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17.3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984 231,'-1'-6,"-1"0,-1 0,1 0,-1 0,0 0,0 1,0 0,-1-1,0 1,0 1,0-1,-10-7,4 2,-8-10,-1 2,-1 0,-40-27,51 39,1 1,-1 0,-1 1,1 0,0 0,-1 1,0 0,0 1,0 0,0 0,0 1,0 1,-13 0,17 1,-1 1,1 0,-1 0,1 0,0 1,0 0,0 0,0 1,1-1,0 1,-1 1,1-1,0 1,1 0,-1 0,-3 6,-9 12,1 2,-17 33,32-57,-50 101,5 2,4 2,5 2,4 1,6 2,-23 188,47-278,1-1,2 1,0-1,1 1,5 25,-5-39,1-1,-1 0,1 1,1-1,-1 0,1 0,0 0,1-1,0 1,-1-1,2 0,-1 0,0 0,1 0,0-1,0 0,1 0,-1 0,1 0,6 2,9 1,0-1,0-1,1-1,0-1,0 0,0-2,0-1,28-3,-13 2,107-3,194 4,-324 1,0 1,0 0,1 1,-2 1,1 0,0 0,-1 2,25 12,-28-11,-1-1,0 1,-1 1,0 0,0 0,0 0,-1 1,0 0,-1 1,0-1,8 19,-3-1,0 1,-3 1,0-1,-2 1,0 1,-3-1,0 1,-2-1,-1 1,-6 45,5-66,-2 0,1 0,-1 0,0-1,-1 1,0-1,0 0,-1 0,0 0,-1-1,1 1,-1-1,-1-1,0 1,1-1,-2 0,1-1,-1 0,0 0,-12 6,-15 5,0-2,-1-2,-61 14,88-24,-55 11,0-2,-1-3,0-3,0-3,-1-2,1-4,-114-20,59 5,-72-16,188 34,-1 0,1 0,0-1,0 1,1-1,-1 0,0 0,1-1,-7-5,-2-5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43.7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156 1,'-7'-1,"1"1,0 0,0 1,0-1,0 1,0 0,0 1,0-1,0 1,-6 3,9-3,1 0,0 1,-1-1,1 0,0 1,0 0,0-1,0 1,1 0,-1 0,1 0,0 0,-1 0,1 0,1 0,-1 1,0-1,1 0,0 0,0 6,-22 191,-6 124,27-293,0-13,1 0,0 0,2 0,0 0,5 21,-6-35,0 0,1 0,-1 0,1 0,0-1,0 1,1 0,-1-1,1 1,-1-1,1 0,0 0,1 0,-1 0,0-1,1 1,-1-1,1 0,0 0,0 0,0-1,0 1,0-1,0 0,0 0,1 0,4 0,38 5,-3-1,45 1,-86-6,0 0,0 0,1 0,-1-1,0 1,0-1,0 0,0 0,0 0,0 0,0-1,-1 1,1-1,0 0,-1 1,1-1,-1 0,0-1,1 1,-1 0,0-1,0 1,-1-1,1 0,2-5,1-5,-1 0,0 0,-1 0,2-27,1-1,8-25,21-126,-31 156,-1 1,-2-1,-5-52,3 78,-2 1,1-1,-1 1,-1 0,0 0,0 0,-1 0,0 0,-10-12,2 4,-1 1,0 1,-25-21,19 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9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323 1,'-1'3,"-1"0,1 0,-1 1,0-1,0 0,0-1,0 1,0 0,-1 0,1-1,-1 0,1 1,-1-1,0 0,0 0,0-1,0 1,-5 1,-12 10,-11 12,1 2,2 0,-31 39,44-47,1 1,0 0,2 1,1 0,0 1,-11 37,21-56,0-1,0 1,0 0,0 0,1 0,-1 0,1 0,0 0,0 0,0 0,0 0,0 0,1 0,-1 0,1 0,0-1,0 1,0 0,0 0,0-1,1 1,0 0,2 3,0-3,-1-1,1 1,0-1,0 0,0 0,0 0,0 0,0-1,1 0,-1 1,0-2,1 1,-1 0,1-1,5 0,7 0,-1 0,0-1,1 0,-1-1,0-1,0-1,-1 0,19-8,-29 10,0-1,0 1,-1-1,1 0,-1 0,1 0,-1-1,-1 0,1 0,0 0,-1 0,0 0,0-1,0 1,0-1,-1 0,0 0,0 0,0 0,0 0,-1 0,0 0,0-1,0 1,-1-1,0 1,0 0,-1-8,-2 0,0 0,0 0,-1 0,-1 0,0 1,-1 0,0 0,-15-21,-4-3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8.8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0,'2'15,"1"0,0-1,1 1,1-1,0 0,1 0,0 0,1-1,0 0,15 19,10 20,49 89,6-3,179 216,-250-335,1-1,37 31,-48-44,1 0,1-1,-1 1,1-1,-1-1,1 1,0-1,1-1,-1 0,0 0,18 2,-6-4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20.5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87,'0'4,"1"1,0-1,0 0,0 0,0 1,1-1,-1 0,1 0,0 0,0-1,1 1,-1 0,1-1,0 0,0 1,0-1,0 0,0-1,1 1,-1 0,6 2,3 2,1 0,0-2,0 1,0-1,18 4,-23-7,135 27,-130-27,1-1,-1 0,1-1,-1-1,1 0,-1 0,0-1,22-7,-33 8,1 1,-1-1,0 0,0 0,1 0,-1-1,0 1,0 0,0-1,0 1,0-1,-1 0,1 0,0 1,-1-1,0 0,1-1,-1 1,0 0,0 0,0 0,0-1,0 1,-1 0,1-1,-1 1,1-1,-1 1,0-1,0 1,0-1,0 1,-1 0,1-1,-1 1,1-1,-1 1,0 0,0-1,-2-3,-2-5,-1 1,0-1,-1 1,0 0,-1 1,-15-16,18 19,0 1,-1-1,0 1,0 0,-1 0,0 0,1 1,-1 0,-1 1,1 0,-12-4,19 7,-1 0,0 0,1 0,-1 0,0 0,0 0,1 0,-1 0,0 0,1 0,-1 0,0 1,1-1,-1 0,0 1,1-1,-1 0,0 1,1-1,-1 1,1-1,-1 1,1-1,-1 1,1-1,0 1,-1 0,1-1,-1 1,1 0,0-1,0 1,-1 0,1-1,0 1,0 0,0-1,0 1,0 0,0 0,0-1,0 1,0 0,0-1,0 1,1 0,-1-1,1 2,16 36,23 19,62 66,8 10,355 562,-457-682,94 150,113 244,-211-397,37 94,-38-94,0 0,-1 1,0 0,0-1,-1 1,-1 0,-1 17,1-26,0 0,-1 0,1-1,-1 1,1 0,-1-1,0 1,0-1,1 1,-1-1,0 1,-1-1,1 1,0-1,0 0,0 0,-1 0,1 0,-1 0,1 0,-1 0,-1 1,-1 0,-1-1,1 0,-1 1,0-1,1-1,-1 1,0-1,-6 0,-1-1,-1 0,0-1,0 0,1-1,-19-7,6-1,1-2,1-1,1-1,0-1,1-1,0 0,2-2,0 0,-25-34,-2-9,3-3,-36-71,60 103,3-2,0 0,-16-57,28 76,1-1,0 1,1-1,0 0,2 0,0 0,0 1,2-1,0 0,8-26,15-25,4 2,2 1,69-105,-47 84,16-27,-17 29,55-118,-105 198,0-1,0 1,0-1,-1 0,0 1,0-1,0 0,0 0,-1 0,0 0,0 0,-1-6,1 10,-1-1,1 1,-1 0,1 0,-1-1,0 1,1 0,-1 0,0-1,0 1,0 0,0 0,0 0,0 0,0 1,-1-1,-1-1,0 1,0-1,0 1,0 1,-1-1,1 0,0 1,0 0,-1-1,1 1,-5 1,-5 1,0 0,0 1,1 1,-1 0,1 1,0 0,0 0,1 2,-22 14,26-16,0 0,0 1,0 0,0 0,1 0,0 1,1 0,-1 0,1 0,1 1,0 0,0 0,0 0,1 0,-4 14,7-19,0 1,0 0,1 0,-1 0,1 0,0-1,0 1,0 0,0-1,1 1,-1-1,1 1,0-1,0 0,0 0,0 0,1 0,0 0,-1 0,1-1,0 1,6 3,9 7,1-2,36 18,-38-21,245 115,176 91,-434-212,0 1,0-1,0 1,-1-1,1 1,-1 0,0 0,0 1,0-1,0 1,0-1,2 6,-4-8,-1 1,0-1,0 1,1-1,-1 1,0 0,0-1,0 1,0-1,-1 1,1-1,0 1,-1-1,1 1,-1-1,1 1,-1-1,0 0,0 1,0-1,1 0,-1 1,0-1,0 0,-1 0,1 0,0 0,0 0,0 0,-1 0,1-1,-1 1,1 0,0-1,-1 1,1-1,-4 1,-12 5,0-1,0-1,-1-1,-32 3,5-1,-65 7,99-11,1-1,-1 0,0-1,0 0,0-1,1 0,-1-1,-10-4,18 5,-1 0,0 0,1-1,-1 1,1-1,0 0,0 0,0 0,0-1,1 1,-1 0,-2-6,-4-8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21.1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0,'0'5,"4"5,2 5,3 1,6 1,3 7,4-1,-2-1,-1 6,2-3,-4 3,0 1,-2 1,-5-2,1-5,-2-6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21.5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16,'0'-4,"-4"-2,-1 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22.7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1 847,'3'0,"-1"0,1-1,0 1,-1-1,1 1,-1-1,1 0,-1 0,1 0,-1 0,1 0,-1-1,0 1,0-1,0 0,0 1,3-4,-1 0,0-1,0 1,-1-1,0 1,0-1,0 0,2-7,2-10,-2-1,6-46,-11 68,6-47,19-201,-23 203,-2 0,-2 0,-10-60,-7 45,18 59,0 0,-1 0,1 0,-1 0,0 1,0-1,0 0,0 1,0 0,0-1,-1 1,1 0,-1 0,1 1,-1-1,0 0,-3-1,5 3,0 0,1 0,-1-1,0 1,0 0,1 0,-1 0,0 0,0 0,0 0,1 0,-1 0,0 0,0 1,1-1,-1 0,0 0,0 1,1-1,-1 0,0 1,1-1,-1 1,0-1,1 1,-1-1,1 1,-1-1,0 2,-6 25,12 31,0-44,0 0,1 0,1 0,0-1,0-1,16 20,64 70,-57-69,142 148,116 140,-284-315,1-1,-2 1,1 0,-1 0,0 0,0 1,0-1,-1 1,0 0,0 0,-1-1,0 1,0 0,-1 10,0-12,-1 0,0 0,0 0,-1 0,1-1,-1 1,0 0,-1-1,1 0,-1 1,1-1,-1 0,-1 0,1-1,0 1,-1-1,0 1,0-1,0 0,-7 3,-22 14,18-13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47.0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 1,'-1'0,"0"0,0 0,0 1,0-1,0 0,1 1,-1-1,0 1,0-1,0 1,1 0,-1-1,0 1,1 0,-1-1,0 1,1 0,-1 0,1 0,-1 0,1-1,0 1,-1 0,1 0,0 0,-1 0,1 0,0 1,-5 33,5-30,-3 96,5-1,22 160,-2-54,11 850,-15-248,-15-714,-3-76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49.2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1 353,'481'-28,"-360"17,2369-285,-2451 289,-25 4,0 0,1 1,0 0,-1 1,1 1,21 2,-35-1,0-1,0 0,1 1,-1-1,0 1,0-1,0 1,0 0,0-1,0 1,0 0,0 0,0 0,0-1,0 1,0 0,0 0,-1 1,1-1,-1 0,1 0,0 0,-1 0,0 1,1-1,-1 0,0 0,0 1,1-1,-1 0,0 0,0 1,-1 1,-9 55,1-19,11-20,0 0,1 0,1 0,1 0,1-1,0 1,16 30,-4-5,195 410,31-12,-201-367,-4 3,-4 0,-2 3,-5 0,28 127,-46-165,-6-31,0 1,-2-1,1 1,-2 0,0-1,0 1,-2 15,0-25,0 0,0 0,-1 0,1 0,-1-1,0 1,0 0,0-1,0 0,0 1,-1-1,1 0,-1 0,1 0,-1-1,0 1,0 0,1-1,-1 0,0 0,-4 1,-73 18,66-17,-690 171,11 39,74-23,470-146,-282 45,419-88,0-1,0 0,0-1,0-1,0 0,-22-7,-40-5,-361 13,273 13,-57 2,157-14,-83-2,143 2,1 0,-1 0,0 0,0 0,1-1,-1 1,0 0,0-1,1 1,-1-1,1 0,-1 1,0-1,1 0,-1 0,1 0,0 0,-1 0,1-1,0 1,-1 0,1 0,0-1,0 1,0-1,0 1,0-3,1-6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55.1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1366 73,'0'-3,"0"0,0 0,1 0,-1 0,1 0,-1 0,1 0,0 0,0 0,1 0,-1 1,1-1,-1 0,1 1,0-1,0 1,0 0,0 0,0 0,0 0,1 0,-1 0,1 0,-1 1,1-1,0 1,0 0,-1 0,1 0,0 0,0 0,0 1,0-1,0 1,0 0,0 0,5 0,3 0,0 1,0 0,-1 0,1 1,0 1,-1 0,1 0,-1 1,16 8,-5 2,0 1,-2 1,1 0,-2 2,0 0,-1 1,-1 1,-1 0,-1 1,15 29,2 12,-2 1,31 102,-42-103,-2 2,-4 0,-2 1,-3 0,-2 0,-4 1,-3-1,-2 0,-22 109,5-82,-4-2,-4-1,-4-1,-4-1,-4-3,-60 94,-70 86,-122 214,265-427,3 2,2 1,3 0,2 2,-21 108,29-94,3-1,3 1,3 0,3 0,17 108,-13-153,0 0,1-1,2 0,21 44,-23-55,0-2,1 1,0-1,1 0,0-1,0 0,1 0,1-1,0 0,22 13,-15-14,1-1,-1-1,1 0,1-2,-1 0,1-1,-1-1,41-1,-56-2,1 1,-1-1,1 0,-1 0,1-1,-1 1,0-1,0 0,0 0,0-1,0 1,0-1,0 0,-1 0,0 0,1 0,-1-1,0 1,-1-1,4-5,4-8,-1 0,-1-1,9-30,-4 12,45-131,41-204,-83 319,-10 47,-2 14,-2 17,74 662,-15-207,0 80,-61-557,1 2,0-1,-1 1,0 0,0 0,0-1,-3 12,3-16,-1 0,1 0,-1 0,0 0,1 0,-1 0,0 0,0 0,1 0,-1 0,0-1,0 1,0 0,0-1,0 1,0 0,-1-1,1 0,0 1,0-1,0 0,0 1,0-1,-1 0,1 0,0 0,0 0,-1 0,1 0,0 0,0 0,0-1,0 1,-1 0,1-1,0 1,0-1,-2 0,-35-13,0-2,-49-28,20 9,-1329-553,1320 559,49 17,0 2,-1 0,-1 2,-29-4,57 12,0-1,0 1,1 0,-1 0,0 0,0 0,0 0,0 0,0 0,0 0,1 0,-1 0,0 0,0 0,0 1,0-1,1 0,-1 1,0-1,0 1,0-1,1 1,-1-1,0 1,1-1,-1 1,0 0,1-1,-1 1,1 0,-1-1,1 1,0 0,-1 0,1 0,0-1,-1 1,1 0,0 1,0-1,0 0,0-1,1 1,-1 0,0 0,1-1,-1 1,1 0,-1 0,1-1,-1 1,1-1,-1 1,1 0,0-1,-1 1,1-1,0 0,-1 1,1-1,0 1,0-1,0 0,-1 0,1 1,0-1,0 0,0 0,-1 0,1 0,0 0,0 0,0 0,0 0,-1 0,1-1,0 1,0 0,0 0,0-1,11-4,0 0,0-1,0 0,-1-1,0 0,-1-1,0 0,15-15,9-6,395-320,659-510,-1064 842,63-51,-79 60,0 0,0 0,-1-1,0 0,0-1,-1 1,6-14,-6-16,-6 32,-3 25,-2 91,16 207,43 106,12 217,-63-416,-4-204,-2-1,0 0,-1 0,-1-1,0 1,-1-1,-11 20,-16 53,9-20,18-54,0 0,1 0,1 0,0 1,1-1,-1 21,4-30,0-1,-1 0,0 1,0-1,0 0,-1 0,0 1,0-1,-4 6,5-10,0 0,0-1,0 1,-1 0,1-1,-1 1,1-1,-1 1,0-1,1 0,-1 1,0-1,0 0,0 0,0-1,0 1,0 0,0-1,0 1,0-1,0 1,0-1,-1 0,1 0,0 0,0 0,0-1,0 1,0-1,-4 0,-17-7,1-2,1 1,0-2,0-1,-23-18,-10-4,-643-358,483 276,44 32,170 84,-1 0,1-1,0 1,0 0,0 0,-1 0,1-1,0 1,0 0,0 0,-1 0,1-1,0 1,0 0,0 0,0-1,0 1,0 0,-1-1,1 1,0 0,0 0,0-1,0 1,0 0,0-1,0 1,0 0,0 0,0-1,1 1,-1 0,0 0,0-1,0 1,0 0,0 0,0-1,1 1,-1 0,0-1,15-14,26-12,-36 24,374-226,-222 129,332-236,-440 302,-40 29,1 0,-1-1,0-1,0 0,-1 0,1 0,-2-1,1-1,-1 1,6-10,-13 15,-2 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14.6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1,'2'9,"0"-1,0 1,1 0,0-1,1 0,-1 0,2 0,-1 0,1-1,11 14,4 9,243 443,-46-75,145 180,-338-532,-20-29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15.4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130 509,'-14'-16,"1"1,0-2,1 0,1 0,1-1,0 0,1-1,1 0,1-1,1 1,-6-32,10 40,1-1,0 1,1-1,0 1,1-1,0 0,0 1,2 0,5-20,-5 24,1-1,-1 0,2 1,-1 0,1 0,0 0,0 0,1 1,0 0,0 0,1 0,-1 1,1 0,11-5,-9 5,0 1,1 0,0 1,-1 0,1 1,1 0,19-2,78 5,-59 1,-44-2,55-1,0 3,-1 2,1 3,72 19,-117-22,0 0,0 1,-1 1,0 1,0 0,-1 0,0 2,0-1,-1 2,0-1,0 2,-1 0,-1 0,0 1,0 0,-1 0,-1 1,0 1,-1-1,0 1,9 29,-11-20,0 0,-1 1,-1-1,-1 1,-1 0,-1-1,-2 1,0 0,-1-1,-2 1,-13 44,-10 5,-2 0,-50 84,58-116,-12 26,-3-2,-4-1,-1-2,-65 71,90-117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10.8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 59,'-13'-15,"-14"-17,26 31,0 0,0 0,0 1,0-1,1 0,-1 0,0 1,0-1,0 0,-1 1,1-1,0 1,0-1,0 1,0 0,0-1,-1 1,1 0,0 0,0 0,0 0,-1 0,-1 0,2 1,1 0,-1-1,0 1,1 0,-1 0,0-1,1 1,-1 0,1 0,-1 0,1 0,0 0,-1 0,1 0,0 0,0 0,-1 0,1 0,0 0,0 0,0 0,0 0,1 0,-1 0,0 0,0-1,1 3,9 29,-10-31,19 42,1-1,3 0,39 55,94 108,-138-184,532 621,-526-621,-23-22,-1 1,0 0,1-1,-1 1,0-1,0 1,1-1,-1 1,0 0,0-1,0 1,0-1,0 1,1-1,-1 1,0-1,0 1,0-1,0 1,0-1,-1 1,1-1,0 1,0-1,0 1,0-1,0 1,-1 0,1-1,0 1,-1-1,-25-63,21 55,-14-36,-13-49,26 75,1 0,2 0,0 0,1-1,0-29,2 44,1 1,-1-1,1 0,0 1,0-1,1 1,-1-1,1 1,0-1,0 1,0 0,1 0,0 0,0 1,0-1,5-5,-2 5,0 0,0-1,0 2,0-1,1 1,0 0,0 0,0 1,12-3,8 1,0 1,0 2,1 0,40 5,-44-1,-1 2,1 0,-1 1,-1 1,1 2,-1 0,-1 1,1 1,29 22,-12-6,-2 2,-2 2,59 64,-75-74,-2 0,27 44,-39-57,-1 0,0 0,0 0,-1 1,0 0,-1-1,0 1,0 0,-1 0,0 0,0 1,-2 11,0-17,0 0,0-1,-1 1,1-1,-1 1,0-1,0 1,0-1,0 0,-1 0,1 0,-1 0,0-1,0 1,0-1,0 1,0-1,0 0,-1 0,1-1,-1 1,1-1,-1 1,-7 0,-11 4,-1-1,-44 4,49-7,-3 1,-1-1,0 0,0-2,0 0,0-2,0 0,0-2,0 0,1-2,0 0,0-1,0-1,-33-19,23 8,1-2,0 0,2-2,1-2,1 0,1-2,1 0,2-2,-35-56,49 69,5 11,0-1,1 1,-1 0,-1 1,1-1,-1 0,0 1,-5-5,3 11,2 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16.8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1165,'5'-1,"0"1,0-1,0-1,0 1,-1-1,1 0,0 0,-1 0,1 0,-1-1,0 0,1 0,-1 0,4-4,51-58,-48 52,35-46,-2-1,43-82,59-141,-112 212,-16 37,-9 19,-1-1,-1-1,0 1,8-33,-14 48,-1 0,0 0,1 0,-1 1,0-1,0 0,0 0,0 0,0 1,0-1,0 0,0 0,0 0,0 0,0 1,0-1,-1 0,1 0,0 0,-1 1,1-1,-1 0,1 0,-1 0,-15 6,-18 28,-94 142,77-100,3-6,4 3,-57 122,82-149,2 1,2 0,1 1,3 0,-9 96,19-135,1 0,0 0,0-1,1 1,0 0,0 0,1-1,4 13,-5-19,-1 1,1-1,0 1,0-1,0 0,0 1,0-1,0 0,0 0,1 0,-1 0,0 0,1 0,-1 0,0 0,1 0,-1-1,3 2,-1-2,0 0,-1 1,1-1,-1-1,1 1,0 0,-1-1,1 1,-1-1,1 0,-1 0,0 0,1 0,-1 0,4-3,17-11,-1-1,28-26,-2 1,-10 8,-2-1,-1-3,-2 0,-1-3,-2 0,-2-2,-2-1,-2-1,-1-1,23-70,-18 30,-3-1,-4-1,-4-1,-4 0,1-93,-13 172,-2-61,1 68,0 1,0-1,0 0,0 1,0-1,0 1,-1-1,1 0,0 1,-1-1,0 1,1-1,-1 1,0-1,0 1,0 0,0-1,0 1,0 0,0 0,0 0,0 0,-1 0,1 0,0 0,-1 0,1 0,-1 0,1 1,-1-1,1 1,-4-1,3 1,0 1,-1 0,1 0,0 0,0 0,0 0,0 0,1 1,-1-1,0 1,0-1,1 1,-1-1,1 1,-1 0,1 0,0 0,0 0,0 0,0 0,-1 3,-18 49,20-52,-5 14,1 0,0 0,1 0,1 0,0 0,2 1,0-1,0 1,2-1,0 0,0 1,2-1,0 0,1-1,1 1,0-1,1 0,0-1,1 1,1-1,0-1,1 0,1 0,0-1,24 21,-17-18,0 0,1-1,1-1,0-1,1 0,31 12,-50-24,0 1,-1-1,1 1,0-1,0 1,-1 0,1 0,0 0,-1 0,1 0,-1 0,1 0,-1 1,0-1,1 0,-1 1,0-1,0 1,0-1,0 1,0 0,0 0,-1-1,1 1,0 2,-1 1,0 0,-1 0,1 0,-1-1,0 1,-1 0,1 0,-3 4,-3 10,-10 48,-16 118,13-57,14-100,3-18,1 0,-1 1,2-1,-1 1,1 0,1-1,0 1,1 0,0 0,0-1,4 13,-4-21,-1-1,1 0,-1 1,1-1,0 0,0 0,0 1,0-1,0 0,0 0,0 0,0 0,0 0,1 0,-1 0,0-1,0 1,1 0,-1-1,1 1,-1-1,1 1,-1-1,3 1,-1-2,1 1,-1 0,0-1,0 0,0 1,0-1,0 0,0-1,0 1,0-1,3-1,5-4,-1-1,-1 0,1 0,16-19,42-69,-54 73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17.4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1339,'49'-83,"59"-134,-43 80,94-220,-142 308,-2 0,-2-1,-3 0,-1-1,2-82,-12 117,0 0,0 0,-2 0,0 0,-6-18,8 31,0-1,-1 1,1 0,-1 0,0-1,0 1,0 0,0 1,0-1,0 0,-1 1,0-1,-2-2,3 5,0-1,0 0,0 1,0-1,0 1,0-1,1 1,-1 0,0 0,0 0,0 0,0 0,0 0,0 1,0-1,0 1,0-1,0 1,0 0,1-1,-1 1,0 0,1 0,-1 0,-2 3,-7 4,1 1,0 0,1 0,0 1,0 1,1-1,1 1,0 0,0 1,1 0,1 0,-7 19,6-11,1 0,0 1,1 0,2 0,0 0,1 0,2 26,0-38,1-1,0 0,0 1,0-1,1 0,0 0,1 0,0-1,0 1,1-1,-1 0,2 0,-1 0,1-1,0 0,0 0,1-1,-1 1,1-1,9 4,15 8,1-1,0-2,56 17,-22-8,-46-16,-1 1,0 1,0 1,-1 0,0 1,-1 1,-1 1,21 19,-31-25,0 0,-1 0,1 1,-1 0,-1 0,1 0,-2 0,1 0,-1 1,0 0,-1 0,0-1,0 1,-1 1,0-1,-1 0,0 0,0 0,-1 0,0 0,-4 14,-13 37,-3 0,-2-2,-34 60,32-66,-51 94,47-88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19.6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83 1675,'-9'11,"0"1,1-1,0 1,1 1,1-1,-1 1,2 0,0 1,1-1,0 1,1 0,0 0,1 0,0 22,2 5,1-1,2 1,14 72,-16-106,4 21,1 0,2-1,0 0,18 38,-23-59,0 0,1 0,-1 0,1-1,0 0,0 0,1 0,0 0,0-1,0 0,0 0,0 0,1 0,0-1,0 0,0 0,0-1,0 1,1-1,-1-1,0 1,1-1,0 0,11-1,3 0,-1-2,1 0,-1-1,0-2,0 0,0 0,0-2,-1-1,0 0,-1-2,0 0,0 0,17-16,-30 21,0 0,0 0,-1 0,0-1,0 1,0-1,-1 0,0 0,0 0,0-1,-1 1,0-1,0 0,-1 1,1-10,-1 6,-1 1,-1-1,0 0,0 0,-1 0,0 0,-1 1,0-1,-7-15,1 8,-1-1,-1 1,0 1,-1 0,-1 0,0 1,-1 1,-1 0,0 1,-17-11,17 16,0 1,-1 0,0 1,0 0,0 2,-1 0,1 0,-25 0,-38-10,76 13,0 1,0-1,0 0,1 0,-1 1,0-2,1 1,-1 0,0-1,1 1,0-1,-1 0,1 1,0-1,0 0,0-1,0 1,-3-5,5 5,-1 0,1 0,-1 0,1-1,0 1,-1 0,1-1,0 1,1 0,-1 0,0-1,1 1,-1 0,1 0,0-1,0 1,-1 0,3-3,4-5,-1 0,2 1,-1-1,1 1,1 1,-1 0,16-11,27-19,81-44,-114 72,1 1,0 1,1 0,0 2,0 0,0 2,0 0,31-2,-47 6,0 1,0-1,0 1,0 0,0 0,0 0,0 0,-1 1,1-1,0 1,-1 0,1 0,-1 1,0-1,0 1,1-1,-2 1,1 0,0 0,-1 1,1-1,3 7,3 8,0 0,-1 0,9 30,-7-18,30 92,28 148,-58-187,-6-50,-4-79,-13-192,1-67,12 282,1 1,2-1,7-32,-9 50,0-1,0 0,1 1,0 0,1-1,-1 1,1 0,0 0,0 0,0 1,1-1,0 1,0 0,0-1,0 2,1-1,-1 1,9-6,-11 9,0-1,0 0,0 1,1-1,-1 1,0 0,0 0,0 0,0 0,0 0,0 0,0 1,0-1,0 1,0-1,0 1,0 0,0 0,0 0,0 0,0 0,0 0,-1 0,1 1,-1-1,1 0,-1 1,1 0,-1-1,2 4,5 6,-1 1,0 0,8 22,-6-14,33 54,3-2,3-3,68 76,-104-129,-8-12,7 11,2 0,0-1,1-1,21 18,-32-29,-1 0,1 0,-1-1,1 1,0-1,-1 1,1-1,0 0,0 0,0 0,0 0,0-1,0 1,1-1,-1 0,0 1,0-2,0 1,0 0,0-1,0 1,0-1,0 0,0 0,0 0,0 0,0-1,0 1,-1-1,1 1,0-1,-1 0,0 0,5-5,8-11,-1-2,0 1,-2-2,17-35,31-92,6-57,-9-3,-9-2,31-311,-79 521,9-79,-3-1,-7-148,-1 216,0-1,0 1,-1 0,-1 0,0 0,0 1,-7-12,10 20,0 1,-1 0,1 0,-1 0,1 0,-1 0,0 1,0-1,0 0,0 1,0-1,0 1,0 0,0 0,0 0,-5-2,5 3,0 0,-1 0,1 0,-1 0,1 1,0-1,-1 1,1-1,0 1,-1 0,1 0,0 0,0 0,0 0,0 1,0-1,0 1,0-1,0 1,-2 3,-8 8,1 1,0 0,1 1,1 0,0 0,-12 31,4-2,-15 63,25-79,1 1,1 0,1 0,1 54,3-74,1 0,0 0,0 0,1-1,0 1,0 0,1-1,0 1,0-1,1 0,1 0,-1 0,1 0,0-1,1 0,0 0,0 0,0-1,15 11,5-2,0 0,1-2,1-1,30 9,124 28,-102-29,-73-18,11 2,-1 1,-1 0,1 1,29 16,-42-20,0 1,0 0,0 0,0 1,0-1,-1 1,1 0,-1 0,0 0,-1 0,1 0,-1 1,1-1,-1 1,-1 0,1 0,-1-1,1 1,-1 0,-1 0,1 10,-7 255,0-80,6-122,1-15,-8 76,6-115,-1 0,-1 1,-1-1,0-1,-1 1,0 0,-1-1,0 0,-1-1,-11 15,15-24,0 1,0-1,0 0,-1 0,1 0,-1 0,0-1,0 0,0 1,0-1,0-1,0 1,-1-1,1 1,-9 0,3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22.3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1 326,'30'1,"0"3,57 12,-7 0,582 49,8-45,623-16,1-71,-681 9,732-61,-826 80,873-61,-1147 81,224-7,-445 27,24 0,-36-3,-16-2,-51-12,34 13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28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960 0,'36'583,"-7"-235,7 1400,-56-1291,0-243,10 277,10-484,0-1,1 0,0 1,1-1,-1 0,1 0,0 0,1 0,3 6,-6-11,1 0,-1 0,1 0,0 0,0-1,-1 1,1 0,0-1,0 1,0 0,0-1,0 1,0-1,0 1,0-1,0 1,0-1,0 0,0 0,0 0,0 1,2-1,-1-1,0 1,1-1,-1 0,0 0,0 0,0 0,0 0,0-1,0 1,0 0,0-1,0 0,-1 1,1-1,1-2,19-25,-2-2,0 0,-2-1,-2-1,14-40,-5 17,-6 6,22-84,-32 96,2 0,2 1,1 0,29-54,-19 53,-13 25,-2-1,0-1,-1 0,-1 0,0-1,-1 0,0 0,3-17,-9 18,-6 11,-15 21,-20 38,-5 24,3 3,5 1,-35 107,11-30,41-108,-129 304,149-353,-1 0,1 0,-1 0,1-1,-1 1,0 0,0-1,0 0,0 1,0-1,0 0,-1 0,-3 3,4-5,1 0,0 1,-1-1,1 0,-1 0,1 0,-1 0,1 0,0-1,-1 1,1 0,-1-1,1 1,0-1,-1 1,1-1,0 1,0-1,-1 0,1 0,0 0,0 0,0 0,0 0,0 0,0 0,0 0,0 0,1 0,-2-3,-138-165,-235-222,370 386,-313-271,270 237,46 38,0 0,0-1,1 1,-1 0,0-1,1 1,0-1,-1 0,1 1,0-1,0 0,0 0,0 0,0 0,0 0,0 0,1 0,-1 0,1 0,-1-2,1 3,1-1,0 1,-1-1,1 1,-1 0,1 0,0-1,0 1,0 0,0 0,0 0,0 0,0 0,0 0,0 0,0 0,1 1,-1-1,0 0,1 1,1-1,10-4,0 2,0 0,0 0,25-1,408-38,207-12,-455 41,67 0,-276 15,1 0,0 0,0 2,0-1,-11 6,-47 15,49-20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49.5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0 145,'0'2,"0"0,0-1,1 1,-1 0,0 0,1-1,-1 1,1 0,-1-1,1 1,0-1,0 1,0-1,0 1,0-1,0 0,0 1,0-1,0 0,1 0,-1 0,2 1,1 1,0-2,0 1,0 0,0-1,0 0,0 0,1 0,7 1,5-2,0 0,0-1,26-4,78-9,0 6,162 9,-114 2,-4-4,178-22,-201-1,216-64,-326 81,1 1,-1 2,1 1,59 3,-52 1,0-2,63-9,-58 7,-28 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38.9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1,'2'59,"3"0,2-1,16 63,57 169,-52-197,55 185,100 356,-122-412,15 63,-71-263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41.0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22 980,'-22'0,"32"-3,30-6,276-76,-64 18,1328-374,-1201 341,163-48,-396 111,1 6,1 6,219-8,-354 32,1 1,0 1,0 0,0 0,0 2,-1 0,1 0,-1 1,20 9,-17-4,1 1,-1 0,-1 1,0 1,0 0,20 24,94 113,146 225,-183-244,285 489,-304-490,-28-51,60 138,-66-88,-29-90,1-1,2 0,21 40,-13-37,15 24,-3 2,-3 2,28 91,-58-159,4 13,-1 0,0 0,-1 0,0 19,-2-29,0 1,0-1,-1 0,1 1,-1-1,0 0,0 0,0 1,0-1,-1 0,1 0,-1 0,0 0,1-1,-1 1,-1 0,1-1,0 1,-1-1,1 0,-1 0,0 0,-3 2,-36 18,-2-2,-70 22,-100 17,78-22,-213 53,-529 68,-162 14,25 57,809-179,-234 25,278-53,-104 7,235-28,-218-2,211-2,1-1,-1-2,1-1,-53-18,85 23,1 1,0-1,0 1,1-1,-1-1,0 1,1 0,-1-1,1 0,0 0,0 0,0 0,0 0,0-1,1 1,-1-1,1 1,0-1,0 0,1 0,-1 0,1 0,-1-6,1 3,1 1,0-1,0 1,0-1,1 1,0-1,1 1,-1 0,1 0,0-1,1 1,-1 1,1-1,0 0,5-5,8-13,1 1,1 1,27-26,-39 42,1 0,0 0,1 0,-1 1,1 0,0 0,0 1,1 0,-1 1,1 0,0 0,0 0,0 2,11-2,1 2,-8 1,0 0,0-1,21-4,-31 4,0 0,0 0,0 0,0 0,-1 0,1-1,0 1,-1-1,1 1,-1-1,0 0,1 0,-1 0,0-1,0 1,0 0,0-1,-1 1,1-1,2-5,1-9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42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299 123,'0'-4,"0"1,0 0,-1 0,1-1,-1 1,1 0,-1 0,0-1,0 1,0 0,-1 0,1 0,-1 0,0 1,0-1,0 0,0 1,0-1,-3-2,2 4,1-1,0 1,-1 0,0 0,1 0,-1 0,1 1,-1-1,0 1,0-1,1 1,-1 0,0 0,0 0,1 1,-1-1,0 0,1 1,-1 0,0 0,1 0,-1 0,-4 2,1 1,0 0,0 0,1 0,-1 1,1 0,0 0,0 0,1 0,0 1,-1 0,-5 11,-3 10,-15 41,20-46,-5 10,-44 128,52-142,1 1,0 0,1 0,1 0,1 1,2 30,1-41,-1 0,1 1,1-1,0-1,0 1,1 0,0-1,0 0,1 1,0-2,9 11,-3-6,0 0,0-1,1-1,1 0,0-1,17 10,-3-6,-1 0,1-2,1-1,0-1,0-1,54 7,60-6,-127-9,-1-1,1 0,0-1,-1-1,1 0,-1-1,22-9,-32 11,-1 0,1-1,0 0,-1 1,1-1,-1-1,0 1,0 0,0-1,-1 0,1 1,-1-1,0 0,0 0,0-1,0 1,-1 0,0-1,0 1,0 0,0-1,-1 1,0-1,0 1,0-1,-1-8,-2-9,-1-1,0 1,-16-43,-3-1,-2 0,-4 1,-2 2,-3 1,-2 2,-86-106,67 113,33 38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42.8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156 18,'0'-1,"0"1,0-1,0 0,0 0,0 1,0-1,0 0,-1 1,1-1,0 0,-1 1,1-1,0 0,-1 1,1-1,-1 1,1-1,-1 1,1-1,-1 1,1-1,-1 1,0-1,1 1,-1 0,0-1,1 1,-1 0,0-1,1 1,-1 0,0 0,0 0,1 0,-1 0,0 0,0 0,1 0,-1 0,0 0,1 0,-1 0,0 1,0-1,1 0,-1 1,0-1,1 0,-2 1,-2 1,1-1,-1 1,0-1,1 1,-1 0,1 1,-6 4,2 2,0 1,1-1,1 1,0 0,0 1,1-1,0 1,1 0,0 0,-2 18,1-2,2 0,1-1,3 40,4-15,3-1,28 96,53 93,4-41,-82-178,1 1,0-2,1 1,2-2,-1 0,2-1,21 17,-34-31,1 0,0 1,0-2,0 1,0-1,1 1,-1-1,1-1,-1 1,1-1,0 0,-1 0,1-1,0 1,0-1,0-1,6 0,-8 0,0 0,-1 0,1-1,0 1,-1-1,1 0,-1 0,0 0,0 0,0-1,0 1,0-1,0 0,-1 1,1-1,-1-1,0 1,0 0,0 0,0-1,0 1,-1-1,0 0,0 1,0-1,1-4,2-22,-1 0,-2 0,0 0,-3 1,0-1,-2 0,-1 1,-1-1,-1 2,-12-29,-13-26,-4 3,-49-83,70 135,-1 0,-2 1,0 0,-2 2,-1 0,-1 1,0 1,-2 1,-1 2,-54-35,-18-11,80 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11.8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0 626,'20'-2,"0"-2,-1 0,0-1,0-1,0-1,0 0,17-11,-10 7,19-9,0-2,-1-1,-1-3,45-35,-55 34,-2-2,0 0,26-36,-45 52,-2-1,0 0,-1-1,0 0,-1 0,-1-1,0 0,-1-1,-1 1,4-22,-8 35,-1 0,0 0,1 0,-1 0,0 0,-1 0,1 0,0 0,-1 0,0 1,1-1,-1 0,0 0,-1 0,1 1,0-1,-1 1,1-1,-4-2,3 3,1 1,-1 0,-1 0,1 0,0 0,0 0,0 0,0 1,-1-1,1 1,0-1,-1 1,1 0,0 0,-1 0,1 0,0 0,-1 1,1-1,0 1,0-1,-1 1,1 0,-3 1,-202 69,202-69,0 0,0 1,0 0,1 0,-1 0,1 1,-1-1,1 1,0 0,0 0,1 1,-1-1,1 1,0-1,0 1,1 0,0 0,-4 10,0 7,1 0,1 0,-3 34,3-12,-20 305,24-342,0 0,0 0,1 0,0-1,0 1,0 0,1 0,0-1,0 1,1-1,6 12,-6-14,0-1,0 0,0 0,0 0,1 0,-1-1,1 1,-1-1,1 0,0 0,0 0,0-1,0 1,0-1,0 0,1 0,-1 0,0-1,1 1,4-1,41-1,0-1,-1-2,1-3,-1-2,-1-2,0-2,0-2,-1-2,-1-2,-1-2,-1-3,63-43,-18 9,-75 50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43.5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283 232,'-10'0,"1"1,-1 0,1 0,0 0,0 1,-1 1,2 0,-1 0,0 0,0 1,1 1,0-1,0 1,-10 8,9-3,-1-1,1 1,0 0,1 1,0 0,1 1,1-1,-1 1,-4 14,-1 10,1 1,2 0,1 1,2 0,2 0,1 42,2-52,0-11,0 0,1 1,1-1,7 33,-8-47,1 1,1-1,-1 1,0-1,1 0,0 1,-1-1,1 0,0 0,1 0,-1-1,1 1,-1 0,1-1,0 0,0 1,0-1,0 0,0-1,0 1,0 0,1-1,-1 0,1 0,-1 0,1 0,-1 0,7-1,9 1,-1-1,1-1,-1 0,0-2,1 0,-1-1,0-1,-1-1,1 0,-1-1,17-10,-24 12,0-1,-1 0,0 0,0-1,-1 0,0 0,0-1,-1 0,0-1,0 0,-1 0,0 0,0 0,-1-1,-1 0,1 0,-2-1,1 1,2-20,-2 2,-2-1,-1 1,-1 0,-2-1,0 1,-2 0,-2 0,0 0,-2 1,0 0,-2 0,-1 1,-2 0,0 1,-1 1,-2 0,0 1,-2 1,0 0,-34-30,-48-23,58 48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44.5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168 34,'0'26,"1"0,1 1,2-1,1 0,11 37,-9-45,0 0,1 0,1-1,1 0,0 0,1-1,1-1,14 15,5 1,1-2,2-1,0-2,2-1,1-2,64 30,-53-32,1-2,0-2,1-3,1-1,61 6,-103-18,-1 0,0-1,1 0,-1 0,0-1,1 0,11-4,-18 5,0-1,-1 1,1-1,0 0,-1 0,1 1,-1-1,1 0,-1 0,0 0,1-1,-1 1,0 0,0-1,0 1,0 0,0-1,0 1,0-1,0 1,-1-1,1 0,0 1,-1-1,1 0,-1 0,0 1,0-1,0 0,0 0,0 1,0-1,0 0,0 0,-1 1,1-1,-1 0,1 1,-1-1,0 0,-1-2,-9-20,-1 1,-1 0,-1 1,-28-34,-76-74,77 88,-1 3,-2 1,-80-53,98 76,0 0,-1 1,-1 2,0 0,0 2,-1 2,0 0,-56-6,-120-4,196 17,1 0,-1-1,1 0,-1 0,1-1,0 0,-11-6,6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55.4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1,'0'16,"2"1,0-1,1 0,0 1,1-2,1 1,10 22,8 9,30 45,-20-36,388 685,-254-466,-152-250,55 112,-64-121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3:57.4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0 732,'5'-3,"0"-1,1 1,-1 0,1 0,-1 1,1 0,0 0,0 0,0 1,9-2,18-4,19-7,1 3,85-7,-42 7,906-179,-793 136,338-82,10 36,-439 85,872-101,-392 85,0 33,-591-2,39 3,-45-3,-1 0,1 1,0-1,-1 0,1 0,0 0,-1 0,1 1,-1-1,1 0,-1 0,1 1,-1-1,1 1,-1-1,1 0,-1 1,1-1,-1 1,0-1,1 1,-1-1,0 1,1-1,-1 1,0 0,0-1,1 1,-1-1,0 1,0 0,0-1,0 1,0-1,0 1,0 0,0-1,0 1,0-1,0 1,0 0,-1-1,1 1,0-1,0 1,-1 0,1-1,0 1,-1-1,1 1,0-1,-1 1,1-1,-1 0,1 1,-1-1,1 1,-1-1,0 0,-4 8,0-1,0 1,0 0,1 0,1 0,-1 0,1 1,1 0,-1-1,1 1,1 0,0 0,0 0,1 0,0 0,2 13,2 6,0 0,2 0,1-1,12 27,15 27,4-3,73 113,-92-160,54 85,5-4,5-3,4-3,6-5,112 96,-177-174,-18-15,0 0,0 0,0 1,-1 1,-1-1,1 1,-2 1,9 14,-15-24,-1 1,1 0,-1 0,0-1,0 1,0 0,0 0,0 0,0-1,-1 1,1 0,0 0,-1-1,0 1,1 0,-1-1,0 1,0-1,0 1,0-1,0 1,0-1,0 0,0 1,-1-1,1 0,0 0,-1 0,1 0,-1 0,1 0,-1 0,0-1,1 1,-1 0,-2 0,-11 5,-1 0,-31 6,35-9,-752 202,187-47,71-29,-386 104,11 37,825-250,-46 17,-2-4,-173 30,168-42,76-14,0 0,-1-2,-58 0,89-5,-1-1,1 0,0 0,0 0,0 0,1-1,-1 1,0-1,0 0,1 0,-1 0,1 0,0 0,-1 0,1-1,0 1,0-1,1 0,-1 1,0-1,-1-5,-25-28,-22-3,-103-60,51 36,49 28,2-4,1-1,-86-92,115 108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0.0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1485 1761,'-1'-13,"0"0,-1 0,0 0,-1 1,-1-1,0 1,-1-1,0 2,-1-1,0 0,0 1,-2 0,-15-19,-11-7,-1 1,-54-40,21 17,-73-74,-89-79,101 94,-185-217,278 293,2-2,-40-70,62 94,1 0,2-1,0-1,1 0,1 0,1 0,1-1,-3-34,9 98,-2-1,-2 0,-1 1,-3-1,-1-1,-1 1,-16 38,18-55,1 1,1-1,-2 26,2-16,64-244,47-205,-106 415,0 0,1 0,-1 0,0 1,0-1,0 0,0 0,1 0,-1 0,0 0,1 0,-1 1,1-1,-1 0,1 0,0 1,-1-1,1 0,-1 1,1-1,0 0,0 1,-1-1,1 1,0-1,0 1,1-1,-1 1,1 0,-1 1,1-1,-1 0,1 1,-1-1,1 1,-1-1,1 1,-1-1,0 1,0 0,1 0,-1 0,2 1,8 9,-1-1,18 23,-18-21,17 22,2-3,1 0,2-2,0-1,2-1,63 36,-93-60,1-1,0 1,-1-1,1 2,-1-1,0 0,0 1,0 0,-1-1,1 2,-1-1,0 0,0 1,0-1,-1 1,3 5,-4-5,0-1,-1 0,1 1,-1-1,0 1,0-1,0 0,0 1,-1-1,0 1,0-1,0 0,-1 0,1 0,-1 0,0 0,0 0,0 0,-5 6,-11 13,-1 0,-1-1,-1-1,-1-1,-32 23,-131 76,123-81,33-20,-58 33,79-47,0 0,-1-1,0 1,1-2,-1 1,0-1,0-1,-11 1,18-2,0 0,-1-1,1 1,0-1,0 1,0-1,0 0,0 0,0 0,0 0,0 0,0 0,1-1,-1 1,0 0,1-1,-1 0,1 1,-1-1,1 0,0 0,0 0,0 1,0-1,0 0,0-1,1 1,-1 0,0 0,1 0,0 0,0 0,-1-1,1 1,1 0,-1 0,0 0,0 0,1-1,-1 1,1 0,0 0,0 0,-1 0,1 0,1 0,-1 0,1-2,10-7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1.3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512 37,'0'-1,"0"-1,0 0,0 1,0-1,0 0,-1 1,1-1,0 0,-1 1,1-1,-1 0,0 1,0-1,1 1,-1-1,0 1,0 0,-2-3,2 4,0-1,0 1,0-1,-1 1,1-1,0 1,0 0,0-1,0 1,-1 0,1 0,0 0,0 0,-1 0,1 0,0 0,0 0,0 1,-2 0,-3 1,1 0,-1 0,1 1,0 0,0 0,0 1,1-1,-1 1,-5 6,-1 2,-264 269,250-260,0 0,-48 28,72-48,-8 4,12-4,-1-1,0 0,0 0,1 0,-1 0,0 1,0-1,0 1,0-1,0 1,0 0,-1 0,4 2,8 9,0 0,-1 1,0 1,-2 0,1 1,-2 0,13 25,21 31,63 90,-95-144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1.9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0 159,'0'-4,"0"-6,4-1,6-3,6-4,-1-2,2 1,-2 0,1 4,2-1,-2 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2.5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1,'1'0,"0"1,0 0,0-1,0 1,0 0,0 0,0-1,0 1,0 0,0 0,-1 0,1 0,0 0,-1 1,1-1,-1 0,1 0,-1 0,1 0,-1 1,0-1,0 0,1 0,-1 2,6 37,-6-37,3 19,1-1,1 0,1 0,1 0,1 0,0-1,23 37,6 1,54 61,-45-59,-30-40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3.0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20 243,'-4'5,"-2"5,1-4,1-6,5-12,7-4,6-8,5-8,9-4,2-3,2 0,-1 3,-6 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3.7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0 325,'2'-7,"1"0,0 1,0-1,0 1,1-1,-1 1,7-7,-7 9,-2 2,13-20,0 2,1 0,1 1,0 0,31-25,-30 29,0 0,-1-2,23-30,-23 26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13.3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141 474,'12'7,"-1"0,1 1,-2 1,1-1,-1 2,9 11,53 69,-47-57,63 81,-5 4,-5 3,123 262,-191-360,21 63,-30-86,-1 0,0 0,0 0,0 0,0 1,0-1,1 0,-1 0,0 1,0-1,0 0,0 0,0 0,0 1,0-1,0 0,0 0,0 1,0-1,0 0,0 0,0 1,0-1,0 0,0 0,0 1,0-1,0 0,0 0,0 0,-1 1,1-1,0 0,0 0,0 0,0 1,-1-1,1 0,0 0,0 0,0 0,0 0,-1 1,1-1,0 0,0 0,-1 0,1 0,0 0,0 0,0 0,-1 0,-15-9,-20-26,34 34,-409-459,389 434,-23-27,1-2,-42-73,75 111,2 0,0-2,1 1,1-1,1 0,0 0,2 0,0-1,1 0,1 0,1 0,2-31,2 35,0 0,2 0,0 0,0 1,2 0,0 0,0 0,2 1,0 0,18-21,14-13,67-59,-82 83,-7 6,45-40,-59 54,0 0,1 1,-1-1,1 1,0 0,0 0,0 1,1 0,12-3,-17 5,-1 0,1 0,0 0,0 0,0 0,-1 0,1 0,0 1,0-1,-1 0,1 1,0 0,-1-1,1 1,-1 0,1 0,-1 0,1 0,-1 0,1 0,-1 0,2 3,-1-1,0 0,0 0,-1 1,1-1,-1 0,0 1,0-1,0 1,-1-1,1 7,-1 3,0-1,-1 0,0 0,-1 1,-6 20,0-11,-1-1,-1 0,-1-1,0 0,-2-1,-15 19,-98 103,93-107,-39 40,-126 146,180-197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4.6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301 0,'-262'249,"258"-246,1 1,0-1,0 1,0-1,0 1,0 0,1 0,-1 0,1 1,1-1,-1 1,0-1,1 1,0-1,0 1,0 0,1-1,-1 1,1 0,1-1,-1 1,0 0,1 0,0-1,0 1,4 8,3 8,2 0,0-1,1 0,20 26,-7-10,56 112,-70-127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5.2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95,'4'0,"2"-4,4-2,4 1,0-4,2 0,3 2,1-3,3-3,1 0,1 2,-4 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06.3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204 58,'-2'5,"1"0,-1 0,0-1,-1 1,1 0,-1-1,0 1,0-1,-5 5,-3 7,-15 24,2-6,2 2,1 1,2 0,-15 42,30-67,0 0,2 0,-1 0,1 1,1-1,0 1,1-1,0 1,1-1,0 1,1-1,1 0,0 1,0-1,2-1,-1 1,1 0,8 12,-4-9,1 0,1 0,0-1,1-1,0 0,1 0,1-1,0-1,0 0,31 17,-37-24,0 0,1-1,-1 0,0 0,1-1,0 0,-1 0,1-1,0 0,0-1,0 1,0-2,0 1,0-2,-1 1,1-1,0 0,-1-1,1 0,-1 0,0-1,0 0,14-10,-15 8,0-1,0 0,-1 0,0-1,0 0,-1 0,0 0,-1 0,0-1,0 0,-1 0,0 0,0 0,-1-1,0 1,0-12,3-21,-3 0,-3-51,-1 60,-1 0,-1 1,-2-1,-2 1,0 0,-2 1,-2 0,0 1,-26-44,34 68,0-1,-1 1,1 0,-2 0,1 0,0 1,-1 0,0 0,0 0,-1 1,1 0,-1 0,0 1,0 0,0 0,-1 0,1 1,-10-2,-5 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11.8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0 128,'4'-3,"0"0,0 0,0 1,1 0,-1 0,0 0,1 0,-1 1,1 0,0-1,0 2,-1-1,10 0,65 4,-75-2,223 29,45 3,-66-27,227-23,-27-6,-137 11,264-28,43-32,-401 60,231 14,-335 6,103 25,-52-7,22 4,-130-27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13.1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1,'2'8,"0"0,1 1,0-1,0 0,1-1,0 1,0 0,1-1,0 0,0 0,1-1,7 8,11 16,96 138,108 148,-192-269,154 194,-146-191,2-2,83 67,-106-88,-16-14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14.9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267 1,'-16'19,"1"0,-24 40,10-13,-126 179,154-223,-1 0,1 1,0-1,-1 1,1-1,0 1,0-1,0 1,1 0,-1 4,0-6,2 0,-1 1,0-1,0 0,0 0,0 0,1 0,-1 0,1 0,-1 0,1 0,-1 0,1 0,-1 0,1 0,0 0,-1 0,3 1,2 1,0 0,1 0,0 0,-1-1,1 0,0 0,11 2,-3 0,105 24,-62-16,0 3,72 29,-111-36,0 0,-1 2,-1 0,1 0,-2 2,1 0,-2 1,0 0,0 1,-1 1,12 17,-21-26,0-1,-1 1,0 0,0 0,-1 0,1 0,-1 0,0 0,-1 1,0-1,0 1,0-1,-1 1,0-1,0 1,0-1,-1 1,0-1,-1 1,1-1,-1 0,0 0,-1 1,1-1,-1-1,-5 7,1-1,-2 0,1 0,-1-1,-1-1,0 0,0 0,-1-1,0 0,-1-1,1 0,-24 9,29-13,0 0,0-1,0 0,-1-1,1 1,0-1,-1 0,1-1,-1 1,1-1,-1-1,1 1,-1-1,1 0,0-1,-9-2,6-1,0 0,0 0,1 0,0-1,0-1,0 1,1-1,0-1,-11-14,-98-145,90 125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15.4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10,'0'-4,"0"-2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16.9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1 275,'2'12,"0"0,2 0,-1 0,1 0,1-1,0 0,1 0,0 0,1-1,10 13,5 12,233 348,-64-102,-179-261,-15-22,-23-31,17 20,-116-142,-60-80,157 193,1-1,2-1,-36-91,53 111,0-1,2-1,1 1,1-1,1 0,0-28,3 41,1 0,0 0,0-1,2 1,-1 0,2 1,0-1,0 0,1 1,1 0,0 0,0 1,14-18,-18 26,0 1,0-1,1 1,-1 0,1 0,-1 0,1 0,0 1,0-1,-1 1,1-1,0 1,0 0,1 0,-1 1,0-1,0 0,0 1,0 0,1 0,-1 0,0 0,0 1,1-1,-1 1,0-1,0 1,0 0,0 1,0-1,0 0,0 1,-1 0,6 3,9 7,-1 1,-1 1,0 0,18 23,-16-18,-6-9,-1 1,-1 1,0-1,-1 2,12 22,-18-30,0 0,0 0,-1 0,1 0,-1 1,-1-1,1 0,-1 0,0 1,0-1,0 0,-1 1,0-1,0 0,0 0,-1 0,0 1,0-2,-3 6,-54 84,27-46,20-32,0-2,-1 1,-1-2,0 0,-1 0,-23 14,62-39,-1 1,2 1,-1 1,1 1,0 1,51-6,-17 6,117 4,-153 4,-1 2,0 0,0 1,-1 2,1 0,37 17,-1 6,56 37,-32-18,-69-40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19.6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1,'6'279,"-1"-213,3 0,20 77,41 116,154 381,-211-615,1-1,24 34,-20-32,-8-11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21.5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308 406,'1'-2,"0"0,0 0,-1 0,1 0,0 0,1 0,-1 0,0 0,1 0,-1 0,1 1,-1-1,1 0,0 1,-1 0,1-1,0 1,0 0,0 0,0 0,4-1,53-21,-50 20,129-42,1 5,2 7,208-23,-68 36,80-7,231-62,-567 85,27-7,1 3,-1 2,1 2,58 4,-108 1,0-1,-1 1,1 0,0 0,-1 0,1 0,-1 0,0 0,1 1,-1-1,0 1,0 0,0 0,0 0,0 0,0 0,-1 0,1 0,-1 0,1 1,-1-1,2 4,2 8,-1-1,1 1,1 18,4 5,13 20,2-1,3-2,68 99,-65-106,179 259,21 33,-165-233,65 143,-128-242,3 6,-1 0,0 0,0 0,2 16,-6-27,-1 0,1 1,-1-1,0 0,0 0,1 0,-2 0,1 0,0 0,0 1,-1-1,1 0,-1 0,1 0,-1 0,0 0,0 0,0 0,0 0,0-1,0 1,-1 0,1-1,-1 1,1-1,-1 1,1-1,-1 0,0 1,0-1,0 0,1 0,-1 0,-4 1,-806 306,562-204,-309 130,-276 110,-15-34,809-296,0-2,0-1,-1-2,-80 6,119-15,0 0,-1-1,1 1,0-1,-1 1,1-1,0 0,0-1,0 1,0 0,0-1,0 0,0 1,0-1,0 0,1-1,-1 1,1 0,0-1,0 1,0-1,0 0,0 0,0 0,1 0,-1 0,1 0,0 0,0 0,0 0,0-1,0-4,-2-13,1-1,1 1,0-1,4-23,-1 8,-2-53,8-213,-2 223,30-141,-10 111,-6-2,-4 0,2-189,-18 294,-1-26,6-57,-3 78,1 0,0 0,0 1,1-1,1 1,0 0,0 0,8-10,2-4,-7 11,0 0,19-23,-25 34,1 1,-1-1,1 1,-1 0,1-1,0 1,-1 1,1-1,0 0,0 1,1-1,-1 1,0 0,0 0,1 0,-1 0,0 1,7-1,-9 1,1 1,-1-1,0 0,1 0,-1 1,0-1,0 1,0-1,1 1,-1 0,0-1,0 1,0 0,0 0,0 0,0 0,0 0,-1 0,1 0,0 0,0 0,-1 0,1 0,-1 1,2 1,5 32,-6-14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14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 1326,'8'-2,"0"1,-1-2,1 1,0-1,0-1,-1 1,0-1,0 0,0-1,10-9,3 1,84-55,16-9,189-157,-285 213,-17 16,1-1,-1 0,-1 0,1-1,-1 0,0 0,0 0,-1-1,5-9,-10 16,0 0,0 0,0 0,0 0,0 1,0-1,0 0,0 0,0 0,-1 0,1 0,0 1,-1-1,1 0,-1 0,1 1,-1-1,1 0,-1 0,0 1,1-1,-1 1,0-1,1 0,-1 1,0 0,0-1,1 1,-1-1,0 1,0 0,0-1,0 1,1 0,-1 0,0 0,0 0,0 0,0 0,0 0,0 0,-1 0,-47-1,43 1,-13 2,0 1,0 0,1 1,-1 1,1 1,0 1,1 0,0 1,-17 11,-10 7,2 3,-46 40,6 5,4 3,3 4,-70 99,143-178,0 0,0 0,1 0,-1 0,1 1,0-1,0 1,0-1,0 1,0-1,0 1,0 0,1-1,0 1,-1 0,1-1,0 1,0 0,1 0,-1-1,2 6,0-4,0 0,0-1,1 1,-1-1,1 0,0 0,0 0,0 0,0 0,1 0,-1-1,1 0,7 4,6 2,0 0,1-1,0 0,0-2,1 0,0-1,0-1,0-1,0 0,0-2,0 0,0-1,0-1,0-1,0 0,0-2,-1 0,0-1,0-1,29-15,824-470,-817 459,-2-1,-2-3,-2-2,-1-3,48-53,-81 78,0-2,-1 1,-1-2,-1 0,-1 0,0-1,8-29,-13 32,-2 1,0-1,0 1,-2-1,0 0,-1 0,-1 0,-1 1,0-1,-8-26,4 18,-2 0,-2 1,0 0,-1 1,-1 0,-2 1,0 0,-26-30,38 49,-1 1,0 0,0-1,0 1,-1 0,1 1,-1-1,0 0,1 1,-1 0,0 0,-1 0,1 1,0-1,0 1,-1 0,1 0,-1 0,1 1,0 0,-1 0,1 0,-1 0,1 1,-1-1,1 1,-1 0,1 1,0-1,0 1,0 0,0 0,0 0,-6 4,-3 4,0 1,1 0,0 1,1 0,0 1,1 0,0 1,-9 17,4-3,0 0,2 2,1-1,-10 39,17-49,1 0,1 1,1-1,0 1,2-1,0 1,1-1,5 26,-3-35,1 1,0-1,1 1,0-1,0-1,1 1,0-1,1 0,0 0,0-1,1 0,0 0,0-1,12 8,15 9,1-1,49 24,-46-30,-20-9,1 1,19 13,-35-20,-1 1,1-1,-1 1,1 0,-1 0,0 0,0 0,0 1,-1-1,1 1,-1-1,0 1,0 0,0 0,2 8,-3-8,-1 0,0-1,0 1,0 0,-1 0,1 0,-1-1,0 1,0 0,0-1,0 1,-1-1,-3 7,-31 44,27-42,-179 259,146-201,2 2,-30 79,68-147,0 1,0 0,1-1,-1 1,1 0,0 0,1 0,-1 0,1 0,0 0,1 9,0-12,0-1,-1 1,1 0,0-1,1 1,-1 0,0-1,0 0,1 1,-1-1,1 0,-1 0,1 1,-1-1,1-1,0 1,0 0,-1 0,1 0,0-1,0 1,0-1,0 0,-1 1,1-1,0 0,0 0,0 0,0-1,0 1,0 0,2-1,20-4,-1 0,0-2,0 0,0-1,-1-2,29-16,-8 5,391-192,-381 188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22.2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227 79,'-15'0,"1"0,-1 1,0 0,1 2,-29 7,38-8,0 0,0 0,0 1,0 0,0 0,1 0,0 1,-1-1,1 1,1 0,-1 1,0-1,1 0,0 1,0 0,0 0,1 0,-4 9,5-9,-24 68,23-66,1-1,0 1,0-1,0 1,1 0,0-1,0 1,1-1,1 9,-1-12,1 0,0-1,-1 1,1-1,0 1,1-1,-1 0,0 0,1 0,-1 0,1 0,-1 0,1-1,0 1,0-1,0 0,0 0,0 0,0 0,0 0,0-1,0 0,0 1,0-1,0 0,1 0,2-1,2 1,-1 0,1-1,-1 0,1 0,-1 0,0-1,1 0,-1-1,0 0,9-5,-9 2,-1 0,1-1,-2 0,1 0,-1 0,0-1,0 1,-1-1,0 0,-1-1,0 1,0-1,2-8,-1-3,0 0,-1 0,-1 0,0-34,-3 46,1 0,-2 0,1 0,-1 0,0 0,-1 1,-5-13,-3 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22.7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675 1,'-64'83,"7"-9,3 2,-78 149,83-137,-259 513,297-579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23.7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371 884,'0'33,"1"0,3 0,0 0,2 0,2-1,0 0,3 0,0-1,2 0,18 30,84 131,-49-87,-65-103,0-1,0 1,0-1,0 1,0-1,0 1,-1 0,1-1,-1 1,1 0,-1 0,0-1,1 1,-1 0,0 0,0-1,0 1,-1 0,0 3,-10-3,-10-15,4-7,0 0,1 0,1-2,2 0,0-1,-13-31,7 17,-329-736,264 537,77 212,2-1,0 1,2-1,0 0,2 0,0 0,7-47,-5 66,0 0,0 1,0-1,1 0,0 1,0 0,1-1,0 1,-1 0,2 0,-1 1,0-1,1 1,0-1,0 1,1 0,-1 0,1 1,-1 0,1 0,0 0,0 0,1 1,-1-1,1 1,-1 1,1-1,9-1,-5 3,-1-1,1 1,-1 1,0 0,1 0,-1 1,0 0,0 0,0 1,0 1,0-1,-1 1,0 1,1 0,-2 0,1 0,7 8,-8-7,0 0,0 1,-1 0,0 0,-1 1,1-1,-1 1,-1 0,0 1,0-1,0 1,2 9,-5-11,0-1,0 1,-1-1,0 1,0-1,0 1,-1-1,0 1,-1-1,1 1,-1-1,0 0,0 0,-1 0,0 0,0 0,-7 9,-27 40,-38 78,47-85,-1-3,-3 0,-39 43,-6 8,63-76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27.6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9466 12,'25'-7,"-24"7,0-1,0 0,1 1,-1-1,0 1,0 0,0-1,1 1,-1 0,0-1,0 1,1 0,-1 0,0 0,0 0,1 1,-1-1,0 0,0 0,1 1,-1-1,0 1,0-1,0 1,0-1,1 1,-1 0,0-1,0 1,0 0,0 0,-1 0,1 0,0 0,0 0,-1 0,1 0,0 0,-1 0,1 2,5 7,-2 1,0-1,0 0,-1 1,0 0,-1 0,0 0,0 0,-1 12,-4 109,3-127,-8 71,-3 0,-3-1,-4-1,-50 133,9-66,-109 189,77-179,-8-5,-5-4,-6-4,-7-6,-5-5,-5-5,-257 188,205-187,-5-8,-5-8,-4-8,-4-9,-412 125,404-162,-3-9,-1-9,-2-9,-1-10,0-8,0-10,0-10,-330-59,-640-242,620 171,3 51,457 77,-199-2,266 17,1 2,-1 1,1 1,0 2,1 2,0 1,0 1,1 2,-50 27,42-13,1 1,1 2,2 2,1 1,1 2,2 1,1 1,-41 68,-6 30,-80 188,134-269,-259 581,38 17,231-608,3 0,-13 90,20-86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28.5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739 34,'0'-1,"0"-1,0 1,0 0,0-1,0 1,-1-1,1 1,0 0,-1 0,1-1,-1 1,0 0,1 0,-1-1,0 1,0 0,1 0,-1 0,0 0,0 0,0 0,0 0,-1 1,1-1,0 0,0 1,0-1,-1 0,1 1,0-1,-1 1,1 0,0 0,-1-1,1 1,0 0,-1 0,1 0,0 0,-1 0,-2 1,-1 0,0 0,-1 0,1 0,0 1,0 0,0 0,0 0,0 1,-8 5,-24 25,2 2,1 2,-34 45,20-22,-20 21,-5 3,5 2,-93 153,153-226,1 1,0 0,1 1,1 0,0 0,-2 18,6-29,0 0,1 1,0-1,0 0,0 0,0 1,1-1,0 0,0 0,0 0,0 0,1 0,-1 0,1 0,0 0,0-1,0 1,1-1,-1 1,1-1,0 0,0 0,0 0,0 0,1-1,-1 1,5 1,27 13,-1-2,2-2,68 17,-28-9,2 2,-10-4,-2 2,99 47,-156-64,-1 1,1 0,-1 0,0 1,-1 0,1 0,-1 1,0 0,6 8,-10-9,0-1,0 1,0 0,-1 0,0 0,0 0,-1 0,1 0,-1 0,-1 1,1-1,-1 0,0 1,-1 9,-2 2,0-1,-1-1,-1 1,-1 0,0-1,-1 0,0-1,-2 0,0 0,0 0,-2-1,1-1,-2 0,0 0,-26 21,23-22,-1 0,0-1,-1-1,-1 0,1-2,-2 0,1 0,-1-2,0-1,0 0,0-1,-1-1,-32 1,29-5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30.5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1618,'1'-10,"0"1,1-1,0 0,0 1,1-1,0 1,1 0,7-14,49-74,-27 45,97-176,166-409,-221 423,-64 176,-2 0,-2-1,4-68,-11 102,0 0,0 1,-1-1,1 0,-1 0,0 0,-1 1,1-1,-1 1,-2-5,3 8,1 0,-1 0,0 0,1 0,-1 1,0-1,1 0,-1 0,0 1,0-1,1 1,-1-1,0 1,0-1,0 1,0-1,0 1,0 0,0 0,-1-1,0 1,0 1,1-1,-1 0,1 1,-1-1,1 1,-1-1,1 1,-1 0,1 0,-1 0,1 0,0 0,0 0,-1 0,1 0,-1 2,-8 10,0 1,1 0,0 0,1 1,-11 30,1-5,-56 118,-116 259,139-288,-46 172,93-285,-9 33,-12 89,24-125,0-1,0 0,1 0,1 0,0 1,0-1,1 0,1 0,0-1,1 1,0 0,1-1,6 12,-5-17,0 1,0-1,0-1,0 1,1-1,0 0,0-1,0 1,1-2,0 1,-1-1,1 0,1 0,-1-1,0 0,0-1,1 0,-1 0,11-1,13 1,1-2,-1-1,54-11,-36 2,0-3,0-1,-2-3,0-2,-1-2,76-48,-114 63,0 0,-1-1,0 0,0 0,0-1,-1 0,-1 0,1-1,-2 0,1 0,-1 0,-1-1,0 0,0 0,3-18,0-14,-1 0,0-77,-6 95,0 15,0 0,-1-1,0 1,-1 0,0 0,-1 0,0 0,0 1,-1-1,0 1,-1 0,0 0,-7-10,-5-11,1-1,2-1,2 0,1-1,1 0,-10-61,-8-208,28 289,-4-201,5 326,4 0,5 0,26 112,-9-80,-2-14,41 132,-63-253,0-1,0 1,0-1,1 0,1 0,-1-1,1 1,0-1,12 12,-13-15,1-1,0 0,0 0,-1 0,2-1,-1 1,0-1,0 0,1-1,-1 1,1-1,0 0,-1-1,1 1,0-1,7-1,8-1,-1-1,1-1,0-1,-1-1,37-16,-33 12,1 1,46-10,-69 18,0 1,0-1,0 1,0 0,0-1,0 1,0 0,0 0,0 0,0 1,0-1,0 0,0 1,0-1,0 1,0 0,0 0,0 0,0 0,-1 0,1 0,0 0,-1 0,1 1,-1-1,1 0,-1 1,0 0,0-1,0 1,1 0,-2-1,1 1,0 0,0 0,0 0,-1 0,1 0,-1 0,0 0,1 0,-1 0,0 0,0 0,-1 3,0 10,0 1,-2 0,0-1,-8 25,9-32,-8 29,1 0,3 0,0 0,3 0,1 42,2-75,0-1,0 0,0 1,1-1,0 0,-1 1,1-1,0 0,1 0,-1 0,0 0,1 0,0 0,0 0,0 0,0-1,0 1,0-1,1 1,3 2,-2-3,0 0,1 0,-1 0,1 0,0-1,-1 0,1 0,0 0,0 0,0-1,0 0,7 0,10-3,1 0,-1-2,0-1,39-15,-26 8,-2-1,1-1,-2-2,0-2,-2-1,37-30,-43 28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31.1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0 790,'1'5,"0"-1,-1 0,1 0,1 0,-1 0,1 0,-1 0,1 0,0 0,0-1,1 1,2 2,39 44,-25-30,82 84,189 148,-286-249,0 1,0-1,0 0,0-1,0 1,1-1,0 0,-1 0,1 0,0-1,0 1,0-1,6 0,-8-1,0 0,0-1,-1 0,1 1,0-1,-1 0,1 0,0-1,-1 1,0 0,1-1,-1 0,0 1,0-1,0 0,0 0,0 0,0 0,0-1,-1 1,1 0,-1-1,0 1,1-1,0-3,5-15,-1 0,0-1,-2 0,0 0,-2 0,0-42,1 7,15-775,-18 769,0-47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32.0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127 217,'9'0,"1"-2,-1 0,0 0,0 0,0-1,0-1,-1 1,1-1,-1-1,0 0,0 0,-1 0,12-11,-16 14,1-1,-1 0,0 0,0 0,0-1,0 1,0-1,-1 0,0 1,1-1,-1 0,-1 0,1-1,-1 1,1 0,-1 0,-1-1,1 1,0-1,-1 1,0-1,0 1,-1-1,1 1,-1 0,0-1,0 1,0 0,-1-1,-1-3,2 6,0 0,0 0,0 0,-1 0,1 0,0 1,-1-1,1 0,-1 1,1-1,-1 1,0 0,0 0,0-1,0 1,0 0,0 1,0-1,0 0,0 0,0 1,0 0,0-1,-3 1,1 0,0 1,0 0,0 0,0 0,0 0,0 1,0-1,1 1,-1 0,1 0,-1 1,-3 2,-5 6,0 0,0 1,1 0,0 1,-12 20,2 0,2 0,-20 53,32-67,0 1,2 0,1 0,0 0,2 1,-1 27,3-10,3 0,1 0,14 61,-12-76,1 0,0 0,2-1,1 0,1 0,25 38,-32-55,0 0,0-1,1 1,0-1,-1 0,1 0,1 0,-1-1,0 0,1 0,0 0,0-1,0 1,0-1,0-1,0 1,0-1,1 0,-1-1,0 1,1-1,-1-1,0 1,1-1,-1 0,11-3,11-5,-1-1,0-1,0-2,37-23,-53 30,-1 0,248-151,-222 132,-1-2,-1-1,-2-2,53-60,-53 46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32.8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555 509,'-5'3,"1"0,-1 0,1 0,0 0,-1 0,1 1,1 0,-1 0,1 0,-1 0,-2 6,0-3,-45 66,3 1,-51 108,79-145,-33 69,4 3,5 1,6 3,-48 228,82-325,2 0,0 0,1 1,1-1,1 18,-1-31,1-1,-1 0,0 0,1 1,-1-1,1 0,-1 0,1 0,0 0,0 1,0-1,1 0,-1-1,0 1,1 0,-1 0,1-1,-1 1,1 0,0-1,0 0,0 1,0-1,0 0,0 0,0 0,0 0,0-1,0 1,0 0,1-1,-1 0,0 1,1-1,-1 0,0 0,0 0,1-1,-1 1,0 0,0-1,1 0,-1 1,0-1,4-2,11-4,1 0,-1-1,0-1,-1-1,0 0,18-16,4-7,39-42,-55 50,-1-2,-1 0,-1-1,-1-1,-2-1,-1 0,-2-1,0 0,-3-2,9-35,-4-9,-3 0,-4-1,-2-98,-6 94,-4 0,-3 0,-29-129,26 171,-1 1,-2 0,-2 1,-1 0,-2 1,-1 2,-2-1,-2 2,-33-39,50 67,-23-25,27 30,1-1,-1 1,1 0,-1 0,1-1,-1 1,0 1,1-1,-1 0,0 0,0 1,0-1,0 1,0-1,1 1,-5 0,5 0,1 1,-1 0,1 0,0 0,-1 0,1 0,0 0,-1 0,1 0,0 0,0 0,0 0,0 0,0 0,0 0,0 0,0 0,0-1,1 1,-1 0,0 0,1 0,-1 0,0 0,1 0,-1 0,1 0,0-1,-1 1,2 1,18 34,-20-35,67 103,118 140,101 78,-234-265,188 193,-232-242,1-1,-1 1,1-1,13 7,-3-5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38.6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558 105,'0'-3,"0"-1,0 1,-1-1,1 1,-1 0,0-1,0 1,0 0,-1 0,1 0,-1-1,1 2,-1-1,0 0,0 0,-1 0,-3-3,1 2,0 0,-1 0,1 1,-1-1,0 1,0 1,0-1,-11-2,-2 1,1 0,-1 2,0 0,0 1,-27 2,36 1,0 0,0 0,0 1,0 0,0 0,1 1,-1 1,1 0,0 0,0 1,1 0,0 0,0 1,0 0,1 0,0 1,-9 12,-2 7,1-1,1 2,1 0,-15 42,16-33,1 0,3 1,1 0,1 1,3 0,1 0,2 0,4 63,0-80,2 0,0 1,2-2,0 1,1 0,1-1,12 21,-12-28,0 0,2-1,-1 1,2-2,0 0,0 0,1-1,1 0,0-1,21 13,-9-9,1-2,0-1,1-1,0-1,1-2,0 0,0-2,0-1,51 0,-30-5,-1-1,0-3,0-2,93-26,-125 28,-1 0,1-1,-1 0,28-17,-24 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16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1313,'5'-8,"0"1,1 0,-1 0,2 1,-1 0,1 0,-1 0,11-6,4-3,86-71,190-159,-219 175,8-6,-3-3,115-143,-196 219,7-8,-1-1,0 0,12-26,-19 35,0 1,0-1,0 0,0 0,0-1,-1 1,1 0,-1 0,0 0,0 0,0 0,0 0,0-1,-1 1,0 0,1 0,-1 0,0 0,-1 0,1 1,0-1,-1 0,0 0,-1-2,-29-28,0 2,-2 1,-41-27,13 8,59 47,-83-61,78 58,-1 0,0 0,0 1,-1 0,1 1,-1 0,0 0,-14-1,21 4,1 0,-1 0,1 1,-1-1,1 1,0-1,-1 1,1 0,0 0,-1 0,1 0,0 0,0 1,0-1,0 1,0-1,0 1,1 0,-1 0,0 0,1 0,0 0,-1 0,1 0,0 0,-1 4,-4 7,1 0,0 1,-3 18,6-24,-14 69,4 1,3 0,4 0,3 1,9 85,6-33,6 0,44 154,-5-84,116 264,-32-36,-115-336,-13-44,-1 0,-3 1,-2 0,-2 0,-1 74,-7-102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40.2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44 911,'-2'48,"-1"0,-21 92,20-121,0 1,-3 37,7-49,1 1,0-1,0 0,0 0,1 0,1 0,-1 0,1 0,6 11,6 7,1 0,1-2,1 0,1 0,1-2,1-1,1 0,1-2,36 24,-51-38,0 0,0-1,0 0,1-1,-1 1,1-2,0 1,0-1,18 2,-24-4,1 0,-1-1,1 1,-1-1,1 1,-1-1,0 0,1 0,-1-1,0 1,0-1,0 1,0-1,0 0,0 0,-1 0,1-1,0 1,-1-1,0 1,0-1,0 0,0 0,0 0,0 0,-1 0,1 0,1-5,9-35,-2-1,-2 1,-2-1,-1-1,-3-48,3-7,1-25,-4 51,14-90,-16 163,0 0,0 0,0 0,0-1,0 1,0 0,1 0,-1 0,0 0,0 0,1 0,-1 0,1 0,-1 0,1 0,-1 0,1 0,0 1,-1-1,1 0,0 0,-1 0,1 1,1-2,14 19,-2 2,-4-9,0 1,1-1,0-1,0 0,1 0,0-1,1-1,0 0,0-1,1 0,-1-1,1-1,0 0,1 0,-1-2,0 0,16 0,-26-2,-1 0,0 0,1 0,-1-1,0 0,0 1,0-1,1-1,-1 1,0 0,0-1,0 1,-1-1,1 0,0 0,-1 0,1 0,-1-1,1 1,-1-1,0 1,0-1,-1 0,1 0,0 0,-1 0,0 0,1 0,-1 0,1-6,1-9,0 1,-1-1,-1 0,-2-29,0 20,2-110,-10-284,8 409,-9-63,9 71,0 1,0-1,0 1,0-1,-1 1,0-1,1 1,-1 0,0 0,-1 0,1 0,0 0,-1 0,0 0,0 1,-4-3,6 4,0 0,0 1,0-1,0 1,0 0,0-1,0 1,0 0,0 0,0 0,0-1,0 1,0 0,0 0,0 1,0-1,0 0,0 0,0 0,0 1,0-1,0 0,0 1,0-1,0 1,0-1,-1 2,0 0,-1 1,1-1,1 1,-1-1,0 1,0 0,1-1,0 1,-2 5,-1 2,1 1,1 0,0-1,-1 20,4-12,1 0,0-1,2 1,0 0,1-1,0 0,2 0,0-1,0 1,2-2,0 1,1-1,12 14,7 7,2-1,1-2,71 55,-51-50,3-2,0-2,102 43,188 54,-289-111,-45-16,1 0,-1 1,0 0,19 12,-28-15,0-1,0 1,0-1,0 1,0 0,0 0,-1 0,1 0,-1 0,0 0,1 0,-1 0,0 1,0-1,0 0,-1 1,1-1,-1 1,1-1,-1 0,0 1,0-1,0 1,0-1,0 1,0-1,-1 1,1-1,-3 5,-14 35,-3 0,-31 49,12-23,27-47,-2 0,0-1,-2 0,0-2,-1 0,-27 23,-125 82,116-87,42-30,1 0,-1 0,0-1,0 0,-16 4,23-8,0 0,0 0,1 0,-1 0,0-1,0 1,0-1,0 0,0 0,0-1,0 1,0-1,0 0,0 0,0 0,1-1,-1 1,0-1,-4-3,7 4,1 0,-1 0,0 0,1 0,-1 0,1 0,0 0,-1 0,1 0,0-1,0 1,-1 0,1 0,0 0,0-1,0 1,1 0,-1 0,0 0,0 0,1-1,-1 1,1 0,-1 0,1 0,-1 0,1 0,-1 0,1 0,0 0,0 0,0 0,-1 0,3-1,36-36,-31 32,84-77,-59 54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41.2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1,'27'16,"-1"2,-1 1,0 1,-2 1,22 25,-12-13,141 148,-91-91,144 122,-221-207,1 1,0-2,-1 1,2-1,-1 0,0 0,1-1,0 0,0 0,0-1,13 2,-14-4,0 0,0-1,0 0,0 0,0 0,-1-1,1 0,0 0,-1-1,1 0,-1 0,0-1,11-8,3-1,0-1,-2-2,0 0,0 0,-2-2,19-24,-34 42,-1-1,1 1,-1-1,1 1,-1-1,0 1,1-1,-1 1,1-1,-1 0,0 1,0-1,1 1,-1-1,0 0,0 1,0-1,0 0,0 1,0-1,0 0,0 1,0-1,0 1,0-1,0 0,0 1,0-1,-1 0,1 1,0-1,-1 1,1-1,0 0,-1 1,1-1,0 1,-1-1,1 1,-1 0,1-1,-1 1,1-1,-1 1,0 0,1-1,-1 1,1 0,-1 0,0-1,1 1,-1 0,1 0,-1 0,0 0,1 0,-1 0,0 0,1 0,-1 0,0 0,1 0,-1 0,0 1,0-1,-44 8,44-8,-17 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41.9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0 469,'39'-36,"2"1,80-51,18-15,-77 49,2 3,82-48,-124 88,-6 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42.7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32,'-5'1,"1"0,0 0,-1 0,1 0,0 1,-1 0,1 0,0 0,0 0,0 1,1-1,-1 1,1 0,-1 0,1 0,0 1,0-1,-3 6,-1 1,1-1,0 1,1 0,0 0,0 0,-4 15,7-16,-1 1,2-1,-1 0,1 1,0-1,1 1,0-1,3 17,-2-22,0 0,1 1,-1-1,1 0,0-1,0 1,0 0,0-1,1 1,0-1,-1 1,1-1,0 0,1 0,-1-1,0 1,1-1,0 0,-1 1,1-2,6 3,18 5,1-2,0-1,0-1,0-1,42-1,-28-1,806 10,-833-12,-2 1,1-1,-1-1,0 0,0-1,0-1,0 0,-1 0,1-2,19-8,-32 13,0 0,0-1,0 1,0-1,-1 1,1-1,0 0,0 1,0-1,0 0,-1 1,1-1,0 0,-1 0,1 0,-1 0,1 0,-1 0,1 0,-1 0,0 0,1 0,-1 0,0 0,0 0,0 0,0 0,0 0,0 0,0 0,0 0,0 0,0 0,0 0,-1 0,1 0,0 0,-1 0,1 0,-1 0,1 0,-1 0,0 1,1-1,-1 0,0 0,0 0,1 1,-1-1,0 1,0-1,0 0,-1 0,-7-5,-1-1,0 1,-19-8,21 11,-132-67,-144-61,242 116,-1 1,0 2,0 2,-1 2,-48-2,71 8,0 1,0 0,0 2,0 0,0 2,0 0,0 1,1 1,-23 9,19-3,3-3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43.9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0 625,'1'1,"0"0,-1 0,1 1,-1-1,1 0,0 0,0 0,0 0,-1 0,1-1,0 1,0 0,0 0,0-1,1 1,-1 0,0-1,0 1,2 0,33 13,-21-8,-1 1,248 118,-202-92,-1 2,66 52,-118-80,1 0,-1 0,-1 0,1 1,9 15,-15-22,0 1,0-1,-1 0,1 1,0-1,-1 1,1-1,-1 1,0-1,1 1,-1-1,0 1,0 0,0-1,0 1,0-1,-1 1,1 1,-1-1,0-1,0 0,0 0,-1 0,1 0,0 0,0 0,0 0,-1 0,1 0,-1 0,1-1,0 1,-1-1,1 1,-1-1,1 0,-1 1,0-1,1 0,-1 0,-2 0,0 0,0-1,0 1,0-1,0 0,0 0,0-1,0 1,0-1,1 1,-1-1,1 0,-1-1,1 1,0-1,0 1,0-1,0 0,0 0,1 0,0 0,-1-1,1 1,0-1,0 1,1-1,-1 0,0-3,-3-5,1 1,1 0,0-1,1 1,0-1,1 0,0 0,1-15,3 5,1 1,0-1,2 1,1-1,1 2,0-1,2 1,0 0,1 1,1 0,26-30,-6 13,1 1,2 2,1 1,58-38,-91 68,0-1,0 0,1 1,-1 0,1 0,-1 0,1 0,0 0,0 1,0 0,0-1,0 2,0-1,0 0,0 1,0 0,0 0,0 0,1 0,-1 1,0-1,0 1,0 0,0 0,0 1,-1-1,1 1,0 0,-1 0,1 0,-1 0,1 1,-1 0,0-1,5 7,28 22,260 243,-284-261,0 0,-1 0,17 27,-26-37,-1-1,1 1,-1 0,0 0,0-1,0 1,-1 0,1 0,0 0,-1 0,0 0,0 0,0 4,-1-6,1 1,-1-1,0 1,1-1,-1 1,0-1,0 0,0 1,0-1,0 0,0 0,-1 1,1-1,0 0,-1 0,1 0,0-1,-1 1,1 0,-1-1,1 1,-1 0,0-1,1 0,-4 1,2-1,0 1,0-1,0 0,0 0,0-1,0 1,0-1,0 1,0-1,0 0,1 0,-1 0,0 0,0-1,1 1,-1-1,1 0,-1 0,1 0,0 0,0 0,0 0,0 0,0-1,0 1,0-1,1 1,-1-1,1 0,0 0,-1-4,-4-8,0 0,2-1,-1 0,-2-24,4 8,1 0,2-1,1 1,1 0,2 1,1-1,2 0,20-57,-13 52,1 1,2 1,2 1,1 0,1 2,51-59,-68 86,1 0,-1 0,1 1,0-1,1 1,-1 0,1 1,0-1,-1 1,13-4,-16 7,1-1,-1 1,1 0,0 0,-1 0,1 0,-1 0,1 1,-1-1,1 1,0 0,-1 0,0 0,1 0,-1 0,0 0,1 1,-1-1,0 1,0-1,0 1,0 0,-1 0,1 0,0 0,-1 0,1 0,-1 0,2 5,67 111,83 194,-141-284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45.2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156 1544,'2'-5,"1"0,-1 0,1 0,1 1,-1-1,1 1,-1 0,1 0,0 0,8-5,-1-1,55-53,121-127,-166 166,-2-1,0-1,-2 0,-1-2,-1 1,13-37,-25 57,0-1,-1 1,0 0,-1-1,1 0,-2 1,1-1,-1 0,-1-12,1 17,-1 0,0 1,0-1,0 0,0 0,-1 1,1-1,-1 1,1-1,-1 1,0 0,0-1,0 1,0 0,0 0,-1 0,1 1,0-1,-1 1,0-1,1 1,-1 0,0 0,0 0,1 0,-1 0,-4 0,-8-1,0 0,0 1,0 1,1 0,-1 1,0 1,0 0,1 1,-1 1,1 0,0 1,0 0,1 1,-1 1,1 0,1 1,-1 0,1 1,-12 11,-5 7,1 0,2 2,0 1,2 2,2 0,-21 37,34-52,-1 1,2 0,1 0,0 1,1 0,1 0,-4 30,8-43,0 0,1 0,0 0,0 0,1 0,-1 0,1 0,0 0,1 0,0 0,0-1,0 1,1-1,-1 1,1-1,0 0,1 0,-1 0,1 0,0-1,1 1,-1-1,1 0,-1-1,1 1,0-1,1 0,5 3,27 9,2-2,-1-2,1-2,1-1,78 4,-88-9,1-2,0-1,0-2,-1-1,1-1,31-9,-45 8,1-2,-1 0,0-1,0-1,-1 0,-1-1,1-1,-2-1,1 0,-2-1,16-17,14-23,-2-1,-2-3,-3-1,-2-2,39-94,-28 40,-5-2,32-149,-70 252,12-54,8-83,-21 133,0-1,-2 1,0-1,-1 1,-1-1,-1 1,0 0,-1 0,-1 0,-9-21,12 34,-1-1,1 1,-1 0,0 0,0 0,-1 0,1 1,-1-1,0 1,0 0,0 0,0 0,0 1,-1-1,1 1,-1 0,1 0,-10-1,6 1,-1 1,1 0,0 1,-1 0,1 0,-1 1,1 0,0 1,-1-1,-13 6,11-3,0 1,1 0,-1 1,1-1,0 2,1 0,-16 13,20-15,0 0,1 0,-1 0,1 1,0-1,1 1,-1 0,1 0,0 1,1-1,-1 1,-2 11,4-6,1 1,0-1,0 0,1 0,1 1,0-1,1 0,0-1,1 1,0 0,1-1,0 0,0 0,2 0,-1-1,1 0,15 16,12 10,0-1,3-2,42 29,-14-16,113 58,-11-7,-160-93,-1 1,1-1,-1 1,0 1,0-1,-1 1,1 0,-1 1,4 6,-7-10,-1 0,1 0,-1 1,0-1,0 0,0 0,-1 1,1-1,-1 0,0 1,0-1,0 1,0-1,0 0,-1 1,1-1,-1 0,0 1,0-1,-1 0,1 0,0 0,-4 4,-15 24,-38 43,-7 9,50-62,-41 67,51-79,0 0,1 0,0 1,0 0,1-1,1 1,-3 15,5-23,0 0,0 0,0 0,1-1,-1 1,0 0,1 0,0-1,-1 1,1 0,0-1,0 1,0-1,0 1,0-1,0 1,0-1,1 0,-1 0,0 1,1-1,-1 0,1 0,-1 0,1-1,-1 1,1 0,0 0,-1-1,1 1,0-1,0 0,0 0,2 1,10 1,-1-1,1-1,21-1,-21 0,4 1,-1 0,1-2,-1 0,22-6,-21 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4:46.0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67 1085,'4'-95,"20"-113,44-93,-44 215,-4 0,13-124,-33 206,1 0,-1-1,0 1,0-1,-1 1,1-1,-1 1,0-1,0 1,-1 0,1 0,-1 0,0-1,0 2,0-1,-1 0,1 0,-6-5,6 7,-1 1,0-1,1 1,-1-1,0 1,0 0,0 0,0 0,0 1,0-1,0 1,-1-1,1 1,0 0,0 0,0 1,0-1,0 1,0-1,0 1,0 0,0 0,0 0,0 1,0-1,0 1,-2 2,-4 1,1 1,0 1,0 0,1 0,0 0,0 1,0 0,1 0,-5 10,2-3,0 1,1 0,1 1,-7 22,13-36,0 0,1 0,0 0,0 0,0 1,0-1,0 0,0 0,1 0,0 0,-1 0,1 0,0 0,1 0,-1 0,0 0,1-1,0 1,-1 0,1-1,0 1,0-1,1 0,-1 0,0 0,1 0,2 2,10 6,1-1,0 0,29 11,-13-5,21 12,-1 2,-1 3,-2 1,-1 3,-2 2,-1 1,42 51,-38-34,-2 3,-2 2,37 68,-67-104,-2 2,-1-1,-1 2,-1-1,-1 2,-2-1,-1 1,-1 0,-1 0,-1 54,-5-67,0-1,-1 1,-1 0,0-1,-1 0,-1 0,0 0,-1-1,0 0,-2 0,1 0,-2-2,0 1,0-1,-21 19,-14 7,-2-2,-99 59,48-34,76-47,4-3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13.0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1409 257,'0'-11,"0"1,-1 0,0 0,-1 0,0 0,-1 0,0 0,-1 1,0-1,0 1,-1 0,0 0,0 0,-1 1,0 0,-1 0,0 0,0 1,-1 0,-10-7,9 7,-1 0,1 1,-2 0,1 0,-1 1,0 1,0-1,0 2,0 0,-1 0,0 1,1 0,-1 1,0 1,0 0,1 0,-22 4,-8 4,0 2,1 1,-65 29,37-12,2 3,1 3,2 3,2 2,1 3,-88 82,113-92,3 3,0 0,3 2,1 2,1 0,3 2,1 0,2 2,2 1,2 0,-15 59,26-73,2 1,1-1,2 1,0 0,2 0,2-1,1 1,1-1,1 0,2 0,1-1,13 30,14 21,3-2,95 140,-78-136,3-2,4-3,125 118,-152-162,2-2,2-1,1-3,0 0,2-3,1-2,1-1,1-3,77 21,-53-26,1-3,0-3,1-3,108-8,282-57,-44-23,-337 63,0-3,-2-4,80-40,-143 61,0-2,-1 0,0 0,-1-1,0-1,0 0,-2-1,1-1,-1 0,-1 0,0-2,-1 1,-1-1,0 0,-1-1,-1 0,0 0,-1-1,-1 0,6-31,-6 12,-2 0,-1 0,-2-1,-1 1,-2 0,-2 0,-1 0,-2 1,-1 0,-15-38,-4 2,-4 0,-2 3,-76-113,70 125,-2 3,-2 1,-3 2,-2 2,-1 2,-66-45,31 34,-3 4,-2 3,-135-53,-314-99,521 195,-1 0,0 2,0 0,0 1,-1 1,1 1,-1 0,0 2,1 0,-1 2,0 0,1 1,-1 1,1 0,-20 9,23-7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13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0 160,'1'-5,"0"-1,0 1,0-1,1 1,0-1,0 1,0 0,1 0,-1 0,1 0,1 0,-1 1,5-5,-3 2,2 0,-1 1,1-1,0 2,0-1,0 1,12-6,-3 5,-1 0,1 2,0 0,0 1,0 0,1 1,-1 1,1 1,-1 0,1 1,-1 1,27 6,12 6,-1 2,68 30,-54-17,-2 2,-1 4,-2 2,-1 3,-3 3,65 59,-85-65,-2 2,-1 1,-2 2,-1 1,-3 2,-2 1,-1 1,-3 1,20 58,-3 27,28 160,-65-276,0 0,0 0,2 0,14 29,-19-44,0 1,0-1,0 0,0 0,1 0,-1 0,1 0,0 0,-1 0,1 0,0 0,0-1,0 1,0-1,0 1,1-1,-1 0,0 0,0 0,1 0,-1 0,1-1,-1 1,1-1,-1 0,1 1,-1-1,1 0,-1 0,1-1,0 1,-1-1,0 1,1-1,-1 0,1 1,-1-1,0-1,1 1,-1 0,0 0,4-4,10-8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14.2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16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1 686,'1'-2,"0"-1,0 1,1-1,-1 1,1 0,0 0,-1 0,1 0,0 0,0 0,0 0,1 0,-1 1,0-1,1 1,-1 0,4-2,7-5,87-57,162-78,-134 77,450-191,-568 253,48-19,1 2,1 2,1 3,81-10,-112 24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15.2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452 0,'-34'24,"1"1,2 2,0 1,-46 55,36-39,16-17,-75 85,88-97,1 0,0 1,1 1,1 0,-11 28,19-40,-1-1,1 1,0-1,0 1,1-1,-1 1,1-1,0 1,1 0,-1-1,1 1,-1-1,1 1,1-1,-1 1,1-1,-1 1,1-1,1 0,-1 0,0 0,1-1,3 5,6 5,1-2,0 1,1-2,28 18,1 1,113 83,5-7,208 100,238 77,-176-85,-427-195,5 1,0 2,-1-1,0 1,0 0,0 0,8 8,-15-12,0 0,0 1,0-1,0 1,0-1,-1 1,1-1,0 1,-1-1,1 1,-1-1,1 1,-1 0,0-1,0 1,0 0,0 0,0-1,0 1,0 0,-1-1,1 1,0 0,-1-1,1 1,-1-1,0 1,0-1,1 1,-1-1,0 1,0-1,0 0,-1 1,1-1,0 0,0 0,-1 0,-2 2,-218 195,144-131,-2-4,-119 71,173-118,0-3,-1 0,-1-1,0-2,0 0,-34 5,47-12,0-1,-1-1,1 0,-1-1,1 0,-1-2,1 0,0 0,-1-1,1-1,1-1,-1 0,-20-11,21 9,-8-4,0-1,0-1,-36-31,44 31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17.3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1655,'3'0,"-1"1,0-1,1 1,-1 0,0 0,0 0,0 0,0 0,0 1,0-1,0 1,0-1,0 1,1 2,29 33,-18-19,27 30,-26-29,1-1,35 31,-44-43,0-1,1 0,0-1,0 0,0 0,0-1,0 1,1-2,0 1,-1-1,17 1,8-2,0-1,0-2,0-1,0-2,-1 0,0-3,0-1,0-1,-1-1,35-20,10-9,-3-3,122-94,-92 53,-5-5,101-115,156-221,-94 106,-210 259,313-343,-342 382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18.2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1495,'27'31,"-1"2,-1 1,-2 1,33 68,11 16,-66-117,0-1,0 1,0 0,1 0,-1-1,0 1,1-1,-1 1,1-1,-1 0,1 1,0-1,0 0,0 0,-1 0,1 0,0 0,0-1,0 1,0-1,0 1,0-1,0 0,1 0,-1 0,0 0,0 0,0 0,0 0,0-1,0 1,0-1,0 1,0-1,0 0,0 0,0 0,2-1,7-6,0 0,0-1,-1 0,18-20,-12 12,69-67,148-156,397-569,-526 669,5 6,170-161,-279 294,13-12,0 2,0-1,1 1,1 1,30-16,-35 24,-10 2,0 0,0 0,0 0,1 0,-1 0,0 0,0 0,0 0,0 0,0 0,0 0,1 0,-1 0,0 0,0 0,0 0,0 0,0 0,0 0,0 1,0-1,1 0,-1 0,0 0,0 0,0 0,0 0,0 0,0 0,0 1,0-1,0 0,0 0,0 0,0 0,0 0,0 0,0 1,0-1,0 0,0 0,0 0,0 0,0 0,0 0,0 1,0-1,0 0,0 0,0 0,0 0,0 0,0 0,-1 0,1 1,0-1,0 0,0 0,-6 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31.1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1084 365,'0'-21,"-1"0,-1 0,-1 0,0 1,-2-1,-13-36,15 50,0 0,-1-1,1 1,-1 1,-1-1,1 1,-1-1,0 1,-1 0,1 1,-1 0,0 0,-1 0,1 0,-1 1,0 0,0 1,0-1,0 1,-1 1,-8-3,7 4,1 1,-1-1,1 2,-1-1,1 1,-1 1,1-1,-1 1,1 1,0 0,0 0,0 0,-11 7,-10 8,-53 41,80-57,-57 47,2 3,2 2,3 2,2 3,3 1,3 3,2 2,-53 111,62-104,4 2,3 0,3 2,3 0,4 1,3 1,4 1,0 106,10-134,3 0,2 0,2 0,2-1,3 0,2-1,1-1,3 0,2-1,2-1,29 43,-39-71,1-1,1 0,0 0,1-2,1 0,0-1,1 0,29 16,-19-15,0-2,1-1,1-1,0-1,43 7,1-6,0-4,0-3,1-3,100-13,-75 1,-2-5,0-5,106-35,-77 11,217-109,-284 123,-1-3,-2-3,-1-2,-2-3,-2-2,73-79,-103 96,0-1,-2-1,-1 0,-1-2,-2 0,14-38,-21 44,-2 0,0-1,-2 0,-1 1,-1-2,-1 1,-1 0,-1 0,-5-29,-2 14,-2 1,-2 0,-2 0,-1 1,-2 1,-1 0,-3 1,-39-57,3 17,-4 2,-115-110,99 113,-3 3,-3 4,-140-86,172 122,0 3,-1 2,-2 2,0 3,-1 2,-1 2,0 2,-71-5,111 16,7 1,-1 0,0 0,0 0,0 1,0 1,0-1,0 2,1-1,-1 1,-14 5,14 4,7 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31.9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1 258,'0'-4,"1"-1,1 1,-1-1,0 1,1 0,0-1,0 1,0 0,1 0,-1 1,1-1,0 0,0 1,0-1,1 1,-1 0,1 0,3-2,14-10,44-23,-54 32,30-14,1 1,1 2,0 2,2 2,-1 2,71-8,-59 13,1 3,0 2,-1 3,111 17,-134-13,1 2,-1 1,0 2,-1 1,0 2,55 33,-71-37,0 1,-1 1,-1 0,0 1,-1 0,0 1,-1 1,-1 0,0 1,-1 0,-1 0,0 1,-1 0,6 22,5 40,-4 2,-3 0,3 122,-9-92,2 3,19 198,-20-265,3 0,1 0,2-1,28 62,-35-94,1 0,0 0,1-1,1 0,0-1,18 19,-21-25,0-1,0 0,1-1,-1 0,1 0,0 0,0 0,0-1,1-1,-1 1,1-1,0 0,-1-1,14 1,-5 0,-1-2,0 0,1-1,-1 0,0-1,18-6,-14 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32.3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33.1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296 45,'-4'-1,"0"0,1 0,-1 0,1-1,-1 1,1-1,0 0,-6-4,-14-7,16 10,0 0,0 1,0 0,0 1,0-1,0 2,0-1,0 0,-1 1,1 1,-11 1,14-1,0 1,0 0,-1 0,1 0,0 0,1 1,-1-1,0 1,1 0,0 0,-1 0,1 1,0-1,1 1,-1 0,1 0,-1 0,1 0,-2 5,-2 5,1 1,0-1,1 1,0 0,1 0,1 0,1 0,0 0,0 1,2-1,0 0,1 0,0 1,1-2,1 1,10 26,-5-20,0-1,2-1,0 0,1 0,1-1,1-1,1 0,0-1,1-1,0 0,20 13,35 18,2-4,88 37,-84-43,-2 3,75 52,-139-83,-1-1,0 2,0-1,-1 2,-1-1,1 1,-1 0,-1 1,0 0,-1 0,6 12,-7-7,0-1,-1 1,0 0,-1 1,-1-1,-1 0,0 1,-2 18,-1 2,-1-1,-2 0,-1 0,-2-1,-19 53,18-65,-2 0,-1 0,0-1,-2 0,0-1,-2-1,0-1,-34 32,15-20,-1-2,-2-1,-46 25,60-40,0-1,-1 0,-1-2,1-1,-2-1,-45 7,61-13,-1-2,1 0,0 0,-1-1,1 0,0-1,0 0,0-1,0 0,0-1,1 0,0 0,-14-9,-5-6,1-1,2-2,-26-25,21 18,3 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33.8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2414,'16'-1,"0"-1,0 0,0-1,0-1,16-6,19-4,628-135,-205 48,-59 6,79-15,-378 84,3348-789,-856 18,-2577 786,727-237,-745 244,-8 3,-1 0,0 0,1 0,-1-1,0 0,0 0,0 0,4-3,-9 1,-11 3,-11 2,-51 15,32-6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35.0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2059,'398'1,"507"-3,-521-14,453-77,366-152,-437 36,791-331,-989 303,74-28,-544 228,440-154,-437 162,1 5,1 4,153-10,-191 26,0-3,0-3,-1-3,-1-3,63-24,-98 25,-28 15,0 0,-1 0,1 0,0 0,-1 0,1 0,-1 0,1-1,0 1,-1 0,1 0,0 0,-1 0,1 0,0-1,-1 1,1 0,0 0,-1 0,1-1,0 1,0 0,-1 0,1-1,0 1,0 0,0-1,-1 1,1 0,0-1,0 1,0 0,0-1,0 1,0 0,0-1,0 1,0-1,0 1,0 0,0-1,0 1,0 0,0-1,0 1,0 0,0-1,0 1,0 0,1-1,-1 1,0 0,0-1,0 1,1 0,-1-1,0 1,0 0,1 0,-1-1,0 1,1 0,-1-1,-13 2,-1 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39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9 541,'2'19,"1"0,0 0,1-1,1 1,1-1,1 0,12 24,-3-3,176 400,15 38,89 230,-271-630,-35-111,-1 1,-2 1,-1-1,-19-29,3 1,-62-126,-412-873,489 1028,-35-86,45 104,1-1,0 1,1-1,1 1,0-1,1-20,1 34,0 0,0 0,0 1,0-1,0 0,0 0,0 1,0-1,1 0,-1 0,0 1,1-1,-1 0,0 0,1 1,-1-1,1 1,-1-1,1 0,-1 1,1-1,-1 1,1-1,0 1,-1-1,1 1,0 0,-1-1,1 1,0 0,0-1,-1 1,1 0,0 0,0 0,-1 0,1 0,0 0,0 0,-1 0,1 0,0 0,0 0,0 0,-1 1,1-1,0 0,-1 1,1-1,0 0,0 1,-1-1,1 1,0 0,45 28,-40-25,800 575,-790-567,1 0,0-2,34 17,-51-27,1 0,0 1,-1-1,1 0,0 0,0 0,-1 1,1-1,0 0,0 0,0 0,-1 0,1-1,0 1,0 0,-1 0,1 0,0 0,-1-1,1 1,0 0,0-1,-1 1,1-1,-1 1,1-1,0 1,-1-1,1 1,-1-1,1 1,-1-1,1 0,-1 1,0-1,1 0,-1 1,0-1,1 0,-1 0,0-1,4-38,-3 28,39-441,15-144,-53 565,0-1,1 0,2 0,10-37,-15 69,0 0,0 0,0 1,1-1,-1 0,0 0,0 0,1 1,-1-1,0 0,1 0,-1 1,1-1,-1 0,1 1,-1-1,1 0,0 1,-1-1,1 1,-1-1,1 1,0-1,0 1,-1 0,1-1,0 1,0 0,0 0,-1-1,1 1,0 0,0 0,1 0,0 1,0 0,0 0,0 0,0 0,0 1,-1-1,1 0,0 1,-1 0,1-1,-1 1,3 3,33 60,-36-64,61 120,119 172,645 781,-729-950,0 0,-81-107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17.3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207 56,'-6'0,"0"0,0 1,0 0,0 0,0 0,0 1,0 0,0 0,1 1,-1-1,1 1,0 0,0 1,-6 4,3-1,1 0,0 1,0 0,0 1,1-1,0 1,-7 16,3-3,1 1,2 0,0 0,1 0,1 1,-2 37,6-47,0-1,0 0,0 0,2 0,0 1,3 18,-3-29,0 0,0 0,0 0,1 0,-1 0,1 0,-1 0,1 0,0-1,0 1,0-1,1 1,-1-1,1 0,-1 0,1 0,0 0,-1 0,1-1,0 1,0-1,0 0,1 0,-1 0,0 0,0-1,4 1,7 0,-1-1,0 0,0 0,1-2,-1 0,0 0,0-1,0-1,-1 0,1-1,15-8,4-4,-1-1,-1-1,29-24,-52 37,0 1,0-2,-1 1,0-1,0 0,0 0,-1-1,0 0,0 0,-1 0,6-16,-6 8,0 0,-1-1,-1 0,-1 1,0-27,-1 25,0 3,0 1,0-1,-2 0,1 1,-8-27,8 38,0 0,-1 1,1-1,-1 0,1 0,-1 1,0-1,0 1,0 0,0-1,0 1,-1 0,1 0,-1 1,1-1,-1 0,0 1,1-1,-1 1,0 0,0 0,0 0,0 1,0-1,0 1,0-1,0 1,0 0,0 0,-1 0,1 1,0-1,-5 2,-17 3,3 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40.2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1,'2'15,"1"0,0 0,1 0,1 0,0 0,1-1,0 0,14 21,0 5,324 613,-183-361,93 154,417 549,-629-935,-18-24,33 35,-39-53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42.0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1 984,'5'0,"7"11,11 16,579 793,-528-730,59 78,-106-125,-26-41,0 0,0 0,0 1,0-1,0 0,-1 1,1-1,-1 1,1-1,-1 0,0 1,0-1,0 1,0-1,-1 1,0 4,0-7,1 0,-1 1,1-1,0 0,-1 0,1 1,-1-1,1 0,-1 0,1 0,-1 1,0-1,1 0,-1 0,1 0,-1 0,1 0,-1 0,1 0,-1 0,1 0,-1 0,1-1,-1 1,1 0,-1 0,1 0,-1-1,1 1,-1 0,1-1,-1 1,1 0,-1-1,1 1,0 0,-1-1,1 0,-20-17,-27-42,2-2,-62-113,69 109,-161-305,161 287,4-1,-37-143,63 183,2 0,2 0,2 0,2 0,6-55,-5 105,1 1,-1-1,1 0,0 1,1-1,-1 0,1 0,0-1,0 1,1-1,-1 1,7 5,58 59,335 275,106 98,-485-427,-23-14,-1-1,1 0,-1 0,1 0,-1 0,1 0,-1 0,1 0,-1-1,1 1,-1 0,1 0,-1 0,1 0,-1-1,0 1,1 0,-1 0,1-1,-1 1,0 0,1-1,-1 1,1 0,-1-1,0 1,0-1,1 1,-1-1,2-4,-1 0,0 0,0-1,0 1,-1 0,1 0,-2-10,-33-542,-46 9,20 151,51 305,14 106,0 0,1 0,1 0,0-1,16 21,0 3,286 439,30-20,-166-225,-23-7,12 17,-114-184,-35-47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42.8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0,'0'8,"-1"0,0 0,-1 0,-5 14,-4 25,8 1,3-1,1 1,3 0,2-1,1 0,25 82,119 264,-102-278,-18-42,404 1029,-322-826,-104-255,1 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5:44.7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1198,'-1'-280,"3"-301,13 372,-5 89,-11 120,1 0,0-1,0 1,0 0,0 0,0 0,0 0,0-1,0 1,-1 0,1 0,0 0,0 0,0-1,0 1,0 0,0 0,0 0,0-1,0 1,0 0,0 0,0 0,0-1,0 1,0 0,1 0,-1 0,0 0,0-1,0 1,0 0,0 0,0 0,0 0,1-1,-1 1,0 0,0 0,0 0,0 0,0 0,1 0,-1 0,0 0,0-1,0 1,1 0,-1 0,0 0,0 0,0 0,0 0,1 0,-1 0,0 0,0 0,0 0,1 0,-1 0,0 0,0 0,1 1,8 16,11 35,-19-48,306 899,-234-633,-73-267,0 0,1 1,-1-1,-1 0,1 0,-1 0,1 0,-1 0,0 1,0-1,0 0,0-1,-1 1,1 0,-1 0,0 0,1-1,-1 1,-1-1,1 0,-4 4,-7 5,0-1,-1 0,-15 8,-1 0,24-13,0 0,0 0,1 0,-1 1,1-1,0 1,1 0,0 1,0-1,0 1,1 0,-4 10,1 4,0 0,-4 43,8-54,2-1,-2-1,1 0,-1 1,-1-1,1 0,-1 0,-1-1,-8 16,28-38,0 0,1 1,0 1,30-16,16-14,-32 19,35-38,-46 42,0 0,2 2,0 0,32-18,114-42,-109 54,-41 18,0 1,0 1,0 1,1 0,-1 1,1 1,34 3,-36-1,4-1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08.4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1,'4'1,"1"1,-1 0,1 0,-1 0,0 1,0-1,0 1,-1 0,1 0,0 1,-1-1,3 5,8 5,289 263,-277-254,116 104,-115-100,-2 1,-2 1,24 35,-35-42,-5-2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09.2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1,'71'0,"79"12,-115-7,-1 2,1 1,-1 2,40 18,-6 2,-1 3,-2 3,-2 3,-1 3,-3 2,70 67,-91-74,-1 2,-3 2,-1 1,-2 2,-2 0,-1 2,-3 2,-2 0,26 79,-26-33,-4 1,14 185,-10-56,13-19,-33-183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20.0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1 427,'1'-6,"1"1,0-1,0 1,1 0,-1-1,1 1,0 1,1-1,-1 0,9-8,-5 4,22-25,2 0,1 2,1 1,2 2,52-34,-55 43,0 2,1 1,1 1,1 2,0 1,70-15,-90 27,-1-1,1 2,-1 0,1 1,-1 0,0 1,1 1,-1 0,0 1,0 0,-1 1,1 1,-1 0,0 1,-1 0,0 1,0 0,-1 1,12 11,13 15,-1 1,-2 2,-2 1,30 50,-39-55,-1 2,-1 0,-3 2,0 0,-3 0,-1 1,-2 1,-2 0,-1 1,-3 0,-1 0,-1 0,-3 0,-1 1,-3-1,-1 0,-1-1,-3 1,-1-1,-2-1,-2 0,-2-1,-21 41,6-27,-3-2,-1-1,-3-1,-1-2,-61 54,55-54,33-32,0-1,-1-1,0 0,-19 12,92-82,9 3,2 3,2 4,135-67,254-82,-452 193,0 0,1 1,-1 0,19-2,-8 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20.6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0,'0'3,"1"-1,1 0,-1 0,0 1,0-1,1 0,-1 0,1-1,0 1,-1 0,1 0,0-1,4 3,0 1,141 112,2 1,207 237,-280-267,-4 4,80 132,-132-187,-1 0,-2 1,-1 1,-2 1,-2 0,-1 0,-3 1,-1 1,-2-1,0 63,-5 13,-6 1,-4-1,-36 161,35-232,3-10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23.8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364 932,'32'36,"-1"0,-2 2,43 75,-49-76,142 241,-12 8,217 575,-259-469,-159-469,-244-377,146 234,28 39,-279-455,325 505,7-2,5-4,-43-146,91 247,2-2,1 1,2-1,2 0,-1-68,6 102,1 0,-1 0,1 0,-1 0,1 0,0 0,0 0,1 0,-1 0,1 1,0-1,0 0,0 1,1 0,-1-1,1 1,0 0,0 0,0 1,4-4,-3 4,0 0,0 0,1 1,-1-1,0 1,0 0,1 1,-1-1,1 1,-1 0,0 0,1 0,-1 0,1 1,-1 0,0 0,1 0,-1 0,5 3,18 9,-1 0,0 2,-1 2,-1 0,-1 1,25 25,-17-17,239 217,418 485,-513-523,203 248,-377-452,0 0,-1 1,1-1,0 0,1 1,-1-1,0 0,0 0,0 0,1 0,-1 0,0 0,1-1,-1 1,1 0,-1-1,1 1,-1-1,1 1,0-1,-1 0,4 0,-4 0,1-1,-1 1,1-1,-1 0,0 0,1 0,-1 0,0 0,1 0,-1 0,0 0,0 0,0-1,0 1,0 0,0-1,-1 1,2-3,2-5,0 0,-1-1,0 0,-1 0,0 0,0-10,1-86,-21-199,4 138,-47-810,55 871,4 0,22-182,-20 286,0 0,0-1,1 1,-1 0,1 0,-1-1,1 1,0 0,0 0,0 0,0 0,0 0,1 0,-1 0,3-2,-3 4,-1-1,1 1,0 0,0 0,-1-1,1 1,0 0,0 0,0 0,-1 0,1 0,0 0,0 1,0-1,-1 0,1 0,0 1,0-1,-1 0,1 1,0-1,-1 0,1 1,0-1,-1 1,1-1,-1 1,2 0,6 8,-1 0,0 0,0 1,7 14,-12-19,487 724,53-35,-298-387,-26-12,-193-260,-23-32,1 1,-1 0,1-1,-1 0,1 1,0-1,0 0,0 0,1-1,-1 1,1-1,-1 0,1 0,0 0,0 0,0-1,6 2,2-4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24.5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0,'1'10,"1"0,0-1,1 1,0-1,0 0,1 0,0 0,6 9,4 10,482 1026,47-20,-233-496,474 855,-716-1263,368 643,-363-667,-55-82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18.2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1338 16,'0'0,"0"-1,0 0,0 1,-1-1,1 0,0 1,0-1,0 1,-1-1,1 0,0 1,0-1,-1 1,1-1,-1 1,1-1,0 1,-1-1,1 1,-1-1,1 1,-1-1,1 1,-1 0,0-1,1 1,-1 0,1 0,-1-1,0 1,1 0,-1 0,1 0,-1 0,0 0,1 0,-1 0,0 0,1 0,-1 0,0 0,1 0,-2 1,-27 11,12 3,1 1,1 1,0 0,1 1,1 0,1 1,-10 21,-61 147,74-164,-7 18,-70 188,85-225,0 1,0-1,0 1,0-1,1 1,0-1,0 1,0-1,1 1,-1-1,1 1,0-1,2 5,-3-7,1-1,0 1,0-1,0 1,0-1,0 1,0-1,0 1,0-1,0 0,1 0,-1 1,1-1,-1 0,1 0,-1-1,1 1,-1 0,1 0,0-1,-1 1,1-1,0 1,0-1,-1 0,1 0,0 0,0 0,-1 0,1 0,0 0,0-1,0 1,-1-1,3 0,-3 1,0 0,-1 0,1 0,0 0,-1-1,1 1,0 0,-1 0,1-1,0 1,-1 0,1-1,0 1,-1-1,1 1,-1-1,1 1,-1-1,1 1,-1-1,1 1,-1-1,1 0,-1 1,0-1,1 0,-1 1,0-1,0 0,0 1,1-1,-1 0,0 0,0-1,-1 0,0 0,0 0,0 0,0 0,0 0,0 0,-1 0,1 0,0 0,-1 1,-2-3,-52-38,-29-5,-1 3,-93-31,114 48,-428-163,487 188,2 2,1-1,0 0,0 0,0 0,0 0,0-1,0 1,0-1,1 0,-1 1,0-1,1-1,-1 1,1 0,0 0,0-1,0 1,0-1,-2-4,5-3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26.1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 1373,'2'9,"0"-1,0 1,1-1,1 0,-1 0,1 0,1 0,-1-1,1 0,1 0,6 8,2 3,107 146,400 589,-511-736,5 6,-1 1,-1 0,-1 1,-1 1,12 41,-22-66,-1 1,1-1,-1 1,0-1,1 1,-1-1,0 1,0-1,0 1,0-1,-1 1,1-1,0 1,0-1,-1 1,1-1,-1 0,0 2,0-2,0-1,1 0,-1 0,1 0,-1 0,0 0,1 1,-1-1,0 0,1 0,-1-1,0 1,1 0,-1 0,0 0,1 0,-1 0,1-1,-1 1,0 0,1-1,-1 1,1 0,-1-1,1 1,-2-1,-4-5,-1 0,1 0,0 0,-9-13,-101-165,-98-214,170 311,-178-376,185 374,5-2,3-1,-22-124,46 195,2-1,0 0,2 0,0 0,1 0,1 1,5-27,-5 47,-1 0,0 0,0 0,0 1,0-1,1 0,-1 0,0 0,1 0,-1 0,1 1,-1-1,1 0,-1 1,1-1,0 0,-1 1,1-1,0 0,-1 1,1-1,0 1,0-1,0 1,0 0,-1-1,1 1,0 0,0 0,0-1,0 1,0 0,0 0,0 0,-1 0,1 0,0 0,0 0,0 1,0-1,0 0,0 0,0 1,-1-1,1 1,0-1,0 0,0 1,-1 0,1-1,0 1,-1-1,1 1,0 0,0 1,9 7,0 1,0 0,8 12,-7-8,187 207,407 471,-325-378,-280-313,1 0,0 0,0 0,0 0,0 0,-1 0,1-1,0 1,0 0,1-1,-1 1,0-1,0 1,0-1,0 1,0-1,1 0,0 0,-1 0,0 0,-1 0,1-1,-1 1,1 0,-1-1,1 1,-1 0,1-1,-1 1,1-1,-1 1,1-1,-1 1,0-1,1 1,-1-1,0 0,1 1,-1-1,0 1,0-1,0 0,0 0,3-51,-3 43,-6-70,-3 1,-4 0,-33-113,15 69,-176-926,204 1029,-19-166,20 155,2 0,0 1,2-1,6-30,-8 59,0 0,0 0,1 0,-1 0,0 0,0 0,1 0,-1 0,1 0,-1 0,0 0,1 0,0 0,-1 0,1 1,0-1,-1 0,1 0,0 1,0-1,0 0,0 1,0 0,0 0,0 0,-1 0,1 0,0 0,0 0,0 0,-1 1,1-1,0 0,0 0,-1 1,1-1,0 1,-1-1,1 0,0 1,-1 0,2 0,32 43,-26-32,101 145,81 106,-77-121,375 453,-296-390,-169-180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27.1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1,'1'12,"1"-1,1 1,0-1,1 0,0 0,1 0,0 0,9 13,4 12,311 758,-47 22,97 356,-354-1080,-18-62,1-1,2 1,21 45,-19-57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28.4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1 341,'0'-1,"0"0,1 0,-1 0,0 0,1 1,-1-1,1 0,-1 0,1 0,-1 0,1 0,-1 0,1 1,0-1,0 0,-1 1,1-1,0 0,0 1,0-1,0 1,0-1,0 1,0 0,0-1,0 1,0 0,0 0,0-1,0 1,0 0,0 0,0 0,0 0,0 1,0-1,2 0,40 10,-28-2,0 1,-1 1,0-1,-1 2,0 0,17 20,65 86,-66-79,-18-24,96 124,101 173,-196-289,-1 1,13 36,-27-88,1 0,2-30,0 13,-1-52,4 1,4 0,4 0,39-155,-45 235,16-50,-19 63,-1 1,1-1,0 0,0 1,0 0,0-1,0 1,1 0,0 0,-1 1,1-1,0 0,6-3,-7 5,0 1,0-1,0 1,-1-1,1 1,0 0,0 0,0 0,0 0,0 0,0 1,-1-1,1 0,0 1,0-1,0 1,-1 0,1 0,0-1,-1 1,1 0,2 2,34 33,-24-21,53 48,-6-9,-4 3,-1 3,78 109,-7 35,-126-202,1 1,-1-1,0 0,1 0,-1 0,1 0,-1 0,1 0,0 0,0 0,0-1,0 1,0-1,1 1,-1-1,0 0,1 0,-1 0,0 0,1-1,-1 1,5 0,-4-2,0 0,-1 0,1 0,-1 0,1-1,-1 1,0-1,0 0,1 0,-1 0,0 0,-1 0,1 0,0 0,-1 0,1-1,-1 1,0-1,1 1,0-5,7-17,-1 0,-1-1,-1 0,-2-1,0 1,0-29,7-46,68-295,-77 388,20-74,-19 73,0 0,0 0,1 1,0 0,0 0,0 0,10-11,-13 17,1 0,0 0,-1 0,1 0,0 0,0 1,0-1,0 1,-1-1,1 1,0-1,0 1,0 0,0 0,0 0,0 0,0 0,0 1,0-1,0 1,0-1,-1 1,1-1,0 1,0 0,-1 0,1 0,2 2,54 38,-41-27,43 31,30 21,94 89,-163-133,-4-4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29.4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1885 266,'-21'-21,"-2"1,0 1,-1 1,0 2,-2 0,0 1,0 2,-1 1,-1 1,-33-9,36 14,0 1,-1 2,0 0,1 1,-1 2,0 0,0 2,0 1,1 1,-1 1,1 2,-25 9,-30 15,2 4,1 3,2 3,2 4,2 3,2 3,2 2,3 4,2 3,3 2,3 2,2 3,4 3,-50 88,70-97,1 1,4 2,3 0,2 2,-21 130,33-135,3-1,2 2,3-1,2 0,4 0,23 108,-22-139,2 0,1-1,1 0,2 0,1-1,1-1,1 0,2-2,0 1,2-2,0-1,2 0,0-2,2-1,0 0,1-2,1-1,1 0,0-3,1 0,33 11,20 3,1-4,1-3,163 18,261-11,-143-28,-273-5,174-33,-239 32,0-1,0-1,-1-1,0-1,-1-1,0-2,32-21,-42 23,-1 1,-1-2,1 0,-2 0,0-1,0 0,-2-1,1 0,-2-1,0 0,0 0,9-32,-2-9,-2-1,-3 0,4-90,-11-179,-5 206,-5 0,-6 0,-5 1,-56-199,55 261,-3 0,-3 1,-2 2,-52-80,53 97,-2 1,-1 2,-2 1,-1 1,-1 2,-71-50,50 47,-2 2,-90-36,-125-30,227 82,18 5,8 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0.1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0 224,'1'-3,"-1"0,1 1,0-1,0 0,1 1,-1-1,0 1,1-1,0 1,-1-1,1 1,0 0,0 0,4-3,34-26,-8 12,1 1,0 1,1 2,1 2,1 1,58-11,-17 9,0 4,90-1,-105 11,1 2,117 20,-140-15,0 3,-1 2,0 1,-1 2,54 29,-81-37,0 0,0 1,0 1,-1 0,-1 0,1 1,-2 0,1 0,-1 1,-1 0,0 1,-1 0,0 0,-1 0,7 20,-1 14,-1 0,-2 1,1 53,14 74,-11-122,2-1,30 74,-37-109,0 0,2-1,0 0,0 0,1 0,1-1,1-1,0 0,0-1,1 0,20 14,4-5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0.5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0,'-4'0,"-6"0,-1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1.1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773 0,'-49'2,"1"1,-1 2,1 3,1 2,-1 1,2 3,-70 30,70-24,0 3,1 1,1 2,-58 46,98-69,0 1,0-1,1 0,-1 1,1 0,0 0,0 0,0 0,-3 7,6-9,-1-1,1 0,0 1,0-1,0 0,0 1,0-1,0 1,0-1,0 0,0 1,1-1,-1 0,1 1,-1-1,1 0,-1 0,1 1,0-1,-1 0,1 0,0 0,0 0,0 0,0 0,0 0,0 0,0 0,0-1,1 1,-1 0,0-1,0 1,1 0,-1-1,0 0,1 1,0-1,55 25,-1 3,85 57,93 85,-205-147,600 481,-433-326,-171-152,-2 0,0 2,-2 1,-1 1,22 43,-39-66,0 0,0 1,-1-1,0 1,-1-1,1 1,-2 0,1 0,-1-1,0 1,0 0,-1 0,0-1,-1 1,1 0,-2-1,1 1,-1-1,0 0,0 0,-1 0,0 0,0-1,-6 7,-12 13,-1-1,-1-1,-1-1,-35 25,27-22,-73 63,-100 77,169-139,-2-1,-2-3,-66 30,99-50,0 1,0-2,0 1,0-1,-14 1,18-3,1 0,0 0,0 0,-1-1,1 1,0-1,0 0,0 0,0 0,0 0,0-1,0 1,0-1,0 0,1 1,-1-1,-3-4,-10-10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2.0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1499,'1'7,"0"1,0-1,1 0,0 0,1 0,-1 0,1 0,1 0,-1 0,6 6,1 5,325 485,-270-413,-64-89,292 394,27-25,-313-362,1-1,-1 0,2 0,-1-1,1 0,15 8,-22-13,0 0,1 0,-1 0,0-1,0 1,1-1,-1 0,0 1,1-1,-1 0,0-1,1 1,-1 0,0 0,1-1,-1 0,0 1,0-1,1 0,-1 0,0 0,0 0,0-1,0 1,-1 0,1-1,0 0,0 1,-1-1,1 0,-1 0,0 0,1 0,1-4,16-32,-1-1,-1-1,-3 0,13-55,0-2,417-1144,-189 558,-6 21,-231 610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2.8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1062,'0'4,"1"-1,0 0,1 1,-1-1,1 0,-1 0,1 0,0 0,0 0,0 0,0-1,1 1,-1 0,1-1,3 2,6 9,25 28,456 532,-390-439,-6 4,116 220,-212-354,1 0,0 1,1-1,-1 0,1 0,0-1,0 1,5 5,-8-9,1 0,-1 0,0 0,1 0,-1 0,0 0,1 0,-1 0,1 0,-1 0,0 0,1 0,-1 0,0 0,1 0,-1 0,0 0,1 0,-1 0,0-1,1 1,-1 0,0 0,1 0,-1-1,0 1,0 0,1 0,-1-1,0 1,0 0,1-1,-1 0,11-26,290-884,35 19,-141 324,-192 562,-4 15,1-8,-2 16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4.3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1 476,'0'-5,"1"0,0 0,0 0,0 0,1 1,-1-1,1 0,1 1,-1 0,0-1,5-4,36-43,-40 49,39-40,1 1,3 3,1 2,1 2,2 2,1 2,74-31,-109 55,0 0,1 1,0 1,1 1,26-4,-37 8,0 0,1 0,-1 0,0 1,0 0,0 0,0 1,0 0,0 0,-1 0,1 1,-1 0,1 1,-1-1,0 1,8 7,3 4,-1 1,-1 1,0 0,-1 0,-1 2,-1 0,18 37,-16-25,-3 0,0 1,-2 1,9 57,-12-28,-2 1,-3-1,-3 1,-2-1,-16 75,-1-20,-5-1,-6-2,-4-1,-6-1,-61 117,93-208,7-14,0 0,-1 0,0 0,0 0,0 0,-1-1,1 0,-2 0,1-1,-1 1,-9 7,15-13,0 0,-1 0,1 0,0 0,0 0,0 0,0 0,-1 1,1-1,0 0,0 0,0 0,-1 0,1 0,0 0,0 0,0 0,-1 0,1 0,0 0,0 0,0 0,-1 0,1-1,0 1,0 0,0 0,0 0,-1 0,1 0,0 0,0 0,0-1,0 1,0 0,-1 0,1 0,0 0,0 0,0-1,0 1,0 0,0 0,0 0,0-1,0 1,0 0,0 0,-1-1,3-14,7-14,1 12,1 1,0 1,1 0,1 1,0 0,1 1,0 0,1 1,0 1,34-19,3 3,1 3,72-24,-68 28,113-22,-149 39,0 0,0 1,0 1,0 1,0 1,0 1,-1 1,1 0,23 8,-37-9,-1 1,1 0,-1 0,0 1,0 0,-1 0,1 0,-1 0,0 1,0 0,0 0,-1 1,5 5,-3-1,-1 0,1 1,-2 0,1 0,-1 0,-1 0,2 14,0 7,-2 1,-2 0,0-1,-8 55,-2-28,-2 0,-36 108,-62 107,-36 18,112-238,-1-1,-3-2,-50 54,73-90,-1-1,-27 21,17-19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20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25,'7'0,"11"-1,-1 1,0 1,0 0,0 1,0 1,0 1,-1 0,21 8,4 8,-2 2,0 1,-2 3,41 34,-24-13,90 103,-111-104,-12-18,-20-30,-1-1,0 1,0-1,0 0,0 1,-1-1,1 1,-1-1,1 0,-1 1,0-1,0 1,-3-5,-5-27,1 0,1-1,2 0,1 0,2 0,2 0,1 0,7-44,-8 75,1 0,0 0,0 0,0 1,0-1,1 1,-1-1,1 1,0-1,0 1,0 0,1 0,-1 0,1 0,0 0,-1 1,1-1,0 1,1 0,3-3,-3 4,0 0,0-1,0 1,1 1,-1-1,0 1,1 0,-1 0,1 0,-1 0,0 1,1-1,-1 1,0 0,0 1,0-1,7 4,38 18,-1 3,87 61,76 82,-91-70,-119-98,0 0,-1 0,1 0,0 0,0-1,0 1,0 0,0-1,-1 1,1 0,0-1,0 1,0-1,1 0,-1 1,0-1,0 0,0 1,0-1,0 0,0 0,0 0,1 0,-1 0,0 0,0-1,0 1,0 0,0 0,0-1,0 1,0-1,0 1,0-1,0 1,0-1,0 0,0 1,0-1,0 0,-1 0,1 0,0 1,0-1,-1 0,1 0,-1 0,1 0,-1 0,1 0,-1 0,0-1,0 1,1-2,2-9,-1-1,0 1,-1-1,0-13,0 12,1-21,-1-3,1 0,3 0,14-60,-18 96,-1 1,1-1,0 0,0 0,0 0,0 1,0-1,0 0,0 1,1-1,-1 1,1 0,-1-1,1 1,-1 0,1 0,0 0,-1 0,1 0,0 0,0 0,0 1,0-1,0 1,0-1,0 1,0 0,0 0,0 0,0 0,0 0,0 0,0 0,-1 1,1-1,3 2,9 2,0 1,0 0,0 2,14 7,3 2,35 16,-2 2,-1 3,62 48,-104-71,-4-4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4.9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1,'11'9,"0"0,1 0,21 12,25 19,25 39,-3 4,109 148,-140-168,-3 2,-3 2,-2 2,58 139,-86-174,-2 0,-1 0,-2 1,-1 0,-2 0,-1 1,-2 0,-1-1,-2 1,-2 0,-1-1,-1 1,-15 46,-27 43,23-67,15-34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7.7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18 822,'0'3,"1"0,0 0,0 0,1 0,-1-1,1 1,-1 0,1-1,0 1,0-1,0 0,4 4,5 7,86 113,465 629,-445-590,268 399,-342-511,-49-68,0 2,-1-1,-1 1,0 0,-1 0,0 1,-18-18,-12-18,-545-844,218 311,350 556,-16-21,2-1,1-2,3 0,-22-62,47 109,0 1,0-1,1 0,-1 1,1-1,0 0,-1 0,1 1,0-1,0 0,0 0,0 0,0 1,1-1,0-3,-1 5,1 0,-1-1,1 1,-1 0,1 0,-1 0,1 0,-1-1,1 1,0 0,-1 0,1 0,-1 0,1 0,-1 0,1 0,0 0,-1 1,1-1,-1 0,1 0,-1 0,1 1,-1-1,1 0,-1 1,1-1,-1 0,2 1,52 45,-42-35,408 336,-223-189,104 86,365 302,-409-313,-254-230,0 0,0 0,0-1,1 0,-1 1,0-1,1-1,0 1,5 2,-8-4,0 0,-1 0,1 0,-1 0,1 0,0 0,-1 0,1 0,-1 0,1 0,-1 0,1-1,0 1,-1 0,1 0,-1-1,1 1,-1 0,1-1,-1 1,1 0,-1-1,0 1,1-1,0 0,4-24,-8-12,-2 0,-1 1,-2 0,-26-70,21 64,-211-598,-50-167,221 647,-12-48,65 208,0 0,0 0,0 0,1 0,-1 0,0 0,0 0,0 0,0 0,0 0,1 0,-1 0,0 0,0 0,0 0,0 0,1 0,-1 0,0 0,0 0,0 0,0 0,0 0,1 0,-1 0,0 0,0 0,0 0,0 0,0-1,0 1,1 0,-1 0,0 0,0 0,0 0,0 0,0-1,0 1,0 0,0 0,0 0,0 0,0 0,0-1,1 1,-1 0,0 0,0 0,0 0,0 0,0-1,0 1,-1 0,1 0,0 0,0 0,0-1,0 1,0 0,0 0,0 0,0 0,0 0,0 0,-1-1,19 15,17 24,552 635,541 579,-1020-1132,-96-106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39.1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456 68,'16'38,"1"-1,1-1,44 63,-15-25,180 288,16-10,367 409,-485-635,-53-56,-84-92,-2 0,-16-19,-270-297,-14 13,-481-384,764 684,-291-260,315 277,0 3,1-1,0-1,0 1,0-1,1 0,0 0,1-1,-1 1,1-1,1 0,0 0,-4-13,7 19,0 1,0 0,0-1,0 1,1 0,-1-1,0 1,1 0,-1-1,1 1,-1 0,1 0,0 0,0-1,-1 1,1 0,0 0,0 0,0 0,0 0,0 1,0-1,1 0,-1 0,0 1,0-1,0 0,1 1,-1 0,0-1,1 1,-1 0,0-1,1 1,1 0,53 0,-32 3,0 2,0 1,0 0,-1 2,37 17,111 68,12 22,-6 9,184 165,297 326,-531-493,-127-121,6 5,0-1,0 1,1-1,12 8,-18-13,0 1,0-1,0 0,-1 1,1-1,0 0,0 0,0 0,0 1,0-1,0 0,0 0,-1 0,1 0,0-1,0 1,0 0,0 0,0 0,1-1,-1 0,0 0,0 0,0 0,0 0,0-1,-1 1,1 0,0 0,-1 0,1-1,-1 1,1 0,-1-1,0 1,1 0,-1-1,0 1,0-2,3-35,-2 1,-1-1,-9-56,-28-115,25 148,-166-737,172 774,-30-157,35 178,1-1,0 1,0 0,0-1,0 1,0-1,1 1,-1 0,1 0,0-1,2-3,-2 6,-1 0,1 1,0-1,0 0,-1 1,1-1,0 0,0 1,0-1,0 1,0 0,0-1,0 1,0 0,0 0,0-1,0 1,0 0,0 0,0 0,0 0,0 0,0 0,0 1,0-1,0 0,0 1,0-1,0 0,0 1,-1-1,1 1,0-1,0 1,0-1,0 1,-1 0,1 0,1 1,26 20,-1 1,-2 1,41 48,-8-8,423 458,168 172,-603-647,2-2,98 71,-120-100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40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0,'3'57,"2"-1,3 0,17 63,-6-28,194 825,32-1,-199-747,-26-96,389 1326,-398-1366,-2-2,1 0,21 39,-18-47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41.3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1094 0,'-1'14,"-1"-1,0 0,-1 0,-1 0,-6 16,-3 12,-110 435,-19 66,88-367,-81 176,127-331,-2 4,0 0,-2-1,0 0,-2-1,-31 38,44-58,0-1,-1 0,1 0,-1 1,0-1,1 0,-1 0,0-1,0 1,0 0,0 0,1-1,-1 1,0-1,0 0,0 0,0 0,0 0,0 0,0 0,0 0,0 0,0-1,0 1,0-1,0 0,0 1,1-1,-1 0,0 0,0 0,1 0,-1 0,1-1,-2-1,-8-6,1-1,0 0,1-1,-9-12,2 3,-49-61,-61-96,100 134,1-1,2 0,3-2,-21-66,33 82,1 1,-4-34,10 56,0-1,1 0,0 1,0-1,0 0,1 0,0 1,1-1,0 1,0-1,0 1,1 0,6-11,-7 15,0 1,0 0,0 0,1 0,-1 0,1 0,-1 1,1-1,0 1,-1 0,1-1,0 1,0 1,0-1,0 0,0 1,0-1,0 1,0 0,0 0,0 0,0 0,0 1,0-1,0 1,0 0,3 1,11 3,0 1,-1 1,23 13,-30-15,347 195,33 18,-297-173,2-3,128 37,-218-78,103 25,-98-24,0 0,0-2,0 1,0-1,0 0,1-1,-1 0,0 0,14-5,-19 4,0-1,0 1,-1-1,1 1,-1-1,1 0,-1 0,0-1,0 1,-1-1,1 0,-1 1,1-1,-1 0,2-7,23-71,-21 58,28-98,-6-2,-5-1,-6 0,2-220,-19 331,0-1,-1 1,-1 0,0-1,-1 1,-1 0,0 0,-11-22,11 27,-2 1,1 0,-1 1,0-1,-1 1,0 0,0 1,0 0,-1 0,0 0,0 1,0 0,-17-7,-78-28,73 31,1-2,0-1,1-1,0-2,1 0,-29-24,51 35,1 0,0-1,1 1,-1-1,1 0,-5-9,5 8,0 3,2 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43.0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1,'1'7,"0"0,0 0,1 0,0 0,0-1,0 1,1-1,0 1,1-1,3 6,5 9,400 667,-230-401,252 393,-410-638,-8-13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43.9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253 1,'-2'89,"-24"146,-37 83,9-52,-48 234,101-498,-4 47,5-48,0-1,0 1,0-1,0 0,0 1,0-1,0 1,0-1,0 0,0 1,1-1,-1 1,0-1,0 0,0 1,0-1,0 0,1 1,-1-1,0 0,0 1,1-1,-1 0,0 1,1-1,-1 0,0 0,1 1,-1-1,0 0,1 0,0 0,17-16,22-33,2 2,1 3,3 1,78-57,221-124,-196 131,62-33,-198 119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44.4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0,'9'2,"0"0,0 0,-1 1,1 1,0-1,-1 1,0 0,0 1,0 0,7 6,-6-5,48 35,-1 3,66 65,88 114,-110-108,-6 4,-5 4,-5 4,-6 3,79 180,-135-257,28 102,-41-116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47.4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9 827,'39'44,"-2"1,52 84,-27-36,7 3,237 358,-292-431,6 8,-2 1,-1 1,-1 0,18 58,-92-210,-191-423,-132-321,373 841,-19-56,25 73,1 0,0-1,0 1,0-1,1 1,-1-1,1 1,1-1,-1 1,1-1,2-5,-3 10,1 0,-1 0,1 0,-1 0,1 0,0 0,0 0,-1 0,1 0,0 0,0 0,0 0,0 1,0-1,0 0,0 1,0-1,0 1,1-1,-1 1,0 0,0 0,0-1,1 1,-1 0,0 0,0 0,1 0,-1 0,0 0,0 0,0 1,1-1,-1 0,0 1,0-1,0 1,0-1,0 1,0 0,0-1,2 2,48 35,-46-33,584 516,-422-369,106 111,77 67,-344-324,0 1,2 1,-1-2,1 1,0-1,0 0,9 3,-16-7,0-1,1 1,-1-1,0 0,0 0,0 0,0 1,1-1,-1 0,0-1,0 1,0 0,0 0,1 0,-1-1,0 1,0-1,0 1,0-1,0 1,2-2,-2 0,1 0,-1 0,1 0,-1 0,0 0,1 0,-1 0,-1-1,1 1,0 0,0-1,-1 1,1-1,-1-3,1-16,-2 0,0 1,-1-1,-1 1,-1 0,-11-32,0-9,-4-27,-150-821,121 619,63 321,1 1,32 45,-22-36,571 777,-417-608,-167-194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47.9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0,'2'5,"0"0,0 0,0-1,1 1,-1-1,1 1,0-1,1 0,-1 0,8 7,6 7,301 456,-202-291,123 195,108 164,26-23,-369-514,12 17,1-1,1-1,1 0,1-1,24 18,-28-28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44.8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10,'0'59,"-2"17,5-1,11 78,-11-132,1-1,1 0,1 0,0 0,2 0,0-1,1-1,1 1,1-2,0 1,1-2,19 22,-25-34,-1 0,1-1,0 1,0-1,0 0,0 0,0-1,1 0,-1 0,1-1,0 1,-1-2,1 1,0-1,0 1,-1-2,1 1,0-1,-1 0,1-1,0 1,-1-1,0-1,1 1,-1-1,0 0,0 0,-1-1,1 0,-1 0,1 0,-1-1,-1 1,7-8,5-12,-1 0,-1 0,-1-2,-1 1,-1-2,-1 1,-2-1,-1-1,4-28,-9 42,-1 0,0 0,-1 0,0 0,-1 0,-1 0,0 0,-1 0,-1 1,0-1,-1 1,0 0,-1 0,0 1,-1 0,-1 0,1 0,-2 1,0 0,-12-11,16 17,-1 1,0-1,-1 1,1 1,-1-1,0 1,1 0,-1 1,-1-1,1 1,0 1,-1-1,-10 1,-11-1,-1 3,-34 3,-5 1,12-5,33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21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146 828,'114'-98,"-33"32,-44 33,-2-2,56-70,-77 85,0-1,-1 0,-1-2,-1 1,-1-1,-1 0,9-36,2-53,-19 98,0 1,0-1,-1 1,-1-1,0 1,-5-18,6 28,-1 0,1 1,-1-1,0 0,0 1,0-1,0 1,-1-1,1 1,-1 0,1 0,-1-1,0 1,0 0,0 0,0 1,0-1,0 0,-1 1,1-1,0 1,-1 0,1 0,-1 0,0 0,1 0,-1 0,0 1,1 0,-1-1,0 1,0 0,1 0,-1 0,0 1,0-1,1 1,-1-1,0 1,-3 2,-7 2,1 0,-1 1,1 0,1 1,0 1,0 0,-12 10,-36 36,3 3,1 1,4 4,2 1,-53 92,97-147,-4 6,1 0,1 0,1 1,-9 25,15-37,-1 0,0 0,1 0,-1 1,1-1,0 0,0 0,0 0,0 0,1 1,-1-1,1 0,0 0,0 0,0 0,0 0,0 0,1 0,-1-1,1 1,0 0,0-1,0 1,0-1,0 0,1 0,-1 0,1 0,4 3,33 17,1-2,1-2,0-2,55 14,-90-29,-1 0,1 0,0-1,0 0,0 0,0 0,0-1,0 0,-1-1,1 0,12-4,6-5,41-23,-18 9,261-136,-278 146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49.2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59 650,'0'9,"1"-1,0 1,1-1,0 0,1 1,-1-1,2 0,-1 0,6 8,47 70,-31-50,345 520,53 52,-362-518,-82-139,-38-41,-344-540,-35-164,424 763,-43-100,51 113,0 0,1 0,1 0,1-1,-1-24,4 42,0 1,0 0,0 0,-1 0,1 0,0 0,0 0,0-1,1 1,-1 0,0 0,0 0,0 0,0 0,0 0,0 0,0-1,0 1,0 0,0 0,0 0,0 0,0 0,0 0,0 0,1 0,-1-1,0 1,0 0,0 0,0 0,0 0,0 0,0 0,1 0,-1 0,0 0,0 0,0 0,0 0,0 0,0 0,1 0,-1 0,0 0,0 0,0 0,0 0,0 0,0 0,1 0,-1 0,0 0,0 0,0 0,0 0,0 0,0 1,0-1,0 0,1 0,-1 0,0 0,0 0,0 0,0 0,0 1,14 12,26 37,-15-19,162 183,81 95,-204-230,608 677,-651-734,-13-14,0 1,0-1,0-1,1 0,0 0,0 0,1-1,0-1,13 6,-22-11,0 1,0-1,0 0,0 0,0 0,0 0,0 0,0 0,0-1,0 1,0 0,0 0,0-1,0 1,0-1,0 1,0-1,0 1,0-1,-1 1,1-1,0 0,0 0,-1 1,1-1,0 0,-1 0,1 0,-1 0,1 0,-1 1,1-1,-1 0,0 0,1 0,-1 0,0 0,0 0,0 0,0-1,0 1,0 0,0-1,-1-58,-1 48,-62-607,1 18,58 469,3 51,-3 1,-17-87,15 146,3 17,3 6,1 0,0 1,0-1,0 0,0 1,1-1,-1 1,1-1,-1 0,1 1,1 2,10 23,2-2,0 1,2-2,0 0,35 39,-13-16,257 302,-90-112,-97-105,142 165,-232-281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50.0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0,'1'31,"2"0,1 0,1-1,14 44,49 118,-30-93,565 1405,-344-975,-257-525,4 8,1 0,0 0,1-1,0 0,1-1,0 0,0 0,1-1,0 0,12 8,-8-12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52.2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0 480,'0'-7,"3"-26,7 27,7 14,5 14,-1 0,-1 1,-1 1,-2 1,0 1,16 33,-13-23,57 99,69 112,-146-245,1 0,0-1,0 0,0 1,0-1,0 1,0-1,0 0,0 0,0 0,1 0,-1 0,0 0,1 0,-1 0,1 0,-1 0,3 0,-3-1,-1-1,1 1,0-1,-1 1,1-1,0 1,-1-1,1 1,-1-1,1 1,-1-1,1 0,-1 1,1-1,-1 0,0 0,1 1,-1-1,0 0,0 0,0 1,0-1,1 0,-1 0,0-1,0-77,-1 63,-27-314,4 103,13 104,2 49,3-94,5 166,1 0,0 1,0-1,1 0,-1 0,0 1,0-1,1 0,-1 0,1 1,0-1,0 0,-1 1,1-1,0 1,0-1,2-2,-2 4,0-1,0 1,0 0,0 0,0-1,0 1,0 0,0 0,0 0,0 0,0 0,0 0,-1 0,1 0,0 0,0 0,0 1,0-1,0 0,0 1,0-1,0 1,1 0,8 6,0 0,-1 1,0 0,11 12,-4-4,290 289,-134-152,273 274,-411-381,-28-36,0-1,1 0,0-1,0 0,0 0,1 0,1-1,11 9,-20-16,1 0,-1 0,1 0,0 0,-1 0,1 1,-1-1,1 0,-1 0,1 0,0 0,-1-1,1 1,-1 0,1 0,-1 0,1 0,0-1,-1 1,1 0,-1 0,1-1,-1 1,1 0,-1-1,0 1,1-1,-1 1,1 0,-1-1,0 1,1-1,-1 1,0-1,0 1,1-1,-1 0,0 1,0-1,0 1,0-1,0 1,0-1,0 0,0 1,0-1,0 0,2-35,-2 32,-29-429,0-7,16 275,13 165,0 0,0 0,0 0,0 0,1 0,-1 0,0 0,0 0,0 0,0 0,0 0,0 0,1 1,-1-1,0 0,0 0,0 0,0 0,1 0,-1 0,0 0,0 0,0-1,0 1,0 0,1 0,-1 0,0 0,0 0,0 0,0 0,0 0,0 0,1 0,-1 0,0-1,0 1,0 0,0 0,0 0,0 0,0 0,0 0,0-1,0 1,0 0,1 0,-1 0,0 0,0 0,0-1,0 1,0 0,0 0,0 0,0 0,0 0,0-1,0 1,0 0,-1 0,1 0,0 0,0 0,0-1,0 1,0 0,15 15,14 25,-2 7,53 71,-55-85,-1-2,1 0,37 34,32 32,-79-81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52.8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0,'0'6,"1"0,1 0,-1-1,1 1,0-1,0 1,0-1,1 0,5 9,5 10,340 841,-244-577,455 1012,-536-1242,58 140,-72-158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54.5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1 682,'1'8,"0"-1,1 1,0-1,1 0,0 0,0 0,0 0,1-1,0 1,6 8,5 8,247 358,-148-224,203 300,-314-452,0-1,0 1,0-1,1 0,0 1,6 4,-10-9,0 0,1 0,-1 0,0 0,0 0,0 0,1 0,-1 0,0 0,0 0,1 0,-1 0,0 0,0 0,1 0,-1 0,0 0,0 0,1 0,-1 0,0-1,0 1,0 0,1 0,-1 0,0 0,0-1,0 1,0 0,1 0,-1 0,0-1,0 1,0 0,0 0,0 0,0-1,0 1,0 0,0 0,0-1,0 1,1 0,1-29,-8-41,-2 1,-19-71,-4-34,-53-790,83 946,0 12,0 0,1 0,0 1,0-1,1 0,0 0,0 0,2-6,-3 12,0-1,1 1,-1-1,0 1,1 0,-1-1,1 1,-1 0,1-1,-1 1,0 0,1-1,-1 1,1 0,-1 0,1 0,-1-1,1 1,0 0,-1 0,1 0,-1 0,1 0,-1 0,1 0,-1 0,1 0,0 0,-1 0,1 1,-1-1,1 0,-1 0,1 0,-1 1,1-1,-1 0,0 1,1-1,-1 0,1 1,-1-1,0 0,1 1,-1-1,0 1,1-1,-1 1,1 0,21 25,-21-24,122 170,104 137,-178-247,27 33,-4 3,76 137,-148-235,0 1,0-1,1 1,-1 0,0-1,0 1,0-1,1 1,-1-1,0 1,1-1,-1 1,0-1,1 1,-1-1,0 0,1 1,-1-1,1 0,-1 1,1-1,-1 0,1 1,-1-1,1 0,-1 0,1 0,0 0,0 1,3-18,-5-50,0 47,21-1087,-19 1092,-1 6,1 0,0 0,0 0,1 1,0-1,3-10,-4 19,-1-1,0 1,1-1,-1 0,0 1,1-1,-1 1,1 0,-1-1,1 1,-1-1,1 1,-1 0,1-1,0 1,-1 0,1 0,-1-1,1 1,0 0,-1 0,1 0,0 0,-1 0,1 0,0 0,-1 0,1 0,-1 0,1 0,0 0,-1 0,1 1,0-1,-1 0,1 0,-1 1,1-1,-1 0,1 1,-1-1,1 1,-1-1,1 1,-1-1,1 1,0 0,24 27,-23-26,21 27,1-1,2-1,57 46,-58-52,-1 1,-2 1,0 1,25 36,-5-23,-30-27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55.4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445 361,'-17'-7,"0"0,-1 1,1 1,-1 1,0 1,0 0,0 1,-20 0,35 3,0-1,0 1,0 0,0-1,-1 1,2 1,-1-1,0 0,0 1,0-1,0 1,1 0,-1 0,1 0,0 0,-1 1,1-1,0 0,0 1,1 0,-3 4,-3 6,1 1,0-1,-5 24,5-18,-37 132,7 3,-18 177,17 321,39-515,22 142,-12-199,4 0,3-1,32 85,-39-133,1-1,2-1,1 0,1-1,1 0,1-2,2 0,36 35,-47-51,1-1,0 0,1 0,0-1,0 0,1-1,0-1,0 0,1-1,-1 0,1-1,0-1,1 0,-1-1,0 0,1-1,-1-1,1 0,-1-1,1-1,20-4,-22 2,0-1,0 0,-1 0,0-2,0 1,-1-1,0-1,0 0,-1-1,0 0,0 0,-1-1,0 0,-1-1,0 0,-1 0,0-1,6-15,9-22,-3-2,-3 0,14-70,-9 37,160-676,-147 568,18-392,-51 517,-3 0,-3 1,-3-1,-17-69,17 107,-1 0,-2 1,0 0,-27-44,27 55,0 1,0 1,-2 0,0 1,0 0,-2 1,1 0,-21-12,1 5,0 1,-2 2,0 2,-1 1,0 2,-1 2,0 1,-43-4,-14 3,-1 5,-109 8,191-3,8 0,1-1,0 1,0 1,0-1,0 1,0 0,0 0,1 0,-1 1,0 0,0 0,-4 2,5 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56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3,'31'0,"-10"-2,0 2,1 0,-1 1,0 2,0 0,0 1,0 1,-1 1,33 14,16 18,-3 3,-1 3,-3 2,89 85,-143-123,1 0,-1 1,-1-1,0 2,0-1,0 1,9 19,-9-6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56.4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1,'-4'0,"-2"0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6:57.2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1051 1,'-34'1,"-1"2,0 1,-46 13,-99 35,133-37,-38 13,-131 61,180-71,0 2,2 1,1 2,1 1,0 1,-27 30,52-48,0 1,0 0,0 1,1 0,0 0,1 0,0 0,1 1,-1 0,2 0,0 0,0 0,0 0,2 1,-1 0,1-1,1 1,0-1,0 1,1 0,0-1,1 1,0-1,1 1,0-1,1 0,0 0,1-1,-1 1,10 12,1-1,1-1,0-1,1-1,1 0,1-1,1-1,29 19,162 83,-211-118,870 381,-785-347,245 91,67 28,-343-130,67 41,-102-52,-1 0,0 1,-1 1,0 1,-1 0,22 28,-36-40,1 0,-1 1,1-1,-1 1,0 0,0 0,-1-1,1 1,-1 0,0 1,0-1,0 0,-1 0,1 8,-2-9,1 0,-1 0,0 0,0 0,0 0,-1-1,1 1,-1 0,1-1,-1 1,0-1,0 1,0-1,0 0,-1 0,1 0,0 0,-1 0,0-1,-2 3,-233 135,219-129,-1-1,0 0,0-1,-1-1,0-2,0 1,-30 2,-1 1,0 2,-81 30,93-26,-1-2,0-2,-1-2,0-1,-46 1,65-9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39.7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3807 23,'64'-20,"-49"19,0-1,0 2,0 0,0 1,0 1,0 0,0 1,0 1,26 9,-20-4,-1 1,-1 1,0 0,0 1,-1 2,18 16,-2 4,-2 0,-2 3,-1 0,-1 2,39 76,-38-57,-3 2,-2 2,-3 0,-3 1,-2 0,-3 2,-4-1,-2 2,-2-1,-8 104,-4-87,-4 0,-3 0,-4-2,-3 0,-4-1,-4-1,-2-2,-43 73,4-30,-5-3,-168 196,-220 176,300-335,-6-6,-314 208,112-119,-334 229,626-406,-449 342,34 40,285-214,162-169,2 2,-43 78,68-101,2 0,1 2,2 0,1 1,-10 50,19-58,1-1,1 1,1 0,2 0,2 0,0-1,13 57,-5-54,1 0,2-1,1 0,1-1,2-1,1-1,1 0,43 49,19 9,118 100,-56-58,340 396,-272-285,-193-221,84 87,-89-94,2-1,-1-1,1 0,1-1,29 15,-36-22,0 0,0-1,1 0,-1-1,0 0,0-1,1 1,-1-2,0 1,14-3,16-5,44-14,-33 7,519-164,-84 22,-141 69,-263 72,0 3,109-3,-156 18,-1 1,60 12,-52-7,51 4,-79-12,0 1,0-2,0 0,0-1,-1 0,1 0,0-2,13-4,339-175,-235 113,-115 62,-10 6,0-1,0 1,-1-1,1 0,-1 0,7-7,-10 10,-1 0,0-1,0 1,0 0,0-1,0 1,0 0,0 0,0-1,0 1,-1 0,1-1,0 1,0 0,0-1,0 1,0 0,0 0,-1-1,1 1,0 0,0 0,0 0,-1-1,1 1,0 0,0 0,-1 0,1-1,0 1,0 0,-1 0,1 0,0 0,-1 0,1 0,0 0,0 0,-1 0,1-1,0 1,-1 0,1 1,0-1,-1 0,1 0,0 0,0 0,-1 0,1 0,0 0,-1 0,-25-1,22 1,-63-7,1-3,0-2,1-4,-75-28,38 12,-57-14,-290-91,14-29,419 159,8 4,-1-1,1 0,1 0,-1 0,1-1,-14-11,20 15,1 1,-1 0,1-1,0 1,-1-1,1 1,0 0,-1-1,1 1,0-1,0 1,-1-1,1 1,0-1,0 1,0-1,-1 0,1 1,0-1,0 1,0-1,0 1,0-1,0 1,0-1,1 0,-1 1,0-1,0 1,0-1,0 1,1-1,-1 1,0-1,1 1,-1-1,0 1,1 0,-1-1,0 1,1-1,-1 1,1 0,-1-1,1 1,-1 0,1 0,-1-1,1 1,-1 0,1 0,-1 0,1 0,0-1,33-5,10 9,-1 1,1 2,-1 2,65 20,-88-22,457 159,-11 42,-78-33,-86-55,60 26,-341-137,-14-5,0 0,0 0,0 0,0 1,-1 0,10 8,-16-12,1 1,-1 0,1 0,-1 0,0 0,1 0,-1 1,0-1,0 0,0 0,0 0,0 0,0 0,0 0,0 0,0 0,0 0,-1 0,1 0,0 0,-1 0,1 0,-1 0,1 0,-1 0,1 0,-1 0,0-1,0 1,-1 1,-26 30,24-29,-116 124,6 4,-157 236,-145 319,200-286,209-385,6-8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22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553 1012,'-32'0,"18"-2,0 2,1 0,-1 1,0 0,1 1,-1 0,1 1,-1 1,1 0,-14 7,-2 6,1 1,1 2,0 0,2 2,0 1,2 1,0 1,2 1,1 1,1 1,1 1,2 0,1 1,-19 52,32-78,1-1,0 1,0 0,0 0,1 0,-1 0,1 0,0 0,0 0,0 0,0 0,1 0,0 0,0 0,0 0,0 0,1 0,-1-1,1 1,0 0,0-1,0 0,3 4,0-3,-1 0,1 0,0-1,0 0,0 0,1 0,-1-1,0 0,1 0,0 0,-1-1,1 0,0 0,0 0,9 0,24-3,-1 0,0-3,65-16,-69 14,16-3,1-2,-2-3,0-1,70-35,-110 45,1-1,-2 0,1 0,-1-1,0-1,-1 1,1-1,-2 0,1-1,-2 0,1 0,-1 0,-1 0,0-1,0 0,4-21,1-16,-2-1,2-76,-8 99,3-106,-18-202,5 260,-3 0,-3 0,-4 2,-33-86,48 148,-22-48,24 54,0 1,0 0,0 0,0 0,0 1,0-1,-1 0,1 1,-1 0,0-1,0 1,0 0,0 0,-3-1,4 3,1 0,0-1,0 1,0 0,0 0,0 0,-1 0,1 0,0 0,0 1,0-1,0 0,0 1,0-1,-1 0,1 1,0-1,0 1,0 0,0-1,1 1,-1 0,0 0,0-1,0 1,1 0,-1 0,0 0,1 0,-1 0,0 0,1 0,0 0,-1 0,1 0,-1 0,1 0,0 1,0 1,-7 48,7-49,0 285,3-131,-3-135,0 0,2 0,1 0,0 0,2-1,0 1,1-1,2 0,0-1,18 34,13 23,-22-42,32 50,-47-80,1 0,0-1,0 0,0 0,1 1,-1-2,1 1,7 4,6 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27.3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2 104,'-1'-47,"1"-8,1 53,2 9,5 35,30 169,43 284,-76-457,42 273,-35-257,2 1,2-2,38 82,-50-127,0-1,1 1,0-1,0 0,1 0,0-1,0 1,0-1,1-1,0 1,0-1,0 0,1-1,0 0,9 4,11 1,0 0,0-2,36 5,4 1,310 61,-369-72,139 15,-133-16,0-1,1 0,-1-2,0 1,1-2,-1 0,21-7,-10-2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27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1,'1'0,"1"1,-1-1,1 1,0 0,-1 0,1 0,-1 0,0 0,1 0,-1 0,0 0,0 0,1 1,-1-1,0 0,0 1,0-1,-1 1,2 2,18 38,-15-30,33 71,165 332,-176-358,-20-35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28.2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28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1,'3'9,"1"0,-1 1,2-1,-1-1,1 1,9 10,9 19,90 171,125 246,-171-313,60 192,-117-302,-6-15,1-1,0 0,2 0,-1 0,2-1,17 26,-24-39,1 0,0 0,0 0,0 0,0 0,1 0,-1-1,0 1,1-1,-1 0,1 0,0 0,-1 0,1 0,0 0,-1-1,1 1,0-1,0 0,0 0,-1 0,1 0,0 0,0-1,-1 1,1-1,0 0,0 0,-1 0,1 0,-1 0,1-1,3-2,5-3,0-1,-1 0,-1-1,0 0,15-19,-6 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29.4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1 109,'8'0,"8"-5,9-5,9-5,8-5,5-3,2 3,-6 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0.0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77,'-1'-15,"0"12,1-1,0 0,0 0,0 0,0 0,0 0,1 0,-1 0,1 0,0 1,1-1,-1 0,0 0,4-4,-5 8,1 0,-1 0,1 1,-1-1,1 0,-1 0,1 0,-1 1,1-1,-1 0,1 1,-1-1,0 0,1 1,-1-1,0 0,1 1,-1-1,0 1,1-1,-1 0,0 1,0-1,1 1,-1-1,0 1,0-1,0 1,0-1,0 1,0 0,0-1,0 1,0 0,8 28,-7-26,7 21,1-1,1 1,25 41,-11-22,204 367,-96-178,-105-180,-14-26,1-1,1 0,34 43,-46-65,-1-1,1 1,-1-1,1 0,0 0,0 0,0 0,0 0,0-1,1 1,-1-1,0 0,1 0,-1 0,1 0,-1-1,1 1,0-1,-1 0,1 0,-1 0,1-1,-1 1,1-1,-1 0,1 0,-1 0,0 0,5-3,8-4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0.5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 48,'-4'0,"-2"4,9-2,8-7,7-2,9-4,8-4,-2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1.3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 0,'-1'1,"0"-1,-1 1,1 0,0-1,0 1,0 0,0 0,0 0,0-1,0 1,0 0,0 0,0 1,0-1,1 0,-1 0,1 0,-1 0,1 1,-1-1,1 0,-1 1,1-1,0 0,0 0,0 1,0 1,-3 39,5-30,0-1,1 0,1 0,0 0,0 0,9 16,43 62,-31-50,35 57,-6-5,5-3,82 96,-130-174,1 0,0-1,0 0,1-1,0 0,1-1,-1-1,2 0,-1 0,0-2,1 0,0 0,0-2,0 0,0 0,0-2,25-1,-16-3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2.9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642 1081,'24'-26,"-2"-1,-2 0,0-2,-2-1,16-32,-16 29,-1-2,-2 0,-1 0,-2-2,-2 1,-1-1,-1-1,-3 0,2-46,-7 80,0-1,0 1,0 0,-1-1,0 1,0 0,0-1,0 1,-1 0,1 0,-1 0,0 0,0 0,-1 1,1-1,-1 0,1 1,-1 0,-1 0,1 0,-4-3,3 4,-1-1,0 1,0 0,1 1,-2-1,1 1,0 0,0 0,0 1,0-1,-1 1,1 0,0 1,0-1,0 1,-1 0,-6 2,0 1,1 1,0 0,-1 0,2 1,-1 0,1 1,-17 14,-63 67,67-65,-54 60,-129 178,164-198,3 2,3 2,-52 132,73-156,-10 52,21-80,2 1,0 0,1 0,0-1,1 1,4 28,-3-38,1-1,0-1,0 1,0 0,0 0,1-1,0 1,0-1,0 0,0 0,1 0,-1 0,1 0,0-1,0 0,1 0,-1 0,1 0,-1-1,1 0,0 0,0 0,6 2,14 2,0 0,0-1,39 1,-42-4,65 3,-1-4,1-4,-1-4,1-4,154-39,-186 35,0-3,-1-2,-1-3,-1-2,-2-2,54-37,-70 39,-1-1,0-2,-3-1,0-1,-2-2,-1-1,-2-1,-1-1,19-39,-13 14,-2-1,-4-2,-2 0,-2-2,11-76,-24 96,-2 0,-2 1,-1-1,-3 0,-2 0,-2 0,-1 0,-21-71,23 103,-1 0,0 1,-1-1,0 1,-1 0,0 0,-12-13,18 22,-1 1,0-1,-1 1,1 0,0 0,-1 0,1 0,-1 1,1-1,-1 1,0-1,0 1,0 0,0 0,0 0,0 1,0-1,0 1,0-1,0 1,0 0,0 0,0 0,0 1,0-1,0 1,0 0,0 0,0 0,0 0,0 0,1 1,-1-1,0 1,1-1,-1 1,-2 3,-1 0,1 1,-1 0,1 0,1 1,-1-1,1 1,0 0,1 0,-1 0,1 1,1-1,0 1,0 0,0-1,1 1,0 0,0 0,1 9,0-5,1-1,0 1,0-1,1 1,0-1,1 0,1 0,-1 0,2 0,0-1,0 1,8 11,10 6,0-1,2-2,1 0,33 23,124 81,-146-105,888 515,-911-532,-6-3,-1-1,0 1,0 0,0 1,0 0,-1 0,6 6,-10-9,-1-1,0 1,-1 0,1 0,0 0,0-1,-1 1,1 0,-1 0,1 0,-1 0,0 0,0 0,0 0,0 0,0 0,-1 0,1 0,0 0,-1 0,0 0,1 0,-1 0,0-1,0 1,0 0,0 0,0-1,0 1,-1-1,1 1,-1-1,-1 2,-44 50,-3-1,-82 64,-126 70,207-152,-1-3,-2-3,-66 27,112-53,1 1,0 0,0 1,0-1,-9 8,3 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4.6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0,'1'10,"0"0,0-1,0 1,2-1,-1 1,1-1,0 0,7 12,43 67,-26-46,309 527,-10-17,-318-539,54 88,68 149,-119-219,-4-7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22.8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 0,'-4'0,"-6"0,-5 0,-1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5.6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1,'4'1,"-1"0,1 1,-1 0,0 0,1 0,-1 0,0 0,0 1,0-1,-1 1,1 0,0 0,-1 0,0 0,0 0,0 0,2 4,1 1,200 303,-75-109,198 236,-312-420,-2 0,0 1,-2 1,0 0,-1 1,-1 0,-1 1,0 0,-2 0,5 25,-13-47,1 0,0 1,0-1,0 0,0 1,0-1,0 0,0 1,0-1,0 0,0 1,0-1,0 0,0 1,0-1,0 0,0 1,0-1,1 0,-1 1,0-1,0 0,0 0,0 1,1-1,-1 0,0 1,0-1,1 0,-1 0,0 0,0 1,1-1,-1 0,0 0,1 0,-1 0,0 1,1-1,-1 0,0 0,1 0,-1 0,0 0,1 0,0 0,6-19,2-35,-3 4,3 1,1 0,3 0,2 1,1 1,3 1,37-67,-42 90,2 1,0 0,1 1,1 1,0 0,38-29,-40 38,0 0,1 0,1 2,0 0,0 1,1 1,-1 1,2 0,-1 1,21-1,-12 2,1 3,0 0,0 2,0 1,0 1,0 1,-1 2,0 1,45 17,-35-7,-1 1,-1 1,-1 2,0 2,-2 1,38 36,33 41,-4 5,97 135,-149-172,-35-46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6.2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1 840,'0'-2,"0"0,1-1,0 1,-1 0,1 0,0 0,0 0,0 0,1 0,-1 0,0 0,1 1,-1-1,1 0,2-1,32-26,-26 22,82-56,2 3,141-65,213-68,-424 184,90-38,275-105,-277 113,175-34,-244 66,-14 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7.4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333 1236,'2'-6,"-1"1,1 0,0-1,0 1,0 0,1 0,-1 0,1 1,1-1,5-6,1-2,30-42,3 3,81-77,115-80,-201 177,179-143,334-204,-501 349,-31 21,-1-1,-1-1,0 0,-1-2,23-20,-39 32,0 1,1 0,-1 0,0 0,0 0,1-1,-1 1,0 0,0 0,0 0,0-1,1 1,-1 0,0 0,0-1,0 1,0 0,0 0,0-1,0 1,0 0,1-1,-1 1,0 0,0 0,0-1,0 1,-1 0,1 0,0-1,0 1,0 0,0-1,0 1,0 0,0 0,0-1,-1 1,1 0,0 0,0-1,-15-1,-23 8,35-5,-127 28,1 6,2 5,2 6,-210 109,231-97,2 5,3 4,3 5,3 4,-124 131,188-178,2 1,2 1,1 1,1 2,-32 62,53-92,1-1,-1 0,1 1,0-1,1 1,-1 0,1-1,-1 1,1 0,0-1,1 1,-1 0,0-1,1 1,0 0,0-1,0 1,0-1,1 0,-1 1,1-1,0 0,0 0,0 0,0 0,1 0,-1 0,4 2,7 6,1-1,0-1,0 0,31 14,-14-7,63 34,188 73,-265-117,1-1,0-1,0-1,0 0,0-1,0-2,1 1,-1-2,0 0,0-2,1 0,-2-1,1 0,0-2,24-10,54-25,-16 6,117-34,-162 59,1-1,-1-1,-1-2,0-2,-2-1,44-29,-57 34,0 2,1 1,0 0,29-7,-21 6,5-1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8.6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611 348,'-4'-3,"1"1,0 0,-1 0,1 0,-1 0,1 0,-1 1,0 0,0 0,1 0,-1 0,-5 0,-52-3,44 3,-7 0,1 1,-1 0,0 2,-39 8,51-7,0 1,0 1,0-1,1 2,0 0,0 0,0 1,1 1,0 0,-14 13,5-3,2 1,0 1,1 0,1 1,1 1,1 0,1 1,0 1,2-1,1 2,1-1,1 1,1 0,2 1,0-1,1 1,2 45,2-65,0-1,0 1,0-1,1 1,-1-1,1 0,0 0,1 1,0-2,-1 1,2 0,-1 0,0-1,9 8,-5-5,1-1,1 0,-1 0,1-1,0 0,0 0,17 5,9 0,1-2,1-1,55 4,-81-10,679 28,-689-29,22 0,149-2,-147 0,0 0,0-2,0-1,37-12,-59 15,0 1,1-1,-1 0,0 0,0 0,0 0,0 0,-1-1,1 1,-1-1,1 0,-1 1,0-1,0 0,0-1,0 1,-1 0,0 0,1-1,-1 1,0-1,0 1,-1-1,1 1,-1-6,1-9,-2-1,0 1,-1 0,-4-18,-1-9,3 7,-2 0,-2 1,-1-1,-2 1,-2 1,-1 0,-2 1,-1 1,-2 0,-1 2,-1 0,-2 1,-49-50,37 47,-1 2,-1 2,-2 1,-1 3,-1 0,-2 3,-86-34,124 55,0 0,1 0,-1 1,0 0,0 0,0 0,0 1,0-1,0 1,0 1,0-1,0 1,0-1,1 1,-1 1,-8 2,4 1,0 0,1 1,-1 0,1 1,1 0,-14 15,7-7,-122 122,111-115,-1 0,-1-2,-51 29,60-40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39.6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0 285,'42'2,"0"2,0 2,0 1,-1 3,0 1,0 2,-2 1,0 3,58 33,6 12,-3 5,96 85,-152-118,-2 2,-2 2,45 54,-75-80,-1 0,0 1,-1 0,0 1,-1-1,-1 1,0 1,-1-1,0 1,-1 0,-1 0,0 0,-1 1,-1-1,0 1,-3 23,2-35,-14 68,14-68,-2 0,1 0,0 0,-1 0,0 0,0 0,0-1,0 1,0 0,-1-1,0 0,1 0,-1 1,-4 1,6-4,-1 0,1-1,-1 0,1 1,0-1,-1 0,1 0,-1 0,1 0,-1 0,1 0,0 0,-1 0,1 0,-1-1,1 1,0-1,-1 1,1-1,0 1,-1-1,1 0,0 0,0 0,0 0,-1 1,1-1,0-1,0 1,1 0,-3-2,-25-41,-3-24,3 0,3-2,2-1,-22-131,27 69,-4-235,22 367,-1-30,1-1,2 1,0-1,3 1,10-43,-4 51,-11 23,0-1,0 1,0 0,1-1,-1 1,0 0,0-1,0 1,0 0,1-1,-1 1,0 0,0 0,1-1,-1 1,0 0,0 0,1 0,-1-1,0 1,1 0,-1 0,0 0,1 0,-1 0,0 0,1 0,-1 0,0-1,1 1,-1 0,0 0,1 0,-1 1,1-1,-1 0,0 0,1 0,-1 0,0 0,1 0,-1 0,0 1,0-1,1 0,-1 0,0 0,1 1,-1-1,0 0,0 0,0 1,1-1,-1 0,0 1,0-1,0 0,1 1,3 11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40.7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738 329,'25'-8,"-1"-1,0-1,-1-1,25-16,2 1,50-26,112-77,-208 126,0 0,0 0,0-1,0 1,-1-1,6-7,-8 10,-1 0,0 1,1-1,-1 1,0-1,0 0,1 1,-1-1,0 1,0-1,0 0,0 1,0-1,0 0,0 1,0-1,0 0,0 1,0-1,0 0,-1 1,1-2,-1 1,0 0,0 1,0-1,0 0,0 0,0 1,0-1,0 1,0-1,0 1,0-1,0 1,0 0,0 0,0-1,-1 1,1 0,-1 0,-8 0,0 0,1 0,-1 1,0 0,1 1,-1 0,-17 6,-64 32,77-33,-191 95,4 8,-195 145,366-233,-11 6,1 2,2 2,-42 44,77-74,1 1,0 0,0 0,0-1,0 1,0 1,0-1,1 0,-1 0,1 0,0 1,0-1,0 1,1-1,-1 1,1-1,0 6,1-6,0-1,-1 1,2 0,-1-1,0 1,0-1,1 1,0-1,-1 0,1 1,0-1,0 0,0 0,0 0,0-1,1 1,-1 0,1-1,-1 0,1 1,3 0,39 15,1-2,1-2,0-2,57 6,-37-6,732 78,6-78,-771-12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41.9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0 700,'25'0,"149"6,-150-3,-1 1,1 1,-1 1,0 1,28 13,-3 3,-1 3,-2 1,0 2,48 43,-86-66,-1 0,0 0,0 1,-1-1,0 1,5 9,-9-14,0-1,0 1,0-1,0 1,0-1,-1 1,1 0,-1-1,1 1,-1 0,0 0,0-1,1 1,-1 0,0 0,-1-1,1 1,0 0,0 0,-1-1,1 1,-1 0,1-1,-1 1,0-1,0 1,0-1,0 1,0-1,0 1,0-1,0 0,0 0,-1 1,1-1,-2 1,2-1,0-1,0 1,0-1,1 1,-1-1,0 1,0-1,0 0,0 1,0-1,0 0,0 0,0 0,0 0,0 0,0 0,0 0,0 0,0 0,0 0,0 0,0 0,0-1,0 1,1-1,-1 1,0 0,0-1,-1 0,0-1,1 0,-1 0,0 0,1 0,0-1,-1 1,1 0,0 0,0-1,1 1,-2-4,-1-7,1-1,0 0,0-14,1-3,1 0,1 0,1 1,2-1,2 1,0 0,2 0,1 0,2 1,1 1,0 0,3 1,0 0,31-41,-42 64,-1 1,1-1,-1 1,1 0,0 0,0 0,0 1,0 0,1-1,-1 1,1 1,-1-1,1 1,0-1,-1 1,1 1,0-1,0 1,0 0,0 0,-1 0,1 1,0-1,0 1,0 0,-1 1,1-1,6 4,13 6,-1 1,0 0,-1 2,25 20,-20-14,-10-8,250 191,-239-178,0 2,-2 1,-1 1,-1 1,-2 1,32 58,-53-87,15 36,-15-36,0 0,-1 0,1-1,-1 1,1 0,-1 0,0 0,0 0,0 0,0-1,0 1,0 0,0 0,0 0,-1 0,1-1,-1 1,-1 3,2-5,-1 0,1 1,-1-1,1 0,0 0,-1 0,1 0,-1 1,1-1,-1 0,1 0,-1 0,1 0,-1 0,1 0,-1 0,1 0,-1 0,1-1,-1 1,1 0,-1 0,1 0,0 0,-1-1,1 1,-1 0,1 0,0-1,-1 1,1 0,0-1,-1 1,1 0,0-1,-1 1,1-1,0 1,0-1,-1 1,1 0,0-1,-12-21,6 6,2 0,0 0,1 0,0 0,0-24,5-90,0 88,2-47,4 0,4 0,4 1,37-118,-51 199,4-14,1-1,1 1,1 1,1-1,0 1,2 1,15-21,-25 38,-1 1,1-1,0 1,-1 0,1 0,0-1,0 1,0 0,0 1,0-1,0 0,0 1,0-1,0 1,0-1,0 1,0 0,0 0,1 0,-1 0,0 0,0 1,0-1,0 1,0-1,0 1,0 0,0 0,0 0,2 1,7 5,-1 0,0 0,-1 1,11 11,-2-4,182 156,435 412,-592-536,55 78,-85-106,-1 0,-1 0,-1 1,0 1,-2 0,0 0,8 40,-13-33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43.0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21236 0,'-28'2,"0"1,0 1,0 2,-36 11,-7 2,-839 185,-114 27,-872 210,776-184,-215 37,-9-53,-1047 32,506-111,1792-152,-1169 138,3 50,1109-170,-2258 457,1282-179,23 60,866-286,96-31,-473 144,506-166,-2-5,0-4,-196 5,253-26,49 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7:44.6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3574,'74'-3,"143"-27,-108 13,1164-155,13-1,885-162,-1631 251,447-78,830-118,-1048 188,520-68,-729 85,187-28,-43-44,-10-46,-494 136,-113 29,118-54,73-56,-206 101,90-39,3 6,203-55,358-63,-626 164,1056-228,-26 87,-853 131,435-89,-215 57,-320 48,16-7,-63 6,141-1,-165 24,181 31,-172-17,120 3,36-21,-248-1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8:49.7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480 1337,'-6'-7,"0"1,0-1,1-1,0 1,0-1,1 0,0 0,0 0,1-1,0 1,1-1,-2-9,3 17,1 1,0-1,0 0,0 0,0 1,0-1,-1 0,1 0,0 1,1-1,-1 0,0 0,0 1,0-1,0 0,1 0,-1 1,0-1,0 0,1 1,-1-1,1 0,-1 1,1-1,-1 1,1-1,0 0,16 9,18 32,6 20,-3 3,34 77,-37-71,248 551,-268-585,42 104,-311-587,156 289,-79-134,-168-287,325 545,-6-8,2 0,2-1,-28-83,49 125,0 0,0-1,1 1,-1 0,1-1,-1 1,1-1,0 1,0 0,0-1,1 1,-1-1,0 1,1 0,0-1,-1 1,1 0,2-4,-2 5,0 0,0 0,1 0,-1 0,0 0,1 0,-1 0,1 1,-1-1,1 0,-1 1,1-1,-1 1,1 0,0 0,-1-1,1 1,-1 0,1 0,2 1,8 1,0 0,-1 1,0 1,1 0,19 10,545 277,-530-270,1167 511,-1199-527,-5-1,1 0,-1-1,1 0,14 2,-22-5,-1 0,0 0,0 1,1-1,-1 0,0-1,1 1,-1 0,0 0,0 0,1-1,-1 1,0 0,0-1,0 0,0 1,1-1,-1 1,0-1,0 0,0 0,0 0,-1 0,1 0,0 0,0 0,0 0,-1 0,1 0,0 0,-1 0,1 0,-1-1,0 1,1 0,-1 0,0 0,0-1,0 1,1 0,-2-2,1-14,-2 0,0 0,-2 0,1 1,-2-1,0 1,-12-25,2 4,-48-127,-139-259,149 333,-3 2,-3 3,-5 2,-88-88,126 147,-42-31,51 42,5 0,12 13,0 0,0-1,0 1,0 0,0-1,0 1,0 0,0-1,0 1,0 0,0-1,0 1,0 0,1-1,-1 1,0 0,0 0,0-1,0 1,1 0,-1 0,0-1,0 1,1 0,-1 0,0-1,0 1,1 0,-1 0,0 0,0 0,1-1,-1 1,0 0,1 0,-1 0,0 0,1 0,-1 0,0 0,1 0,-1 0,0 0,1 0,12-2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1.3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1 469,'0'-1,"0"0,1 1,-1-1,0 0,1 1,-1-1,0 1,1-1,-1 1,1-1,-1 1,1-1,-1 1,1-1,-1 1,1 0,-1-1,1 1,0 0,-1-1,1 1,0 0,-1 0,1 0,0 0,-1-1,1 1,0 0,-1 0,1 0,0 0,1 1,26 1,-13 1,-1 1,0 1,1 0,-2 0,1 2,-1 0,0 0,0 1,17 15,16 15,42 46,-49-45,28 24,-3 3,-3 2,97 143,-157-209,16 28,-16-29,-1-1,1 1,-1 0,0 0,1 0,-1 0,1 0,-1-1,0 1,0 0,0 0,1 0,-1 0,0 0,0 0,0 0,0 0,0 0,-1 0,1 0,0-1,0 1,-1 0,1 0,0 0,-1 0,1 0,-2 1,1-2,1 0,-1 0,0 0,0 0,0 0,0 0,0 0,0-1,0 1,0 0,0 0,0-1,0 1,0-1,1 1,-1-1,0 1,0-1,0 1,1-1,-1 0,0 1,0-2,-21-22,18 19,-38-48,2-2,3-2,2-1,3-2,3-1,2-2,3 0,3-1,3-2,-15-94,30 145,1 0,1-1,1 1,0 0,0 0,2 0,0 0,0 0,7-18,-6 25,0 0,1 0,1 1,-1-1,1 1,0 0,0 0,1 1,0-1,0 1,1 1,0-1,0 1,0 0,0 1,1 0,12-5,4-1,1 2,0 1,1 1,0 1,0 1,0 2,0 0,0 2,1 1,-1 1,0 1,51 13,-30-3,0 2,-2 3,1 1,-2 3,-1 1,43 31,-25-10,-3 2,-2 3,-2 2,-2 3,80 107,-81-87,-2 3,-4 1,-4 2,45 123,-76-175,12 56,-40-244,-2-19,8-1,8-1,30-286,-16 385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8:50.2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0 602,'0'-4,"5"-2,13-3,26-6,26-7,36-14,30-9,22-6,17-11,10-3,-5 5,-17 8,-23 5,-18 5,-25 11,-26 6,-20 7,-18 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8:50.7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1 767,'0'-2,"1"0,0 1,0-1,0 0,0 0,0 1,0-1,1 1,-1-1,0 1,1 0,-1 0,1-1,-1 1,1 0,2-1,3-3,27-19,2 1,0 1,61-25,126-38,-111 44,335-120,617-136,-923 264,-128 31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8:52.6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1,'24'2,"1"1,-1 1,-1 1,1 1,34 13,-12-3,717 288,-598-232,1188 516,-1295-564,-6-3,0 2,81 50,-131-71,0-1,0 0,-1 1,1-1,0 1,0-1,-1 1,1 0,-1 0,0 0,3 3,-4-4,0-1,0 1,0-1,0 1,0-1,0 1,0-1,0 1,0-1,0 1,0-1,0 1,0-1,0 1,0-1,-1 1,1-1,0 1,0-1,0 1,-1-1,1 0,0 1,-1-1,1 1,0-1,-1 0,1 1,-1-1,1 0,-1 1,-2 0,-1 0,1 0,0 0,-1 0,1-1,-1 1,1-1,0 0,-1 0,1 0,-1-1,1 1,-6-2,-19-8,1 0,0-2,1-1,-39-25,-4-2,-420-188,198 98,126 54,163 75,0 0,0 0,0 1,0-1,0 1,0-1,0 1,0 0,0 0,0-1,0 2,0-1,0 0,0 0,0 1,0-1,-2 1,3 0,0 0,0 0,0 0,0 0,0 0,0 0,0 0,0 0,0 0,0 0,0 1,1-1,-1 0,1 1,-1-1,1 0,-1 1,1 1,-2 8,2 1,0-1,0 0,1 0,2 13,0 5,-1 32,-4 1,-2 0,-2-1,-24 98,-1-48,-68 167,-19-28,102-226,8-19,6-17,5-2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8:53.2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0,'0'4,"1"0,0 0,0 0,0 0,0 0,1-1,-1 1,1-1,0 1,0-1,0 1,4 3,38 41,-25-29,521 631,-484-568,-39-52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8:54.0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0 803,'1'-2,"-1"-1,1 0,0 1,0 0,0-1,1 1,-1-1,0 1,1 0,0 0,-1 0,1 0,0 0,0 0,0 0,0 1,5-3,41-24,-3 8,53-14,-16 6,667-202,-308 103,-333 94,432-143,-449 132,-16 7,-56 32,-19 5,1 0,-1 0,0 0,1 0,-1 0,0 0,1 0,-1 0,0 0,1 0,-1 0,0 1,0-1,1 0,-1 0,0 0,1 0,-1 0,0 1,0-1,1 0,-1 0,0 0,0 1,0-1,1 0,-1 0,0 1,0-1,0 0,0 1,1-1,-1 0,0 1,0-1,0 0,0 0,0 1,0-1,0 0,0 1,0-1,0 0,0 1,0-1,0 0,0 1,0-1,-1 1,-2 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0.0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6709 564,'-2'79,"-4"0,-3-1,-3 0,-4 0,-45 129,-1-36,-8-3,-178 308,167-346,-7-4,-5-4,-201 204,229-263,-3-4,-2-3,-2-3,-3-3,-141 70,173-100,-1-3,-1-1,0-2,-1-2,0-2,-1-2,0-3,0-1,-1-2,1-3,0-1,-77-14,74 3,0-2,1-2,1-3,1-1,0-2,2-3,1-1,1-2,-47-43,-3-11,4-5,-131-166,-191-329,42-31,-57-86,241 430,138 208,-3 3,-64-58,103 106,-1 0,0 1,0 0,-1 2,-21-12,31 19,-1-1,0 1,1 0,-1 0,0 0,0 0,0 1,0-1,1 1,-1 0,0 0,0 1,0-1,0 1,0 0,1 0,-1 0,0 0,1 1,-1-1,1 1,-1 0,1 0,0 0,0 1,-5 4,-65 64,-104 129,-40 93,17 8,13 9,-243 553,419-843,5-19,0-32,1 1,-18-55,-39-91,7 22,-19-86,-38-116,90 306,18 43,0 1,0-1,1-1,0 1,1 0,0-1,0 0,0 1,1-1,0 0,0 0,1 0,0 1,1-1,1-10,18-91,-20 109,0 1,0-1,0 0,0 0,0 0,0 0,0 1,1-1,-1 0,0 0,0 0,0 0,0 1,0-1,0 0,1 0,-1 0,0 0,0 0,0 0,0 1,1-1,-1 0,0 0,0 0,0 0,1 0,-1 0,0 0,0 0,0 0,1 0,-1 0,0 0,0 0,0 0,1 0,-1 0,0 0,0 0,0-1,1 1,-1 0,0 0,0 0,0 0,0 0,1 0,-1 0,0-1,0 1,0 0,0 0,0 0,0 0,1-1,-1 1,0 0,0 0,0 0,0-1,6 21,1 39,-3 1,-4 63,-1-40,2 89,-5 526,-59-2,61-690,1 1,1-1,-1 1,1-1,0 1,1-1,1 8,-2-13,0 0,0-1,1 1,-1 0,0-1,0 1,1-1,-1 1,0-1,1 1,-1-1,1 1,-1-1,0 1,1-1,-1 1,1-1,0 0,-1 1,1-1,-1 0,1 1,-1-1,1 0,0 0,-1 0,2 1,0-2,0 1,0 0,0-1,0 0,0 0,0 1,0-1,0 0,0 0,-1-1,1 1,0 0,2-3,7-5,0 1,1 1,-1 0,2 0,-1 1,1 1,22-7,98-15,-94 20,378-39,-317 38,-70 6,79-10,-100 10,-1 0,1 0,0-1,-1 0,1 0,-1-1,0 0,0 0,9-8,-14 10,-1-1,1 0,-1 0,0 1,0-2,0 1,0 0,-1 0,1 0,-1-1,0 1,0-1,0 1,0-1,-1 0,1 1,-1-1,0 1,0-1,-1 0,1 1,-1-1,1 1,-3-6,-3-10,0 0,-2 1,-13-25,8 17,-212-377,96 182,22 27,-174-291,226 392,41 64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1.0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0 330,'18'10,"-1"1,0 1,-1 1,0 0,18 21,67 84,-69-79,314 432,-28 23,-159-241,-152-243,-3-3,0 0,0-1,1 0,0 0,0 0,8 6,-13-11,0-1,1 0,-1 0,0 1,1-1,-1 0,0 0,1 1,-1-1,1 0,-1 0,0 0,1 0,-1 0,1 0,-1 0,0 0,1 0,-1 0,1 0,-1 0,0 0,1 0,-1 0,1 0,-1 0,0 0,1-1,-1 1,0 0,1 0,-1 0,0-1,1 1,-1 0,0-1,1 1,-1 0,0 0,0-1,1 1,-1 0,0-1,0 1,0-1,0 1,0 0,1-1,-1 1,0-1,0 1,0 0,0-1,0 1,0-1,0 1,0 0,0-1,0 1,0-1,-1 1,1-1,-2-29,-11-18,-3 0,-1 2,-3 0,-28-49,3 3,-556-1056,597 1140,-12-18,1-1,1-1,1 0,1-1,2 0,-7-36,16 63,1 0,-1 0,1 0,0 0,0 0,0-1,0 1,0 0,0 0,0 0,1 0,-1 0,1 0,0 0,0 0,-1 0,1 0,0 0,1 0,-1 0,2-2,-1 3,-1 0,1 0,0 0,0 1,0-1,0 0,0 1,0-1,0 1,0 0,0 0,0 0,0 0,0 0,0 0,1 0,2 1,12 4,-1 1,1 0,-2 1,20 11,-24-13,556 252,57 29,-525-232,-2 4,119 94,-213-150,-2 0,0-1,-1-1,1 1,0 0,1 0,-1 0,0 0,0-1,0 1,0 0,0-1,1 1,-1-1,0 0,1 1,-1-1,0 0,1 0,-1 0,0 0,2 0,2-5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1.4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1 221,'0'-4,"4"-2,6-7,5-3,5-7,7 1,8-4,2-3,3 0,0 0,-8 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2.0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0 816,'1'2,"0"0,1 0,-1 0,1 0,-1 0,1 0,-1 0,1-1,0 1,0-1,0 1,0-1,0 1,0-1,0 0,1 0,3 1,4 3,442 236,-342-191,3-5,143 38,-254-82,0 0,0 0,0-1,0 1,0-1,1 1,-1-1,0 0,0 0,0 0,1 0,-1 0,0-1,0 1,0 0,1-1,-1 0,0 0,0 1,0-1,0 0,0-1,3-1,-4 0,1 0,-1 0,1 0,-1 0,0 0,0 0,-1-1,1 1,-1 0,1-1,-1 1,0 0,0 0,0-1,-2-4,-5-40,-2 0,-31-92,15 56,-35-108,-9 2,-128-250,179 402,6 10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3.4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102 1290,'1'-5,"0"0,0 1,0-1,1 0,0 1,0 0,0-1,4-5,3-8,67-146,-41 95,-3-1,-3-2,37-143,-65 212,-1 1,1-1,-1 0,0 0,0 0,0 0,0 1,0-1,-1 0,0-4,0 7,1-1,0 0,-1 0,1 0,-1 1,1-1,-1 0,1 1,-1-1,1 0,-1 1,0-1,1 1,-1-1,0 1,0-1,1 1,-1-1,0 1,0 0,0 0,-1-1,-1 1,0 0,0 1,-1-1,1 1,0-1,0 1,0 0,0 0,0 1,0-1,0 0,0 1,1 0,-1 0,1 0,-4 2,-22 22,1 2,1 0,2 2,0 0,2 2,2 0,1 2,1 0,2 1,1 1,2 0,2 0,1 2,2-1,1 1,-2 62,9-81,0 0,1 0,2 0,0-1,0 1,2-1,0 1,13 26,-16-39,1-1,0 0,0 0,0 0,0 0,1 0,0 0,0-1,0 0,1 0,-1 0,1 0,0-1,0 0,0 0,1 0,-1-1,1 0,-1 0,1 0,0 0,0-1,0 0,0 0,0-1,0 0,-1 0,1 0,0-1,9-1,-9 1,1-1,-1 1,1-1,-1 0,0-1,0 1,0-1,0-1,0 1,-1-1,1 0,-1 0,0 0,0-1,-1 0,1 0,-1 0,0 0,0-1,-1 0,0 0,0 0,0 0,-1 0,0 0,0-1,0 1,-1-1,1-11,23-157,-8 0,-7-1,-8 0,-24-208,0 249,18 119,-1-1,0 1,-1 0,0 0,-16-26,21 40,0 1,0-1,0 0,0 0,0 1,-1-1,1 1,0-1,-1 1,1-1,-1 1,0 0,1 0,-1 0,0 0,0 0,0 0,1 0,-4 0,4 1,0 0,-1 1,1-1,0 0,0 1,0 0,0-1,0 1,0-1,0 1,1 0,-1 0,0-1,0 1,0 0,1 0,-1 0,1 0,-1 0,0 0,1 0,0 0,-1 0,1 2,-4 7,2 0,-1 0,1 0,1 0,0 20,2-5,2-1,1-1,1 1,1 0,1-1,1 0,1-1,13 24,6 5,1-2,48 59,-23-42,4-3,2-2,2-3,3-3,3-2,2-4,1-2,3-4,2-3,105 39,-178-78,0 0,0 0,0 0,0 1,-1-1,1 1,-1 0,1-1,-1 1,1 0,-1 0,0 1,0-1,0 0,0 1,0-1,-1 1,1 0,-1-1,0 1,2 4,-2 0,-1 1,0-1,0 1,0-1,-1 1,0-1,-2 9,1-5,-55 421,48-350,9-77,-2 4,1 1,1 0,0-1,2 16,-2-24,0 0,0 0,0 0,0 0,1 0,-1 0,0 0,1 0,-1 0,0 0,1 0,0 0,-1 0,1-1,-1 1,1 0,0 0,0-1,0 1,-1 0,1-1,0 1,0 0,0-1,0 0,0 1,0-1,0 1,0-1,0 0,0 0,0 0,0 1,0-1,0 0,0 0,0-1,0 1,0 0,0 0,0 0,0-1,0 1,0 0,0-1,0 1,0-1,0 1,0-1,0 0,1-1,2 0,0-1,1 0,-2-1,1 1,0-1,-1 0,1 0,3-6,10-16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2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0,'16'1,"0"0,-1 1,1 1,-1 0,1 1,-1 1,0 0,-1 1,1 1,-1 0,-1 1,1 0,-1 1,16 15,174 145,-175-142,-1 1,-2 2,-1 1,36 58,-4 22,-49-98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4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305 1,'-1'21,"-1"0,-1 0,0 0,-2-1,-9 27,-45 99,25-66,14-31,-121 320,135-351,3-11,0 0,1-1,0 1,0 0,0 0,1 0,0 1,1-1,-1 0,1 0,2 14,-1-20,-1 0,0 0,0 0,1-1,-1 1,1 0,-1 0,1-1,-1 1,1 0,-1-1,1 1,-1 0,1-1,0 1,-1-1,1 1,0-1,0 0,-1 1,1-1,0 0,0 1,0-1,-1 0,1 0,0 0,0 0,0 1,1-1,0-1,1 1,-1-1,1 0,-1 0,1 0,-1 0,1 0,-1 0,4-4,40-37,-37 29,0 0,-1-1,0 0,-1-1,-1 1,0-1,-1 0,-1-1,0 1,2-22,1-22,-3-85,-4 104,-2-74,-1 69,2 0,2 0,2 1,17-86,-20 130,0 1,0-1,0 0,0 0,0 1,1-1,-1 0,0 0,0 1,0-1,0 0,0 0,0 1,0-1,0 0,1 0,-1 0,0 1,0-1,0 0,1 0,-1 0,0 0,0 1,0-1,1 0,-1 0,0 0,0 0,1 0,-1 0,0 0,0 0,1 0,-1 0,0 0,0 0,1 0,-1 0,0 0,0 0,1 0,-1 0,0 0,0 0,1 0,-1 0,0 0,0 0,0-1,1 1,-1 0,0 0,0 0,0 0,1-1,-1 1,0 0,0 0,0 0,0-1,0 1,1 0,-1 0,0-1,0 1,10 23,-9-20,13 23,1-1,1-1,1-1,1 0,1-1,27 24,-5-3,65 76,-86-97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5.3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531 0,'-10'7,"-1"0,2 1,-1 0,1 0,0 1,1 0,-9 12,-4 4,-61 65,5 4,4 3,-73 128,139-213,-27 56,33-65,0-1,0 1,0 0,0-1,0 1,1 0,-1 0,1 0,0 0,0 0,0 0,0 0,0-1,1 1,-1 0,1 0,0 0,0 0,0-1,2 5,-1-5,1 0,-1-1,1 1,0 0,-1-1,1 0,0 1,0-1,0 0,0 0,0-1,0 1,0-1,1 1,-1-1,0 0,0 0,4-1,61-9,-64 9,19-5,1 0,-2-2,1 0,-1-2,0-1,-1 0,0-1,-1-2,22-18,-37 27,-1 1,0-2,0 1,-1 0,0-1,0 0,0 0,0 0,2-9,12-63,-9 36,5-23,4 0,43-110,-56 165,10-18,-13 27,-1 1,1-1,-1 1,1 0,-1 0,1-1,0 1,-1 0,1 0,-1 0,1-1,-1 1,1 0,0 0,-1 0,1 0,-1 0,1 0,0 0,-1 0,1 1,-1-1,1 0,0 0,-1 0,1 1,-1-1,1 0,-1 1,1-1,-1 0,1 1,-1-1,1 0,-1 1,0-1,1 1,-1-1,0 1,1-1,-1 1,0-1,0 1,1 0,-1-1,0 1,0 1,72 131,-11-18,196 274,27-17,60 83,-330-436,-2 0,0 0,-1 1,14 38,-24-54,1 1,-1-1,0 1,0 0,-1 0,1-1,-1 1,0 0,-1 0,1 0,-1-1,-2 9,2-10,-1 0,1 0,-1 0,0-1,0 1,0 0,0-1,-1 1,1-1,-1 0,1 0,-1 0,0 0,0 0,0-1,0 1,0-1,0 0,0 0,-5 1,4-1,0 0,-1 0,1 0,-1-1,1 0,0 0,-1 0,1-1,-1 1,1-1,0 0,-1 0,1 0,0-1,-7-3,3 1,1-1,-1 0,1-1,0 0,0 0,1 0,-8-11,0-2,0 0,2-2,0 0,1 0,-8-25,0-12,2-2,3 1,2-2,-6-102,16-252,6 203,-4 192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6.4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234 828,'2'-12,"0"1,1-1,0 1,0-1,1 1,1 0,6-10,0-5,15-36,3 2,3 0,2 3,2 0,64-74,73-61,-171 190,0 0,-1 0,1 0,-1 0,1 0,-1 0,0 0,0 0,0-1,0 1,0 0,0-1,-1 1,1 0,-1-1,0 1,1-1,-1 1,0-1,-1 1,1-1,0 1,-1 0,1-1,-1 1,0-1,-1-1,1 2,-1 1,0-1,0 1,0 0,0-1,0 1,0 0,0 0,0 0,-1 1,1-1,0 0,0 1,-1 0,1-1,0 1,-1 0,1 0,-1 0,1 1,0-1,0 1,-1-1,1 1,0 0,0-1,-1 1,1 0,-2 2,-26 10,1 2,1 1,1 1,-29 24,-98 90,135-114,-14 14,2 0,1 2,1 2,2 0,1 2,-25 49,37-58,1 0,2 1,1 0,1 1,1 0,2 0,1 1,1 0,1 57,3-82,0 0,1-1,0 1,0-1,0 1,0 0,1-1,0 0,0 1,1-1,0 0,0 0,0-1,0 1,0 0,1-1,0 0,0 0,6 5,-4-6,0 1,0-1,0 0,1-1,-1 1,1-1,-1 0,1-1,0 0,0 0,0 0,0-1,0 0,-1 0,13-2,-9-1,1 1,-1-1,0-1,0 0,-1 0,1-1,-1 0,0-1,-1 0,1 0,-1-1,0 0,-1-1,13-14,6-12,-2-1,27-52,-31 51,106-157,-1 3,-96 136,-15 26,1 2,23-31,-23 46,-15 11,1 0,-1 0,1 0,-1 0,1 1,-1-1,1 0,-1 0,1 0,-1 1,1-1,-1 0,0 1,1-1,-1 0,1 1,-1-1,0 0,1 1,-1-1,0 1,0-1,1 1,-1-1,0 1,0-1,0 1,0-1,1 1,-1 0,3 13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7.5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1 278,'0'-5,"0"0,0 0,1 0,0 0,0 1,0-1,0 0,1 1,-1-1,1 1,1-1,-1 1,0 0,7-7,-8 9,1 1,0-1,0 1,0-1,0 1,0 0,0 0,1 0,-1 0,0 1,0-1,1 0,-1 1,0 0,1-1,-1 1,0 0,1 0,-1 1,0-1,1 0,-1 1,0-1,1 1,-1 0,0 0,0 0,0 0,0 0,0 0,4 3,275 203,-151-105,34 20,294 234,-438-341,-14-10,1 0,-1 0,0 0,0 1,0-1,-1 1,1 1,-2-1,1 1,6 13,-11-20,0 1,0-1,0 0,0 0,0 1,0-1,0 0,0 1,0-1,0 0,0 0,-1 1,1-1,0 0,0 1,0-1,-1 0,1 0,0 0,0 1,0-1,-1 0,1 0,0 0,0 0,-1 1,1-1,0 0,-1 0,1 0,0 0,0 0,-1 0,1 0,0 0,-1 0,1 0,0 0,-1 0,1 0,0 0,0 0,-1 0,1 0,0 0,-1-1,1 1,0 0,0 0,-1 0,1 0,0-1,0 1,-1 0,1 0,0 0,0-1,-1 1,-18-10,0-4,0-2,2 0,0-1,0-1,2 0,0-1,-16-28,11 18,-22-32,3-2,2-2,-50-126,72 152,2-1,2-1,2 1,1-2,2 1,3-1,0 0,5-55,-2 94,0 0,1-1,-1 1,0 0,1 0,0 0,0 0,0 0,0 0,0 0,0 0,1 0,-1 1,1-1,0 0,0 1,0 0,0-1,0 1,1 0,-1 0,1 0,-1 0,1 1,5-3,-3 3,1 0,-1 0,1 1,0-1,-1 2,1-1,-1 0,1 1,0 0,-1 1,1-1,-1 1,9 4,79 35,157 95,73 77,-270-177,255 198,-295-222,-1 0,-1 1,0 0,15 24,-17-22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8.2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149 1,'-7'9,"1"1,0 0,0 0,1 0,1 1,-1 0,2 0,-3 12,-5 10,-14 53,3 1,-14 111,33-173,1 0,1-1,0 1,6 35,-4-51,0 0,1 0,0 0,1 0,0 0,0 0,1-1,0 1,0-1,1 0,0 0,1-1,0 1,11 9,-16-15,1 0,0-1,0 1,1-1,-1 0,0 1,0-1,1 0,-1 0,1-1,-1 1,1-1,-1 1,1-1,-1 0,1 1,-1-1,1-1,-1 1,1 0,2-1,0-1,0 0,-1 0,1 0,-1-1,0 1,0-1,0 0,0 0,0-1,4-4,5-7,-1-1,0-1,-2 1,12-24,-12 21,-1-1,-1 0,-1 0,-1-1,-1 1,0-2,1-22,4-33,6-63,-15 124,-1 0,-1 1,0-1,-1 0,-1 1,-7-24,8 34,0 1,0-1,0 1,0-1,-1 1,1 0,-1 0,0 0,-1 1,1-1,-1 1,1 0,-1 0,0 0,0 0,0 1,-1-1,1 1,-1 0,1 0,-1 1,0-1,1 1,-1 0,0 1,0-1,-5 1,-13-1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8.5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6,'0'-5,"0"4,0 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08.9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1,'4'0,"1"0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0.2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135 1611,'0'-309,"0"309,0 0,0 0,0 0,0 0,0 0,0 0,0 1,0-1,0 0,0 0,0 0,0 0,0 0,-1 0,1 0,0 0,0 0,0 0,0 0,0 0,0 0,0 0,0 0,0 0,0 0,0 0,0 0,0 0,-1 0,1 0,0 0,0 0,0 0,0 0,0 0,0 0,0 0,0 0,0 0,0 0,0 0,0 0,-1 0,1 0,-6 14,-6 22,5-3,2-17,0 1,2-1,0 1,1 0,0 0,2 0,2 34,-1-48,0 0,-1 0,1-1,0 1,0 0,1 0,-1-1,1 1,-1-1,1 1,0-1,0 0,0 1,0-1,0 0,0 0,1 0,-1-1,1 1,-1-1,1 1,0-1,-1 0,1 0,0 0,0 0,0-1,0 1,0-1,0 1,0-1,0 0,0 0,0-1,0 1,-1-1,5 0,-2-1,-1 1,1 0,-1-1,0 0,1 0,-1 0,0-1,0 1,-1-1,1 0,0 0,-1 0,0 0,0-1,0 0,0 1,0-1,-1 0,0 0,0 0,0-1,0 1,2-9,-2-3,-1 1,-1-1,0 0,-1 0,0 0,-2 0,0 1,-7-24,-9-16,-26-52,11 29,23 50,-18-41,3-1,3-1,-20-107,42 168,1-1,0 0,0 1,1-1,1 0,0 1,0-1,1 1,0 0,8-17,6-9,36-53,-8 13,-24 37,43-89,-58 115,-1-1,-1 0,0 0,-1 0,-1 0,0-1,0-22,-2 34,0 1,0-1,-1 0,1 0,-1 0,1 0,-1 0,0 0,0 1,0-1,-1 0,1 1,-1-1,1 1,-1 0,0-1,0 1,0 0,0 0,0 0,-5-3,3 3,0 0,-1 0,1 1,-1-1,1 1,-1 0,0 1,1-1,-1 1,0-1,0 1,-6 1,2 0,0 1,0-1,0 2,0-1,0 1,1 0,-1 1,1 0,0 0,0 1,1 0,-1 0,-11 11,14-8,0 0,1 0,0 0,0 1,1-1,0 1,0 0,1 0,0 0,0 0,1 0,1 1,-1-1,1 0,1 0,2 14,1 2,1 0,1 0,2-1,18 43,-5-25,2-1,2-1,2-2,56 65,148 125,-130-133,414 426,-383-373,190 277,-309-405,5 7,25 48,-40-69,0 0,-1 0,1 0,-1 1,-1-1,1 0,-1 1,0-1,0 1,-1-1,0 1,0-1,-1 1,-2 11,-7 2,-3-6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0.5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0 438,'4'0,"2"-4,8-6,6-5,4-5,7-3,6-6,10-2,14-9,5-2,0-2,-3 1,1 5,-6 4,-9 8,-9 4,-10 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1.2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1 291,'0'-290,"60"389,160 250,-137-222,76 99,-126-184,3-1,1-2,46 37,-72-69,1 1,-1-2,1 1,0-2,1 1,0-2,-1 0,2 0,-1-1,0-1,0 0,1-1,-1 0,1-1,-1-1,1 0,-1-1,18-4,-24 4,0 0,0-1,-1 1,1-1,-1-1,1 1,5-5,12-10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3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302 177,'2'-35,"-1"-34,-1 64,0 1,0 1,-1-1,0 0,0 0,0 0,0 0,0 0,-1 1,0-1,0 1,-4-7,4 8,1 1,-1-1,0 1,0 0,1-1,-1 1,0 0,0 0,-1 0,1 0,0 1,0-1,0 1,0-1,-1 1,1 0,0 0,0 0,-1 0,1 0,0 0,0 0,0 1,-1-1,1 1,0 0,0 0,0 0,0 0,0 0,0 0,0 0,-2 3,-8 4,1 1,0 1,1 0,-10 12,11-12,-7 8,2 0,0 2,1 0,0 0,2 1,1 0,0 1,2 0,0 1,1 0,2 0,0 0,2 1,0-1,2 1,1 0,0 0,2 0,1-1,0 1,2-1,1 0,1 0,0-1,13 24,-19-43,0-1,0 0,0 1,1-1,-1 0,1 1,0-1,0 0,0 0,0 0,0-1,0 1,0 0,0-1,1 1,-1-1,1 0,-1 0,1 0,-1 0,1 0,-1-1,1 1,0-1,0 0,-1 0,1 0,0 0,4 0,-2-2,0 1,-1-1,1 0,-1 0,1 0,-1-1,0 1,0-1,0 0,0 0,-1-1,1 1,-1-1,0 0,5-7,26-33,-29 39,0 0,0-1,0 0,-1 0,0-1,0 1,-1-1,1 0,-2 0,1 0,-1 0,0 0,1-9,-2-1,-1-1,-1 1,-1 0,-1-1,0 1,-1 0,-7-19,4 15,2 0,0 0,-3-38,8 58,0-1,0 0,-1 0,2 1,-1-1,0 0,0 1,1-1,-1 0,0 1,1-1,0 1,-1-1,1 0,0 1,0-1,0 1,0 0,0-1,0 1,0 0,0 0,1 0,1-2,0 2,0 0,-1 0,1 0,0 1,0-1,0 1,0 0,-1 0,1 0,0 0,0 0,0 0,3 2,8 2,0 0,-1 1,0 0,24 13,102 68,91 49,-213-127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1.6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1 493,'0'-4,"4"-6,11-6,2-3,2-4,12-2,8-5,11-6,13-6,10-4,5-3,-3 7,3 3,-2 2,-11 5,-7 7,-14 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3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629 682,'-22'25,"0"2,2 0,-24 41,-43 99,58-108,-73 147,9 4,-79 267,163-447,2-12,2 0,0 1,1 0,1 0,1 0,0 29,1-47,1 1,0-1,0 1,1-1,-1 1,0-1,0 1,1-1,-1 1,1-1,-1 0,1 1,0-1,-1 0,1 1,0-1,0 0,0 0,0 0,0 1,0-1,1 0,-1-1,0 1,0 0,3 1,-1-1,-1-1,1 0,0 0,-1 0,1 0,0 0,-1-1,1 1,-1-1,1 0,-1 0,1 0,-1 0,3-1,8-6,1 0,-2 0,0-1,13-12,-1-4,0-1,-1-1,-2-1,-1 0,-1-2,-2 0,17-40,-9 10,-2-2,27-122,-44 139,-1 0,-2 0,-6-79,3-50,1 171,-1 0,1 0,-1 0,1 1,0-1,0 0,0 1,0-1,1 0,-1 1,4-5,-5 7,1-1,-1 1,0-1,1 1,-1 0,1-1,-1 1,1 0,-1 0,1-1,-1 1,1 0,-1 0,1 0,-1-1,1 1,0 0,-1 0,1 0,-1 0,1 0,-1 0,1 0,0 0,0 1,0 0,0-1,0 1,0 0,0 0,0-1,0 1,0 0,0 0,0 0,-1 0,1 0,0 0,-1 0,2 3,7 13,1 0,1 0,1-1,0-1,1 0,0 0,2-2,25 21,-32-28,-1-1,1 0,1 0,-1 0,1-1,-1-1,1 1,0-1,0-1,1 0,-1 0,0-1,1 0,-1 0,1-1,-1-1,1 1,-1-2,1 1,11-4,-16 2,-1 1,1-1,0 0,-1 0,0-1,1 1,-1-1,-1 0,1 0,0 0,-1 0,0-1,0 0,-1 1,1-1,2-8,4-10,-1 0,6-29,-13 48,18-87,-4 0,-4-2,-4 1,-5-1,-13-150,7 208,-2 0,-1 1,-1-1,-23-55,26 77,0 1,-1 1,0-1,-1 1,0 0,-1 0,0 1,-1 0,0 1,-1-1,1 2,-2-1,1 2,-1-1,-20-9,30 16,-1 0,1 1,0-1,-1 0,0 1,1-1,-1 1,1-1,-1 1,0 0,1 0,-1-1,0 1,1 1,-1-1,1 0,-1 0,0 0,1 1,-1-1,1 1,-1-1,1 1,-1 0,1 0,-1 0,1 0,0 0,-1 0,1 0,0 0,0 0,0 0,0 1,0-1,-2 3,3-2,-1 0,1 0,0 0,0 0,-1 0,1 0,1 0,-1 0,0 0,0 0,1 0,-1 0,1 0,0 0,-1 0,1-1,0 1,0 0,0 0,0-1,1 1,-1 0,0-1,1 1,-1-1,1 0,-1 0,1 1,2 0,7 4,0-1,0-1,1 0,0 0,0-1,0-1,0 0,0 0,17-1,9 3,141 24,-1 9,212 73,-366-103,38 13,66 30,-112-43,-1 0,0 2,0 0,-1 0,0 1,-1 1,0 0,-1 1,17 20,-22-20,0 0,-1 1,0 0,0 0,-2 0,1 0,-2 1,3 15,7 115,-12-124,0 210,-4-196,-1 1,-2-1,-1-1,-18 55,23-84,0 1,0-1,0 1,-1-1,1 0,-1 0,0 0,0 0,0-1,-6 5,-8 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3.6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0,'5'1,"0"0,-1 1,1-1,0 1,-1 0,1 0,-1 0,0 1,0-1,7 6,11 7,277 165,313 250,-583-409,3 2,0 1,-2 2,32 36,-51-49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4.5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400 1,'-3'26,"0"0,-2 0,-1 0,-1-1,-1 0,-12 27,-2 7,-47 120,56-148,-2-1,-2-1,-33 46,45-69,-1-1,0 0,0 0,-1-1,0 1,1-1,-2-1,1 1,0-1,-1 0,1-1,-1 0,0 0,1-1,-1 0,-15 0,3 2,21-3,-1-1,0 1,0 0,0 0,1-1,-1 1,0 0,0-1,0 1,0 0,0-1,1 1,-1 0,0-1,0 1,0 0,0-1,0 1,0 0,0-1,0 1,0 0,0-1,-1 1,1 0,0-1,0 1,0 0,0-1,0 1,-1 0,1 0,0-1,0 1,0 0,-1 0,1-1,0 1,0 0,-1 0,1 0,0-1,-1 1,1 0,0 0,-1 0,1 0,0 0,-1 0,1 0,0-1,-1 1,1 0,0 0,-1 0,1 0,0 1,-1-1,1 0,23-21,20 0,1 1,1 2,0 3,2 1,-1 2,1 2,82-6,-2 10,216 17,-300-7,149 9,238 49,-396-55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5.3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297 792,'0'-22,"2"-37,-3 0,-2 1,-3 0,-26-111,-27 0,49 145,-1 1,-1 0,0 1,-32-40,40 58,0-1,0 1,-1 0,0 0,0 0,0 1,0-1,-11-3,15 6,-1 0,1 1,-1-1,1 1,-1 0,0-1,1 1,-1 0,1 0,-1 0,0 0,1 0,-1 0,1 1,-1-1,1 1,-1-1,1 1,-1-1,1 1,-1 0,1-1,0 1,-1 0,1 0,0 0,0 0,0 1,0-1,0 0,0 0,0 1,0-1,0 0,0 1,1-1,-1 1,1-1,-1 2,0 0,0 0,0 0,1 0,-1 0,1 0,0-1,0 1,0 0,0 0,0 0,1 0,-1 0,1 0,0 0,0 0,0-1,0 1,0 0,1-1,-1 1,1-1,0 1,0-1,0 0,0 0,0 0,0 0,0 0,1 0,-1-1,4 3,10 5,0 0,0-1,34 11,-35-14,395 119,14 6,-357-106,174 75,-215-86,0 1,-1 1,-1 1,0 1,-1 1,33 36,-47-44,-2 1,1 1,-2-1,1 1,-2 0,0 1,0-1,-1 1,0 0,-2 0,1 0,-1 1,-1-1,-1 1,0-1,-3 27,-5 13,-2 0,-30 94,38-139,-129 329,122-317,-1-1,-18 27,8-19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19.6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0,'2'13,"0"-1,0-1,1 1,1 0,0-1,1 1,10 18,4 12,481 1020,-440-942,-34-69,182 342,-168-327,2-3,4-1,90 96,-110-134,0-1,1-2,1 0,1-2,1-1,0-1,1-2,1-1,45 13,-36-16,0-2,0-2,1-2,0-1,0-3,0-1,59-8,-2-7,-2-5,0-5,-1-3,119-53,353-196,-560 273,605-359,-467 260,261-242,-94 53,-225 218,166-106,-165 126,3 4,1 3,3 5,174-52,-207 78,-18 6,0-2,78-33,-122 44,1 1,-1-1,0 1,1-1,-1 0,0 0,0 0,0 0,1 1,-1-1,0-1,0 1,0 0,-1 0,2-2,-2 3,0-1,0 1,0 0,0-1,0 1,0-1,0 1,-1-1,1 1,0 0,0-1,0 1,-1-1,1 1,0 0,-1-1,1 1,0 0,0-1,-1 1,1 0,-1 0,1-1,0 1,-1 0,1 0,-1 0,1-1,0 1,-2 0,-48-10,-935-72,908 75,33 2,0 2,0 2,-64 7,89 0,30 1,33 0,641 37,-513-39,56 5,-217-8,-1-1,0 2,0-1,0 1,0 1,-1-1,1 2,-1-1,0 2,0-1,-1 1,13 11,-11-7,0 0,-1 1,-1 0,0 0,-1 1,0 0,0 1,6 17,0 11,-2-1,-2 1,-2 1,-1 0,-1 50,-4-33,-3 0,-2 0,-3 0,-2 0,-3-1,-3 0,-2-1,-3-1,-2-1,-42 76,41-91,16-30,1 1,-1 0,2 0,0 1,0 0,1 0,-3 12,8-13,2-7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1.4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1019 1344,'-1'-14,"0"1,-1-1,-1 1,0-1,-1 1,0 0,-1 0,0 1,-1-1,-1 1,0 0,-1 1,-16-21,-7-2,-2 2,-65-52,58 52,-2 2,-1 1,-51-24,79 45,-2 0,1 2,-1 0,0 0,0 2,-1 0,0 1,1 1,-1 0,0 1,0 2,-27 2,33 0,0 1,1 0,-1 1,1 0,0 1,0 0,1 0,0 1,0 1,0 0,1 0,0 1,1 0,0 0,0 1,1 0,-8 16,-3 6,2 1,2 0,0 1,-13 58,17-45,1 0,2 1,3 0,1 0,3 0,2 0,2 0,14 69,-4-58,3 0,2-2,2 0,3-1,3-1,44 68,-34-66,3-3,2-1,2-2,3-2,2-2,1-2,3-3,1-2,2-2,2-3,1-2,126 49,-175-78,9 3,1-1,-1 0,33 4,-47-10,-1 1,0-1,0 0,1 0,-1 0,0-1,1 1,-1-1,0 0,0 0,0-1,0 1,0-1,0 0,0 0,-1 0,1-1,-1 1,1-1,-1 0,0 0,5-6,-1-1,-1-1,0 0,-1 0,0 0,-1 0,5-24,9-78,-15 84,20-258,-19-385,-5 583,-5-1,-4 1,-23-99,35 212,-1-14,0 0,0 0,1 0,4 14,9 10,1 0,2-1,1 0,1-2,2 0,1-2,2 0,38 35,6-3,1-4,105 66,-104-79,3-2,1-4,122 43,-137-61,1-3,0-3,1-2,0-3,89 2,-123-11,0-1,0 0,44-10,-66 9,1 1,0-1,-1 0,1 0,-1-1,0 0,0 0,0 0,0-1,-1 0,1 0,-1-1,0 1,0-1,-1 0,1 0,-1-1,0 1,-1-1,5-9,-1-5,-2 1,-1-1,0 0,-1 0,-2 0,0-28,-14-130,12 167,-16-132,-6 1,-78-260,75 326,-3 1,-3 1,-4 2,-2 1,-4 3,-88-113,99 145,-1 2,-2 2,-64-49,82 69,0 1,-1 1,1 1,-2 0,0 2,0 0,0 0,-1 2,1 0,-1 2,-36-3,43 6,0 2,0-1,0 2,0-1,1 2,-1 0,1 0,-1 1,2 0,-1 1,0 0,1 1,0 0,1 1,0 0,0 0,0 1,1 0,1 0,-8 13,-1 1,1 1,2 0,0 2,2-1,1 1,1 1,-10 47,15-51,0 1,2-1,1 1,1-1,0 1,9 44,-6-51,2-1,0 0,0 0,2 0,0-1,1 0,0 0,1-1,1 0,17 19,7 1,1-3,1 0,1-2,2-2,1-2,1-1,47 19,12-1,203 56,-150-60,179 19,-224-45,1-5,167-11,-262 3,32-2,64-14,-99 15,-1 0,0-1,0 0,-1-1,1 0,-1-1,1 0,-1 0,-1-1,1 0,-1 0,9-10,-80 61,44-24,2 1,0 1,2 0,1 1,0 1,2 0,1 1,1 0,1 0,2 1,-7 39,2 16,3 2,2 125,7-187,2 51,-2-70,0-1,0 0,0 0,1 1,-1-1,1 0,0 0,0 0,0 0,0 0,0 0,0 0,0 0,0 0,1 0,-1-1,1 1,0 0,-1-1,1 0,0 1,0-1,0 0,0 0,2 1,-1-2,-1 1,0-1,1-1,-1 1,1 0,-1 0,0-1,1 0,-1 1,0-1,1 0,-1 0,0 0,0-1,3-1,36-27,-20 13,143-77,-84 51,-73 39,0 0,0 0,0 1,16-4,-6 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2.3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445 908,'2'-25,"1"0,1 1,1 0,9-27,5-27,-15 60,83-462,-85 464,7-69,-9 81,0 0,0 0,0 0,-1 0,1 0,-1 0,0 0,0 0,-1 0,1 1,-1-1,1 1,-1-1,0 1,-1-1,1 1,-4-4,3 5,0 1,1 0,-1-1,0 1,1 0,-1 1,0-1,0 1,0-1,0 1,0 0,0 0,1 0,-1 0,0 0,0 1,0-1,0 1,0 0,-4 2,-59 28,57-26,-22 13,1 2,1 2,1 0,1 2,1 1,1 1,-25 33,22-22,2 1,2 1,1 1,2 1,-18 51,34-80,1 0,0 0,1 0,1 0,0 1,0-1,1 1,1-1,1 17,0-23,1-1,0 1,-1 0,2 0,-1 0,1-1,0 1,0-1,0 0,1 0,0 0,0-1,0 1,0-1,1 0,0 0,-1 0,2-1,-1 0,0 0,8 3,14 6,1-2,0-1,0-1,1-2,0-1,0-1,48 0,213-18,-253 11,802-105,-822 106,-13 1,0 0,0 0,0 1,0-1,0 1,0 0,1 0,-1 1,0-1,0 1,0 0,0 0,0 0,4 2,-7-2,-1 0,1 0,0-1,0 1,-1 0,1 0,-1 0,1 0,-1 0,1 0,-1 0,1 0,-1 0,0 0,1 0,-1 0,0 0,0 0,0 2,-9 34,-221 509,186-434,-208 616,248-715,1-4,1 0,0 0,0 1,0 16,2-24,0-1,0 0,0 0,0 1,0-1,0 0,1 0,-1 1,1-1,-1 0,1 0,-1 0,1 0,-1 0,1 0,0 0,0 0,0 0,-1 0,1 0,0 0,0 0,0-1,0 1,0 0,1-1,-1 1,0-1,0 1,0-1,0 0,1 1,-1-1,0 0,0 0,1 0,-1 0,0 0,0 0,1 0,-1 0,2-1,32-4,0-3,-1 0,34-14,14-4,268-85,443-206,-545 196,-210 100,-2-2,0-1,-2-2,39-37,-65 54,0-1,0 1,-1-1,0-1,-1 1,0-1,-1 0,0-1,-1 1,0-1,-1 0,0 0,-1 0,0 0,-1-1,0 1,-1 0,0-1,-1 1,-1 0,-5-21,0 11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2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0,'4'0,"10"0,7 4,5 11,5 5,7 14,9 9,6 1,2 3,-4-4,-2 0,-5-3,-10-8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3.1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 30,'0'-4,"-5"-2,-1-4,1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5.5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 1345,'-3'0,"-1"0,0 0,0 0,0 1,0-1,0 1,0 0,1 0,-1 0,0 1,-3 1,5-1,0 0,0 0,0 0,0 0,1 0,-1 0,1 0,-1 0,1 0,0 1,0-1,0 1,0-1,0 1,0-1,1 1,-1 5,-5 54,3 1,9 101,-6-150,2 0,0 0,0 0,1 0,1-1,0 1,1-1,10 19,-12-27,0 0,0 0,1 0,0-1,0 1,0-1,0 0,1 0,-1-1,1 1,0-1,0 0,0 0,1-1,-1 1,1-1,-1-1,1 1,0-1,0 0,0 0,10 0,3-2,0 0,-1-2,1 0,-1-1,0-1,0 0,32-16,-3-2,69-46,-72 42,-1-3,-1-1,-1-2,-3-2,64-73,-95 98,-1-1,0 0,0 0,-1 0,-1-1,0 0,0 0,-1 0,-1 0,2-16,-1-16,-4-67,0 96,-6-76,-5 0,-3 1,-4 0,-4 1,-4 2,-4 1,-4 1,-3 1,-3 3,-66-95,93 155,7 8,-1 0,-1 1,0 0,0 1,-1 0,-1 0,0 1,-14-10,24 19,1 0,-1 1,0-1,0 0,0 1,0-1,0 1,-1-1,1 1,0-1,0 1,0 0,0 0,0-1,-1 1,1 0,0 0,0 0,0 0,0 1,-1-1,1 0,0 0,0 1,0-1,0 0,0 1,0-1,-2 2,2 0,0 0,-1-1,1 1,0 0,0 0,1 1,-1-1,0 0,1 0,-1 0,1 0,0 1,-1-1,1 3,1 8,-1 1,2-1,0 0,3 14,88 227,-52-153,152 356,-149-367,5-3,118 162,-152-229,1-1,1 0,1-2,1 0,0-1,32 20,-50-35,-1 0,1-1,0 1,0-1,0 1,0-1,0 1,0-1,0 0,0 1,0-1,0 0,0 0,0 0,0 0,0 0,0 0,0 0,0 0,0 0,0 0,0-1,0 1,0 0,0-1,0 1,0-1,0 0,1 0,-1-1,0 0,0 1,0-1,0 0,0 0,0 0,0 1,-1-1,1 0,-1 0,1 0,-1-4,1-11,0 0,-5-32,3 34,0 4,-3-52,5-67,-1 128,0-1,1 0,0 0,-1 1,1-1,0 1,0-1,0 1,1-1,-1 1,0-1,1 1,0 0,0 0,-1 0,1 0,4-3,-1 1,0 1,1 0,-1 0,1 1,0-1,0 1,10-2,8 0,0 0,0 2,28 1,-42 1,4 1,0 0,-1 1,1 0,-1 1,0 1,0 0,0 0,0 2,-1-1,1 2,-2-1,20 15,7 10,-2 0,41 47,-45-45,90 108,-79-88,77 75,-103-114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3.8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1089,'0'0,"0"-1,0 1,0 0,0-1,0 1,0 0,0-1,0 1,0 0,1-1,-1 1,0 0,0 0,0-1,0 1,1 0,-1-1,0 1,0 0,1 0,-1-1,0 1,0 0,1 0,-1 0,0-1,0 1,1 0,-1 0,0 0,1 0,-1 0,0 0,1 0,-1 0,0 0,1 0,-1 0,0 0,1 0,-1 0,0 0,1 0,-1 0,0 0,1 0,-1 0,0 0,1 1,-1-1,0 0,1 0,-1 1,21 11,-19-11,395 289,-252-180,-123-92,-18-13,1-1,0 1,0-1,0 0,1-1,0 1,-1-1,1 0,12 4,-17-7,0 0,0 0,0-1,-1 1,1 0,0-1,0 1,-1 0,1-1,0 1,0-1,-1 1,1-1,-1 1,1-1,0 0,-1 1,1-1,-1 0,0 1,1-1,-1 0,0 0,1 0,-1 1,0-1,0 0,1 0,-1 0,0 1,0-1,0-1,1-35,-1 30,27-799,-9 433,-14 298,20-115,-14 143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5.0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322 1350,'0'-3,"-1"0,0-1,1 1,-1 0,0 0,-1 0,1 0,0 0,-1 0,0 0,0 0,0 1,0-1,0 1,0-1,-1 1,1 0,-1 0,1 0,-1 0,0 0,0 1,0-1,0 1,0 0,0 0,0 0,-1 0,1 1,-4-1,1-1,0 1,0 0,0 1,0 0,0-1,0 2,0-1,0 1,0 0,0 0,0 1,0 0,0 0,0 0,-9 6,4 1,1 1,0 0,1 1,0 0,1 0,0 1,1 0,0 0,-6 17,1 0,1 1,-13 62,21-75,1 0,0 1,1-1,1 1,1-1,0 0,2 1,0-1,0 0,2 0,0-1,13 29,-13-34,1-1,0 0,0-1,1 1,0-1,1-1,0 1,0-1,1-1,0 1,0-1,0-1,1 0,0 0,1-1,-1-1,1 1,0-2,0 1,14 1,-22-4,-1-1,1 1,0-1,0 0,0 0,-1 0,1 0,0-1,0 1,-1-1,1 1,0-1,-1 0,1 0,-1 0,1 0,-1-1,1 1,-1-1,0 1,0-1,0 0,0 0,0 0,0 0,0 0,-1-1,1 1,-1 0,1-1,-1 1,0-1,0 1,1-5,2-8,-1 0,-1-1,0 1,-1-32,-1 34,10-392,3-265,-11 738,3 0,17 76,0-60,3-1,4-2,3-1,65 115,-61-132,4-2,2-1,3-2,2-2,92 83,-104-109,1-2,68 40,-87-58,0-1,1-1,0-1,0 0,1-1,-1-1,1-1,1-1,20 2,-38-5,0-1,1 1,-1 0,0-1,0 1,0-1,0 1,1-1,-1 0,0 0,0 0,0 0,-1 0,1 0,0-1,0 1,-1-1,1 1,-1-1,1 0,-1 1,0-1,1 0,-1 0,0 0,0 0,-1 0,1 0,0 0,-1-1,1 1,-1 0,1 0,-1-3,1-12,0 0,-1 0,-4-30,2 12,-8-249,-51-312,43 489,-5 0,-5 1,-4 1,-4 2,-5 1,-56-98,70 153,-39-52,56 86,0 0,-1 2,0-1,-1 1,0 1,-1 0,0 0,-19-9,29 17,-1 0,1 0,-1 1,0-1,0 1,1 0,-1 0,0 0,0 1,0-1,0 1,0 0,0 0,0 1,0-1,0 1,0 0,0 0,0 0,1 0,-6 3,6-2,0 0,0 1,0 0,1 0,-1 0,1 0,-1 0,1 0,0 1,0-1,0 1,1-1,-1 1,1 0,0-1,0 1,0 0,1 0,-1 0,1 0,0 4,0 14,2-1,0 1,1-1,1 0,1 0,0 0,2-1,17 36,5 1,60 87,-28-60,3-3,4-2,3-4,137 113,-66-79,293 170,-298-209,-121-63,1-1,-1-1,1 0,0-1,0-1,30 1,-24-4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7.1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1248 292,'19'-73,"-10"32,-2 12,-2-1,0 0,0-47,-8 66,-1 16,-3 21,-75 655,80-659,-2 36,4 101,0-156,0-1,0 0,1 0,-1 0,1 0,-1 0,1 0,0 0,-1 0,1 0,0 0,0-1,2 3,-2-3,-1-1,1 1,-1-1,0 0,1 0,-1 1,1-1,-1 0,1 0,-1 1,1-1,-1 0,1 0,0 0,-1 0,1 0,-1 0,1 0,-1 0,1 0,-1 0,1 0,-1 0,1 0,-1-1,1 1,-1 0,1 0,-1 0,1-1,0 1,0-2,1 0,-1 1,1-1,-1 0,1 0,-1 1,0-1,0 0,0 0,0-1,-1 1,1 0,0 0,-1 0,1 0,-1-1,0 1,0 0,0 0,0-1,0 1,-1-5,-3-4,0-1,0 0,-1 1,0 0,-1 0,0 0,-1 1,0 0,-1 0,0 1,0 0,-16-12,-14-11,-71-45,-4 5,-209-99,267 148,0 1,-1 3,-1 3,-1 2,0 2,-83-5,74 18,53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8.6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 1196,'-21'63,"14"-26,1 0,2 1,1-1,2 1,2 0,10 69,-9-91,1-1,1 0,0 0,1 0,1 0,0-1,1 0,1 0,0-1,1 0,0 0,1-1,0 0,1-1,0 0,1-1,0 0,1-1,17 10,-28-17,0-1,0 0,0 0,-1 0,1 0,0 0,0 0,0-1,1 1,-1-1,0 1,0-1,0 0,0 0,0 0,1 0,-1 0,0 0,0-1,0 1,0-1,0 1,0-1,0 0,0 0,0 0,0 0,2-2,-1 0,-1-1,0 1,0-1,0 0,0 0,-1 0,1 0,-1 0,0 0,0 0,-1 0,1 0,-1 0,0-5,-2-19,0 1,-2-1,-1 1,-1 0,-2 0,-12-30,-7-30,18 61,-2-21,11 47,0 0,0-1,0 1,0 0,0 0,0-1,0 1,0 0,0 0,0-1,0 1,0 0,0 0,0-1,0 1,0 0,0 0,0 0,0-1,0 1,1 0,-1 0,0 0,0-1,0 1,0 0,1 0,-1 0,0 0,0 0,0-1,1 1,-1 0,0 0,0 0,1 0,-1 0,0 0,0 0,0 0,1 0,-1 0,0 0,1 0,14 6,20 20,-29-21,24 16,1-2,1-1,1-1,0-2,1-1,0-2,1-1,1-2,52 7,-66-14,0 0,0-1,0-1,0-1,0-1,0-1,-1-1,34-10,-43 9,0 0,0 0,-1-2,1 1,-2-1,1-1,-1 0,0-1,-1 1,0-2,0 1,-1-2,0 1,-1-1,0 0,5-12,18-47,-4-2,-3 0,18-94,-21 66,-4 0,-4-1,-5 0,-4-1,-12-117,6 188,-1 0,-2 1,0-1,-3 1,-12-33,17 55,1 1,-1-1,-1 1,0 0,0 0,0 0,-1 1,1 0,-2 0,-7-7,9 10,0 0,-1 0,1 1,0 0,-1 0,1 0,-1 0,0 1,0 0,1 0,-1 1,0 0,0 0,0 0,0 0,-8 3,5-1,1 0,0 0,-1 1,1 1,1-1,-1 1,0 1,-6 4,12-7,0-1,0 0,0 0,0 1,0 0,1-1,-1 1,1 0,-1-1,1 1,0 0,0 0,0 0,0 0,0 0,0 1,0-1,1 0,-1 0,1 1,-1-1,1 0,0 0,0 1,0-1,0 0,1 1,-1-1,1 0,-1 0,1 0,0 1,-1-1,3 2,73 106,-14-22,234 360,-264-393,-26-41,2-1,-1 0,1 0,1-1,0 0,1 0,1-1,14 12,-22-20,0-1,1 0,-1-1,1 1,-1-1,1 1,0-1,0 0,0 0,-1-1,1 1,0-1,0 0,0 0,0 0,0 0,0-1,0 0,-1 0,1 0,0 0,6-3,4-4,-1 0,0 0,-1-1,19-17,12-9,6-3,-28 21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29.1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1 218,'26'-1,"1"-2,27-6,16-2,432-54,168-18,-609 78,-31 4,1-1,0-2,-1-1,56-17,-70 15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30.0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154 606,'15'-1,"-1"-1,0 0,1-1,-1-1,0 0,0-1,17-8,90-53,-100 53,0-2,-1 0,0-1,-2-1,0-1,0 0,24-36,-33 40,0 0,0-1,-1 0,-1-1,-1 1,0-2,-1 1,-1 0,0-1,-1 0,-1 0,0-20,-2 32,-1 0,1 0,-1 0,0 1,0-1,-1 0,1 1,-1-1,0 1,0-1,0 1,-1 0,0 0,0 0,0 0,0 1,0-1,-1 1,0 0,1 0,-1 0,0 0,0 1,-1-1,1 1,-1 0,1 1,-1-1,1 1,-1 0,0 0,-6 0,0-1,-1 1,0 0,1 1,-1 1,1-1,-1 2,1 0,-1 0,1 1,0 1,0-1,-18 11,0 4,2 1,0 1,1 2,-40 43,27-21,-62 92,91-120,0 0,1 1,1 0,1 1,1-1,0 1,1 1,-4 26,8-36,0 0,1-1,0 1,0 0,1 0,0 0,1-1,-1 1,2-1,-1 1,1-1,1 0,-1 0,1 0,1 0,0-1,0 0,0 0,12 12,-1-6,0 0,0-2,2 0,-1 0,1-2,37 14,122 29,-144-43,-11-5,0-1,1 0,0-2,-1 0,1-2,0-1,-1 0,1-2,-1 0,30-11,25-12,112-54,-134 55,-48 23,45-26,-50 28,0 0,-1 0,1-1,0 1,-1 0,1-1,-1 0,1 1,-1-1,0 0,0 0,0 1,0-1,0 0,0 0,0 0,-1 0,1 0,-1-1,1 1,-1 0,0 0,0-3,-3-4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43.7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27 136,'0'0,"0"1,-1-1,1 0,0 0,0 0,0 0,-1 0,1 1,0-1,0 0,-1 0,1 0,0 0,0 0,0 0,-1 0,1 0,0 0,-1 0,1 0,0 0,0 0,-1 0,1 0,0 0,0 0,0 0,-1 0,1 0,0 0,0-1,-1 1,1 0,0 0,0 0,0 0,-1-1,1 1,0 0,0 0,0 0,0-1,0 1,-1 0,1 0,0 0,0-1,0 1,0 0,0 0,0-1,0 1,0 0,0 0,0-1,0 1,0 0,0 0,0-1,0 1,0 0,0 0,0-1,0 1,0 0,0 0,1-1,-1 1,-11 21,7 28,2 1,2 0,13 93,-6-76,71 515,-5-45,-63-387,-15-1836,5 1668,1 12,-1 0,1-1,-2 1,1 0,-1-1,0 1,0 0,-1 0,-4-12,13 28,1 0,-1-1,2 0,-1 0,20 14,66 44,-21-15,763 615,-787-622,-27-23,40 29,-43-39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44.2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1 277,'0'-4,"0"-6,4-1,2-3,4-4,8-2,7-7,6-3,11-5,8-1,3-2,-7 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45.3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1 148,'9'0,"1"1,-1 1,0 0,0 0,0 1,0 0,0 0,-1 1,1 0,-1 1,11 7,11 10,42 40,-39-31,99 88,139 113,-263-226,1 0,0-1,0 0,18 8,-26-13,0 1,1-1,-1 1,0-1,0 0,1 1,-1-1,1 0,-1 0,0 0,1 0,-1 0,0 0,1 0,-1-1,0 1,1-1,-1 1,0-1,0 1,1-1,-1 1,0-1,0 0,0 0,0 0,0 0,0 0,0 0,0 0,0 0,0 0,-1 0,1 0,0 0,-1-1,1 1,-1 0,1 0,-1-1,0 1,1 0,-1-1,0 1,0-3,2-25,-1 0,-1 0,-4-30,-1-15,1 8,-19-91,-2-29,23 155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46.6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183 395,'1'-53,"0"-46,-2 89,0 0,0 0,-1 0,0 0,-1 1,0-1,-6-11,8 19,0 0,0 0,0 0,0 0,0 0,0 0,-1 0,1 0,-1 0,1 1,-1-1,0 1,1-1,-1 1,0 0,0-1,0 1,0 0,0 0,0 1,-1-1,1 0,0 1,0-1,0 1,-1 0,1 0,0-1,-1 2,1-1,0 0,0 0,-1 1,1-1,0 1,-3 1,0 0,0 1,1 0,-1 0,1 1,0-1,0 1,0 0,0 0,1 0,0 1,-1-1,2 1,-1 0,-2 5,-2 7,1 1,1-1,1 1,0 0,1 0,1 0,1 0,0 0,2 0,0 0,7 36,-7-51,0 0,1 0,0-1,0 1,0 0,0-1,0 1,1-1,-1 1,1-1,-1 0,1 0,0 0,0-1,0 1,0-1,0 1,0-1,0 0,0 0,1-1,-1 1,0-1,1 1,-1-1,0 0,1 0,3-1,6 0,1 0,0-1,0 0,-1-1,20-7,-17 3,-1 0,0 0,0-2,-1 1,0-2,-1 0,0-1,-1 0,0-1,0 0,-1-1,14-23,-3 1,-3 0,-1-2,-1 0,11-41,-24 68,-2 4,1 1,-1-1,-1 0,1 0,-1 0,0-1,0 1,-1 0,1 0,-2-8,-8 45,9-13,1 0,1 0,0 0,2 0,0-1,1 1,7 17,60 120,39 46,183 249,177 161,-202-293,-78-93,-179-211,64 84,-69-88,-1 0,0 1,-1 0,0 0,0 0,-2 1,6 20,-9-28,-1 0,1 0,0 0,-1 0,0 0,0 0,0 0,-1-1,1 1,-1 0,0-1,0 1,0-1,0 0,0 1,-1-1,0 0,1-1,-1 1,0 0,-1-1,-3 3,-13 9,0-2,-33 17,33-19,-10 6,-1-1,-1-1,0-2,-1-1,-1-2,1-1,-1-2,0-1,-1-2,1-1,-1-2,1-1,-1-1,1-3,0 0,0-2,-56-20,24 1,2-3,2-2,0-4,2-2,2-2,2-3,2-2,1-3,3-2,2-2,-75-103,80 91,3-1,3-2,2-2,4-1,2-2,4-1,3-1,3 0,3-2,-10-134,22 131,4 0,2 1,5-1,2 1,4 1,23-75,-33 143,-1 0,1 0,0 0,0 0,1 1,9-13,-2 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5.9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0,'4'0,"1"5,5 0,0 5,-1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47.6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1614,'84'-148,"-17"32,194-446,-208 419,-6-2,29-162,-71 283,-1 9,-1-1,0 1,-2 0,1-1,-2 1,-2-30,2 44,0-1,-1 1,1-1,0 1,0-1,-1 1,1 0,-1-1,1 1,-1 0,0-1,0 1,1 0,-1 0,0 0,0-1,0 1,0 0,0 0,0 1,-1-1,1 0,0 0,0 0,-2 0,1 1,0 0,0 0,0 0,0 0,0 1,0-1,0 0,0 1,0 0,0-1,0 1,0 0,1 0,-1 0,-3 2,-5 5,0 1,1-1,0 1,-11 15,-4 9,2 1,1 0,2 2,1 0,-26 77,26-50,2 1,-13 123,27-167,0 1,1-1,2 0,0 1,1-1,5 23,-5-37,-1 0,1 0,0 0,1-1,0 1,-1-1,2 0,-1 0,0 0,1 0,0 0,0-1,1 0,-1 0,1 0,0 0,0-1,0 0,0 0,1 0,-1 0,1-1,0 0,9 2,3-2,-1 0,1-1,0 0,27-4,-26 2,1 0,37 4,-55-3,-1 0,0 0,0 0,1 0,-1 0,0 1,1-1,-1 0,0 1,0-1,0 1,1 0,-1-1,0 1,0 0,0-1,0 1,0 0,0 0,0 0,-1 0,1 0,0 0,0 0,-1 0,1 1,-1-1,1 0,-1 0,1 0,-1 1,0-1,1 0,-1 1,0-1,0 0,0 1,0-1,0 0,0 0,-1 1,1 1,-3 5,0 1,-1 0,0-1,0 1,-7 8,-2 6,-26 63,4 3,-39 146,72-229,1 1,0-1,0 1,1-1,0 1,0-1,0 1,2 8,-1-13,-1-1,0 1,1-1,0 1,-1-1,1 1,0-1,0 0,-1 0,1 1,0-1,0 0,0 0,1 0,-1 0,0 0,0 0,1 0,-1 0,0-1,1 1,-1 0,1-1,-1 1,1-1,-1 0,1 1,-1-1,1 0,-1 0,1 0,-1 0,1 0,-1-1,1 1,-1 0,1-1,-1 1,1-1,1 0,8-3,1-1,-1 0,0-1,0 0,15-12,3-3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48.7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82 933,'10'-2,"0"0,0-1,-1 0,1 0,-1-1,0-1,0 1,8-7,7-3,29-14,-2-3,-1-3,-1-1,64-62,-81 66,-2-1,-1-1,-1-1,-2-2,-2-1,36-72,-52 89,0-1,-1 0,-2 0,0 0,-1-1,-1 1,0-34,-3 48,0-1,-1 1,0-1,-1 1,0-1,0 1,0 0,-1 0,0 0,0 0,-5-6,5 9,0 0,-1 0,1 0,-1 1,0-1,0 1,0 0,-1 0,1 1,-1-1,1 1,-1 0,0 0,0 1,0-1,0 1,-9-1,6 2,0 0,0 0,0 1,0 0,0 0,1 1,-1 0,0 0,1 1,0 0,-1 0,1 1,1 0,-1 0,-10 9,-10 9,2 1,-30 34,40-40,-43 47,2 2,-87 139,116-158,2 1,3 0,1 2,3 0,-23 101,40-147,-2 10,0 0,2 1,-1-1,2 17,0-27,0-1,1 0,-1 0,1 0,0 1,-1-1,2 0,-1 0,0 0,1 0,-1-1,1 1,0 0,0 0,0-1,0 0,0 1,1-1,-1 0,1 0,-1 0,1 0,0-1,3 3,7 0,0 0,0 0,0-2,1 1,-1-2,1 0,0 0,14-2,115-15,-130 13,76-11,0-5,-2-4,0-3,-2-4,-1-4,-2-3,144-90,-212 118,-1-1,0 0,0-1,-1-1,-1 0,0 0,0-1,-1-1,14-24,-18 25,-1-1,0 0,-1 0,0 0,-1 0,-1-1,0 1,-1-1,-1 1,0-1,-3-19,0 11,-1 1,-1-1,-1 1,-1-1,-1 2,-11-23,15 34,-1 1,0 0,-1 0,1 1,-2-1,1 1,-1 1,0-1,-1 1,0 0,0 1,0 0,-1 0,0 1,-17-8,24 13,1-1,-1 0,1 1,-1-1,1 1,-1 0,1-1,-1 1,1 0,-1 0,1 0,-1 0,1 0,-1 1,1-1,-1 0,0 1,1-1,0 1,-1-1,1 1,-1 0,1 0,0-1,-1 1,1 0,-2 2,2-1,1-1,-1 1,1-1,0 1,-1-1,1 1,0-1,0 1,0 0,0-1,0 1,1-1,-1 1,0-1,1 1,-1-1,1 1,-1-1,1 1,0-1,-1 0,1 1,0-1,0 0,0 0,0 0,2 2,13 11,0-1,0 0,1-2,1 0,0-1,31 13,6 5,-3-1,181 105,-182-100,-2 2,63 57,-104-84,0 1,0 0,-1 1,0-1,0 1,-1 1,0-1,-1 1,0 0,-1 0,6 18,-9-20,0-1,0 1,0 1,-1-1,-1 0,1 0,-1 0,0 0,-1-1,0 1,0 0,-1 0,0-1,0 0,-1 1,-7 9,3-3,-1-2,-1 1,0-1,-1-1,0 0,-1 0,0-1,-1-1,0 0,0 0,-25 11,20-14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49.6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158 683,'8'2,"-1"0,0 1,0 0,0 1,0 0,0 0,-1 0,1 1,-1 0,10 10,7 4,115 88,-5 6,231 255,-351-354,39 52,-49-63,-1 1,0-1,0 1,0 0,0 0,0 0,-1 0,1 0,-1 0,0 1,-1-1,1 0,-1 0,0 1,0 4,0-8,0 0,-1 0,1 1,0-1,-1 0,1 0,-1 0,1 0,-1 0,0 0,1 0,-1 0,0 0,0 0,0 0,0-1,0 1,1 0,-1-1,-1 1,1 0,0-1,0 1,0-1,0 0,0 1,0-1,-1 0,1 0,0 0,0 1,0-1,-1 0,1-1,0 1,0 0,0 0,0 0,-1-1,1 1,0-1,-2 0,-3-1,0-1,0 0,1 0,-1 0,0-1,-7-6,-306-303,243 234,-205-239,249 275,1-1,3-1,2-1,1-2,-34-98,54 131,1-1,0 1,1-1,1 0,1 0,0 0,1 0,0 0,2 0,2-17,-1 23,0-1,1 1,0 0,1 0,0 0,0 1,1 0,0 0,1 0,0 1,0-1,1 2,0-1,0 1,14-8,-10 7,1 0,0 1,0 1,0 1,1-1,0 2,0 0,0 1,0 0,0 1,1 1,-1 0,1 1,-1 1,26 3,-29-2,-1 1,1-1,-1 2,0 0,0 0,0 0,0 1,-1 1,1 0,-2 0,1 1,-1 0,0 0,0 1,-1 0,0 0,0 1,-1 0,0 0,-1 1,7 14,-3 2,-1 0,-1 0,-2 1,0-1,1 51,-6-31,-2 1,-11 71,11-101,-2 0,0-1,-1 1,-1-1,-1 0,0 0,-14 22,6-18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1.5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208 2129,'-6'1,"0"0,0 0,1 1,-1-1,0 2,1-1,-1 0,1 1,0 0,0 0,0 1,0 0,-6 6,-2 1,1 2,0 0,-14 20,17-19,2 0,0 0,0 0,1 1,1 0,0 0,1 1,-1 16,1-6,2 0,0 1,2-1,4 29,-3-47,1 0,0 0,0 0,1-1,0 1,0-1,1 0,0 0,0 0,1 0,0-1,0 1,0-1,1-1,0 1,0-1,1 0,-1 0,1-1,0 0,0 0,10 4,13 4,-1-2,1-1,1-1,42 5,-59-10,0-1,0-1,0 0,0-1,-1-1,1 0,0-1,0-1,15-4,-23 5,-1 0,0 0,0-1,0 0,0 0,0 0,-1 0,1-1,-1 0,0 0,0 0,0 0,-1-1,1 1,-1-1,0 0,-1 0,1 0,-1 0,0-1,0 1,-1-1,1 1,0-11,0 3,-1-1,0-1,-1 1,-1 0,0 0,-1 0,0 1,-1-1,0 0,-2 1,1 0,-2 0,0 0,0 0,-1 1,-1 0,0 1,-15-18,-3 0,-1 1,-56-45,54 49,28 24,1 0,-1-1,1 1,-1-1,0 1,1-1,-1 1,1-1,-1 1,1-1,-1 0,1 1,0-1,-1 0,1 1,0-1,-1 0,1 0,0 1,0-1,0 0,0 0,0 1,0-1,0 0,0 0,0 1,0-1,0 0,0 0,0 1,1-2,1 0,-1 0,1 1,-1-1,1 1,-1-1,1 1,0 0,0-1,0 1,0 0,3-1,59-17,3 6,0 2,1 4,0 2,91 5,-128 3,-1 1,0 2,0 1,0 1,29 12,-41-12,1 0,-2 2,1 0,-1 1,-1 1,0 0,-1 1,22 24,-27-25,0 1,0 0,14 28,-22-38,-1-1,1 1,-1 0,1 0,-1 0,0 0,0 0,0 0,-1 0,1 0,-1 0,1 0,-1 0,0 0,-1 0,1 0,0 1,-1-1,1 0,-1 0,0 0,0 0,-1-1,1 1,0 0,-1 0,-3 4,4-6,0 0,0 0,0 0,-1 0,1 0,0 0,-1 0,1 0,-1-1,1 1,-1-1,1 1,-1-1,1 1,-1-1,1 0,-1 0,0 0,1 0,-1 0,1 0,-1 0,-2-1,1 0,1 0,0 0,0-1,-1 1,1-1,0 0,0 1,0-1,1 0,-1 0,0 0,1 0,-2-3,-3-6,0-1,1 1,0-1,-5-22,-7-36,-12-101,27 150,1 0,0 0,2 0,0 0,1 0,2 1,0-1,1 1,12-33,-16 49,1 1,0-1,0 0,0 0,0 1,0-1,1 1,-1 0,1-1,0 1,0 0,0 1,1-1,-1 1,0-1,7-2,-6 4,-1 1,1-1,0 1,0 0,-1 0,1 0,0 0,0 1,-1-1,1 1,0 0,-1 0,1 1,-1-1,1 1,-1 0,0-1,4 4,59 38,73 63,7 5,-120-93,-15-8,2-1,-1-1,1 1,1-2,-1 0,1-1,0 0,1-1,22 5,-34-10,0 0,0-1,0 1,0-1,0 0,0 0,0 0,0 0,0-1,0 1,-1-1,1 0,-1 1,1-1,-1 0,0 0,0-1,0 1,0 0,0-1,0 1,-1-1,1 0,-1 0,1 1,-1-1,1-3,5-14,0 1,7-39,-12 47,70-340,51-687,-121 772,-5 213,-2 1,-23-100,25 142,0 0,-1 0,0 1,0-1,-1 1,0 0,-8-10,12 18,0-1,-1 0,1 0,-1 1,1-1,-1 1,0-1,1 1,-1 0,0 0,0 0,0 0,0 0,0 0,0 0,0 1,0-1,-1 1,1-1,0 1,0 0,0 0,-1 0,1 0,0 0,0 1,0-1,0 0,-1 1,1 0,0 0,0-1,0 1,0 0,0 1,1-1,-4 3,-3 2,1 0,1 1,-1 0,1 1,0-1,1 1,0 0,-5 10,-29 75,25-57,0-1,2 0,1 1,1 0,2 0,-4 53,11-71,0 0,2 0,0 0,2 0,-1-1,2 1,1-1,0 0,1 0,0 0,2-1,0 0,15 22,5-1,2 0,2-2,1-2,2 0,1-3,1-1,2-1,54 28,47 17,168 60,-237-104,-33-13,13 4,-1 2,73 44,-111-59,-1 1,1 1,-1 0,-1 0,0 1,0 1,-1-1,0 1,-1 1,0 0,-1 0,0 0,-1 1,9 26,-14-34,0-1,0 0,-1 1,0-1,1 1,-2 0,1-1,0 1,-1-1,0 1,0-1,0 0,-1 1,1-1,-1 0,0 0,0 0,-1 0,1 0,-1-1,0 1,0-1,0 1,0-1,-7 5,-7 4,-1 0,0-1,0-1,-27 10,27-11,-21 8,-14 8,-104 34,135-54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2.6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121 712,'6'0,"0"-1,0-1,0 1,0-1,0 0,-1 0,1-1,-1 0,1 0,-1 0,0 0,5-6,58-52,-61 54,33-33,-2-2,-2-1,51-80,-76 105,0 0,-1-1,-2-1,0 1,0-2,-2 1,-1-1,0 1,-2-1,0-1,-2 1,-1-41,0 59,0 0,-1 1,1-1,0 1,-1-1,0 1,0-1,0 1,0-1,0 1,0 0,-1-1,1 1,-1 0,1 0,-1 0,0 0,0 0,0 1,0-1,0 0,0 1,-3-2,1 2,-1 0,1 0,0 0,-1 0,1 1,-1 0,1 0,0 0,-1 0,1 1,-1-1,-6 3,-7 3,0 0,0 2,1 0,0 0,-20 15,-5 9,3 2,0 2,-60 74,69-76,19-22,1 0,0 1,1 0,0 1,1 0,-7 17,13-26,0 1,0-1,1 1,0-1,0 1,0-1,1 1,0-1,0 1,0 0,1-1,-1 1,2-1,-1 1,0-1,1 0,0 1,0-1,1 0,-1 0,5 6,7 6,1 0,0-1,1-1,0 0,1-1,1-1,0 0,1-2,21 11,13 3,2-2,66 18,-93-32,0-2,0-1,0-2,1-1,0-1,49-2,-58-2,-1-1,0-1,0 0,0-1,0-2,-1 1,0-2,-1-1,0 0,30-21,-23 11,0-2,-2 0,0-2,-1 0,-1-1,-2-1,0-1,18-36,-11 10,-2-2,-2 0,20-88,-38 131,-1 0,0 0,1-21,-3 31,0 0,1-1,-1 1,0 0,0-1,0 1,0-1,-1 1,1 0,0-1,-1 1,1 0,-1-1,1 1,-1 0,1 0,-1-1,0 1,0 0,1 0,-1 0,0 0,0 0,0 0,0 0,0 0,-1 1,1-1,0 0,0 1,-1-1,1 1,0-1,0 1,-1-1,1 1,-1 0,1 0,0 0,-1-1,1 1,-2 1,-11 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4.4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1297 1,'-2'25,"-2"0,0-1,-1 1,-2-1,0 0,-2-1,-13 28,-4 11,-1000 2171,871-1962,135-242,12-22,6-14,7-13,4 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5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1078,'1'9,"0"0,1-1,0 1,1-1,-1 1,2-1,-1 0,1 0,0 0,1 0,0-1,10 12,11 12,43 38,-51-52,251 226,-202-190,2-2,94 51,-158-100,-1 1,1-1,0 1,0-1,0-1,0 1,0-1,1 0,-1 0,6 0,-9-1,0-1,0 1,-1-1,1 1,0-1,0 0,-1 1,1-1,0 0,-1 0,1 0,-1 0,1-1,-1 1,0 0,1-1,-1 1,0-1,0 1,0-1,0 1,0-1,-1 0,1 0,0 1,-1-1,1 0,-1 0,0 0,1 0,-1-2,4-34,-1 0,-3-52,1-1,2 5,46-692,-49 769,2 1,-1-1,1 1,6-18,-8 26,1-1,-1 0,0 0,1 0,0 0,-1 0,1 1,-1-1,1 0,0 1,-1-1,1 0,0 1,0-1,0 1,0-1,-1 1,1-1,0 1,2-1,-2 1,1 0,-1 1,1-1,-1 0,1 1,-1-1,0 1,1-1,-1 1,0 0,1-1,-1 1,0 0,0 0,0 0,1 0,-1 0,1 2,93 107,485 441,-507-475,64 86,-136-161,0 1,1 0,-1 0,0-1,1 1,0 0,-1-1,1 0,0 1,-1-1,1 0,0 0,3 1,-4-2,-1 0,1 0,-1 0,1 0,-1 0,1 0,-1-1,1 1,-1 0,0 0,1-1,-1 1,1 0,-1-1,1 1,-1 0,0-1,1 1,-1-1,0 1,0 0,1-1,-1 1,0-1,0 1,1-1,-1 1,0-1,0 1,0-1,0 1,0-1,0 0,1-10,0-1,-1 1,-2-20,1 21,-48-304,21 166,-94-724,116 817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6.4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688 84,'0'-3,"0"0,0-1,0 1,-1-1,1 1,-1 0,0 0,0-1,0 1,0 0,-1 0,1 0,-1 0,1 0,-1 0,0 1,0-1,-1 1,1-1,-1 1,1 0,-1 0,1 0,-1 0,0 0,-4-2,2 3,1 0,-1 0,1 0,-1 0,1 0,-1 1,0 0,1 0,-1 0,0 1,1 0,-1 0,1 0,-1 0,1 0,-1 1,1 0,-6 3,-11 8,0 1,1 1,0 1,1 1,-31 36,-69 104,109-143,4-6,-150 230,138-205,0 2,3-1,0 2,3 0,-13 54,24-81,0-1,0 1,0-1,1 1,0-1,1 1,0-1,0 1,1-1,5 17,-6-22,1-1,-1 1,0-1,1 0,0 1,-1-1,1 0,0 0,0 0,0 0,1 0,-1 0,0-1,1 1,-1-1,1 0,-1 1,1-1,0 0,-1-1,1 1,0 0,0-1,-1 1,1-1,0 0,0 0,0 0,0-1,-1 1,1-1,0 1,0-1,-1 0,1 0,2-1,0 0,0-1,-1 1,1-1,-1 0,0 0,0 0,0-1,-1 1,1-1,-1 0,0 0,0 0,0-1,0 1,-1-1,1 1,1-8,5-13,-1 0,6-31,-8 27,53-173,-22 81,-36 117,1-1,-1 1,0 0,1-1,0 1,0 0,0 0,1 0,-1 1,1-1,0 0,0 1,5-5,-6 7,1 0,-1 0,1 0,-1 1,1-1,0 1,-1-1,1 1,-1 0,1 0,0 0,-1 0,1 1,-1-1,1 1,0-1,-1 1,0 0,1 0,-1 0,1 1,-1-1,0 0,0 1,3 1,78 56,-3 4,-3 3,73 79,18 16,-98-96,-54-53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6.8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0,'0'4,"4"2,6 4,1 4,3 0,0 7,0 3,8 6,-1 3,5 0,3 2,0 5,-1-1,0-3,-5-7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7.1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121 126,'-9'-8,"-11"-12,-2-7,-1 2,-2 0,4 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6.4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7.7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0,'1'11,"0"0,1 0,0 0,1 0,0 0,1-1,0 1,0-1,2 0,-1 0,12 15,8 9,51 51,-63-72,48 53,2-4,3-2,112 78,-172-134,1 0,0 0,0-1,0 0,0 0,0-1,1 0,-1 0,1-1,11 1,-13-2,-1 0,1 0,-1-1,0 0,1-1,-1 1,0-1,0 0,0 0,0 0,-1-1,1 1,0-1,-1-1,0 1,4-4,169-151,-122 114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8.7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0 160,'0'-4,"5"-2,5-4,5 0,1-7,1-1,2-1,3 2,1 4,-3 1,-1 1,2-1,-5 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9.4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1,'5'0,"5"0,5 4,5 6,7 5,8 5,6 7,5 8,-1 7,0-1,-7-1,-2-5,-3-3,-6-8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9:59.7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49 64,'-4'-4,"-6"-2,-2-4,-2 0,6-2,7 0,5 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00.4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1 230,'5'1,"1"-1,0 1,-1 0,1 1,-1-1,1 1,-1 0,0 1,10 5,46 35,-22-14,43 24,-82-53,0 0,0 0,1 0,-1 1,0-1,1 0,-1 0,0 0,1 0,-1 1,0-1,1 0,-1 0,0 0,1 0,-1 0,1 0,-1 0,0 0,1 0,-1 0,0 0,1 0,-1-1,1 1,-1 0,0 0,1 0,-1 0,0-1,0 1,1 0,-1 0,0 0,1-1,-1 1,0 0,0-1,1 1,-1 0,0 0,0-1,0 1,0-1,1 1,-1 0,0-1,0 1,0 0,0-1,0 1,0 0,0-1,0 1,0-1,0 1,0 0,0-1,0 1,0 0,-1-1,1 0,-9-32,6 22,-5-25,1-1,3 0,0 0,3 0,3-47,-2 82,0 0,0 0,1-1,-1 1,1 0,-1-1,1 1,0 0,0 0,0 0,0 0,0 0,0 0,1 0,-1 0,0 0,1 1,0-1,-1 0,1 1,3-2,-2 1,0 1,0 0,0 0,1 0,-1 1,1-1,-1 1,0-1,1 1,-1 0,1 1,6 0,6 3,0 0,0 2,0 0,25 13,-4 3,-1 1,64 56,-27-20,-64-52,1 1,-2 1,1 0,13 18,-13-16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01.4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228 105,'1'-6,"-1"-1,0 1,-1 0,0 0,0 0,0 0,0 0,-1 0,0 1,-1-1,-3-8,4 12,0 0,0 0,0 0,-1 0,1 0,0 1,-1-1,1 1,-1-1,1 1,-1 0,0 0,1 0,-1 1,0-1,0 0,0 1,0 0,0 0,1 0,-1 0,0 0,0 0,0 1,0 0,-4 1,0 0,1 0,0 1,0 0,0 1,0-1,0 1,0 0,1 0,0 1,0-1,0 1,1 1,-1-1,1 0,0 1,1 0,0 0,0 0,0 0,0 1,-1 8,-4 7,2 1,1 0,1 0,-3 45,6-63,1-1,0 0,0 1,1-1,-1 0,1 0,0 1,0-1,0 0,1 0,-1 0,1 0,0 0,0-1,0 1,1-1,-1 1,1-1,0 0,5 5,-3-4,0-1,1-1,-1 1,1-1,-1 0,1 0,0 0,0-1,0 0,0 0,0 0,0-1,0 0,8-1,-7 1,0-1,-1 0,1 0,0 0,-1-1,1 0,-1 0,0-1,1 0,-1 0,0 0,-1-1,1 0,-1 0,1 0,-1-1,-1 1,1-1,-1-1,1 1,-1-1,-1 1,1-1,-1 0,0 0,-1 0,1-1,-1 1,2-12,-1 15,4 9,12 21,-6-7,101 118,213 198,-201-212,-55-55,375 410,-429-458,0 1,-2 1,14 29,-26-46,0 1,0 0,-1 1,0-1,0 0,-1 1,1 9,-2-13,0-1,0 1,0-1,-1 0,0 1,1-1,-1 0,0 1,-1-1,1 0,-1 0,1 0,-1 0,0 0,0 0,-4 4,1-3,-1 0,1 0,-1-1,1 1,-1-2,0 1,-1 0,1-1,0 0,0-1,-12 2,-74 5,91-8,-22-1,0 0,0-2,0-1,0 0,1-2,0-1,0 0,1-2,0 0,0-2,-33-22,11 4,2-3,0-1,3-2,-39-45,58 59,1-1,1-1,1-1,1-1,1 0,1 0,1-1,-15-51,22 59,2 0,0 0,1 0,0 0,2-1,0 1,1 0,1 0,1-1,0 1,2 0,0 1,0-1,16-29,-10 25,2 0,1 1,18-22,3 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02.3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1,'0'3,"1"1,0 0,0-1,0 1,0-1,1 0,-1 1,1-1,0 0,0 0,0 0,4 4,36 37,-31-33,54 55,307 298,-272-275,206 141,-271-207,1-3,63 27,-89-42,0-1,1 0,0-1,-1-1,1 0,0 0,0-1,0 0,1-1,-1 0,0-1,0 0,0-1,19-5,-27 6,-1 0,1-1,-1 1,1-1,-1 1,0-1,1 0,-1 0,0 0,0 0,-1 0,1 0,0-1,-1 1,1 0,-1-1,0 0,0 1,0-1,2-5,0-11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02.9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1 329,'0'-4,"4"-2,6-3,6-6,8-3,4-4,3-2,-1 3,-1 1,-1-1,-1 0,0-2,2-1,-2 0,-2 4,-6 0,-1 0,-4 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03.3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0,'0'4,"4"6,6 2,5 6,5 1,7 5,8 8,6 2,6 0,2 3,2 3,-9-5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03.6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 60,'-4'-8,"-6"-4,-1-7,1-1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7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2,'0'-1,"1"1,-1 0,1 0,-1 0,1 0,-1-1,1 1,-1 0,1 0,-1 0,1 0,0 0,-1 0,1 0,-1 1,1-1,-1 0,1 0,-1 0,1 0,-1 1,1-1,-1 0,1 1,-1-1,1 0,-1 1,1-1,-1 0,0 1,1-1,-1 1,0-1,1 1,-1 0,24 20,25 24,-26-25,0 0,-2 2,0 1,-1 0,-2 1,23 40,-25-34,-4-8,-1-1,-1 2,11 35,-19-49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04.8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1 481,'2'-1,"1"-1,-1 1,1-1,0 1,0 0,0 0,0 0,-1 0,1 0,1 1,-1-1,0 1,0 0,0 0,0 0,0 0,0 1,0-1,0 1,0 0,0-1,4 3,6 2,-2 0,1 0,-1 1,11 8,10 8,-2 1,-1 2,-1 1,31 37,-56-60,-1 0,1 1,-1-1,0 1,-1 0,1-1,2 9,-4-9,0-6,-4-19,0-10,2 1,1-1,2 0,1 0,1 1,2-1,1 1,11-35,-16 63,0 0,0 0,0 0,0 0,1 0,0 0,-1 0,1 0,0 1,0-1,0 0,1 1,-1 0,1 0,-1 0,1 0,0 0,0 0,0 0,0 1,0 0,4-2,-2 3,0-1,-1 1,1 0,0 0,0 1,0-1,-1 1,1 0,0 1,-1-1,1 1,-1 0,8 4,1 2,-1 0,0 0,0 1,-1 0,-1 1,1 1,-1 0,-1 0,11 17,-10-8,-10-20,-6-34,1-20,3-95,3 135,0 0,0 0,2 0,0 0,0 1,1-1,1 1,0 0,1 0,1 1,0 0,12-17,-16 26,-1 1,1-1,0 1,0-1,0 1,0 0,0 1,0-1,1 0,-1 1,0 0,1 0,0 0,-1 0,1 0,-1 1,1-1,0 1,-1 0,1 0,0 1,-1-1,1 1,0 0,-1 0,1 0,-1 0,1 0,-1 1,0 0,0 0,4 2,11 8,0 0,-1 1,0 1,17 19,-27-26,63 65,-51-51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05.8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52 499,'45'-43,"76"-77,-104 101,0-1,-2 0,0-2,16-31,-29 50,-1-1,0 0,1 1,-1-1,-1 0,1 0,0 0,-1 0,0 0,0 0,0 1,0-1,-1 0,0 0,1 0,-1 0,-1 1,1-1,0 0,-1 1,0-1,0 1,0 0,0-1,-1 1,1 0,-1 0,0 1,1-1,-1 0,-1 1,1 0,0 0,0 0,-1 0,1 0,-1 1,0-1,0 1,1 0,-1 0,0 1,0-1,0 1,-7 0,4 1,0 0,0 0,0 1,0 0,0 0,1 0,-1 1,1 0,0 1,0-1,0 1,0 1,1-1,-8 8,-5 5,1 1,-27 36,38-45,1 0,-1 0,1 0,1 1,0-1,0 1,-4 19,7-25,0 0,1 1,-1-1,1 0,0 1,0-1,0 0,1 0,0 1,0-1,0 0,0 0,0 0,1 0,0 0,0 0,0-1,0 1,0 0,1-1,0 0,3 4,9 5,1 1,1-2,0-1,0 0,1-1,0 0,24 6,143 35,-121-35,-55-13,274 62,-205-50,132 6,-203-20,0 1,0-1,0-1,0 1,0-1,0-1,12-3,-17 4,0 0,0 0,1-1,-1 1,-1-1,1 0,0 1,0-1,-1 0,1 0,-1 0,1 0,-1 0,0-1,0 1,0 0,0-1,0 1,-1 0,1-1,-1 1,1-1,-1 1,0-1,0-2,15-503,-14 495,-1 8,0 0,1 0,-2 0,1 0,0 1,-1-1,0 0,0 0,0 0,-1 1,-3-8,0 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53.9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1,'1'75,"3"-1,4 1,20 88,65 290,49 680,-141-1133,3 75,25 122,-22-166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54.9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452 3,'-2'-2,"-3"10,-12 29,-18 52,-13 54,-6-3,-103 190,149-317,0-1,-1 0,-17 20,23-29,1-1,-1 0,0 1,0-1,0 0,0 0,0-1,0 1,-7 2,8-4,1 0,-1 0,1 1,0-1,-1 0,1 0,-1-1,1 1,-1 0,1 0,-1-1,1 1,0-1,-1 1,1-1,0 1,-1-1,1 0,0 0,0 0,0 0,0 0,0 0,-2-2,2 2,0 0,0-1,0 1,0-1,0 0,0 1,0-1,0 1,1-1,-1 0,1 0,-1 1,1-1,0 0,0 0,0 0,0 0,0 1,0-1,0 0,0 0,1 0,-1 1,1-1,-1 0,1 1,0-1,0 0,0 1,0-1,0 1,0-1,0 1,0 0,0-1,1 1,-1 0,1 0,-1 0,1 0,2-1,1-2,1 0,0 1,0 0,0 0,1 1,-1-1,1 1,-1 1,1-1,10 0,-3 3,1 0,-1 1,0 1,0 0,0 1,13 5,84 39,-103-44,168 90,224 157,-353-219,-19-13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55.9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234 735,'7'-1,"-1"0,1 0,-1 0,0-1,0 0,0 0,0 0,0-1,0 0,6-4,55-42,-53 38,81-70,-4-4,111-134,-189 205,-1-2,0 0,-1 0,-1-1,14-31,-22 43,-1 0,1 1,-1-1,0 0,0 0,-1 0,1 0,-1 0,0 0,-1 0,1 0,-2-5,1 7,0 0,-1-1,1 1,-1 0,0 0,0 0,0 0,0 0,0 0,-1 1,0-1,1 1,-1 0,0-1,0 1,0 1,0-1,-6-2,-1 0,0 1,-1 0,1 1,-1 0,1 1,-1 0,0 1,0 0,1 0,-1 1,0 1,0 0,1 0,0 1,-1 0,1 1,-14 7,-15 8,1 2,-68 50,74-46,1 1,1 2,2 1,1 2,1 0,-32 52,12-6,-66 152,104-212,1 1,1 0,1 0,0 1,-2 25,6-39,1-1,-1 1,1 0,0 0,1 0,-1 0,1 0,0-1,0 1,1 0,-1-1,1 1,0-1,0 1,1-1,-1 0,1 0,0 0,0 0,0-1,0 1,1-1,0 0,0 0,6 4,30 11,0-2,1-1,0-3,1-1,44 5,-65-12,371 51,-205-33,-145-17,16 4,94 0,-149-9,0 0,0 0,-1 0,1 0,0-1,0 1,0-1,0 0,-1 0,1 0,0 0,-1-1,1 1,-1-1,1 1,-1-1,0 0,0 0,0 0,0 0,3-4,-1-1,-1 0,0 0,-1 0,1 0,-1-1,1-10,2-7,0 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56.8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0,'5'1,"0"-1,0 1,0 0,0 1,0-1,0 1,0 0,-1 0,1 1,-1-1,1 1,-1 0,0 0,4 4,55 60,-31-31,26 22,-4-6,62 80,-102-114,-1 0,-1 1,-1 0,-1 1,0 0,-2 1,0 0,-1 1,3 21,-9-38,0 0,-1-1,0 1,0 0,0 0,-1-1,1 1,-1 0,-2 6,3-11,0 1,-1-1,1 0,0 1,0-1,0 0,0 1,-1-1,1 1,0-1,0 0,-1 0,1 1,0-1,0 0,-1 1,1-1,0 0,-1 0,1 0,0 1,-1-1,1 0,-1 0,1 0,0 0,-1 0,1 0,-1 0,1 0,0 0,-1 0,1 0,-1 0,1 0,-1 0,-1-1,0-1,1 1,-1-1,1 1,-1-1,1 0,-1 1,1-1,0 0,0 0,0 0,-1-3,-24-50,2-2,3-1,2 0,3-2,2 0,-6-66,20 123,-2-8,2 0,-1 0,1 0,1 0,2-15,-3 23,1 0,0 1,0-1,0 0,0 1,0-1,1 1,-1 0,1-1,0 1,-1 0,1 0,0 0,0 0,1 0,-1 1,0-1,0 1,1-1,-1 1,1 0,-1 0,1 0,0 0,-1 0,6 0,8-1,-1 1,1 0,-1 2,1-1,-1 2,29 6,93 33,-111-33,101 39,204 108,-317-148,13 7,44 30,-66-41,0 1,-1-1,1 1,-1 0,0 0,0 1,0-1,-1 1,1 0,-1 0,0 0,0 0,-1 1,0-1,3 11,-5-13,1 0,-1 0,-1 0,1-1,0 1,-1 0,1 0,-1 0,0-1,0 1,0 0,0-1,-1 1,1-1,0 1,-1-1,-3 4,-7 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58.0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554 587,'-13'0,"0"1,1 0,-1 1,1 0,-1 1,1 1,0 0,0 0,-13 8,5-1,1 1,0 1,1 1,-22 22,2 0,2 2,2 1,2 2,-29 46,47-65,1 2,1-1,1 2,1-1,1 1,1 1,1 0,2 0,-5 48,10-68,0 0,0 0,1 0,-1 0,1 0,0-1,1 1,-1 0,1 0,1-1,-1 1,1-1,0 0,0 1,0-1,6 6,-3-6,-1 0,1 0,1 0,-1-1,1 0,-1 0,1-1,0 0,1 0,-1 0,10 1,10 1,0-2,0 0,1-2,-1-1,0-2,28-4,-51 5,0 1,0-1,-1-1,1 1,0 0,0-1,-1 0,1 0,-1 0,1 0,-1-1,0 1,0-1,0 0,-1 0,1 0,0 0,-1-1,0 1,0 0,0-1,0 0,-1 1,1-1,-1 0,0 0,1-7,2-11,-1-1,-1 0,-2-42,0 32,-9-165,-8 1,-44-204,53 354,1 2,-1 0,-2 1,-3 0,-26-64,23 87,11 21,5 13,11 34,2 0,3-1,37 78,84 124,-108-197,145 235,-169-280,1 0,0 0,0 0,0-1,0 0,1-1,14 9,-4-3,-5-2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0:59.4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272 648,'-1'-1,"1"0,-1 0,1 0,-1 0,1-1,-1 1,0 0,0 0,0 0,1 0,-1 1,0-1,0 0,0 0,0 0,-1 1,1-1,0 1,0-1,0 1,0-1,-1 1,1 0,0-1,0 1,-1 0,1 0,0 0,-1 0,-1 0,-41 1,34 1,1 0,0 1,-1 0,1 1,1 0,-1 0,0 1,1 0,0 1,0 0,1 0,0 0,0 1,0 0,-6 9,7-8,0 0,0 0,1 0,0 1,0 0,1 0,0 0,1 1,0-1,0 1,1 0,0 0,1 0,0 16,2-21,0-1,0 0,1 0,-1 0,1 0,0 0,0 0,1 0,-1-1,1 1,0-1,0 0,0 0,0 0,0 0,1 0,-1-1,1 1,0-1,0 0,0 0,0-1,7 3,8 3,0-1,0-2,36 6,-34-7,-1-1,1-1,0 0,0-2,23-3,-40 4,1-1,0 0,-1-1,0 1,1-1,-1 0,0 0,0 0,0 0,0-1,0 1,0-1,-1 0,1 0,-1-1,0 1,0-1,0 0,-1 1,1-1,-1 0,0-1,0 1,0 0,-1-1,1 1,-1-1,1-7,0-1,-1-1,-1 1,-1-20,1 29,0-1,-1 0,0 1,0-1,0 1,-1-1,0 1,0-1,0 1,0 0,0 0,-6-7,8 10,-1 1,1 0,0-1,0 1,0-1,-1 1,1 0,0-1,-1 1,1-1,0 1,-1 0,1-1,0 1,-1 0,1 0,-1-1,1 1,0 0,-1 0,1 0,-1 0,1-1,-1 1,1 0,-1 0,1 0,-1 0,1 0,-1 0,1 0,-1 0,1 0,0 1,-1-1,1 0,-1 0,1 0,-1 0,1 1,0-1,-1 0,1 0,-1 1,1-1,0 0,-1 1,1-1,0 0,-1 1,1-1,0 1,0-1,-1 1,1-1,0 0,0 1,-1 1,1 1,-1-1,1 0,0 0,0 0,0 0,0 0,0 1,0-1,1 0,-1 0,2 3,7 15,1-1,1-1,0 0,2 0,0-1,1-1,0 0,22 17,20 14,65 42,-119-88,248 160,-216-142,1-2,1-1,1-2,0-1,62 12,-95-24,0 0,1 0,-1 0,0-1,1 0,-1 0,0 0,1-1,-1 1,0-1,0 0,0 0,1-1,-1 1,0-1,0 0,-1 0,5-3,-3 1,-1-1,0 0,0 0,0 0,-1-1,0 1,0-1,0 0,-1 0,1 0,1-10,15-57,-4 0,-3-2,-3 1,-4-1,-2 0,-4 0,-19-130,11 150,-2 0,-29-82,29 108,-1 1,-1 0,-1 1,-2 0,0 2,-26-31,34 48,0 0,0 0,0 1,-1 0,0 1,0 0,-15-7,23 12,-1 0,0 0,1 0,-1 1,0-1,0 0,0 1,0-1,0 1,0 0,1-1,-1 1,0 0,0 0,0 1,0-1,0 0,0 1,0-1,0 1,0-1,1 1,-1 0,0 0,0 0,1 0,-1 0,1 0,-1 0,1 1,-1-1,1 0,0 1,-1-1,1 1,0 0,0-1,0 1,0 0,1 0,-1-1,0 1,1 0,0 0,-1 0,1 0,0 3,-3 18,1-1,1 1,1 0,2 0,0-1,1 1,1-1,1 1,1-2,1 1,1-1,21 40,12 12,2-2,59 72,385 442,-334-418,-144-157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1.9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123 290,'4'1,"-1"0,0 1,0-1,0 0,0 1,0 0,0 0,-1 0,1 0,-1 0,1 0,3 5,-2-3,15 20,-1 0,-1 1,-1 0,-1 1,-1 1,12 34,0-3,216 483,-216-470,-29-64,-6-14,-11-19,-63-103,-205-364,229 374,-56-126,113 241,0 0,1 0,0-1,0 1,0 0,0-1,1 1,0-1,0 1,0-1,1-4,-1 8,0 1,0-1,0 0,1 1,-1-1,0 1,0-1,1 1,-1-1,1 1,-1-1,0 1,1-1,-1 1,1-1,-1 1,1 0,-1-1,1 1,0 0,-1 0,1-1,-1 1,1 0,0 0,-1 0,1 0,1-1,0 2,1-1,-1 1,1-1,-1 1,1 0,-1 0,0 0,1 0,-1 0,0 1,3 2,383 223,-105-67,-243-137,0-3,2-1,80 24,137 19,-216-52,-20-5,53 10,-69-14,-1 0,1-1,-1 0,1 0,-1 0,1-1,-1 0,12-3,-16 3,0 0,0 0,-1 0,1 0,0 0,-1 0,1 0,-1-1,0 1,1 0,-1-1,0 0,0 1,0-1,0 1,0-1,0 0,0 0,-1 1,1-1,-1 0,1 0,-1 0,0 0,0 0,1 0,-1 0,-1 0,1 1,0-1,-1-3,-1-7,-1 1,-1-1,0 1,-5-12,0 2,-132-315,47 119,90 203,4 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2.9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423 157,'-18'0,"0"0,1 1,-1 1,0 1,-30 9,37-8,0 1,1 0,0 1,0 0,0 1,1 0,-1 0,2 1,-16 16,5-1,0 0,1 1,2 1,0 1,2 0,1 1,1 1,1 0,1 0,2 1,-7 43,14-68,1 0,0 1,-1-1,2 1,-1-1,0 0,1 1,0-1,0 0,0 1,1-1,-1 0,1 0,0 0,0 0,0 0,1-1,2 4,-1-3,1 0,-1-1,0 1,1-1,0 0,0-1,0 1,0-1,0 0,1 0,-1 0,8 0,7 1,0-1,0-2,0 0,0-1,0-1,34-7,-45 7,-1 0,0 0,1-1,-1 0,0-1,-1 1,1-2,-1 1,1-1,-1 0,-1 0,1-1,6-7,-4 1,0-1,-1 0,0 0,-1-1,0 1,7-26,4-11,-2 0,-3-1,-1-1,-3 0,-2 0,-1-60,-6 105,0 1,0 0,-1 0,0 0,-1 0,1 0,-1 0,0 0,-1 0,1 1,-1-1,-4-5,4 7,0 1,0 0,0-1,-1 1,1 1,-1-1,0 0,0 1,0 0,0 0,0 0,0 0,-1 1,1 0,0 0,-9-1,-10-1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46.2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150 1,'0'20,"0"18,1 0,7 49,-5-73,1 0,0 0,1 0,0-1,1 0,0 0,1 0,1-1,12 17,131 146,-120-144,2-1,0-1,47 29,-70-51,1-1,0-1,1 1,-1-2,1 0,0 0,0-1,15 2,-24-5,0 1,0-1,0 0,0 0,0 0,0 0,0 0,0-1,0 1,0-1,0 0,0 0,0 0,0 0,0-1,-1 1,1-1,0 1,-1-1,0 0,1 0,-1 0,0-1,0 1,0 0,0-1,0 1,-1-1,1 0,-1 0,0 1,0-1,0 0,0 0,0 0,-1 0,1-6,2-20,-1-1,-2 1,-1-1,-2 1,0-1,-2 1,-10-32,0 12,-2 0,-2 2,-31-56,47 96,-1 1,0-1,0 1,0 0,-1 0,0 1,0-1,0 1,-1 0,0 0,0 1,0-1,-13-5,8 6,0 1,-1 0,1 1,-1 0,1 1,-1 0,1 1,-15 1,-35-1,-73-10,-32-1,113 11,31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8.4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1,'41'0,"1"2,-1 2,-1 2,1 1,-1 2,40 15,-4-2,-55-18,-1 1,0 1,-1 1,1 1,23 13,-41-20,0 0,0 0,0 1,-1-1,1 1,0 0,-1 0,1-1,-1 1,1 0,-1 0,0 0,2 4,-1 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4.4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0,'1'24,"1"0,1 0,1 0,13 41,41 89,-17-51,140 384,-167-449,-2-1,1-1,2-1,29 49,-42-81,0-1,0 1,1-1,-1 1,0-1,1 0,-1 0,1 0,0-1,0 1,0-1,0 1,0-1,0 0,0 0,0 0,0-1,0 1,1-1,-1 1,0-1,0 0,1-1,-1 1,0 0,4-2,9-2,0 0,0-2,30-13,-12 4,-16 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5.0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46,'4'0,"6"0,6 0,4 0,3 0,1 0,2 0,1 0,-1 0,0 0,0 0,-5-4,-1-2,0 0,0-2,2-1,10 2,-1 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6.6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326 858,'0'-19,"-1"0,0 0,-1-1,-1 2,-7-23,9 35,-1 1,0 0,0 0,-1 0,1 0,-1 0,0 1,0-1,-1 1,1 0,-1 0,0 0,0 0,0 1,-1 0,1 0,-1 0,0 0,0 1,0-1,0 1,-9-2,7 3,0-1,0 1,0 0,-1 1,1 0,0 0,0 1,-1-1,1 2,0-1,0 1,-8 3,10-3,1 0,-1 0,1 1,0 0,-1 0,1 0,0 1,1-1,-1 1,1 0,-1 0,1 0,1 0,-1 0,0 1,1 0,-3 8,-7 17,5-13,1 1,0-1,1 1,1 0,-4 34,8-48,0 0,0 1,1-1,-1 0,1 0,0 0,0 0,1 0,-1 0,1 0,0 0,0-1,0 1,0-1,1 1,-1-1,1 0,0 0,0 0,0 0,1 0,-1-1,0 0,1 1,0-1,0 0,-1-1,1 1,0-1,0 0,6 1,0 1,0 0,1-1,-1-1,0 0,1 0,-1-1,19-2,-24 2,0-1,-1 0,1-1,-1 1,1-1,-1 0,1 0,-1 0,0-1,0 1,0-1,0 0,-1 0,1-1,-1 1,0-1,0 1,4-8,0-2,-1-1,0 0,-1-1,0 0,-1 0,-1 0,-1 0,1-19,0 10,11-45,-14 69,1-1,-1 1,1 0,-1 0,0 0,1 0,-1 0,1 0,-1 0,0 0,1 0,-1 0,1 0,-1 0,0 0,1 0,-1 0,1 0,-1 1,0-1,1 0,-1 0,1 0,-1 1,0-1,1 0,-1 0,0 1,0-1,1 0,-1 1,0-1,0 0,1 1,-1-1,0 0,0 1,1 0,19 22,-13-15,31 26,1-2,2-2,45 27,-19-14,-65-42,89 62,3-4,133 60,-223-117,4 2,1-1,-1 0,1 0,0 0,11 0,-18-2,-1-1,1 0,0 0,0 0,0 0,-1-1,1 1,0 0,0-1,-1 1,1-1,0 0,-1 1,1-1,-1 0,1 0,-1 0,1 0,-1 0,0 0,1-1,-1 1,0 0,0-1,0 1,0-1,0 1,0-1,0 0,-1 1,1-1,0-2,10-40,-2 0,5-62,-5 33,2-26,0-135,-12 172,-4 1,-1 0,-22-88,22 129,0-1,-2 1,0 0,-1 0,-14-21,19 35,1 0,-1 0,0 1,0 0,-1 0,1 0,-1 0,0 1,-1 0,1 0,-1 0,0 1,1-1,-2 1,1 1,0-1,0 1,-1 0,1 1,-11-2,15 3,0 0,0 0,0 0,0 0,0 1,0-1,1 1,-1-1,0 1,0-1,0 1,0 0,1 0,-1 0,0 0,1 0,-1 1,1-1,-1 0,1 1,0-1,-1 1,0 2,0-1,0 2,0-1,1 0,-1 0,1 0,0 1,1-1,-1 0,1 1,0 5,0 3,1 0,1 0,0 0,1 0,0 0,7 17,37 61,4-2,113 148,-124-181,-20-28,1 0,1-1,1-2,39 33,-52-50,0 0,1-1,0-1,1 0,-1 0,1-1,0 0,1-1,-1-1,1 0,-1-1,1 0,0-1,0 0,16-2,22-5,0-2,58-17,43-8,-115 27,-1 0,1-3,-1-1,-1-2,0-1,58-30,-70 25,-7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7.4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1 103,'0'-5,"4"0,6 0,6 0,3 2,4 1,-2-3,3-1,7 0,6 2,6-3,-1-1,2-2,-3-1,-4 3,-4 2,-3 2,-7 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7.9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 1,'-4'0,"-6"0,-1 4,-3 2,0 3,4 6,2 3,4 4,1 2,7 1,2 1,4 0,0 0,4-5,-2 3,3-2,-3-6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8.2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11,'0'-5,"0"-1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09.1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244 1,'-9'0,"-1"1,1 1,-1 0,1 0,0 1,0 0,0 1,0-1,1 2,-1-1,-14 12,10-6,0 0,0 2,1-1,1 2,-19 25,26-34,1 1,0 0,0 0,0 0,1 0,0 0,0 0,0 1,0-1,1 1,-1 8,2-12,1 1,-1-1,1 1,0-1,0 0,0 0,0 0,0 1,0-1,0 0,1 0,-1 0,1-1,-1 1,1 0,0 0,0-1,0 1,-1-1,2 0,-1 0,0 1,0-1,0-1,0 1,1 0,-1 0,5 0,21 6,1-1,0-1,1-2,-1-1,0-1,58-5,-29-4,0-2,83-26,-118 29,84-29,-97 32,-1 0,0-1,1 0,-2 0,1-1,-1 0,1-1,7-8,-15 14,0 0,-1 0,1-1,0 1,0 0,-1 0,1-1,-1 1,1 0,-1-1,1 1,-1 0,0-1,0 1,0-1,0 1,0-1,0 1,0 0,0-1,0 1,-1-1,1 1,0 0,-1-1,0 1,1 0,-1-1,0 1,1 0,-1 0,0 0,0 0,0 0,0 0,0 0,0 0,0 0,-1 0,1 0,0 1,0-1,-1 1,-1-2,-9-4,0 0,0 1,-20-6,29 11,-37-9,0 2,0 2,0 2,-1 1,-70 7,6-2,74-3,1 2,-32 5,51-5,1 1,-1-1,1 2,0-1,0 2,0-1,1 1,0 1,-12 8,2 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10.2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0,'1'3,"1"0,-1 0,1 0,0 0,0 0,0 0,0-1,0 1,0-1,1 0,-1 1,1-1,3 2,8 8,263 286,-237-246,-39-50,1 1,-1-1,0 0,0 1,-1-1,1 0,0 1,-1-1,1 1,-1 3,0-5,0 0,0 0,0 0,-1 0,1 0,0-1,-1 1,1 0,-1 0,1 0,-1 0,1-1,-1 1,1 0,-1 0,0-1,1 1,-1-1,0 1,0 0,1-1,-1 1,0-1,0 0,0 1,0-1,-1 1,0-1,0 0,0 0,0 0,0 0,0 0,0 0,1-1,-1 1,0 0,0-1,0 0,1 1,-1-1,0 0,1 0,-1 0,0 0,1 0,0 0,-1-1,1 1,-1 0,1-1,0 1,0-1,0 1,0-1,-1-2,-1-2,0 1,0 0,1-1,0 0,0 1,0-1,0 0,0-6,2 3,1 0,-1 0,1 0,1 0,0 0,0 1,1-1,6-14,39-69,-28 56,-15 27,0 0,0 0,1 1,0 0,0 0,1 1,0-1,1 2,-1-1,1 1,1 0,13-8,-15 12,-1-1,1 1,0 0,0 0,0 1,0 0,0 0,0 1,0 0,0 0,0 1,0 0,0 0,0 0,0 1,0 0,-1 0,13 7,14 8,-1 1,0 2,-1 2,32 28,106 112,-58-52,-103-103,22 21,34 41,-52-54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12.6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2204,'33'-2,"0"-1,-1-1,1-1,60-20,9-2,495-94,-79 27,138-16,129-6,3740-283,-3797 384,-111 19,-104 13,455 50,-10 0,5-71,569-165,-956 94,1715-223,-2158 280,1120-190,-1144 182,-1-5,-2-5,-2-4,-1-5,-3-4,158-104,-152 76,73-47,-156 110,0 2,1 1,0 0,0 2,1 1,29-6,-22 11,1 1,0 1,0 2,42 6,39 1,-82-8,-6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42.6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0,'2'532,"-4"572,-12-773,4 226,15-510,3-1,1 0,3 0,1-1,3 0,41 83,-47-108,1-1,0-1,2 0,0 0,1-1,0-1,1 0,1-1,1 0,0-2,1 0,0-1,1-1,0 0,1-2,29 11,133 39,224 43,-134-44,500 97,-524-117,287 7,-390-45,-1-7,0-6,0-6,-2-6,-1-7,162-58,549-159,-485 149,289-129,-24-50,-586 257,109-46,-133 60,1 1,0 1,0 1,0 1,25-1,133-7,-217 10,-1-1,0-2,1-1,0-2,0-1,1-2,-42-19,-229-128,261 132,-181-107,226 133,0 0,-1 0,1 0,0 0,0 0,-1 0,1 0,0 0,0 0,-1 0,1 0,0 0,0-1,-1 1,1 0,0 0,0 0,-1 0,1-1,0 1,0 0,0 0,0 0,-1-1,1 1,0 0,0 0,0-1,0 1,0 0,0-1,0 1,0 0,0 0,0-1,0 1,0 0,0 0,0-1,0 1,0 0,0-1,0 1,0 0,0 0,0-1,0 1,0 0,1 0,-1-1,0 1,0 0,21-5,41 5,-53 1,116 2,326 19,-380-13,0 2,-1 4,0 3,86 34,-121-38,-5-4,-1 2,-1 1,0 1,-1 1,45 34,-70-48,0 1,0-1,0 1,0 0,-1-1,1 1,-1 0,1 0,-1 0,0 0,1 0,-1 0,0 1,-1-1,1 0,0 0,-1 1,1-1,-1 0,0 1,1-1,-1 1,-1 3,0-3,-1 1,0-1,0 0,0 0,0 0,0 0,0-1,-1 1,1-1,-1 1,0-1,0 0,0 0,0 0,-5 2,-21 14,1 2,0 0,-48 49,-63 86,77-84,16-18,1 2,3 2,-63 115,93-153,0-1,-1-1,-1 0,0 0,-26 22,-18 19,57-57,1 0,-1 0,0 0,0 0,0 0,0-1,0 1,0 0,0-1,0 1,0-1,0 1,0-1,0 1,0-1,-1 0,1 0,0 1,0-1,0 0,-1 0,1 0,0 0,0 0,0-1,-1 1,1 0,0-1,0 1,0 0,0-1,0 1,0-1,0 0,0 1,0-1,0 0,0 0,0 0,0 1,0-1,1 0,-1 0,0 0,0-2,-7-8,1 0,0-1,-8-18,5 9,-222-468,151 305,-29-88,96 230,3-1,1 0,2-1,-3-69,11 113,0 0,0 0,0 0,0 0,-1 0,1 0,0 0,0 1,0-1,0 0,0 0,0 0,0 0,0 0,-1 0,1 0,0 0,0 0,0 0,0 0,0 0,0 0,0 0,-1 0,1 0,0 0,0 0,0 0,0 0,0 0,0 0,-1 0,1 0,0 0,0 0,0 0,0 0,0-1,0 1,0 0,-5 14,-1 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59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1 353,'5'0,"1"2,0-1,-1 0,1 1,-1 0,0 0,1 1,-1 0,0-1,0 2,-1-1,1 0,-1 1,0 0,5 5,11 13,28 39,-35-44,58 59,-51-56,0 1,18 26,-37-46,0 1,0-1,-1 1,2-1,-1 1,0-1,0 1,0-1,1 0,-1 0,0 0,1 0,-1 0,1 0,0 0,-1 0,4 1,-5-3,1 1,0-1,-1 1,1-1,-1 1,1-1,-1 1,1-1,-1 1,1-1,-1 0,1 1,-1-1,0 0,1 1,-1-1,0 0,0 1,1-1,-1 0,0 0,0 1,0-1,0 0,0 0,0-1,-5-68,-18-78,-18-151,39 285,1 0,1 0,0-1,1 1,3-17,-3 29,-1-1,1 1,-1 0,1 0,0 0,0-1,0 1,0 0,0 0,0 0,0 1,1-1,-1 0,1 0,0 1,-1-1,1 1,0-1,0 1,0 0,0 0,0 0,0 0,0 0,0 0,1 0,-1 1,0-1,0 1,1 0,-1-1,0 1,1 0,-1 1,0-1,1 0,-1 0,0 1,0 0,3 1,13 4,0 2,0 1,-2 0,1 1,-1 1,28 23,-11-8,-22-18,71 52,-3 3,89 92,-142-117,-19-22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03.6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554 0,'-12'17,"1"0,0 0,2 1,0 1,1-1,-10 36,18-54,-36 127,-24 152,40-174,-41 202,-159 895,152-609,58-416,16 242,2-335,3 1,4-1,26 83,-24-114,2 0,3-1,1-2,3 0,53 75,-21-51,3-2,4-3,2-3,3-3,3-4,156 99,-52-57,4-8,222 80,574 149,23-65,-375-101,-199-43,547 132,-672-183,388 28,-541-81,1-8,0-5,-1-8,-1-5,194-49,-211 30,-2-5,-2-5,-2-7,-2-4,-3-6,121-84,-92 38,-4-6,233-243,205-311,-571 656,9-11,0 1,2 1,31-26,-43 41,0 0,0 1,0 0,1 1,0 0,0 0,0 1,1 1,-1 0,1 0,16-1,-14 4,1-1,-1-1,1-1,-1 0,0 0,0-2,16-6,-29 11,-1 0,0 0,0 0,1-1,-1 1,0 0,0 0,1 0,-1 0,0 0,0 0,1 0,-1 0,0-1,0 1,0 0,1 0,-1 0,0 0,0-1,0 1,0 0,1 0,-1 0,0-1,0 1,0 0,0 0,0-1,0 1,0 0,0 0,0-1,0 1,0 0,0 0,0-1,0 1,0 0,0 0,0-1,0 1,0 0,0 0,0-1,0 1,0 0,-1-1,-15-5,-30 1,43 5,-605-96,136 14,443 75,29 7,0 0,0 0,0 0,0 0,0 0,-1 0,1 0,0 0,0 0,0 0,0-1,0 1,0 0,0 0,0 0,-1 0,1 0,0 0,0-1,0 1,0 0,0 0,0 0,0 0,0 0,0-1,0 1,0 0,0 0,0 0,0 0,0 0,0-1,0 1,0 0,0 0,0 0,0 0,0 0,1 0,-1-1,0 1,0 0,0 0,0 0,0 0,0 0,0 0,0 0,1-1,-1 1,0 0,0 0,0 0,0 0,0 0,0 0,1 0,-1 0,0 0,0 0,0 0,0 0,0 0,1 0,-1 0,0 0,53-8,751 4,-413 7,-352-4,-24 0,0 1,0 0,1 1,25 5,-39-5,0 0,0-1,0 1,0 0,-1 0,1 0,0 0,-1 1,1-1,0 0,-1 1,0-1,1 1,-1-1,0 1,0 0,0-1,0 1,0 0,0 0,0 0,-1 0,1 0,-1 0,1 0,-1 0,0 0,0 0,0 0,0 0,0 0,0 0,-1 0,0 3,-2 10,0 0,-2 0,-9 24,6-18,-198 500,72-188,31-76,-202 590,298-821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02.7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77,'83'1,"0"-3,123-21,10-4,-207 26,80-9,79-4,245 14,-413 0,0 1,0-1,0 0,0 0,0 0,0 0,0 0,0 0,0 0,0 0,0 1,0-1,0 0,0 0,0 0,0 0,0 0,0 0,0 0,0 1,0-1,0 0,0 0,0 0,0 0,0 0,0 0,1 0,-1 0,0 0,0 1,0-1,0 0,0 0,0 0,0 0,0 0,-23 8,-31 8,3 2,32-7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10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1802 1,'1'1,"1"-1,-1 1,1 0,0 0,-1 0,0 0,1 0,-1 0,1 0,-1 1,0-1,0 0,0 1,0-1,0 1,0-1,0 1,1 3,12 31,-7 1,-2-1,-2 1,-2 0,-4 58,2-55,-12 167,-10-1,-52 221,-135 399,-279 749,-105-47,586-1509,-72 188,-83 337,22 234,106-467,14 2,23 396,4-621,4-1,4 0,4 0,3-2,5 0,46 106,-53-149,2-1,2-1,1-1,2-1,2-1,1-2,2 0,1-3,2 0,1-2,1-2,2-1,72 38,-67-46,0-1,1-3,0-2,1-1,1-3,53 5,280-3,-13-2,240 91,-3 49,-269-62,1381 303,-1636-374,12 4,1-4,123 6,-210-22,0 0,0 0,0 0,0-1,0 0,0 0,7-2,-12 3,1 0,-1 0,1-1,-1 1,1 0,-1-1,1 1,-1-1,1 1,-1 0,0-1,1 1,-1-1,0 1,1-1,-1 1,0-1,0 1,1-1,-1 0,0 1,0-1,0 1,0-1,-9-21,5 15,1 1,-1 0,1-1,0 0,1 0,-1 0,1 0,1 0,-1 0,1 0,1-1,-1 1,1 0,0-1,1 1,0 0,0 0,0-1,1 1,0 0,1 0,4-9,28-64,4 2,54-82,-54 93,63-105,223-283,-311 432,-14 23,0-1,1 1,-1 0,0-1,0 1,0 0,0-1,0 1,0 0,0-1,0 1,0 0,0-1,0 1,-1 0,1-1,0 1,0 0,0-1,0 1,0 0,-1-1,1 1,0 0,0 0,0-1,-1 1,1 0,0 0,-1-1,1 1,0 0,-1 0,-3-1,0 0,-1 1,1-1,0 1,0 1,-1-1,-6 2,-2-1,-228 16,186-16,1-3,-78-12,61-4,67 16,-1 1,1-1,0 0,0-1,0 1,0 0,1-1,-1 0,1 0,-1 0,1 0,0-1,-3-4,5 7,1 0,-1 1,1-1,0 0,0 0,-1 1,1-1,0 0,0 0,0 1,0-1,0 0,0 0,0 1,0-1,0 0,0 0,0 1,1-1,-1 0,0 0,0 1,1-1,-1 0,0 1,1-1,-1 0,1 1,-1-1,1 1,-1-1,1 1,0-1,-1 1,1-1,0 1,-1-1,1 1,0 0,-1-1,1 1,0 0,0 0,-1 0,1-1,0 1,0 0,-1 0,1 0,1 1,44-2,-21 7,0 2,0 0,-1 1,27 15,13 5,877 296,-920-318,286 78,-257-74,1-2,1-2,0-3,59-3,-86-5,-15 3,-21 14,-81 82,3 5,-113 166,-33 40,228-298,0 0,0 0,-1 0,-1-1,1 0,-1-1,0 0,-16 8,22-13,-1 0,1 0,0 0,-1-1,1 1,-1-1,1 1,-1-1,1 0,0-1,-1 1,1 0,-1-1,1 0,0 0,-1 0,1 0,0-1,0 1,0-1,0 0,0 1,0-2,0 1,1 0,-1 0,1-1,0 1,-1-1,1 0,-2-4,-8-13,1-1,1 0,1-1,0 0,-9-43,-4-10,-173-414,26 75,165 402,-14-35,18 47,0 0,-1 1,1-1,0 0,0 0,0 0,0 0,0 0,0 0,0 0,0 0,-1 0,1 0,0 0,0 0,0 0,0 0,0 0,0 0,0 0,0 0,-1 0,1 0,0 0,0 0,0 0,0-1,0 1,0 0,0 0,0 0,0 0,0 0,0 0,-1 0,1 0,0 0,0 0,0 0,0 0,0-1,0 1,0 0,0 0,0 0,0 0,0 0,4 27,0-7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46.8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372 636,'-1'-1,"1"0,-1 0,1 0,-1 0,1 0,-1 0,0 0,0 1,1-1,-1 0,0 1,0-1,0 0,0 1,1-1,-1 1,0-1,0 1,0 0,0-1,0 1,-1 0,1 0,-1-1,-36-5,28 5,-52-16,49 12,-1 0,0 1,0 1,-1 1,-21-2,33 4,-1 0,0 1,0-1,1 1,-1 0,0 0,1 0,-1 0,1 1,0-1,-1 1,1 0,0 0,0 0,0 1,0-1,0 1,1 0,-1-1,1 1,0 0,0 0,0 1,0-1,0 0,-1 5,-7 18,1 2,1-1,1 1,1 0,-2 40,4 144,6-145,3 0,3 0,3-1,39 126,-38-157,2 0,1-1,2-1,1-1,2 0,0-2,3 0,0-1,2-1,42 37,-45-47,0-1,0 0,2-2,0 0,1-2,0-1,1-1,0-1,52 13,-75-22,0-1,1 1,-1-1,0 0,0 0,1 0,-1 0,0-1,0 1,0-1,1 0,-1 1,0-2,0 1,0 0,0-1,-1 1,1-1,0 0,0 0,-1 0,0 0,1 0,-1 0,0-1,0 1,0-1,0 0,-1 0,1 1,-1-1,2-4,2-9,0-1,-1 1,-1-1,-1 0,1-19,-1 6,15-152,-8-2,-8 1,-38-310,36 482,-4-23,-13-45,17 72,-2-1,1 1,-1 0,0 0,-1 0,0 1,0-1,0 1,-1 0,1 0,-2 0,-5-5,10 10,1 1,-1-1,0 0,0 0,0 1,0-1,0 1,0-1,0 0,0 1,0 0,0-1,0 1,0 0,0-1,0 1,-1 0,1 0,0 0,0 0,0 0,0 0,0 1,-1-1,1 0,0 0,0 1,0-1,0 1,0-1,0 1,0-1,0 1,0 0,0-1,1 1,-1 0,0 0,0 0,0-1,1 1,-1 0,1 0,-1 0,1 0,-1 0,1 0,-1 1,1-1,0 0,-1 2,-1 5,0 1,0-1,1 1,0 0,0 11,2-2,1-1,1 1,0-1,2 0,0 0,0 0,2-1,0 0,1 0,0-1,12 16,17 21,75 79,-96-114,77 86,5-4,111 86,-201-178,0-1,1-1,0 0,-1 0,2-1,-1 0,0 0,1-1,0 0,-1-1,1 0,18 1,-22-3,-1-1,1 1,0-1,-1 0,1 0,-1-1,0 0,1 0,-1 0,0 0,0-1,-1 0,1 0,0 0,-1-1,0 0,0 0,0 0,0 0,0 0,-1-1,0 1,0-1,3-7,9-21,-1-1,-1 0,-2-1,-2-1,7-46,9-184,-24 255,5-107,-10-138,-1 200,-2 0,-2 1,-3 0,-32-87,37 122,-2 0,0 1,-15-23,19 36,1 0,-1 0,0 0,0 0,-1 1,0 0,0 0,0 0,0 1,-1 0,-12-6,17 9,0 0,0 0,0 1,0-1,0 1,0 0,0-1,0 1,0 0,0 0,0 0,0 0,0 1,0-1,0 1,0-1,0 1,0-1,0 1,0 0,1 0,-1 0,0 0,1 0,-1 1,0-1,1 0,0 1,-1-1,1 1,0-1,0 1,0 0,0 0,0-1,0 1,0 0,0 3,-4 7,2 0,0 1,0-1,-1 23,-1 15,2 0,2 0,2 0,12 79,-9-109,0-1,2 1,0-1,0 1,2-2,1 1,0-1,1 0,1-1,1-1,0 1,1-2,1 0,19 17,0-8,1-1,0-2,2-1,0-1,76 25,-41-22,0-2,105 13,-126-26,0-3,1-1,56-5,-105 2,1 0,-1 0,1 0,-1-1,0 1,1-1,-1 1,0-1,1 0,-1 0,0 0,0 0,0 0,0-1,0 1,0 0,0-1,0 0,-1 1,1-1,0 0,-1 0,0 0,3-4,-4 5,0 0,0 0,0 0,0 0,0 0,0 0,0 0,0-1,0 1,0 0,-1 0,1 0,0 0,-1 0,1 0,-1 0,1 0,-1 0,0 0,0-1,-2 0,1 0,0 0,-1 0,1 0,-1 1,1-1,-1 1,0-1,0 1,-4-1,1 1,-1 0,1 0,-1 1,1 0,-1 0,1 0,-1 1,1 0,-1 1,1-1,0 1,-1 0,1 1,0-1,1 1,-1 1,0-1,1 1,0 0,-10 9,1-1,0 1,1 1,0 1,1 0,1 0,-12 21,-1 11,2 1,2 2,3 0,-13 56,11-16,-11 139,27-179,1 1,10 86,-4-109,0-1,2 0,1 0,2-1,0 0,21 40,-28-61,1-1,-1 0,1 0,0 0,0 0,1 0,-1-1,1 1,-1-1,1 0,0 0,0-1,1 1,-1-1,0 0,1 0,7 2,-5-2,0-1,0-1,0 0,0 0,0 0,0-1,-1 0,1 0,0 0,0-1,7-3,12-7,-1 0,-1-2,0 0,-1-2,22-19,-29 22,103-88,-105 87,-1 0,0-1,-1 0,-1-1,-1 0,10-18,-8 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47.8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1 988,'6'-10,"1"0,1 1,0 0,0 0,1 1,0 0,0 0,18-10,4-5,45-39,112-118,-152 141,-2-2,-1-1,-3-2,42-81,-64 108,-1 0,-1 0,-1-1,0 0,-1 0,-1 0,-1 0,0-1,-2-28,0 41,-1 0,1 1,-1-1,0 0,-1 1,1-1,-1 1,0-1,0 1,-1 0,0 0,1 0,-2 0,1 0,-1 1,1-1,-1 1,0 0,-1 0,1 0,-1 1,0 0,0 0,0 0,0 0,0 1,0 0,-1 0,1 0,-1 1,0 0,1 0,-11-1,6 1,1 1,-1 0,0 0,1 0,-1 2,1-1,-1 1,1 0,0 1,-1 0,1 1,1 0,-1 0,1 0,-1 1,1 1,0 0,1 0,0 0,0 1,0 0,1 0,0 1,0-1,1 1,0 1,0-1,1 1,0 0,0 0,-3 18,2-6,1 0,2 1,0 0,1-1,2 1,0 0,1-1,1 1,1-1,1 0,1 0,0 0,2-1,0 0,2 0,0-1,1 0,1-1,0 0,2-1,0-1,1 0,0-1,1 0,1-1,0-1,29 16,-8-6,1-2,1-1,0-2,2-2,0-1,1-3,62 11,-100-23,0 1,-1 0,1 0,0 0,-1 0,1 1,-1 0,1 0,4 2,-9-3,1-1,-1 1,0-1,1 0,-1 1,1-1,-1 1,0-1,0 1,1-1,-1 1,0-1,0 1,0 0,0-1,1 1,-1-1,0 1,0-1,0 1,0-1,0 1,0 0,-1-1,1 1,0-1,0 2,-21 21,-6 2,1 0,0 2,2 1,-32 49,-68 130,74-118,-74 189,122-272,-1 3,-1 1,2 0,-1 0,-1 18,4-27,0 1,0 0,0 0,0 0,0-1,1 1,-1 0,0 0,1-1,-1 1,1 0,0-1,-1 1,1-1,0 1,0-1,0 1,0-1,0 1,1-1,-1 0,0 0,1 0,-1 1,1-1,-1-1,1 1,-1 0,1 0,-1 0,1-1,0 1,3 0,25 2,1-1,0-1,0-2,0-1,51-9,-33 0,-1-2,-1-1,-1-3,0-2,65-36,-60 26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48.3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0,'1'15,"1"0,0 0,1 0,0 0,2-1,0 1,0-1,1 0,12 18,12 18,41 50,-36-52,29 44,45 63,-88-130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48.6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 10,'-5'-4,"-1"-2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49.3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0 264,'16'1,"-1"1,1 1,-1 0,0 0,0 2,0 0,0 0,-1 2,22 12,14 12,55 44,-68-47,407 333,-439-356,0-1,0 1,1-1,0 0,-1 0,1 0,0-1,10 4,-14-7,-1 1,1-1,0 0,0 0,0 0,0 0,0 0,0 0,0 0,0 0,-1-1,1 1,0-1,0 1,0-1,-1 0,1 0,0 0,-1 0,1 0,-1 0,1 0,-1-1,1 1,-1 0,0-1,0 1,0-1,1 0,-2 1,1-1,0 0,0 1,0-4,8-18,-1-2,-2 1,0-1,-2 0,0 0,-2 0,-1-26,6-45,5-3,4 0,47-153,-45 200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50.7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505 1150,'0'-2,"-1"1,1-1,-1 1,1 0,-1-1,0 1,1 0,-1-1,0 1,0 0,0 0,0 0,0 0,0 0,-1 0,1 0,0 0,0 1,-1-1,1 0,0 1,-3-2,-32-10,25 9,1 1,-1 0,0 1,1 0,-1 1,0 0,1 1,-1 0,0 1,1 0,-1 0,-18 8,16-4,0 0,0 1,1 1,0 0,1 1,-1 0,2 1,-17 18,8-4,1 0,2 1,0 1,2 1,1 0,1 1,1 0,-11 46,15-44,1 0,1 1,2-1,0 59,3-80,0-1,1 0,0 0,1 0,0 0,0 0,0 0,1 0,0 0,1-1,0 0,0 1,0-1,1-1,0 1,1-1,-1 0,1 0,0 0,1-1,-1 0,1-1,9 6,3-1,1 0,0-2,0 0,0-2,1 0,0-1,38 2,-52-5,0-1,1-1,-1 1,0-1,0-1,0 1,0-1,-1 0,1-1,0 1,-1-1,0-1,1 1,-1-1,-1 0,1 0,-1-1,1 0,-1 0,0 0,-1-1,0 1,1-1,-2 0,1 0,4-11,8-29,-2-1,-2 0,-2-1,4-53,14-65,-6 55,-23 115,1-1,0 1,0 0,0 0,1-1,0 1,-1 0,1-1,0 1,1 0,-1-1,3 6,3 3,0 0,0-1,13 14,6 4,58 49,13-5,2-4,4-5,121 56,-159-88,101 35,-139-59,0 0,0-1,0-2,1-1,0-1,54-2,-79-1,0 0,-1 0,1-1,-1 1,0-1,1 0,-1 1,1-1,-1 0,0-1,1 1,-1 0,0 0,0-1,0 0,0 1,0-1,-1 0,1 0,0 0,-1 0,0 0,1 0,-1 0,0-1,0 1,0 0,0-1,0-3,1-6,-1 1,0-1,-1 0,0 0,-2-14,-1-3,0-46,-79-926,78 980,-60-298,55 284,-3 0,0 2,-2-1,-2 2,0 0,-41-56,51 81,0 0,0 1,0 0,-1 0,0 1,-1-1,1 2,-1-1,0 1,0 0,0 1,-1-1,-9-1,15 4,-1 0,0 1,1-1,-1 1,0 0,1 0,-1 0,0 1,0-1,1 1,-1 0,1 0,-1 0,1 0,-1 1,1-1,0 1,-1 0,1 0,0 0,0 0,0 1,1-1,-1 1,1 0,-1 0,1 0,0 0,0 0,0 0,1 0,-1 1,-1 4,-9 23,2 0,1 1,2 0,0 0,3 1,0-1,3 1,0 0,8 62,-3-67,2 0,1-1,1 0,1 0,2-1,0-1,2 1,1-2,0 0,2 0,36 39,54 41,5-5,126 86,-55-44,-162-125,-4-6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52.0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1 245,'0'9,"1"1,1-1,0 0,0 1,1-1,0 0,0 0,8 14,47 70,-32-54,415 559,-341-471,110 139,263 351,-460-600,-9-13,0 0,0 1,-1-1,0 1,0 0,0 0,0 0,-1 0,0 0,0 1,0-1,-1 1,1 5,-2-10,0-1,0 1,0-1,0 1,0-1,0 1,-1-1,1 1,0-1,0 1,0-1,-1 1,1-1,0 1,0-1,-1 0,1 1,0-1,-1 1,1-1,-1 0,1 1,-1-1,1 0,0 0,-1 1,1-1,-1 0,1 0,-1 0,1 0,-1 1,-20-6,-17-18,0-12,2-1,2-2,-37-53,15 20,-76-97,8-5,7-5,9-5,-135-311,222 442,3-1,-19-85,31 105,2-1,1 1,1-1,2 0,7-51,-6 77,2 1,-1-1,1 1,0 0,1-1,0 1,0 1,0-1,1 0,0 1,0 0,0 0,1 1,0 0,0 0,1 0,-1 1,1-1,8-2,7-5,2 1,0 1,0 2,42-10,-42 13,0 3,0 0,0 1,1 1,-1 1,0 2,41 8,-14 2,-1 2,75 32,-53-12,-1 3,-3 4,0 2,108 96,-160-127,-1 1,-1 1,0 0,-1 1,0 0,-2 1,13 23,-22-36,0 1,0 0,-1 0,1-1,-1 1,0 0,0 0,-1 0,0 0,0 1,0-1,0 0,-1 0,-1 7,0-8,0 1,0 0,-1-1,1 0,-1 1,0-1,-1 0,1-1,-1 1,1 0,-1-1,0 0,0 0,0 0,-1-1,1 1,-6 1,-46 20,-71 21,119-42,-364 97,295-83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00.7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320 1874,'65'-73,"-3"-2,68-108,-66 90,-43 63,-8 14,0-2,-1 0,-1-1,-1 0,13-32,-23 49,1 0,-1 0,0 0,0 0,0 0,0 0,0 0,0 0,0 0,0 0,-1 0,1 0,-1 0,0 0,1 0,-1 1,0-1,0 0,0 0,0 1,-1-1,1 1,0-1,-1 1,1-1,-1 1,1 0,-1 0,0 0,1 0,-1 0,0 0,0 0,0 0,1 1,-1-1,0 1,0 0,0-1,-4 1,-6-2,0 1,0 0,0 0,-1 2,-14 1,16 0,0 1,0 0,0 0,1 1,-1 0,1 1,0 0,1 1,-1 0,1 1,0 0,1 0,-1 1,1 0,-9 12,-8 13,1 2,-34 66,51-88,-75 143,8 4,-77 237,145-380,2-4,0-1,0 1,-3 26,7-37,0 0,0 0,0 0,0 0,0 0,0 0,0 1,0-1,1 0,-1 0,1 0,0 0,-1 0,1-1,0 1,0 0,0 0,1 0,-1-1,0 1,1-1,-1 1,1-1,-1 1,1-1,0 0,-1 0,1 0,0 0,0 0,3 1,8 1,1 0,0-1,0-1,0 0,0-1,0-1,0 0,24-5,116-35,-121 31,215-75,240-120,-427 178,-2-3,-1-2,79-58,-115 72,-1 0,-1-1,-1-1,0-1,-2 0,0-2,-1 0,-2-1,0 0,20-51,-12 4,-2 0,-3-1,-4-1,5-82,-8-299,-24 172,8 236,-1 0,-2 1,-3 0,-17-47,25 83,1 1,-2-1,1 1,-1-1,-1 1,0 1,0-1,0 1,-9-8,13 13,0 1,-1-1,1 1,0-1,0 1,-1 0,1 0,0 0,-1 0,1 0,-1 1,1-1,-1 1,0 0,1 0,-1 0,1 0,-1 0,0 0,1 1,-1-1,1 1,-1-1,1 1,-1 0,1 0,0 1,-1-1,1 0,0 1,0-1,0 1,0 0,0-1,0 1,1 0,-3 4,-6 6,1 1,1 0,0 0,1 0,1 1,0 1,-7 24,-20 111,27-118,-1 4,2-1,1 1,2 0,4 61,0-81,1 0,0 0,1-1,0 0,1 0,1 0,0-1,1 1,1-1,0-1,1 0,1 0,12 14,4-3,0 0,2-2,0-1,55 31,133 53,-58-42,172 42,-330-105,19 6,-10-5,0 1,0 1,0 0,-1 0,1 1,-1 0,0 0,0 1,0 0,-1 1,8 5,-15-9,1-1,0 0,0 1,-1-1,1 1,-1-1,1 1,-1-1,0 1,1-1,-1 1,0 0,0-1,0 1,0-1,0 1,-1-1,1 1,0 0,-1-1,1 1,-1-1,0 0,1 1,-1-1,0 1,0-1,0 0,-2 2,-37 40,29-32,-264 253,155-154,98-94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52.9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0 158,'49'0,"-1"2,1 3,-1 1,0 3,78 24,30 22,222 113,-355-156,-1 1,1 1,-2 1,0 1,-1 0,-1 2,31 36,-43-45,0 1,0 0,-1 0,-1 0,0 1,0 0,-1 0,-1 0,0 1,0-1,-1 1,0-1,-1 1,-1 0,1 0,-2 0,0-1,0 1,-4 14,-5 11,-2-1,-1 0,-1 0,-2-1,-32 50,43-77,-1-1,1 0,-2 0,1-1,-1 0,0 0,-14 9,19-13,1-1,-1 0,0 0,0 0,0 0,0-1,0 1,0-1,0 1,0-1,0 1,0-1,0 0,0 0,0 0,0 0,0 0,0-1,0 1,0-1,0 1,0-1,0 0,0 0,0 0,1 0,-1 0,0 0,1 0,-1 0,0-1,1 1,0-1,-1 1,1-1,0 1,0-1,0 0,-2-3,-2-7,0-1,0 0,1 0,1 0,0 0,1-1,0 1,1-1,1 1,1-19,4-22,14-64,-14 95,10-45,2 1,4 1,56-121,120-174,-194 356,11-20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53.7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404 258,'0'-2,"-1"0,1 1,-1-1,1 0,-1 0,1 0,-1 1,0-1,0 0,0 1,0-1,0 0,0 1,0 0,-1-1,1 1,0 0,-1-1,1 1,-1 0,0 0,1 0,-1 1,0-1,1 0,-1 0,0 1,0-1,0 1,0 0,0 0,1-1,-3 1,-5 0,1-1,0 1,-1 0,1 1,0 0,-10 2,4 1,1 1,-1 0,1 1,0 1,1 0,-1 0,1 1,1 1,0 0,0 0,1 1,0 1,0 0,1 0,1 1,0 0,-12 24,6-4,1 1,1 0,2 1,1 0,2 1,-4 41,10-68,0 0,0 0,1 0,0 0,1 0,0 0,0 0,0 0,1-1,0 1,1 0,7 14,-7-17,1 0,0 0,0 0,1-1,-1 0,1 0,0 0,0 0,0-1,1 1,0-1,-1-1,1 1,0-1,0 0,12 2,-7-1,0-1,0-1,0 0,1 0,-1-1,0-1,0 0,1 0,-1-1,0 0,0-1,20-8,-14 2,0 0,-1 0,0-2,0 0,-2 0,27-27,-38 35,18-17,0-1,-1-1,-2-1,0 0,-1-1,23-47,-29 46,-2-1,0 0,-2 0,-1 0,-1-1,-2 0,0 0,-3-50,-1 62,0 1,-2 0,0 0,-1 0,0 0,-1 1,0-1,-8-12,8 17,-1 0,0 1,0 0,-1 0,0 1,0 0,0 0,-1 0,0 1,-1 1,1-1,-14-5,14 8,0 0,-1 0,1 1,-1 0,1 0,-1 1,-14 0,0 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54.4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309 24,'0'-1,"-1"0,1 0,0 1,-1-1,1 0,-1 0,1 1,-1-1,1 0,-1 1,0-1,1 0,-1 1,0-1,0 1,1-1,-1 1,0-1,0 1,1 0,-1-1,0 1,0 0,0 0,-1-1,-27-4,25 5,-5-1,-1 0,1 0,-1 1,0 0,0 1,1 0,-1 1,1 0,-1 0,1 1,0 0,0 1,0 0,1 0,-1 1,1 0,0 1,0 0,1 0,0 0,0 1,0 0,1 0,0 1,0 0,1 0,0 0,1 1,-1 0,2 0,-1 0,1 0,1 0,-1 1,2-1,-1 1,1 16,0-15,1 0,0 0,1 0,1 0,0 0,0 0,1 0,0-1,1 0,0 1,0-1,1-1,1 1,0-1,0 0,0 0,1 0,1-1,0 0,0-1,0 0,1 0,0 0,0-1,0-1,1 0,0 0,0-1,14 4,-15-4,1-1,-1-1,0 0,1-1,0 1,-1-2,1 1,-1-1,1-1,0 0,-1 0,1-1,-1 0,0-1,1 0,-1 0,0-1,-1 0,12-7,93-63,-56 36,-25 17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56.6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1790,'5'-4,"0"0,1 1,0-1,-1 1,1 0,7-2,20-11,271-159,116-74,-407 240,9-5,0 0,-1-2,-1 0,0-1,17-21,-36 36,1 1,-1 0,0-1,1 1,-1-1,0 1,0-1,0 1,0-1,-1 0,1 1,0-1,-1 0,1 0,-1 0,0 1,1-1,-1 0,0 0,0 0,0 0,-1 0,1 0,0 1,-1-4,-1 4,1-1,-1 0,0 1,1-1,-1 1,0-1,0 1,0 0,0 0,0 0,0 0,-1 0,1 0,0 0,0 1,-5-1,-10-1,-1 0,1 1,-1 2,-18 1,14 2,-1 1,1 0,0 2,1 1,0 0,0 1,0 2,2 0,-1 1,1 1,-17 15,-26 27,-92 102,124-125,-16 18,3 2,-57 87,97-134,0 0,0 0,0 1,1 0,0-1,0 1,0 0,1 0,0 0,0 0,0 12,1-15,1 0,-1-1,1 1,0 0,0 0,0-1,1 1,-1 0,0-1,1 0,0 1,0-1,-1 0,1 0,1 0,-1 0,0 0,0 0,1 0,-1-1,1 1,-1-1,1 0,0 0,-1 0,7 1,37 9,1-3,1-1,95 0,-78-5,82 3,0-6,205-30,-272 19,0-4,-1-4,-1-2,-1-5,143-70,-196 83,0-2,-1-1,-1 0,0-2,-2-1,0 0,-1-1,-1-1,-1-1,-1-1,-2 0,0-1,15-38,-10 16,-3-2,-2 0,-2 0,-2-1,-2-1,2-82,-10 108,0 0,-2 0,0 0,-2 0,-1 0,-15-43,17 60,0-1,0 1,-1 0,-1 0,0 0,0 0,0 1,-1 0,0 0,0 0,-1 1,1 0,-1 0,-1 1,1 0,-1 0,0 1,0 0,-1 0,1 1,-18-5,15 6,1 0,-1 1,0 0,0 1,0 0,1 1,-1 0,0 0,0 1,1 1,-1 0,1 0,0 1,0 0,0 1,1 0,-13 9,14-8,0 1,1 0,0 1,0-1,1 1,0 1,0-1,1 1,0 0,1 0,0 0,0 1,1 0,0-1,1 1,0 0,1 0,-1 18,2-16,1 1,1 0,0-1,0 0,1 1,1-1,0 0,1 0,0-1,1 1,0-1,0-1,1 1,1-1,0 0,0-1,1 0,12 10,13 9,1 0,2-3,72 38,197 90,-92-49,-130-64,-47-24,-2 1,0 1,-1 2,32 26,-63-44,0 1,0-1,-1 1,1 0,-1 0,0 0,0 0,0 0,0 0,0 1,-1-1,1 1,-1-1,0 1,0-1,-1 1,1 0,0 5,-2-3,1 1,-1 0,0-1,-1 1,0-1,0 0,0 0,-1 1,-5 9,-6 5,-1 0,0 0,-2-1,-23 21,-42 39,-3-4,-4-4,-2-3,-4-5,-147 76,235-137,0 0,0 0,0-1,0 0,0 0,-9 0,15-2,0 0,0 0,0 0,0 0,0 0,0 0,0 0,0 0,-1 0,1-1,0 1,0-1,0 1,0-1,0 1,0-1,1 1,-1-1,-2-1,3 1,-1-1,1 1,-1 0,1-1,-1 1,1 0,0-1,0 1,0-1,0 1,0-1,0 1,0 0,0-1,0 1,1-1,-1 1,1 0,-1-1,1-1,7-13,1 0,0 0,1 1,1 0,0 1,24-23,-16 16,784-765,-797 780,463-417,-339 294,163-209,-274 313,0-1,-2-1,0-1,-2 0,21-57,-33 76,-1 1,1-1,-1 0,0 0,-1 1,0-1,-1 0,0 0,0 0,-1 0,0 0,-1 0,1 0,-2 0,1 1,-1-1,-1 1,1 0,-2 0,1 0,-1 0,0 1,0 0,-1 0,-9-9,9 11,1 0,-1 1,0 0,0 0,0 0,-1 1,1 0,-1 0,0 1,0-1,0 2,0-1,0 1,-14-1,10 2,-1 1,1 0,-1 1,1 0,0 1,0 1,0-1,-16 9,-3 4,2 1,0 2,1 0,0 2,-33 35,15-11,-40 53,72-80,0 0,0 0,2 2,1-1,0 1,-11 35,20-51,0 0,0-1,1 1,-1 0,1 0,0 0,0 0,0 0,1-1,-1 1,1 0,0 0,0 0,0-1,1 1,-1-1,1 1,0-1,0 1,0-1,1 0,-1 0,1 0,-1 0,1-1,0 1,0-1,5 4,9 4,0-1,0 0,1-1,30 9,-14-5,54 26,-3 3,-1 4,-2 4,-3 3,-2 3,83 78,-25 0,-115-110,-1 0,-2 1,0 1,18 36,-33-58,0 0,-1 0,1 1,-1-1,0 0,0 1,0-1,0 1,-1-1,1 1,-1 0,0-1,0 1,0-1,-1 1,1 0,-1-1,0 1,0-1,0 1,0-1,-1 0,1 0,-3 4,-2 0,0-1,0-1,0 1,-1-1,0 0,0-1,0 0,0 0,-11 4,-49 27,-79 56,33-19,-30 9,-164 67,292-141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09.4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1 311,'5'0,"1"0,-1 0,1 0,0 1,-1 0,0 1,1-1,-1 1,0 0,1 0,-1 1,0-1,-1 1,1 0,0 0,-1 1,0 0,0-1,0 1,6 8,-1 3,0 0,-2 1,0-1,0 1,5 21,15 37,-27-74,0 0,0 0,0 0,0 1,0-1,0 0,0 0,0 0,0 0,0 1,0-1,0 0,0 0,0 0,0 0,0 1,0-1,1 0,-1 0,0 0,0 0,0 0,0 0,0 1,0-1,0 0,1 0,-1 0,0 0,0 0,0 0,0 0,1 0,-1 0,0 0,0 0,0 0,0 0,0 0,1 0,-1 0,0 0,0 0,0 0,0 0,1 0,-1 0,0 0,0 0,0 0,0 0,1 0,-1 0,0 0,0 0,0 0,0-1,5-13,-2-28,-2 36,0-10,1 1,1-1,0 1,1-1,1 1,0 1,1-1,12-20,-13 27,0 0,0 0,1 1,0 0,1 0,0 0,0 1,0 0,1 0,-1 1,1 0,1 0,-1 0,1 2,13-6,10 1,0 1,1 2,0 1,0 2,0 1,0 1,57 9,-47-2,0 2,-1 2,-1 2,0 1,54 29,-76-34,-1 2,-1 0,0 1,-1 1,0 0,-1 1,0 1,-1 0,-1 1,-1 1,0 0,-1 0,-1 1,0 1,-2 0,0 0,-1 0,-1 1,-1 0,0 0,-2 1,0-1,-1 1,-2 28,-4 53,-13-183,5-365,14 307,-2 115,3-63,-3 81,1 0,0 1,0-1,0 1,1-1,0 1,0-1,1 1,-1 0,1 0,6-8,-8 12,0 0,0 0,0 1,0-1,0 0,0 1,0-1,0 1,0-1,1 1,-1 0,0-1,0 1,0 0,1 0,-1 0,0 0,0 0,0 0,1 0,-1 0,0 1,0-1,0 0,0 1,1-1,-1 1,0-1,0 1,0-1,0 1,0 0,0 0,0-1,-1 1,1 0,0 0,0 0,0 0,-1 0,1 1,32 47,-32-47,60 100,106 133,-99-143,-46-60,-6-5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0.3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382 41,'-7'0,"-1"1,1 0,0 1,-1 0,1 0,0 0,0 1,0 0,0 1,1-1,-1 1,-8 7,-8 9,-39 38,36-31,10-11,0 1,0 0,2 1,0 1,1 1,2 0,-1 0,2 1,1 0,1 1,0 0,2 0,0 1,2-1,1 1,0 0,2 1,2 35,-1-55,0 0,0 0,1-1,0 1,-1 0,1-1,1 1,-1-1,0 1,1-1,0 0,0 0,0 1,0-1,0-1,1 1,-1 0,1 0,5 3,-3-3,-1-1,1 0,0 0,0 0,0-1,0 0,0 0,0 0,0 0,1-1,-1 0,8-1,8-1,-1-2,1 0,-1-2,0 0,34-16,-52 21,1-1,0 0,0 0,0 0,-1 0,1 0,-1 0,0-1,0 1,0-1,0 1,0-1,0 0,-1 0,1 0,-1 0,0 0,0 0,1-5,1-5,-1-1,-1 0,0-20,0-6,16-105,8-107,-25 234,0 12,-1 1,1-1,1 1,-1-1,1 1,0-1,0 1,0-1,1 1,3-8,-4 13,-1-1,1 1,-1 0,1 0,-1 0,1 0,-1-1,1 1,0 0,-1 0,1 0,-1 0,1 0,-1 0,1 0,-1 0,1 1,-1-1,1 0,-1 0,1 0,-1 1,1-1,-1 0,1 0,-1 1,1-1,-1 0,1 1,-1-1,0 0,1 1,-1-1,0 1,1-1,-1 2,15 15,148 229,-55-77,-91-144,37 49,-36-55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0.7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1,'5'4,"0"6,5 9,4 7,5 11,6 16,9 12,15 13,13 18,3 1,0-3,-7-8,-5-15,-7-11,-3-12,-8-14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1.6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1,'0'10,"0"0,1 1,1-1,0 0,0 0,1 0,6 14,2 0,26 38,-36-59,418 609,-419-611,1-1,-1 1,0 0,0-1,1 1,-1-1,1 1,-1 0,0-1,1 1,-1-1,1 1,-1-1,1 0,-1 1,1-1,-1 0,1 1,0-1,-1 0,1 1,-1-1,1 0,0 0,-1 0,1 0,0 0,-1 1,1-1,0 0,-1-1,1 1,0 0,-1 0,1 0,1-1,-1 0,0-1,0 1,1-1,-1 1,0-1,0 0,-1 0,1 0,0 0,-1 1,1-1,0-3,8-70,-9 68,1-11,1-13,0-1,2 1,2 0,0 0,18-47,-24 76,1 0,0 1,-1-1,1 0,0 1,0-1,0 0,0 1,0-1,0 1,0 0,0-1,1 1,-1 0,1 0,-1 0,1 0,-1 0,1 0,-1 0,1 0,0 0,0 1,-1-1,1 1,0 0,0-1,0 1,0 0,-1 0,1 0,0 0,0 0,0 1,0-1,-1 0,1 1,0 0,0-1,-1 1,1 0,-1 0,1 0,1 1,8 6,0 1,0 0,-2 1,18 21,-9-10,24 25,47 47,-70-77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2.3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0 270,'0'-4,"9"-10,7-8,9-3,4-2,3-1,-1 0,-1 1,-2 5,-5 1,-2 5,-1 1,1 3,-4 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3.5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655 130,'42'0,"1"-3,68-12,-88 10,-1-1,0 0,0-2,0-1,-1-1,28-16,-48 25,0 1,1 0,-1-1,0 0,0 1,0-1,0 1,0-1,0 0,0 0,0 0,0 0,-1 0,1 0,0 0,0 0,-1 0,1 0,-1 0,1 0,-1 0,1 0,-1-1,0 1,1-2,-2 2,0-1,0 1,0 1,0-1,0 0,-1 0,1 0,0 0,0 1,0-1,-1 1,1-1,0 1,-1-1,1 1,-1 0,1 0,-2-1,-82-2,78 3,-24 2,0 0,1 3,0 0,0 2,-31 11,-142 64,147-56,1 3,2 1,1 3,2 2,1 2,2 3,-50 53,94-90,-37 49,37-49,1 0,1 0,-1 0,0 1,1-1,-1 0,1 1,0-1,0 1,1 0,-1-1,1 1,0 0,0 6,1-9,0 1,-1 0,1 0,1-1,-1 1,0 0,0-1,1 1,-1-1,0 0,1 1,0-1,-1 0,1 0,0 0,-1 0,1 0,0 0,0-1,0 1,0 0,0-1,0 0,0 1,0-1,3 0,62 2,-53-3,81-2,0-3,143-30,-148 18,108-27,-168 35,-1 0,0-2,-1-1,43-26,-14 0,-34 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01.5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556 0,'2'0,"-1"1,0-1,0 1,1 0,-1-1,0 1,0 0,0 0,0-1,0 1,0 0,0 0,0 0,0 0,-1 0,1 1,0-1,-1 0,1 0,0 2,11 27,-12-29,5 13,-1 1,0 0,-1 0,-1 1,-1-1,0 0,-1 1,0-1,-2 1,-4 25,0-19,-1-1,0 0,-1-1,-2 1,0-2,-24 36,-154 202,144-203,-2-2,-83 72,122-118,-1 0,1 0,-1 0,-1-1,1-1,-1 1,0-1,-16 4,4-4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4.8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1 239,'17'0,"0"1,0 1,0 0,-1 1,1 1,-1 0,0 1,0 1,0 1,0 0,27 18,-24-13,0 1,0 1,-1 1,-1 0,-1 1,0 1,-1 1,-1 0,-1 1,0 0,-2 1,0 0,8 22,-11 1,-7-42,-1 0,0 0,0 0,0 0,0 0,0 0,0 0,0 0,0 0,0 0,0 0,-1 0,1 0,0 0,-1 0,1 0,-1 0,1 0,-1 0,1-1,-1 1,1 0,-1 0,0-1,0 1,1 0,-1-1,0 1,0-1,0 1,0-1,0 1,0-1,1 1,-1-1,0 0,0 0,-2 1,2-2,-1 1,1-1,0 0,-1 1,1-1,0 0,-1 0,1 0,0 0,0 0,0 0,0 0,0 0,0 0,0-1,0 1,0 0,0-1,1 1,-1 0,1-1,-1 1,1-1,-1 1,1-1,0 1,0-3,-6-48,6 49,-1-26,1 0,1-1,2 1,1 0,2 1,0-1,2 1,1 0,1 1,2 0,0 0,2 2,1-1,1 2,1 0,1 1,22-22,-37 42,0-1,1 1,-1 0,1 0,-1 0,1 0,0 1,0-1,0 1,1 0,-1 0,1 1,-1-1,1 1,-1 0,1 0,0 1,-1-1,1 1,6 0,-5 2,-1-1,1 1,-1 0,1 1,-1-1,0 1,0 0,0 0,-1 1,1-1,-1 1,0 0,0 0,0 1,0-1,3 7,81 94,7 10,-90-115,-1-11,5-22,-5 15,1 0,1-1,1 1,0 0,2 0,14-24,-20 38,0 0,0 0,1 0,-1 0,1 1,0 0,0 0,0 0,0 0,1 0,-1 1,1 0,0 0,-1 0,1 1,0-1,0 1,0 0,0 1,0-1,0 1,0 0,0 0,0 0,0 1,7 1,1 2,-1-1,1 1,-1 1,0 0,0 1,19 13,63 54,-24-16,-44-37,-6-4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6.0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177 805,'-8'0,"0"0,0 1,0-1,1 2,-1-1,0 1,0 0,-11 5,14-4,1-1,0 1,-1 1,1-1,1 0,-1 1,0 0,1 0,-1 0,1 0,1 0,-1 1,0-1,-1 7,-4 5,1 1,1 0,0 0,-4 25,9-38,0 0,1 0,-1 0,1 0,0 0,0 0,1 0,-1 0,1 0,0 0,0 0,0 0,0 0,1 0,-1-1,1 1,0-1,0 1,1-1,-1 0,1 0,-1 0,1 0,0 0,6 4,4 0,0-1,0 0,1-1,0 0,0-1,0-1,0 0,1-1,-1 0,1-1,-1-1,1 0,0-1,-1-1,1 0,-1-1,0-1,0 0,0 0,0-2,-1 0,19-11,-29 15,1 0,-1 0,0 0,0-1,0 0,0 1,0-1,-1 0,1 0,-1-1,0 1,0 0,0-1,0 0,1-4,0-2,-1-1,0 1,0-1,-1-12,0 12,-1 11,0-1,0 0,0 1,0-1,0 0,0 1,0-1,0 0,0 1,1-1,-1 0,0 1,0-1,0 0,1 1,-1-1,0 1,1-1,-1 1,1-1,-1 1,1-1,-1 1,1-1,-1 1,1-1,-1 1,1 0,-1-1,1 1,0 0,-1 0,1 0,0-1,-1 1,1 0,-1 0,1 0,0 0,-1 0,1 0,0 0,-1 0,1 0,0 0,-1 0,1 1,0-1,-1 0,1 0,0 1,36 23,-28-17,140 88,-129-84,0-1,1-1,1-1,-1-1,38 8,-56-14,0-1,1 1,-1 0,0-1,1 0,-1 0,0 0,1 0,-1-1,0 1,1-1,-1 0,0 0,0 0,1 0,-1 0,0-1,0 1,-1-1,1 0,0 0,3-3,-4 1,1-1,0 0,-1 1,0-1,0 0,0 0,-1-1,0 1,0 0,0 0,0-1,-1 1,0-6,1-65,-4 1,-3 0,-3 0,-3 1,-3 0,-4 1,-3 1,-3 1,-3 1,-44-79,61 131,-1-1,0 2,-25-28,33 41,0-1,0 1,0 0,0 1,-1-1,0 1,1 0,-1 0,-1 0,1 0,0 1,0 0,-1 0,1 1,-1-1,0 1,0 1,-8-1,12 1,0 0,0 0,0 0,0 1,1-1,-1 1,0-1,0 1,0 0,1 0,-1-1,0 1,1 1,-1-1,0 0,1 0,0 0,-1 1,1-1,0 1,0-1,0 1,0 0,0-1,0 1,0 0,0 0,1 0,-1-1,1 1,-1 0,1 0,0 0,0 0,0 3,0 1,1-1,0 0,0 1,0-1,1 0,-1 0,1 0,1 0,-1 0,1 0,5 7,21 21,2-2,1-1,1-2,50 34,18 15,-10-2,252 225,-322-276,-7-7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6.4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1 265,'1'-1,"0"-1,0 0,1 0,-1 1,1-1,-1 1,1-1,0 1,-1 0,1 0,0 0,0 0,0 0,0 0,0 0,0 0,0 1,0-1,0 1,0 0,4-1,6-2,408-126,-144 66,-253 58,1-1,-1-1,24-11,-24 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6.7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12,'4'0,"6"0,5-4,5-2,-1 5,0 6,-3 7,-4 6,-5 4,2 2,-1 2,-2 1,-2-5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7.1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 63,'-4'-4,"-2"-6,-4-1,0-3,6 1,4 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7.6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599 1,'-22'0,"-19"-1,0 2,-42 8,68-6,0 0,0 1,0 1,1 1,-1 0,1 1,1 0,-24 17,15-7,1 2,0 1,1 0,1 1,1 1,1 1,1 1,1 0,-16 36,21-37,0 1,1 1,2-1,0 1,2 0,0 1,2-1,1 1,1 0,4 41,-1-56,-1 1,2 0,0-1,0 0,1 1,1-1,-1-1,2 1,0-1,0 0,11 13,-11-16,0 0,1-1,0 0,1 0,-1 0,1-1,0-1,0 1,1-1,-1-1,1 1,0-1,0-1,18 3,9-1,1-2,0-1,63-8,109-27,-44 5,-115 22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19.2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465 1377,'-6'0,"0"1,1 0,-1 0,0 1,1 0,-1 0,1 0,-1 0,1 1,0 0,-7 5,-53 45,46-35,-21 17,2 1,2 2,-42 55,64-73,1 0,1 1,1 0,0 1,2 0,1 1,0-1,2 2,-6 36,11-48,-9 109,9-111,1 0,1 1,0-1,1 0,-1 0,2 0,0 0,0 0,6 13,-7-20,0 0,-1 0,1-1,1 1,-1-1,0 1,1-1,-1 0,1 0,0 0,-1 0,1 0,0-1,0 1,0-1,0 0,1 0,2 1,0-1,0 0,1-1,-1 0,0 0,0 0,0-1,0 0,0 0,8-3,0-1,1 0,-2-2,1 1,0-2,-1 0,-1 0,14-12,-12 9,0-1,-1-1,0 0,-1-1,-1 0,0-1,-1 0,-1-1,0 0,12-31,2-21,-4-2,-3 0,10-94,-26 157,2 0,-1 0,-1 0,1 0,-1 0,0 0,-1 0,0 0,0 0,-4-13,0 17,1 11,0 13,3 0,1-1,1 1,1-1,0 1,2-1,0 0,1 0,2 0,0-1,17 35,2-7,2-1,64 82,-65-96,1 0,49 42,-68-66,0 0,1 0,0-1,0-1,1 0,0 0,0-1,0-1,1 1,0-2,0 0,0 0,14 1,-22-4,-1 0,1-1,-1 1,0-1,0 1,1-1,-1 0,0 0,0-1,0 1,0-1,0 1,0-1,0 0,0 0,-1 0,1 0,-1-1,4-4,1-3,0-1,-1 1,0-1,4-14,5-6,89-187,100-296,-158 368,-7-1,-6-3,17-180,-40 100,-12 194,0 0,-3 1,0-1,-15-44,18 71,-1 1,0 0,-1-1,0 1,0 0,-1 1,0-1,0 1,-1 0,1 0,-2 1,-10-10,13 14,0-1,0 1,-1 0,1 0,-1 0,1 1,-1-1,0 1,1 0,-1 1,0-1,0 1,0 0,1 0,-1 0,0 1,0 0,0 0,1 0,-1 0,0 1,1 0,0 0,-6 3,1-1,1 1,-1 1,1 0,1 0,-1 0,1 1,0 0,0 0,1 1,0-1,1 2,-1-1,2 1,-1-1,1 1,0 0,1 1,0-1,-2 14,0 12,1 1,2 0,5 70,-2-74,1 12,3 0,1-1,2 0,3 0,1-1,33 79,-30-90,1-2,1 0,1 0,1-2,2 0,1-2,1 0,1-1,45 34,-55-47,0 0,1-1,1-1,-1-1,1 0,1 0,0-2,0 0,0-1,0-1,1 0,0-2,20 2,-25-4,-1 2,1-1,-1 2,0 0,0 0,0 1,0 1,0 0,-1 0,0 1,0 1,11 8,5 2,-9-8,-2-2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24.8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1243 1013,'-13'-1,"0"-1,0 0,1-1,-1 0,-14-7,-34-7,12 10,1 2,-1 3,1 1,-1 3,1 1,-1 3,1 2,1 2,-1 2,-58 24,71-23,2 2,-1 2,2 1,0 1,2 2,0 1,1 1,1 2,2 1,0 1,2 1,1 1,1 1,-18 34,31-49,1 1,0 1,2-1,0 1,0 0,2 1,0-1,1 1,1 0,0 32,3-45,0 0,0-1,0 1,1-1,0 0,0 1,0-1,0 0,0 0,1 0,0-1,0 1,0-1,0 1,0-1,1 0,0 0,-1-1,1 1,0-1,0 1,0-1,1-1,-1 1,8 2,10 2,1-1,-1-1,43 2,-56-5,46 4,-1-2,0-3,108-12,-157 11,-1-1,1 1,0-1,-1 0,1 0,-1-1,0 1,0-1,0 0,0 0,0 0,0-1,-1 1,0-1,0 0,0 0,0 0,0 0,-1-1,0 1,3-10,2-6,-1-2,-2 1,5-39,-4 18,20-131,-8-1,-6-191,-15 241,-5-1,-6 1,-54-209,68 328,-17-47,18 51,-1 0,1-1,-1 1,1 0,-1 0,0-1,0 1,1 0,-1 0,0 0,0 0,0 0,0 0,0 0,0 0,0 0,-1 1,1-1,0 0,0 1,-1-1,1 1,0-1,0 1,-1 0,1 0,-1-1,1 1,0 0,-1 0,-1 0,2 1,-1 0,1 0,0 0,0 0,-1 1,1-1,0 0,0 0,0 1,1-1,-1 0,0 1,0-1,1 1,-1-1,1 1,-1-1,1 1,0 0,-1-1,1 1,0-1,0 1,0 0,0-1,1 1,-1-1,0 1,1 0,-1-1,1 1,1 1,19 54,364 585,-350-589,151 217,-142-213,2-3,80 75,-109-116,-6-7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25.3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0,'5'0,"1"4,3 2,1 4,3 4,-1 5,2-2,-2 1,-2 2,-3-3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25.8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 16,'0'-4,"-5"-2,0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29.6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445 859,'0'-4,"1"0,0-1,0 1,0 0,1 0,0 0,-1 0,2 0,-1 0,0 0,1 1,-1-1,6-4,48-47,-30 31,569-528,-586 544,-1 2,0-1,0-1,-1 1,0-1,8-13,-14 20,0-1,0 1,-1-1,1 0,0 1,-1-1,1 0,-1 0,1 1,-1-1,0 0,0 0,0 0,0 0,0 1,0-1,0 0,-1 0,1 0,-1 1,1-1,-1 0,0 1,0-1,0 0,0 1,0-1,0 1,0-1,0 1,0 0,-1-1,1 1,-1 0,1 0,-1 0,-2-1,-7-5,0 2,-1 0,0 0,1 1,-2 0,1 1,0 1,-24-2,-10 1,-48 4,70 1,0 0,0 2,1 1,-1 0,1 2,0 1,-39 19,31-10,0 1,2 2,0 0,-42 42,0 13,4 3,-95 142,141-189,-4 4,-2 0,2 1,2 2,1 0,2 1,-19 52,38-86,-1 0,1 0,0 0,1 0,-1 0,1 0,0 1,0-1,1 0,-1 0,1 0,0 0,1 0,-1 0,1 0,0 0,0-1,1 1,-1-1,1 1,0-1,0 0,0 0,1 0,0-1,-1 1,1-1,0 0,1 0,8 5,9 4,1-2,1 0,0-1,47 10,-54-14,265 59,-217-53,0-3,94 0,-92-9,-1-4,94-17,-119 13,0-2,-1-2,0-1,73-38,90-83,-124 78,-46 34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26.8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834 1,'-24'0,"0"1,0 1,-29 6,45-6,1 0,-1 0,1 0,0 1,0 0,0 1,1-1,-1 1,1 1,0-1,0 1,0 0,0 1,-5 6,10-10,0-1,0 1,0-1,1 1,-1-1,0 1,1 0,-1-1,1 1,-1 0,1-1,0 1,0 0,0 0,0-1,0 1,0 0,0 0,1-1,-1 1,1 0,-1-1,1 1,0 0,-1-1,1 1,0-1,0 1,0-1,0 0,0 1,1-1,-1 0,0 0,3 2,7 5,0 0,0 0,23 10,-8-4,104 78,23 15,-141-100,144 81,-155-88,-1 0,0 0,0 0,1 0,-1 0,0 0,1 0,-1 1,0-1,1 0,-1 0,0 1,0-1,1 0,-1 0,0 1,0-1,0 0,1 0,-1 1,0-1,0 0,0 1,0-1,0 0,0 1,0-1,0 0,0 1,0-1,0 0,0 1,0-1,0 0,0 1,0-1,0 1,-12 11,-22 6,32-17,-74 27,0-3,-150 28,121-37,1-6,-2-3,-186-14,289 7,-61-7,60 6,0 0,-1 0,1 0,0-1,1 0,-1 1,0-1,0-1,1 1,-1 0,1-1,-4-4,-4-7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28.1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1,'21'23,"-1"2,-1 1,-1 0,21 41,-4-6,321 511,-345-555,0 0,1 0,0-1,2-1,27 27,-36-39,-1 0,1 1,0-2,0 1,0 0,0-1,0 0,0 0,1-1,-1 1,0-1,1 0,-1-1,1 1,0-1,-1 0,1-1,-1 1,1-1,-1 0,1-1,-1 1,0-1,1 0,8-5,2-2,0-1,0 0,-1-1,19-19,-18 14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28.9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365 127,'3'-4,"-1"0,1-1,0 1,1 0,-1 1,1-1,0 0,0 1,0 0,0 0,6-3,5-5,32-16,-41 24,1 0,-1 0,0-1,0 1,0-2,8-6,-14 11,0-1,0 1,0 0,0-1,0 1,0 0,0-1,0 1,0 0,0-1,-1 1,1 0,0-1,0 1,0 0,0 0,0-1,-1 1,1 0,0 0,0-1,-1 1,1 0,0 0,0-1,-1 1,1 0,0 0,0 0,-1 0,1-1,0 1,-1 0,1 0,0 0,-1 0,1 0,0 0,-1 0,1 0,0 0,-1 0,1 0,0 0,-1 0,1 0,0 0,-1 0,1 1,-22-2,-10 5,0 1,0 2,1 1,0 1,-43 20,31-12,-82 21,56-23,46-7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29.7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0 141,'9'1,"-1"0,0 0,0 1,0 0,0 0,0 1,-1 0,1 0,12 8,64 48,-48-33,46 29,-53-39,0 3,-2 0,0 2,-2 0,31 34,-54-53,-1 0,0 0,1 0,-1-1,0 1,0 1,0-1,-1 0,1 0,-1 0,1 0,-1 1,1-1,-1 0,0 0,0 0,0 1,0-1,-1 0,1 0,-1 1,1-1,-1 0,0 0,0 0,0 0,0 0,0 0,0 0,0 0,-1 0,1-1,-4 4,-5 5,-1-1,0 1,0-2,-17 11,3-3,18-11,1-1,-1 1,0-1,0-1,-1 1,1-1,-1-1,-13 4,19-6,0 1,0-1,0 0,0 0,0 0,-1 0,1-1,0 1,0 0,0-1,0 1,1-1,-1 0,0 0,0 0,0 0,0 0,1 0,-1 0,1-1,-1 1,1 0,-1-1,1 1,0-1,-1 0,1 1,0-1,0 0,0 0,1 0,-1 0,0 0,1 0,-1 0,1 0,0 0,-1-2,-1-17,1 1,0-1,1 1,2-1,0 1,1 0,1-1,0 2,2-1,13-31,-2 13,2 0,1 0,2 2,30-37,-39 55,40-47,-50 62,0-1,1 1,-1 0,1 0,-1 1,1-1,0 1,0-1,0 1,1 0,-1 1,0-1,1 1,5-1,5 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0.2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0,'5'0,"4"4,7 2,4 4,7 4,-1 9,8 0,-2 5,3 1,-2 1,0 0,-7-2,-4-5,-5-7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0.6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 16,'-5'-4,"8"-2,3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2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1,'3'2,"0"0,0 1,0 0,0 0,0 0,-1 0,1 0,-1 0,0 1,4 6,-5-8,126 263,-7-10,-118-253,5 10,0 0,1 0,11 11,-17-21,0 0,0 0,0 0,0 0,0-1,0 1,0-1,1 1,-1-1,4 1,-5-2,0 0,0 1,0-1,1 0,-1 0,0 0,0 0,0 0,0-1,0 1,0 0,0 0,0-1,0 1,0-1,0 1,0-1,0 1,0-1,0 0,0 1,-1-1,1 0,0 0,1-1,8-13,0 0,-1-1,-1 1,0-2,6-19,-5 12,24-43,-22 47,2 1,1 0,0 1,1 0,30-26,-35 36,1 1,-1 0,1 1,1 0,-1 0,1 1,0 1,0 0,0 0,1 1,-1 1,14-1,21 0,0 1,0 3,64 9,-80-5,-1 1,1 2,-2 1,1 1,-1 1,31 18,-57-28,0 1,0 0,0 0,0 0,0 0,0 0,0 1,-1-1,1 1,-1 0,1 0,-1 0,0 0,0 0,-1 0,3 7,-4-8,0 0,0 1,0-1,0 0,0 0,-1 1,1-1,-1 0,0 0,0 1,0-1,0 0,0 0,0 0,0 0,-1 0,1-1,-1 1,1 0,-1-1,0 1,0-1,0 1,0-1,0 0,0 0,-2 1,-47 32,-2-3,-1-2,-89 34,123-58,0-1,0 0,0-2,-31 0,26-1,0 0,-35 8,40-5,2-1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5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1081,'0'6,"1"-1,0 1,1-1,0 0,0 0,0 0,0 0,1 0,-1 0,1-1,0 1,1-1,-1 0,1 0,0 0,5 4,8 6,0-1,32 20,-30-22,0-1,1-1,0-1,30 9,-41-15,-1 0,0 0,1-1,-1 0,1 0,-1-1,1 0,0-1,-1 0,1 0,-1 0,0-1,1-1,9-3,-15 4,-1-1,1 1,0 0,-1-1,1 0,-1 1,0-1,0 0,0 0,0 0,0 0,-1-1,0 1,1 0,-1-1,0 1,-1-1,1 1,-1-1,1-3,0-14,0 0,-2-26,-1 22,2-5,-1 0,-2 0,-11-50,10 70,6 16,9 20,-4-17,1-1,0 0,1 0,0-1,0 0,1 0,-1-1,2 0,19 7,10 2,57 14,-25-9,-15-1,67 19,-111-34,1-2,0 0,0 0,0-1,0-1,25-2,-36 1,1 0,-1 0,0 0,1 0,-1 0,0 0,0-1,0 0,0 1,0-1,0-1,0 1,-1 0,1 0,-1-1,1 0,-1 1,0-1,0 0,-1 0,1 0,0 0,-1-1,0 1,0 0,0 0,1-7,1-7,-1-1,-1 1,-1-1,-3-25,1 7,2-144,-10-172,6 311,-2 1,-2 0,-1 0,-2 0,-2 2,-25-53,35 84,0 1,-1 0,0 0,0 0,0 1,-1-1,1 1,-1 0,-1 1,-7-7,11 10,0 0,-1 0,1 0,0 0,-1 0,1 1,0-1,-1 1,1 0,0-1,-1 1,1 0,-1 1,1-1,-1 0,1 1,0-1,-1 1,1 0,0 0,0 0,-1 0,1 0,0 0,0 0,0 1,0-1,0 1,1 0,-1-1,0 1,-1 3,-10 9,1 0,1 1,0 0,1 1,0 0,2 1,0-1,-8 26,13-35,2 1,-1 0,1-1,0 1,0 0,1 0,0 0,0 0,1-1,0 1,1 0,-1 0,1-1,1 1,0-1,0 0,0 0,1 0,0 0,0 0,1-1,7 9,44 38,3-1,2-4,110 68,84 35,-252-149,0 0,1-1,-1 1,1-1,0 0,-1 0,1 0,0 0,0-1,-1 1,1-1,0 0,0 0,0 0,-1-1,1 0,4-1,-2 0,-1-1,0 0,1 0,-1-1,0 1,-1-1,1 0,-1-1,7-7,6-6,-1 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6.0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0 147,'0'-5,"0"-4,4-2,6 1,6 3,8-3,8-3,9 1,4 2,9 2,2 4,2-3,-2 0,-5-3,-4 1,-4 1,-11 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6.5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1,'0'4,"0"6,4 1,6 3,10 8,5 4,3 2,2 5,-2-3,-4-3,-7-5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0.0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6.8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7.5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220 1,'-7'0,"-1"1,0 0,1 0,-1 1,1 0,0 0,0 1,-1 0,2 0,-1 1,0 0,1 0,-10 8,6-4,1 1,0 0,0 1,1 0,0 0,1 1,0 0,-5 12,7-11,0 0,0 0,1 1,1-1,0 1,1 0,-2 25,4-31,0 1,0 0,1 0,0 0,1-1,0 1,0-1,0 1,1-1,0 0,1 0,0 0,5 8,-3-9,0-1,0 1,0-1,1 0,-1-1,1 0,0 0,1 0,-1-1,1 0,0 0,-1-1,1 0,0 0,0-1,0 0,1-1,-1 1,0-2,10 0,16-2,-1-2,0-1,49-15,-68 17,16-5,43-18,-67 25,-1-1,0 1,1-1,-2 0,1 0,0-1,-1 1,1-1,-1 0,0 0,0-1,0 1,-1-1,0 0,4-7,-6 10,-1 0,0 0,0 1,0-1,1 0,-2 0,1 0,0 0,0 0,-1 0,1 1,-1-1,1 0,-1 0,0 0,1 1,-1-1,0 0,0 1,-1-1,1 1,0-1,0 1,-1 0,1-1,-1 1,1 0,-1 0,1 0,-1 0,0 0,1 1,-1-1,0 0,0 1,-3-1,-10-4,1 1,-1 0,-21-1,31 4,-93-22,76 16,-1 1,0 1,-44-4,43 9,3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8.3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0 125,'17'1,"0"0,-1 1,0 1,1 1,-1 1,-1 0,1 1,-1 0,18 11,17 13,59 45,-80-53,-8-8,58 48,-72-56,0 0,-1 1,0 0,0 0,0 1,-1-1,0 1,5 12,-10-19,1 0,-1 0,1 0,-1 0,0 0,1-1,-1 1,0 0,0 0,0 0,0 0,0 0,0 0,0 0,0 0,0 0,0 0,0 0,-1 0,1 0,0 0,-1 0,1 0,0 0,-1-1,1 1,-1 0,0 0,1 0,-2 1,1-2,0 0,0 0,-1 1,1-1,0 0,0 0,0 0,0 0,0 0,0-1,0 1,0 0,0 0,0-1,0 1,0 0,0-1,0 1,0-1,0 0,0 1,0-1,0 0,0 1,1-1,-1 0,-1-1,-5-7,0-1,0 0,1 0,1 0,0 0,0-1,1 0,0 0,1 0,0 0,1-1,-2-15,3 11,0 0,1 0,0 0,1 0,1 0,0 0,2 0,6-21,-5 27,0 0,0 0,1 0,1 1,0 0,0 0,0 1,1 0,0 0,1 1,0 0,0 1,0 0,1 0,0 1,0 0,0 1,1 0,0 0,-1 1,1 1,0 0,0 0,1 1,-1 0,0 1,0 1,0 0,1 0,-1 1,11 3,15 9,-1 1,0 2,-2 2,37 25,-49-28,1 1,-2 1,-1 1,0 0,-1 2,26 37,-38-47,-1 1,0-1,0 1,-1 0,5 19,-6-10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39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1321,'0'-1,"0"0,0 1,0-1,0 0,0 1,0-1,0 0,0 1,0-1,0 0,0 1,0-1,-1 0,1 1,0-1,0 0,-1 1,1-1,0 0,-1 1,1-1,-1 1,1-1,-1 1,1-1,-1 1,1-1,-1 1,1 0,-2-1,-18 9,-19 30,22-15,1 0,1 0,1 2,1-1,1 2,1 0,2 0,0 1,-4 30,11-52,1 0,1 0,-1 0,1 0,0 0,0 0,1 0,-1 1,1-1,2 7,-2-11,0 1,0 0,0 0,0 0,0-1,0 1,0-1,1 1,-1-1,1 1,-1-1,1 0,-1 0,1 0,0 0,0 0,-1 0,1 0,0 0,0-1,0 1,0-1,0 1,0-1,0 0,0 0,0 0,0 0,2 0,9-2,-1 0,1 0,-1-1,1 0,-1-1,17-9,74-41,-69 35,40-21,-3-3,-1-4,-2-2,-2-3,61-64,-118 106,1-1,-2 0,1 0,-1-1,-1 0,0 0,-1 0,-1-1,8-22,-12 30,0 0,0 0,-1 0,1 0,-1 0,0 1,-1-1,1 0,-1 0,0 0,0 0,0 0,-1 1,1-1,-1 0,0 1,-1 0,1-1,-1 1,0 0,0 0,0 0,-1 1,1-1,-1 1,0 0,0 0,0 0,0 1,-6-4,-4 0,0 0,-1 0,0 2,0-1,0 2,-1 0,-27-1,2 3,-71 5,75 3,36-6,-1-1,1 0,0 1,-1-1,1 1,0-1,0 1,-1 0,1 0,0 0,0-1,0 1,0 0,0 0,0 0,0 1,0-1,0 0,1 0,-1 0,-1 3,3-3,-1-1,0 1,0-1,0 1,0-1,1 1,-1-1,0 0,0 1,1-1,-1 1,0-1,1 0,-1 1,1-1,-1 0,0 1,1-1,-1 0,1 1,-1-1,1 0,-1 0,1 0,-1 0,1 1,-1-1,1 0,-1 0,1 0,-1 0,1 0,-1 0,1 0,-1 0,1-1,-1 1,1 0,-1 0,1 0,0-1,24-4,36-19,-1-3,61-37,-27 14,93-48,241-166,-394 239,-1-2,-1-1,47-54,-69 71,0-1,-1 0,-1 0,0-1,-1 0,0-1,-1 0,0 0,-1 0,-1 0,0-1,-1 0,2-26,-5 38,0-1,0 0,-1 1,1-1,-1 0,0 1,1-1,-2 1,1-1,0 1,-1-1,0 1,1 0,-1 0,0 0,-1 0,1 0,-1 1,-3-4,2 3,0 0,-1 1,1-1,-1 1,0 0,0 1,1-1,-1 1,0 0,0 0,-1 0,-7 1,2 0,-1 0,1 1,0 1,-1 0,1 1,0 0,0 0,1 1,-1 1,1-1,0 2,-11 7,-3 5,2 2,0 1,-24 28,37-38,1 0,-1 1,2 0,-1 0,2 1,0-1,0 2,1-1,-3 15,7-21,1 0,0-1,0 1,0 0,1 0,0-1,1 1,-1 0,1-1,0 1,1-1,0 0,0 0,0 0,0 0,1 0,0-1,8 9,10 9,2 0,44 34,-28-25,106 97,-6 6,197 247,-329-371,0 1,-1 0,0 0,-1 1,0 0,-1 0,-1 0,0 1,-1 0,0-1,-1 1,-1 0,0 0,0 0,-2 0,-2 20,2-30,0 0,0 0,0 0,-1 0,1-1,-1 1,0 0,0-1,0 1,-1-1,1 0,-4 4,-4 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0.1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24,'5'-5,"5"-1,5 1,5 0,-2 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1.8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0,'2'12,"0"0,1-1,0 0,1 1,0-1,1 0,0-1,0 1,10 11,10 25,352 646,-362-667,-11-19,13 22,0-1,24 29,-23-38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2.5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1,'3'1,"-1"1,0 0,1 0,-1 0,0 0,0 0,0 0,0 0,-1 1,1-1,-1 1,1-1,-1 1,0-1,2 6,4 7,96 152,158 195,-259-359,-1-1,1 0,0 0,0 0,0 0,0 0,0-1,0 1,0-1,1 1,-1-1,1 0,-1 0,6 2,-7-3,0-1,1 1,-1 0,0-1,1 1,-1-1,0 0,0 1,1-1,-1 0,0 0,0 0,0 0,0 0,0 0,0 0,0 0,-1 0,1 0,0-1,-1 1,1 0,-1-1,1 1,-1 0,1-1,-1 1,0 0,1-3,7-27,-5 15,2 0,-1 1,2 0,0 0,14-24,-18 36,0 0,0 1,1-1,-1 0,1 1,-1-1,1 1,0 0,0 0,0 0,0 0,0 1,1-1,-1 1,1 0,-1-1,0 2,1-1,0 0,-1 1,1 0,-1-1,1 2,0-1,-1 0,1 1,-1-1,1 1,-1 0,1 0,4 3,6 2,0 0,-1 2,1 0,-2 0,1 1,-1 1,19 19,71 87,-91-104,14 20,-3-5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3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0 378,'22'-20,"1"0,1 1,1 2,0 1,1 0,1 2,47-18,290-106,-354 134,-2 1,1 0,-1 0,0-1,0 0,0 0,-1-1,0 0,0-1,13-11,-20 16,1 1,-1-1,0 1,1 0,-1-1,0 1,1-1,-1 1,0-1,1 1,-1-1,0 1,0-1,0 0,0 1,1-1,-1 1,0-1,0 1,0-1,0 0,0 1,0-1,-1 1,1-1,0 1,0-1,0 0,0 1,-1-1,1 1,0-1,0 1,-1-1,-22-7,-27 9,35 2,0 2,0 0,1 0,-1 2,1 0,1 0,-1 2,1-1,1 2,-13 11,-18 19,-50 62,39-41,9-16,29-31,0 1,2 1,0 0,1 0,0 1,-14 28,26-44,1 0,0 0,0 0,-1 0,1 0,0 0,0 0,0 0,0 0,0 0,0 0,1 0,-1 0,0 0,0 0,1 0,-1 0,0 0,1 0,-1 0,1 0,0-1,-1 1,1 0,-1 0,1 0,0-1,0 1,-1 0,1-1,0 1,0-1,0 1,0-1,0 0,0 1,0-1,0 0,0 1,0-1,0 0,0 0,0 0,0 0,0 0,1 0,60 2,-51-3,450 12,-55-1,-398-9,0-2,0 1,0-1,0 0,0 0,0-1,0 0,-1-1,1 0,9-5,-13 6,-1-1,1 0,-1 1,0-1,0 0,0-1,0 1,-1-1,0 1,1-1,-1 0,0 1,-1-1,1 0,-1-1,1 1,-1 0,0 0,-1 0,1-7,0-8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4.0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809 1,'0'4,"-4"2,-2 4,-8 8,-27 28,-20 10,-8-1,-5-1,2-5,-5-2,3-6,5-9,11-6,5-7,9-3,7-4,5-4,9-3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4.9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596 23,'-4'-3,"1"1,-1-1,0 1,0 0,0 0,0 0,0 1,0 0,0-1,-1 2,1-1,0 0,-1 1,1 0,0 0,-1 0,-5 1,-4 0,1 2,0-1,0 2,-18 6,-10 7,1 2,0 2,-71 50,87-53,0 1,2 1,0 1,1 1,1 1,-29 44,47-65,0 1,0 0,1 0,-1 0,1 0,-1 0,1 0,0 0,0 0,0 1,1-1,-1 0,1 0,0 1,0-1,1 7,0-8,0 1,1-1,0 1,-1-1,1 0,0 0,0 0,0 0,1 0,-1 0,0-1,1 1,-1-1,1 0,-1 1,1-1,-1 0,1-1,0 1,3 0,243 57,-56-17,-94-18,-51-13,0 2,62 24,-104-33,0 0,0 0,0 1,0-1,-1 1,0 1,0-1,0 1,0 0,-1 0,0 0,0 0,0 1,4 8,-6-11,-1 0,0 1,0-1,0 0,-1 0,1 0,-1 0,0 1,1-1,-2 0,1 1,0-1,-1 0,1 0,-1 0,0 0,0 1,0-1,0 0,-1 0,1-1,-1 1,0 0,0 0,0-1,0 1,0-1,0 0,-1 0,-4 4,-15 9,1 0,-2-2,0-1,0 0,-1-2,-46 13,-158 23,83-21,9-3,102-19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1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463 77,'-23'1,"0"2,0 0,0 1,1 2,-1 0,1 1,1 2,0 0,0 1,0 1,1 1,1 0,0 2,1 0,1 2,0 0,1 0,-24 31,33-35,0-1,1 1,0 0,1 0,0 0,1 1,0 0,1 0,0 0,1 0,1 0,0 1,1-1,0 0,1 1,3 15,-2-20,0 0,1 0,0 0,0 0,1-1,0 1,1-1,0 0,0 0,0-1,1 0,0 0,1 0,0 0,0-1,0 0,0-1,1 0,0 0,0 0,1-1,-1 0,16 4,4-1,1-2,-1-1,1-1,0-1,0-1,0-2,0-1,-1-1,1-2,-1-1,0-1,0-1,52-24,-14 1,-2-4,-2-2,-1-3,76-66,-136 105,7-5,0 0,-1-1,0 1,0-2,11-15,-17 22,0-1,0 0,0 1,-1-1,1 0,-1 0,1 0,-1 0,0 0,1 0,-1 1,0-1,0 0,-1 0,1 0,0 0,-1 0,1 0,-1 0,1 1,-1-1,0 0,0 0,0 1,0-1,0 1,0-1,0 1,0-1,-1 1,1 0,-1-1,1 1,-1 0,1 0,-3-1,-42-26,0 2,-2 3,-75-27,100 41,-12-5,-14-6,0 2,-1 2,-75-14,98 27,17 2,0 1,1-1,-1-1,0 0,1 0,0-1,-1 0,1-1,0 0,-14-8,11-1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6.6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380 793,'9'-2,"1"0,-1-1,0 0,0-1,0 0,-1 0,0-1,1 0,-2 0,1-1,-1 0,1 0,-2-1,1 0,5-8,-11 14,0 0,0-1,0 1,0 0,0-1,-1 1,1-1,-1 1,1-1,-1 1,1-1,-1 1,0-1,0 1,0-1,0 0,0 1,0-1,0 1,-1-1,1 1,0-1,-1 1,1-1,-2-1,1 1,-1 1,1-1,-1 1,0 0,0-1,0 1,1 0,-1 0,0 0,0 0,-1 0,1 1,0-1,0 1,-3-1,-6 0,1 0,-1 0,0 2,1-1,-1 1,-11 3,-1 3,1 0,-1 2,2 1,-1 1,1 1,1 0,-32 26,26-16,0 2,2 0,0 1,-33 48,51-65,1 0,0 0,1 1,0 0,0-1,1 1,-5 19,8-26,0 0,0 0,-1 0,1 0,1 1,-1-1,0 0,0 0,1 0,-1 0,1 0,0 0,-1 0,1 0,0 0,0 0,0-1,1 1,-1 0,0-1,1 1,-1-1,1 1,-1-1,1 0,0 1,-1-1,1 0,0 0,0 0,0 0,0-1,0 1,0-1,0 1,0-1,0 1,0-1,0 0,4 0,61 3,117-8,-141 3,-20 0,1 0,-1-1,1-1,-1-2,37-12,-47 12,1-1,-1 0,0-1,0 0,-1-1,0-1,-1 1,0-2,0 0,9-12,10-19,-2-1,-1-1,-2-1,-3-1,25-71,-24 47,-3 0,-3-2,8-88,-23 142,-1 1,0-1,-2 0,0 0,-1 1,-6-27,7 40,1 1,-1 0,0-1,0 1,-1 0,1 0,0 0,-1 0,0 0,0 0,0 1,0-1,0 1,0-1,-1 1,1 0,-1 0,0 0,0 0,0 0,0 1,0-1,0 1,0 0,0 0,0 0,-1 0,1 0,0 1,0-1,-1 1,1 0,-1 0,1 1,0-1,-1 1,1-1,0 1,0 0,-1 0,-3 2,4-1,-1-1,1 1,0 0,-1 0,1 1,0-1,0 0,0 1,1 0,-1 0,1 0,0 0,-1 0,1 0,0 1,1-1,-1 0,1 1,-1 0,1-1,0 1,1 0,-1 0,1-1,-1 1,1 0,0 0,0 0,1 0,-1-1,1 1,0 0,0-1,0 1,1 0,-1-1,1 1,0-1,0 0,0 1,0-1,0 0,1 0,-1-1,1 1,5 4,169 121,-130-98,-1 2,-2 2,-1 2,38 41,-79-75,1 1,-1-1,1 1,-1 0,0 0,0 0,0 0,0 0,-1 1,1-1,-1 0,0 1,0-1,0 1,0-1,-1 1,1-1,-1 1,0 0,0-1,0 1,-1-1,1 1,-1 0,0-1,0 1,0-1,0 0,-1 1,1-1,-1 0,-3 5,4-8,1 1,-1 0,1 1,-1-1,1 0,-1 0,1 0,0 0,-1 0,1 0,0 0,0 1,0-1,0 0,0 0,0 0,0 0,0 1,1-1,-1 0,0 0,1 0,-1 0,1 0,-1 0,2 2,0-1,0 0,0 0,0 0,1 0,-1 0,1 0,-1-1,1 1,0-1,3 2,9 2,1 0,32 5,-44-9,30 3,65 0,-64-5,61 9,-73-3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7.3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0 354,'2'5,"0"-1,0 0,0 0,0 0,0 0,1-1,0 1,0-1,0 1,0-1,7 5,3 6,70 71,-52-56,-2 1,26 37,-51-63,-1 1,0-1,1 0,0 0,0 0,0-1,0 1,0-1,7 3,-10-5,-1-1,1 0,0 1,0-1,-1 0,1 0,0 0,0 0,0 0,-1 0,1 0,0 0,0 0,0 0,-1 0,1 0,0-1,0 1,0 0,-1 0,1-1,0 1,-1-1,2 0,0-1,-1 0,1 0,-1 0,0 0,0 0,0 0,0 0,0 0,-1-1,1 1,-1 0,1 0,-1-4,12-132,-7 53,27-301,-30 360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7.7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6,'0'-5,"0"4,0 6,0 6,4 5,2 5,4 3,4 2,5 0,-2 0,1 1,-2-5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8.0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67,'0'-4,"0"-6,0-5,4-1,6 3,1 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8.6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409 1,'-9'1,"-1"0,1 1,0 0,0 0,0 1,0 0,-10 6,-58 32,52-25,1 0,0 1,1 1,1 1,-39 45,53-55,1 1,0 0,0 1,1 0,0 0,1 0,0 1,1 0,0 0,1 0,0 0,1 0,1 1,0-1,0 1,2 18,0-26,0 1,0-1,1 0,0 0,0 0,0 0,0-1,1 1,-1-1,1 1,0-1,1 0,-1 0,1 0,0 0,0-1,6 5,7 3,0-1,1 0,24 9,1 1,47 25,2-3,124 39,-155-60,-45-16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49.8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26 312,'22'-1,"-1"-1,0-1,1-1,-1-1,0-1,-1-1,0 0,30-16,-16 4,-1 0,-1-3,55-46,-83 64,1 0,-1 0,-1-1,1 1,0-1,-1 0,0 0,0 0,-1 0,4-10,-5 14,-1-1,0 0,0 0,1 0,-1 1,-1-1,1 0,0 0,0 0,-1 1,1-1,0 0,-1 0,0 1,1-1,-1 0,0 1,0-1,0 1,0-1,0 1,-1 0,1-1,0 1,-1 0,1 0,0 0,-1 0,1 0,-1 0,0 0,1 0,-1 1,0-1,0 1,1-1,-4 1,-9-4,0 1,0 0,0 2,-1-1,1 2,-1 0,1 1,-1 0,1 1,-23 6,16-2,1 1,0 0,0 2,1 0,0 1,-25 18,35-22,0 1,0 1,0 0,1 0,0 1,0 0,-8 14,13-19,1-1,1 1,-1 0,0-1,1 1,0 0,0 0,0 0,0 0,1 0,0 0,-1 0,2 0,-1 0,0 0,1 1,0-1,-1-1,2 1,-1 0,0 0,1 0,0 0,3 4,17 21,1-2,1-1,1 0,2-2,0-1,2-2,31 19,-17-15,1-1,1-2,1-3,1-1,80 18,-115-33,0 0,0-1,1 0,-1-1,0 0,1-1,-1-1,1 0,-1 0,0-2,1 1,-1-1,0-1,-1 0,1-1,-1 0,0-1,0 0,0-1,-1 0,0 0,11-12,-2 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50.3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 1,'-1'0,"0"0,-1 1,1-1,0 1,0-1,0 1,0 0,0-1,0 1,0 0,1 0,-1 0,0 0,0 0,0 0,1 0,-1 0,1 0,-1 0,1 0,-1 0,1 0,0 0,-1 0,1 1,0-1,0 2,-5 38,5-36,0 6,0 0,1 0,0 0,1-1,1 1,-1 0,2-1,-1 0,2 0,-1 0,1 0,1-1,8 13,11 11,2-1,37 34,-24-24,22 24,45 50,152 125,-256-237,1-1,0 1,1-1,-1 0,0 0,1-1,0 1,-1-1,1 0,0 0,0-1,0 1,1-1,-1 0,0-1,0 1,1-1,-1 0,9-1,5-6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50.7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1 151,'0'-4,"0"-6,4-1,6 1,5 2,5 3,-1-2,0 0,1 1,2 2,-3-3,3 0,8 1,2-3,4 0,5-2,0-4,-8 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51.2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1,'4'4,"6"6,2 5,-3 5,-1 3,-3 2,-2 0,-2-3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51.5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46,'0'-4,"0"-6,0-6,0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2.6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 1,'2'8,"-1"0,2 0,-1 0,1 0,0 0,1-1,7 13,3 8,69 160,-8 4,80 328,-6 225,-65-344,-59-297,-23-97,-1 0,1 0,-1 0,-1 0,1 1,-2 11,1-17,-1 0,0 1,1-1,-1 1,0-1,0 0,-1 0,1 0,0 0,-1 0,0 0,1 0,-1 0,0 0,0-1,0 1,0-1,0 0,0 1,0-1,0 0,-4 1,-25 12,-1-1,0-2,0-1,-1-2,-1-1,-46 4,65-11,0 0,0 0,0-2,0 0,1 0,-1-1,1-1,0-1,0 0,0 0,0-2,1 0,0 0,1-1,0-1,0 0,-11-11,7 4,2-1,0-1,1 0,1-1,1-1,1 1,0-2,1 1,2-1,0-1,1 1,-5-38,1-18,4-1,4-100,5 48,6 0,47-241,-55 369,-1-3,1 0,0 0,0 0,0 0,1 0,0 0,0 0,0 1,0-1,1 0,0 1,0 0,0 0,0 0,1 0,-1 0,7-4,7 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52.7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5,'1'5,"1"-1,-1 1,1 0,0-1,1 1,-1-1,1 0,0 1,0-1,0-1,6 6,6 11,0 1,-1 1,-1 0,0 0,-2 2,-1-1,11 41,-20-63,-1 1,0 0,1-1,-1 1,0 0,0-1,0 1,0 0,0-1,0 1,0-1,-1 1,1 0,-1-1,1 1,-1-1,0 1,1-1,-1 1,0-1,0 1,0-1,0 0,0 0,0 1,0-1,-1 0,1 0,0 0,-1 0,-2 1,3-2,-1 0,1 0,-1 0,1 0,-1 0,1 0,-1 0,1-1,-1 1,1-1,-1 1,1-1,0 1,-1-1,1 0,0 0,-1 1,1-1,0 0,0 0,0 0,0-1,0 1,0 0,0 0,0-1,0 1,1 0,-1-1,1 1,-1 0,1-1,-1 1,1-2,-2-2,0 0,1 1,-1-1,1 0,1 0,-1 0,1 0,0 1,0-1,0 0,0 0,1 0,0 0,0 0,1 1,-1-1,1 0,0 1,0-1,0 1,1 0,-1 0,1 0,0 0,1 0,-1 1,5-5,-3 5,-1-1,1 2,0-1,0 0,0 1,1 0,-1 0,1 0,-1 1,1 0,-1 0,1 0,0 1,-1-1,1 2,0-1,-1 0,1 1,0 0,-1 1,1-1,-1 1,7 3,13 8,-2 0,0 2,0 0,-2 2,35 33,-52-45,0 0,0 1,0 0,0 0,3 9,0-5,-7-38,-2 11,-2-107,5 112,0 0,0 0,1 0,1 1,0-1,0 1,1 0,8-15,-11 23,1 1,0-1,-1 0,1 1,0 0,1-1,-1 1,0 0,1 0,-1 0,1 0,-1 0,1 1,0-1,0 1,0 0,0 0,0 0,0 0,0 1,0-1,0 1,0-1,1 1,-1 0,0 0,0 1,0-1,0 1,0-1,1 1,-1 0,0 0,-1 1,1-1,5 4,10 4,0 2,-1 1,-1 0,22 20,-31-26,72 74,-57-56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2:53.7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404 230,'8'0,"2"1,1-1,-1-1,1 1,-1-2,18-4,-25 5,1-1,-1 0,0 1,1-1,-1-1,0 1,0 0,-1-1,1 0,0 1,-1-1,1 0,-1 0,0-1,0 1,0 0,-1-1,1 1,0-5,0 4,0-1,-1 1,1-1,-1 1,0-1,-1 1,1-1,-1 1,0-1,0 0,0 1,-1-1,0 1,0-1,0 1,0-1,-1 1,1 0,-1-1,0 1,0 0,-1 0,-2-4,0 3,0 1,-1-1,1 1,-1 0,0 0,0 0,0 1,0 0,0 0,-1 0,1 1,-1 0,0 1,0-1,-7 1,-6-2,0 2,0 1,-1 0,1 1,0 2,0 0,1 1,-1 0,1 2,0 1,-28 13,36-15,0 1,0 1,1 0,-1 1,2 0,-1 0,1 1,0 0,1 1,0 0,1 0,0 1,0-1,1 2,1-1,0 1,0-1,1 1,-3 19,6-25,1 0,0 0,0 0,1 0,0 0,0 0,0 0,1 0,-1 0,2 0,-1 0,0-1,1 1,0-1,1 0,-1 0,6 6,10 11,1-1,31 26,-32-30,88 75,123 82,-162-129,2-3,2-3,98 38,-162-74,0 0,1 0,-1-1,1 0,-1-1,1 0,0 0,-1-1,1 0,11-1,-17 0,1 0,-1 0,1 0,-1 0,0-1,0 0,1 1,-1-1,0 0,0-1,-1 1,1 0,0-1,-1 1,0-1,1 0,-1 0,0 0,0 0,-1 0,1-1,-1 1,0 0,1-1,-1 1,0-7,30-129,-24 97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17.3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2 359,'-1'40,"0"0,2 0,2-1,8 51,-8-78,0 0,1 0,1 0,0 0,0-1,1 0,0 0,1 0,0-1,1 0,0 0,1-1,0 0,14 11,-12-11,0-2,0 1,1-2,0 1,0-2,1 0,-1 0,1-1,0 0,0-1,1-1,21 1,-19-3,1-1,-1-1,0 0,0-1,0-1,0 0,-1-2,1 1,-1-2,15-9,3-2,-2-1,0-1,-1-2,-2-1,0-2,-1 0,24-31,-39 40,0 0,-1 0,-1-1,0-1,-1 1,-1-2,-1 1,0-1,-2 0,0 0,-1-1,-1 0,-1 1,0-35,-3 32,-2-1,0 0,-1 1,-1 0,-1 0,-16-38,19 53,-1 1,0-1,0 1,0 0,-1 0,1 0,-2 1,1-1,0 1,-12-8,13 11,-1 0,1 0,-1 0,0 0,0 0,0 1,1 0,-1 0,0 1,0-1,-1 1,1 0,0 0,0 1,0 0,0 0,-8 2,7-1,-1 1,1 0,0 0,-1 1,1 0,1 0,-1 0,1 1,-1 0,-4 5,9-9,-1 0,1 1,0-1,-1 1,1-1,0 1,0 0,0-1,0 1,0 0,0 0,1-1,-1 1,1 0,-1 0,1 0,0 0,-1 0,1 0,0 0,0 0,0 0,1 0,-1 0,0 0,1-1,-1 1,1 0,0 0,0 0,0 0,-1-1,2 1,-1 0,0-1,0 1,0-1,3 3,11 6,1-1,0-1,0 0,0-1,1-1,0 0,20 3,10 5,-27-8,582 207,-587-207,68 33,-77-36,0 1,0 0,0 0,-1 0,1 1,-1 0,-1 0,1 0,-1 0,6 8,-9-11,-1 0,1 0,0 0,-1 0,1-1,-1 1,1 0,-1 0,0 0,0 0,0 0,0 0,0 0,0 0,-1 0,1 0,-1 0,1 0,-1 0,0 0,1-1,-1 1,0 0,0 0,-1-1,1 1,0-1,0 1,-1-1,1 0,-1 1,1-1,-3 1,-7 6,0-1,0 0,-1-1,-13 5,5-3,-53 24,35-20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17.7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0,'4'0,"6"4,1 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18.3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0,'0'38,"5"147,-1-154,0-1,2-1,1 1,14 34,-2-13,3-1,2-2,3 0,1-1,2-2,3-1,38 41,-54-70,-3-4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19.1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1,'14'17,"0"0,-2 1,0 1,-1 0,15 35,5 11,167 321,18 33,-212-411,20 28,-23-36,-1 1,1-1,-1 1,1-1,0 0,-1 1,1-1,0 0,-1 1,1-1,0 0,-1 0,1 0,0 0,0 0,-1 1,1-1,0 0,0-1,-1 1,1 0,0 0,0 0,-1 0,1-1,0 1,-1 0,1 0,0-1,-1 1,1-1,0 1,-1-1,1 1,-1-1,1 1,-1-1,1 1,-1-1,1 1,-1-1,0 0,1 1,-1-1,0 0,0 1,1-1,-1 0,0-1,8-18,0 0,-2-1,0 0,5-39,4-14,6-22,-13 53,1 2,3-1,30-71,-40 107,1 1,0 0,1-1,-1 2,1-1,0 0,0 1,0 0,9-7,-11 10,0 0,0 0,0 0,0 0,0 0,0 0,0 1,0-1,0 1,1 0,-1 0,0 0,0 0,0 0,0 0,1 0,-1 0,0 1,0 0,0-1,0 1,0 0,0 0,0 0,0 0,0 0,-1 0,1 1,0-1,1 2,11 10,0 1,0 0,-2 1,0 1,-1 0,16 28,38 109,-49-110,2-1,34 61,-35-79,-1-4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19.9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473 462,'1'-4,"1"0,-1 0,1 1,0-1,0 1,0-1,0 1,1-1,-1 1,5-4,11-15,-4-4,0-1,-2 0,17-57,-25 69,-1 0,0 0,-1 1,0-1,-2-1,1 1,-2 0,0 0,-6-27,6 39,1 0,-1 0,0 0,0 1,-1-1,1 0,0 0,-1 1,0-1,1 1,-1 0,0-1,0 1,0 0,-1 0,1 0,0 1,-1-1,0 0,1 1,-4-2,2 2,-1 0,0 0,1 1,-1-1,1 1,-1 0,0 1,1-1,-1 1,1-1,-1 2,-5 1,-9 4,1 1,1 0,0 1,0 2,-20 14,-2 4,1 2,2 2,1 1,1 1,2 2,2 2,1 0,-34 65,59-96,0-1,1 1,0 0,1 0,0 0,0 0,-1 14,3-20,0 0,0 1,0-1,0 1,1-1,-1 0,1 1,0-1,0 0,0 1,0-1,0 0,0 0,0 0,1 0,-1 0,1 0,-1 0,1-1,0 1,0 0,0-1,0 0,0 1,0-1,0 0,0 0,0 0,5 1,46 12,0-3,1-2,0-2,0-3,59-3,-63 0,0-3,0-2,-1-3,0-1,0-2,-1-3,0-2,58-26,-77 25,-9 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20.2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164 1,'0'8,"-4"4,-6 3,-5 4,-5 3,-7-3,-3 5,-1-3,4-4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21.7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0 132,'19'2,"0"0,-1 1,0 1,0 1,0 0,0 1,-1 1,0 1,0 1,-1 0,0 1,-1 0,0 2,0-1,22 25,-32-29,0 0,-1 0,1 0,-1 1,-1 0,1-1,-1 1,-1 1,1-1,-2 0,1 1,-1-1,0 1,-1-1,0 1,0-1,-1 1,0-1,0 1,-5 15,5-22,1-1,-1 0,0 0,1 1,-1-1,0 0,0 0,0 0,0 0,0 0,0 0,0 0,0 0,0-1,-2 2,2-1,1-1,-1 0,0 0,1 0,-1 0,1 0,-1 0,0 0,1 0,-1-1,1 1,-1 0,0 0,1 0,-1-1,1 1,-1 0,1 0,-1-1,1 1,-1-1,1 1,-1 0,0-1,0-2,-1 1,0-1,1 0,-1 1,1-1,0 0,-1 0,1 0,1 0,-1 0,0 0,1-3,0-7,0 0,1 0,1 0,0 0,1 0,1 1,0-1,0 1,12-23,0 6,1 0,35-44,-40 58,0 1,1 0,1 0,0 2,1 0,20-13,-24 19,0 0,0 0,1 2,0-1,0 2,0-1,0 2,0-1,1 2,17-1,-17 2,0 0,0 1,0 1,0 0,0 0,0 2,0-1,-1 2,1 0,15 8,-13-3,-1 0,0 0,0 1,-1 1,-1 0,0 1,14 20,119 168,-133-184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22.7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69,'2'2,"1"0,-1-1,1 1,-1 0,0 0,0 0,0 1,0-1,0 1,-1-1,1 1,-1-1,1 1,-1 0,2 5,3 5,9 13,2-1,0 0,2-1,0-1,2-1,46 38,-52-49,0 0,1-1,0-1,1-1,0 0,0-1,1-1,0 0,0-2,0 0,1-1,28 1,-41-4,0 0,0-1,-1 1,1-1,0-1,0 1,-1-1,1 0,-1 0,0-1,1 0,-1 0,0 0,-1 0,1-1,-1 0,1 1,-1-2,0 1,-1 0,1-1,-1 0,0 0,0 0,0 0,0-1,1-6,3-8,0-1,-2 1,-1-1,0 0,-2 0,1-29,-9-29,5 74,1 0,-1 0,-1 0,1 0,-1 0,0 1,0-1,0 0,-1 1,1-1,-1 1,-6-7,9 11,-1-1,1 1,-1-1,1 1,-1 0,1-1,-1 1,1-1,-1 1,1 0,-1 0,0-1,1 1,-1 0,0 0,1 0,-1 0,0-1,1 1,-1 0,0 0,1 1,-1-1,0 0,1 0,-1 0,0 0,1 0,-1 1,1-1,-2 1,-8 20,9-14,0 0,0-1,1 1,0 0,2 13,2-5,2 0,-1 0,2-1,0 0,16 24,54 66,-50-71,237 297,-245-304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3.0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1,'-4'0,"-6"4,-1 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23.9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0 176,'3'1,"0"-1,-1 1,1 0,-1 0,0 0,1 0,-1 1,0-1,0 1,0-1,0 1,0 0,0 0,0 0,2 3,27 37,-26-34,16 21,33 54,-50-75,0 0,0 0,-1 0,0 1,0 0,-1-1,0 1,0 15,-2-23,0 1,0 0,0-1,0 1,-1-1,1 1,0 0,-1-1,0 1,1-1,-1 1,0-1,0 1,0-1,0 0,0 1,-1 0,1-2,1 1,-1-1,1 0,-1 0,1 1,-1-1,1 0,-1 0,1 0,-1 0,0 0,1 0,-1 0,1 0,-1 0,0 0,1 0,-1 0,1 0,-1 0,1-1,-1 1,1 0,-1 0,1-1,-1 1,1 0,-1-1,1 1,-1 0,1-1,0 1,-1-1,1 1,-1-1,1 1,0 0,0-1,-1 0,1 1,0-1,0 1,0-1,-1 1,1-1,0 1,0-1,0 0,0 1,0-1,-2-8,0 0,1 0,0 0,1 0,-1 0,2 0,-1 0,1 1,0-1,1 0,0 0,6-13,3-7,1 1,21-37,-26 53,62-100,-62 103,0 0,0 0,0 1,1 0,0 1,1 0,0 0,0 1,14-8,-19 12,-1 2,1-1,-1 0,1 1,-1 0,1-1,-1 1,1 1,-1-1,1 0,-1 1,1 0,-1 0,0 0,1 0,-1 0,0 1,0 0,0-1,0 1,0 0,0 0,4 5,7 6,0 1,-1 0,12 16,-20-24,112 143,-6 4,99 183,-195-297,-12-28,-9-26,-7-22,2-1,1-1,2 0,1 0,-1-64,7 21,16-140,-13 204,1 0,1 0,1 0,10-24,-14 38,0 1,0-1,1 0,0 1,0-1,0 1,0-1,1 1,-1 0,1 0,0 0,-1 0,1 0,1 1,-1 0,0-1,1 1,-1 0,1 1,0-1,-1 0,1 1,0 0,0 0,0 0,5 0,-5 2,1 0,-1-1,0 2,0-1,0 0,-1 1,1 0,0 0,-1 0,1 0,-1 1,1-1,-1 1,5 5,42 54,-13-16,-31-39,111 121,-105-113,-1 1,0 0,-1 1,-1 0,0 1,10 33,-13-28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25.0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0,'1'19,"1"-1,0 0,1 1,1-1,0-1,2 1,0 0,13 24,8 7,48 67,-36-59,-31-44,4 4,0 1,-2 0,14 32,-21-62,2 0,-1 1,1 0,11-18,6-2,0 2,1 0,2 2,1 1,46-36,-34 28,-30 27,-1 1,1 0,1 0,-1 0,1 1,0 0,0 1,1 0,-1 1,1 0,0 0,17-2,-18 4,0 1,-1 1,1 0,0 0,0 0,-1 1,1 1,-1-1,1 1,-1 1,0-1,0 2,0-1,12 10,31 26,-3 1,-1 3,80 98,-121-135,0 1,0 0,-1 0,0 0,-1 1,0 0,0 0,4 18,-7-24,-1 0,0 0,0 0,0 0,0 0,0 1,-1-1,1 0,-1 0,0 0,0 0,0 0,0 0,0-1,-1 1,1 0,-1-1,0 1,0-1,0 1,0-1,0 0,-1 0,1 0,0 0,-1 0,0 0,1-1,-1 1,-4 1,-13 5,0 0,-1 0,0-2,0-1,-1-1,1 0,-1-2,0 0,0-2,0 0,0-1,0-2,-37-8,-14-3,-68-18,92 21,25 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26.2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627 1093,'1'-7,"1"1,-1-1,2 1,-1-1,1 1,0 0,0 0,1 0,0 1,0-1,0 1,9-9,20-30,-28 35,-1-1,-1 1,1-1,-1 0,-1 1,0-1,-1-1,1 1,-2 0,0 0,0 0,-1 0,0 0,-3-14,2 18,1-1,-2 0,1 1,-1-1,0 1,0 0,-1 0,0 0,0 1,0-1,-1 1,0 0,0 0,0 0,0 1,-1 0,0 0,0 0,0 1,0 0,-8-3,0 1,1 1,-1 1,0 0,0 1,0 1,0 0,0 0,0 2,0 0,0 0,-25 7,20-3,1 2,0 0,1 1,0 1,0 0,0 1,-27 23,13-5,2 2,1 0,1 2,1 1,2 1,2 1,-26 53,43-79,0 1,1 0,1 0,-1 0,2 0,-1 0,1 0,1 1,0-1,0 13,2-18,0 1,0 0,0-1,1 1,0-1,0 0,0 1,1-1,0 0,0 0,0-1,0 1,1-1,0 1,0-1,0 0,0-1,0 1,10 5,1-1,1 0,0 0,0-2,0 0,1-1,0-1,0 0,0-1,0-1,32-1,-8-1,0-3,0-1,58-14,-66 9,1-1,-2-2,0-2,0-1,-1-1,-1-1,-1-2,34-28,-21 11,-1-1,-2-3,-1-1,43-64,-17 13,76-151,-109 177,-2 0,-3-2,24-98,-46 148,12-67,-15 79,0 0,-1 0,1-1,-1 1,-1 0,0 0,1 0,-2 0,1 0,-5-11,5 15,-1 0,0 0,1 0,-1 0,0 1,0-1,0 0,0 1,-1-1,1 1,0 0,-1 0,1 0,0 0,-1 0,0 0,1 1,-1-1,1 1,-1 0,0 0,1 0,-1 0,1 0,-1 0,0 1,1 0,-1-1,-3 3,-7 0,1 1,-1 1,1 0,-17 11,-21 17,3 3,0 2,-63 67,106-102,0 1,1 0,-1 0,1 1,0-1,0 1,-4 8,6-11,1-1,0 1,-1-1,1 1,0 0,0-1,0 1,0-1,0 1,0-1,0 1,1-1,-1 1,0-1,1 1,0-1,-1 1,1-1,0 0,-1 1,1-1,0 0,0 1,0-1,0 0,1 0,-1 0,0 0,0 0,0 0,3 1,26 15,1-2,0-1,37 12,-2-1,-9-2,1 0,85 46,-140-67,0-1,0 1,0 0,0 0,-1 0,1 0,0 1,-1-1,0 1,0-1,1 1,-2 0,1 0,0 0,0 0,-1 0,0 0,0 0,0 1,0-1,0 0,0 1,-1 4,0-3,-1 1,-1-1,1 1,-1-1,0 0,0 0,0 0,-1 0,0 0,0 0,0-1,-1 1,-6 6,-76 88,5 3,4 3,-77 141,146-233,1 1,0 0,2 0,-8 26,12-38,0 0,1 0,-1 0,1 0,0 0,0 0,0 0,0 0,0 0,0 0,0 0,1 0,-1 0,1 0,-1 0,1 0,0 0,0 0,0 0,0 0,0-1,0 1,0 0,1-1,-1 1,1-1,-1 1,1-1,-1 0,1 0,0 0,0 0,0 0,-1 0,1 0,0 0,0-1,0 1,0-1,0 0,0 1,0-1,0 0,1 0,2-1,11 1,0 0,0-2,0 0,0-1,0-1,0 0,-1-1,1 0,24-14,-4-1,0-2,50-41,-52 36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35.2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403 1385,'2'-1,"-1"1,0 0,0-1,1 1,-1-1,0 1,0-1,1 0,-1 1,0-1,0 0,0 0,0 0,0 0,0 0,0 0,-1 0,1 0,1-2,15-30,-7 15,-1 3,0 0,-1-1,0 0,7-25,-13 36,-1 0,0-1,0 1,0 0,-1-1,0 1,0 0,-1-10,0 13,0-1,1 1,-1-1,0 1,0-1,-1 1,1 0,0-1,-1 1,1 0,-1 0,0 0,0 0,0 0,0 0,0 1,0-1,-3-1,1 2,1 0,-1 0,0 0,0 0,1 1,-1 0,0 0,0 0,1 0,-1 0,0 1,0-1,1 1,-1 0,0 1,1-1,-1 0,1 1,0 0,-1 0,1 0,0 0,0 0,-2 4,-14 9,0 1,-22 25,37-36,-155 185,134-155,2 1,1 1,-30 70,48-97,0 0,1 0,0 0,1 0,0 1,1-1,0 1,1 15,0-22,1 1,0-1,0 0,0 1,0-1,1 0,0 0,0 0,0 0,0 0,1 0,-1-1,1 1,0-1,0 0,0 1,1-1,-1-1,1 1,-1 0,1-1,4 2,4 2,0-1,0 0,0-1,1-1,-1 0,1 0,0-1,-1-1,1 0,0-1,0 0,0-1,0 0,0-1,-1-1,1 0,-1-1,1 0,-1-1,22-11,-15 4,1 0,-2-1,0-1,0-1,-2 0,0-1,0-1,-2 0,0-2,-1 1,13-26,3-15,-4 0,-1-1,-4-2,-2 0,12-79,-14 26,-4 0,-4-120,-8 188,-3 1,-1-1,-2 0,-22-80,23 110,-1 0,0 0,-1 1,-1-1,-1 2,0-1,-1 1,-1 1,0-1,-1 2,0 0,-1 0,-1 1,0 1,-20-13,25 19,1 1,-1 0,0 1,-1 0,1 0,0 1,-1 0,1 1,-1 0,1 1,-1 0,0 0,1 1,-1 0,1 1,-1 0,1 0,0 1,-11 4,14-4,0 0,0 0,0 1,1 0,-1 0,1 0,0 1,0-1,0 1,1 0,-1 1,1-1,1 1,-1 0,1 0,0 0,0 0,1 0,-1 1,1-1,1 1,0 0,-1-1,2 1,-1 0,1 0,1 11,0-14,0 1,0-1,0 0,0 0,1 0,0 0,0 0,0 0,0-1,0 1,1 0,0-1,-1 0,1 0,0 0,1 0,-1 0,1-1,-1 1,1-1,0 0,0 0,0 0,0-1,0 1,0-1,5 1,14 3,1 0,0-2,41 0,-43-2,139 4,166-17,-227 2,0-5,181-51,-270 63,1-1,-1 0,0-1,0 0,0-1,10-7,-19 12,-1 0,1-1,0 1,-1-1,1 1,-1-1,0 0,0 1,1-1,-1 0,0 0,0 0,-1 0,1 0,0 0,-1 0,1 0,-1 0,0 0,1 0,-1 0,0 0,0 0,-1-1,1 1,0 0,-1 0,1 0,-1 0,0 0,1 0,-1 0,0 0,0 0,0 1,-1-1,1 0,0 1,-1-1,1 1,-3-3,-8-7,-1 0,0 1,0 0,-1 1,-24-11,8 4,8 4,0 1,0 1,-2 2,1 0,-1 1,0 1,0 2,0 0,-41 0,60 4,1 0,0 1,0-1,0 1,-1 0,1 0,0 0,0 1,0-1,1 1,-1 0,0 0,1 1,-6 3,7-4,1 0,-1-1,1 1,0 0,-1 0,1-1,0 1,0 0,1 0,-1 0,0 0,1 0,-1 1,1-1,-1 0,1 0,0 0,0 0,0 1,0-1,1 0,-1 0,0 0,1 0,0 0,-1 0,1 0,0 0,0 0,2 3,20 34,29 36,13 20,574 865,-594-899,-2 2,-2 2,-4 2,-3 1,43 123,-73-181,-1 0,-1 0,0 1,0-1,-1 1,0 13,-1-21,0-1,-1 0,1 1,0-1,-1 0,1 0,-1 0,0 1,0-1,0 0,0 0,0 0,0 0,-1 0,1 0,0-1,-1 1,0 0,1-1,-1 1,0-1,0 0,0 1,0-1,0 0,0 0,0 0,0-1,0 1,-1 0,1-1,0 1,-1-1,-3 0,-8 0,0 0,0-2,0 1,0-2,0 0,0-1,-18-7,-88-42,70 27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35.6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1 388,'4'0,"6"-5,5-5,13-5,11-5,6-7,10-3,7-6,6-5,1 1,-8 2,-6 4,-7 3,-8 7,-11 3,-10 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36.6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153 0,'-4'1,"0"0,-1 0,1 0,0 1,-1-1,1 1,0 0,0 0,0 1,0-1,1 1,-1 0,1 0,0 0,-1 0,1 0,1 1,-1 0,0-1,1 1,-4 7,-4 10,0 1,-13 37,17-38,0 0,1 0,1 0,1 1,1-1,1 1,1-1,0 1,7 35,-5-47,0-1,0 1,1-1,1 1,0-1,0 0,0-1,1 1,0-1,1 0,0 0,0 0,1-1,0 0,0-1,1 1,0-1,0-1,0 1,0-1,1-1,0 0,11 4,6-1,48 7,-55-12,-1 1,1 1,-1 1,-1 0,31 13,-46-17,-1 0,1 0,-1-1,1 1,-1 0,0 0,1 0,-1 0,0 1,0-1,1 0,-1 1,0-1,0 0,-1 1,1-1,0 1,0-1,-1 1,1 0,-1-1,1 1,-1 0,0-1,1 3,-2-1,0 0,1 0,-1 0,0-1,0 1,-1 0,1 0,0-1,-1 1,0-1,1 1,-1-1,-3 3,-7 6,0 1,-1-2,-27 17,22-14,3-1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38.1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1 670,'20'-18,"1"0,40-26,-35 26,36-31,-40 29,1 0,-1-1,-2 0,30-40,-44 44,-13 12,5 5,0 1,-1-1,1 1,0-1,0 1,0 0,0 0,0-1,0 2,0-1,0 0,-1 2,-8 6,1 0,1 1,0 0,0 1,1 0,1 0,-8 15,12-21,0 0,1 1,-1 0,1 0,0-1,1 1,0 0,0 0,0 1,0-1,1 0,0 0,0 0,1 0,0 1,0-1,0 0,3 6,-3-9,1-1,0 1,0-1,0 1,1-1,-1 0,1 1,-1-1,1 0,0-1,0 1,-1 0,1-1,0 0,1 0,-1 0,0 0,0 0,0 0,7 0,10 0,-1 0,27-1,-24-1,6 1,-1-2,1 0,-1-2,0-1,36-11,-48 11,-1-1,0-1,0 0,0-1,-1 0,0-1,-1 0,0-1,-1-1,1 0,8-12,-5 3,-1 1,-2-2,0 0,-1 0,-1-1,-1 0,10-38,-14 41,-1 1,0-1,-2 0,0-1,-2 1,0 0,-1 0,-1 0,-7-37,8 54,1 0,-1-1,0 1,1-1,-1 1,0 0,0 0,-1-1,1 1,0 0,-1 0,1 0,-1 0,0 1,0-1,0 0,1 1,-1-1,-1 1,1 0,0-1,0 1,0 0,-1 0,-3 0,3 1,1 0,-1 0,1 1,0-1,-1 1,1 0,0-1,-1 1,1 0,0 1,0-1,0 0,0 1,0-1,0 1,0-1,0 1,1 0,-1 0,1 0,-1 0,1 0,0 0,0 0,-2 5,-3 5,2 0,-1 0,2 0,-1 1,2-1,-1 1,2 0,0 0,0 0,3 24,-1-27,1 0,0 1,0-1,1 0,0 0,1 0,0-1,1 1,0-1,0 0,1 0,0-1,13 15,9 1,2-1,0-2,1 0,1-3,36 17,-19-10,-42-22,-1 1,1-1,-1 1,0 0,0 1,-1-1,1 1,-1 0,0 0,0 1,-1 0,1 0,-1 0,-1 0,1 0,-1 1,0 0,-1-1,1 1,-2 0,1 0,-1 1,0-1,1 14,4 26,-6-46,1 0,-1 1,1-1,-1 0,1 1,0-1,0 0,-1 0,1 0,0 0,0 1,0-1,0-1,0 1,1 0,-1 0,0 0,0-1,1 1,-1 0,0-1,1 1,-1-1,0 1,1-1,-1 0,1 0,-1 0,0 0,3 0,9-2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38.8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0 333,'3'2,"0"-1,-1 1,1 0,0 0,-1 0,0 0,1 0,-1 0,0 1,0-1,0 1,-1-1,1 1,0 0,-1 0,2 3,2 3,37 55,4-3,1-1,4-3,2-2,94 76,-129-116,-12-9,-1-1,1 0,1 0,-1-1,0 0,1 0,9 4,-15-8,0 0,1 1,-1-1,0 0,0 0,0 0,0 0,0 0,1 0,-1 0,0-1,0 1,0 0,0-1,0 1,0 0,0-1,0 1,0-1,0 0,1 0,1-2,-2 1,1 0,0-1,0 1,-1-1,1 0,-1 1,0-1,0 0,0 0,1-5,11-66,-3-1,-4 0,-4-118,6-75,1 168,-6 60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40.2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106 679,'20'-53,"9"-31,80-156,-62 143,-44 92,0-1,1 0,-1 0,-1-1,1 1,-1-1,0 1,0-1,-1 0,0 1,0-1,-1 0,0 0,0-7,-1 13,1 0,0 1,-1-1,1 0,0 0,-1 0,1 1,-1-1,1 0,-1 0,1 1,-1-1,0 1,1-1,-1 0,0 1,1-1,-1 1,0-1,0 1,0 0,1-1,-1 1,0 0,0 0,0-1,0 1,0 0,0 0,1 0,-1 0,0 0,0 0,0 0,0 1,0-1,0 0,1 0,-1 1,0-1,0 0,0 1,-1 0,-37 24,36-22,-14 11,0 2,1 0,1 1,1 0,0 1,1 1,1 0,-10 22,-3 13,-33 105,48-130,2 1,1 0,1 0,2 0,1 1,1 39,3-66,-1 0,1-1,0 1,0 0,0-1,0 1,1-1,-1 1,1-1,0 1,0-1,0 0,0 0,1 0,0 0,-1-1,1 1,0-1,0 1,0-1,0 0,1 0,-1 0,1-1,-1 1,1-1,-1 0,1 0,0 0,-1-1,1 1,0-1,4 0,13 1,0-1,0 0,0-2,35-7,-25 3,-1-1,1-2,-2-1,1-1,-1-2,-1 0,0-2,29-22,-37 22,0-1,-2-1,0-1,-1-1,-1 0,0-1,-2-1,0 0,-1-1,16-38,-15 24,-1-1,-2 0,-1 0,-2-1,-1 0,-2-1,-2 1,-3-61,0 97,0-1,0 1,0-1,0 1,-1-1,1 1,-1-1,0 1,1-1,-1 1,0 0,0-1,-1 1,1 0,0 0,-1 0,1 0,-1 0,0 0,0 0,0 1,0-1,0 1,0-1,0 1,0 0,0 0,-3-1,3 2,-1 0,1 0,-1 0,1 1,0-1,-1 1,1-1,0 1,0 0,0 0,-1 0,1 0,0 1,0-1,1 0,-1 1,0-1,0 1,1 0,-1 0,1 0,-1-1,1 1,0 1,0-1,0 0,0 0,0 0,-1 4,-1 2,0 0,0 0,0 1,1-1,0 1,1 0,0-1,1 1,-1 0,2-1,-1 1,1 0,0 0,1-1,0 1,1-1,0 0,0 0,0 0,1 0,0 0,1-1,0 1,0-1,0 0,1-1,9 9,20 12,2-2,0-1,1-2,1-1,1-2,81 25,-109-40,-1 0,-1 1,1 0,17 11,-27-15,1 0,0 0,-1 0,1 0,-1 0,0 0,1 1,-1-1,0 1,0-1,0 1,0-1,0 1,0-1,-1 1,1 0,0 0,-1-1,1 1,-1 0,0 0,1 0,-1-1,0 1,0 0,0 0,-1 0,1-1,0 1,-1 0,1 0,-1 0,1-1,-1 1,0 0,0-1,0 1,0-1,-1 2,-6 8,4-6,0 0,0 1,0-1,1 1,0 0,0 0,-2 7,5-12,0 0,0-1,-1 1,1 0,0 0,0 0,0 0,1 0,-1 0,0 0,0 0,0-1,1 1,-1 0,0 0,1 0,-1 0,1-1,-1 1,1 0,-1 0,2 1,0-1,0 0,1 0,-1 1,0-1,0 0,1-1,-1 1,1 0,-1-1,1 1,-1-1,4 0,18-1,-1-3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41.0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153 679,'14'-16,"-1"1,-1-2,-1 0,0 0,-1-1,-1-1,-1 0,-1 0,9-34,-3-2,-3 0,5-72,-15 124,2-20,-1-1,-1 0,-4-34,4 53,0 0,-1 0,0 1,0-1,-1 0,1 1,-1-1,0 1,0-1,-1 1,1 0,-1 0,0 0,0 0,0 1,-1-1,1 1,-1 0,0 0,0 0,0 0,0 1,-8-4,11 5,-1 1,0-1,1 1,-1 0,0-1,0 1,1 0,-1 0,0 0,0 0,0 1,1-1,-1 0,0 1,1-1,-1 1,0-1,1 1,-1 0,1 0,-1 0,-1 1,0 1,0 0,1 0,-1 0,1 0,0 0,0 0,0 0,0 1,0-1,-1 5,1-1,0-1,1 0,-1 1,1 0,0-1,1 1,-1-1,1 1,1 0,-1-1,1 1,2 7,1-5,1-1,0 0,0 0,0 0,1-1,1 0,-1 0,1 0,10 7,77 51,-56-40,8 6,394 255,-420-274,0 0,-1 2,-1 0,0 1,0 0,-2 2,16 19,-28-31,0 1,-1 0,1 0,-1 0,0 0,-1 1,1-1,-1 1,0-1,-1 1,0 0,0 0,0 0,-1 0,0-1,0 1,-1 0,0 0,0 0,-1 0,1-1,-1 1,-1-1,1 1,-1-1,-1 0,1 0,-5 6,-9 9,-1-1,-1 0,-1-2,-1 0,0-1,-32 18,6-1,-494 364,507-373,0-1,-2-1,-1-2,-50 20,61-31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3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19.5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92,'-30'651,"-37"-14,27-280,22-60,66-698,-42 333,73-868,-18 420,-58 486,-3 24,0 0,0-1,1 1,-1 0,2 0,-1-1,1 1,0 0,0 0,0 1,6-10,-7 15,-1 0,1 0,0 0,0 1,0-1,-1 0,1 1,0-1,-1 0,1 1,0-1,-1 1,1-1,0 1,-1-1,1 1,-1 0,1-1,-1 1,0 0,1-1,-1 1,1 0,-1 1,16 23,-14-21,77 123,124 151,117 97,-25-30,-50-32,-217-284,-10-14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0.4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0 221,'1'-7,"0"1,0 0,0 0,1 0,0 0,0 0,0 0,1 1,0-1,0 1,1-1,-1 1,1 0,0 1,1-1,-1 1,1-1,6-3,2-2,0 1,1 0,0 1,1 0,-1 2,18-6,53-32,-68 36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1.9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877 0,'-4'43,"-1"-1,-3-1,-1 1,-2-1,-19 45,0 9,-222 846,158-575,-299 1244,353-1447,40-157,3-7,9-18,13-29,-6 10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2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381 1,'-5'0,"1"0,0 0,0 1,0 0,0 0,1 0,-1 0,0 1,0-1,0 1,1 0,-1 0,1 0,0 1,0-1,-1 1,2 0,-1 0,0 0,0 0,-2 5,-4 6,1 1,1 0,1 1,-6 16,0 3,-87 248,86-234,2 1,2-1,-4 99,12-140,2 0,-1 0,1 0,0 0,0-1,1 1,0 0,1-1,-1 0,1 1,1-1,0 0,0-1,0 1,0-1,1 0,0 0,12 11,-7-10,1 0,-1 0,1-1,1 0,-1-1,1 0,0-1,0-1,1 1,-1-2,14 2,85 1,-89-6,0 1,-1 1,1 0,0 2,-1 1,1 1,-1 0,30 13,-48-17,-1 1,1-1,-1 1,0 0,0 0,0-1,0 1,0 1,0-1,-1 0,1 0,-1 1,1-1,-1 1,0-1,0 1,0 0,0-1,0 1,-1 0,1-1,-1 1,0 0,0 0,0 0,0-1,0 1,-1 0,1 0,-1 0,0-1,0 1,0-1,0 1,0 0,-2 2,-6 13,-1 0,-1 0,-25 30,24-32,-48 62,-71 74,105-127,-1 0,0-2,-2-1,-1-1,-1-1,-40 18,-48 16,73-33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3.4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508 1,'-3'54,"-3"-1,-22 101,11-70,-416 2434,430-2499,-5 25,-2 73,10-99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3.9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530 1,'-5'1,"0"1,0 0,0 1,0-1,0 1,1 0,-1 0,1 1,0-1,0 1,0 0,0 0,-4 7,3-6,-62 78,-107 173,136-197,-73 133,99-166,1-1,1 1,1 1,2 0,-9 52,15-76,1 1,-1 0,1 0,0-1,0 1,0 0,1 0,-1 0,1-1,0 1,0 0,0-1,0 1,1-1,-1 1,1-1,0 0,0 0,0 1,1-1,-1-1,1 1,-1 0,1-1,0 1,0-1,0 0,1 0,-1 0,0 0,1-1,-1 1,1-1,-1 0,1 0,0 0,0-1,6 1,14 0,0 0,0-2,-1-1,48-10,-46 8,3-1,0-2,0 0,47-21,-63 23,-1 0,0-1,0-1,0 0,-1 0,0-1,-1-1,0 1,0-1,0-1,7-11,-6 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6.5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1214 0,'-1'0,"-1"1,0-1,0 1,0 0,1-1,-1 1,0 0,1 0,-1 0,1 0,-1 0,1 0,-1 1,1-1,0 0,0 1,0-1,0 1,0-1,0 1,-1 2,-20 44,16-33,-166 468,94-249,-224 671,63-182,141-424,-148 390,227-647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6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1,'0'41,"1"0,2-1,2 1,16 68,154 402,-13-41,-151-433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7.8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546 0,'-2'12,"0"-1,-1 0,0 0,0 0,-1 0,-1 0,-9 16,-4 13,13-28,-219 522,-39-18,319-651,-20 63,-17 33,1 1,46-66,-62 100,-1-1,1 1,0 0,0 0,0 0,1 0,-1 1,1-1,0 1,0 0,0 1,0-1,1 1,-1 0,1 1,-1-1,10 0,-5 2,0 0,0 1,-1 1,1-1,0 2,-1-1,1 1,-1 1,14 6,177 87,150 62,-343-156,-1-1,0 1,1 0,-1 1,0-1,0 1,-1 1,1-1,-1 1,0 0,0 0,7 10,-3-2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8.4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581 1,'-6'96,"-4"1,-5-2,-26 96,22-107,-116 518,-61 285,43 10,149-862,2-10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0.1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528 18,'-2'-1,"1"-1,-1 1,1-1,-1 1,1 0,-1-1,0 1,0 0,0 0,0 1,0-1,0 0,0 1,0-1,0 1,0-1,0 1,0 0,0 0,0 0,0 0,0 0,0 0,0 1,-1-1,1 1,0 0,0-1,1 1,-1 0,0 0,0 0,0 0,1 1,-1-1,0 0,-1 2,-7 7,1 0,0 0,1 0,-12 20,14-20,-68 104,-88 184,128-224,4 1,3 2,-31 145,55-209,1 1,0-1,1 1,1-1,0 1,1-1,0 1,1-1,5 15,-5-20,2 0,-1 0,1 0,0-1,1 0,-1 1,2-2,-1 1,1 0,0-1,0 0,0-1,1 1,0-1,10 5,1-1,0 0,1-1,1 0,-1-2,1-1,0 0,42 4,148-6,-182-3,516-33,-538 33,7-2,0 1,0-2,-1 1,18-7,-27 8,0-1,0 1,-1-1,1 1,0-1,-1 0,1 0,-1 0,1 0,-1 0,0-1,0 1,0-1,0 0,-1 1,1-1,-1 0,1 0,-1 0,0 0,0 0,1-6,0-27,-1-1,-1 0,-2 1,-2-1,-11-50,3 40,-1 1,-3 0,-1 0,-3 2,-1 0,-2 2,-3 0,0 2,-40-45,55 72,0 0,-1 1,-1 0,0 1,-1 1,0-1,0 2,-1 0,-27-11,21 13,0 0,0 2,0 0,0 2,-1 0,1 2,-28 0,-37 2,-72 2,132 1,7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6.4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46,'0'-6,"2"-27,4 26,6 20,-1 8,-2 0,0 1,-1 0,-1 0,8 47,-1-5,208 725,-122-445,-92-317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29.6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42 927,'19'555,"-12"-359,-23-263,10 19,-37-418,40 383,5 0,3 0,25-132,-23 177,-5 24,0 1,1 0,0 0,1 0,7-13,-11 26,0-1,0 1,0-1,1 1,-1-1,0 1,0 0,1-1,-1 1,0-1,1 1,-1 0,0-1,1 1,-1 0,0-1,1 1,-1 0,1 0,-1 0,1-1,-1 1,1 0,-1 0,0 0,1 0,-1 0,1 0,-1 0,1 0,-1 0,1 0,-1 0,1 0,-1 0,1 0,-1 0,1 0,-1 1,1-1,-1 0,1 0,-1 1,0-1,1 0,-1 0,0 1,1-1,-1 0,0 1,1-1,-1 1,0-1,1 1,18 30,-15-23,22 33,1-1,3-2,1-1,44 42,156 122,-152-135,-28-23,2-3,81 46,-119-76,-12-8,1 1,0-1,0 0,0 0,1 0,-1 0,8 1,-11-3,-1 0,1 0,0 0,-1 0,1 0,0 0,-1 0,1 0,0 0,-1-1,1 1,0 0,-1-1,1 1,-1 0,1-1,-1 1,1 0,-1-1,1 1,-1-1,1 0,6-25,-8-242,-2 106,-17-458,14 494,5 96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30.9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935 1,'-4'5,"0"1,1-1,0 1,0 0,1 0,0 1,0-1,0 0,-1 10,-2 8,-67 216,-54 204,-87 369,-179 378,352-1092,-17 53,56-142,5-11,3-9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31.3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0,'0'4,"0"6,0 6,0 4,4 2,6 7,10 7,5 6,12 8,8 9,5 11,2 7,1-1,-8-14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32.6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1 250,'1'-5,"-1"0,1 1,1-1,-1 1,1-1,0 1,0 0,0 0,0 0,6-8,33-37,-37 44,8-7,1 0,1 1,0 1,0 0,1 1,0 1,0 0,1 0,0 2,0 0,1 1,26-4,21-2,0 4,66 1,-101 5,48 0,1 4,0 4,-1 3,-1 3,0 3,0 4,-2 3,-1 3,-1 4,-1 2,-2 4,68 46,-109-64,-1 2,-1 0,-1 2,42 46,-57-55,0 0,0 1,-1 1,-1-1,-1 1,0 0,0 1,-2 0,0 0,-1 0,3 26,-4-1,-2 1,-2-1,-2 1,-2-1,-1 0,-2-1,-2 0,-2 0,-1-1,-30 59,15-42,-3-1,-2-1,-3-2,-2-2,-2-1,-56 53,82-88,-1-1,0 0,-1-1,0 0,-1-2,-1 0,1-1,-1 0,-1-2,0 0,0-1,0-1,0-1,-1 0,0-2,-28 1,-32-4,-108 1,-297-41,469 39,1-1,0-1,0 0,-24-11,37 14,0 0,0 1,1-1,-1 0,0 0,0 0,1 0,-1 0,1-1,-1 1,1 0,-1-1,1 1,0-1,0 0,0 1,0-1,0 0,0 0,0 0,0 1,1-1,-1 0,1 0,-1 0,1 0,0 0,0 0,0 0,0 0,0 0,0 0,1 0,-1 0,1 0,-1 0,1 0,0 0,-1 1,1-1,0 0,0 0,1 1,-1-1,0 1,3-4,8-7,-1 1,2 0,0 0,0 2,20-13,23-16,-44 28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1:33.8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0,'7'7,"-2"1,1 0,-1 0,0 0,-1 0,0 1,5 15,7 13,103 218,35 72,-136-294,-2 0,-1 1,-1 1,-2 0,11 55,-18-67,1-1,1-1,1 1,1-2,1 1,24 36,-16-27,25 60,-25-44,-11-26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3:53.0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4734 1,'8'17,"-1"0,6 28,1 1,4 12,-3 0,-3 1,10 106,-18 186,-16-192,-7-1,-6-1,-51 168,43-219,-5-1,-4-2,-85 150,-202 270,293-470,-484 682,-27-17,-101 137,540-707,-680 907,717-958,5 2,5 3,4 3,-69 174,-344 1025,73-185,350-999,-61 168,81-207,-24 130,44-180,3 1,0-1,2 1,1 0,6 53,-3-81,-1 0,0 0,1-1,-1 1,1-1,0 1,0-1,1 0,-1 0,1 0,-1 0,1 0,0-1,0 1,0-1,7 5,7 2,0-1,24 9,-13-5,79 41,-2 5,144 108,67 39,142 19,-357-185,2-5,182 37,277-8,2-52,249-39,-473 11,142-10,-2-21,479-113,-763 112,268-106,173-115,-106 43,-41 40,7 39,-470 141,-18 4,1 0,-1 0,1 1,0 0,0 1,0 0,0 1,0 0,1 1,11 1,-22-1,0-1,1 0,-1 1,0-1,0 0,0 0,1 1,-1-1,0 1,0-1,0 0,0 1,0-1,0 0,0 1,0-1,0 0,0 1,0-1,0 1,0-1,0 0,0 1,0-1,0 0,0 1,-1-1,1 0,0 1,0-1,0 0,-1 1,1-1,0 0,0 0,-1 1,1-1,0 0,-1 0,1 1,0-1,0 0,-1 0,1 0,0 0,-1 0,1 1,-1-1,0 0,-16 12,5-7,-1 0,1-1,0 0,-1-1,0-1,0 0,-15 1,-97-4,66-1,-25 0,-121 3,182 3,1 0,-38 12,38-9,1-2,-44 7,40-10,0-1,0-2,0 0,0-1,0-2,0-1,1 0,0-2,-29-12,50 18,1 0,-1 0,1 0,-1-1,1 1,0-1,0 1,0-1,0 0,0 0,0 0,0 0,1 0,-1 0,1-1,-1 1,1-1,0 1,-1-4,2 5,0-1,0 0,0 1,1-1,-1 1,1-1,-1 1,1-1,0 1,-1-1,1 1,0-1,0 1,0 0,0-1,0 1,0 0,0 0,1 0,-1 0,0 0,1 0,-1 0,1 0,-1 1,1-1,-1 0,1 1,-1 0,1-1,0 1,-1 0,3-1,14-3,1 0,0 2,0 0,0 1,0 0,0 2,0 0,27 6,15 7,73 26,-33-8,-6-15,-72-14,0 0,-1 2,31 10,-51-14,0-1,0 1,0 0,0 1,-1-1,1 0,0 0,0 1,-1-1,1 1,-1-1,1 1,-1 0,0 0,0 0,0 0,0-1,0 1,0 0,0 1,-1-1,1 0,-1 0,1 0,-1 0,0 0,0 1,0-1,0 0,0 3,-2 7,-1 0,0 0,-1 0,-7 16,2-4,-262 623,136-345,24-51,110-252,0 1,1-1,-1 1,0-1,1 1,-1-1,0 0,1 1,-1-1,1 0,-1 1,1-1,-1 0,1 0,0 1,-1-1,1 0,0 0,0 0,0 1,-1-1,1 0,0 0,0 0,0 0,1 0,-13-43,10 36,-75-328,-79-336,25 118,125 522,1 0,-2-37,0-9,7 77,-1-1,1 1,0 0,0-1,0 1,0 0,0-1,0 1,0 0,0-1,1 1,-1 0,0-1,1 1,-1 0,1 0,-1-1,1 1,0 0,0 0,-1 0,1 0,0 0,0 0,0 0,0 0,0 0,0 1,0-1,1 0,-1 1,0-1,0 1,1-1,-1 1,0-1,0 1,1 0,-1 0,0-1,1 1,-1 0,0 0,1 1,-1-1,0 0,1 0,2 1,10 2,0 0,0 1,23 9,-24-8,85 31,449 143,-275-118,-268-61,-1 1,1 0,0 0,0 0,0 1,-1-1,1 1,-1 0,1 0,-1 0,5 5,-6-5,-1 0,0 0,0 0,0 0,0 0,-1 0,1 0,-1 0,1 0,-1 0,1 0,-1 1,0-1,0 0,0 0,-1 0,1 1,0-1,-1 0,1 0,-1 0,-1 3,-10 40,3 0,1 1,-3 62,9 143,-3 41,3-271,1 3,-2 0,-7 29,2-28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0.2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1 260,'0'5,"0"0,0 0,1 0,0 0,0 0,0 0,0 0,1-1,0 1,0 0,0-1,1 0,-1 1,1-1,0 0,0 0,1-1,-1 1,1-1,0 1,0-1,0 0,0-1,0 1,1-1,7 4,18 5,-1-1,1-1,1-2,50 6,128 1,-203-14,17 1,44 2,116-10,-177 6,-1 0,1 0,-1 0,0 0,0-1,0 0,0 0,0 0,0-1,0 0,-1 0,1 0,4-4,-7 5,0-1,0 0,-1 1,1-1,0 0,-1 0,1 0,-1 0,0 0,0 0,-1 0,1 0,0-1,-1 1,0 0,0 0,0-1,0 1,0 0,-1 0,0-1,-1-5,-2-3,-27-88,28 91,-1 1,0-1,0 1,-1 0,0 1,-1-1,1 1,-1 0,-8-6,-14 3,28 10,0 0,1 1,-1-1,0 0,0 1,0-1,0 0,0 0,1 1,-1-1,0 0,0 1,0-1,0 0,0 1,0-1,0 0,0 1,0-1,0 0,0 1,0-1,0 0,-1 1,1-1,0 0,0 0,0 1,0-1,0 0,-1 1,1-1,0 0,0 0,0 1,-1-1,1 0,0 0,0 0,-1 1,1-1,0 0,-1 0,1 0,0 0,-1 0,1 0,0 0,-1 0,1 1,0-1,0 0,-1 0,1 0,0-1,-1 1,1 0,0 0,-1 0,1 0,0 0,-1 0,6 4,1 0,-1-1,1 1,0-1,0 0,1 0,-1-1,13 3,12 6,42 15,-54-20,0 0,0 1,0 1,-1 1,0 0,-1 1,18 14,-31-18,0-1,-1 1,1 1,-1-1,0 0,-1 1,1 0,-1-1,-1 1,1 0,-1 0,0 0,-1 0,0 0,0 8,3 24,8 109,-32-209,9 24,-2 0,-1 2,-2 0,-1 0,-27-35,32 52,-1 1,0 1,-2 1,1 0,-31-21,27 21,1 0,0-1,1 0,-19-25,32 35,0 1,0 0,-1 0,0 0,0 1,0-1,-8-4,12 9,0-1,0 1,0-1,0 1,0-1,0 1,0 0,0-1,-1 1,1 0,0 0,0 0,0 0,0 0,0 0,0 0,0 1,0-1,0 0,-2 1,2 0,-1 0,1 0,0 0,0 1,0-1,0 0,0 1,0-1,0 1,0-1,1 1,-1-1,0 1,1-1,-1 1,1 0,0-1,-1 3,1-1,0 1,-1 0,1-1,0 1,1 0,-1-1,1 1,-1-1,1 1,0 0,1-1,-1 0,0 1,1-1,0 0,0 0,0 0,0 0,0 0,1 0,-1-1,1 1,0-1,0 1,0-1,0 0,0 0,4 1,12 7,0-2,0 0,38 9,-29-8,212 80,-199-70,-2 1,0 3,62 45,-96-64,0 0,-1 1,1-1,-1 1,0 0,0 0,0 1,-1-1,0 1,0-1,0 1,-1 0,1 0,-2 0,1 1,-1-1,0 0,0 1,0-1,-1 0,0 1,-2 12,0-10,0 0,-1 1,0-1,-1 0,1 0,-2-1,1 1,-1-1,-1 0,0 0,0 0,0-1,-1 0,-11 9,-21 17,-2-2,0-2,-2-2,-1-1,-1-3,-1-1,-1-3,-92 26,117-39,-1-1,-1-1,1-1,0-1,-1-1,0-1,1-2,-29-4,33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0.6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1,'4'0,"6"0,1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1.4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34 240,'0'-35,"-2"1,-1 0,-2 0,-1 0,-12-35,60 133,426 638,-464-696,0-1,0 1,0-1,1 0,0-1,5 6,1-5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2.2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1,'1'7,"1"1,0 0,0-1,1 1,3 7,3 9,15 38,3-1,3-1,2-1,41 55,-29-44,-32-51,19 32,2-1,68 78,-101-128,0 1,0-1,1 1,-1-1,1 1,-1-1,0 1,1-1,-1 1,1-1,-1 0,1 1,-1-1,1 0,0 0,-1 1,1-1,-1 0,1 0,-1 0,1 0,0 0,-1 0,1 0,0 0,-1 0,1 0,-1 0,1 0,0 0,7-18,-8-37,0 46,-1-18,-1 10,2 1,0-1,1 0,4-24,-4 37,0 1,0 0,0-1,0 1,0 0,1 0,0 0,-1 0,1 0,0 0,0 0,1 1,-1-1,0 1,1-1,0 1,0 0,-1 0,1 0,0 1,0-1,1 0,-1 1,0 0,0 0,1 0,3 0,3 0,-1 1,0-1,0 2,1 0,-1 0,0 0,0 1,0 1,0 0,0 0,-1 0,1 1,-1 0,9 7,14 10,0 1,32 33,-6-7,4-4,33 27,-85-63,-1 0,1 1,-2 0,1 0,-1 1,0-1,7 16,-6-4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7.2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55,'1'-2,"-1"0,1-1,-1 1,1 0,0 0,0 0,0 0,0 1,0-1,0 0,1 0,-1 1,0-1,1 0,-1 1,1 0,0-1,0 1,-1 0,1 0,0 0,0 0,0 0,0 0,0 1,0-1,0 1,4-1,61-8,-66 9,229-4,-183 6,-1 2,86 19,-127-22,0 0,0 1,0 0,0 0,0 0,0 0,0 1,-1-1,0 1,1 1,-1-1,0 1,0-1,3 6,-4-4,1 1,-2-1,1 1,-1 0,0 0,0 0,0 0,-1 0,0 0,0 0,-1 12,1 134,-7 1,-50 294,53-428,-1 0,-10 27,12-41,0 0,0 0,-1-1,0 1,1-1,-2 1,1-1,0 0,-1 0,0 0,0-1,0 1,-8 4,-7 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3.4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169 518,'6'-2,"0"0,0 0,0-1,0 0,0 0,-1-1,1 1,-1-1,0 0,0-1,4-4,-2 3,4-5,0-1,-1 0,0-1,0 0,-2 0,0-1,0 0,-1-1,5-16,-5 12,-1-1,-1 0,-1 0,0-1,-2 1,1-34,-3 50,0 0,-1 1,1-1,-1 0,1 1,-1-1,0 1,0-1,-1 1,1-1,-1 1,1 0,-1 0,0 0,0 0,-1 0,1 0,-1 0,1 1,-1-1,0 1,0 0,0 0,0 0,0 0,0 0,-1 1,1 0,-1-1,1 1,-1 0,1 1,-1-1,1 1,-1-1,0 1,1 0,-7 1,-1 0,0 0,-1 1,1 0,0 1,1 0,-1 1,0 0,1 0,0 1,0 1,-15 10,10-3,0 1,1 0,1 0,-13 19,19-23,1-1,0 1,0 0,1 0,1 1,-1-1,2 1,-4 17,7-25,-1-1,1 1,0 0,1 0,-1 0,0-1,1 1,0 0,0 0,-1-1,1 1,1-1,-1 1,0-1,1 1,-1-1,1 0,0 1,0-1,0 0,0 0,0 0,2 1,7 5,1-1,-1 0,22 9,-6-3,14 6,57 20,-44-19,-33-11,-6-3,0 0,32 8,-42-13,-1-1,0 1,0-1,1 0,-1 0,0 0,0 0,1-1,-1 0,0 0,0 0,0 0,0-1,0 0,0 1,5-4,55-45,-1-3,83-91,-96 91,1 2,3 2,97-66,-147 113,-5 3,-16 12,-29 17,22-19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3.9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185 1,'-5'0,"-9"4,-7 2,-4-1,1 4,2 0,0-2,3 3,1 3,4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4.8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634 1,'-19'0,"0"1,0 1,0 1,0 1,0 0,1 2,0 0,0 0,0 2,1 1,0 0,0 1,1 0,1 2,0 0,-23 23,2 0,2 1,2 1,2 2,-39 63,52-72,1 1,1 0,1 1,2 1,2 0,0 1,-4 40,12-66,1 0,1 0,-1 0,2 0,-1 0,1 0,0-1,0 1,3 8,-2-13,-1-1,0 1,1 0,0-1,-1 0,1 1,0-1,0 0,0 0,1 0,-1 0,0 0,1 0,-1-1,1 1,0-1,-1 0,1 1,0-1,0-1,0 1,0 0,0-1,0 1,0-1,5 0,19-2,0-1,0-1,-1-1,1-1,44-18,-32 12,0-1,0-1,-1-2,63-36,-79 37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5.8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717 18,'-155'6,"134"-3,1 1,0 1,0 1,0 0,-26 14,2 2,1 3,-78 60,-65 78,184-162,1-1,0 1,-1 0,1 0,0 1,-1-1,1 0,0 0,0 1,0-1,0 0,1 1,-1-1,0 1,0-1,1 1,-1 0,1-1,-1 1,1-1,0 1,0 0,0 0,0-1,0 1,0 0,0-1,0 1,2 3,-1-4,1 0,0 1,0-1,0 0,0 0,0 0,0 0,0 0,0 0,0-1,0 1,1-1,-1 1,0-1,0 0,1 0,-1 0,0 0,0-1,1 1,-1 0,3-2,22-4,-1-1,39-16,-4 1,-21 9,-1-1,55-27,-82 34,0 0,-1-1,0 0,0 0,0-1,-1-1,-1 0,0 0,0-1,-1 0,10-17,4-22,-18 39,0 1,0 0,1 0,0 1,0-1,1 1,1 0,-1 0,15-13,-19 21,1 0,-1 0,0 0,1 1,-1-1,0 1,1-1,-1 1,0 0,1 0,-1 0,1 0,-1 0,1 1,-1-1,0 1,1-1,-1 1,0 0,0 0,0 0,1 0,-1 1,0-1,2 2,53 46,-45-38,65 62,131 162,-204-229,0 0,0 0,-1 0,0 0,3 9,0 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6.6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1,'2'13,"1"1,1-1,0 1,0-1,2 0,-1 0,2-1,0 0,15 21,-1 0,628 978,-625-966,-23-41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7.6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3 612,'-1'-66,"0"20,1 1,9-59,-6 89,0 0,1 1,1-1,0 1,1 0,0 0,1 0,0 1,2 0,16-21,-10 18,0 1,1 1,1 0,0 1,0 0,1 2,1 0,0 1,1 1,35-11,-26 12,0 1,0 2,0 1,0 1,1 1,0 2,37 4,-57-4,0 2,0-1,0 1,0 0,0 1,-1 0,1 1,-1 0,0 1,0 0,0 0,-1 0,0 1,0 1,0-1,-1 1,0 1,0-1,0 1,-1 1,-1-1,8 14,22 45,-18-36,0 1,-3 0,17 52,-28-75,-1 1,0 0,-1 0,0-1,0 1,-1 0,0 0,-1 0,0 0,-1 0,0-1,0 1,-1-1,0 1,-1-1,0 0,-7 11,-17 20,-2-2,-1-1,-2-2,-1-1,-77 58,89-76,0-1,-1-1,-1-1,-1-1,0-1,0-1,-1-2,0 0,0-2,-1 0,0-2,-36 1,41-6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8.7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1054 76,'0'-3,"0"-1,0 1,0 0,-1 0,1 0,-1 0,1 0,-1 0,0 0,0 0,0 0,-1 0,1 0,-1 1,0-1,1 0,-1 1,-3-4,1 4,1 0,-1 0,1 0,-1 0,0 1,0 0,0-1,0 1,0 1,0-1,0 0,0 1,-8 0,-1 1,-1 0,1 1,0 1,-1 0,1 1,1 0,-1 1,1 0,-1 1,-19 13,-10 10,-58 50,61-47,1 0,-109 87,-180 190,314-295,0 0,1 1,1 1,1 0,0 0,1 1,0 0,2 1,0 0,-6 25,13-41,-1-1,1 1,0-1,0 1,-1-1,1 0,0 1,0-1,1 1,-1-1,0 1,0-1,1 1,-1-1,1 0,-1 1,1-1,0 0,-1 1,1-1,0 0,0 0,0 0,0 0,0 0,0 0,0 0,0 0,0 0,1 0,-1 0,0-1,1 1,-1-1,0 1,1-1,-1 1,1-1,-1 0,0 1,1-1,-1 0,1 0,-1 0,1 0,-1-1,1 1,-1 0,3-1,12-2,1-1,-1 0,25-11,-22 8,192-57,-85 27,178-76,-292 106,0 0,-1 0,1-1,-2 0,1-1,-2 0,1-1,-1 0,0-1,-1 0,-1 0,7-12,8-19,-1-2,14-48,-11 28,23-81,-50 161,2 1,1-1,0 1,0-1,2 0,0 1,1-1,1 0,0 0,1 0,14 28,99 184,-104-203,214 343,-224-362,-1-1,1 0,1 0,-1 0,1-1,9 8,-1-6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9.5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422 1,'-16'1,"1"1,-1 0,1 2,0 0,0 0,0 1,1 1,-1 1,2 0,-1 0,-15 12,-7 7,1 2,-51 52,72-67,-25 29,37-40,0 1,0 0,0 0,0 0,0 0,1 0,0 0,-1 0,1 0,0 1,1-1,-2 7,3-9,-1 1,0-1,1 0,-1 1,1-1,-1 0,1 1,0-1,0 0,-1 0,1 0,0 0,0 0,0 0,0 0,1 0,-1 0,0 0,0 0,0-1,1 1,-1 0,0-1,1 1,-1-1,0 1,1-1,-1 0,1 0,-1 0,3 0,53 2,-46-2,101 0,-30 1,0-3,143-22,-220 23,1-1,-1 1,0-1,0 0,0 0,0-1,5-3,5-6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19.9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6,'0'-4,"0"3,0 5,0 7,0 6,0 4,5 3,5 5,5 3,1 0,1-1,-2-2,1-1,-3-2,-3-4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0.3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68,'0'-5,"-4"-5,-1-5,-1-5,2 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8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 1401,'1'-6,"1"1,0 0,0 0,0 0,1 0,-1 0,1 0,0 1,1-1,7-7,3-5,149-267,-126 213,-13 23,-1 0,-3-2,15-55,-26 71,-2 0,-1 0,-2-1,-2 0,-2-59,0 90,0 0,0 1,-1-1,0 0,1 1,-1-1,0 1,-1-1,1 1,-1-1,1 1,-1 0,0 0,0 0,0 0,-1 0,1 0,-1 0,0 1,0-1,1 1,-1 0,-4-2,4 3,0 0,-1 0,1 1,0 0,0-1,-1 1,1 0,0 0,0 1,0-1,-1 1,1-1,0 1,0 0,0 0,0 1,0-1,0 1,0-1,1 1,-1 0,0 0,1 0,0 0,-1 1,-2 3,-12 14,0 0,2 2,1 0,0 0,-12 29,-44 125,38-80,-25 123,49-180,2 0,2 0,2 1,1-1,2 1,8 48,-8-80,0 0,1 0,0 0,1 0,-1 0,2 0,-1-1,1 0,0 1,0-1,1-1,0 1,0-1,1 1,0-2,0 1,0-1,1 1,0-2,0 1,0-1,0 0,1-1,-1 1,1-2,0 1,12 2,15 1,0-1,1-1,0-3,-1 0,61-8,-33-2,-1-2,83-27,-127 32,-1-1,1 0,-1-1,0-1,-1-1,0 0,-1-1,0-1,-1 0,0-1,0 0,-2-1,0-1,0 0,-2-1,0 0,12-26,-6 9,-2-2,-1 0,-1-1,-3 0,-1 0,-1-1,-2 0,-2 0,-1-1,-2 1,-2 0,-1-1,-2 1,-12-46,1 13,-3 1,-2 1,-4 1,-3 1,-3 2,-65-105,88 158,-1 0,0 0,-1 1,-16-14,23 22,1 0,-1 0,1 0,-1 0,0 0,0 1,0-1,0 1,0 0,0 0,0 0,0 0,0 1,-1-1,1 1,0 0,0-1,-1 2,1-1,0 0,0 1,0-1,-1 1,-4 2,6-2,0 0,1 0,0 0,-1 1,1-1,0 0,-1 1,1-1,0 1,0-1,0 1,0-1,1 1,-1 0,0-1,1 1,-1 0,1 0,-1 0,1-1,0 1,0 0,0 0,0 0,0-1,0 1,1 0,-1 0,0 0,1-1,-1 1,1 0,0 0,0-1,0 1,1 2,4 6,0 1,1-1,0 0,10 10,3 1,1 0,1-2,1-1,0 0,2-2,27 14,163 67,-146-74,2-3,1-3,103 11,-167-27,7 1,0 1,0 0,-1 1,1 1,-1 0,0 1,0 0,-1 2,0-1,13 11,-18-12,0 1,-1 1,0-1,0 1,-1 0,0 1,-1-1,1 1,-2 1,1-1,-1 0,-1 1,0 0,0 0,2 16,-2 4,0 0,-2 0,-1 0,-2 0,-1 0,-1 0,-11 39,-10 15,-42 94,-3 10,69-187,0 1,1 0,-1 0,1 0,-1-1,1 1,0 0,0 0,0 0,0 0,0 0,0 0,0-1,1 1,-1 0,1 2,0-3,0 0,-1-1,1 1,0 0,0 0,-1-1,1 1,0 0,0-1,0 1,0-1,0 1,0-1,0 1,0-1,0 0,0 1,0-1,0 0,2 0,6 0,0-1,0 0,0 0,0-1,12-4,-2 1,181-50,-175 50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0.9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122 44,'-6'-5,"0"-1,-1 2,0-1,0 1,0 0,0 1,-1-1,-9-2,15 6,0-1,0 0,0 1,0 0,0 0,0-1,0 1,0 0,0 1,0-1,0 0,0 0,0 1,0-1,0 1,-2 1,3-1,0 0,-1 0,1 0,0 0,0 1,1-1,-1 0,0 1,0-1,1 0,-1 1,1-1,-1 1,1-1,0 1,-1-1,1 1,0-1,0 1,0-1,0 1,0 0,0-1,1 3,3 9,-1-1,2 0,0 0,0 0,1 0,0-1,1 0,11 13,-1 1,70 94,5-4,129 125,-165-182,-49-51,-1-1,1 1,1-1,0 0,-1-1,2 0,-1 0,14 5,-18-9,-1 0,1 0,-1 0,1 0,0-1,-1 1,1-1,0 0,0 0,-1 0,1-1,0 1,-1-1,1 0,0 0,-1 0,1-1,-1 1,0-1,1 0,-1 0,0 0,0 0,3-4,5-5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1.3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1 181,'4'-4,"6"-2,5 1,5-4,3-4,6-4,11-4,8-2,3-2,7-5,-7 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2.8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179 1,'-8'-1,"1"1,-1 1,1 0,-1 0,1 0,0 1,-1 0,1 1,0-1,0 1,1 1,-1-1,1 1,-1 0,1 1,0 0,1-1,-1 2,1-1,0 1,0 0,1 0,0 0,0 0,0 1,-3 9,7-15,-1 0,1 0,0 0,0 0,0 0,-1 0,1 0,0 0,0 0,1 0,-1 0,0 1,0-1,0 0,1 0,-1 0,1 0,-1 0,1 0,-1 0,1 0,-1-1,1 1,1 2,0-2,0 1,1-1,-1 1,0-1,1 0,-1 1,1-1,0-1,4 2,7 1,0-1,-1-1,16-1,-24 0,19 1,-10 0,0-1,0-1,-1 0,27-5,-37 5,1 0,-1-1,1 1,-1-1,0 1,1-1,-1 0,0-1,0 1,0 0,-1-1,1 1,0-1,-1 0,0 0,0 0,0 0,0-1,0 1,-1 0,1-1,1-6,10-62,-13 72,0 0,0-1,0 1,0 0,0 0,0 0,0-1,0 1,0 0,1 0,-1 0,0 0,0-1,0 1,0 0,1 0,-1 0,0 0,0 0,0-1,1 1,-1 0,0 0,0 0,0 0,1 0,-1 0,0 0,0 0,1 0,-1 0,0 0,0 0,0 0,1 0,-1 0,0 0,0 0,1 0,-1 1,12 8,14 21,-20-23,97 118,-6 4,108 187,-182-282,-15-24,-1 1,0 0,-1 1,10 22,-15-32,0 1,-1-1,1 0,-1 0,1 1,-1-1,0 0,0 1,0-1,0 1,0-1,-1 0,1 1,-1-1,0 0,1 0,-1 0,0 1,0-1,0 0,-1 0,1 0,0 0,-1-1,0 1,1 0,-1 0,0-1,0 1,1-1,-1 0,-3 2,-25 13,-1-2,0 0,-1-2,-1-1,1-2,-2-1,1-2,-1-1,-36 0,48-5,1 0,0-2,-1 0,1-2,0 0,0-1,1-1,0-1,0-1,0-1,1 0,-19-13,25 13,0 0,1-1,0 0,1-1,0-1,0 0,1 0,1-1,0 0,0 0,2-1,0 0,0-1,1 0,1 1,-6-31,10 35,0-1,1 1,0-1,1 1,0-1,0 1,1 0,1-1,-1 1,2 0,0 0,0 1,0-1,12-15,-6 9,1 1,0 1,1 0,1 1,0 0,1 1,27-18,-36 27,0 0,1 0,-1 1,1 0,0 0,0 0,0 1,0 0,8-1,6 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4.5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379 589,'-7'2,"0"-1,0 1,0 1,0-1,0 1,0 0,1 1,0 0,0 0,-8 7,-7 3,-31 18,2 2,1 2,-53 52,100-87,0 1,1-1,-1 1,0 0,1 0,-1 0,1 0,-1 0,1 0,0 0,0 0,0 1,0-1,0 0,0 1,1-1,-1 0,1 1,0 4,1-6,0 1,0-1,0 1,0-1,0 0,1 0,-1 1,1-1,-1 0,1 0,-1 0,1 0,-1-1,1 1,0 0,0-1,-1 1,1-1,0 0,0 1,0-1,-1 0,1 0,0 0,0 0,2-1,27 1,1-1,-1-2,0-1,1-1,-2-2,1-1,-1-2,-1-1,36-17,-32 11,0-2,-1-2,-1 0,-1-2,-2-2,0 0,35-42,-50 51,-2-2,1 0,-2 0,-1-1,0 0,-1 0,-1-1,-1 0,-1 0,0-1,-2 0,0 1,-2-1,0 0,-1 0,-1 0,-1 0,-1 0,-6-23,6 34,-1-1,0 1,0 0,-1 0,0 0,-1 0,0 1,0 0,-1 0,0 1,-1 0,1 0,-2 1,1 0,-1 0,-10-5,12 8,1 0,-1 1,0 0,0 0,0 1,-1 0,1 0,-1 0,1 1,-1 0,1 1,-1 0,1 0,-1 1,0-1,1 2,-1-1,1 1,0 0,0 1,-1-1,2 1,-1 1,-7 4,11-6,-1 1,1-1,-1 1,1 0,0 1,0-1,1 0,-1 1,1-1,-1 1,1 0,0 0,0 0,1 0,-1 0,1 0,0 1,0-1,1 0,-1 1,1-1,0 0,0 1,0-1,1 1,-1-1,1 0,0 1,0-1,1 0,-1 0,1 0,0 0,0 0,1 0,-1-1,1 1,-1-1,1 0,0 1,0-1,1-1,-1 1,1 0,-1-1,1 1,0-1,6 2,5 0,0-1,-1 0,18 0,-21-3,0 1,0 1,1 0,-2 0,21 8,-27-8,0 0,-1 0,0 1,1-1,-1 1,0 0,0-1,0 1,-1 1,1-1,-1 0,0 1,0-1,0 1,0 0,0-1,-1 1,0 0,0 0,1 7,7 73,-8-64,0 0,2 0,7 30,6-4,2 0,1-1,3-1,38 57,-9-25,90 99,-92-127,17 17,-62-60,0 0,0 0,-1 1,1-1,-1 1,0-1,-1 1,1 0,-1 1,2 11,-4-12,0-1,-1 0,1 1,-1-1,-1 0,1 0,-1 0,0 0,0 0,0 0,0 0,-1-1,0 1,0-1,-1 0,1 0,-1 0,1 0,-1 0,-1-1,-4 4,-7 4,1 0,-1-2,-1 1,-30 11,24-12,-1-1,-1-1,0 0,0-2,0-1,0-2,-1 0,-35-2,51-1,0 0,-1-1,1 0,0-1,0 0,0 0,1-1,-1 0,1-1,0 0,0-1,1 0,-1 0,1-1,0 0,1 0,0-1,0 1,1-2,0 1,0-1,-9-18,10 15,1 0,0 1,1-1,0-1,0 1,1 0,1-1,0 1,1-1,1 1,-1-1,5-19,1 10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5.3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500 1,'27'-1,"32"3,-55 3,-13 3,-16 8,24-15,-316 195,298-184,0 0,1 1,0 1,1 1,1 0,0 1,2 1,-1 0,-17 30,-14 32,39-61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6.4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379 1,'-11'1,"1"0,0 1,0 0,0 1,0 0,1 1,-1 0,1 1,0-1,0 2,0-1,1 1,0 1,0-1,-7 9,-13 13,2 2,-34 48,45-55,1 0,1 1,1 1,2 0,0 0,1 1,2 0,1 0,0 1,-1 40,7-62,0 0,0 1,0-1,1 0,0 0,0 1,1-1,-1 0,1 0,0 0,0-1,1 1,0 0,0-1,4 6,-1-4,0 1,1-1,0-1,0 0,0 0,0 0,1 0,12 4,4 0,0-2,0 0,1-1,0-2,37 3,-21-5,0-1,1-2,-1-2,52-11,-78 12,0-2,0 0,-1 0,0-1,0-1,0-1,0 0,-1 0,-1-2,1 1,-1-2,0 1,-1-2,19-22,-26 27,0-1,-1 0,0 0,-1 0,1-1,-1 1,-1-1,1 1,-1-1,0 1,-1-1,0 0,0 1,-1-1,0 0,0 1,-1-1,0 1,0-1,-1 1,0 0,0 0,-7-11,1 2,-1 0,0 1,-1 0,-1 0,0 1,-1 1,-1 0,-26-19,15 16,0 2,-1 0,0 2,-1 1,-41-12,48 18,0 0,0 2,0 0,-1 1,1 1,-1 1,1 1,-33 5,28 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7.0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0,'6'4,"1"-1,-1 1,1-2,-1 1,1-1,0 0,0 0,0-1,0 1,1-2,12 1,11 2,63 11,175 33,-205-33,0 4,70 28,-122-40,128 57,-122-54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7.9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20 142,'0'0,"0"0,0 0,0-1,0 1,0 0,0 0,0-1,1 1,-1 0,0 0,0-1,0 1,0 0,0 0,0-1,0 1,-1 0,1-1,0 1,0 0,0 0,0-1,0 1,0 0,0 0,0 0,-1-1,1 1,0 0,0 0,0 0,-1-1,1 1,0 0,0 0,0 0,-1 0,1 0,0-1,0 1,-1 0,1 0,0 0,0 0,-1 0,1 0,0 0,0 0,-1 0,1 0,0 0,-1 0,1 0,0 0,0 0,-1 0,1 0,0 1,0-1,0 0,-1 0,-9 16,10-14,0 1,0-1,0 1,0-1,0 1,1-1,-1 1,1-1,0 0,0 1,0-1,0 0,0 1,0-1,0 0,1 0,-1 0,1 0,2 2,0 0,1 0,-1-1,1 1,0-1,0 0,0-1,1 1,6 2,-4-3,-1 1,1-1,-1 0,1-1,0 0,0 0,-1-1,1 0,0 0,0-1,0 0,14-4,-18 3,1-1,-1 0,0 0,0-1,-1 1,1-1,-1 0,0 0,0 0,0 0,0-1,-1 1,0-1,1 1,-2-1,1 0,-1 0,1 0,-1 0,0-7,2-14,-1 1,-1-42,-2 61,2-11,2 28,6 18,4 3,26 41,-26-52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8.8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170 328,'23'-25,"-18"18,0 1,1 1,-1-1,1 1,0 0,1 0,9-5,17-9,0-1,-2-2,0-1,-1-1,-2-2,32-36,-58 61,-1 0,0 0,0 0,0 0,0 0,0 0,-1 0,1 0,0-1,-1 1,1 0,0 0,-1-1,1 1,-1 0,0-1,1 1,-1-1,0 1,0 0,0-1,0 1,0-1,0 1,-1 0,0-4,0 4,0-1,-1 1,1 0,-1-1,1 1,-1 0,0 0,0 0,1 0,-1 0,0 0,0 1,0-1,0 1,0-1,-2 0,-9 0,1-1,-1 2,0 0,-22 2,16 2,-1 0,1 2,1 0,-1 1,1 1,1 1,-1 0,1 1,-23 19,12-6,2 1,0 1,2 1,-30 41,50-63,1 0,1 0,-1 1,0-1,1 1,0 0,0 0,1 0,-1 0,0 6,2-9,0-1,0 1,0-1,0 1,1 0,-1-1,1 1,-1-1,1 1,-1-1,1 1,0-1,0 0,0 1,0-1,0 0,0 0,0 0,0 1,0-1,0 0,1 0,-1-1,0 1,1 0,-1 0,1-1,-1 1,1-1,-1 1,1-1,-1 0,1 1,-1-1,1 0,2 0,34 3,1-1,-1-2,40-5,-44 2,-5 2,-1-1,0-2,0-1,-1-1,1-2,-1 0,-1-2,0-1,0-1,-1-1,-1-1,31-24,-21 10,-16 13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29.7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1 122,'9'20,"1"1,0-2,2 0,19 25,-22-30,1 0,0-1,1 0,1-1,0 0,0-1,1 0,1-1,28 17,-40-26,-1-1,1 1,-1-1,1 1,-1-1,1 1,-1-1,1 0,-1 0,1 0,0 0,-1 0,1 0,-1 0,1-1,0 1,-1 0,1-1,-1 1,1-1,-1 0,0 0,1 1,-1-1,2-1,0-1,-1 0,1 0,-1 0,0 0,1-1,-1 1,-1-1,1 1,0-1,0-3,3-11,0 0,-2-1,2-24,0-18,-8-118,7 191,0-1,0 0,1 1,0-2,1 1,13 18,-7-10,25 36,60 69,-81-106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39.6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1034,'1'0,"1"-1,0 1,0-1,-1 0,1 1,0-1,-1 0,1 0,-1 0,1 0,-1 0,1 0,-1-1,0 1,1 0,-1-1,2-2,20-33,-16 24,34-55,47-105,-75 141,-1 0,-2-1,-1 0,-1-1,5-68,-10 59,-1 0,-3 0,-2 0,-9-49,9 79,0 1,-1 0,0-1,-1 2,-1-1,0 1,-14-22,14 26,0 1,0 0,0 0,-1 0,0 0,0 1,0 0,-1 1,0 0,1 0,-2 0,-15-4,21 7,0 0,0 1,1-1,-1 0,0 1,0 0,0-1,0 1,0 0,1 1,-1-1,0 0,0 1,0 0,0-1,1 1,-1 0,0 1,1-1,-1 0,1 1,-1-1,1 1,0 0,-3 3,2-2,1 1,0 0,0-1,1 1,-1 0,1 0,0 0,0 1,0-1,0 0,1 0,0 0,-1 1,2-1,-1 0,0 0,2 6,1 3,1-1,0 0,1 0,0 0,1-1,1 0,-1 0,2 0,-1-1,1 0,1 0,17 14,2 1,2-2,0-1,39 20,107 47,30 17,-195-100,0 1,-1 1,0 0,0 0,-1 0,0 1,-1 1,1 0,12 20,-17-21,-1-1,0 0,0 1,0 0,-1 0,0 0,-1 0,0 0,-1 0,1 0,-2 0,1 0,-1 0,-4 13,-3 12,-2-1,-1-1,-2 0,-1 0,-25 41,12-30,-2-1,-2-1,-36 38,33-47,-1 0,-1-2,-41 25,55-40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31.0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28 601,'160'-179,"-132"150,11-9,-2-2,-1-1,-2-2,38-65,-63 93,-6 10,0 0,0 0,-1-1,1 1,-1-1,0 1,2-12,-4 15,0 0,-1 0,1 0,0 0,-1 0,0 0,1 0,-1 1,0-1,0 0,0 0,0 0,0 1,0-1,-1 0,1 1,0-1,-1 1,1 0,-1 0,0-1,1 1,-1 0,0 0,0 0,0 1,-3-2,-3-1,1 1,0 1,-1-1,1 1,-1 1,0-1,1 1,-1 0,0 1,1 0,-1 0,1 1,-1 0,1 0,-11 5,-6 3,0 1,0 2,-25 17,40-24,-81 59,81-58,0 0,1 1,0 1,1-1,0 1,0 0,-8 17,13-24,1 0,0 1,0-1,0 0,1 1,-1-1,1 1,-1-1,1 1,0-1,0 1,0-1,0 1,0-1,1 1,-1-1,1 1,0-1,-1 0,1 1,0-1,0 0,1 1,-1-1,0 0,1 0,-1 0,1 0,0-1,0 1,0 0,3 2,8 4,0 0,0-2,0 1,26 7,9 6,39 31,61 31,-130-74,1 0,-1-2,2 0,-1-1,1 0,25 1,-39-6,1 0,0 0,0-1,0 0,-1 0,1-1,-1 1,1-2,-1 1,0-1,1 0,-1 0,-1 0,1-1,0 0,5-5,6-8,0 0,0-1,15-24,-14 19,-4 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47.6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3075,'4'1,"0"0,1 0,-1 0,0 1,0-1,0 1,0 0,-1 1,6 3,18 9,-4-7,1-1,0-1,1-1,-1-2,1 0,40-1,-26-4,0-2,0-2,55-15,-24 4,-35 10,-1-1,-1-2,1-1,59-30,-79 31,0 0,0-1,-1-1,-1 0,17-19,51-77,-45 60,81-121,121-233,62-200,-274 548,108-198,-113 220,1 1,2 1,2 1,0 1,46-39,7 8,3 3,1 4,167-76,288-78,-302 135,2 11,481-59,500 70,-1026 52,210 31,-267-21,217-7,-250-7,-73 2,56 10,-54-5,45 1,-21-3,0 2,57 14,-22-2,-83-17,2 1,0 0,1 0,-1 0,1-2,0 1,-1-1,1 0,0-1,-1 0,1-1,-1 0,1 0,-1-1,0 0,15-8,75-45,-54 29,66-29,41-3,121-55,-254 107,-1 1,1 0,0 2,0 0,31-2,-32 5,0-1,-1-1,1-1,-1 0,0-1,28-12,-28 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49.4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0 333,'5'1,"0"1,-1 0,1-1,-1 1,1 1,-1-1,0 1,0 0,0 0,-1 0,1 0,4 6,7 4,39 30,-3 2,-1 2,77 96,-126-142,-1 0,1 1,0-1,0 0,0 1,0-1,0 0,0 0,0 0,0 0,1 0,-1 0,0-1,1 1,-1 0,3 0,-3-1,-1 0,1 0,-1-1,1 1,-1-1,0 1,1 0,-1-1,1 1,-1-1,0 1,1-1,-1 1,0-1,0 0,1 1,-1-1,0 1,0-1,0 1,0-1,0 0,0 1,0-1,0 1,0-1,0-1,-6-59,6 56,-13-84,-25-140,33 204,-1 7,2 0,1-1,0 1,1 0,1-1,1 0,3-29,-2 45,0-1,0 1,0 0,1-1,0 1,-1 0,1 0,0 0,0 1,1-1,-1 0,1 1,-1-1,1 1,0 0,3-2,1 0,-1 1,1 0,1 0,-1 0,0 1,1 0,7-1,9 0,1 2,-1 0,41 5,-46-3,0 2,0 0,0 2,0 0,-1 1,0 0,0 2,0 0,-1 1,-1 0,0 2,0 0,0 1,-2 0,0 1,0 1,-1 0,-1 1,20 29,-28-36,1 0,0-1,1 1,0-1,0-1,1 1,-1-1,1 0,1 0,11 7,-5-6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0.6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105 256,'0'-1,"-1"0,0 1,1-1,-1 0,1 0,-1 1,0-1,0 0,1 1,-1-1,0 1,0-1,0 1,0 0,0-1,1 1,-1 0,0-1,0 1,0 0,0 0,0 0,0 0,0 0,0 0,0 0,0 0,0 0,0 1,0-1,0 0,1 1,-1-1,0 0,0 1,0-1,0 1,1-1,-1 1,0 0,0-1,1 1,-1 0,0 0,1-1,-1 1,1 0,-1 0,1 0,0 0,-1-1,1 1,0 0,-1 0,1 0,0 0,0 0,0 2,-9 59,9-60,-2 23,2 0,0 1,2-1,1-1,1 1,11 37,-9-46,0 0,1 0,1-1,1 1,0-2,0 1,2-1,0-1,0 0,18 15,-16-16,1-1,0 0,1 0,0-2,32 16,-44-24,0 0,0 0,0 0,0 0,0 0,0-1,1 0,-1 1,0-1,0-1,1 1,-1 0,0-1,0 1,0-1,5-2,-5 1,0 0,0 0,-1 0,1-1,-1 1,0-1,0 1,0-1,0 0,0 0,0 0,-1 0,1 0,-1 0,0 0,0-1,0 1,0 0,0-6,0-5,0 0,0 0,-1-1,-1 1,0 0,-1 0,-6-20,-32-94,23 84,-1 1,-2 1,-2 1,-1 0,-3 2,-1 1,-1 1,-3 2,-53-50,42 59,24 20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1.0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1,'-4'0,"-6"0,-1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1.4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2.9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309 1262,'-11'1,"1"0,0 1,0 0,0 1,0 0,0 1,0 0,1 0,0 1,0 0,0 1,0 0,-14 13,-8 10,-54 65,72-79,9-11,1 0,-1 1,1-1,0 1,0 0,0 0,1 0,-2 6,3-11,1 1,0 0,0 0,0 0,0 0,0 0,0-1,0 1,0 0,0 0,0 0,1 0,-1-1,0 1,1 0,-1 0,0 0,1-1,-1 1,1 0,-1-1,2 2,-1-1,1 0,0 1,0-1,0 0,0 0,0-1,0 1,0 0,0-1,0 1,1-1,3 0,12 1,0-1,0 0,1-2,-1 0,0-1,-1-1,1-1,0-1,16-7,21-12,70-42,-79 40,55-42,-88 58,0 0,0 0,-1-1,-1 0,0-1,0-1,-2 0,12-20,-18 25,0-1,0 0,0-1,-1 1,-1 0,0 0,0-1,-1 1,0-1,-1 1,0 0,-1-1,0 1,-4-10,0-1,-2 0,0 0,-1 1,-1 0,-19-28,24 42,0-1,-1 1,0 0,1 0,-2 1,1-1,-1 1,-10-5,14 7,-1 1,0 1,0-1,0 0,-1 1,1 0,0 0,-1 0,1 1,0-1,-1 1,1 0,0 0,-1 1,1-1,0 1,-5 1,8-2,1 0,-1 0,1 0,0 0,-1 0,1 0,0 0,-1 0,1 0,-1 0,1 0,0 0,-1 0,1 0,0 0,-1 1,1-1,0 0,-1 0,1 0,0 1,-1-1,1 0,0 0,0 1,-1-1,1 0,0 0,0 1,-1-1,1 0,0 1,0-1,0 0,0 1,0-1,0 0,-1 1,1-1,0 1,0-1,0 0,0 1,0-1,0 0,0 1,1-1,-1 1,0-1,0 0,0 1,0-1,0 0,0 1,1-1,-1 0,0 1,0-1,1 1,23 7,-6-9,0 0,-1-2,1 0,-1-1,0-1,0-1,23-10,0 1,194-72,417-223,-635 301,19-10,45-34,-73 48,0 0,-1 0,0-1,0 0,0 0,-1-1,1 0,-2 0,1 0,-1 0,0 0,0-1,2-9,-5 13,-1-1,1 1,-1-1,0 1,0-1,0 1,-1 0,0-1,0 1,0 0,0-1,-1 1,1 0,-1 0,0 0,0 0,-1 1,1-1,-1 0,0 1,0 0,0-1,0 1,-1 1,1-1,-8-4,-8-5,0 1,-2 1,1 1,-22-7,29 12,-1-1,0 0,0 1,-1 0,-26-2,39 6,-1-1,0 1,0 0,0 0,1 0,-1 0,0 0,0 1,1 0,-1-1,0 1,1 0,-1 0,0 0,1 1,-1-1,1 0,0 1,0 0,-1 0,1-1,0 1,0 1,1-1,-1 0,0 0,1 1,-1-1,1 0,0 1,0 0,-1 3,0 4,0 1,1 0,0 0,1 1,0-1,1 0,1 0,-1 0,5 11,6 20,17 39,-14-42,275 592,-158-367,-34-74,-42-85,63 161,-114-251,-1-1,0 0,-1 1,-1 0,0 0,-1 0,-1 27,0-38,-1 1,1 0,-1 0,0 0,-1 0,1 0,-1-1,0 1,0-1,-1 1,1-1,-1 0,0 0,0 0,0 0,-1-1,1 1,-1-1,0 0,0 0,0 0,0 0,-1-1,1 0,-1 0,-7 3,-5-1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3.4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1 230,'4'0,"6"0,10 0,1-4,2-2,5-8,6-6,2 1,4-1,2-2,0 4,-4-5,-4 3,-3 4,-7 0,-4-1,-4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4.8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63 611,'-5'-2,"22"9,12 18,-1 2,-1 1,-2 1,31 45,-30-40,114 164,-55-73,-81-120,-1 0,1 0,-1 0,0 1,-1-1,1 1,-1 0,2 8,-14-22,-5-11,-222-421,180 319,-72-220,122 319,-3-11,-9-49,17 75,1-1,0 1,1 0,0-1,0 1,1-1,-1 1,2-1,-1 1,1 0,0 0,5-13,-5 18,-1-1,0 1,1-1,0 1,-1 0,1-1,0 1,0 0,0 0,0 0,1 1,-1-1,1 0,-1 1,1-1,-1 1,1 0,0 0,-1 0,1 1,4-2,-3 2,0 0,0 1,0-1,0 1,0 0,-1 0,1 0,0 1,-1-1,1 1,-1 0,1 0,-1 0,3 3,2 1,0 1,-1 0,0 0,0 0,-1 1,0 0,0 1,-1-1,0 1,0 0,5 14,-8-9,0 0,0 0,-1 0,-1 0,0 0,-1 0,-1 0,0 0,-1 0,0-1,-6 14,-9 22,-38 73,48-107,-123 227,122-226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5.8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437 0,'-5'1,"-1"0,0 0,1 1,-1 0,1 0,-1 0,1 0,0 1,0 0,0 0,0 1,-6 5,-53 53,57-55,-32 36,2 2,2 2,2 1,2 2,3 1,-23 55,44-89,0 1,1 1,2-1,-1 1,-1 29,5-43,0 0,1 0,0 0,0 0,1-1,-1 1,1 0,0 0,0 0,0-1,1 1,0-1,0 1,0-1,0 1,1-1,0 0,0 0,0-1,0 1,0 0,1-1,0 0,0 0,0 0,5 3,9 1,0-1,0 0,0-1,1-2,-1 1,1-2,0-1,0 0,0-1,25-4,-41 4,0-1,-1 0,1 1,-1-1,1 0,-1 0,1-1,-1 1,1 0,-1-1,0 0,0 1,0-1,0 0,0 0,0 0,-1 0,1 0,0-1,-1 1,0-1,0 1,0 0,0-1,0 0,0 1,0-1,-1 0,1-4,1-10,-1 0,-1-1,-2-29,0 16,0-61,3 13,-5 0,-22-137,3 142,12 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40.5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756 182,'0'-3,"-1"-1,0 0,0 1,0-1,0 0,-1 1,1-1,-1 1,0 0,0 0,0 0,0 0,0 0,-1 0,0 0,1 1,-1-1,0 1,-4-3,-9-6,-1 1,-26-12,27 13,1 1,0 1,0 0,-1 2,0-1,0 2,-17-3,23 6,1 0,0 1,-1 1,1-1,0 2,-1-1,1 1,0 1,0-1,1 2,-1-1,-13 8,-5 5,1 0,0 2,1 1,1 1,1 1,1 1,1 1,1 1,1 1,1 1,1 0,1 1,2 1,1 0,1 1,1 0,2 1,-8 40,16-67,0 0,0 1,0-1,1 1,-1-1,1 1,0 0,0-1,1 1,-1-1,1 1,-1-1,1 1,0-1,0 1,1-1,-1 0,1 0,-1 0,1 1,0-2,0 1,1 0,-1 0,0-1,1 1,0-1,0 0,-1 0,1 0,0 0,1 0,-1 0,0-1,0 0,1 0,-1 0,1 0,4 1,32 7,0-1,0-2,45 2,125-7,-189-1,-16 0,0-1,0 0,-1 0,1 0,0 0,-1-1,1 0,-1 0,0 0,0 0,1-1,-2 0,1 1,0-1,0-1,-1 1,0-1,0 1,0-1,0 0,0 0,3-7,4-10,0 0,-2-1,9-33,-10 32,7-21,35-129,-43 145,-2 0,0 0,-2 0,-2-38,0 62,0 1,0-1,0 1,-1-1,1 1,-1-1,0 1,0-1,0 1,-1 0,1 0,-1 0,0-1,0 2,0-1,0 0,0 0,-1 1,1-1,-1 1,1-1,-1 1,0 0,0 0,0 1,-6-3,-10-2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6.5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204 1,'-13'-1,"-1"2,1-1,0 2,0 0,-1 0,1 1,0 1,-12 5,20-6,0-1,1 1,-1 0,1 1,-1-1,1 1,0 0,0 0,1 0,-1 0,1 1,0-1,0 1,1 0,-1 0,1 0,0 0,0 0,1 1,0-1,0 0,-1 7,2-4,-1 0,1 0,1 0,0 0,0 0,0 0,1-1,0 1,1 0,-1-1,1 0,1 0,0 0,0 0,0 0,1-1,0 1,0-1,0 0,10 7,13 10,0-1,1-2,44 23,-29-17,139 71,-182-96,1-1,-1 1,0-1,1 1,-1 0,0 0,1 0,-1-1,0 1,0 0,0 0,0 1,0-1,0 0,0 0,0 1,0-1,-1 0,1 1,0-1,-1 0,1 1,-1-1,0 1,1-1,-1 1,0-1,0 1,0-1,0 1,0-1,0 1,0-1,-1 1,1-1,-1 1,1-1,-1 1,1-1,-1 1,0-1,0 0,1 0,-1 1,0-1,0 0,0 0,-1 0,1 0,0 0,0 0,0 0,-3 1,-12 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7.3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179 55,'1'-19,"-1"16,1 0,-1 0,0 1,0-1,0 0,0 0,-1 0,1 0,-2-4,-8 5,-12 15,6 2,0 0,0 1,2 0,0 1,-18 30,27-40,0 1,1 1,0-1,0 1,1-1,0 1,0 0,1 0,1 0,-1 1,1-1,1 0,0 0,0 1,3 17,-1-23,0 1,0-1,0 0,0 1,1-1,-1 0,1 0,0-1,1 1,-1-1,0 1,1-1,0 0,0 0,0-1,0 1,0-1,1 0,-1 0,0 0,7 1,13 4,0-2,1 0,25 1,-1 1,-41-6,0 1,0 0,0 1,0-1,0 2,10 5,-17-8,1-1,-1 1,0 0,0 0,0 0,0-1,0 1,0 1,0-1,0 0,0 0,0 0,0 0,-1 1,1-1,0 0,-1 0,1 1,-1-1,0 1,1-1,-1 0,0 1,0-1,0 1,0-1,0 1,0-1,0 0,-1 1,1-1,0 1,-1-1,1 0,-1 1,1-1,-1 0,0 0,0 1,0-1,1 0,-1 0,0 0,0 0,-2 2,-3 2,-1 1,1-1,-1-1,0 1,0-1,0 0,-9 3,-8 5,6-2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7.8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 0,'0'4,"-4"2,-6 4,-1 4,-4 4,2 4,3 2,2 1,4 1,1-4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9.2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4,'0'0,"0"0,0 0,0 0,0-1,0 1,0 0,0 0,0 0,0 0,0-1,0 1,0 0,0 0,0 0,0 0,1 0,-1 0,0-1,0 1,0 0,0 0,0 0,1 0,-1 0,0 0,0 0,0 0,0 0,0 0,1 0,-1 0,0-1,0 1,0 0,0 0,1 0,-1 0,0 0,0 0,0 1,0-1,1 0,-1 0,0 0,0 0,0 0,0 0,0 0,1 0,-1 0,0 0,0 0,0 1,0-1,16 10,12 16,371 494,-338-434,-36-47,-17-25,0-1,1-1,1 1,20 19,-30-31,1-1,-1 0,1 0,-1 0,0 1,1-1,-1 0,1 0,-1 0,1 0,-1 0,1 0,-1 0,1 0,-1 0,1 0,-1-1,1 1,-1 0,0 0,1 0,-1-1,1 1,-1 0,1 0,-1-1,0 1,1 0,-1-1,0 1,1 0,-1-1,0 1,0 0,1-1,-1 1,0-1,0 1,0-1,1 0,10-22,-10 19,6-9,1 0,0 1,0 0,1 0,1 0,0 1,1 1,0 0,0 0,1 1,0 1,1 0,22-11,18-5,2 2,62-16,-90 29,14-4,1 2,1 1,80-7,-119 17,0 0,0 0,0 0,0 1,0-1,0 1,0 0,0 0,0 0,0 1,5 3,-8-5,-1 0,1 1,0-1,-1 1,1-1,-1 1,1 0,-1-1,1 1,-1-1,0 1,1 0,-1-1,0 1,1 0,-1 0,0-1,0 1,0 0,0 0,0-1,0 1,0 1,0 0,-1 0,1-1,-1 1,0 0,0-1,1 1,-1 0,-1-1,1 1,0-1,0 1,0-1,-4 2,-21 19,-2-1,-37 21,-27 19,62-41,-1-1,-1-1,0-1,-1-3,-58 19,69-26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4:59.7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68,'0'-4,"0"-6,0-5,4-1,6 3,1 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0.7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26,'0'-1,"0"0,0 0,0 0,0 0,0 0,0 0,0 0,0 0,0 0,1 0,-1 0,0 0,1 0,-1 0,0 0,1 0,0 1,-1-1,1 0,-1 0,1 0,0 1,0-1,-1 0,2 0,0 1,0-1,0 1,0 0,0-1,0 1,0 0,0 1,0-1,0 0,0 0,0 1,0 0,2 0,10 6,0 0,0 0,-1 1,0 1,-1 1,0 0,-1 0,13 14,-1-2,40 44,-4 1,75 111,-55-71,-53-70,-16-21,1-1,18 20,-18-25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1.7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546 333,'88'-36,"-68"29,-1 0,0-1,0-1,-1-1,26-18,-32 19,-1 0,-1-1,1 0,-2-1,1 0,10-16,-19 24,1 1,0-1,-1 0,0 1,0-1,0 0,0 0,0 0,0 1,-1-1,0 0,1 0,-1 0,0 0,0 0,-1 0,1 0,-1 0,1 0,-1 0,0 0,0 1,0-1,0 0,-1 1,1-1,-1 1,0-1,1 1,-1 0,0-1,0 1,-1 0,1 0,0 1,-1-1,-3-2,-5-2,0 1,-1 0,1 0,-1 1,0 0,-1 1,1 1,-1 0,-18 0,-8 0,-68 7,61 1,1 2,0 3,1 1,0 2,1 2,-81 42,105-47,1 0,0 1,-29 27,42-35,0 1,1 0,-1 0,1 0,0 0,0 1,1-1,0 1,0 0,0 0,0 0,1 1,0-1,1 0,-1 1,0 10,3-13,-1-1,1 1,0 0,0-1,0 1,1-1,-1 1,1-1,-1 1,1-1,1 0,-1 0,0 0,1 0,-1 0,1-1,0 1,3 2,10 6,0 0,25 13,-6-4,0 3,-1 0,1-2,40 19,-62-36,-1 0,1-1,-1 0,1-1,0 0,0-1,0 0,18-2,109-19,-76 9,141-29,381-125,-570 159,0 0,0 0,-1-2,28-17,-27 13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3.7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123 0,'-1'4,"0"-1,0 1,0-1,-1 0,1 0,-1 1,0-1,0 0,-3 3,-7 12,-5 21,2 1,1 0,2 1,2 0,1 1,3 0,-2 45,7-71,1 0,0 0,1 0,1 0,1-1,0 1,1-1,8 21,-9-28,1 0,1 0,0-1,0 1,0-1,1 0,0 0,0-1,0 0,1 0,0 0,0-1,1 0,0-1,0 1,11 3,17 3,0-1,1-2,1-2,-1-2,63 1,-30-2,-57-2,39 4,0-3,1-1,-1-3,91-16,-139 17,0 0,-1 0,1 0,-1-1,1 1,-1-1,0 0,0 0,0-1,0 1,0 0,0-1,-1 0,1 0,-1 0,1 0,-1 0,0 0,-1 0,1-1,0 1,1-8,1-4,-1-1,0 0,-1 1,-1-22,2-9,5-45,-5 47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4.9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1260,'-1'-23,"1"-21,2 31,-2 12,0 1,0 0,0 0,0 0,0 0,0 0,0 0,0 0,0 0,0 0,0-1,0 1,0 0,0 0,0 0,0 0,0 0,0 0,1 0,-1 0,0 0,0 0,0 0,0 0,0 0,0 0,0 0,0 0,0 0,0 0,1 0,-1 0,0 0,0 0,0 0,0 0,0 0,0 0,0 0,0 0,0 0,0 0,1 0,-1 0,0 0,0 0,0 0,0 0,0 0,0 0,0 0,0 0,0 0,0 0,0 0,0 0,1 1,-1-1,0 0,0 0,0 0,0 0,0 0,0 0,0 0,0 0,0 0,0 0,0 1,5 5,0 0,0 0,1-1,0 0,0 0,0 0,1-1,0 1,0-2,0 1,8 2,9 4,0-2,29 6,-29-9,0-1,0-1,1-1,-1-1,0-1,1-1,-1-2,0 0,0-2,0 0,38-15,-57 18,-1-1,0 0,0-1,0 1,0-1,0 1,0-1,-1 0,0 0,0-1,0 1,-1-1,1 0,-1 1,0-1,0 0,-1 0,2-7,-1 7,-1 0,0 0,0 0,-1 0,1 0,-1 0,0-1,0 1,-1 0,1 0,-1 0,0 0,-3-8,13 24,1 0,1-1,-1-1,2 0,-1 0,1-1,1 0,18 8,111 41,-140-57,28 12,73 21,-94-31,1 0,-1 0,1-1,-1 0,0-1,1 0,-1-1,18-3,-24 3,1 0,-1-1,0 1,0-1,0 0,0 0,-1 0,1-1,0 1,-1 0,0-1,1 0,-1 0,0 1,-1-1,1 0,0-1,-1 1,0 0,1 0,-1-1,0 1,0-6,3-10,-2-1,0 1,-1-20,-1 22,0-174,-8 1,-47-276,49 429,-15-73,18 100,0-1,-1 1,0 0,0 0,-1 0,-1 0,-9-12,15 21,-1 0,1 0,-1 0,0 0,1 0,-1 0,0 0,0 1,0-1,0 0,0 0,0 1,0-1,0 1,0-1,0 1,0-1,0 1,0 0,-1-1,1 1,0 0,0 0,0 0,-3 0,3 1,0-1,0 1,0 0,0 0,0 0,0 0,0 0,0 0,0 0,0 0,1 1,-1-1,1 0,-1 0,1 1,-1-1,1 0,-1 3,0 2,-1 1,1 0,1 0,-1 0,1 0,0 0,3 14,2-7,1 0,0 0,1 0,1-1,0 0,1-1,14 18,80 74,-91-93,80 68,3-5,4-4,136 73,-229-140,-1 0,1 1,-1 0,0-1,0 2,0-1,-1 1,1-1,-1 1,0 0,0 1,5 9,-8-10,1 0,-1 1,0-1,0 0,0 1,-1-1,0 0,0 1,0-1,-1 1,0-1,0 0,0 0,-1 1,-3 7,-9 20,-2 0,-1-1,-2-1,-27 36,7-11,6-18,19-28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5.6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1,'-1'-1,"0"1,0 0,-1 0,1 0,0 0,0 1,0-1,-1 0,1 0,0 1,0-1,0 1,0-1,0 1,0-1,0 1,0 0,0 0,0-1,0 1,0 0,0 0,0 0,1 0,-2 2,1-1,1 0,-1 0,1 1,-1-1,1 0,0 0,0 1,0-1,0 0,1 0,-1 0,2 5,1 2,0 1,1-1,0 0,1-1,6 11,265 326,-250-313,2-1,42 35,-60-58,-1 0,2-1,-1 0,1-1,0 0,0-1,0-1,1 1,-1-2,1 1,0-2,20 3,64-1,-1-3,142-18,-222 15,0-1,0 0,0-1,0 0,23-12,-18 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41.9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1 260,'11'0,"1"2,-1-1,0 2,0-1,1 2,-2-1,1 2,0-1,10 8,92 61,-72-44,467 368,-376-275,-114-103,0 1,-2 1,0 0,21 40,-36-60,0 0,-1 0,1 1,-1-1,1 0,-1 0,1 0,-1 0,0 1,1-1,-1 0,0 0,0 0,0 1,0-1,0 0,-1 2,1-2,-1-1,1 0,0 1,-1-1,1 0,-1 1,1-1,0 0,-1 0,1 1,-1-1,1 0,-1 0,1 0,-1 0,1 0,-1 0,1 1,-1-1,1 0,-1-1,1 1,-1 0,0 0,1 0,0 0,-2 0,-2-2,-1 1,1-1,-1 0,1 0,0-1,0 1,-5-5,-11-11,1-2,1 0,1-2,1 0,0 0,2-1,1-1,1-1,1 0,1 0,1-1,-9-43,6 12,3-1,3-1,2 1,7-110,0 138,1 0,2 0,1 1,2 0,0 0,2 1,18-33,-27 57,0 0,0 1,1-1,-1 0,1 1,0 0,0 0,0 0,0 0,1 0,-1 1,1-1,-1 1,1 0,0 0,0 0,0 1,0-1,0 1,1 0,-1 0,0 1,0-1,1 1,-1 0,0 0,1 0,7 2,9 3,0 1,-1 0,0 2,34 17,-6-3,124 47,-24-12,261 142,-400-194,0 0,-1 1,0 0,0 0,0 0,-1 1,0 1,0-1,-1 1,0 0,6 11,-6-8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6.0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1 445,'0'-4,"0"-6,4-2,6-6,9-5,7 2,6-5,7-2,6-4,7-6,4 0,1 1,-1-1,-2 6,0 4,-11 3,-3 5,-9 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6.8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158 1,'-4'0,"0"0,0 1,0 0,0 0,0 0,0 1,0-1,1 1,-1 0,1 0,-1 0,1 1,0-1,-1 1,1 0,1 0,-1 0,0 0,1 0,-1 0,1 1,0-1,0 1,1 0,-1 0,1-1,-1 1,0 4,-3 10,1 0,1 0,0 0,0 34,4-41,-1-1,2 0,0 0,0 0,0 0,1 0,1 0,0-1,0 0,1 1,0-2,1 1,11 14,-13-18,0 0,0-1,0 0,1 0,0 0,0 0,0 0,0-1,1 0,-1 0,1-1,0 1,-1-1,1-1,0 1,0-1,1 0,-1 0,0-1,0 1,0-2,0 1,1-1,7-1,-8-1,1 1,-1-2,0 1,0-1,0 1,-1-2,1 1,-1-1,0 1,0-2,-1 1,1 0,3-8,-3 7,0-1,-1 0,0 0,-1-1,1 1,-1-1,-1 1,0-1,0 0,2-16,-4 21,-1 0,1-1,-1 1,0 0,0 0,0 0,0 0,0 0,0 0,-1 1,0-1,1 0,-1 1,0-1,0 1,-1 0,1-1,0 1,-1 0,1 0,-1 1,-4-3,-7-3,0 0,-1 1,-21-6,8 2,-163-51,156 50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8.0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0 528,'11'1,"0"0,0 1,0 0,0 0,0 1,-1 1,0 0,0 1,0 0,0 0,10 8,15 12,49 46,-33-27,-19-20,-24-20,-1 1,1 0,-1 1,0 0,-1 0,1 0,-1 1,0 0,-1 0,0 0,0 1,7 14,-12-21,1 0,-1 0,1-1,-1 1,0 0,1 0,-1 0,0 0,0 0,1-1,-1 1,0 0,0 0,0 0,0 0,0 0,0 0,-1 0,1 0,0-1,0 1,-1 0,1 0,0 0,-1 0,1-1,-1 1,1 0,-1 0,1-1,-1 1,0 0,1-1,-1 1,0-1,0 1,1-1,-1 1,0-1,0 1,0-1,1 0,-1 1,0-1,0 0,-2 0,1 0,0 0,0-1,0 1,0-1,0 0,0 1,0-1,0 0,0 0,0 0,0-1,0 1,1 0,-1-1,0 1,1-1,0 1,-1-1,-1-3,-1-3,0 0,1-1,0 1,0-1,1 1,0-1,0 0,0-13,2-80,2 59,-2 9,6-43,-5 68,0 1,1-1,0 1,1-1,0 1,0 0,1 0,0 0,0 1,8-12,-10 17,0 0,0 0,1 0,-1 0,0 0,1 0,-1 1,1-1,0 1,-1 0,1 0,0 0,0 0,0 0,-1 1,1-1,0 1,0 0,0-1,0 2,0-1,0 0,0 0,0 1,0 0,5 1,5 4,0-1,0 2,0 0,16 12,7 4,6-2,-25-13,1 0,-1 1,-1 1,0 0,0 1,-1 1,26 26,-31-10,-10-28,0 0,0 0,-1-1,1 1,0 0,-1 0,1-1,0 1,-1 0,1 0,0 0,-1-1,1 1,0 0,-1 0,1 0,0 0,-1 0,1 0,0 0,-1 0,1 0,0 0,-1 0,1 0,-1 0,1 0,0 0,-1 0,1 1,0-1,-1 0,1 0,0 0,-1 0,1 1,0-1,0 0,-1 0,1 1,0-1,0 0,-1 1,1-1,0 0,0 0,0 1,-1-1,1 1,0-1,0 0,0 1,0-1,0 0,0 1,0-1,0 0,0 1,0-1,0 1,0-1,0 0,0 1,0-1,0 0,1 1,-1-1,0 0,0 1,-2-4,-1 1,0-1,1 0,0 0,0 0,0 0,0 0,0 0,1-1,-1 1,1-1,0 1,0-1,0 1,1-1,-1 0,1 1,0-5,2-68,3 45,1 1,1 0,2 0,1 1,2 1,1-1,0 2,2 0,2 1,0 0,2 1,0 1,2 1,30-27,-47 47,-1 0,1 0,0 0,0 0,0 1,1 0,-1-1,1 2,-1-1,1 0,0 1,-1 0,1 0,9 0,-11 1,1 1,-1 0,0-1,1 1,-1 1,0-1,0 1,0-1,0 1,0 0,0 0,-1 0,1 0,-1 0,1 1,-1-1,0 1,0 0,0 0,0-1,2 6,4 5,0 0,-1 0,-1 0,0 1,-1 0,0 0,4 25,-7-19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09.9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105 829,'3'-1,"0"1,0-1,1 0,-1 0,0 0,-1-1,1 1,0-1,0 1,0-1,-1 0,1 0,-1 0,0 0,0-1,1 1,-1-1,-1 1,1-1,2-4,33-67,-29 55,16-31,-11 25,-1-1,-1 1,-1-2,-2 0,0 0,6-44,-14 68,0 0,1 0,-1 0,-1 0,1 0,0 0,-1 0,0 0,1 0,-1 1,0-1,0 0,-1 0,1 1,-1-1,1 1,-3-4,2 4,0 1,0-1,0 1,0 0,0 0,0 0,0 0,0 0,0 0,-1 0,1 1,0-1,-1 1,1 0,0-1,-1 1,-3 1,1-1,-1 1,1 0,-1 1,1-1,0 1,-1 0,1 0,0 1,0 0,1 0,-1 0,1 0,-1 1,1-1,0 1,0 0,-5 8,-15 25,2 1,2 1,-24 63,34-74,1 1,1-1,2 1,1 1,2-1,-1 34,4-60,0 1,0-1,0 0,0 0,0 0,1 1,-1-1,1 0,0 0,0 0,0 0,0 0,1 0,-1 0,1-1,0 1,0 0,0-1,0 0,0 1,0-1,1 0,-1 0,1 0,-1 0,1 0,5 2,1-2,1 0,-1 0,1-1,-1-1,1 1,0-1,-1-1,13-2,88-11,-1-6,-1-4,-1-5,124-52,-209 73,-1-1,0-1,37-24,-53 31,0-1,0 0,-1 0,1-1,-1 1,0-1,0 0,-1 0,1 0,-1-1,0 1,-1-1,1 0,-1 1,0-1,0 0,-1-1,0 1,1-7,0-49,-3 1,-2 0,-3 0,-2 0,-34-117,40 169,-2 0,1 0,-1 0,0 1,-1-1,0 1,0 0,-1 1,-10-11,14 16,0 0,0 0,-1 1,1-1,-1 1,1-1,-1 1,1 0,-1 0,0 0,0 0,1 1,-1-1,0 1,0 0,0-1,0 1,0 1,1-1,-1 0,0 1,0-1,0 1,0 0,1 0,-1 0,0 0,1 0,-1 1,1-1,0 1,-1 0,-3 3,-4 4,1 0,0 1,1 0,0 0,0 0,1 1,-8 17,-35 87,43-95,-48 140,48-137,2 0,1 1,1-1,0 1,2 25,2-46,-1 0,1 1,-1-1,1 0,0 0,0 0,1 1,-1-1,0-1,1 1,0 0,0 0,0 0,0-1,0 1,0-1,1 0,-1 0,1 0,0 0,3 2,8 4,0-2,1 1,22 6,-25-10,-1 1,1 1,-1 0,17 9,-18-4,1 0,-1 0,-1 0,0 1,0 1,-1 0,-1 0,0 0,0 1,-1 0,-1 0,6 22,26 54,-34-84,0 0,1-1,0 1,0-1,0 0,1 0,-1 0,1-1,0 0,0 0,0 0,0 0,0-1,1 0,-1 0,1 0,-1-1,1 0,7 1,9 1,0-2,0 0,37-3,-51 1,1 0,-1-1,1 0,-1 0,0-1,0 0,0-1,0 1,-1-1,1-1,-1 0,0 0,0 0,-1-1,8-7,-6-1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10.7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346 586,'1'-17,"2"0,0 0,0 1,2-1,0 1,10-22,-6 17,-2 0,0 0,4-26,-6 15,-1 0,-2 0,-1 0,-2 0,-1 0,-9-51,10 80,0-1,0 1,-1 0,1-1,-1 1,0 0,0 0,0 0,0 0,0 1,-1-1,1 0,-1 1,1 0,-1-1,0 1,0 0,0 0,-1 1,1-1,0 1,-1 0,1 0,0 0,-1 0,1 0,-1 1,0-1,1 1,-1 0,1 0,-1 1,0-1,1 1,-1-1,-6 4,5-3,0 0,0 1,0 0,0 0,0 0,1 1,-1-1,1 1,-1 0,1 0,0 1,0 0,1-1,-1 1,1 0,-1 1,1-1,1 0,-1 1,1 0,-1 0,1-1,1 1,-3 10,4-12,1 0,-1 0,1 0,-1 0,1 1,0-1,0 0,1 0,-1-1,1 1,-1 0,1 0,0-1,0 1,0-1,0 1,1-1,4 4,56 39,-42-32,65 45,-3 4,-2 3,103 110,-173-163,-2 0,0 0,0 1,-1 0,0 1,-2 0,1 0,-2 0,0 1,0 0,3 25,-7-29,0 1,-1 0,0 0,0 0,-2 0,0-1,0 1,-1 0,0-1,-1 0,0 0,-1 0,0 0,-1-1,-12 18,-17 13,-2-1,-1-1,-83 61,26-21,-326 254,392-312,9-6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24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16802 0,'-2'8,"0"-1,0 1,-1-1,0 0,0 1,0-2,-1 1,0 0,-1-1,1 0,-12 11,-1 5,-18 22,-2-1,-76 68,-100 62,147-122,-188 139,-529 296,441-312,-446 160,567-255,-4-10,-293 50,377-97,-2-6,0-6,-1-6,-285-31,-403-114,87 14,-3 54,612 70,0 6,0 6,1 5,1 7,0 5,2 6,1 6,2 6,-226 110,102-15,-344 251,-185 234,93 1,65 57,405-387,206-280,1-2,-2 0,1 0,-2-1,0-1,0 0,-1-1,0-1,-1 0,0-2,0 0,-1 0,0-2,-20 4,-25 1,1-2,-119-3,143-4,-504-8,-172 4,-117 56,12 83,702-108,2 6,-142 61,203-70,1 2,1 2,1 2,2 3,1 2,-69 66,95-79,-2-1,1 0,2 2,0 1,2 0,0 2,-27 52,44-74,-10 22,5-23,3-18,0-193,3 57,-10-8,-35-164,-53-151,96 459,3 12,-18-81,-3 1,-53-134,73 214,0 0,0 0,0 0,0 0,0 0,0 0,0 0,0 1,-1-1,1 1,-1-1,-2-1,4 3,0 0,-1 0,1 0,-1 0,1 0,0 1,-1-1,1 0,0 0,-1 0,1 1,0-1,-1 0,1 0,0 1,-1-1,1 0,0 1,0-1,-1 0,1 1,0-1,0 1,0-1,0 0,0 1,-1-1,1 1,0-1,0 0,0 1,0-1,0 1,0-1,0 1,-1 60,1-51,-3 580,-49-2,6-178,43-390,-1-1,0 1,-9 25,7-29,1 1,1 1,0-1,-1 29,4-31,0 0,2 0,0 0,0-1,7 25,-6-35,-1 1,1-1,1 0,-1 1,1-1,-1 0,1-1,0 1,0 0,1-1,-1 0,1 0,0 0,0 0,0 0,0-1,0 0,0 0,1 0,-1 0,9 1,25 5,1-1,0-3,0-1,72-4,-18 0,319 36,-5 34,161 20,-533-85,-13-1,1 0,0-1,0-2,0 0,0-2,26-4,-48 6,0 0,1-1,-1 1,0 0,1 0,-1-1,0 1,0-1,1 1,-1-1,0 0,0 1,0-1,0 0,0 0,0 0,0 0,0 1,0-2,0 1,0 0,-1 0,1 0,0 0,-1 0,1-1,-1 1,1 0,-1 0,0-1,0 1,1 0,-1-1,0 1,0 0,0-1,0 1,-1 0,1-1,0 1,0 0,-1 0,1-1,-1 1,1 0,-2-2,-3-6,-1 0,0 0,0 0,-15-14,11 13,-115-132,-139-163,-597-650,841 935,0 0,2-1,1-1,-21-33,21 30,-1 0,-1 1,-2 1,-26-23,-12-14,-76-96,129 151,0-1,0 1,-1 1,-13-9,12 9,0-1,1 1,0-2,-9-7,-37-35,39 33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26.7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148 262,'0'-6,"-1"1,1-1,-1 1,0-1,0 1,-1-1,1 1,-1 0,-1 0,-3-8,6 13,-1-1,0 0,1 0,-1 0,0 1,1-1,-1 0,0 0,0 1,0-1,1 1,-1-1,0 1,0-1,0 1,0 0,0-1,0 1,0 0,0 0,0 0,0 0,-2 0,1 0,0 1,0 0,0 0,0 0,0 0,0 0,0 0,1 1,-1-1,0 0,1 1,-1 0,1-1,-1 1,-1 3,-3 5,0 1,0-1,1 1,0 0,1 1,1-1,-3 14,-12 89,13-79,-2 15,3-1,1 1,3 1,2-1,2-1,2 1,3-1,15 52,-21-94,-1-1,1 0,0 0,0 0,1-1,0 1,0-1,0 0,0 0,8 6,-11-10,-1 0,1-1,0 1,0 0,0-1,0 1,0-1,1 1,-1-1,0 0,0 1,0-1,0 0,0 0,0 0,1 0,-1 0,0 0,0 0,0 0,0 0,0-1,0 1,2-1,-1-1,0 1,0-1,0 0,-1 0,1 0,-1 0,1 0,-1 0,0 0,0 0,0-1,0 1,0-1,0 1,0 0,0-4,5-29,-2-1,-1 0,-1 0,-7-64,2 13,3-26,-11-195,11 307,-1-29,6 23,7 16,484 561,-351-422,269 212,-382-331,-25-22,0-1,0 0,0 0,1 0,11 5,-18-10,-1-1,1 0,0 1,0-1,0 0,-1 0,1 1,0-1,0 0,0 0,-1 0,1 0,0 0,0 0,0 0,-1 0,1 0,0-1,0 1,0 0,-1-1,1 1,0 0,0-1,-1 1,1-1,1 0,9-24,-8-40,-3 56,-3-50,-2 1,-3-1,-3 1,-2 0,-2 1,-3 1,-40-87,16 57,-4 3,-4 1,-116-146,137 195,-1 0,-2 2,-1 1,-2 2,-45-29,49 38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27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1 291,'0'18,"0"1,1-1,1 1,1-1,1 0,0 0,1 0,1-1,1 0,0 0,1 0,1-1,1 0,0-1,1 0,20 21,-17-21,112 114,-111-116,0-1,1 0,0-1,1-1,0 0,0-1,21 6,-35-13,0-1,0 0,1 0,-1 0,1 0,-1-1,0 0,1 1,-1-1,1 0,-1 0,1-1,-1 1,1-1,-1 0,0 0,1 0,3-2,-4 1,-1-1,1 1,-1-1,0 1,0-1,0 0,0 0,0 0,-1 0,1 0,-1 0,0-1,0 1,0 0,-1 0,1-1,-1 1,1-7,0-13,-2 0,0 0,-1-1,-1 1,-11-42,-46-114,40 124,-17-42,21 60,1 0,2-1,2-1,-12-74,24 119,1 0,0-1,0 0,0 1,0-1,1 0,0 0,0 0,1 0,-1-1,7 7,51 50,-50-51,144 114,-131-105,-2-2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28.6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1 627,'2'-6,"0"-1,0 1,0 0,1 0,0 0,1 0,-1 1,1-1,0 1,8-8,0-3,8-14,0-1,-2 0,-2-2,-1 0,13-43,-19 50,-2-1,-1-1,-1 0,-1 1,-1-1,-2-1,-3-37,2 64,0-1,-1 1,1-1,-1 1,1 0,-1-1,0 1,0 0,0-1,0 1,0 0,0 0,-1 0,1 0,-3-2,3 3,0 0,-1 0,1 0,0 1,-1-1,1 1,0-1,-1 1,1-1,0 1,-1 0,1 0,-1 0,1-1,-1 1,1 1,0-1,-1 0,-1 1,-2 0,1 0,0 1,0 0,1 0,-1 0,0 1,1-1,-1 1,1 0,0 0,0 0,0 0,0 0,0 1,-3 6,-3 8,0 1,2 0,0 1,1-1,1 1,1 1,-3 38,5-6,9 100,-7-149,1 1,0-1,0 0,0 1,0-1,1 0,0 0,0 0,0 0,0 0,0-1,1 1,0-1,0 1,0-1,5 5,0-3,0 1,0-2,0 1,0-1,1 0,0-1,13 4,8 0,0-2,1-1,53 1,-62-5,166-4,-185 4,0 0,0 0,0-1,0 0,0 0,0 0,0 0,0 0,0 0,-1-1,6-3,3-6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29.7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0 440,'1'9,"0"-1,0 1,1-1,0 1,0-1,1 0,0 0,1 0,0 0,0-1,0 1,1-1,0 0,10 10,-7-9,-1 0,1-1,1 0,-1-1,1 0,0 0,0 0,1-2,0 1,0-1,12 3,-15-5,3 1,1 0,-1-1,0-1,0 1,1-2,16 0,-24 0,0-1,-1 0,1 0,0 0,0 0,-1 0,1-1,-1 1,1-1,-1 0,0 1,1-1,-1 0,0 0,0-1,-1 1,1 0,0-1,-1 1,1-1,-1 1,0-1,0 0,0 1,0-1,0 0,-1 0,1-4,4-30,-1 1,-3-1,-5-70,0 18,5 30,-2-56,0 103,0 0,-1 0,0 0,-1 0,-1 1,-8-21,6 20,9 20,13 22,3-12,0 0,1-1,0-1,44 26,-47-32,220 155,-205-140,-12-8,0 0,2-2,37 20,-43-26,-3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42.7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1,'1'2,"0"1,-1 0,1 0,0-1,1 1,-1 0,0-1,1 1,0-1,3 4,4 8,73 116,28 47,-106-171,-1 1,1 0,-1 1,-1-1,1 0,-1 1,0 0,1 11,-3-15,-1 0,1-1,0 1,-1-1,0 1,0 0,0-1,0 1,-1-1,1 0,-1 1,0-1,0 0,0 0,0 0,-1 0,1-1,-1 1,-5 4,-25 19,18-15,1 0,0 2,-14 14,16-12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0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1,'0'4,"0"6,0 5,0 5,0-2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0.6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20,'0'-4,"4"-2,6 1,1 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1.4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1 383,'12'1,"0"-1,0 2,0 0,0 0,0 1,0 1,-1 0,1 0,-1 1,0 1,14 9,5 7,-1 1,36 37,25 19,-90-78,1-1,-1 0,0 0,0 1,0-1,0 0,0 0,0 1,0-1,1 0,-1 0,0 0,0 1,0-1,1 0,-1 0,0 0,0 0,0 1,1-1,-1 0,0 0,0 0,1 0,-1 0,0 0,0 0,1 0,-1 0,0 0,0 0,1 0,-1 0,0 0,1 0,-1 0,0 0,0 0,1 0,-1 0,0 0,0 0,1 0,-1-1,0 1,0 0,0 0,1 0,-1 0,0-1,0 1,0 0,0 0,1 0,-1-1,0 1,0 0,-5-22,-18-27,-65-133,80 160,0 1,2-1,0 0,2 0,0-1,-1-43,5 60,0 0,1-1,0 1,0-1,0 1,1 0,0 0,0 0,1 0,-1 0,1 0,1 1,-1-1,1 1,0 0,5-6,-2 5,0 1,0 0,0 0,0 0,1 1,0 0,0 0,0 1,1 0,14-3,0 2,1 1,0 2,0 0,0 1,0 1,0 2,44 9,-41-5,0 2,0 0,-1 2,-1 1,0 1,0 1,-1 1,-1 2,-1 0,0 1,32 36,-49-49,-1 1,0-1,-1 1,1-1,-1 1,4 11,-1 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2.5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227 136,'-2'-2,"0"-1,0 1,-1-1,1 1,-1 0,0 0,1 0,-1 0,0 1,0-1,0 1,0-1,-1 1,1 0,0 1,-1-1,1 0,0 1,-1 0,-5 0,5 1,1 0,-1 0,0 1,1 0,-1-1,1 1,-1 1,1-1,0 0,0 1,0-1,0 1,0 0,-4 6,-4 8,1-1,1 2,0-1,1 1,-9 32,7-20,-17 70,25-93,1 1,0 0,0 0,1 0,0 0,1-1,0 1,0 0,0 0,4 11,-3-17,-1 1,1-1,0 1,0-1,0 1,0-1,0 0,1 0,-1 0,0 0,1-1,0 1,-1 0,1-1,0 0,0 0,0 0,-1 0,1 0,0-1,0 1,6 0,9 0,1 0,30-4,-21 2,58 2,-54 0,0 0,0-2,-1-2,57-11,-84 12,1 0,-1 0,0-1,1 1,-1-1,-1 0,1-1,0 1,-1-1,1 1,-1-1,0 0,0 0,-1 0,1-1,-1 1,0-1,0 1,-1-1,1 0,-1 0,0 0,0 1,0-10,1-4,-1-1,0 1,-2-1,0 1,-5-25,0 18,-2 1,0 1,-2-1,0 1,-2 1,-1 0,0 1,-1 0,-2 1,-25-26,20 29,21 17,0 0,-1 0,1 0,0 0,-1 0,1-1,0 1,0 0,-1 0,1 0,0 0,-1 0,1 0,0 0,-1 0,1 0,0 0,0 0,-1 0,1 1,0-1,-1 0,1 0,0 0,0 0,-1 0,1 1,0-1,0 0,-1 0,1 0,0 1,0-1,0 0,0 0,-1 1,1-1,0 3,0-1,0 1,0 0,0-1,0 1,1-1,-1 1,1 0,0-1,0 1,0-1,0 0,0 1,0-1,3 3,25 41,2-1,2-2,62 64,132 105,-171-163,927 759,-628-527,-320-254,159 135,-151-123,-2 1,44 58,-80-92,0 0,-1 1,1-1,-1 1,-1 0,1 0,-1 0,-1 0,1 1,1 10,-4-14,0 1,0-1,-1 0,1 0,-1 0,0 0,0 0,-1 0,1 0,-1 0,0 0,0-1,0 1,-1-1,1 1,-1-1,1 0,-1 0,0 0,-6 4,-18 14,0-2,-2 0,0-2,-1-1,-1-2,0 0,-1-3,0 0,-41 7,53-14,-1-1,0-1,0-1,0-1,0 0,0-2,1 0,-1-2,0 0,-20-8,16 3,0-1,1-1,0-2,1 0,0-1,1-2,-25-21,17 9,2-2,1 0,1-2,1 0,2-2,2-1,1 0,1-2,3 0,-18-54,21 38,1 0,3 0,3-1,1 0,3-1,3 1,11-92,5 47,3 1,4 2,47-118,-37 123,4 1,4 2,68-105,-103 186,-5 12,-4 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5.1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529 1129,'1'-29,"0"11,-1 0,0 0,-4-25,3 40,1 0,-1 0,0 0,0-1,0 1,0 0,0 0,-1 0,1 0,-1 1,0-1,0 0,0 1,0-1,-1 1,1 0,-1-1,1 1,-1 0,0 1,1-1,-1 0,0 1,-4-2,4 3,0-1,0 1,0 0,0 0,0 0,0 0,1 1,-1-1,0 1,0 0,0 0,0 0,1 0,-1 0,1 0,-1 1,1-1,-1 1,1 0,0 0,-3 2,-6 7,0 0,-16 23,24-29,-25 36,1 2,2 1,-27 68,-44 149,-3 90,86-289,4 0,2 1,2 112,5-157,2-1,0 1,1-1,0 1,2-1,0-1,9 22,-11-33,-1 0,1 0,1 0,-1 0,1 0,0 0,0-1,0 0,0 0,1 0,-1 0,1-1,0 0,1 0,-1 0,0 0,1-1,-1 0,1 0,0-1,0 1,-1-1,1-1,9 1,-4-1,0 0,0-1,0 0,0-1,-1 0,1 0,0-2,-1 1,0-1,0-1,0 0,0 0,-1-1,0 0,0 0,-1-1,15-15,-13 10,0 0,-1-1,0 0,-1-1,-1 0,0 0,0-1,-2 0,0 0,0 0,3-29,4-86,-5 0,-13-163,0 227,-2 0,-3 1,-36-119,-88-178,125 336,-67-144,69 156,0 0,-1 0,0 1,-1 0,0 1,-1 0,-1 1,0 0,-15-11,26 22,0-1,0 0,0 0,0 1,0-1,0 0,0 1,0-1,0 1,0-1,0 1,0 0,0 0,0-1,0 1,0 0,-1 0,1 0,0 0,0 0,0 0,0 0,0 1,-1-1,1 0,0 1,0-1,0 1,0-1,0 1,0-1,0 1,0 0,0-1,0 1,0 1,0-1,0 1,1 0,-1 0,1-1,-1 1,1 0,0 0,0 0,0 0,0-1,0 1,0 0,0 0,1 0,-1 0,0-1,1 1,0 0,-1 0,1-1,0 1,1 1,11 16,0-1,1 0,30 27,-4-2,151 174,-23-24,225 203,-370-376,63 50,-78-65,-1 0,1 0,0-1,0 0,0-1,1 1,-1-2,1 1,15 1,-22-4,1 1,-1-2,0 1,1 0,-1 0,1-1,-1 1,0-1,1 0,-1 0,0 0,0 0,1 0,-1 0,0-1,0 1,0 0,2-3,-1 0,1 0,-1-1,0 1,0-1,0 1,-1-1,0 0,2-6,3-11,-1-1,-2 0,3-25,-4 27,5-66,-3-114,3-39,-7 231,0 4,-1-1,1 1,0 0,0 0,0-1,3-5,10 51,-9-24,1-1,0-1,1 1,1-1,0-1,0 1,2-1,0-1,0 0,22 20,-10-13,0-2,1-1,1 0,0-2,37 16,-52-26,0-1,0 1,0-2,0 1,1-1,-1-1,1 0,9 1,-16-3,0 1,0 0,0 0,0-1,0 0,0 1,-1-1,1 0,0-1,0 1,-1 0,1-1,-1 1,1-1,-1 0,0 0,0 0,0 0,0 0,0 0,0-1,0 1,-1-1,1 1,-1-1,0 0,0 1,0-1,0 0,0-3,4-22,-1 1,-2-1,-1 0,-4-41,1 13,-4-129,-61-364,62 523,3 7,-1 0,-1 0,-1 0,-1 1,0 0,-2 0,0 0,-12-19,19 36,0-1,0 1,0 0,0 0,0 0,0 0,0 0,0 0,0 0,-1 0,1 1,0-1,-1 0,1 1,-1-1,1 1,0-1,-1 1,1 0,-1 0,1 0,-1 0,1 0,-1 0,1 0,-1 0,1 0,-1 1,-1 0,0 0,-1 1,1 0,0 0,0 0,0 1,0-1,0 1,0 0,1-1,-1 1,-3 6,3-5,0 0,1 1,-1-1,1 1,0-1,0 1,0 0,0 0,1-1,0 1,0 0,0 0,1 0,0 1,0-1,0 0,0 0,1 0,1 6,1-8,-1 0,1 0,0 0,0 0,0 0,0-1,1 1,-1-1,1 0,0 0,6 3,50 15,-48-16,150 38,70 24,-192-53,60 25,-91-34,1 0,-1 1,0 1,0 0,-1 0,1 0,8 11,-15-16,-1 1,1 0,-1 0,0 0,1 0,-1 0,0 0,-1 0,1 0,0 0,-1 0,1 1,-1-1,1 0,-1 0,0 1,0-1,0 0,0 0,-1 1,1-1,-1 0,1 0,-1 0,0 1,1-1,-1 0,0 0,-3 3,-3 5,0 0,-1-1,0 0,-15 12,-4 6,-17 38,35-53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5.6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0,'4'0,"2"0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6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231 0,'-1'6,"-1"1,0-1,-1 0,1 0,-1-1,0 1,-1 0,1-1,-6 6,-9 18,-14 34,4 2,2 2,3 0,3 1,3 1,-15 137,30-189,1 1,2-1,-1 1,2-1,0 0,1 0,10 31,-12-43,1-1,0 1,0-1,0 0,1 0,0 0,-1 0,2 0,-1 0,0-1,1 1,-1-1,1 0,0 0,0 0,0-1,0 1,1-1,-1 0,0-1,1 1,0-1,-1 1,1-1,0-1,0 1,0-1,-1 0,1 0,0 0,0-1,6 0,1-3,0-1,0 0,0 0,-1-1,0 0,0-1,0-1,-1 0,0 0,15-16,12-9,224-204,-212 179,-34 35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6.6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12,'0'-4,"5"-2,0 5,1 6,6 12,7 6,4 5,6 5,3 1,1 4,2 0,0 1,-6-5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6.9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368 504,'-12'-13,"-14"-21,-14-17,-10-18,-4-1,2-2,7 7,5 11,11 10,9 13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7.7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30 643,'0'7,"1"-1,0 1,0 0,1 0,0-1,0 1,1-1,-1 0,1 1,7 9,47 58,-30-42,291 328,-36-45,-277-309,0 1,0 0,-1 0,7 14,-10-20,-1-1,0 1,1 0,-1 0,0-1,0 1,0 0,0 0,0-1,0 1,0 0,0 0,0 0,0 0,0-1,0 1,0 0,-1 0,1-1,0 1,-1 0,1 0,-1 0,0 0,0-1,0 1,-1 0,1-1,0 1,-1-1,1 0,0 1,-1-1,1 0,0 0,-1 0,1 0,0 0,-1 0,1 0,0-1,-1 1,-1-1,-7-1,0-1,0-1,1 0,-1 0,1 0,0-2,0 1,0-1,-9-8,-12-12,-28-32,53 52,-75-79,5-3,4-3,-61-101,105 146,1-1,2-2,3 0,1-1,3-1,3-1,1 0,-10-96,21 122,2 1,0-1,1 1,2-1,1 1,1 0,0 0,2 0,1 1,2 0,0 0,1 1,1 1,1 0,17-21,-30 42,1-1,0 1,0-1,1 1,-1-1,0 1,0 0,1-1,-1 1,1 0,-1 0,1 0,-1 0,1 0,0 0,-1 1,1-1,0 1,0-1,0 1,-1-1,1 1,0 0,0 0,0 0,0 0,0 0,-1 0,1 1,0-1,0 1,0-1,-1 1,1 0,2 1,3 3,-1 1,0 0,0 0,-1 0,0 1,8 12,2 3,159 222,-136-184,-2 2,33 79,-64-128,0 0,0 1,-1-1,3 27,-6-36,-1 1,0 0,0 0,0 0,-1-1,0 1,0 0,0 0,0-1,-1 1,0-1,0 1,0-1,0 0,-1 0,1 0,-6 6,-8 7,1-2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05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8 378,'-1'0,"-6"1,10 0,14 9,18 18,56 60,-40-37,225 237,-45-43,-225-239,0 0,0 0,1-1,13 9,-19-14,0 1,0-1,0 1,0-1,0 1,0-1,0 0,0 1,0-1,0 0,0 0,0 0,0 0,0 0,0 0,0 0,0 0,0 0,0-1,0 1,0 0,0 0,0-1,0 1,0-1,0 1,-1-1,1 1,0-1,0 0,0 1,-1-1,1 0,0 0,-1 0,1 1,-1-1,1 0,-1 0,1 0,-1 0,1 0,-1 0,0 0,0 0,1 0,-1 0,0 0,0 0,0-2,5-35,-2-1,-2 0,-5-65,1 41,-26-393,7 128,20 291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8.2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 52,'-13'-21,"-7"-8,19 28,1 1,0 0,0 0,0 0,-1 0,1 0,0 0,0-1,-1 1,1 0,0 0,0 0,-1 0,1 0,0 0,0 0,-1 0,1 0,0 0,0 0,-1 0,1 0,0 0,0 0,-1 1,1-1,0 0,0 0,0 0,-1 0,1 0,0 1,0-1,0 0,-1 0,1 0,0 0,0 1,-7 21,6-6,0 1,2-1,0 1,0-1,2 0,0 0,1 0,0 0,1 0,12 23,9 16,49 72,-75-126,156 224,188 210,-223-288,-67-84,-26-31,-1 1,29 46,-43-55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8.6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0,'5'0,"0"4,5 2,0 4,3 0,-1 3,2-1,-2 2,2-2,2 2,4 7,2 3,1 4,-3-1,0 1,-4-1,-5-4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9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199 469,'-4'-5,"-1"-9,-5-11,-4-10,-1-8,-1-4,-2 0,-3-3,2 1,1 6,-2 1,-1 3,3 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39.9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0,'18'2,"1"0,-1 1,0 0,0 2,0 0,0 2,-1-1,0 2,23 14,19 14,60 49,-113-80,11 7,28 23,-42-33,-1 0,0 0,0 0,0 1,0-1,0 1,-1-1,1 1,-1 0,1 0,-1 0,0-1,0 1,0 4,0-6,-1-1,0 1,0-1,0 1,0-1,0 1,0-1,0 1,0 0,0-1,0 1,0-1,0 1,0-1,0 1,0-1,0 1,-1-1,1 1,0-1,0 1,-1-1,1 1,0-1,-1 1,1-1,0 0,-1 1,1-1,-1 0,0 1,-14-8,-12-24,22 21,1-1,0 1,1-1,0 0,0 0,1 0,1-1,0 1,0 0,1 0,1-1,0 1,0 0,4-11,-4 19,0 0,0 0,0 1,1-1,-1 1,1-1,0 1,0 0,0-1,0 1,0 0,0 0,1 0,-1 1,0-1,1 1,0-1,-1 1,1 0,0 0,0 0,-1 0,1 0,0 1,0-1,0 1,3 0,-2 0,1 1,-1-1,0 1,0 0,0 0,-1 1,1-1,0 1,0 0,-1 0,1 0,-1 1,1-1,-1 1,0-1,0 1,0 0,3 6,209 258,-204-253,-9-12,21 25,-1 1,28 47,-41-57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41.0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48 672,'23'-21,"1"1,1 0,28-15,-34 23,1 0,-2-2,0 0,0-1,-1-1,-1-1,14-18,-28 33,0-1,0 1,-1-1,1 0,0 0,-1 0,0 1,0-1,0 0,0 0,0-1,-1 1,1 0,-1 0,0 0,0 0,0 0,0-1,-1 1,1 0,-1 0,0 0,0 0,0 0,0 0,0 0,-4-5,2 5,0 0,-1 0,1 0,-1 0,0 0,0 1,0-1,0 1,0 0,0 1,-1-1,1 1,0-1,-1 1,0 1,1-1,-1 1,-7 0,-2 0,0 1,0 1,0 1,1 0,-1 0,1 1,0 1,-17 9,21-10,1 0,-1 1,1 0,0 1,1 0,-1 0,1 1,1 0,-1 0,1 0,0 1,-9 16,13-18,1-1,0 1,0 0,0-1,1 1,-1 0,1 0,1 0,-1-1,1 1,0 0,0-1,1 1,4 10,-1-2,1 0,1 0,0-1,16 21,-14-23,1-1,1 0,-1 0,1-1,1-1,0 0,0-1,0 0,1 0,0-2,21 7,18 3,91 14,-80-18,-37-6,139 20,-145-23,0-1,0-1,0 0,0-2,0 0,22-6,-35 5,0 0,0 0,0-1,0 1,-1-2,1 1,-1-1,0 0,-1 0,1 0,-1-1,0 0,0 0,5-10,7-11,-3-1,15-37,-11 24,-7 17,44-94,66-212,-117 320,-2-1,0-1,0 1,-1 0,0-12,-4-1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5:41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26,'0'-5,"0"-5,0-1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37.2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540 873,'1'20,"1"0,2-1,0 0,0 1,13 29,49 106,-36-89,219 479,-66-153,-95-156,-88-235,1 1,-1 0,1 0,-1-1,1 1,-1 0,0 0,0 0,0-1,0 1,0 0,0 0,-1 0,1-1,-1 3,0-3,1-1,-1 1,1-1,0 1,-1 0,1-1,-1 0,0 1,1-1,-1 1,1-1,-1 0,0 1,1-1,-1 0,0 0,1 1,-1-1,0 0,0 0,1 0,-1 0,0 0,1 0,-2 0,-2-1,0 0,0 0,0 0,0-1,1 1,-1-1,1 0,-1 0,1 0,0-1,0 1,-5-5,-71-83,4-2,-81-131,132 187,-564-933,562 920,-76-154,87 167,1 0,2-1,-13-67,23 95,1 0,0-1,0 1,1 0,1-1,-1 1,2 0,-1 0,1 0,0-1,1 2,0-1,1 0,-1 1,2-1,-1 1,1 0,1 0,-1 1,1 0,0 0,1 0,0 1,0 0,0 0,15-8,27-17,2 2,1 2,2 3,69-23,231-46,35 29,-345 61,1 1,-1 2,0 2,1 2,-1 1,82 23,-111-23,0 1,0 1,-1 0,0 1,0 0,0 1,-1 0,-1 2,0-1,0 1,17 22,-15-14,-1 0,-2 1,0 0,-1 0,-1 1,0 1,7 34,-6-8,-2 0,-3 1,-1 0,-3 0,-2 0,-2 0,-11 56,-11 20,-5-1,-5-2,-6-2,-5-1,-5-3,-6-1,-4-4,-5-2,-84 105,135-195,6-4,-2-1,0-1,-1 0,0 0,0-1,-2 0,1-2,-22 14,35-24,-1 1,0 0,0-1,0 1,0-1,0 1,0-1,0 1,0-1,0 0,0 0,-1 1,1-1,0 0,0 0,0 0,0 0,0 0,0 0,0-1,-1 1,1 0,0-1,0 1,0 0,-1-2,1 1,1 0,-1 0,1 0,-1-1,1 1,0 0,0 0,-1-1,1 1,0 0,0-1,0 1,0 0,1 0,-1-1,0 1,0 0,1-2,2-6,0 0,1 0,0 0,9-15,5 2,1 1,0 0,2 1,0 1,2 2,0 0,29-17,21-6,93-38,-53 32,2 5,2 6,1 4,142-18,-177 38,0 4,0 4,0 4,0 2,0 5,-1 3,88 24,-12 16,-144-45,0 0,-1 1,0 0,0 1,0 1,-1 0,-1 0,17 18,-24-22,0-1,-1 1,1 0,-1 1,0-1,-1 1,0-1,1 1,-2 0,1-1,-1 1,0 0,0 0,0 10,-1-7,-1 0,-1 1,1-1,-2 0,1 0,-1 0,0 0,-8 13,-6 7,-2-1,-1 0,-1-1,-28 27,-744 729,452-490,253-227,-2-4,-107 54,152-91,25-13,0 0,-45 16,59-26,0 0,-1-1,1 1,0-1,-1-1,1 1,-1-1,1 0,-1-1,1 1,-1-1,1-1,-1 1,1-1,-8-4,-57-28,2-4,-96-70,-111-110,267 210,0 1,1-1,0-1,0 0,1 0,0 0,1-1,0 0,1 0,-7-15,10 19,1 1,0-1,0 0,0 0,0 1,1-1,0 0,0 0,1 0,0 0,0 1,0-1,0 0,1 1,0-1,0 1,1 0,-1 0,1-1,0 2,1-1,3-5,13-12,1 1,1 1,31-22,-31 25,0-1,-1-1,31-36,-48 49,-1 1,1-1,-2 0,1 0,-1 0,1 0,-2-1,1 1,-1 0,0-1,0-10,-5-79,1 40,4 16,0 30,-1-1,1 0,-2 0,1 0,-2 1,1-1,-1 0,-6-14,3 16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38.4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1318 200,'-1'-3,"1"0,0 0,-1 0,1 1,-1-1,0 0,0 0,0 1,-1-1,1 0,0 1,-1 0,0-1,1 1,-1 0,0 0,0 0,0 0,-1 0,1 0,0 0,-1 1,1-1,-1 1,0 0,1 0,-1 0,0 0,0 0,1 1,-1-1,-6 1,-4-2,-1 1,1 0,-1 2,1-1,-23 5,-22 8,0 2,2 3,0 2,1 2,1 3,1 2,-56 39,39-17,3 3,1 2,4 3,-79 92,106-106,1 1,-55 96,75-113,1-1,1 2,2 0,1 0,1 1,1 0,-3 38,9-56,0 0,1 0,0 0,1 0,0 0,1 0,0 0,1 0,0-1,1 1,0-1,1 0,0 0,0 0,1-1,0 0,1 0,0 0,0-1,1 0,0 0,1-1,-1 0,1-1,1 0,-1 0,1-1,0 0,0-1,17 6,-2-1,-1-1,2-2,-1 0,42 4,-60-9,-1-1,1 0,0 0,-1-1,1 1,-1-1,1-1,-1 0,1 1,-1-2,0 1,0-1,0 0,0 0,0-1,-1 1,1-1,-1-1,0 1,-1-1,1 0,-1 0,5-7,49-84,60-137,26-114,-45 102,75-192,-162 407,-10 24,0 0,1 0,0 1,0-1,0 0,8-9,-11 15,1 0,-1-1,0 1,1 0,-1-1,1 1,-1 0,0-1,1 1,-1 0,1 0,-1 0,1 0,-1-1,1 1,-1 0,1 0,-1 0,1 0,-1 0,1 0,-1 0,1 0,-1 0,1 0,-1 1,1-1,-1 0,1 0,0 1,1 0,-1 1,1 0,-1-1,0 1,1 0,-1 0,0 0,0 0,0 0,-1 0,1 0,0 2,28 71,45 87,-19-49,78 153,-124-245,-3-3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39.1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1,'0'3,"1"1,0 0,0-1,1 1,-1-1,1 1,-1-1,3 4,5 9,213 417,-177-351,458 760,-348-613,8 13,-148-215,-5-8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39.8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1,'83'88,"72"100,59 108,-192-265,576 834,-574-830,-6-12,-2 1,-1 0,-1 1,17 42,-28-59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07.5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1356,'320'-278,"-56"53,-257 219,0-1,0 0,-1 0,0-1,0 1,-1-1,0-1,0 1,-1-1,0 0,-1 0,4-12,-6 16,-1 0,1 0,-1 0,0 0,-1 1,1-1,-1 0,0 0,0 0,0 0,-1 1,1-1,-1 1,-1-1,1 1,0 0,-1 0,0 0,0 0,0 0,-1 0,1 1,-1 0,0 0,-7-5,5 3,-1 1,1-1,-1 2,0-1,0 1,0 0,0 0,-1 1,1 0,-1 0,1 1,-1 0,-9 0,10 2,1 0,-1 0,1 0,0 1,-1 0,1 0,0 1,0 0,0 0,1 0,-1 1,1 0,0 0,0 0,0 0,-5 7,-35 41,1 2,3 2,3 2,2 1,3 2,-44 112,62-132,-19 85,31-113,1 1,0 0,1 0,1 0,0 0,1 0,0 0,1 0,1 0,5 16,-4-22,0 0,1 0,0 0,0-1,1 0,0 0,0 0,1-1,0 0,0 0,0-1,1 0,0 0,0-1,0 1,15 4,4 0,-1-1,1-1,0-1,34 3,-25-6,1-1,-1-1,1-2,0-2,-1-1,62-16,-72 13,-2-2,1-1,-1 0,0-2,-1-1,-1-1,0 0,-1-2,-1-1,22-21,-8 4,-1-1,-2-2,-1-1,-3-1,0-2,-3 0,-1-2,-3-1,22-65,-31 75,-3-1,-1 0,-1 0,-2-1,-2 1,-1-1,-1 0,-2 1,-2-1,-2 1,0 0,-3 0,-1 1,-1 0,-2 0,-33-60,23 53,-1 2,-55-68,64 89,-1 2,-1 0,0 0,-1 2,0 0,-1 1,-36-18,51 29,0 0,-1 1,1-1,0 1,0 0,-1 0,1 1,-1-1,1 1,-7 0,10 0,0 0,1 0,-1 1,0-1,1 0,-1 0,1 1,-1-1,1 0,-1 0,0 1,1-1,-1 1,1-1,-1 1,1-1,0 1,-1-1,1 1,-1-1,1 1,0-1,-1 1,1-1,0 1,0 0,-1 0,1 1,0 0,1 0,-1 0,0 1,1-1,-1 0,1 0,-1 0,1 0,0 0,0-1,0 1,2 2,206 311,-71-115,274 485,-402-664,-8-15,0 0,0 0,1-1,0 1,1-1,-1 0,1 0,8 9,-10-18,-1 0,0 0,0 0,0 0,-1-1,1 1,-1 0,0-1,-1-3,-28-334,3 65,25 268,1 0,0 0,0 0,1 0,0 0,5-18,-6 25,1 0,0 0,0 0,0 0,1 1,-1-1,0 0,1 0,-1 1,1-1,-1 1,1-1,0 1,0 0,0 0,0 0,-1 0,1 0,1 0,-1 0,0 1,0-1,0 1,0-1,0 1,0 0,1 0,-1 0,0 0,0 0,0 1,0-1,1 1,2 0,29 9,0 2,0 0,-2 3,47 27,-33-18,26 18,-1 4,-3 2,-2 4,75 75,-129-116,-1 1,-1 1,0 0,-1 0,0 1,13 29,-15-30,0 0,1-1,1-1,14 17,-1-2,-11-12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0.8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456 0,'-1'9,"-1"1,0-1,-1 0,0 0,-7 16,1-3,-285 724,285-725,1 1,-1-1,-2 0,0 0,-1-1,-26 32,38-51,0 0,-1-1,1 1,-1 0,1-1,-1 1,0 0,1-1,-1 1,0-1,1 1,-1-1,0 0,0 1,1-1,-1 0,0 1,0-1,0 0,1 0,-1 0,0 0,0 0,0 0,0 0,1 0,-1 0,0 0,0 0,-1-1,1 0,0 0,1 0,-1 0,0 0,0 0,0-1,1 1,-1 0,1-1,-1 1,1 0,-1-1,1 1,0-1,-1-1,1-6,-1 1,1-1,0 0,3-16,-2 19,1 0,0 0,0 1,0-1,1 0,-1 1,1-1,1 1,-1 0,1 0,0 0,0 1,0-1,1 1,-1 0,1 0,0 0,0 1,1 0,-1 0,1 0,-1 1,1 0,0 0,0 0,0 1,0-1,0 2,0-1,1 1,8 0,3 1,0 1,0 1,0 0,0 2,-1 0,0 0,0 2,0 0,25 16,68 42,206 90,-245-135,-43-15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1.6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12,'0'-5,"4"0,1 4,5 6,4 3,1 4,-4 4,2 4,3 3,2 2,-2 0,2 1,-4 0,-3 0,-3-4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2.0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3.1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0 258,'5'3,"0"-1,-1 1,0 0,1 0,-1 0,0 1,0 0,-1-1,1 1,-1 1,0-1,4 7,2 1,5 6,22 22,-36-40,0 0,1 0,-1 0,0 1,0-1,0 0,1 0,-1 0,0 0,0 0,0 0,1 1,-1-1,0 0,0 0,1 0,-1 0,0 0,1 0,-1 0,0 0,0 0,1 0,-1 0,0 0,0 0,1 0,-1-1,0 1,0 0,0 0,1 0,-1 0,0 0,0-1,1 1,-1 0,0 0,0 0,0 0,1-1,4-14,-4-23,-1 36,0-41,-1 0,5-44,-3 76,0 0,1 0,1 0,0 1,0-1,1 1,0-1,1 1,7-11,-9 18,0 0,-1 0,1 0,0 1,1-1,-1 1,0 0,1 0,-1 0,1 1,0-1,0 1,-1 0,1 0,0 0,0 0,0 1,0-1,0 1,0 0,0 1,0-1,0 0,0 1,0 0,6 2,12 4,-1 0,0 2,28 15,-41-20,26 13,-2 2,1 1,-2 1,-1 2,-1 1,39 41,-64-60,0-1,-1 1,0 0,0 0,0 0,4 10,-2 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4.4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428 25,'0'-1,"-1"0,1 0,-1 0,0 0,1-1,-1 1,0 0,0 0,0 0,1 1,-1-1,0 0,0 0,0 0,0 1,-1-1,1 0,0 1,0-1,0 1,0 0,-1-1,1 1,0 0,0 0,-1-1,-1 1,-44-4,41 4,-13 0,0 0,0 1,0 1,0 1,1 0,-1 1,1 2,-29 11,36-12,1 0,0 0,0 1,1 1,-1 0,1 0,1 0,-1 1,1 1,1-1,0 1,0 1,0-1,1 1,-6 15,10-21,1-1,0 0,0 0,0 0,0 1,0-1,1 0,0 1,-1-1,1 0,0 1,1-1,-1 1,1-1,-1 0,1 0,0 1,0-1,1 0,1 3,0-1,0-1,0 0,1 0,-1-1,1 1,0-1,0 0,1 0,-1 0,0 0,10 3,7 2,0-2,0 0,1-1,0-1,22 1,-32-4,0 0,1 0,-1-2,1 1,-1-2,0 0,23-6,-31 7,0-1,0 1,0-1,-1 0,1-1,0 1,-1 0,0-1,1 0,-1 0,0 0,0 0,-1 0,1-1,-1 1,1-1,-1 0,0 0,-1 0,1 0,-1 0,1 0,-1 0,-1 0,2-8,-2-75,0 87,0 0,0 0,0 0,0 0,0 0,0 0,0-1,0 1,0 0,0 0,1 0,-1 0,0 0,0 0,0-1,0 1,0 0,0 0,0 0,0 0,0 0,0 0,1 0,-1 0,0-1,0 1,0 0,0 0,0 0,0 0,1 0,-1 0,0 0,0 0,0 0,0 0,0 0,0 0,1 0,-1 0,0 0,0 0,0 0,0 0,0 0,1 0,-1 0,0 0,0 0,0 1,0-1,0 0,0 0,11 8,6 14,689 984,-522-738,-122-178,274 421,-284-419,-3 2,-5 2,55 175,-87-232,-2 2,-2-1,-1 1,-3 0,-1 1,-4 58,0-86,-1 1,-1-1,-1 1,0-1,0 0,-1-1,-1 1,-1-1,-9 16,9-20,-1 0,1 0,-1-1,0 0,-1 0,0-1,-1 0,1-1,-1 0,0 0,-1-1,1 0,-14 3,-3 0,-1-1,1-2,-1-1,0-1,-1-1,1-1,0-2,0-1,-1-1,2-2,-1 0,0-2,1-1,-40-18,8-1,1-3,1-3,1-2,2-2,-55-50,47 32,1-3,4-3,2-1,2-4,4-1,3-2,2-3,4-1,3-2,4-1,2-2,5-1,2-2,4 0,4-1,3 0,-2-131,13 155,3-1,15-111,-12 151,0 0,1 1,0 0,2 0,0 0,1 1,1 0,0 1,1-1,1 2,1 0,25-26,-36 40,0-1,0 1,0 0,0 0,0 0,0 0,0 1,0-1,1 0,-1 0,0 1,1-1,-1 1,0-1,1 1,-1 0,1-1,-1 1,1 0,-1 0,0 0,1 0,-1 0,1 0,-1 1,1-1,-1 0,0 1,3 0,8 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5.6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800 80,'0'-2,"-1"-1,0 1,1 0,-1 0,0 0,0 0,0 0,-1 0,1 0,0 0,-1 0,1 1,-1-1,0 1,1-1,-1 1,-2-2,-35-19,28 18,-1 0,1 1,-1 1,0 0,0 0,0 2,0-1,1 1,-1 1,0 0,-17 4,13 0,0 0,0 0,0 2,1 0,0 1,0 0,-18 15,3 2,1 2,0 0,3 2,0 1,2 1,-25 43,16-21,3 3,2 0,2 2,4 0,1 2,4 0,2 1,3 1,-6 71,17-109,0 1,2-1,1 0,1 0,0 0,2 0,1-1,1 1,12 27,-12-37,0-1,1 1,0-2,1 1,0-1,1-1,1 0,0 0,0-1,1 0,0-1,0-1,1 0,1 0,26 10,-18-10,0-2,0-1,1 0,0-2,-1-1,1 0,0-2,0-1,0 0,40-9,-37 5,0-2,0-1,-1-1,0-1,-1-1,0-1,0-1,41-31,-53 33,0 0,-1-1,-1 0,0-1,0 0,-1 0,-1-1,0 0,-1-1,-1 0,0 0,-1 0,6-26,-2-16,-2 1,0-90,-4 67,2-75,-6 0,-7 0,-30-161,41 324,0-1,1 1,0-1,0 0,1 0,0-1,9 12,5 7,456 668,-427-630,-14-21,34 59,-60-85,-2-1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6.6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0,'131'131,"352"371,-440-456,-27-30,0 1,-1 1,-1 0,16 27,-28-42,-1-1,0 1,-1 0,1-1,0 1,-1 0,1-1,-1 1,0 0,0 0,0-1,0 1,-1 0,0 5,1-8,-1 1,1-1,0 1,0-1,0 1,-1-1,1 1,0-1,-1 0,1 1,0-1,-1 1,1-1,0 0,-1 1,1-1,-1 0,1 1,-1-1,1 0,-1 0,1 0,-1 1,1-1,-1 0,1 0,-2 0,1 0,0-1,-1 1,1-1,-1 1,1-1,0 1,0-1,-1 0,1 0,0 0,0 0,0 0,0 0,0 0,-2-2,-5-8,1-1,-1 0,2 0,0-1,0 0,1 0,1 0,-5-25,-13-115,21 143,-4-34,2 0,3 0,1 0,2 0,2 0,2 1,16-57,-21 95,-1 0,1 1,0-1,0 1,0-1,0 1,1 0,0 0,0 0,0 0,0 0,1 1,-1-1,1 1,0 0,0 0,0 1,1-1,-1 1,0 0,1 0,4-1,-1 1,0 2,0-1,0 1,0 0,-1 0,1 1,0 0,0 1,-1 0,1 0,-1 0,1 1,9 5,38 20,-2 2,59 44,93 84,-132-100,6 3,-24-20,-1 2,81 85,-113-98,-10-7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7.8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996 630,'-47'0,"0"2,-52 9,79-7,0 1,1 0,0 1,0 2,0 0,1 0,-28 19,-3 9,1 2,1 2,-78 90,60-52,-86 138,123-170,-38 83,58-109,0 0,2 1,0-1,1 1,1 1,1-1,0 27,2-43,1-1,0 1,1 0,-1-1,1 1,0-1,0 1,0-1,1 1,-1-1,1 0,0 1,0-1,1 0,-1-1,1 1,0 0,0-1,0 1,1-1,-1 0,1 0,0 0,5 3,2-2,0 0,0-1,0 0,1 0,-1-1,1-1,-1 0,22-1,-29 0,192-9,-174 7,-1-1,0-2,-1 0,1-1,-1-1,0-1,23-12,-35 14,0 0,0 0,-1-1,0 0,0 0,0-1,-1 1,0-2,-1 1,0 0,0-1,-1 0,5-15,3-11,-3-1,8-46,-4-12,-3 0,-5-1,-5 0,-3 0,-28-169,18 186,-4 1,-4 0,-2 2,-4 0,-58-112,82 182,-31-50,31 52,1-1,-1 1,0 0,0 0,-1 0,1 0,-1 1,1-1,-1 1,0 0,-6-3,9 4,0 1,1 0,-1 0,1-1,-1 1,0 0,1 0,-1 0,0 0,1 0,-1 0,0 0,1 0,-1 0,0 0,1 0,-1 0,1 0,-1 1,0-1,1 0,-1 0,1 1,-1-1,0 0,1 1,-1-1,1 1,-1-1,1 0,-1 1,1-1,0 1,-1 0,1-1,0 1,-1-1,1 1,0 0,0-1,-1 1,1-1,0 1,0 0,0-1,0 1,0 0,0-1,0 1,0 0,0-1,0 1,0 0,1-1,-1 1,0-1,0 1,1 0,-1-1,1 2,16 42,14 3,2-1,43 45,-7-8,84 107,159 208,223 303,-522-683,-1 0,13 25,-15-19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48.8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 1,'-1'0,"1"0,-1 0,1 0,0 0,-1 0,1 0,-1 0,1 0,-1 0,1 0,0 0,-1 0,1 0,-1 0,1 0,0 1,-1-1,1 0,-1 0,1 1,0-1,-1 0,1 0,0 1,0-1,-1 0,1 1,0-1,-1 0,1 1,0-1,0 0,-1 2,8 14,33 28,-21-24,758 973,-717-913,-55-74,-2-3,0 0,-1 0,1 1,-1-1,0 1,0-1,0 1,0 0,0-1,-1 1,0 0,1 0,-2 0,2 5,-3-9,0 0,0 0,0 0,0 0,0 0,0 0,-1 0,1 0,0-1,0 1,0 0,0-1,0 1,1-1,-1 1,0-1,0 1,0-1,0 0,0 1,1-1,-2-1,-23-18,-50-66,56 64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50.4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0 588,'0'-23,"1"-1,1 1,1 0,1 0,1 0,1 1,1 0,1 0,1 0,0 1,2 1,1-1,0 2,1 0,2 0,-1 1,2 1,1 0,0 2,0 0,30-19,-18 16,1 2,0 0,2 3,-1 0,2 2,-1 1,2 2,39-5,-44 9,0 2,0 1,1 1,-1 1,0 2,0 1,-1 1,1 2,51 19,-72-22,0 0,0 1,-1 0,1 0,-1 1,-1 0,1 0,-1 1,0 0,-1 0,1 0,-1 1,-1-1,0 1,0 1,0-1,-1 0,0 1,-1-1,2 11,1 4,-2 0,-1 0,0 0,-2 0,-1 0,-6 41,5-55,0 1,-1-1,0 0,0-1,-1 1,0-1,0 1,-1-1,0-1,-1 1,0-1,0 0,-8 7,-9 6,0-2,-47 28,-7 5,-24 20,44-33,-60 55,74-63,37-26,0-1,-1 1,1 1,1 0,-1-1,1 2,0-1,-8 10,7-5,-39 67,43-73,0 1,0 0,0 0,1 0,-1 0,1 0,1 1,-1-1,1 0,-1 0,2 1,-1-1,0 0,2 6,-1-9,0 1,0-1,1 0,-1 0,0 0,1-1,-1 1,1 0,0 0,0-1,-1 1,1-1,0 0,0 1,0-1,1 0,-1 0,0 0,0-1,1 1,-1 0,0-1,1 0,2 1,63 0,-51-2,4 1,9-2,0 1,0 2,0 1,-1 2,58 13,-21 5,-33-9,0-2,1-2,0-1,53 6,-42-9,-29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08.0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0,'5'0,"5"0,5 0,5 4,3 6,1 6,2 3,-4 4,3 2,-3 1,-1 0,-3 0,-6-4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53.2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1 753,'0'-2,"1"-1,0 0,-1 1,1-1,0 1,1-1,-1 1,0 0,1-1,-1 1,1 0,0 0,2-3,33-30,-23 22,52-45,2 2,93-57,163-79,-152 93,-166 95,0 0,0 0,-1 0,1-1,-1 0,0 0,-1-1,1 1,-1-1,5-8,-8 12,0 0,0 0,0-1,-1 1,1 0,0 0,-1-1,1 1,-1 0,0 0,0-1,0 1,0 0,0-1,0 1,-1 0,1-1,-1 1,0 0,0 0,1 0,-1 0,-1-1,1 1,0 1,0-1,-1 0,1 0,-1 0,0 1,1-1,-1 1,0-1,0 1,-3-2,0 0,0 1,-1 0,1 1,0-1,-1 1,1 0,-1 0,0 1,1-1,-1 1,1 1,-1-1,0 1,1 0,-1 0,1 0,0 1,-1 0,-5 3,-11 4,-1 2,-40 27,-5 13,2 3,3 2,-69 80,51-52,73-75,-1 0,1 1,0 0,1 0,1 1,-1 0,-7 19,13-26,-1-1,1 1,0 0,0 0,1-1,-1 1,1 0,0 0,0 0,0 0,0 0,1-1,-1 1,1 0,0 0,0-1,1 1,-1 0,1-1,0 1,0-1,0 0,0 0,0 1,1-2,-1 1,1 0,5 4,35 24,1-1,1-2,2-2,1-2,93 32,-113-48,0-1,0-2,1-1,-1-1,1-1,0-1,-1-2,34-5,30-10,105-31,-85 18,763-127,-862 154,-3 1,-1-1,0 1,1-2,16-5,-26 8,0 0,0 0,0 0,1 0,-1 0,0 0,0 0,0 0,0 0,0 0,1 0,-1 0,0 0,0 0,0 0,0 0,1 0,-1 0,0 0,0 0,0-1,0 1,0 0,0 0,1 0,-1 0,0 0,0 0,0 0,0-1,0 1,0 0,0 0,0 0,0 0,0 0,1-1,-1 1,0 0,0 0,0 0,0 0,0-1,0 1,0 0,0 0,0 0,0 0,0 0,-1-1,1 1,0 0,0 0,0 0,0 0,0 0,0-1,0 1,0 0,0 0,0 0,-1 0,1 0,0-1,-10-1,10 2,-17-3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54.3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0 151,'15'1,"0"1,0 1,-1 0,1 1,-1 0,0 1,0 1,-1 0,0 1,0 0,0 1,-1 1,0 0,12 12,17 18,-2 1,46 62,-68-81,33 44,-46-60,-1-1,-1 1,1 0,-1 0,1 0,-1 0,-1 0,1 1,-1-1,0 1,0 5,-1-11,0 1,1-1,-1 0,0 0,0 0,0 0,0 0,0 0,0 1,0-1,0 0,0 0,0 0,0 0,0 0,0 1,0-1,0 0,0 0,0 0,0 0,0 0,0 1,0-1,0 0,0 0,0 0,0 0,-1 0,1 0,0 1,0-1,0 0,0 0,0 0,0 0,0 0,-1 0,1 0,0 0,0 0,0 1,0-1,0 0,0 0,-1 0,1 0,0 0,0 0,0 0,0 0,0 0,-1 0,1 0,0 0,0 0,0 0,0 0,0 0,-1 0,1-1,0 1,0 0,0 0,0 0,0 0,0 0,-1 0,-9-14,-8-21,9 9,1-1,1 0,2 0,-4-51,7-114,4 131,-2 56,0-1,0 1,1-1,0 1,0 0,0-1,1 1,-1 0,1 0,1 0,-1 0,1 1,0-1,3-5,-4 9,0-1,0 1,0-1,0 1,0 0,0 0,1-1,-1 2,0-1,1 0,-1 0,0 1,1-1,-1 1,1 0,-1 0,1 0,-1 0,1 0,-1 0,0 1,1-1,-1 1,1 0,-1-1,0 1,0 0,1 0,-1 1,0-1,0 0,0 1,2 1,11 8,141 82,-136-81,-1 0,0 1,0 1,-1 1,-1 0,-1 2,25 29,83 138,-122-180,13 19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55.4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2 358,'0'-2,"0"0,1 1,0-1,-1 1,1-1,0 1,0-1,0 1,0 0,0-1,0 1,0 0,0 0,0 0,1-1,-1 1,1 1,1-2,31-18,-28 17,257-117,-8 6,-252 112,1 0,-1 0,0 0,0 0,0 0,0-1,0 1,0-1,-1 0,1 0,-1 0,0 0,3-4,-5 6,0 1,0-1,1 0,-1 0,0 1,0-1,0 0,0 1,0-1,0 0,0 0,0 1,0-1,0 0,-1 1,1-1,0 0,0 0,-1 1,1-1,0 1,-1-1,1 0,-1 1,0-2,-1 1,0 0,0-1,0 1,0 0,0 0,0 0,0 0,-1 1,1-1,0 1,-1-1,-2 1,-12-3,-1 2,0 0,1 1,-1 0,0 2,1 0,-1 1,1 1,0 0,0 1,1 1,-1 1,1 0,0 1,1 1,-17 13,-10 8,-67 64,93-77,0 1,1 0,0 1,2 1,0 0,-12 28,21-39,1 0,0 0,1 0,0 1,0 0,1-1,0 1,0 0,1-1,2 14,-2-19,1 0,0 0,-1-1,1 1,0 0,1-1,-1 1,1-1,-1 1,1-1,0 0,1 0,-1 0,0 0,1 0,0 0,-1-1,1 1,0-1,0 0,0 0,1 0,-1 0,1-1,-1 1,1-1,-1 0,8 2,26 0,-1-1,1-1,39-5,9 0,66-4,-130 5,0 0,0-2,-1 0,0-1,24-11,-21 7,0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57.1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378 66,'0'-2,"0"0,0 0,0 0,-1 0,1 0,-1 1,1-1,-1 0,1 0,-1 1,0-1,0 0,0 1,0-1,0 1,0-1,-1 1,1-1,0 1,-1 0,1 0,-1-1,-2 0,0 0,-1 0,0 0,0 0,0 1,0 0,0 0,0 0,-9 0,-3 1,0 0,0 1,-1 1,-22 6,28-3,-1-1,2 2,-1 0,1 0,0 1,0 0,0 1,1 0,1 1,-1 0,2 0,-1 1,1 1,0-1,1 1,1 0,0 1,-7 16,11-23,1-1,0 1,0 0,0-1,1 1,-1 0,1-1,0 1,1 0,-1-1,1 1,0 0,0-1,0 1,1-1,0 0,2 6,0-3,1-1,0 1,0-1,0 0,1-1,0 1,0-1,0 0,10 6,10 3,0-1,1-2,0 0,42 10,-56-17,1-1,-1 0,1-1,0 0,27-1,-38-1,0-1,0 1,1 0,-1-1,0 0,0 0,0 0,0 0,0 0,0-1,-1 1,1-1,0 0,-1 0,1 0,-1 0,1 0,-1 0,0-1,0 1,0-1,-1 1,1-1,0 0,-1 0,0 0,0 0,0 0,0 0,0 0,0-5,2-24,-1-1,-2 1,-4-42,-1-10,4-24,4 100,6 17,8 27,-15-32,187 356,-57-118,52 95,-181-331,1 1,-1 0,0 0,0 0,-1 0,0 0,-1 1,1-1,-1 1,-1-1,1 1,-1 0,-1-1,1 1,-1-1,-1 1,1-1,-1 0,0 1,-1-1,0 0,0 0,-5 6,4-6,-1-1,0 0,-1 0,1-1,-1 1,0-1,-1 0,1-1,-1 0,0 0,0 0,0-1,0 0,-1 0,1-1,-1 0,0 0,0-1,0 0,0 0,-13-1,6-2,1 0,-1 0,1-2,0 0,0 0,0-2,0 1,1-2,0 0,1 0,-1-1,1-1,-17-16,3 1,1-1,1-1,2-2,-30-44,46 63,1 0,0 0,0 0,1-1,0 0,1 0,0 0,0 0,1 0,-1-17,3 19,1 1,-1-1,1 0,1 0,0 1,0-1,0 1,1-1,0 1,1 0,-1 0,1 0,1 1,6-10,17-16,1 0,2 2,1 1,1 2,42-27,-57 44,-2 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57.9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0,'0'5,"0"5,0 5,0 5,0 3,0 1,0 2,0 1,0-1,0 0,0 0,4-1,2 1,-5-5,-2-6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58.5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69,'0'-5,"0"-4,0-7,0-4,0 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7:59.5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33,'23'19,"0"-1,48 29,11 7,-39-20,0 1,-2 2,53 63,-109-189,11 76,-19-97,21 99,1-1,0 0,1 0,0 0,1 1,0-1,4-14,-4 23,0 1,0-1,0 0,0 0,0 0,1 1,0-1,-1 1,1-1,0 1,0 0,0-1,0 1,1 0,-1 0,1 1,-1-1,6-2,-3 2,1 0,-1 0,1 1,0 0,-1 0,1 1,0-1,0 1,8 1,7 2,0 1,0 1,0 1,23 10,-16-5,-1 2,0 0,-1 2,-1 1,0 1,-1 1,-1 1,37 40,-29-13,-20-26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00.9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274 103,'0'-6,"0"1,0-1,0 1,-1-1,0 1,0-1,0 1,-1 0,0 0,0 0,0 0,0 0,-4-5,3 7,1 1,0 0,-1 0,0 0,0 0,1 1,-1-1,0 1,0-1,0 1,-1 0,1 0,0 1,0-1,0 1,-1-1,1 1,0 0,-1 0,1 1,0-1,0 1,-5 0,-5 3,-1-1,1 1,1 1,-1 0,1 1,-1 1,-13 9,22-14,0 1,0 0,0-1,0 1,0 1,1-1,-1 0,1 1,0 0,0 0,0 0,1 0,-1 0,1 1,0-1,0 1,1-1,-1 1,1 0,0 0,0-1,1 1,-1 5,2-6,1-1,-1 1,0-1,1 0,0 1,0-1,0 0,0 0,0 0,0-1,1 1,0 0,-1-1,1 1,0-1,0 0,0 0,0 0,1-1,-1 1,4 0,11 5,1 0,31 6,-36-10,1 1,-1-1,1-1,0 0,0 0,27-2,-38-1,-1 1,1-1,-1 1,1-1,-1 0,1-1,-1 1,0-1,0 1,0-1,0 0,0 0,0 0,0 0,0-1,-1 1,1-1,-1 0,0 0,0 1,0-1,0-1,-1 1,1 0,-1 0,1-1,-1 1,0-1,0-5,1 1,6-23,0 25,5 17,185 262,171 228,257 381,-612-860,7 8,-1 1,-2 0,29 69,-46-99,-1 1,1-1,-1 1,1 0,-1-1,0 1,0 0,0-1,0 1,0 0,0-1,0 1,0 0,-1-1,1 1,0 0,-1-1,0 1,1-1,-1 1,0-1,0 1,0-1,0 1,0-1,0 0,0 0,0 1,-1-1,1 0,0 0,-1 0,1 0,-1-1,1 1,-1 0,1-1,-1 1,0-1,1 1,-1-1,0 0,1 1,-4-1,-10 1,0 0,0-1,0 0,-16-3,12 1,-31-3,0-3,1-2,0-1,0-3,-76-34,21 0,-133-84,136 69,3-5,3-5,-139-135,221 195,0-1,-15-23,16 16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53.3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2797 6291,'34'-2,"1"-1,0-1,59-16,101-41,-97 27,-29 12,1118-325,835-112,-1183 263,-8-31,-16-20,303-60,-734 198,1077-326,-872 208,-16-33,-444 200,247-94,-45 20,-243 94,138-87,-150 83,-50 30,0-1,43-34,-67 47,-1 0,1 0,-1 0,1 0,-1 0,0-1,0 1,0 0,-1-1,1 1,0-1,-1 1,0 0,1-1,-1 0,0 1,0-1,0 1,-1-1,1 1,-1-1,1 1,-1 0,0-1,0 1,0 0,-3-5,-4-10,-1 1,-20-27,17 26,-147-245,-46-66,139 246,-4 3,-121-106,91 91,47 44,-2 4,-2 1,-1 3,-3 3,-1 2,-118-50,106 57,-1 3,-1 3,-1 4,-80-11,-49 1,49 4,-283-8,-189 77,250-9,125-21,-408-32,471-2,0-8,-329-95,183 7,-57-18,316 113,-1 4,0 3,-90-5,122 19,1 2,-1 2,1 3,0 1,1 2,0 2,-79 31,-13 18,-141 84,-8 5,101-71,-4-7,-277 65,-410 25,554-110,-85 11,294-50,-181-3,261-12,0-1,1-2,0-1,0-1,0-2,1-1,-44-23,-8-11,-103-73,118 68,1-3,3-3,-73-82,49 37,-100-152,175 233,3 3,-1 1,-1 0,-21-22,30 35,1 1,0 0,-1 0,1 0,-1 0,1 0,-1 0,0 0,0 1,0 0,0-1,0 1,0 0,-1 1,1-1,0 0,0 1,-1 0,1 0,0 0,0 0,-1 0,1 1,0-1,0 1,0 0,-6 2,-20 15,1 1,0 1,1 1,-27 29,-13 10,-634 581,33 70,429-440,-283 420,482-631,-57 114,83-143,2 0,1 2,1-1,2 1,-8 66,7 98,8 0,31 242,93 359,-111-746,3 0,1-1,3-1,2 0,2-2,2-1,2 0,3-2,1-2,2 0,2-3,77 71,-76-81,2-2,1-2,1-1,1-3,2-1,0-1,73 21,-46-23,-1-3,2-3,0-3,98 0,-8-15,214-33,-335 34,420-28,1 32,302-16,-728 14,0-1,-1-2,0-1,0-1,-1-2,0-2,-1 0,0-3,34-20,4-12,175-111,-189 126,1 3,93-34,-42 30,204-36,118 14,-256 36,-46-1,207-57,118-69,-315 99,596-189,280-97,-434 100,65-22,-560 228,0 4,1 4,2 3,-1 4,146-1,-143 13,148-4,-195 0,-1-1,0-2,67-21,-46 5,-1-3,63-36,113-79,-188 110,217-143,35-21,-210 142,135-58,29 20,47-22,-102 32,74-37,-236 97,0-2,-1-2,-2-1,0-2,-2-2,-1-1,-2-1,40-52,-50 54,-1 0,-2-2,-1 0,-1-1,-2-1,-1 0,-1 0,-3-2,0 1,5-66,-13 68,-1 0,-2 0,-1 0,-2 0,-1 0,-1 1,-2 0,-2 0,0 1,-2 1,-17-30,-23-30,-4 2,-77-91,54 76,-4 4,-5 4,-4 4,-184-140,205 181,-2 4,-1 3,-3 3,-1 3,-2 4,-1 4,-103-23,-143-12,-2 15,-413-8,530 52,-1 9,0 10,-243 47,89 13,-370 65,-354 80,922-180,-111 20,-558 42,514-78,-38 2,271-18,1 3,-157 39,-169 79,357-111,1-2,-2-2,-71 5,-188-2,270-15,-175-3,192-2,0-1,1-1,-1-1,-54-22,-288-110,306 117,-1 3,-1 4,-127-13,95 22,0 4,-111 13,96 6,-194 53,220-46,0 0,1 5,2 3,1 4,-135 78,159-75,2 3,2 2,2 3,3 3,1 2,-67 84,-43 88,10 7,-156 315,287-501,1 2,-18 60,32-79,1 0,2 0,0 1,2 0,1 44,30 217,-8-109,62 401,-74-549,2 0,1 0,27 54,60 86,-4-8,-34-32,48 162,-34-85,-61-171,10 24,-21-60,0 1,0-1,1 1,-1-1,1 0,0 0,-1 0,1 0,1-1,-1 1,0-1,1 0,7 4,333 157,189 140,-489-281,1-2,52 16,-55-22,-1 2,0 2,43 25,-63-29,-1 0,0 2,-1 0,-1 1,-1 1,0 0,17 26,-14 3,-16-34,2 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2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1230 1,'-23'0,"-29"0,-85 10,117-7,1 1,-1 1,1 1,1 1,-1 1,1 0,-29 18,-16 18,3 1,1 4,2 2,3 2,2 3,-85 120,78-86,3 3,5 1,4 3,-46 136,82-201,1 0,1 0,2 1,-4 48,10-70,1 0,0 0,1 0,0 0,1 0,0 0,0 0,2 0,-1-1,1 1,1-1,0 0,0 0,1-1,0 0,0 0,9 9,-1-4,1-2,0 0,1-1,0 0,1-1,0-1,0-1,1-1,0 0,1-1,-1-1,1 0,0-2,20 2,19-1,0-2,0-3,81-12,-98 8,-1-2,-1-2,0-2,0-1,-1-2,-1-2,68-38,-77 36,0-2,-2 0,0-2,-2 0,0-2,-1-1,-2-1,0 0,-2-2,15-29,132-282,-131 253,-3-1,20-95,-32 72,-19 100,0-1,0 1,-1-1,-1 1,0-1,0 1,-1-1,-4-12,5 20,-1 0,1 1,-1-1,0 1,1-1,-1 1,-1 0,1 0,0 0,0 0,-1 0,1 0,-5-2,-43-17,13 5,17 5,3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0.8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18,'3'-2,"-1"0,1 0,0 1,0-1,0 1,0-1,0 1,1 0,-1 0,0 0,1 1,-1-1,0 1,1-1,-1 1,5 1,61 7,-49-4,3 1,0 0,0 2,0 1,-1 1,0 0,-1 2,27 17,-7 0,-1 1,53 52,-64-48,10 9,-25-33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08.4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0,'5'5,"1"0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4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93,'0'-6,"0"1,0-1,1 1,0 0,0-1,1 1,-1 0,1-1,0 1,0 0,1 0,0 1,0-1,0 1,0-1,7-6,-12 44,-8 102,7 158,5-150,-2-110,5 112,-4-130,2 0,0-1,0 1,1-1,1 0,1 0,10 20,-15-31,1-1,0 1,0 0,0-1,0 1,0-1,0 0,1 0,-1 1,1-2,-1 1,1 0,0 0,0-1,0 0,0 1,0-1,0 0,0-1,0 1,1-1,-1 1,0-1,0 0,0 0,1 0,-1 0,0-1,0 1,0-1,0 0,1 0,-1 0,0-1,-1 1,1 0,0-1,3-2,2-1,-1 0,1-1,-1 1,0-2,0 1,-1-1,0 0,0 0,0-1,-1 1,0-1,4-12,18-62,-4-1,-3-2,-5 0,10-154,-6 79,-19 158,1-1,-1 1,0 0,-1 0,1 0,0 0,-1 0,1 0,-1 0,1 0,-1 0,0 0,0 0,0 0,0 0,-1-1,-9-6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6.7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0,'-3'4,"0"0,0 0,1 0,0 0,0 0,0 0,0 0,1 1,0-1,0 1,-1 7,-3 62,3-26,-15 77,4-35,-3 124,17 99,-1-287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9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152 0,'-4'1,"0"-1,0 0,0 1,0 0,0 0,0 0,0 1,0-1,0 1,1 0,-1 0,1 0,-1 1,1-1,-4 4,0 1,1 0,0 0,0 0,1 1,0 0,-6 13,3-3,1 0,0 1,1 0,2 0,-6 39,10-57,0 42,0-43,0 1,0-1,0 0,0 1,0-1,0 1,1-1,-1 0,0 1,0-1,0 0,0 1,1-1,-1 0,0 0,0 1,0-1,1 0,-1 1,0-1,0 0,1 0,-1 0,0 1,1-1,-1 0,0 0,1 0,-1 0,0 0,1 1,-1-1,1 0,16-16,10-18,-9 12,-1-1,-1 0,23-45,-38 65,0 0,0 0,1 0,-1 0,1 0,-1 1,1-1,0 0,0 1,0 0,0-1,0 1,1 0,-1 0,1 0,-1 1,1-1,0 1,0-1,0 1,0 0,4-1,-4 2,0 0,1 1,-1 0,0-1,0 1,0 0,0 1,0-1,-1 0,1 1,0 0,-1 0,1-1,-1 2,1-1,-1 0,0 0,0 1,0-1,0 1,-1 0,3 3,11 23,-1 0,-1 1,-2 1,-1-1,-1 2,-2-1,6 59,-8-18,-4 1,-3-1,-17 112,15-153,3-9,-2-1,-1 1,0-1,-2 0,0-1,-14 31,13-35,1 0,0 0,1 1,1-1,0 1,2 0,-2 21,6 127,2-70,-4-22,-20 491,19-561,1 3,-1-1,1 0,-1 0,1 1,1-1,0 7,4-1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51.9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5789,'4'-34,"0"0,3 1,1 0,1 0,1 1,17-33,1-10,270-808,333-896,-488 1448,15 7,211-319,-302 539,146-174,-164 225,2 2,2 2,3 3,92-61,60-40,-62 40,-105 78,-1-1,-1-2,-2-1,-1-2,-2-2,54-76,-87 112,0 0,0-1,0 1,0-1,0 1,0-1,0 0,-1 1,1-1,-1 0,1 1,-1-1,0 0,1 0,-1 1,0-1,0 0,0 0,-1 1,0-4,1 4,-1-1,0 1,0 0,0 0,0 0,0 1,0-1,0 0,-1 0,1 0,0 1,0-1,-1 1,1-1,0 1,-1-1,1 1,0 0,-1 0,-1 0,-6-1,-1 1,1 0,-1 1,1 0,-1 1,-11 3,-202 68,-82 23,133-44,149-44,1 2,1 0,0 2,0 0,-26 21,66-52,84-81,-48 59,3 3,0 2,85-37,197-59,-321 126,15-7,0 2,1 2,0 1,1 1,40-1,-74 8,-1-1,1 1,0 0,0 1,0-1,0 0,0 0,-1 1,1-1,0 1,0-1,-1 1,1 0,0 0,-1 0,1 0,-1 0,1 0,-1 0,1 0,-1 1,0-1,2 3,-2-2,0 1,0-1,-1 1,1 0,-1-1,0 1,1 0,-1-1,0 1,-1-1,1 1,0 0,-1-1,-1 5,-4 11,-1-1,-1 0,-17 29,19-36,-22 43,2 1,-30 92,-20 123,45-155,-128 608,146-662,13-60,0 0,0 0,0 0,0-1,0 1,0 0,0 0,0 0,0 0,-1 0,1 0,0 0,0 0,0 0,0 0,0 0,0 0,0 0,0 0,0 0,0 0,0 0,0 0,0 0,0 0,-1 0,1 0,0 0,0 0,0 0,0 0,0 0,0 0,0-17,4-23,1 14,-2 0,-1-1,-1 1,-1-1,-1 1,-2 0,0-1,-2 1,-1 1,-1-1,-15-35,-13-20,-5 2,-53-81,1 1,57 99,-20-37,50 87,0 0,1-1,0 0,1 0,0 0,1 0,-1-11,3 20,0 0,0 1,0-1,0 0,0 1,1-1,-1 0,1 1,-1-1,1 1,-1-1,1 0,0 1,0 0,0-1,-1 1,2-1,-1 1,0 0,0 0,0 0,0 0,1 0,-1 0,1 0,-1 0,0 0,1 0,0 1,2-2,13-2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55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687 482,'0'-1,"0"0,-1 0,1 0,0 0,-1 1,1-1,-1 0,1 0,-1 0,1 1,-1-1,0 0,1 0,-1 1,0-1,1 1,-1-1,0 1,0-1,0 1,0-1,1 1,-1 0,0-1,0 1,0 0,-2 0,-30-5,30 5,-17-1,0 2,1 1,-1 0,0 1,1 1,-1 1,1 1,0 1,1 0,-34 19,-2 6,2 2,-58 48,94-69,0 1,1 0,1 1,0 0,1 2,1-1,-11 19,16-21,0 1,1-1,1 1,0 0,1 0,1 1,0-1,1 1,-1 27,3-28,0 0,1 0,0-1,2 1,-1 0,2 0,0-1,0 0,2 0,0 0,0 0,1-1,1 0,0-1,1 0,0 0,1 0,0-1,20 16,-2-5,0 0,2-3,0 0,1-2,1-1,0-2,1-1,1-1,0-2,0-2,1 0,0-3,64 2,-70-5,29 2,1-3,-1-2,63-10,-117 10,0 1,0-1,-1 0,1 0,-1 0,1-1,-1 1,1-1,-1 0,0 0,1 0,-1 0,0 0,-1-1,1 0,0 1,-1-1,1 0,-1 0,0 0,0-1,0 1,-1 0,1-1,-1 1,2-6,-1-3,-1 0,0 0,-1 0,0 0,-1 0,0 0,-4-14,-9-47,-48-137,-46-66,-36-41,103 239,-100-143,132 209,-43-51,49 60,0 0,0 0,0 0,0 0,-1 1,1 0,-1-1,0 1,1 1,-1-1,0 0,0 1,0 0,0 0,-7-1,8 3,1-1,-1 1,0 0,1 0,-1 0,1 1,-1-1,1 0,-1 1,1 0,0-1,0 1,0 0,0 0,0 0,-3 5,-26 40,28-42,-8 15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40.5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275 1,'0'36,"1"89,-6-1,-21 136,-163 516,149-631,37-132,0-4,0 0,1 1,0-1,1 1,-1 15,2-23,0-1,1 1,-1 0,0 0,1 0,-1-1,1 1,0 0,-1-1,1 1,0 0,0-1,0 1,0-1,0 1,1-1,-1 0,0 0,1 1,-1-1,1 0,-1 0,1 0,-1 0,1-1,0 1,-1 0,1-1,0 1,0-1,0 1,-1-1,1 0,0 0,2 0,39 1,48-4,-52 0,-1 2,42 4,92 26,263 77,99 18,-469-113,0 0,1-2,0-3,132-5,-183-4,1 0,-1-2,0 0,19-9,24-7,13 0,130-56,184-87,-343 144,-41 19,-1 1,1 0,-1 0,0 0,1-1,-1 1,1 0,-1-1,0 1,0 0,1-1,-1 1,0 0,1-1,-1 1,0-1,0 1,0 0,1-1,-1 1,0-1,0 1,0-1,0 1,0-1,0 1,0 0,0-1,0 0,-1 0,0 0,0 1,0-1,0 0,-1 1,1-1,0 1,0-1,-1 1,1-1,0 1,0 0,-1 0,1-1,0 1,-3 0,-18-1,0-2,0-1,0-1,1 0,0-2,-38-17,0-5,-123-54,40 24,141 59,1 0,0 0,0 0,0 0,-1 0,1 0,0 0,0 0,0 0,-1 0,1-1,0 1,0 0,0 0,-1 0,1 0,0 0,0-1,0 1,0 0,0 0,0 0,-1-1,1 1,0 0,0 0,0 0,0-1,0 1,0 0,0 0,0 0,0-1,0 1,0 0,0 0,0-1,0 1,0 0,0 0,0 0,0-1,0 1,1 0,-1 0,0 0,0-1,13-9,22-5,24-2,85-14,-80 19,-21 3,-4-1,1 3,1 1,-1 1,1 3,49 2,-88 0,0 1,-1-1,1 0,0 0,0 1,0 0,0-1,0 1,-1 0,1 0,0-1,-1 1,1 1,0-1,-1 0,1 0,-1 1,0-1,1 0,-1 1,0 0,0-1,0 1,0 0,0-1,-1 1,1 0,0 0,-1 0,1-1,-1 1,0 0,0 0,1 0,-1 0,0 0,-1 0,1 0,0 0,-1 0,0 2,-2 9,0 0,-1-1,-1 1,-10 19,13-29,-564 1258,507-1130,94-207,-2-1,-5-2,28-122,-36 110,-4 0,-4-2,0-127,-14 191,-2-1,0 1,-18-55,0-2,-6-47,7-1,-7-165,25 239,-2-1,-4 1,-18-70,27 128,-1-1,1 1,-1-1,0 1,0-1,0 1,0 0,0 0,0-1,-1 1,1 0,-3-2,-4 7,1 18,5-15,-5 26,-5 65,12-84,0-1,1 0,0 0,1 0,0 0,1 0,1 0,8 20,9 11,2 0,2-1,1-2,43 51,-54-74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43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0,'4'2,"-1"0,0-1,1 1,-1 0,0 1,0-1,0 1,-1-1,1 1,-1 0,1 0,-1 0,2 3,5 5,50 66,-2 3,64 122,-85-139,49 84,130 217,-203-344,-5-7,1 0,1 0,16 17,-25-30,1 1,-1-1,0 0,0 0,1 0,-1 1,0-1,0 0,1 0,-1 0,0 0,0 0,1 0,-1 1,0-1,1 0,-1 0,0 0,1 0,-1 0,0 0,0 0,1 0,-1 0,0 0,1-1,-1 1,0 0,0 0,1 0,-1 0,0 0,1 0,-1-1,0 1,0 0,0 0,1 0,-1-1,0 1,9-18,1-26,-9 40,8-59,1-116,-5 46,-2 55,-3 51,1 1,1-1,1 0,1 0,13-43,-16 68,-1 0,1 0,0 0,0 1,-1-1,1 0,0 1,0-1,1 0,-1 1,0 0,0-1,1 1,-1 0,1-1,-1 1,1 0,0 0,-1 0,1 1,0-1,0 0,-1 1,1-1,2 0,-1 1,0 1,1-1,-1 1,0 0,0 0,0 0,0 0,0 0,0 0,0 1,0 0,-1-1,5 5,10 9,0 1,-1 1,19 27,-23-28,247 253,-149-161,-72-66,17 15,-55-56,1-1,-1 1,0-1,1 0,-1 1,1-1,-1 0,0 1,1-1,-1 0,1 1,-1-1,1 0,0 0,-1 0,1 0,-1 0,1 1,-1-1,1 0,-1 0,1 0,-1 0,1-1,-1 1,1 0,0 0,-1 0,1 0,-1 0,1-1,7-17,-7-26,-9-17,-2 1,-4 0,-31-91,21 78,-21-116,39 148,2-1,1-47,4 66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44.5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1201,'1'-6,"-1"-1,1 1,1-1,-1 1,1-1,0 1,1 0,-1 0,1 0,1 1,-1-1,6-6,7-9,34-32,-27 30,99-100,60-66,-145 147,-3-1,49-80,-76 110,0 0,0 0,-1-1,-1 0,0 0,-1 0,-1-1,0 1,-1-1,-1 0,0 1,-1-1,0 0,-1 0,-1 1,0-1,-1 0,-1 1,0 0,-1 0,-1 0,0 1,0-1,-2 1,0 1,0 0,-1 0,0 0,-1 1,-15-12,15 13,-2 0,0 1,0 1,-19-10,29 17,0 0,0 0,-1 0,1 0,0 1,-1-1,1 1,-1-1,1 1,0 0,-1 0,1 0,-1 0,1 1,-3 0,3-1,1 1,-1 0,0 0,1 0,0 1,-1-1,1 0,0 1,0-1,0 0,0 1,0-1,0 1,0 0,0-1,0 1,1 0,-1-1,1 1,-1 0,1 0,0 0,0 2,-5 53,3 1,10 108,-4-107,12 122,8 0,8-2,7-1,95 262,-126-418,-5-11,1-1,0 0,0 0,1 0,0 0,10 12,-15-22,0 0,0 0,0 0,0 0,0 0,0 0,0 0,0 0,1 1,-1-1,0 0,0 0,0 0,0 0,0 0,1 0,-1 0,0 0,0 0,0 0,0 0,0 0,0 0,1 0,-1 0,0 0,0 0,0 0,0 0,0 0,1 0,-1 0,0 0,0 0,0 0,0-1,0 1,0 0,1 0,-1 0,0 0,0 0,0 0,0 0,0 0,0-1,0 1,0 0,0 0,0 0,0 0,0 0,0 0,1-1,-1 1,0 0,0 0,0 0,0-1,3-15,-2-18,-5-70,0 6,12-137,-7 227,0 0,0 1,0-1,1 0,1 1,-1-1,1 1,7-13,-8 18,0-1,-1 1,1 0,0 1,1-1,-1 0,0 1,0-1,1 1,-1-1,1 1,-1 0,1 0,0 0,-1 1,1-1,0 1,-1-1,1 1,0 0,0 0,0 0,-1 0,1 1,0-1,-1 1,1 0,3 1,11 3,-1 1,0 0,0 2,-1 0,26 18,71 60,-72-53,58 37,-58-44,45 40,-68-50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45.4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257 533,'1'-6,"1"1,0-1,0 0,0 1,1 0,0 0,0 0,0 0,8-9,1-2,52-73,31-50,-82 116,0-1,-2 1,0-2,9-33,-19 56,0 0,-1 0,1 0,-1 0,1-1,-1 1,1 0,-1 0,0 0,0 0,0-1,-1 1,1 0,0 0,-1 0,1 0,-1 0,0-1,0 1,0 1,0-1,0 0,0 0,0 0,-1 0,1 1,-1-1,1 1,-1-1,-3-2,0 2,1 1,-1-1,0 1,1 0,-1 0,0 1,0-1,0 1,0 0,0 0,1 1,-1-1,-7 3,0 0,-1 1,1 1,0 0,1 1,-1 0,1 1,0 0,1 1,-1 0,2 1,-12 12,-11 13,-48 69,53-63,1 1,2 1,1 1,-21 62,36-84,2 0,0 0,1 1,1-1,1 1,1 0,1 0,1 0,1 1,1-1,9 41,-5-48,0 1,1-1,0 0,2-1,-1 0,2 0,0-1,0 0,2 0,-1-2,1 1,1-1,0-1,1-1,0 0,19 10,-5-5,1-1,1-1,0-1,0-2,1-1,0-1,52 4,-54-10,0-2,-1 0,1-2,-1-1,0-1,0-1,0-2,-1 0,0-2,0-2,-2 0,1-1,-1-2,-1 0,-1-2,0 0,-2-2,0 0,0-2,-2 0,-1-1,-1-1,0 0,22-46,-29 53,-1-1,-1 0,-1 0,0-1,-1 0,-1 0,-1-1,4-37,-8 35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46.9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1 278,'2'1,"1"-1,0 1,-1-1,1 1,-1 0,0 0,1 0,-1 1,0-1,0 0,1 1,-1 0,0-1,2 4,27 30,-23-25,91 131,-67-90,-38-70,1 0,0 0,2 0,0 0,0-22,-4-143,8 159,1 0,7-31,-7 48,0 0,0 0,1 1,0-1,0 0,1 1,0 0,0 0,1 0,9-10,-12 15,0 0,0 1,0-1,1 1,-1 0,0 0,1-1,-1 2,1-1,-1 0,1 0,0 1,-1-1,1 1,0 0,-1 0,1 0,0 0,-1 0,1 1,0-1,-1 1,1 0,-1 0,1 0,-1 0,1 0,-1 0,0 1,1-1,-1 1,3 2,9 7,-1 1,0 0,21 25,-23-23,52 48,-45-46,-1 0,-1 1,-1 1,0 1,23 38,-36-54,0 1,-1-1,0 1,1 0,-2-1,1 1,0 0,0 6,-3 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09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1,'-14'34,"0"0,-14 64,13-40,-9 22,5 1,-19 165,38-243,-1 0,1 1,0-1,0 0,1 1,-1-1,0 0,1 0,0 1,0-1,0 0,0 0,0 0,1 0,-1 0,1-1,0 1,0 0,0-1,0 1,3 2,1-1,0-1,0 0,0 0,0-1,1 1,-1-1,1-1,-1 1,12 0,183 23,-194-25,-1 1,1-2,-1 1,1-1,-1 0,0 0,1 0,-1-1,0 0,0 0,0-1,0 0,0 0,-1 0,8-6,5-6,0-1,30-34,-7 6,107-105,-135 137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03.3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429 0,'-7'1,"-1"0,1 1,-1 0,1 0,0 0,0 1,0 0,0 1,1-1,-1 1,1 1,0-1,-10 10,-7 8,-37 45,31-30,2 1,2 2,1 0,2 2,2 0,2 2,2 0,1 0,3 2,2-1,1 1,-3 64,12-94,0 0,0 0,2 0,0 0,0 0,2-1,0 1,0-1,2 0,0 0,0 0,2-1,0 0,0-1,1 0,1 0,0-1,1 0,0-1,1 0,0 0,1-2,0 1,0-2,20 11,-14-8,0-1,0-1,1 0,0-2,1 0,0-1,0-1,0-1,22 1,-40-5,0 0,-1 0,1 0,0-1,0 1,-1-1,1 0,0 0,-1 0,1 0,-1 0,1-1,-1 1,1-1,-1 1,0-1,0 0,0 0,2-3,1-1,-1-1,0 0,0 0,-1 0,3-10,3-5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04.5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0 490,'1'10,"0"0,1 1,0-1,0 0,1 0,0 0,9 17,40 65,-40-73,0 0,86 128,-87-133,0-1,2 1,-1-2,1 0,1 0,0-1,28 15,-39-24,-1 0,1-1,0 1,0-1,0 0,0 0,0 0,0 0,0-1,1 1,-1-1,0 0,0 0,0 0,1 0,-1 0,0-1,0 0,0 1,0-1,0 0,0 0,3-2,-1-1,-1 0,-1 1,1-2,0 1,-1 0,0-1,0 1,0-1,-1 0,0 0,0 0,3-10,9-37,-2-1,-2-1,2-60,4-17,-10 78,-5 33,2 1,7-35,-9 54,-1-1,0 1,0-1,1 0,-1 1,0-1,1 1,-1-1,1 0,-1 1,1-1,-1 1,1 0,-1-1,1 1,-1-1,1 1,0 0,-1-1,1 1,-1 0,1 0,0-1,-1 1,1 0,0 0,-1 0,1 0,0 0,0 0,-1 0,1 0,0 0,-1 0,1 1,0-1,-1 0,1 0,0 1,-1-1,1 0,-1 1,1-1,-1 0,1 1,0-1,-1 1,0-1,1 1,0 0,33 32,-28-27,52 54,2-4,112 81,-107-89,-38-27,0 0,1-3,0 0,2-2,55 23,-84-39,1 1,0-1,-1 1,1-1,-1 0,1 1,0-1,-1 0,1 0,0 0,-1-1,1 1,0 0,-1 0,1-1,-1 1,1-1,-1 0,1 1,-1-1,1 0,1-2,-1 1,0 0,0 0,-1 0,1-1,-1 1,1-1,-1 1,0-1,0 0,0 1,0-1,0-4,1-10,-1 0,0 0,-3-29,1 26,-7-112,-49-259,55 380,-16-66,16 70,0 1,0 0,-1 0,0 0,0 0,0 0,-1 1,0 0,-5-6,9 11,1 0,-1 0,0 1,0-1,0 0,0 0,0 0,0 1,0-1,0 0,0 0,0 1,0-1,0 0,0 0,0 1,0-1,-1 0,1 0,0 0,0 1,0-1,0 0,0 0,0 0,-1 1,1-1,0 0,0 0,0 0,0 0,-1 0,1 1,0-1,0 0,0 0,-1 0,1 0,0 0,0 0,-1 0,1 0,0 0,0 0,0 0,-1 0,1 0,0 0,0 0,-1 0,1 0,0 0,0 0,-1 0,1 0,0 0,0 0,0-1,-1 1,1 0,0 0,0 0,0 0,0 0,-1-1,6 21,7-6,1 0,0-2,1 1,0-2,1 0,0-1,1 0,28 12,0 3,65 36,-39-23,-1 3,-2 3,98 83,-158-120,0 0,0 0,-1 0,-1 1,1 0,-1 0,0 1,-1-1,0 1,-1 0,0 0,0 1,0-1,-1 0,-1 1,0-1,0 1,-1 0,-1 14,-1-11,0-1,-1 0,-1 0,0-1,0 1,-1-1,0 0,-1 0,-1-1,0 1,0-1,0-1,-2 1,-15 14,9-12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05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0,'1'11,"1"1,0-1,1 0,0 0,1 0,0-1,1 1,0-1,12 18,74 97,-68-96,72 98,0 1,113 117,-203-240,0 1,0-1,0-1,1 1,-1-1,1 0,0 0,10 4,-14-8,1 1,0-1,0 1,0-1,0 0,0 0,0 0,0-1,0 1,0-1,-1 1,1-1,0 0,0 0,-1 0,1-1,0 1,-1-1,1 1,-1-1,0 0,4-3,16-15,-1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05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1 131,'4'-4,"6"-2,6 1,4 1,3-4,6-4,2 0,5 2,5-2,3-3,4 2,-3-3,-9 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06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 1,'6'0,"-5"1,-16 9,6-4,0 1,1 1,0 0,0 0,1 0,0 1,-7 13,12-19,1 0,0 0,-1 0,2 0,-1 0,0 1,1-1,-1 0,1 0,0 1,0-1,0 0,0 0,1 1,-1-1,1 0,0 0,0 0,0 0,1 0,-1 0,0 0,1 0,0 0,0-1,0 1,0 0,0-1,5 4,6 6,1-1,0-1,0 0,1 0,1-2,-1 0,30 11,125 29,-107-32,178 40,-196-49,0-1,0-3,65-2,-107-1,-1 0,1 0,-1 0,1-1,-1 1,1-1,-1 1,1-1,-1 0,0 0,1 0,-1 0,0-1,0 1,0 0,3-3,-4 2,-1 1,1 0,0 0,-1 0,0 0,1 0,-1-1,0 1,1 0,-1 0,0 0,0-1,0 1,0 0,0 0,0-1,-1 1,1 0,0 0,-1-1,1 1,-1 0,0-1,-3-5,0 0,0 1,-1 0,0 0,0 0,-1 0,1 1,-13-9,-36-25,-2 2,-2 3,-1 2,-1 3,-83-27,110 48,0 1,0 2,-1 2,0 1,-53 3,58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08.0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0 321,'74'0,"129"18,-176-14,-1 2,0 0,0 2,0 1,-1 1,0 1,-1 1,27 18,-18 3,-26-16,-8-16,1-1,-1 1,1-1,0 0,-1 1,1-1,-1 1,1-1,-1 0,1 1,-1-1,1 0,-1 0,0 0,1 1,-1-1,1 0,-1 0,1 0,-1 0,0 0,1 0,-1 0,1 0,-1 0,0 0,1 0,-1-1,1 1,-1 0,0-1,-2 1,0-2,0 1,0 0,1-1,-1 1,0-1,1 0,-1 1,1-1,0-1,0 1,0 0,0 0,0-1,0 1,0-1,1 0,-1 0,1 1,0-1,0 0,0 0,0 0,1 0,-1 0,1 0,-1 0,1-4,-1-5,1 1,0-1,0 0,1 1,0-1,5-15,-3 18,-1 1,2-1,-1 1,1 0,0 0,1 1,0-1,0 1,0 0,1 0,0 1,1 0,0 0,-1 0,2 1,-1 0,1 0,-1 1,1 0,0 0,1 1,-1 0,1 0,-1 1,1 0,0 1,0 0,0 0,0 1,0 0,-1 1,1 0,0 0,0 1,0 0,-1 0,1 1,-1 0,0 1,0 0,0 0,10 8,-8-5,0 0,-1 1,0 0,-1 1,0 0,0 0,0 1,-2 0,1 0,-1 0,9 22,-16-38,1 0,0 0,0 0,0 0,1 0,0 0,0 0,1 1,0-1,0 0,3-6,1-3,1-1,1 1,13-20,-9 18,1 0,1 1,0 1,1 0,1 1,0 1,1 1,1 0,0 1,0 0,31-11,-44 20,0 2,0-1,0 0,0 1,0 0,0 0,0 1,0 0,0-1,0 2,0-1,0 0,0 1,-1 0,1 0,0 1,-1-1,0 1,6 4,4 4,-1 1,-1 0,0 0,13 19,-13-15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09.9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48 838,'1'-5,"0"-1,0 1,1 0,-1 0,1 0,0 1,1-1,-1 0,4-4,11-24,29-87,20-61,-59 155,0-1,-2 0,-1 0,1-53,-5 77,0 1,0 0,0-1,0 1,-1-1,1 1,-1 0,1 0,-1-1,0 1,0 0,0 0,0 0,0 0,-1 0,1 0,0 0,-1 0,0 0,1 1,-1-1,0 1,0-1,0 1,0-1,0 1,0 0,0 0,0 0,-1 1,1-1,0 0,-1 1,1 0,0-1,-1 1,1 0,0 0,-1 0,1 0,-4 1,-1 0,1 0,-1 1,0 0,1 0,-1 0,1 1,0 0,0 0,0 0,0 1,0 0,1 0,-9 8,7-3,0 1,0 0,1 0,1 0,-1 1,2 0,-1 0,2 0,-1 0,1 1,1-1,0 1,1 0,0 0,1 0,0-1,1 1,2 14,3 4,1-1,1 0,1-1,2 0,1 0,15 26,-20-41,1-1,1 1,0-2,1 1,0-1,0-1,1 0,1 0,0-1,0-1,0 0,1 0,1-1,-1-1,1 0,19 4,0-1,0-2,1-2,0-1,0-1,0-2,34-3,-57 0,0 1,0-1,-1-1,1 0,-1 0,0-1,0 0,0-1,0 0,-1-1,0 1,0-2,0 0,-1 0,0 0,9-12,9-13,-2 0,-2-2,21-39,-23 37,11-19,46-114,-65 135,-1 0,-2-1,-2 0,7-69,-14 99,1 0,-1 1,0-1,0 0,-1 0,1 0,-1 1,0-1,0 0,-1 1,0-1,1 1,-2-1,1 1,0 0,-1 0,0 0,0 0,0 0,0 1,0-1,-1 1,0 0,0 0,0 0,0 1,0-1,0 1,0 0,-1 0,0 0,1 1,-1 0,0 0,1 0,-1 0,0 1,0 0,0 0,1 0,-1 0,0 1,-9 2,8-1,0 0,0 0,0 0,1 1,-1-1,1 1,-1 1,1-1,0 1,1 0,-1 0,0 0,-6 9,8-9,0 0,0 0,0 0,1 1,-1-1,1 1,0-1,1 1,-1 0,1 0,0 0,0 0,0 0,1 0,-1 0,1 0,1 7,0-10,0 1,0-1,0 0,0 0,0 0,0 1,0-1,1 0,-1-1,1 1,-1 0,1 0,0-1,0 1,0-1,0 1,2 0,45 21,-11-6,15 23,-1 2,-3 2,45 51,-89-90,1 1,0 1,-1 0,0 0,-1 0,1 1,-1-1,-1 1,1 0,-1 0,-1 0,1 1,-1-1,-1 1,0-1,0 1,-1-1,0 1,-1 14,-4 9,-2-1,-1 0,-20 52,6-18,3-5,0-5,-15 79,34-132,-1 1,0-1,1 0,0 1,-1-1,1 0,0 1,0-1,1 0,-1 1,0-1,1 0,-1 1,1-1,0 0,0 0,0 0,0 0,0 0,0 0,1 0,-1 0,2 2,0-3,-1 0,0 0,1 0,-1 0,1 0,-1 0,1-1,0 1,-1-1,1 0,-1 0,1 0,0 0,-1 0,1 0,5-2,7-2,1-1,-1-1,-1 0,1-1,21-13,34-31,-3-2,68-69,-115 104,-5 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29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0 827,'9'-8,"0"0,1 1,0 1,15-9,15-9,214-142,-91 61,-124 79,-2-1,0-1,51-54,-79 73,0 0,0-1,-1-1,-1 1,0-1,-1-1,0 1,0-1,-1 0,-1 0,0-1,0 1,-2-1,1 0,-2 0,1 0,-2-22,-1 32,1-1,-1 0,0 1,0-1,-1 1,1-1,-1 1,1 0,-1 0,0-1,0 1,-1 0,1 1,-1-1,1 0,-1 1,0-1,0 1,0 0,0 0,0 0,0 1,-1-1,1 1,-1-1,-4 0,-10-2,-1 0,0 1,-39-1,22 1,10 1,0 1,0 1,1 1,-1 2,0 0,0 2,-24 7,38-8,0 0,1 1,0 0,0 0,0 1,0 1,1 0,0 0,1 1,0 1,0-1,1 1,0 1,0-1,1 1,-12 22,1 9,1 1,2 0,3 1,0 1,-8 82,-6 174,25-233,2 1,14 96,-13-152,0 1,1-1,1 1,9 22,-12-32,1 0,0 0,-1 0,1 0,0 0,1-1,-1 1,0-1,1 0,0 0,-1 0,1 0,0 0,0 0,0-1,0 1,0-1,0 0,1 0,-1 0,0 0,1-1,4 1,159-5,-47-1,-97 4,1-1,-1 0,0-2,0-1,-1-1,44-18,-25 6,0-3,59-40,-93 56,-1 1,1-2,-1 1,0-1,7-9,-1-2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30.2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0 335,'3'-2,"0"0,-1 0,1 0,0 0,0 1,0-1,0 1,0 0,0 0,1 0,-1 0,0 1,0-1,1 1,-1 0,0 0,1 0,-1 0,0 1,1-1,-1 1,0 0,0 0,0 0,0 0,0 1,0-1,0 1,4 3,9 4,-1 1,-1 1,26 24,29 40,-3 2,-4 3,68 115,-105-145,-21-40,0-1,1 0,0 0,0 0,13 15,-18-24,0 0,1 0,-1-1,0 1,1 0,-1 0,0 0,0 0,1-1,-1 1,0 0,0 0,0-1,1 1,-1 0,0 0,0-1,0 1,0 0,1-1,-1 1,0 0,0-1,0 1,0 0,0-1,0 1,0 0,0-1,0 1,0 0,0-1,0 1,0 0,0 0,-1-1,1 1,0 0,0-1,0 1,0 0,-1-1,0-19,-35-160,13 70,4 0,-4-113,22 197,-1 2,1 0,2-1,0 1,10-48,-10 67,1 0,-1 0,1 0,0 1,0-1,0 1,1-1,0 1,0 0,0 0,0 0,0 0,1 0,0 1,0 0,0 0,0 0,0 0,1 0,-1 1,1 0,0 0,-1 0,1 1,0-1,0 1,0 0,0 1,10-1,9 1,0 2,-1 1,1 0,-1 2,1 0,-1 2,-1 1,26 11,168 97,-192-101,175 111,-159-97,0 2,58 60,-81-72,-6-3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30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0,'1'9,"-1"0,1 0,1 0,0 0,0 0,1-1,0 1,0-1,1 0,0 0,1 0,6 9,7 7,2-1,29 27,-10-11,122 135,170 172,-313-328,-8-7,1-1,0-1,15 12,-23-20,0 1,-1 0,1-1,0 1,0-1,1 0,-1 0,0 0,0 0,1-1,-1 1,0-1,1 0,-1 0,0 0,1 0,-1-1,0 1,5-2,6-4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09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1,'1'9,"1"-1,0 1,0-1,1 0,0 1,0-1,1-1,0 1,0 0,9 9,2 8,526 819,-529-828,0 2,0-2,1 1,0-2,28 25,-37-37,0 0,1 0,-1 0,1 0,0-1,0 0,0 0,0 0,0-1,0 1,1-1,-1 0,0-1,1 0,-1 1,0-2,1 1,-1 0,0-1,1 0,-1-1,0 1,6-3,8-4,-4 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31.6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208 0,'4'0,"2"5,0 5,-2 5,-1 5,-5-2,-7 6,-6-2,-5-1,-3-3,-2-1,3 1,1-2,0-5,-1-3,4 1,0-1,3-2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33.0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 1036,'15'-37,"-6"21,3-7,1 0,1 1,25-31,-26 37,0 0,-2-1,0 0,0-1,-2 0,12-31,-21 47,1 1,-1 0,1-1,-1 1,1 0,-1-1,0 1,0 0,0-1,0 1,0 0,0-1,0 1,0-1,0 1,-1 0,1-1,-1 1,1 0,-1 0,1-1,-1 1,0 0,1 0,-1 0,0 0,0 0,0 0,-2-2,1 2,1 1,-1 0,1 0,-1-1,0 1,1 0,-1 0,1 1,-1-1,0 0,1 0,-1 1,1-1,-1 1,1-1,-1 1,1 0,0 0,-1 0,1-1,0 1,-1 0,1 0,0 1,0-1,-1 1,-15 17,1 0,0 2,2-1,0 2,1 0,2 0,-11 27,7-8,1 1,2 0,-8 57,17-79,1 0,1-1,0 1,1 0,5 32,-4-45,1-1,-1 0,1 0,0 0,0-1,0 1,1 0,0-1,0 1,0-1,1 0,0 0,0 0,0-1,1 0,-1 1,1-1,0-1,0 1,0-1,1 0,6 3,7 0,0-1,0 0,1-2,-1 0,1-1,-1-1,1-1,0-1,-1-1,1 0,-1-2,1 0,26-9,-21 4,0-1,-1-1,0 0,0-2,-2-1,1-1,-2-1,0-1,27-28,-9 2,-1-3,-2-1,-3-1,-1-2,-3-2,-2 0,34-96,-50 116,-2-1,-1 0,-1 0,-2-1,-1 1,-2-1,-2 0,-1 0,-1 0,-2 0,-1 0,-2 1,-1 0,-22-57,23 74,-1 0,-1 1,0 0,-15-19,19 28,0 0,0 0,-1 1,1 0,-1 0,0 1,-1-1,1 1,-1 1,0-1,1 1,-13-3,17 5,1 0,-1 1,0-1,0 1,0 0,1 0,-1-1,0 1,0 0,0 1,0-1,1 0,-1 0,0 1,0-1,0 1,1-1,-1 1,0 0,1 0,-1 0,0 0,1 0,0 0,-1 0,1 1,0-1,-1 0,1 1,0-1,0 1,0-1,0 1,0 0,0-1,1 1,-1 0,1-1,-1 1,1 0,0 0,-1 0,1 0,0 2,0 3,0 1,0-1,0 1,1-1,1 0,-1 1,1-1,0 0,6 13,4 2,2-1,0 0,2-1,34 36,85 64,-74-69,99 79,21 18,-174-141,1 0,-1 0,0 1,0 0,-1 0,0 1,-1 0,0 0,0 0,4 12,-7-14,0 1,-1 0,0-1,0 1,-1 0,0 0,0 0,-1 0,0-1,0 1,-1 0,0-1,-5 14,-2 2,4-13,1 1,-1 0,2 0,-1 1,2-1,-1 1,2-1,-1 1,2 0,0 13,0-24,0 0,1 1,-1-1,0 0,1 0,-1 1,1-1,-1 0,1 0,0 0,-1 0,1 0,0 0,0 0,0 0,0 0,0 0,0 0,0 0,0-1,0 1,0 0,0-1,0 1,2 0,0-1,0 1,0-1,-1 0,1 0,0 0,0-1,0 1,0-1,-1 1,1-1,3-1,8-4,0-1,-1 0,17-13,-27 19,274-170,-220 138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1.4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886 207,'-2'-5,"0"-1,0 1,-1 0,0-1,0 1,0 0,0 1,-1-1,1 1,-1-1,0 1,-6-4,5 3,-9-8,-1 0,0 1,0 1,-1 0,0 1,-1 1,-1 1,1 0,-36-10,27 12,0 0,-1 2,0 1,0 1,0 2,-41 3,53 0,-1 0,1 1,-1 1,1 0,1 1,-1 1,1 0,0 1,1 1,0 0,0 1,1 0,0 1,1 0,0 1,1 0,-10 14,-2 7,1 0,1 1,2 1,2 1,-22 67,17-18,19-76,1-1,0 1,0 0,1-1,0 1,1 0,2 14,-2-21,-1 0,1 0,0 0,0 0,0 0,0 0,0-1,0 1,0 0,0-1,1 1,-1-1,1 0,-1 1,1-1,-1 0,1 0,0 0,0 0,2 1,0-1,0 1,1-1,-1-1,1 1,-1-1,1 1,-1-1,9-1,2-1,-1-1,1-1,-1 0,21-9,24-15,-2-2,-1-3,-1-2,-2-3,56-51,-78 59,0-1,-3-1,0-2,41-68,-69 102,1-1,-1 0,0 0,1 1,-1-1,0 0,1 1,-1-1,1 1,-1-1,1 0,0 1,-1-1,1 1,0 0,-1-1,1 1,0-1,-1 1,1 0,0 0,0-1,-1 1,1 0,0 0,0 0,-1 0,1 0,0 0,0 0,0 0,-1 0,1 0,1 1,0 0,1 1,-1-1,0 1,-1 0,1-1,0 1,0 0,-1 0,1 1,-1-1,1 2,26 63,-3 11,63 182,-77-233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2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27,'6'1,"0"0,0 0,0 0,0 1,0-1,0 1,0 1,0-1,-1 1,1 0,-1 1,9 6,6 7,31 33,-27-25,28 33,-2 2,82 133,-72-102,-59-88,1-1,-1 1,1-1,0 0,0 1,0-1,0 0,0 0,1 0,-1 0,1-1,-1 1,1 0,4 1,-7-3,1 0,-1 0,0 0,1 0,-1 0,1-1,-1 1,1 0,-1 0,0 0,1 0,-1 0,1-1,-1 1,0 0,1 0,-1-1,0 1,1 0,-1-1,0 1,1 0,-1-1,0 1,0 0,0-1,1 1,-1-1,0 1,0 0,0-2,1-28,-33-138,22 130,2 0,1 0,2-1,2 0,3-77,0 111,1 1,0 0,0-1,0 1,0 0,1 0,0-1,0 1,0 1,0-1,0 0,7-6,-8 8,1 1,-1 0,1 0,0 0,0 0,-1 0,1 0,0 0,0 0,0 1,0-1,0 1,0 0,0 0,0-1,0 1,0 0,0 1,1-1,-1 0,0 0,0 1,0 0,-1-1,1 1,0 0,0 0,0 0,2 2,75 41,-3 5,-2 2,-2 4,-3 2,-2 4,62 74,-116-119,-4-2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3.1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253 78,'0'-3,"1"0,-1 0,-1 0,1 0,0 0,-1 0,1 0,-1 0,0 0,0 0,0 0,-1 0,1 0,-1 1,1-1,-1 1,0-1,0 1,0 0,0 0,0-1,-1 1,1 1,-1-1,1 0,-1 1,0-1,1 1,-1 0,0 0,0 0,0 0,0 0,0 1,0-1,0 1,0 0,0 0,0 0,-1 0,1 1,0-1,0 1,0 0,-4 1,0 1,-1 0,1 0,0 0,0 1,0 0,0 0,1 1,-1-1,1 1,1 1,-1-1,1 1,0 0,0 1,0-1,1 1,0 0,1 0,-1 0,1 0,1 1,-4 11,-2 16,1 0,1 0,0 58,6-91,-2 22,1 1,2-1,0 0,2 0,1 0,6 25,-7-40,0-1,0 0,0 0,1-1,0 1,1-1,0 0,0 0,0 0,1-1,0 1,0-2,1 1,0-1,0 0,0 0,0 0,1-1,0-1,13 6,-14-7,1 1,-1-1,1 0,-1-1,1 0,0 0,0-1,10 0,-15-1,1 1,-1-1,0 0,0 0,-1 0,1 0,0-1,0 1,-1-1,1 0,0 1,-1-1,0 0,1-1,-1 1,0 0,0-1,0 1,-1-1,1 1,-1-1,1 0,1-4,11-34,-2-1,-2-1,10-84,-3 14,-11 67,7-27,-13 72,0 0,0 1,0-1,1 1,-1-1,0 0,0 1,0-1,0 1,1-1,-1 0,0 1,1-1,-1 1,0-1,1 1,-1-1,0 1,1-1,-1 1,1 0,-1-1,1 1,-1 0,1-1,-1 1,1 0,0-1,-1 1,1 0,-1 0,1 0,0 0,-1 0,1 0,0 0,-1 0,1 0,-1 0,1 0,0 0,-1 0,1 0,-1 0,1 1,0-1,-1 0,1 0,-1 1,1-1,-1 0,2 1,24 30,-19-22,85 104,5-3,129 111,-204-202,2-1,32 20,-41-30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3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176 430,'2'-42,"2"1,14-61,-9 59,5-82,-13 121,-1 0,0 0,-1 0,1-1,-1 1,1 0,-1 0,-1 0,1 0,0 0,-1 1,0-1,0 0,-4-5,5 8,-1 0,1 0,-1 0,1 0,-1 0,0 0,1 0,-1 0,0 1,0-1,0 1,0-1,1 1,-1 0,0 0,0 0,0 0,0 0,0 0,0 0,0 1,1-1,-1 1,0-1,0 1,0 0,1 0,-1 0,0-1,1 2,-1-1,1 0,-2 2,-7 5,0 0,1 1,1 0,-1 0,1 1,1 0,0 0,0 1,1 0,1 0,0 1,-5 16,-1 5,2 0,1 0,-4 47,10-61,1 0,1 1,1-1,0 0,1 1,1-1,1 0,1 0,1-1,8 19,-10-27,0-1,1 0,1 0,-1-1,1 0,1 0,0 0,0-1,0 0,1 0,0-1,0 0,1 0,-1-1,1 0,0 0,1-1,-1-1,1 1,17 2,-4-3,0-1,-1-1,31-3,20 0,-71 2,0 1,1-1,-1 0,0 1,0-1,0 1,0-1,0 1,0 0,-1 0,1 0,0 0,0 0,-1 0,1 1,0-1,-1 0,1 1,-1-1,2 4,-1-1,1 0,-2 0,1 0,0 1,-1-1,0 0,0 1,0-1,0 6,-1 10,0 0,-1 0,-5 27,5-45,-19 96,-51 151,29-113,41-134,0 0,1 0,-1 0,1-1,0 1,-1 0,1 0,0 0,0 0,0 0,0 0,1-1,-1 1,0 0,2 3,-2-5,1 1,0 0,-1 0,1-1,-1 1,1-1,0 1,0 0,-1-1,1 0,0 1,0-1,0 1,-1-1,1 0,0 0,0 1,0-1,0 0,0 0,0 0,1 0,6-1,1 0,-1-1,0 0,0 0,12-6,-4 3,704-184,-686 181,-9 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4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174 805,'0'-8,"-1"-166,34-275,-31 435,1-2,0-1,-1 1,-1 0,-2-24,1 37,0 1,0 0,0 0,-1 0,1-1,-1 1,1 0,-1 0,0 0,0 0,0 0,0 0,0 0,0 0,0 0,-1 0,1 1,-1-1,0 0,1 1,-1-1,0 1,0 0,0 0,0 0,0 0,0 0,0 0,0 0,0 0,0 1,0-1,-1 1,1 0,0 0,0 0,-1 0,1 0,0 0,-3 1,-1 0,0 1,1 0,-1 0,1 0,0 1,0 0,0 0,0 0,0 1,1-1,-1 1,1 0,0 0,0 1,0-1,1 1,0 0,0 0,0 0,-3 9,-4 8,2 0,0 0,-7 40,10-38,1 1,0 0,2 0,1 26,1-46,0 0,0 0,1 0,0 0,0 0,0 0,0 0,1 0,0 0,0-1,0 1,0-1,1 1,0-1,0 0,0 0,0 0,1-1,-1 1,1-1,0 1,0-1,0-1,1 1,-1 0,0-1,6 2,66 9,-65-12,1 0,0 1,0 0,-1 1,1 1,-1-1,20 11,-28-12,1 1,-1 0,0 0,-1 0,1 0,0 0,-1 0,0 1,0-1,0 1,0 0,-1-1,1 1,-1 0,0 0,0 0,1 7,0 8,-1 0,-2 31,0-23,-4 544,4-566,1 1,0 0,1 0,-1-1,1 1,0 0,1-1,-1 1,1-1,3 6,-3-8,-1-1,1 0,0 0,0 0,1-1,-1 1,0 0,0-1,1 0,-1 1,1-1,0 0,-1 0,1 0,0-1,-1 1,1-1,0 1,0-1,-1 0,1 0,5-1,30-3,0-3,0-1,-1-1,0-2,53-24,-84 33,66-26,-1-4,80-47,-125 63,-1-1,0-1,-2-1,0-1,-1-1,-1-1,-1-1,29-43,-35 39,-5 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5.4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1,'0'4,"0"6,8 6,8 8,5 4,7 7,8 9,2 7,3 2,-1-3,1-1,-6-6,-1 0,-6-4,-8-9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5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6.6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0 152,'1'3,"0"-1,0 0,0 0,0 0,0 0,0 0,1 0,-1 0,1 0,-1 0,1 0,2 1,3 5,205 217,-7-9,-204-214,1 0,-1-1,1 1,-1 0,1-1,0 1,-1-1,1 1,0-1,0 0,0 1,0-1,0-1,0 1,1 0,-1 0,3 0,-3-1,0-1,-1 1,1-1,0 0,-1 1,1-1,-1 0,1 0,-1 0,1 0,-1 0,0-1,1 1,-1 0,0 0,0-1,0 1,0-1,0 1,0-1,0 0,0-1,15-33,-2-1,-1 0,-2-1,-2 0,-1-1,3-49,8-35,-14 80,8-40,-13 79,1 1,0-1,1 0,-1 1,0-1,1 1,0-1,0 1,0 0,0-1,1 1,-1 0,1 1,0-1,-1 0,5-2,7-1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11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1565,'83'-97,"-26"28,-14 19,-1-1,-4-3,-1-1,50-104,-70 121,-1-1,-2-1,-2 0,-1-1,-3 0,-1-1,-2 0,-1-65,-4 99,0 0,-1 0,0 0,-1 0,1 0,-2 1,1-1,-1 1,-7-14,8 19,1-1,-1 1,0 0,0 0,0 0,0 0,0 0,0 0,0 0,-1 1,1-1,-1 1,1 0,-1 0,0 0,1 0,-1 0,0 1,0-1,1 1,-1-1,0 1,0 0,0 0,0 1,1-1,-1 0,0 1,0 0,-4 1,-9 5,0-1,1 2,0 0,1 1,-1 0,1 1,1 1,-18 18,-5 8,-45 62,65-78,1 1,1 0,1 1,1 0,-15 41,23-51,1 0,0 1,0-1,1 1,1-1,0 1,1 0,1 0,0-1,1 1,0 0,6 19,3-2,1-1,1 0,1-1,2-1,0 0,35 43,-48-68,0 0,1-1,-1 1,0-1,1 1,-1-1,1 0,0 0,0-1,0 1,0-1,0 0,0 0,0 0,0 0,1-1,-1 0,0 1,0-2,0 1,1 0,-1-1,0 0,0 0,0 0,0-1,0 1,5-4,13-5,0-2,-1-1,36-28,-21 15,606-458,-604 455,-3-2,0-2,50-61,-74 80,-1-1,-1 0,0 0,-1 0,-1-1,0-1,-1 1,-1-1,0 0,-2 0,0 0,0-1,-1-19,-2-4,-11-80,9 110,0-1,-1 0,0 1,-1-1,0 1,-1 0,0 0,0 1,-2 0,1 0,-12-13,17 21,-1-1,0 1,0 0,0 1,-1-1,1 0,0 1,-1-1,1 1,-1 0,1-1,-1 1,0 0,1 1,-1-1,0 0,0 1,1 0,-1 0,0-1,0 2,0-1,1 0,-1 0,0 1,0 0,1-1,-1 1,-2 2,2-2,1 1,-1 0,1 0,0 0,-1 1,1-1,0 0,1 1,-1-1,0 1,1 0,-1 0,1-1,0 1,0 0,0 0,0 0,1 0,-1 0,1 1,0-1,0 0,0 0,0 0,1 5,2 7,1 0,0 0,1-1,0 1,1-1,15 25,57 75,-71-104,20 22,1-2,2 0,1-3,64 46,-60-48,-1 2,-1 1,-1 1,36 43,-64-66,0 0,-1 0,0 1,0-1,0 1,-1-1,0 1,0 0,0 0,-1 0,0 0,-1 0,1 0,-1 0,-1 0,1 0,-1 0,-1 0,1 0,-1 0,-4 11,-6 9,0 0,-2-1,-30 43,43-66,-21 27,-2-1,-1-2,-1 0,-1-1,-2-2,-49 34,56-45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7.7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1,'5'0,"0"4,5 2,0 3,-1 6,1-1,4 2,0 2,-3 3,0 2,0 1,1-3,-1-2,-2 2,-3-5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8.1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26,'0'-5,"0"-5,0-1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8:59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10,'2'4,"0"0,0 0,1 0,0 0,0 0,0-1,0 0,1 1,-1-1,1-1,5 5,-1-1,32 28,0-3,-3 2,62 70,-74-64,-24-37,0-1,0 1,0 0,0 0,0-1,-1 1,1 0,-1 0,1 0,-1 0,0 0,0 0,0 0,0 0,0 0,0 0,0 0,-1 0,1 0,-2 2,2-4,0 0,-1 0,1 0,0 0,-1 0,1-1,0 1,-1 0,1 0,0 0,0 0,-1 0,1 0,0-1,-1 1,1 0,0 0,0 0,-1-1,1 1,0 0,0-1,0 1,-1 0,1 0,0-1,0 1,0 0,0-1,0 1,0 0,0-1,-1 1,1 0,0-1,0 1,0 0,0-1,0 1,1-1,-6-16,3 1,1 0,1 1,1-1,0 0,1 0,0 1,2-1,0 1,0 0,1 0,1 0,1 1,0-1,1 2,0-1,14-16,-18 26,0 0,1 0,-1 0,1 1,0-1,0 1,1 0,-1 1,0-1,1 1,0 0,-1 0,1 1,0 0,0 0,0 0,0 0,0 1,0 0,0 1,0-1,0 1,0 0,0 1,9 3,-1 0,-1 1,0 0,0 1,-1 1,1 0,-2 0,1 1,-1 1,13 14,-4-2,0-1,-1 0,-1 2,17 28,-23-29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00.6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630 175,'-5'-2,"0"0,1 0,-1 0,0-1,1 1,0-1,0 0,0 0,-5-6,-7-3,6 6,-1 1,-1 0,1 0,-1 1,0 0,1 1,-2 1,1 0,0 1,-21 0,0 1,-1 2,-55 10,75-10,0 2,0 0,0 0,0 1,1 1,-1 0,1 1,1 1,0 0,0 0,0 1,-18 20,22-20,0 0,1 1,1 0,0 0,0 1,1-1,0 1,1 1,0-1,1 0,0 1,1 0,0 0,1-1,0 1,1 13,0-21,0 0,0 0,0 0,1 0,-1-1,1 1,0 0,0 0,1 0,-1-1,1 1,-1-1,1 1,0-1,1 0,-1 0,0 0,1 0,0 0,0 0,-1-1,2 1,-1-1,0 0,0 0,1 0,-1 0,1-1,0 0,-1 1,1-1,0 0,0-1,0 1,-1-1,1 1,7-2,3 1,-1-2,1 0,0 0,-1-1,1-1,-1 0,0-1,0 0,17-11,17-12,0-2,-3-2,-1-2,-1-1,-2-3,-1-1,33-45,-60 67,-2-1,12-23,12-22,-38 71,0 0,0 0,1 0,0 1,0-1,1 1,0 0,1-1,0 1,0 0,1 0,0 0,0 0,3 12,4 15,0 0,20 53,152 339,37-10,-187-362,184 340,335 655,-534-1023,-4-8,0-1,-2 1,0 1,5 23,-12-42,-1 0,1-1,-1 1,0 0,1-1,-1 1,0 0,0-1,0 1,-1 0,1 0,0-1,0 1,-1 0,1-1,-1 1,0-1,0 3,0-4,0 1,0-1,1 1,-1-1,0 0,0 1,0-1,1 0,-1 1,0-1,0 0,0 0,0 0,0 0,0 0,0 0,1 0,-1 0,0 0,0-1,0 1,0 0,0 0,-1-1,-8-4,0 0,0-1,0 0,-10-8,11 8,-313-203,-126-92,139 42,274 225,1-2,2-1,1-2,2-1,2-1,-24-50,36 58,3-1,1 0,1-1,2 0,1 0,2-1,2 0,1 0,1 0,8-58,3 25,3 0,4 1,2 1,41-97,-37 99,-15 42,18-42,-25 63,0 0,0 1,1-1,-1 0,1 1,-1 0,1-1,-1 1,1 0,0-1,-1 1,1 0,0 0,0 1,0-1,0 0,0 1,0-1,0 1,0-1,0 1,0 0,0 0,1 0,-1 0,0 0,0 1,0-1,2 1,10 3,1 0,-1 1,18 8,12 4,-25-14,1-1,36 0,-35-2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17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102 998,'-4'1,"1"0,-1 0,0 0,0 0,0 0,1 1,-1-1,0 1,1 0,0 0,-1 1,1-1,0 1,0-1,0 1,1 0,-1 0,1 0,0 0,-1 1,1-1,1 1,-1-1,0 1,0 5,-4 4,2 1,0 0,0 0,2 1,-3 24,6-24,0-1,1 0,0 0,1 0,1 0,0 0,1-1,1 1,-1-1,2-1,0 1,1-1,0 0,1-1,10 11,-10-12,-1 0,2-1,0 0,0-1,0 0,1 0,0-1,1-1,0 0,0 0,0-1,0-1,1 0,0-1,-1 0,22 1,-28-4,0-1,0 0,0 0,0-1,0 0,-1 0,1 0,0 0,-1-1,0 0,0 0,0-1,0 1,0-1,-1 0,1-1,-1 1,0-1,-1 0,1 1,-1-2,0 1,0 0,2-7,6-12,-1-1,-1 1,-2-2,7-31,-1-23,6-128,-16-85,-4 190,-9-165,5 215,-3 1,-2 0,-18-54,26 101,0 0,0 0,-1 0,1 0,-1 0,-5-5,8 9,-1 1,1 0,0-1,0 1,0 0,-1 0,1-1,0 1,-1 0,1 0,0-1,0 1,-1 0,1 0,0 0,-1 0,1-1,0 1,-1 0,1 0,-1 0,1 0,0 0,-1 0,1 0,0 0,-1 0,1 0,-1 0,1 0,0 0,-1 0,1 1,-5 21,7 0,2-1,0 1,2-1,0 0,1-1,14 28,-3-4,198 435,31-13,-217-411,-1-1,58 100,-87-154,1 1,-1 0,0-1,0 1,0-1,1 1,-1-1,0 1,1-1,-1 1,0-1,1 1,-1-1,1 1,-1-1,1 0,-1 1,1-1,-1 0,1 1,-1-1,1 0,-1 0,1 0,-1 1,1-1,0 0,-1 0,1 0,-1 0,1 0,0 0,0 0,7-20,-6-42,-2 57,-1-55,7-202,-3 230,2 0,2 1,0 0,2 0,2 1,16-36,-24 60,0 0,0 1,0 0,1 0,-1 0,1 0,0 0,1 1,-1 0,1 0,0 0,0 0,0 1,0 0,1 0,0 0,-1 1,1 0,0 0,0 0,0 1,0 0,0 0,0 0,1 1,-1 0,0 0,0 1,0-1,9 3,5 2,0 1,0 1,0 1,-1 1,-1 0,1 1,29 23,-15-8,-2 2,0 1,-3 2,0 1,-2 1,-1 1,-1 1,-3 1,0 1,-3 1,0 0,-3 2,-1 0,-2 0,-2 1,-1 1,4 65,-11-79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19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560 87,'-4'2,"0"0,0 0,0 1,1-1,-1 1,1 0,0 0,0 1,0-1,0 0,-4 8,-1-2,-55 71,-102 164,-19 107,122-204,54-126,2 1,1-1,0 2,1-1,0 24,4-42,0 1,0-1,0 0,0 0,1 1,0-1,0 0,0 0,0 0,1 0,-1 0,1 0,0 0,0-1,1 1,-1-1,1 1,0-1,-1 0,1 0,1 0,-1 0,0-1,1 1,-1-1,1 0,0 0,0 0,0-1,0 1,0-1,7 1,12 2,-1-1,1-2,0 0,46-5,-21 1,112 12,-28 0,-129-9,1 0,-1 0,0-1,0 1,1-1,-1 0,0 0,0 0,0 0,0 0,0-1,0 1,-1-1,1 0,0 0,-1 0,1 0,-1-1,0 1,0 0,0-1,0 0,0 1,0-1,-1 0,1 0,-1 0,0 0,0 0,0-1,0 1,0-4,2-14,-1 1,0-1,-2 1,-2-25,1 11,-2-87,-5 0,-25-129,20 185,-3 1,-3 1,-2 0,-3 2,-48-89,63 137,-4-15,13 27,0 1,1-1,-1 0,0 1,1-1,-1 0,0 1,1-1,-1 1,1-1,-1 0,1 1,-1-1,1 1,0 0,-1-1,1 1,0-1,-1 1,1 0,0 0,-1-1,1 1,0 0,0 0,-1 0,1 0,0 0,0 0,-1 0,1 0,0 0,-1 0,1 0,0 0,0 0,-1 1,2 0,12-1,-1 2,0-1,0 2,0 0,0 0,0 2,-1-1,1 1,-1 1,15 10,-12-6,-1 2,-1-1,0 2,-1-1,0 2,-1 0,13 20,0 5,-2 1,-2 1,-1 1,18 60,33 179,0-2,-69-274,1 0,-1-1,1 1,0-1,0 1,1-1,-1 0,1 0,0 0,0 0,0 0,1-1,5 5,-6-6,1 0,0 0,0-1,0 1,0-1,0 0,1 0,-1 0,0-1,0 0,0 1,1-1,-1-1,0 1,1-1,3-1,97-17,-2-5,0-4,172-73,-266 97,1-1,-1 0,0-1,0 0,-1 0,0-1,0 0,-1-1,1 1,-2-1,1-1,-1 1,6-12,-9 13,1 0,-2 0,1-1,-1 1,0-1,-1 1,0-1,0 0,-1 1,0-1,0 0,0 0,-1 1,-1-1,1 0,-1 1,0-1,-5-10,-11-21,0 2,-3 0,-1 1,-1 1,-3 1,0 1,-2 1,-1 2,-2 0,-1 3,-42-30,63 52,-1 0,1 0,-1 1,0 0,0 1,0 1,0 0,0 0,-1 1,1 1,-1 0,1 0,0 2,-19 3,-16 5,1 2,-60 24,-18 16,102-42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20.4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16 783,'0'0,"-1"0,0 0,0 0,1 0,-1 0,0-1,0 1,1 0,-1-1,0 1,1 0,-1-1,1 1,-1-1,0 1,1-1,-1 0,1 1,-1-1,1 1,0-1,-1 0,1 1,-1-1,1 0,0 1,0-1,0 0,-1 0,1 1,0-1,0 0,0 0,0 1,0-1,0 0,0 0,0 1,1-1,-1 0,0 0,1-1,11-33,26-21,2 2,56-60,4-2,-67 74,0 2,-2 0,-2-2,37-69,-64 107,-1 0,1-1,0 1,-1-1,0 0,0 1,0-1,-1 0,0 0,0 1,0-1,0 0,-1 0,-1-7,1 10,0 0,0 0,0 0,0 1,0-1,-1 0,1 1,0-1,-1 1,1-1,-1 1,0 0,1 0,-1-1,0 1,0 0,0 0,0 1,0-1,1 0,-2 1,1-1,0 1,0 0,0 0,0-1,0 1,0 1,0-1,0 0,0 0,0 1,0-1,0 1,-3 1,-6 2,0 0,1 1,-1 0,1 0,0 2,1-1,0 1,0 0,-15 16,13-12,1 0,0 1,0 1,1 0,1 0,-12 25,17-31,0 1,0-1,1 0,0 1,0-1,1 1,0 0,0 0,1 0,0-1,0 1,1 0,0 0,0-1,1 1,0 0,0-1,1 0,0 1,0-1,1 0,0-1,0 1,1-1,-1 1,1-2,1 1,-1 0,1-1,7 5,17 13,1-2,2-2,0-1,0-1,50 17,-7-2,4 2,-29-13,-1 1,79 50,-126-71,0 2,0-1,0 0,0 0,0 1,-1 0,1-1,-1 1,1 0,-1 0,0 0,-1 1,1-1,0 0,-1 1,0-1,0 1,0 0,0-1,0 1,-1 0,1-1,-1 1,0 0,-1-1,1 1,0 0,-1 0,0-1,0 1,0-1,0 1,-1-1,1 1,-5 5,-6 9,0 0,-1-1,-1 0,-32 29,24-25,-4 5,0-1,-2 0,-1-2,-1-2,-59 33,64-42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21.8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1 866,'0'-3,"1"0,-1 0,1 0,0 0,0 1,0-1,0 0,1 0,-1 1,1-1,-1 1,1-1,0 1,0 0,3-3,40-33,-24 22,98-87,-5-6,-4-4,130-176,-234 281,0 1,0 0,-1 0,0 0,0-1,-1 1,0-1,0-1,-1 1,0 0,-1-1,3-15,-5 22,0 1,-1-1,1 0,-1 1,1-1,-1 0,0 1,0-1,0 1,0-1,0 1,0-1,0 1,0 0,0 0,-1-1,1 1,-1 0,1 0,-1 0,1 1,-1-1,1 0,-1 0,0 1,1-1,-1 1,0 0,1-1,-1 1,0 0,0 0,1 0,-4 0,-6 0,-1 0,1 1,-23 4,11 1,0 1,1 2,0 0,0 1,1 1,1 1,0 1,-31 25,15-7,2 1,1 1,-41 55,65-76,1 1,0 0,1 0,0 0,1 1,0 1,1-1,1 0,1 1,0 0,0 0,0 21,3-27,1 0,-1 0,1 0,1 0,-1 0,2 0,-1 0,1-1,0 1,1-1,0 0,0 0,1 0,0 0,1-1,-1 0,1 0,1-1,-1 0,1 0,13 9,1-2,1-2,1 0,0-1,36 10,-28-10,524 128,-422-110,-85-18,250 48,-221-47,146 3,-219-14,0 0,0 0,-1 0,1-1,0 1,0-1,0 0,-1 0,1 0,-1-1,1 1,-1-1,1 0,-1 0,0 0,0 0,4-4,-3 1,0-1,-1 0,1 0,-1 0,0 0,-1-1,1 1,-1-1,1-6,11-60,-2 0,-4 0,-3-1,-8-132,2 181,-2 0,-1 0,-1 0,0 1,-14-34,16 49,-1-1,0 1,-1 0,0 0,-1 1,1-1,-2 1,1 0,-1 1,0 0,-1 0,0 0,0 1,0 0,-1 1,-10-6,16 10,1 0,-1 0,1 0,-1 0,0 1,1-1,-1 1,0 0,1-1,-1 1,0 0,-4 1,5 0,1-1,0 1,0-1,-1 1,1-1,0 1,0 0,0-1,0 1,0 0,0 0,0 0,0 0,0 0,1 0,-1 0,0 0,0 0,0 2,0 0,1 0,-1 0,1 0,-1 0,1 0,0 0,0 0,1 0,-1 0,1 0,-1 0,1-1,0 1,0 0,0 0,0 0,1-1,-1 1,1-1,-1 1,1-1,3 3,22 22,1 0,1-2,2-1,63 37,-36-23,8 5,39 26,103 89,-179-134,-2 2,-1 1,-1 0,-1 2,-2 1,-1 1,-1 0,19 44,-34-63,-1 0,0 1,-1-1,-1 1,0 0,0 0,-2 0,1 0,-2 0,1 0,-2 0,0 0,0-1,-2 1,1 0,-7 13,0-3,-1-1,-1 0,0-1,-2-1,-1 0,0 0,-29 27,40-44,-1 0,1 0,-1 0,0 0,0 0,0-1,0 0,-1 0,1-1,0 1,-1-1,1 0,-1-1,1 1,-1-1,-6 0,-8-1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35.8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381 118,'0'-12,"0"0,-1 1,0-1,-1 0,-5-20,6 31,0-1,1 0,-1 1,0-1,0 1,0-1,0 1,0-1,0 1,0 0,-1-1,1 1,0 0,-1 0,1 0,-1 0,1 0,-4-1,3 2,-1 0,1-1,0 1,-1 0,1 1,-1-1,1 0,-1 1,1-1,0 1,-1 0,1 0,0 0,-1 0,1 0,0 0,-3 3,-2 2,0-1,0 1,1 0,0 1,0-1,0 1,1 0,-8 15,-30 70,26-51,-23 58,4 3,5 0,-22 132,49-215,-8 55,12-70,0 1,0-1,0 1,0-1,0 0,1 1,0-1,0 0,0 1,1-1,-1 0,1 0,3 5,-3-7,0 0,0 0,0 0,1 0,-1 0,1 0,0-1,-1 1,1-1,0 0,0 0,0 0,-1 0,1 0,0-1,0 1,0-1,1 0,-1 0,0 0,0 0,0-1,0 1,5-2,-3 0,1 1,-1-1,1 0,-1 0,1 0,-1-1,0 0,0 0,-1 0,1-1,0 0,3-4,10-16,-2-2,-1 0,-1-1,-1 0,11-33,2-4,70-196,-32 79,-64 179,1-1,0 0,0 0,0 0,1 1,-1-1,1 1,-1-1,1 1,0-1,0 1,0 0,0 0,0 0,0 0,1 0,-1 1,1-1,5-2,-6 4,1 0,-1 0,1 1,0-1,-1 1,1-1,0 1,-1 0,1 0,-1 0,0 0,1 0,-1 1,0-1,0 1,1-1,-1 1,-1 0,1 0,0 0,3 4,13 12,2-1,28 20,20 17,-15-5,206 176,-204-184,65 38,-101-68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37.1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275 46,'-13'-1,"0"2,0-1,0 2,-23 4,32-4,-1-1,1 1,0 0,-1 1,1-1,0 1,0 0,1 0,-1 0,1 0,-1 1,1-1,0 1,0 0,1 0,-3 5,-11 21,2 1,1 0,2 1,-10 41,-18 136,38-198,-2 3,1 1,0 0,1 1,1-1,3 23,-3-36,0 0,1 1,0-1,-1 0,1 0,0 0,0 0,0 0,0 0,0-1,0 1,1 0,-1 0,1-1,-1 1,1-1,0 1,3 1,-2-2,0 0,0 0,0-1,0 1,0-1,0 0,0 0,0 0,0 0,0-1,0 1,0-1,0 0,0 0,0 0,-1 0,6-3,-2 1,0-1,0 0,0 0,-1-1,0 1,0-1,0 0,0-1,-1 1,0-1,0 0,0 0,-1 0,5-13,3-10,15-62,-22 74,24-82,-12 48,15-90,3 216,12 20,3-3,89 125,146 157,-151-206,-102-126,-4-5,41 44,-60-73,-1-1,1 0,1 0,-1 0,1-1,0 0,0-1,1 0,0-1,0 0,11 3,-18-6,-1-1,0 1,0-1,1 0,-1 0,0 1,0-2,0 1,1 0,-1 0,0-1,0 1,0-1,1 0,-1 0,0 0,0 0,0 0,-1 0,4-3,-2 2,-1-1,1 0,-1 0,0 0,0-1,0 1,-1 0,1-1,-1 1,0-1,2-5,0-10,-1 0,0-1,-2-36,-1 39,1-8,-9-266,3 227,-3 1,-25-97,22 117,-2 0,-1 1,-3 1,-1 0,-2 1,-2 2,-1 0,-49-57,-46-24,95 86,24 32,-1-1,0 1,1-1,-1 1,1-1,0 1,-1-1,1 1,0-1,0 1,0-1,0 1,0-1,0 1,1-1,-1 1,0-1,1 1,-1-1,1 1,0-1,-1 1,2-2,7-6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11.8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0,'14'246,"-1"-28,-6-135,-4-64,0-1,-2 1,-1 0,-2 33,-2-35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38.1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13 242,'0'-1,"0"1,0 0,0-1,0 1,0 0,0 0,0-1,0 1,0 0,0-1,0 1,0 0,0-1,0 1,0 0,-1-1,1 1,0 0,0 0,0-1,-1 1,1 0,0 0,0 0,0-1,-1 1,1 0,0 0,-1 0,1-1,0 1,0 0,-1 0,1 0,0 0,-1 0,1 0,0 0,-1 0,1 0,0 0,-1 0,1 0,0 0,-1 0,1 0,-1 1,1-1,0 0,-1 1,1-1,0 0,0 1,-1-1,1 1,0-1,0 0,0 1,-1-1,1 1,0-1,0 0,0 1,0-1,0 1,0-1,0 1,0-1,0 1,0-1,0 0,0 1,1-1,-1 1,0-1,0 1,0-1,0 0,1 1,-1-1,0 0,0 1,1-1,-1 0,0 1,1-1,0 1,4 5,0 0,1-1,0 1,1-1,-1 0,1-1,0 0,0 0,9 4,75 27,-74-29,2 0,1-1,0 0,0-1,0-2,0 0,1-1,37-3,-49 2,1-1,-1-1,0 0,0 0,0-1,-1 0,1 0,-1-1,1 0,-1 0,0-1,-1 0,1-1,-1 0,0 0,-1 0,1-1,-1 0,8-12,-10 9,1 1,-2-1,0 0,0 0,0 0,-1-1,-1 1,0 0,0-15,-1 9,-1 0,-1 1,0-1,0 1,-9-25,10 38,0-1,0 1,0 0,0-1,0 1,0 0,-1 0,1 0,-1 0,0 0,0 1,1-1,-1 0,0 1,0-1,-1 1,1 0,0 0,-3-2,4 3,0 0,0 0,1 0,-1 0,0 0,0 0,0 0,0 0,1 0,-1 0,0 0,0 1,0-1,1 0,-1 0,0 1,0-1,1 1,-1-1,0 1,1-1,-2 1,1 1,0 0,0-1,0 1,0 0,0 0,0 0,0-1,1 1,-1 0,1 0,-1 0,1 0,0 3,0 0,0 0,1 0,0 0,0 0,0-1,0 1,1 0,0-1,0 1,0-1,0 1,1-1,0 0,-1 0,2 0,3 4,5 4,0 0,0 0,21 13,11 6,2-1,1-2,69 30,-83-46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39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1 734,'9'-15,"2"1,0 1,0-1,1 2,1 0,0 0,25-16,1-3,349-253,-228 173,-98 70,-42 30,0-2,-1-1,0 0,-1-1,0-1,19-23,-37 39,1 0,-1-1,1 1,-1 0,1-1,-1 1,0 0,1-1,-1 1,0-1,1 1,-1-1,0 1,1-1,-1 1,0-1,0 1,0-1,1 1,-1-1,0 1,0-1,0 0,0 1,0-1,0 1,0-1,0 1,0-1,0 1,-1-1,1 0,0 1,0-1,0 1,-1-1,1 1,0-1,-1 1,1-1,0 1,-1 0,1-1,-1 1,1-1,0 1,-1 0,1 0,-1-1,1 1,-1 0,1 0,-1-1,1 1,-1 0,0 0,1 0,-1 0,1 0,-1 0,1 0,-1 0,0 0,-38 6,20 4,1 0,0 1,1 1,0 1,0 0,-14 17,-13 9,-67 52,5 5,3 5,-89 114,180-198,0 0,1 1,1 0,1 0,-11 32,17-40,0 0,0 0,1 1,0-1,1 1,0-1,1 1,0-1,1 1,0 0,1-1,4 17,-4-22,1 1,0-1,0 0,1 0,0 0,0 0,0-1,0 1,1-1,0 0,-1 0,2-1,-1 1,0-1,1 0,-1-1,1 0,0 1,0-2,9 3,8 1,1 0,0-2,45 0,0-4,0-4,-1-3,0-2,0-4,88-29,-149 40,0 1,0-1,-1 0,1-1,-1 0,0 0,0 0,0 0,0-1,-1 0,0-1,0 1,0-1,4-7,-2 0,0 0,-1-1,-1 0,-1 0,1 0,1-15,27-102,-20 87,-2 0,-1-1,-3-1,3-82,-8 136,1 0,0-1,0 1,1-1,0 0,0 0,0 0,1 0,11 10,-1 2,2-2,30 27,-39-39,1 0,-1 0,1-1,0 0,0 0,1-1,-1 0,1-1,-1 0,20 1,9-1,58-6,-29 1,-28 2,0-2,64-14,-100 17,-1-1,1 0,0 1,-1-1,0 0,1-1,-1 1,0 0,1-1,-1 1,0-1,0 0,0 1,0-1,-1 0,1 0,0-1,-1 1,1 0,-1 0,2-4,-2 0,1 1,-1 0,0-1,-1 1,1-1,-1 1,0-1,0 1,-2-11,-3-5,0 0,-2 1,0-1,-12-23,16 39,-20-39,21 42,1-1,-1 1,0-1,0 1,0 0,0 0,0 0,0 0,-1 0,1 0,-1 1,1-1,-5-1,7 3,0 0,-1 0,1 0,0-1,-1 1,1 0,-1 0,1 0,-1 0,1 0,0 0,-1 0,1 0,-1 0,1 0,0 0,-1 0,1 0,-1 1,1-1,0 0,-1 0,1 0,-1 1,1-1,0 0,-1 0,1 1,0-1,0 0,-1 0,1 1,0-1,-1 0,1 1,0-1,0 1,0 19,16 20,4-6,3-2,0 0,32 31,-10-19,-32-30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41.0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24 481,'1'-2,"-1"0,1 1,-1-1,1 0,-1 0,1 1,0-1,0 0,0 1,0-1,0 1,0-1,1 1,-1 0,0 0,4-3,29-20,-19 15,136-91,-90 63,-1-3,97-86,-154 123,1-1,-1 1,0-1,0 0,0 0,0-1,-1 1,1-1,-1 1,0-1,-1 1,1-1,0-6,-2 9,0 0,0 0,0 0,0 0,-1 0,1 0,-1 0,0 0,1 0,-1 1,0-1,0 0,0 0,0 1,0-1,-1 0,1 1,0 0,-1-1,1 1,-1 0,0-1,1 1,-1 0,0 0,0 0,1 1,-1-1,0 0,0 1,0-1,0 1,0 0,0-1,-3 1,-8-1,-1 0,1 0,-1 1,1 1,-1 0,1 1,0 1,0 0,0 0,0 2,0-1,1 2,-18 9,-11 9,1 2,-52 43,81-60,-8 6,0 1,1 0,-20 25,35-38,0 1,0-1,0 1,1 0,-1-1,1 1,0 0,0 1,1-1,-1 0,1 1,0-1,0 0,0 1,1-1,-1 1,1-1,0 1,1 0,-1-1,1 1,0-1,0 0,2 7,0-7,0 1,0 0,1-1,-1 0,1 0,0 0,1 0,-1-1,0 0,1 0,0 0,0 0,9 3,73 23,-81-27,296 51,-238-45,-59-7,-1-1,1 1,-1-1,0 0,1-1,-1 1,1-1,-1 0,0 0,1-1,-1 1,0-1,0 0,0 0,0 0,4-3,-1-1,1-1,-1 0,-1 0,1 0,-1-1,6-10,-3 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42.6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1057 1,'-2'6,"-1"-1,0 1,0 0,0-1,-1 0,0 1,0-1,0-1,-1 1,-9 7,4-3,-16 14,0-1,-2-1,-50 28,38-25,-45 36,60-41,-2-1,0-2,0 0,-2-2,-45 17,-161 38,143-45,-65 6,135-24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25.9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0,'4'2,"-1"-1,0 1,1 1,-1-1,0 0,0 1,0-1,-1 1,1 0,-1 0,1 0,-1 0,3 6,6 6,243 328,-29 21,-111-175,218 367,-323-542,0 2,1-1,0 0,1-1,16 16,-25-27,1-1,0 1,-1-1,1 0,0 0,1 0,-1 0,0-1,0 1,1-1,-1 0,1 0,-1 0,1 0,-1 0,1-1,0 0,-1 0,1 0,0 0,-1 0,1-1,0 0,-1 0,1 0,4-2,22-12,-1-2,-1-1,51-42,-25 17,361-295,-403 326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26.6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10 170,'0'0,"0"0,-1 0,1 0,0 1,-1-1,1 0,0 0,-1 0,1 0,0 0,0 0,-1 0,1 0,0 0,-1-1,1 1,0 0,0 0,-1 0,1 0,0 0,-1 0,1-1,0 1,0 0,-1 0,1 0,0-1,0 1,0 0,-1 0,1 0,0-1,0 1,0 0,0-1,0 1,0 0,-1 0,1-1,9-11,17-8,-1 5,1 2,0 1,0 1,50-14,-53 18,26-17,-16 6,-15 10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27.5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225 1,'-5'2,"1"0,0 0,0 0,0 1,0 0,0 0,1 0,-1 0,1 1,0-1,0 1,0 0,-4 7,-1-1,-10 15,1 1,2 0,0 1,2 1,1 0,1 1,-11 44,9-20,4 1,1 0,-1 75,9-118,0-1,1 1,0-1,1 1,0-1,0 0,1 0,0 0,1 0,6 12,-6-16,-1-1,1 0,-1-1,1 1,1 0,-1-1,1 0,-1 0,1-1,0 1,1-1,-1 0,0 0,1-1,0 0,-1 0,1 0,12 2,-1-2,1-1,0 0,0-2,-1 0,1 0,33-9,104-38,-104 30,-33 12,-1 0,1-2,-1 0,0 0,-1-2,22-16,-32 21,0-1,0 0,0 0,-1 0,0-1,0 0,-1 0,0 0,0-1,0 1,-1-1,0 0,-1 0,0 0,0 0,1-17,-1-4,-1 0,-1 0,-2 0,0 0,-2 0,-2 0,-12-41,14 59,0 1,-1 0,0 0,-1 0,0 1,0-1,-1 2,0-1,-15-13,15 17,0 0,0 0,0 1,-1 0,1 0,-1 0,0 1,0 0,-1 1,1 0,-1 0,1 1,-1 0,-9 1,-83 3,79-3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52.2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1 143,'0'0,"0"0,0-1,0 1,0 0,0-1,0 1,0 0,0-1,0 1,0 0,0-1,0 1,0 0,0-1,0 1,0 0,1-1,-1 1,0 0,0-1,0 1,0 0,1 0,-1-1,0 1,0 0,1 0,-1-1,0 1,1 0,-1 0,0 0,1-1,-1 1,0 0,1 0,-1 0,0 0,1 0,-1 0,0 0,1 0,17 8,13 20,-6 1,-1 2,32 51,-56-81,0-1,0 0,0 1,0-1,0 0,0 0,0 1,1-1,-1 0,0 1,0-1,0 0,0 1,1-1,-1 0,0 0,0 0,1 1,-1-1,0 0,1 0,-1 0,0 1,0-1,1 0,-1 0,0 0,1 0,-1 0,0 0,1 0,-1 0,0 0,1 0,-1 0,1 0,-1 0,0 0,1 0,-1 0,5-16,-4-31,-1 43,0-17,0 0,2 0,1 1,5-22,-6 31,1 1,1 0,0 0,0 0,1 1,0 0,1 0,0 0,13-15,-18 23,1 0,-1-1,1 1,-1 0,1 0,0 0,-1 0,1 0,0 0,-1 0,1 1,0-1,0 0,0 1,0 0,0-1,0 1,0 0,0 0,-1 0,1 0,0 1,0-1,0 0,0 1,0-1,0 1,-1 0,1 0,0 0,0 0,-1 0,1 0,-1 0,1 0,1 2,7 6,-1 0,1 1,-2 0,10 15,-6-9,15 21,-2 2,-1 0,-3 2,-1 0,-2 2,-2-1,-2 2,15 75,-27-109,-2-4,1 1,0 0,1-1,-1 1,1-1,0 0,1 1,0-1,0 0,0 0,1-1,8 11,1-7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53.4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170 1,'-5'1,"0"1,0 0,0 1,0-1,0 1,0 0,1 0,-1 0,1 1,0 0,0-1,1 2,-7 6,6-6,-9 9,1 1,0 1,1 0,0 0,2 1,0 1,-7 19,15-36,0 1,1-1,0 1,-1-1,1 1,0-1,-1 1,1-1,0 1,0-1,0 1,1-1,-1 1,0-1,1 1,-1-1,0 1,1-1,0 1,-1-1,1 0,0 1,0-1,0 0,0 0,0 0,1 2,1-1,0 0,1-1,-1 1,0-1,0 0,1 0,-1 0,0 0,1-1,-1 1,7-1,5 0,0-1,0-1,0 0,26-7,-37 7,1 0,-1 0,0 0,0 0,0-1,0 0,0 0,-1 0,1 0,-1 0,0-1,0 0,0 1,5-9,-7 9,0 1,0 0,0-1,0 1,0-1,0 1,-1-1,1 1,-1-1,0 1,1-1,-1 1,-1-1,1 0,0 1,0-1,-1 1,0-1,1 1,-1-1,0 1,0 0,0-1,-1 1,1 0,-1 0,1 0,-1 0,-2-3,0 2,-1 0,0 0,1 0,-1 1,0-1,0 1,0 0,-8-1,-27-14,27 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54.5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0,'2'5,"-1"0,1 0,0-1,1 1,-1 0,1-1,0 0,0 0,0 0,6 6,6 9,-9-11,26 42,2-2,66 73,-57-76,-3 2,-1 2,55 93,-91-135,1-1,0 0,0 0,1-1,0 1,0-1,0 0,0 0,8 5,-11-9,0 0,0 0,0-1,1 1,-1 0,0-1,0 0,1 1,-1-1,0 0,0 0,1 0,-1 0,0-1,0 1,1 0,-1-1,0 0,0 0,0 1,0-1,0 0,0-1,0 1,0 0,0 0,0-1,-1 1,1-1,-1 0,1 0,1-1,24-31,-17 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15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0 525,'2'14,"-1"-1,1 1,1-1,1 0,0 0,0 0,7 12,52 98,-34-70,259 428,-168-295,108 227,-224-404,-2-6,-1-1,1 1,-1 0,0-1,0 1,0 0,0 0,0 0,-1 0,1 0,-1 0,0 0,0 0,0 5,0-8,-1 0,1 1,0-1,0 0,-1 0,1 0,0 0,-1 1,1-1,-1 0,1 0,0 0,-1 0,1 0,0 0,-1 0,1 0,0 0,-1 0,1 0,0 0,-1 0,1 0,0 0,-1-1,1 1,0 0,-1 0,1 0,0-1,-1 1,1 0,0 0,-1 0,1-1,0 1,0 0,0-1,-1 1,1-1,-15-13,-28-41,1-1,-50-92,-52-138,105 198,4-1,4-2,4-1,5-1,3-1,4-1,5 0,1-123,11 161,14-91,-11 119,1 1,2 0,1 0,1 1,14-28,-22 52,-1 1,1-1,0 1,0-1,-1 1,2 0,-1 0,0 0,0 0,1 0,-1 0,1 0,0 1,-1 0,1-1,0 1,0 0,0 0,0 1,0-1,0 0,0 1,0 0,0 0,0 0,0 0,0 0,4 1,8 3,0-1,0 2,0 0,19 10,-12-6,183 85,-177-79,0 2,-1 1,0 0,45 44,-64-53,0 0,0 0,-1 1,0 0,-1 1,0-1,0 1,-1 0,-1 1,0-1,0 1,3 21,-6-17,0 0,-1 0,0 0,-1 0,-1 0,-1 0,0 0,-9 25,-5 0,-1-1,-3 0,-1-1,-1-2,-57 69,27-43,-72 68,99-107,-2-1,0-1,-1-1,-2-2,-41 21,62-36,0 0,0 0,0-1,0-1,-1 1,-15 0,26-3,0 0,0 0,1 0,-1-1,0 1,0 0,0 0,0 0,0 0,0-1,0 1,0 0,0 0,0 0,0 0,0-1,0 1,0 0,0 0,0 0,0 0,0-1,0 1,0 0,0 0,0 0,0 0,-1 0,1-1,0 1,0 0,0 0,0 0,0 0,0 0,0 0,-1-1,1 1,0 0,0 0,0 0,0 0,0 0,-1 0,1 0,0 0,0 0,0 0,0 0,-1 0,1 0,0 0,0 0,0 0,0 0,-1 0,1 0,0 0,0 0,0 0,0 0,-1 0,1 0,0 0,0 1,9-9,3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09:55.5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0 136,'5'0,"5"0,5 0,5 0,3-4,2-6,0-1,2-3,-1 1,0 2,-5 0,-1 0,0 3,-3-1,-1 0,2 2,-2-2,-5 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00.2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5,'0'0,"0"-1,0 1,0 0,0 0,0 0,0 0,0-1,0 1,0 0,0 0,0 0,0 0,0 0,0-1,0 1,0 0,1 0,-1 0,0 0,0 0,0-1,0 1,0 0,0 0,0 0,1 0,-1 0,0 0,0 0,0 0,0 0,0 0,1 0,-1 0,0-1,0 1,0 0,0 0,1 0,-1 0,0 0,0 0,0 0,0 1,1-1,-1 0,0 0,0 0,0 0,0 0,0 0,1 0,-1 0,0 0,0 0,0 1,15 9,9 15,94 147,156 303,-82-128,-183-330,-6-11,0-1,0 1,1-1,0 1,-1-1,2 0,6 7,-9-14,-1 0,1 0,-1 0,0 0,0-1,0 1,0 0,0 0,0-1,-1 1,1 0,-1-1,0 1,0-5,2 1,47-194,134-339,-174 514,2 1,0 0,2 0,0 1,34-41,-42 58,1 0,0 0,1 1,-1-1,1 2,0-1,1 1,-1 0,1 0,-1 1,1 0,0 0,0 1,0 0,1 1,-1-1,0 2,1-1,-1 1,0 0,1 1,14 3,-8 0,-1 0,1 1,-1 1,0 1,0 0,-1 0,0 2,0-1,-1 2,0-1,11 14,13 14,58 80,-76-94,-2 1,0 0,-2 1,0 1,-2 1,17 51,-27-68,0-1,0 1,-1 0,0 0,0 0,-1 0,-1 0,0 0,0 0,-1 0,0 0,-1-1,0 1,0-1,-1 1,0-1,-1 0,0-1,0 1,-1-1,0 0,-1 0,-10 9,3-4,-2-2,0 0,0 0,-1-1,0-1,0-1,-1-1,-1 0,-30 6,5-3,0-2,0-3,-47 1,59-7,25 0,1 0,-1 1,1 0,-1 0,0 0,1 1,-1 0,1 0,-1 0,1 1,0 0,0 1,-8 3,4 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00.8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194 1,'1'0,"0"1,0-1,1 1,-1 0,0-1,0 1,0 0,0 0,0 0,0 0,0 0,0 0,0 0,-1 0,1 0,0 1,-1-1,1 0,-1 0,1 1,-1-1,0 0,1 1,-1-1,0 0,0 1,0 1,3 39,-8 15,-2 1,-28 100,8-39,-27 193,-23 487,70-740,2-41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01.8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179 31,'0'-2,"0"1,0 0,0-1,0 1,0 0,0-1,0 1,0 0,-1-1,1 1,0 0,-1 0,1-1,-1 1,1 0,-1 0,0 0,1 0,-1 0,0 0,0 0,-1-2,1 3,0 0,0 0,0 0,0 0,0 0,0 0,0 0,0 0,0 0,0 1,0-1,0 0,0 1,0-1,0 1,0-1,0 1,0-1,0 1,1-1,-2 2,-4 3,0 1,0 0,1 0,0 0,0 0,-4 9,-8 18,1 0,2 2,1-1,2 2,1 0,2 0,2 0,1 1,1 0,3 59,2-93,-1 1,1-1,0 0,0 0,0 0,1 0,-1 0,1 0,-1 0,1 0,0 0,0-1,1 1,-1-1,0 1,1-1,-1 0,1 0,0 0,0-1,-1 1,1 0,1-1,-1 0,0 0,0 0,5 1,12 2,-1-1,0 0,34-1,-18-1,66 8,84 3,-160-12,1-1,0-2,-1-1,0 0,30-10,-48 11,13-2,0-1,-1-1,1-1,-2 0,1-2,-1 0,0-1,29-25,-31 18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04.8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19 106,'-10'-41,"9"37,-1 0,1 0,-1-1,1 1,1 0,-1-1,0 1,1 0,0-8,1 11,-1 0,0 0,1 1,-1-1,0 0,1 0,-1 1,1-1,-1 0,1 1,-1-1,1 1,-1-1,1 1,0-1,-1 1,1-1,0 1,-1-1,1 1,0 0,0-1,-1 1,1 0,0 0,0 0,0 0,-1 0,1-1,0 1,0 1,0-1,0 0,-1 0,1 0,0 0,0 0,-1 1,1-1,0 0,0 1,-1-1,1 1,0-1,-1 1,1-1,1 2,36 23,-4 4,-1 2,-1 2,36 48,72 117,-124-171,-9-15,0-1,0 0,13 14,-4-10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05.2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11,'0'-4,"0"-2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05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1,'1'11,"0"0,1 1,1-1,-1 0,2 0,-1-1,2 1,-1-1,1 1,10 13,10 12,39 45,-47-60,49 59,3-4,4-2,3-3,134 95,-185-149,1-2,1 0,33 12,-50-23,1 0,-1-1,0-1,1 1,-1-2,1 1,0-2,0 1,-1-2,1 1,0-1,14-4,-4-2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06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261 1,'-4'4,"-6"6,-6 9,-3 7,-4 2,-2 1,-1 0,0-1,0-1,4 0,2-6,4-1,1-4,2-6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08.4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1 732,'4'-1,"0"-1,-1 0,1-1,0 1,-1-1,0 1,1-1,-1 0,0 0,4-7,9-6,130-110,229-254,-368 372,42-58,-47 63,1-1,-1 0,0 0,0 0,-1-1,1 1,-1 0,0 0,0-1,0 1,-1-1,1 1,-1-1,-1-8,1 11,0 1,-1 0,1-1,0 1,-1 0,1 0,-1-1,1 1,-1 0,0 0,0 0,1-1,-1 1,0 0,0 0,0 0,0 0,0 1,0-1,0 0,-1 0,1 1,0-1,0 0,0 1,-1-1,1 1,0 0,-1-1,1 1,0 0,-1 0,1 0,-1 0,1 0,0 0,-1 0,1 1,0-1,-1 0,1 1,0-1,-1 1,1-1,0 1,0 0,0 0,0-1,0 1,-2 2,-3 1,0 0,0 0,0 1,1 0,-1 0,1 1,1-1,-6 9,-1 5,4-7,0 0,0 1,1-1,1 1,-5 20,9-30,0 1,1-1,0 1,0-1,0 1,0-1,0 1,1-1,-1 1,1-1,0 1,0-1,0 0,1 1,-1-1,1 0,0 0,0 0,0 0,0-1,0 1,1 0,-1-1,1 1,0-1,5 4,16 7,0-1,0 0,1-2,49 14,-19-7,35 11,89 34,-154-52,0 2,-1 1,-1 0,39 30,-56-38,-1-1,0 2,0-1,-1 0,0 1,0 0,0 0,-1 0,1 0,-1 0,-1 1,1-1,-1 1,-1 0,1 0,-1 0,0 0,-1 0,1 0,-1 0,-1 0,1 0,-3 8,0-3,0 0,0 0,-1-1,-1 1,0-1,-1 0,0-1,0 1,-1-1,-1 0,0-1,-13 13,3-6,-1-1,-1 0,0-2,-1 0,-22 10,-116 39,130-52,-16 8,4 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1.0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659 50,'0'-1,"-1"-1,1 1,-1 0,1-1,-1 1,1 0,-1 0,0 0,0 0,0 0,1 0,-1 0,0 0,0 0,0 0,0 0,0 1,-1-1,1 0,0 1,0-1,0 1,-2-1,-33-10,33 10,-21-4,-1 1,1 1,-1 1,0 1,0 1,0 2,1 0,-1 2,1 0,-1 2,1 1,1 0,0 2,-41 21,51-22,-1 0,1 0,1 1,0 1,0 0,1 1,0 0,1 0,0 1,1 1,0 0,1 0,0 1,1-1,1 2,0-1,1 1,1 0,0 0,1 0,0 0,1 1,1-1,2 27,-1-36,0 0,1 0,0 0,0 0,0 0,1 0,0-1,0 1,0 0,1-1,0 0,0 1,0-1,1 0,0-1,0 1,0-1,0 1,1-1,0-1,9 7,-5-6,-1 0,1-1,-1 0,1-1,0 0,0-1,0 1,0-2,0 1,0-1,0-1,0 0,17-3,5-4,-1 0,0-2,0-2,-2 0,1-2,32-22,-12 3,-1-2,60-58,-95 80,-1-1,-1 0,-1 0,0-1,13-25,5-10,-23 43,1 0,0 1,0-1,0 1,1 0,-1 0,1 1,1 0,-1 0,1 1,11-5,-17 8,0 0,1 0,-1 0,0 0,1 1,-1-1,1 1,-1-1,1 1,-1 0,1 0,-1 0,1 0,-1 1,1-1,-1 0,1 1,-1 0,1 0,-1 0,0 0,0 0,1 0,-1 0,0 1,0-1,0 1,0 0,-1-1,1 1,0 0,-1 0,1 0,-1 0,1 1,-1-1,0 0,0 0,0 1,-1-1,1 1,0 4,15 40,1-1,25 47,-15-33,-15-32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16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1390 0,'-85'0,"-92"13,141-8,1 2,0 1,0 2,1 1,-44 22,10 3,1 2,1 4,3 3,-111 101,107-81,3 3,4 3,-91 139,142-197,-51 91,56-96,0 1,1-1,0 1,0 0,0 0,1 0,1 0,0 1,0 17,1-25,0 0,1 0,-1 0,1-1,0 1,-1 0,1 0,0-1,0 1,0-1,0 1,0-1,1 1,-1-1,0 0,1 0,-1 1,1-1,-1 0,1 0,-1 0,1-1,0 1,0 0,-1-1,1 1,0-1,0 1,0-1,3 0,7 1,1 0,-1-1,21-3,-14 1,57-2,127-23,-175 21,-1-1,0-2,-1-1,1-1,-2-1,0-1,0-1,22-18,3-9,-2-2,-2-2,-2-2,-1-2,-4-1,-1-2,-2-2,-3-2,-3 0,-2-2,-2-2,28-100,-51 148,14-43,-16 53,-1 0,1 0,0 0,-1 1,1-1,0 0,0 0,1 1,-1-1,0 0,0 1,1-1,-1 1,1 0,-1-1,1 1,0 0,-1 0,1 0,0 0,2 0,-2 1,-1 0,0 0,1 1,-1-1,0 1,0-1,1 1,-1 0,0-1,0 1,0 0,0 0,0 0,0 0,0 0,0 0,0 0,1 2,17 27,-13-19,397 583,-389-574,15 20,36 39,-63-77,0 1,0-1,1-1,-1 1,0 0,1-1,-1 1,1-1,-1 0,1 1,0-1,-1 0,1-1,0 1,0-1,0 1,0-1,-1 0,1 0,0 0,0 0,0 0,0-1,5-1,15-4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1.6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1,'0'14,"2"0,0 1,1-1,0 0,1-1,1 1,6 14,52 93,-43-86,71 128,7-4,195 240,-276-380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2.5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74 733,'9'-11,"-1"-1,0 1,-1-2,0 1,-1-1,5-15,5-10,17-32,29-90,-52 127,-2-1,-1 0,-1 0,-2-1,0-39,-4 68,0-7,0 1,-1-1,-1 1,-4-20,6 30,0 0,-1 1,1-1,-1 1,1-1,-1 1,0-1,1 1,-1 0,0-1,0 1,0 0,0 0,0-1,0 1,-1 0,1 0,0 0,0 0,-1 1,1-1,-1 0,1 0,-1 1,1-1,-1 1,1-1,-1 1,1 0,-1 0,0 0,1 0,-1 0,1 0,-1 0,0 0,1 0,-1 1,1-1,-1 1,1-1,-1 1,1 0,-1 0,1-1,-2 3,-4 1,0 1,0 1,0-1,1 1,0 0,0 1,0 0,1 0,-6 9,-38 74,47-86,-15 33,1 0,2 2,-16 72,24-82,2-1,1 1,1 0,1 0,2 0,5 33,-5-52,2 0,-1 0,1-1,1 1,0-1,0 0,0 0,1 0,1-1,0 0,0 0,0 0,1-1,0 1,1-2,-1 1,1-1,1 0,-1-1,1 0,0 0,0-1,19 6,13 2,-1-3,2-1,-1-2,59 1,-59-4,-38-3,-1 1,1-1,-1 0,1 1,-1 0,0-1,1 1,-1 0,0 0,1 1,-1-1,0 0,0 1,0-1,0 1,0 0,-1-1,1 1,0 0,1 2,-1 1,0-1,0 1,0 0,0-1,-1 1,1 0,-1 0,-1 0,1 8,-1 9,-1 0,0 0,-9 35,10-56,-40 160,-5 23,44-178,0 0,0 0,1-1,0 1,0 0,0 0,1-1,0 1,2 9,-2-13,0 0,0-1,0 1,0 0,0-1,1 1,-1-1,0 1,1-1,-1 0,1 1,0-1,-1 0,1 0,0 0,-1 0,1-1,0 1,0 0,0-1,0 1,0-1,0 0,0 1,0-1,0 0,0 0,0-1,0 1,2-1,35-3,0-1,-1-2,0-2,0-2,-1-1,-1-2,54-28,-65 27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3.4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70 834,'183'-109,"-120"69,92-65,213-188,-356 283,79-73,-80 71,0 0,-1 0,-1 0,0-1,10-19,-18 30,0 0,0 0,0 0,-1 0,1 0,0-1,-1 1,0 0,1 0,-1 0,0 0,0-1,0 1,0 0,-1 0,1 0,-1-1,1 1,-1 0,0 0,1 0,-3-3,1 3,-1-1,1 0,-1 0,1 1,-1 0,0-1,0 1,0 0,-1 1,1-1,0 0,-5-1,-7-1,-1 0,1 0,-1 2,-30-2,23 4,0 1,0 2,1 0,-1 1,1 2,0 0,1 1,-1 1,1 1,1 1,0 1,-23 16,-1 4,2 3,1 1,2 1,-37 46,35-32,2 2,2 1,2 2,3 2,2 1,3 1,-33 106,56-152,1 0,1-1,0 1,1 0,1 0,-1 0,2 0,4 24,-5-32,1-1,0 0,1 1,-1-1,1 0,-1 0,1 0,1 0,-1 0,0 0,1-1,0 1,0-1,0 0,0 1,1-1,-1-1,1 1,-1-1,1 1,0-1,0 0,0 0,1-1,-1 1,0-1,0 0,9 1,33 0,0-1,0-2,67-12,-56 0,-1-2,0-4,-2-1,72-38,-51 24,117-50,193-90,-305 132,-2-3,119-91,-155 100,-14 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4.4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505 382,'0'-12,"0"-1,0 0,-1 0,0 1,-5-24,5 32,-1 1,1-1,-1 0,0 1,0-1,0 1,0-1,-1 1,1 0,-1 0,0 0,0 1,0-1,0 0,-1 1,1 0,-1 0,1 0,-6-2,0 1,0-1,-1 1,0 0,1 1,-1 0,0 1,0 0,0 0,0 1,0 1,0-1,0 2,-19 4,17-2,0 1,0 0,1 1,-1 0,1 0,0 2,1-1,0 1,-16 17,9-6,1 0,1 1,0 1,2 0,1 1,0 1,2 0,1 0,0 1,-7 37,12-43,1 0,0 0,2 1,0-1,1 0,3 29,-2-41,1 0,-1 0,1 0,0 0,1 0,-1 0,1 0,0-1,1 1,-1-1,1 0,0 0,0-1,1 1,0-1,-1 0,1 0,1 0,-1-1,0 1,1-1,9 3,5 1,1-1,0-1,1 0,-1-2,30 1,115-5,-105-1,-5 3,-37 0,-1 0,1-1,-1-1,1-1,32-8,-48 9,0 0,0-1,0 1,-1-1,1 0,0 1,-1-1,1-1,-1 1,0 0,1-1,-1 1,0-1,0 1,-1-1,1 0,-1 0,1 0,-1 0,0 0,1-4,1-6,-1 0,-1 0,1-27,-1-1,9-41,-5 0,-2-1,-5 1,-3-1,-21-107,25 183,-9-35,9 40,1 0,-1 0,1 1,-1-1,0 0,0 1,1-1,-1 0,0 1,-1-1,1 1,0-1,0 1,-1 0,1-1,0 1,-3-1,4 2,-1 0,0 0,1 0,-1 1,1-1,-1 0,1 0,0 1,-1-1,1 0,-1 1,1-1,-1 1,1-1,0 0,-1 1,1-1,0 1,-1-1,1 1,0-1,0 1,0-1,-1 1,1-1,0 1,0-1,0 1,0-1,0 1,0 0,0-1,0 1,0-1,0 1,0-1,1 2,0 22,3-7,0 0,1 0,1-1,1 0,1 0,0-1,0 0,2 0,15 19,15 14,55 50,66 83,-139-155,-17-20,0 0,0 0,0-1,1 0,-1 0,1-1,0 1,1-1,-1 0,1-1,0 0,-1 0,1 0,10 2,4-3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6.5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405 1221,'-11'1,"1"0,-1 1,0 1,1 0,-1 0,1 1,0 0,0 1,0 0,1 1,0 0,0 0,0 1,-10 10,-7 8,2 1,0 1,-21 33,36-48,0 1,2 0,-1 1,2-1,0 1,0 1,2-1,-1 1,2 0,0 0,-1 19,4-22,0-1,1 1,1 0,-1-1,2 0,0 1,0-1,1 0,0-1,1 1,0-1,1 1,0-2,1 1,9 11,20 18,2-2,2-1,1-2,2-1,53 29,-88-56,1-1,0-1,0 0,1 0,-1 0,17 3,-24-7,0 0,0 1,0-1,1 0,-1 0,0 0,0-1,0 1,0 0,0-1,0 1,0-1,0 0,0 0,0 0,0 0,0 0,0 0,0 0,-1-1,1 1,-1-1,1 1,-1-1,1 1,-1-1,0 0,0 0,0 0,0 1,0-1,0 0,0 0,-1-1,1 1,0-3,3-26,-2 1,0-1,-2 0,-1 1,-2-1,-10-46,9 48,-132-680,80 491,-102-254,143 434,-38-87,47 114,0 0,0 0,-1 1,0 0,-1 0,-1 1,1 0,-11-8,18 16,0 0,1 0,-1 1,0-1,0 0,0 1,0-1,0 0,0 1,0 0,-1-1,1 1,0-1,0 1,0 0,0 0,-1 0,1 0,0 0,0 0,0 0,0 0,-1 0,1 1,0-1,-2 1,2 0,-1 1,1-1,0 0,-1 1,1-1,0 1,0 0,0-1,1 1,-1 0,0-1,1 1,-1 0,1 0,-1 2,-1 5,1 0,1 1,-1-1,1 1,3 16,2-3,2 0,1 0,0-1,2 0,0 0,24 34,94 114,-92-126,15 19,2-2,64 54,-92-93,1-1,1-1,1-1,1-2,0-1,1-1,54 18,-75-30,1 0,0-1,0 0,-1 0,1-1,18-1,-25 0,-1 0,1 0,-1-1,0 1,1-1,-1 0,0 0,0 0,1 0,-1 0,0 0,0-1,0 1,0-1,-1 1,1-1,0 0,-1 1,1-1,-1 0,1 0,-1 0,0 0,0-1,0 1,0 0,0 0,0-1,-1 1,1 0,-1-1,0-3,4-56,-7-100,-1 49,4 81,0 6,0-1,-2 0,-6-33,90 137,-58-56,1-1,1-1,1-2,0-1,1-1,1-1,0-1,1-2,0-1,1-2,58 10,-85-18,0 1,0-1,0 1,0-1,0 0,0-1,-1 1,1-1,0 1,0-1,0 0,-1-1,1 1,0-1,-1 1,1-1,3-3,-5 2,1 0,-1-1,0 1,0 0,0-1,0 0,-1 1,0-1,1 0,-1 0,-1 0,1 0,0 0,-1 0,0 0,-1-7,0-37,-3 0,-1 1,-19-74,-54-132,76 246,-1-3,0 0,-1 0,0 1,0-1,-1 1,-1 0,-7-10,10 18,5 9,6 13,36 43,2-1,83 85,-55-65,119 132,170 208,-311-354,-4 3,-2 2,-4 2,47 120,-52-90,-4 1,31 194,-41-130,-1 187,-21-330,-3 90,2-108,-2 0,1 0,-1 0,-1-1,0 1,0 0,-1-1,0 0,-6 9,7-14,0-1,-1 1,1-1,-1 0,1 0,-1 0,0-1,0 1,0-1,0 0,-1 0,1 0,-1-1,1 0,-1 0,1 0,-1 0,0 0,1-1,-1 0,0 0,0-1,1 1,-1-1,-6-2,-8-1,1-1,0-1,0 0,1-1,-20-12,-23-16,2-3,1-3,-75-69,-134-165,16-47,203 251,3-2,-59-139,90 182,2-2,1 1,2-1,1 0,1-1,-1-35,6 57,1 1,0 0,1-1,0 1,1 0,0 0,0 0,1 0,0 0,1 0,0 1,1 0,0 0,0 0,1 0,0 1,0 0,1 0,0 0,1 1,-1 0,1 1,10-7,17-6,1 1,58-21,-76 35,-5 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7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15,'0'0,"0"-1,0 1,0-1,0 0,0 1,0-1,0 1,0-1,0 1,1-1,-1 1,0-1,0 1,1-1,-1 1,0-1,0 1,1-1,-1 1,1 0,-1-1,0 1,1-1,-1 1,1 0,-1 0,1-1,-1 1,1 0,-1 0,1-1,-1 1,1 0,-1 0,1 0,-1 0,1 0,-1 0,1 0,0 0,-1 0,1 0,-1 0,1 0,-1 0,1 1,-1-1,1 0,0 1,26 14,9 24,-2 1,50 76,-40-53,584 931,-625-990,8 16,0-1,2 0,0-1,23 24,-31-38,-1 0,1 0,1 0,-1-1,0 1,1-1,0 0,-1-1,1 0,0 0,0 0,1 0,-1-1,0 0,1 0,-1-1,0 0,1 0,-1 0,8-2,11-4,-1 0,47-20,12-3,-68 25,-9 3,1 0,0-1,-1 0,1 0,-1 0,0-1,0 0,0 0,0-1,0 1,-1-1,1 0,-1-1,5-5,-2-4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7.9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0 459,'8'-6,"0"-1,0 1,1 0,-1 0,1 1,0 1,19-7,75-18,-30 10,230-67,38-12,-251 67,147-72,-196 80,-13 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19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118 82,'-4'0,"0"1,-1 0,1 0,0 0,0 1,0-1,0 1,0 0,0 0,0 0,1 1,-1 0,1-1,0 1,-1 0,2 1,-1-1,0 0,0 1,1-1,0 1,0 0,0 0,0 0,-2 8,-2 7,0 0,1 0,0 1,-1 27,4-23,1 1,1 0,2-1,0 1,1-1,2 0,1 1,0-2,2 1,13 28,-15-39,0-1,1 0,0 0,1-1,0 0,1-1,0 1,0-2,1 1,1-1,0-1,0 0,0 0,1-1,0-1,0 0,1-1,0 0,0 0,13 1,-10-2,-1-2,1 0,-1-1,1 0,-1-2,28-3,-39 4,0-1,0 0,0-1,1 1,-1-1,-1 0,1 0,0 0,0 0,-1-1,1 0,-1 1,0-1,0 0,0-1,0 1,0 0,-1-1,0 0,1 1,-1-1,-1 0,1 0,-1 0,1-1,-1 1,0 0,0-6,0 5,0 0,0 0,0 0,-1 0,0 0,0 0,0 0,-1 0,0 0,1 0,-2 0,1 0,-1 0,0 1,0-1,0 0,0 1,-1 0,0-1,0 1,0 0,0 0,-1 1,1-1,-1 1,0 0,0 0,0 0,-1 0,1 1,-6-3,-244-109,223 101,10 5,13 5,0 0,1 0,0 0,0-1,0 0,0 0,-7-7,12 10,1-1,0 0,-1 0,1 1,0-1,0 0,0 0,1 0,-1 0,0 0,1-1,-1 1,1 0,0 0,0 0,0 0,0-1,0 1,0 0,1 0,-1 0,1 0,-1 0,1 0,0 0,0 0,0 0,0 0,0 0,0 0,0 1,3-3,2-5,0 1,1-1,1 2,-1-1,1 1,0 0,11-7,71-38,-42 26,-11 4,15-9,70-31,-105 55,1 0,1 2,-1 0,1 0,0 2,0 0,0 2,24 0,-37 1,-1 1,1 0,-1 1,1-1,-1 1,0 0,0 1,0-1,0 1,0 0,0 0,-1 1,0-1,1 1,-1 0,0 0,-1 0,1 1,-1-1,4 8,5 9,-1 1,-1 0,10 32,35 133,1 4,-45-159,2-1,2 0,32 52,-43-77,-1 0,1-1,0 0,1 0,-1 0,1-1,0 1,0-1,12 6,-14-8,-1-2,1 1,0 0,-1 0,1-1,0 0,0 1,-1-1,1 0,0 0,0-1,-1 1,1-1,0 1,0-1,-1 0,1 0,-1 0,1 0,-1 0,1-1,-1 1,0-1,1 0,1-2,2-2,0 0,0 0,-1-1,0 1,0-1,-1-1,0 1,0-1,-1 1,1-1,-2 0,1 0,-1 0,-1-1,1 1,-1 0,-1-11,1-16,-2 0,-10-61,5 52,-2 0,-28-82,28 104,-1 1,-2 0,0 1,-1 0,0 1,-2 0,-23-24,30 35,0 1,0 0,0 1,-1 0,0 0,0 0,-1 1,-14-7,17 11,1-1,-1 1,0 0,1 1,-1-1,0 1,0 0,1 1,-1 0,0-1,1 2,-1-1,0 1,1-1,0 1,-7 4,-12 5,3-1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22.2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335 2327,'-8'-527,"-130"-899,134 1398,-28-139,26 144,0 0,-2 1,0 0,-22-39,29 58,0 1,-1 0,1 1,0-1,-1 0,1 0,-1 0,0 1,1-1,-1 1,0-1,0 1,0 0,0 0,-2-1,3 2,0 0,-1-1,1 1,0 0,0 0,0 1,0-1,0 0,0 0,0 0,0 1,0-1,0 0,0 1,0-1,1 1,-1-1,0 1,0 0,0-1,0 1,1 0,-2 0,-1 4,-1 0,1 0,0 0,1 1,-1-1,1 1,0-1,0 1,-1 10,-4 33,2 1,2 0,2-1,9 73,4-31,35 134,-33-169,4-1,1 0,3-2,56 98,-61-124,1-1,1-1,1 0,2-2,0 0,1-2,2 0,0-2,1 0,47 24,5-7,1-4,1-3,2-3,94 15,340 33,-495-72,-9 0,-3-1,1 0,-1 0,0-1,1 0,10-2,-18 2,0 0,0-1,-1 1,1-1,0 0,0 1,-1-1,1 0,-1 0,1 0,-1 0,1 0,-1-1,1 1,-1 0,0-1,0 1,0-1,0 1,0-1,0 1,0-1,0 0,-1 1,1-1,-1 0,1 0,-1 0,0 1,1-1,-1-4,-7-147,0 39,6-97,2 209,-1 0,0 0,-1 0,1 0,0 0,-1-1,1 1,-1 0,1 0,-1 0,0 0,0 0,0 0,0 1,0-1,-1 0,1 0,0 1,-1-1,0 1,1-1,-1 1,0 0,1-1,-1 1,-3-1,2 1,0 1,1-1,-1 1,0 0,0 0,0 0,0 1,1-1,-1 1,0-1,0 1,1 0,-1 0,0 0,1 0,-1 1,-2 1,1 0,0-1,0 1,1 0,0 0,-1 0,1 0,0 1,1 0,-1-1,1 1,-4 7,5-9,0 1,0-1,0 0,1 1,-1-1,1 0,0 1,0-1,-1 1,1-1,1 0,-1 1,0-1,1 1,-1-1,1 0,0 1,0-1,0 0,0 0,0 0,3 4,9 8,0-2,1 0,1 0,0-1,1-1,0 0,0-2,18 8,8 5,13 9,4 3,97 39,-136-65,0 0,0-2,0 0,1-2,0 0,0-1,-1-1,1-1,29-3,-47 3,-1-1,1 1,-1-1,1 0,-1 1,1-1,-1 0,0 0,0-1,1 1,-1 0,0-1,0 0,0 1,0-1,-1 0,1 0,0 0,-1 0,3-4,-2 1,0 1,-1-1,0 0,1 0,-2 0,1 0,0 0,-1 0,0 0,-1-6,0-4,-2 0,0 1,-1-1,0 0,-1 1,-9-18,8 21,-1-1,0 1,-1 1,0-1,0 1,-1 1,-1 0,0 0,0 1,0 0,-1 1,-1 0,1 0,-21-7,13 7,-1 1,1 0,-1 2,-1 0,1 2,0 0,-1 1,-36 3,53-2,-1 1,1-1,-1 1,1 0,-1 0,1 0,0 1,-1-1,1 1,-6 4,10-6,0 0,0 1,0-1,0 0,0 1,0-1,0 0,0 1,0-1,0 0,0 0,0 1,0-1,1 0,-1 0,0 1,0-1,0 0,0 0,1 1,-1-1,0 0,0 0,0 1,1-1,-1 0,0 0,0 0,1 0,-1 1,0-1,0 0,1 0,-1 0,0 0,1 0,-1 0,0 0,0 0,1 0,-1 0,0 0,1 0,-1 0,0 0,1 0,-1 0,0 0,1-1,18 4,30-2,0-3,50-8,18 0,6-4,-78 8,80-1,-120 7,0 1,0 0,0 0,0 1,0-1,0 1,-1 0,1 1,-1-1,1 1,-1 0,0 0,0 0,0 0,0 1,6 7,4 7,-1 0,18 33,-17-27,18 27,-3-6,-2 2,-2 0,26 70,-39-85,9 32,-22-55,-5-16,-7-19,-2-21,2-1,2 0,-8-93,18 117,-5-54,5-1,11-113,-10 188,1-1,0 0,0 1,0-1,0 1,1-1,0 1,0 0,0-1,1 1,-1 0,1 1,0-1,0 0,0 1,0 0,1-1,4-2,-5 5,-1 0,1 0,0 0,0 0,0 0,1 1,-1 0,0-1,0 1,0 0,0 0,0 1,0-1,0 1,0-1,0 1,0 0,0 0,0 1,0-1,0 0,0 1,-1 0,1-1,-1 1,1 0,-1 1,3 3,49 45,-3 3,66 90,68 138,-125-174,83 211,-133-293,-2 1,0 1,6 41,-11-38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0:23.8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307 204,'0'-21,"0"7,0 0,0-1,-1 1,-1 0,-5-19,6 29,-1 0,0 0,0 0,0 0,0 0,-1 0,0 1,1-1,-1 1,-1 0,1 0,0 0,-1 0,1 0,-1 1,0 0,0-1,0 1,0 1,0-1,-6-1,1 1,1-1,-1 1,0 1,0 0,0 0,0 1,0 0,0 0,0 1,0 0,0 1,0 0,1 0,-11 5,14-5,0 1,0 0,0 0,0 0,1 0,-1 1,1 0,0 0,0 0,0 0,1 1,-1-1,1 1,0 0,1 0,-1 0,1 1,0-1,0 0,0 1,1 0,0-1,0 9,0 24,1-1,3 0,1 1,1-1,2-1,2 1,2-1,18 44,-24-70,-1 0,2 0,-1-1,1 0,0 0,1 0,0-1,1 0,-1 0,16 11,-21-18,1 1,-1 0,1-1,0 0,0 0,-1 0,1 0,0 0,0 0,0-1,0 1,0-1,0 0,0 0,0 0,0 0,4-1,-4 0,1-1,-1 1,0-1,0 0,0 0,0 0,0-1,0 1,-1-1,1 1,-1-1,0 0,1 0,-1 0,-1 0,1 0,2-7,3-8,-1 1,-1-1,0-1,-2 1,3-27,9-48,11-17,-6 154,30 55,4-2,85 116,-82-128,26 39,383 612,-393-603,-6 2,-7 3,76 253,-135-387,37 166,-35-152,-1 0,-1 0,0 0,-2 0,0 1,-1-1,-5 24,5-37,-1 1,1 0,-1 0,0-1,0 0,0 0,-1 0,0 0,0 0,0-1,-1 1,1-1,-1 0,0-1,0 1,-1-1,1 0,0 0,-1-1,0 1,0-1,0-1,0 1,0-1,0 0,-11 0,5 0,-1 0,0-2,1 1,-1-2,1 1,-1-2,1 0,0 0,0-1,0 0,1-1,-16-9,-11-15,1-1,2-2,2-2,-50-62,38 43,-10-12,4-2,3-1,2-3,4-2,3-2,3-1,-38-122,54 131,4 0,2-1,3-1,4 0,2 0,3-1,4 1,2-1,21-105,-11 110,2 1,40-99,-44 133,3 2,0-1,2 2,0 0,2 1,1 1,34-33,-33 38,-12 10,1 0,1 0,-1 1,1 1,1 0,-1 0,1 1,22-9,-23 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16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1294 0,'-1'13,"-1"-1,0 0,0 0,-2 0,1 0,-2-1,1 1,-11 17,-6 17,-29 79,6 3,6 1,-29 169,63-271,2 0,0-1,1 1,2 0,1 0,6 33,-6-52,0-1,0 0,1 0,0 0,0 0,0 0,1 0,0-1,1 0,0 1,7 6,-8-9,1 0,0-1,-1 0,1 0,1-1,-1 1,0-1,0 0,1-1,-1 1,1-1,0 0,-1 0,1-1,0 1,0-1,6-1,-9 0,-1 1,1 0,-1-1,1 1,0-1,-1 0,1 0,-1 0,1 0,-1 0,0 0,1-1,-1 1,0-1,0 0,0 1,0-1,0 0,-1 0,1-1,0 1,-1 0,0 0,1-1,-1 1,0-1,0 1,-1-1,1 1,0-1,-1 0,1 1,-1-1,0-3,0 1,0 0,0 0,-1 0,0 0,0 0,0 0,0 0,-1 1,1-1,-1 0,-1 1,1-1,-1 1,1 0,-1 0,0 0,-8-7,-23-14,-1 2,-2 2,-71-31,84 40,-127-55,-298-89,395 144,0 3,0 3,-90 0,131 6,-26-7,25 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27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0 828,'2'-3,"0"0,0 0,0 1,0-1,1 0,-1 1,1 0,-1-1,1 1,0 0,0 0,0 1,0-1,0 1,0-1,4 0,7-5,77-40,160-58,-145 64,1004-330,-901 318,3 9,0 9,3 10,332 3,-264 26,150-1,-335-9,99-20,-138 17,-21 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0.4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8259 0,'113'41,"-2"5,-1 5,-4 5,-1 4,-4 5,96 79,-127-84,-3 3,-2 4,98 129,125 255,-179-244,-9 5,-9 3,-9 4,97 424,-127-373,-13 2,-11 1,-15 509,-22-636,-8 0,-5-1,-7-1,-6-2,-6-1,-7-3,-126 258,76-216,-8-5,-193 243,-318 273,-377 278,-25-23,716-666,-618 632,542-527,69-88,222-221,-163 107,219-164,-1-2,0-1,-2-1,1-3,-2 0,-45 7,-222 20,179-28,-367 45,-411 39,877-93,-966 102,826-76,0 8,3 6,-299 121,405-138,1 2,2 3,1 2,-83 66,113-79,0 1,2 2,0 0,1 1,2 1,0 0,2 1,0 1,2 1,1 0,-16 51,14-8,2 0,3 0,3 1,4 0,12 135,-7-169,3 1,1-1,1-1,3 1,0-2,3 0,21 41,-23-54,2-1,0 0,1-1,1 0,1-2,1 0,0 0,1-2,1-1,1 0,37 20,-30-21,0 0,1-2,0-2,56 14,-65-21,1 0,-1-2,0 0,1-1,-1-1,1-1,-1-1,30-8,78-31,124-58,-163 63,108-50,189-69,-339 142,0 1,1 2,1 3,-1 2,2 2,69 3,221 39,55 2,-368-36,1 0,-25-6,-13-6,-348-189,154 87,-74-37,-396-150,672 297,-1-1,1 0,-1 0,1 0,-1 0,1 0,0-1,0 1,-1-1,1 0,0 1,-2-4,4 5,0-1,0 1,0-1,0 1,0-1,0 1,0-1,0 1,0-1,0 1,0-1,0 1,1-1,-1 1,0-1,0 1,0 0,1-1,-1 1,0-1,1 1,-1 0,0-1,1 1,-1 0,0-1,1 1,-1 0,1 0,-1-1,1 1,-1 0,1 0,-1 0,1-1,0 1,12-4,0 0,1 1,17-2,-17 3,724-101,-595 92,0 7,1 5,167 24,-259-17,0 2,92 30,-143-40,0 1,1-1,-1 0,0 1,0-1,0 1,1-1,-1 1,0-1,0 1,0 0,0 0,0 0,0-1,-1 1,1 0,0 0,0 0,0 0,-1 1,1-1,-1 0,1 0,-1 0,1 0,-1 1,0-1,1 0,-1 0,0 1,0-1,0 0,0 0,0 1,0-1,0 0,-1 0,1 1,0-1,-2 2,-2 5,0-1,0 1,-1-1,-1 0,-7 8,-3 4,-178 223,-49 71,212-267,2 2,2 1,3 1,1 1,-17 61,6 29,-26 241,13-57,30-235,-3 0,-40 108,46-176,14-22,0 0,0 0,-1 0,1 0,0 0,-1 0,1 0,0 0,0 0,-1 0,1 0,0 0,-1 0,1 0,0 0,-1 0,1 0,0 0,0 0,-1 0,1 0,0 0,0 0,-1-1,1 1,0 0,0 0,-1 0,1-1,0 1,0 0,0 0,-1 0,1-1,0 1,0 0,0-1,0 1,-1 0,-12-46,11 36,-145-523,-36 11,0 3,176 500,1 0,1-1,1 0,0 0,2 0,0 0,1 0,2-1,0 1,0 0,2 0,6-22,-3 17,-1 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6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349 1,'-3'1,"1"1,0 0,-1 0,1 0,0 0,0 0,0 0,0 0,0 1,0-1,1 1,-3 3,-2 4,-32 42,3 2,3 1,1 2,4 1,-22 63,24-46,4 0,3 1,-15 138,30-183,2-1,1 1,1 0,1-1,2 1,1-1,19 58,-18-72,0 0,1-1,1 0,1 0,0-1,1 0,0-1,1 0,1 0,0-1,0-1,1 0,1 0,0-2,28 16,-13-13,0-1,1-1,0-1,1-2,0-1,0-1,49 1,11-6,119-15,-160 9,-1-2,70-21,-94 21,0-1,-1-1,0-1,0-1,-2-1,31-22,-49 32,0 0,0 0,-1 0,1-1,-1 1,0-1,0 0,0 1,0-1,-1-1,0 1,0 0,0-1,0 1,-1-1,1 1,-1-1,0 0,-1 1,1-1,-1 0,0-5,-2 0,0 1,-1-1,0 1,-1 0,0 0,0 0,-1 1,0-1,-11-13,-80-109,-124-132,180 222,0 2,-3 1,-1 3,-2 1,-1 2,-97-48,121 71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1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999 1,'-5'45,"-2"0,-3 0,-1-1,-19 49,-32 77,-6-4,-151 264,-4-78,-84 150,274-435,9-14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1.5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 1,'0'4,"0"6,0 6,-4 4,-2 3,1 1,1 2,-4 1,1-1,0 0,2-5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1.8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1,'5'4,"5"6,5 5,0 5,2-1,3 0,1 1,2 2,6 1,2 5,4 3,9 4,2 0,0-1,-6-6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2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1,'9'0,"11"0,15 4,10 1,6 5,3 0,1-1,-1-3,-5-2,-2-1,-5-2,-1-1,-3 0,-4-1,-4 1,-6-1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2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11,'5'0,"5"0,5 0,5 0,3 0,2 0,1-4,-4-2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42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0 225,'50'-23,"0"3,2 2,97-21,-56 9,-68 21,0 1,30-6,119-2,-132 15,0-2,0-2,-1-1,45-14,-48 10,-20 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3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253 292,'-9'0,"1"0,0 0,-1 1,1 0,0 1,0 0,0 0,-14 6,17-5,-1 0,1 1,0 0,0 0,0 1,1-1,-1 1,1 0,0 0,1 0,-1 1,-2 5,-10 21,1 1,1 0,2 1,2 1,-12 64,15-47,2 1,2 0,5 70,-1-105,1 0,1-1,0 1,1-1,1 0,1 0,0 0,1-1,14 23,-15-29,1-1,1 1,0-2,0 1,1-1,-1 0,2-1,-1 0,1 0,0-1,1-1,0 1,-1-2,2 1,14 3,31 3,1-2,0-3,1-2,-1-3,1-2,62-10,-71 4,1-1,56-18,-84 20,-1-2,-1-1,1 0,-1-2,-1 0,0-1,20-17,-31 21,-1-1,0 0,-1-1,1 0,-2 0,0-1,0 1,-1-1,0 0,0-1,-2 1,1-1,-2 0,1 0,-2 0,1 0,-2-15,0-17,-2 1,-2-1,-13-59,7 56,-2 1,-2 1,-2 0,-1 0,-3 2,-38-62,43 81,-1 1,-1 0,-1 2,-1 0,-1 1,-1 0,0 2,-2 1,0 0,-1 2,0 1,-36-16,43 24,-2 0,1 1,0 1,-38-4,50 8,0-1,1 1,-1 0,1 0,-1 0,0 1,1 0,-1 0,1 0,-1 1,1 0,0 0,0 0,0 1,0 0,0 0,0 0,1 0,-1 1,-5 5,0 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17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1,'2'30,"2"0,1-1,2 1,1-1,22 55,-2-4,32 116,104 286,-158-466,1-1,1 0,15 23,-20-34,0-1,0 1,0-1,0 1,1-1,-1-1,1 1,0 0,0-1,0 0,0 1,0-2,0 1,1 0,-1-1,1 0,-1 0,6 0,251 28,76 4,-291-32,1-2,-1-2,1-2,-1-2,54-15,-54 6,-36 13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3.9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80 369,'-3'0,"-1"0,1 1,0-1,0 1,0-1,0 1,0 0,0 1,1-1,-1 0,0 1,1-1,-1 1,0 0,1 0,0 0,0 0,-1 0,1 1,0-1,1 1,-1-1,0 1,1 0,0 0,-1-1,1 1,0 0,0 0,0 6,-3 9,2 0,0 1,1-1,1 20,1-20,-2 0,2 0,0 0,1 0,1 0,0-1,12 34,-11-42,0-1,1 0,-1 0,2 0,-1-1,1 0,0 0,1 0,-1-1,1 0,1 0,-1 0,1-1,0-1,12 7,49 17,1-3,1-2,1-4,0-3,1-4,109 6,-134-16,80-7,-112 4,-1-1,1-1,-1-1,0 0,0-1,0 0,-1-1,28-16,-39 19,0 1,0-1,-1 0,1 0,0-1,-1 1,0-1,0 1,0-1,0 0,-1 1,1-1,-1 0,0 0,0 0,-1 0,1 0,-1-1,0 1,0 0,-1-7,0-8,-2 1,-1-1,-7-23,-10-28,-3 2,-4 1,-36-67,40 92,-1 1,-1 2,-3 0,-1 2,-57-54,73 79,0 1,-1 1,0 1,0 0,-1 1,-1 0,1 2,-1 0,0 0,0 2,-28-4,14 4,0 2,0 2,1 0,-1 3,-57 10,84-13,-1 1,0 0,1 0,-1 1,0-1,1 1,0 0,-1 0,1 0,0 1,0-1,0 1,1 0,-6 5,-1 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7.2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258 1,'-16'0,"0"0,0 1,0 1,-25 5,36-5,1-1,-1 1,0 0,1 1,0-1,-1 1,1-1,0 1,0 1,1-1,-1 0,1 1,-1 0,1 0,0 0,1 0,-1 0,1 1,-3 5,-2 15,1 0,1 0,1 1,1-1,2 1,0 0,3 26,-1-10,-1-20,1 0,1-1,1 1,0-1,2 1,1-1,15 39,-14-46,1-1,0 1,1-1,0-1,1 0,1 0,0-1,0 0,1 0,0-2,25 15,-14-10,2-1,0-1,0-2,1 0,1-2,-1-1,1-1,1-1,-1-2,0 0,36-2,-61-1,0 0,1 0,-1-1,0 1,0-1,1 1,-1-1,0 0,0 0,0 0,0 0,0 0,0-1,0 1,0 0,-1-1,1 1,0-1,-1 0,1 0,-1 1,2-4,-1 1,-1 0,1-1,-1 1,0 0,0-1,-1 1,1-1,-1 1,0-1,-1-8,-2-7,-1 0,-1 0,-15-37,2 13,-3 0,-1 0,-2 2,-2 1,-2 2,-2 0,-1 2,-1 1,-3 2,0 1,-2 2,-70-46,96 71,0 0,0 0,0 1,-18-5,26 9,-1 1,1-1,0 0,-1 1,1 0,-1 0,0 0,1 0,-1 1,1-1,0 1,-1 0,1 0,-1 0,1 0,0 1,0-1,0 1,0 0,-3 2,-12 12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8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282 0,'-4'3,"0"-1,0 1,1-1,-1 1,1 0,-1 0,1 1,0-1,0 1,1-1,-1 1,1 0,-3 6,-2 1,-32 45,3 3,-54 115,78-146,2 0,0 1,2 0,1 1,1 0,1 0,2 0,2 59,1-84,1-1,-1 1,1-1,0 1,1-1,-1 0,1 1,0-1,0 0,0 0,0 0,1-1,-1 1,1 0,0-1,0 0,1 0,3 4,0-3,0 0,0 0,0-1,1 0,-1 0,1 0,-1-1,1-1,13 2,10-1,0-2,-1-1,1-1,36-8,-52 8,0-1,-1 0,1-1,-1-1,0 0,24-13,-34 15,1 0,0-1,-1 1,1-1,-1 0,0 0,0-1,-1 1,1-1,-1 1,0-1,0 0,-1-1,1 1,-1 0,0-1,-1 1,1-1,-1 0,1-9,0-28,-1 0,-2 0,-11-68,8 85,-1 0,-2 1,-1-1,0 2,-2-1,-1 1,-16-25,8 23,2 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8.6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1 303,'19'-2,"0"0,0-2,0 0,0-1,21-9,16-3,83-22,7-2,158-23,357-35,-589 89,-47 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8.9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1 118,'8'0,"12"0,10-5,6 0,4 0,0 0,1-2,-1-1,-4 2,1-4,-6-3,-4 0,2 3,0-2,0 1,-5 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9.2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0 173,'4'0,"15"-4,12-2,10-4,10 0,5-2,2-5,0-2,-2 1,-6 4,-3 0,-5-2,-6 2,-4 3,-8 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1:39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0 366,'32'-2,"0"-2,61-14,-30 4,560-138,-189 39,-409 107,200-41,-206 42,-7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00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 6167,'-1'0,"0"0,0-1,0 1,1 0,-1-1,0 1,0-1,0 1,0-1,1 1,-1-1,0 0,0 1,1-1,-1 0,1 0,-1 1,0-1,1 0,0 0,-1 0,1 0,-1 0,1 0,0 0,0 1,-1-3,-4-31,5 29,-6-85,5 0,3 0,18-117,75-261,-46 291,8 1,8 3,7 3,7 4,8 3,112-158,437-519,52 40,-17 23,-304 363,-274 322,3 4,132-91,228-102,-245 157,-205 121,3-3,0 1,-1-1,1 0,12-13,-20 18,0 0,1-1,-1 1,0 0,0-1,0 1,-1 0,1-1,0 1,0-1,-1 0,1 1,-1-1,1 1,-1-1,0 0,0 1,0-1,0 0,0 1,0-1,0 0,0 1,-1-1,1 0,-1 1,1-1,-1 1,1-1,-1 1,0-1,0 1,0-1,0 1,0 0,-2-3,-13-9,0 0,-1 1,0 1,-1 1,0 0,-25-10,25 14,0 0,-1 1,1 1,-1 0,0 2,-28-1,-118 9,131-4,-184 21,2 9,-363 103,549-125,41-9,52-10,276-22,-188 23,-92 4,607-50,-2-33,-654 85,-3 0,0 1,1 0,-1 0,1 1,9 0,-17 1,1-1,-1 0,0 0,0 0,1 0,-1 0,0 0,0 0,1 1,-1-1,0 0,0 0,0 0,1 0,-1 1,0-1,0 0,0 0,0 1,1-1,-1 0,0 0,0 1,0-1,0 0,0 0,0 1,0-1,0 0,0 1,0-1,0 0,0 0,0 1,0-1,0 0,0 0,0 1,-6 17,-17 19,20-33,-24 42,2 1,3 2,1 0,2 0,-12 55,-44 265,74-364,-80 708,80-682,0-8,0 1,-1 0,-2-1,-7 31,10-50,0 0,-1 0,1 0,-1 0,0 0,0 0,0 0,0-1,-1 1,1-1,-1 0,0 1,0-1,0 0,-1-1,1 1,-1-1,1 1,-1-1,0 0,0-1,0 1,0 0,0-1,0 0,0 0,-1-1,1 1,-9-1,7 0,0-1,0 0,0-1,0 1,0-1,0-1,1 1,-1-1,1 0,-1 0,1 0,0-1,-6-6,-9-9,-31-37,29 31,-180-205,10-8,-176-288,354 506,11 16,0 0,0 0,0-1,0 0,1 1,0-1,-2-6,4 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17.6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174 357,'-2'0,"0"1,1 0,-1 0,1 0,-1 0,1 0,-1 0,1 1,-1-1,1 0,0 1,0-1,0 1,0-1,-1 3,-18 30,19-31,-16 32,1 1,2 1,2 0,-13 66,-10 159,28-180,4 0,11 138,-5-187,3 0,0 0,2 0,1-1,2-1,1 0,2 0,1-1,28 42,-35-61,0 0,1-1,1 0,0-1,0 0,1 0,0-1,1 0,-1-1,1-1,1 1,-1-2,1 0,0-1,1 0,-1-1,19 3,-13-4,0-2,1 0,-1 0,0-2,0 0,0-2,0 0,-1-1,0 0,0-2,34-17,-26 11,-1-2,-1 0,0-2,-1-1,-1 0,0-2,-2-1,0 0,-2-1,0-1,-1-1,-2-1,0 0,-2 0,-1-2,-1 0,-1 0,-1-1,-1 0,6-52,-11 22,-2 0,-2 0,-4 0,-1 0,-29-110,9 78,-4 1,-80-163,84 202,-55-77,67 107,-2 1,0 0,-1 1,-1 1,0 1,-27-18,42 31,1 1,-1 0,0 0,0 1,0-1,0 1,0-1,0 1,-1 0,1 0,0 0,-1 1,1-1,0 1,-1 0,1 0,-1 0,1 0,-1 1,1-1,0 1,-1 0,1 0,0 0,0 1,0-1,0 1,0-1,0 1,0 0,0 0,1 0,-6 5,-8 11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18.4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276 0,'-6'8,"0"-1,0 1,1 1,0-1,1 1,-1 0,2 0,-1 0,-2 13,-16 93,19-96,-7 48,3 1,4-1,2 1,3-1,3 1,3-1,3 0,3-1,2 0,4-1,40 90,-47-128,2-1,1 0,1-1,1-1,1-1,1-1,1 0,1-2,34 26,-35-32,0 0,1-1,1-1,0-2,0 0,1-1,0-1,1-2,0 0,0-2,36 3,-54-7,0 1,0-2,0 1,0 0,-1-1,1-1,0 1,0-1,0 0,-1-1,1 1,-1-1,0 0,0-1,0 0,0 0,-1 0,1-1,-1 1,0-1,-1 0,1-1,-1 1,0-1,0 0,-1 0,1 0,-1-1,3-9,7-20,-1 0,-2-1,-1-1,-2 1,3-66,-7 33,-4-1,-11-83,6 104,-3 0,-2 1,-18-51,24 84,-1 0,-1 0,0 1,-1 0,-1 0,0 1,-1 0,-1 0,0 2,-1-1,0 1,-23-17,26 24,0 0,0 0,-1 1,0 1,0-1,0 2,0-1,0 1,-17-1,-8 2,-54 5,60-1,-1-2,-48-3,-33-20,2-4,-135-51,243 77,-33-12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18.6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766 0,'-6'2,"0"0,0 0,0 1,0-1,0 1,1 0,-1 1,1 0,0 0,-8 7,-4 3,-35 18,0-2,-100 40,-73 7,185-66,27-6,1 1,0-1,0 2,-15 10,-19 11,26-17,4-1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19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183 134,'-11'-1,"-1"1,0 1,0 0,1 0,-1 2,-21 6,28-7,1 0,0 0,0 1,0 0,0 0,1 0,-1 0,1 0,0 1,-1 0,2-1,-1 1,0 0,1 1,0-1,0 0,0 1,0-1,-1 10,-3 11,2 1,1 0,1 0,1 1,1-1,1 0,2 0,0 0,2 0,1-1,1 1,1-1,19 39,-21-52,1-1,1 0,-1-1,2 0,0 0,0-1,0 0,1 0,1-1,17 11,-9-9,0-1,1 0,0-1,0-1,39 7,6-5,1-2,0-4,73-5,-136 2,-1 0,7 0,-1 0,1-1,-1 0,1 0,14-5,-21 5,1 0,-1 0,0 0,0-1,-1 1,1 0,0-1,0 1,-1-1,1 0,-1 0,1 1,-1-1,0 0,1 0,-1 0,0-1,-1 1,1 0,0 0,0 0,-1-1,0 1,1 0,-1-5,1-58,-3 1,-3-1,-2 1,-20-78,19 104,-2 0,-1 1,-24-52,30 77,0 2,-1-1,-1 1,1 0,-2 0,1 1,-1 0,-1 0,1 1,-1 0,-1 0,0 1,0 0,0 1,-16-7,-3 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20.1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488 37,'-9'6,"0"0,1 0,-1 1,1 0,1 1,-1-1,2 2,-1-1,1 1,-6 10,-9 11,-44 57,4 2,4 4,-85 189,131-257,2 0,1 1,1 0,1 0,2 1,0 0,1 27,3-51,0-1,0 0,0 1,0-1,1 1,-1-1,1 0,0 1,0-1,0 0,0 0,0 0,0 0,1 0,-1 0,1 0,-1 0,1 0,0 0,-1-1,1 1,0-1,0 0,0 1,0-1,1 0,-1 0,0 0,0 0,1-1,-1 1,0-1,1 1,-1-1,1 0,-1 0,0 0,1 0,-1 0,1-1,3 0,11-2,1-1,-1 0,0-2,23-9,-35 12,36-13,-1-2,-1-2,0-2,67-51,-91 61,-1 0,0-1,-1-1,-1 0,0-1,-1 0,-1 0,0-1,-1-1,-1 0,-1 0,0 0,-1-1,5-24,-4 1,-2 0,-2 0,-2 0,-1-1,-3 1,-1 0,-2 0,-1 0,-14-40,15 65,-1 0,-1 0,-1 0,-12-18,11 19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21.0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75 129,'7'-2,"-9"-1,1 3,0 0,0 1,0-1,0 0,0 0,1 1,-1-1,0 0,0 1,0-1,0 1,0-1,0 1,1 0,-1-1,0 1,0 0,1-1,-1 1,1 0,-1 0,0 0,0 1,-7 11,0 1,1 0,0 1,1 0,1 0,0 0,1 0,1 1,0 0,0 20,3-33,0 0,0 0,1 0,-1 0,1-1,-1 1,1 0,0 0,0-1,1 1,-1 0,1-1,-1 0,1 1,0-1,-1 0,1 0,0 0,1 0,-1 0,0 0,1 0,-1-1,1 1,3 1,7 2,0 0,0 0,28 5,-27-7,81 16,137 10,100-13,-290-14,-13-1,290 2,-310-3,0-1,0 0,0 0,-1-1,1 0,15-6,-22 7,-1 1,0-1,1 0,-1 0,0 1,0-1,0 0,0 0,0 0,0 0,0-1,0 1,0 0,0 0,-1 0,1-1,0 1,-1 0,1-2,-1 0,0 1,0 0,0 0,0 0,-1 0,1 0,-1 0,1 0,-1 0,0 0,0 0,0 0,0 0,0 0,0 0,-1 1,-1-3,-34-40,-2 2,-2 1,-1 2,-3 2,-49-32,67 51,-1 1,-1 1,0 2,-1 0,0 3,-1 0,-1 2,0 1,0 2,0 1,-1 1,1 2,-1 1,0 2,-60 9,29 1,39-7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21.8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279 1,'-22'24,"1"1,2 1,0 0,2 2,1 0,1 1,-15 41,5 1,3 1,-13 76,21-71,-8 99,21-147,0 0,2 0,1 0,1 0,2-1,14 50,-15-68,0 1,0-1,1-1,1 1,0-1,0 0,0 0,1-1,1 0,-1 0,1 0,16 11,-11-11,1 0,0-1,0-1,0 0,1-1,0 0,0-1,18 2,4-2,1-1,-1-3,1-1,-1-1,0-3,62-14,-66 11,0-1,31-14,-56 20,-1 0,1-1,0 0,-1 0,0-1,0 0,0 0,-1-1,0 0,0 0,0 0,-1-1,10-14,-13 14,1-1,-1 0,0 1,-1-1,0 0,0 0,0 0,-1 0,0 0,-1 0,0 0,0 0,-4-9,-4-15,-24-57,22 63,-5-18,-3 1,-1 1,-2 1,-41-58,37 68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23.5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 12,'0'-1,"-1"0,0 0,1 0,-1 1,0-1,1 0,-1 0,0 1,0-1,0 1,0-1,0 1,0-1,1 1,-1 0,0-1,0 1,0 0,0 0,-1-1,1 1,-2 0,3 1,-1-1,1 1,-1 0,0-1,1 1,-1 0,1-1,0 1,-1 0,1 0,-1-1,1 1,0 0,0 0,-1 0,1-1,0 1,0 0,0 0,0 0,0 1,6 52,111 404,-52-223,83 321,209 836,-102 23,-192-585,-31-299,-25-438,3 0,5-1,4-1,33 101,-12-114,-28-58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29.6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3102,'1'1,"-1"0,1 0,-1 0,1 0,0 0,-1-1,1 1,0 0,-1 0,1-1,0 1,0 0,0-1,0 1,0-1,0 1,0-1,0 0,0 1,0-1,0 0,0 0,0 1,0-1,2 0,35 4,-33-4,109 6,201-18,115-42,336-93,1-38,-460 108,1744-398,-791 289,-922 165,588 39,9 105,-15 69,-369-83,-377-86,210 1,-235-25,223-30,-272 15,0-4,-2-4,111-44,-135 35,116-70,-127 66,2 2,110-42,-50 39,215-36,147 9,-464 62,1703-166,-1396 139,4220-266,-3958 272,-101-1,-92-4,249-63,-550 70,-2-5,-1-4,-1-4,130-68,-119 45,-29 13,3 4,145-54,282-56,72-23,-18-47,-498 193,-18 9,-1-2,60-39,-81 40,-21 20,-1-1,0 1,1 0,-1 0,0-1,0 1,1 0,-1 0,0-1,0 1,1 0,-1-1,0 1,0 0,0-1,1 1,-1 0,0-1,0 1,0 0,0-1,0 1,0-1,0 1,0 0,0-1,0 1,0-1,0 1,0 0,0-1,0 1,0 0,0-1,-1 1,1-1,0 1,0 0,0 0,-1-1,1 1,0 0,0-1,-1 1,1 0,0 0,-1-1,1 1,0 0,-1 0,1 0,0-1,-1 1,1 0,0 0,-1 0,1 0,-1 0,1 0,0 0,-1 0,1 0,-1 0,1 0,0 0,-1 0,1 0,0 0,-1 1,-34 0,1 1,0 2,0 2,-43 13,30-8,-97 23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31.1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586 129,'-7'-1,"-1"1,0 0,0 1,0 0,0 0,1 0,-1 1,1 0,-1 1,1 0,0 0,0 0,0 1,0 0,0 0,1 1,0 0,0 0,0 0,1 1,-9 11,-45 65,3 2,-82 169,87-154,49-96,-28 54,-29 78,53-119,0 1,2-1,0 1,1 0,0 0,1 0,1 0,1 0,1 0,2 20,-2-33,0 0,0-1,1 0,-1 1,0-1,1 0,0 0,0 0,0 0,0 0,1 0,-1 0,1-1,-1 1,1-1,0 0,0 0,5 3,-2-2,0-1,0 1,1-1,-1-1,0 1,1-1,-1 0,1 0,-1-1,9 0,-9 0,0-1,0 1,-1-1,1 0,0 0,-1 0,1-1,-1 0,1 0,-1 0,0-1,0 0,0 0,0 0,-1 0,1-1,-1 0,0 0,0 0,0-1,0 1,-1-1,0 0,0 0,3-7,48-266,-9 34,-15 127,52-249,-61 257,-18 140,-3-8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32.6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1,'3'2,"0"0,1 1,-1 0,0 0,0 0,0 0,-1 0,1 0,-1 1,0-1,0 1,3 6,2 2,111 173,-9 4,111 264,90 443,-253-590,-27-120,-14-104,-1-17,8 111,-23-145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34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0,'2'1,"1"-1,-1 1,1 0,-1-1,0 1,1 0,-1 0,0 1,0-1,1 0,-1 1,0-1,0 1,-1 0,1 0,3 4,25 37,-27-39,22 41,-2 1,-2 0,19 64,34 157,-62-218,207 908,-109-451,-92-427,26 109,-44-187,9 23,-9-24,1 1,-1-1,0 1,1 0,-1-1,0 1,1-1,-1 1,0-1,1 0,-1 1,1-1,-1 1,1-1,-1 0,1 1,0-1,-1 0,1 0,-1 1,1-1,-1 0,1 0,0 0,-1 0,1 0,0 0,-1 0,1 0,-1 0,1 0,0 0,0 0,7-6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34.9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77 525,'-3'1,"0"-1,1 1,-1-1,1 1,-1 0,1 0,0 0,-1 1,1-1,0 1,0-1,0 1,0 0,0-1,0 1,0 0,0 0,1 0,-1 1,1-1,0 0,0 1,0-1,-2 5,-2 5,1 1,1-1,-4 23,4-11,1-1,1 0,1 1,1-1,1 1,1-1,1 0,9 31,-10-45,1-1,-1 1,1-1,1 0,-1 0,1 0,1-1,0 0,0 0,11 10,-11-13,-1 0,1 0,0-1,0 0,0 0,0-1,1 1,-1-1,1-1,-1 1,1-1,0-1,-1 1,1-1,0 0,8-1,-5-1,1 0,-1 0,0-1,1-1,-1 0,-1 0,1-1,-1 0,1 0,-1-1,-1 0,1-1,-1 0,0-1,-1 1,10-14,7-12,-1-1,35-72,-52 95,12-25,-1 0,-3-2,0 1,-3-2,-1 0,9-77,-18 100,0-1,-2 1,0 0,0 0,-2 0,0 1,-1-1,-10-27,9 33,0 0,-1 1,0-1,0 1,-1 0,0 0,-1 1,0 0,0 0,0 1,-1 0,-1 1,-17-10,-2 0,-1 2,0 2,-2 0,1 2,-1 1,-58-7,87 15,0 1,0 0,0 1,0-1,0 0,0 1,0 0,0 0,0 0,0 0,0 0,0 0,1 1,-1-1,1 1,-1 0,1 0,-1 0,1 0,0 0,-3 4,1-1,1 1,0-1,0 0,1 1,-1 0,1 0,1 0,-1 0,-1 10,1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1.9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1 195,'26'47,"3"0,2-2,46 53,120 113,-165-178,-18-18,23 23,-35-37,0 1,0 0,0-1,0 1,1-1,-1 0,0 0,0 0,1 0,-1 0,1 0,-1-1,1 1,-1-1,5 1,-6-2,0 1,1-1,-1 0,0 1,0-1,0 0,1 0,-1 1,0-1,0 0,0 0,0 0,0-1,-1 1,1 0,0 0,0 0,-1-1,1 1,-1 0,1-1,-1 1,1 0,-1-1,0 1,0 0,0-1,0-1,2-48,-2 42,-1-185,-3-111,-5 226,8 74,0 0,0-1,-1 1,1 0,-1 0,-1 1,1-1,-1 0,1 1,-1-1,-1 1,-4-6,8 10,-1-1,1 1,0-1,-1 1,1 0,0-1,0 1,-1 0,1-1,-1 1,1 0,0 0,-1-1,1 1,-1 0,1 0,0 0,-1-1,1 1,-1 0,1 0,-1 0,1 0,-1 0,1 0,-1 0,1 0,-1 0,1 0,-1 0,1 0,-1 0,0 1,2 15,12 22,5-8,1-1,1-1,1-1,32 32,104 88,-142-134,79 65,-84-71,1 1,0-2,0 0,1 0,0-1,0 0,13 3,-4-6,-6-5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19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1086,'2'-1,"-1"0,1 0,-1 0,1 0,-1 0,1-1,-1 1,0-1,1 1,-1-1,0 1,0-1,0 0,-1 0,1 1,0-1,-1 0,1 0,-1 0,1 0,-1-3,5-8,249-578,-190 455,-29 66,30-90,-63 155,-1 0,0 0,1 0,-2 0,1 0,0 0,-1 0,0 0,-1-7,0 10,1 1,0 0,-1 0,0 0,1 0,-1 0,1 0,-1 0,0 0,0 0,0 0,0 0,1 0,-1 1,0-1,0 0,0 1,-1-1,1 0,0 1,0-1,0 1,0 0,0-1,-1 1,1 0,0 0,0 0,-1 0,1 0,0 0,0 0,0 0,-1 1,1-1,0 0,0 1,0-1,0 1,-1-1,1 1,-1 0,-3 1,0 1,0 0,0 0,0 0,0 0,1 0,0 1,-1 0,2 0,-1 0,0 1,1-1,0 1,-5 8,6-10,1 0,-1-1,1 1,0 0,0 0,0 0,1 0,-1 0,0 0,1 0,0 0,0 0,0 0,0 0,0 0,1 0,-1 0,1 0,0 0,0 0,0 0,0-1,0 1,1 0,-1-1,1 1,0-1,4 5,23 17,1-2,2 0,44 22,-14-8,50 31,175 141,-249-176,-2 2,-1 1,-2 1,-1 2,-2 1,-2 2,42 79,-64-108,0 1,-1 0,-1 0,0 1,-1 0,2 14,-5-22,0-1,0 1,0-1,0 1,-1-1,0 1,0-1,-1 1,1-1,-1 0,0 0,-1 0,1 0,-1 0,0 0,0-1,-7 8,-86 80,80-76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36.1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321 1,'-7'1,"0"0,0 0,0 1,0 0,1 0,-1 0,0 1,1 0,0 1,0-1,0 1,0 0,0 1,1 0,-9 8,-6 10,0 0,-20 32,39-53,0-1,-73 114,64-98,1 1,0 0,2 1,-10 35,16-51,0 0,1 0,-1 0,1 0,0 0,0 0,0 0,1-1,-1 1,0 0,1 0,0 0,0 0,0-1,0 1,0 0,1-1,-1 1,1-1,-1 1,3 1,0 0,0 0,1-1,-1 0,1 0,0 0,-1-1,1 1,0-1,1 0,8 2,4 0,1-1,-1-1,1-1,0 0,32-4,-40 2,0 0,0-2,-1 1,1-1,-1-1,1 0,-1 0,-1-1,18-11,-22 13,0-1,-1 0,1 0,-1-1,0 1,0-1,-1 0,0 0,1 0,-2 0,1-1,0 1,-1-1,0 0,-1 1,1-1,-1 0,0 0,0-7,0-14,-1-1,-3-32,1 50,1 1,-1-1,0 1,-1 0,0 0,-1 0,0 0,0 1,-11-17,-9-11,16 18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37.5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1,'1'5,"0"0,1 0,0 0,0 0,1 0,-1-1,1 1,0-1,6 8,3 6,64 120,64 164,-118-252,22 59,43 164,5 120,-40-100,-31-155,62 213,-67-297,-3-12,23 54,-30-85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38.7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1,'-3'0,"1"1,0-1,0 1,0 0,0 0,-1 0,1 0,0 0,1 1,-1-1,0 0,0 1,1 0,-1-1,0 1,1 0,0 0,-1 0,1 0,0 0,0 0,0 0,0 0,1 0,-1 0,0 1,1-1,-1 5,-1 2,1 0,0 0,0 1,1-1,1 18,16 50,45 132,-29-109,144 414,-102-305,-51-149,-24-55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39.8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352 78,'-1'-2,"1"1,-1-1,0 1,0 0,1-1,-1 1,0 0,0-1,0 1,-1 0,1 0,0 0,0 0,-1 0,1 0,0 0,-1 0,1 1,-1-1,1 0,-3 0,-35-12,22 9,1 0,-1 1,-1 1,1 0,-30 2,42 1,-1-1,1 1,0-1,0 2,-1-1,1 0,0 1,1 0,-1 0,0 1,0-1,1 1,0 0,-1 0,1 1,0-1,0 1,1 0,-1 0,1 0,0 0,-4 8,-4 12,-14 46,22-62,1 0,0 0,0 0,1 0,0 0,1 1,0-1,0 0,3 16,-2-21,1 1,-1-1,1 0,-1 0,1 0,0 0,0-1,0 1,1 0,-1-1,1 1,-1-1,1 0,0 0,0 0,0 0,0-1,0 1,0-1,1 0,-1 0,0 0,1 0,-1 0,1-1,-1 1,1-1,-1 0,1 0,-1-1,5 0,10-1,0-1,0-1,0 0,25-10,-35 11,14-4,-1-1,0 0,-1-2,0 0,0-1,31-24,-48 32,0 0,0 0,0 0,-1-1,1 1,-1-1,0 1,0-1,-1 0,1 0,-1 1,1-1,-1 0,0 0,-1-1,1 1,-1 0,0 0,0 0,0 0,0 0,-1-1,1 1,-1 0,0 0,-1 0,1 0,-1 1,1-1,-1 0,0 1,-1-1,1 1,-3-4,-1 0,1 1,-1-1,0 1,-1 0,1 1,-1 0,0 0,-1 0,1 1,-1 0,0 0,0 1,0 0,0 0,-15-2,4 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41.0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498 279,'-12'-1,"0"-1,1 1,-18-7,-26-2,46 9,0 1,-1 1,1-1,0 2,0-1,0 1,0 1,1-1,-1 2,-15 6,11-2,-1 1,1 0,0 1,1 0,-19 20,6 0,1 2,1 0,1 2,-19 40,36-64,0 0,0 0,1 1,0-1,1 1,0 0,-2 18,5-24,0 0,1 0,-1 0,1 1,0-1,1 0,-1 0,1 0,0-1,0 1,0 0,1-1,0 1,-1-1,2 0,-1 0,0 0,6 4,7 6,0-1,1 0,0-1,1-1,0-1,1-1,0 0,0-2,1 0,0-1,0-1,0-1,1 0,27 0,-43-4,-1-1,0 0,-1 0,1 0,0 0,0 0,0-1,-1 0,1 0,-1 0,1 0,-1 0,0-1,0 1,0-1,0 0,0 0,-1 0,1 0,-1-1,0 1,0-1,0 1,0-1,2-7,3-10,0-1,-2 0,5-34,-6 32,30-239,-30 209,-3-1,-11-101,8 141,-2-1,1 0,-2 1,0 0,-15-29,8 23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42.5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1,'4'103,"4"0,5 0,34 134,107 295,-93-339,206 549,-265-738,24 56,-18-43,0 1,-1 0,0 0,-2 1,0 0,4 37,-4-12,0-29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44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216 239,'-4'1,"1"-1,-1 1,1 0,0 0,-1 0,1 0,0 0,0 1,0-1,0 1,0 0,0 0,0 0,1 0,-1 1,1-1,0 1,-1 0,1-1,-2 5,-5 8,0 1,-12 28,14-26,-7 15,2 2,1 0,2 0,1 1,-3 45,6-21,3 1,8 82,-4-120,2 0,0 0,1 0,1-1,1 0,2 0,0-1,1 0,1 0,24 34,-26-44,-1-1,2 0,-1 0,1-1,1 0,-1-1,1 0,1-1,0 0,0-1,0 0,1-1,-1 0,1-1,0-1,1 0,-1 0,0-2,27 1,-23-2,0 0,0-2,-1 0,1-1,-1 0,29-11,-37 11,0-1,0-1,0 0,-1 0,0 0,0-1,0 0,-1 0,1-1,-1 1,-1-1,0-1,0 1,6-12,1-7,-1 0,-1-1,-1 0,-2 0,0-1,-2 0,-1 0,-2-1,0 1,-2-1,-1 1,-7-41,2 30,-3 1,-1 0,-1 1,-2 0,-2 1,-1 1,-2 0,-33-48,30 56,-1 1,-2 1,0 0,-2 2,0 1,-1 2,-2 0,0 2,-35-17,-177-103,213 124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02.7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1905.02344"/>
      <inkml:brushProperty name="anchorY" value="4520.34375"/>
      <inkml:brushProperty name="scaleFactor" value="0.5"/>
    </inkml:brush>
  </inkml:definitions>
  <inkml:trace contextRef="#ctx0" brushRef="#br0">1234 1,'0'0,"-4"0,-7 0,-4 0,-5 5,-2 5,-3 0,4 4,1-1,-2 2,1-3,-2 3,-1 7,-10 3,-1 2,-1 5,-7 1,1 4,-3-1,-1 9,4 2,-2-2,0 1,-2 6,-2 0,4 2,-5 5,4-6,4-1,4-1,5-2,3-4,8-1,1 0,1 7,-1 1,3 6,0 11,-2 9,-1 10,4 0,2 0,1 3,2 7,3 12,3 8,3 11,0-2,2-4,0 15,6 4,4 1,1-7,4-4,2-13,4-9,2-5,1-4,6-8,1-5,0 0,4-4,-2-7,0-8,3-2,-2 0,3-4,4 2,2 2,4 2,1-2,7 6,11 1,5 3,0-6,12 1,5 0,2-5,8 1,-7-4,-4-14,-4 1,1-7,-1-11,-3 0,-1-3,-1-3,-2-5,0-7,-1-5,-4-5,-1-3,0-2,1 4,6 0,1 0,12 4,9 5,16 4,17 3,15 3,9 2,18 1,1 0,4 0,-5-5,-10-6,-6-4,-10-6,-13-2,-12-2,-4-7,-7-5,0-16,-3-9,2-3,-6-9,-2-4,-8 3,-11-5,-10 11,-10-1,-11 11,-6 5,-2 3,-6 1,1 1,-3 1,-4 3,2 1,-2-2,4-5,-2-2,-2-2,8-4,3-5,3 0,8-2,11-4,6 3,4-6,12-7,6-3,0-9,8-11,-4 2,0-3,1 7,0 9,1 6,-10 5,-1 12,-9 7,-8 0,-13 7,-12 7,-14 2,-17 4,-15 4,-12-2,-8 3,-11 1,-2-3,-6 1,0 2,-7-4,-9-8,-2 1,-1-9,0-1,-3 4,6-5,7 0,2 5,5 0,6 6,3 5,8 0,8-2,0 2,0 3,-2 2,-2-2,-3 2,-1 1,-1 2,-6 1,-1 2,0 0,1 1,12 0,17 1,5-1,15 0,20 0,20 0,17 1,12-1,8 0,1 0,1 0,-4 0,-5 0,-9 5,-9 0,-8 0,-7-1,-8-1,-19 9,-28-12,0 1,0-1,0 1,0 0,0 0,0-1,0 1,-1 0,1 0,0 0,-1 0,1 0,0 0,-1 0,1 0,0 2,2 23,-16 3,-8 12,-10 15,-9 14,-10 23,-3 20,-4 15,1 18,1 13,6 9,7-4,6-2,5-13,8-19,3-23,1-16,4-20,4-17,-1-19,3-19,8-17,1 1,-1 0,1 0,-1 0,1 0,-1 0,1-1,-1 1,1 0,0 0,-1 0,1-1,-1 1,1 0,0-1,-1 1,1 0,-1-1,1 1,0 0,-1-1,1 1,0-1,0 1,0 0,-1-1,1 1,0-1,0 0,-15-26,-3-20,2-12,-6-15,-8-21,-1-24,-6-15,-4-12,1-1,-3 2,3 9,4 10,8 14,4 13,7 20,5 19,6 14,3 11,7 7,2 4,0-3,-1 0,-1-5,-6-5,-1-10,-2-4,1-3,-4 0,-4 0,0 6,2 6,2 6,3 4,2 5,2 11,1 12,0 10,5 10,6 0,5 3,9 3,8-4,7-4,5 1,-1-4,-3 2,5-3,-3-2,-4-2,1 2,-3-1,-3 3,-3 0,-3-3,-1-1,-2-2,0-2,-1-1,1 4,-1 0,1 0,0-2,0 0,0 4,-4-1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06.9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4099.90332"/>
      <inkml:brushProperty name="anchorY" value="-255.61667"/>
      <inkml:brushProperty name="scaleFactor" value="0.5"/>
    </inkml:brush>
  </inkml:definitions>
  <inkml:trace contextRef="#ctx0" brushRef="#br0">1 0,'0'0,"0"5,4 1,2 4,-1 4,4 0,-1 2,-1 8,4 2,2 2,0 5,2 15,3 5,7 14,2 10,7 10,6 17,3 5,0-2,6 3,1 4,2-1,1 3,-11-8,0-3,-1-13,-4 3,-2-5,1-4,-2-9,-2-3,-3-7,-6-11,-7-9,0-9,-6-7,-2-4,1-7,-2-7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16.3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887.10864"/>
      <inkml:brushProperty name="anchorY" value="-3832.83545"/>
      <inkml:brushProperty name="scaleFactor" value="0.5"/>
    </inkml:brush>
  </inkml:definitions>
  <inkml:trace contextRef="#ctx0" brushRef="#br0">0 2157,'0'0,"4"0,7 0,5 0,-2-5,9-5,1-1,13-3,6-3,9-4,9-1,7-8,14 0,8 4,7 2,-1 0,7-4,-5-1,11-5,0 5,-4 2,2 1,-6 1,-1 0,-2 6,-5 0,6-1,-5 5,1-7,1-1,-4-2,6 4,2 0,1 0,5-1,-4-1,0 0,4-1,-1 4,0 0,-6 0,9 3,-1 0,1-1,8-2,-1-2,9-6,7-1,-3-1,5 0,9 2,1 0,7 2,8-5,6 0,21 1,4-4,-13 1,-7 1,-3-4,-10 3,-5-4,-2 1,-6 2,-11 3,-4 2,-9 2,-1 1,9 1,2-5,7 0,11-5,3-4,9 1,5-9,-4 4,-7 2,-13 4,-7 5,-16 2,-19-2,-11 6,-19 6,-10 2,-12 5,-13-1,-8 4,-4 2,-11 8,-10 2,-5 7,-6 0,-1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21.0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432 1690,'21'-1,"0"-1,-1-1,1-1,0 0,-1-2,22-9,117-57,-96 41,-20 11,0-1,-2-2,73-55,-104 69,1-1,-2 0,1 0,-2-1,1 0,-1 0,11-23,-15 26,-1-1,0 1,-1-1,1 0,-2 0,1 0,-1 0,-1-1,1 1,-2 0,1 0,-1 0,-2-10,1 14,1 0,-1-1,0 1,0 0,0 0,-1 0,0 0,0 0,0 1,-1-1,1 1,-1 0,0 0,-5-4,1 2,0 1,-1 0,1 0,-1 1,0 0,-1 0,-12-3,-12 0,0 1,0 2,-52 0,78 4,-36-1,-1 1,0 3,1 2,-81 19,97-16,1 1,0 1,1 2,0 1,1 1,0 1,1 1,-36 31,35-23,1 1,1 1,1 1,1 1,1 1,2 1,1 0,1 2,2-1,1 2,2 0,1 0,1 1,2 0,2 1,-2 45,7-65,1 0,1-1,0 1,1-1,1 1,0-1,1 0,0 0,1-1,9 15,-3-8,2-2,-1 1,2-2,1 0,32 28,3-7,1-3,1-2,103 47,-90-51,1-2,1-3,2-4,0-2,1-4,0-2,100 2,-148-14,0-1,0-1,0-1,0-1,-1-1,1-2,-1 0,32-15,11-11,82-55,-94 54,12-7,-1-3,-2-3,92-91,-126 109,-1-2,-2-1,-2 0,0-2,-3-1,-1-1,-1 0,24-74,-29 62,-3 0,-2-1,-2 0,-2 0,-2 0,-2-1,-3 1,-2 0,-18-84,0 44,-5 0,-2 2,-5 1,-57-102,63 135,-2 2,-74-92,82 117,-1 1,-1 0,-1 2,-1 1,-1 1,-45-25,65 42,0 0,0 0,0 1,0 0,-11-3,18 6,0 0,-1 0,1-1,0 1,-1 0,1 0,0 0,-1 0,1 1,0-1,0 0,-1 0,1 1,0-1,0 1,-1-1,1 1,0 0,0-1,0 1,0 0,0 0,0-1,0 1,0 0,0 0,1 0,-1 0,0 1,1-1,-1 0,0 0,1 0,-1 0,1 1,0-1,-1 0,1 1,0-1,0 0,0 0,0 1,0 1,1 42,2-1,1 0,3 0,16 58,-14-59,32 137,8-1,7-3,85 182,-114-304,53 81,-67-115,2 0,1-1,0-1,1-1,1 0,36 26,-43-37,-1-1,1 0,0-1,0 0,0-1,1 0,-1 0,1-1,0-1,-1 0,18-1,9-2,-1-2,46-10,66-23,-3-6,270-119,-408 158,99-47,-94 44,-1 0,0-1,0-1,-1 0,20-21,-19 12,-5 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17.5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564.50684"/>
      <inkml:brushProperty name="anchorY" value="-2975.5"/>
      <inkml:brushProperty name="scaleFactor" value="0.5"/>
    </inkml:brush>
  </inkml:definitions>
  <inkml:trace contextRef="#ctx0" brushRef="#br0">381 11,'0'0,"0"-4,5-2,0 6,0 6,0 11,-7 11,-7 19,-5 17,-5 20,-9 21,-6 8,2 3,2 4,-4-2,2-9,1-10,7-8,6-12,2-15,-1-14,4-10,3-9,-1-9,-3-9,2-6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17.9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913.88232"/>
      <inkml:brushProperty name="anchorY" value="-3118.58154"/>
      <inkml:brushProperty name="scaleFactor" value="0.5"/>
    </inkml:brush>
  </inkml:definitions>
  <inkml:trace contextRef="#ctx0" brushRef="#br0">0 0,'0'0,"5"4,11 7,4-1,5 5,17 7,11 4,10 2,8 5,4-5,7 0,2-2,-1 4,-6-5,-8-6,0-1,-7 1,-3 0,-9-3,-3-4,-1 2,-5-4,-5 2,7-1,-4 2,8-3,2-1,-8-3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18.4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577.7959"/>
      <inkml:brushProperty name="anchorY" value="-4862.57861"/>
      <inkml:brushProperty name="scaleFactor" value="0.5"/>
    </inkml:brush>
  </inkml:definitions>
  <inkml:trace contextRef="#ctx0" brushRef="#br0">1 1,'0'0,"0"4,0 7,0 4,0 10,5 8,5 7,0 10,5 9,2 17,3 11,-2 13,1 10,1 3,1 0,2 3,1-7,-5-14,-4-13,-5-17,-4-10,-4-11,-1-13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18.9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103.10352"/>
      <inkml:brushProperty name="anchorY" value="-7565.53223"/>
      <inkml:brushProperty name="scaleFactor" value="0.5"/>
    </inkml:brush>
  </inkml:definitions>
  <inkml:trace contextRef="#ctx0" brushRef="#br0">0 96,'0'0,"0"-4,0-7,0-4,5 0,5 3,5 2,5 4,3 3,11 1,12 2,11 0,19 1,10 4,20 1,10 5,13-2,4 0,2-3,-1-2,-2-1,4-2,-8-1,-5-5,-13-1,-6 1,-10-5,-6-4,-7-3,-18 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19.6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557.25"/>
      <inkml:brushProperty name="anchorY" value="-8739.67773"/>
      <inkml:brushProperty name="scaleFactor" value="0.5"/>
    </inkml:brush>
  </inkml:definitions>
  <inkml:trace contextRef="#ctx0" brushRef="#br0">890 0,'0'0,"-4"5,-7 5,-5 6,2 3,-4-1,4 1,3 2,-7 6,3 11,-13 12,-6 14,2 14,-10 10,-2 12,-4 0,-8 8,5-1,0 0,-5-6,5 3,2-11,5-10,5-17,6-9,3-16,3-4,7-6,1-3,5-7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20.3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397.63379"/>
      <inkml:brushProperty name="anchorY" value="-9105.87207"/>
      <inkml:brushProperty name="scaleFactor" value="0.5"/>
    </inkml:brush>
  </inkml:definitions>
  <inkml:trace contextRef="#ctx0" brushRef="#br0">0 0,'0'0,"9"0,8 0,3 0,4 0,2 0,1 0,4 5,1 6,5-1,3 4,9 4,8 2,2-2,11 6,3 6,4 2,1-5,-5-1,-6-2,-10-5,-5-1,-8-4,-13 1,-4-4,-10-2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25.0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761.76855"/>
      <inkml:brushProperty name="anchorY" value="-10719.9873"/>
      <inkml:brushProperty name="scaleFactor" value="0.5"/>
    </inkml:brush>
  </inkml:definitions>
  <inkml:trace contextRef="#ctx0" brushRef="#br0">3426 7045,'0'0,"0"4,-5 2,0 4,-5 5,0 3,-3-2,2 3,-3-4,-3 1,-2 2,-3-3,-2 1,-1-3,-5 2,-1 2,-5-3,1-2,-3-5,1-2,-3-2,-7-2,-8-2,-7 1,-6-6,-5-5,-7 0,-12-3,0-4,-5-8,-6-6,8-3,5-4,5 1,10 2,2-2,3-3,-5-7,-12-8,0-8,-11-9,-4-11,4-11,-1-2,0-2,0-12,0-5,9-1,0-3,5-2,8 4,3-6,8-7,-1-6,10-5,4-10,13 2,6-1,7 5,7 5,7 11,6 3,4 14,2 12,2 14,0 4,0 4,5 3,0 2,5-1,-1 1,3 0,-1-1,7 0,3 0,8-11,6-4,1-11,4-4,-2 4,-3 0,2 6,-3 10,-2 11,-7 4,2 2,-2 5,6 3,-1 4,0 8,4 6,-6 8,-2 3,-2 4,-1 8,5 0,5 0,1 0,4-2,3-2,8-5,3-2,7-10,10-5,4-9,9-8,-4-5,-1 0,0 7,-2 5,-5 8,-6 2,0 6,-4-1,-4 5,3-3,-2 2,3 8,-1-2,-2 2,-2 0,3-4,-6 6,-2 5,-12 2,-6 5,-4 5,-4 3,-1 4,4 1,0 1,1 1,-6-6,-1 1,-5-6,-6-4,-8 1,-5-3,-7 2,0-1,-5 2,-3 4,-4 2,4-1,-2 0,-6 3,-7-4,-1 1,-6-4,-8-2,-3-5,-3 3,-1 2,0 5,1-2,6 3,6-4,1 3,3 1,5 2,12 3,13 1,11 1,11 1,5 1,5-6,2-5,5 0,1 1,-1 2,9-3,3-3,9 1,3-3,5-2,6-3,-2 3,2 3,3 0,7-2,-9-2,-4 2,-5 4,-9 3,-3 4,-7 2,-5 2,-4 1,-8 6,-13 0,-11 4,-4 5,-3 4,-5 8,2 7,-4 11,-2 6,-3 3,-2 5,-2 6,-6 9,4 4,1 1,0 1,-4-1,-1 5,0-2,2-5,5-7,1-6,6-7,0-8,-1-8,3-7,4-5,3-2,-3-8,-2-5,1-11,-3-4,2-8,2-5,-2-6,3-7,-3-3,-3-6,1-5,-7-9,-7-8,-3-12,-10-10,-6-9,2-7,-2 2,0 7,3 10,5 10,10 12,4 5,7 4,2 6,4 4,4 5,3 13,3 13,1 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5538.59961"/>
      <inkml:brushProperty name="anchorY" value="-7429.36914"/>
      <inkml:brushProperty name="scaleFactor" value="0.5"/>
    </inkml:brush>
  </inkml:definitions>
  <inkml:trace contextRef="#ctx0" brushRef="#br0">458 183,'0'0,"-4"0,-7 0,-5 5,-3 0,-4 0,-6 4,-2 4,-5 10,0 3,-3 7,-4 11,3 10,3 9,9 1,2 4,9 3,5-3,5-3,4-5,7-9,7-8,10-7,10-6,13-3,11-2,10-6,5 0,20-1,7 2,11 1,-7-3,-10-5,-17-4,-16-3,-14-8,-14-8,-13-5,-9-6,-5-2,-4-7,-1-7,-1 0,1-9,0-12,-9-9,0-1,-5-3,-2-2,-9-1,-1 4,-7 4,0 6,1 9,2 8,2 12,-3 1,-4 3,1-4,2 6,2 1,-3 0,2 1,2-1,6 0,2 5,6 9,1 11,-1 9,4 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50.6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164.43262"/>
      <inkml:brushProperty name="anchorY" value="-5998.91699"/>
      <inkml:brushProperty name="scaleFactor" value="0.5"/>
    </inkml:brush>
  </inkml:definitions>
  <inkml:trace contextRef="#ctx0" brushRef="#br0">1 2050,'0'0,"4"0,7 0,4 0,9-5,9 0,12-5,21 0,38-3,23-3,47 1,37-2,34-1,27 2,18-1,16-1,6-3,2 4,-6-1,-13-2,-13 4,-16 4,-15 4,-16-2,-14 3,-9 1,-7-3,-10 1,-6-3,-11 1,-9-3,-13-3,-1-3,-3-3,-1-1,-1 3,0 5,-5 5,1 3,-11 4,-9 3,-9-5,-12-5,-1-4,-8-5,-5-3,-2-7,2-2,-3 0,-4 1,3 1,3-4,-3 6,4 6,-3 2,-8 5,-3 0,-8-2,-6 3,0 2,-4-1,-3-2,-2-4,-2 3,-1-2,0-7,4 3,5-7,5 0,4 0,9-1,2 2,6-5,10 6,9-5,8 1,11-4,15-9,13-5,10-8,8-7,5 0,7 1,-8 3,-1 2,-6 3,-5 7,1 6,-9 6,-12 10,-12 8,-7 7,-13 6,-17-3,-14 3,-17 0,-14 1,-12 2,-11-5,0-5,-2 1,-6-4,2 2,-5 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55.2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8292.53125"/>
      <inkml:brushProperty name="anchorY" value="-5219.6377"/>
      <inkml:brushProperty name="scaleFactor" value="0.5"/>
    </inkml:brush>
  </inkml:definitions>
  <inkml:trace contextRef="#ctx0" brushRef="#br0">1989 0,'0'0,"0"4,5 2,0 4,6 0,-2 3,4 3,-1 4,2-3,-2 2,-3 0,-2 3,-3 0,-2 2,-2 1,0 0,0 0,-1 0,-4 6,-6 9,1 6,-5 14,-3 8,-2 5,-3 4,-1-4,-1 0,-1 0,1-5,-6 5,0-8,-4-5,0 1,1-3,3-8,-3-1,1-7,2-10,1-10,7-4,2-2,0-3,0-4,-1-3,-1-8,-1-2,-5-1,-6 0,-6 2,-9 0,-8-4,-2 1,-6 1,-2 0,-4 2,-7 2,-1 5,-1 6,10 0,7 5,7 3,9-3,8 3,6 1,5 2,3-3,7 0,0 7,1-4,-2 1,4 1,-1 0,-7 11,3 1,0 0,-2 8,5-1,-1-3,0 7,3 2,5 2,-2-4,3 0,3 0,2 1,2 1,2-4,0 0,1-4,1-4,-1-4,1 2,-1-2,6 3,-1 4,5 4,0-2,-2-3,-2-3,3-4,-2-3,5-2,-3-1,4 0,-2 5,3-6,-2 1,2-6,-3-1,3 1,-2 1,2-4,-3 2,3 1,2 1,3 2,-2 1,1-3,2 0,5 0,-2 1,6-4,-6 7,6-5,0 6,-1 2,5 5,0-4,3 4,0-1,2 4,-1 4,2-1,3 3,-7-3,1-2,-2-4,-3-8,-2-2,-2-6,-1-5,-1-5,0-3,0-2,-1-6,1-1,-5-6,0-3,5 1,1-3,6-2,11-7,14-6,15-3,17-4,4-4,10 2,-7 3,-9 9,-12 3,-9 3,-7 6,-11 5,-8 0,-6 3,-6 2,-7-2,-2 1,-11 2,-9 2,-4-4,-7 1,-4 2,-5-5,-7-3,-8 1,-5-3,-5-3,-2 3,-8-2,-6 3,1 4,0-2,2 3,8 1,8 4,6 1,6-4,8-3,8-5,11 1,5-3,8 3,6 3,5-2,8-1,7 1,12 3,4-2,8 2,1-2,10 1,3-2,8 2,-3 2,0 3,-1 2,-6 2,-6 1,-10-3,-5-1,-8-5,-5 1,-1 1,-3-3,-8-3,4 2,-2 2,-1 2,-4-2,-2 2,1 2,-5 7,-9 1,-10 12,-7 0,-3 4,-4-2,-3 2,-2 1,-2 2,-1 6,0 2,-6 16,0 5,-5 9,6 6,-3 6,-4 8,2-3,6-4,3-6,6-6,2-4,5-9,-1-1,-1-7,2-4,-3-4,-1-8,2-2,-1-7,2 1,-1-4,3 2,-2-3,-2-2,-3-7,-2-3,-2-12,3-5,-5-5,5-7,-2-2,1-4,3 0,-5 2,-1-7,3 2,0 2,5 3,0 3,3 3,3 2,4 2,3 0,1 1,2-1,1 1,-1-6,1 0,0-5,-1 0,0-3,0-4,-4 3,-2 2,1 3,-4 4,1 12,1 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21.6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0 530,'17'-1,"-1"-1,1-1,-1 0,0-1,22-9,19-5,17 0,3 0,105-40,-163 49,0-1,35-25,15-9,426-204,-452 223,-12 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52.4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2149.92383"/>
      <inkml:brushProperty name="anchorY" value="7129.36963"/>
      <inkml:brushProperty name="scaleFactor" value="0.5"/>
    </inkml:brush>
  </inkml:definitions>
  <inkml:trace contextRef="#ctx0" brushRef="#br0">1139 204,'0'0,"0"-4,0-7,-6-4,-4-5,-5-2,-10 2,-3 0,-2 4,-4-1,-1 4,2 4,-3 2,1 4,2 1,3 2,1 6,2 4,1 7,1 3,-5 8,-5 2,-5 6,-4 9,-9 10,-1 13,-7 6,0 15,6 6,-2 5,7 3,6-4,11-10,6-12,9-4,7-8,5-1,3-4,8 2,11-2,6-3,9-2,8-6,9-8,5 0,3-10,9-4,20-3,10-6,17-5,4-5,0-5,-1-1,-15-2,-18-1,-13 0,-21-5,-7 0,-13-5,-10-4,-4 1,-5-2,-3-8,2-1,3-8,0 0,2-6,4-2,3-14,-3-8,2-12,0-10,-3-6,2-12,-5-2,-3-2,-3 5,-3 1,-2 7,-7 11,-6 5,0 13,-4 13,2 6,-7 2,-3 6,-2 4,3 3,1 8,4 3,0 5,-1 0,-1 4,-2 3,-2 3,-1 2,-1 2,0 1,-1 0,1 1,-5-1,-1 1,0-1,2 0,1 0,0 1,2-1,1 0,5 4,5 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53.9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3633.58008"/>
      <inkml:brushProperty name="anchorY" value="8589.85352"/>
      <inkml:brushProperty name="scaleFactor" value="0.5"/>
    </inkml:brush>
  </inkml:definitions>
  <inkml:trace contextRef="#ctx0" brushRef="#br0">1 5,'0'0,"0"-4,0 3,0 6,0 7,0 14,0 5,0 8,0 10,0 4,0 7,5 5,0 10,0 3,-1 3,-1-1,-1 0,-1-2,0-5,-1-2,0-5,-1-10,1-9,0-4,0-6,0-4,0-4,0-2,0-2,5 0,0-1,0-5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54.9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2323.22949"/>
      <inkml:brushProperty name="anchorY" value="5938.06934"/>
      <inkml:brushProperty name="scaleFactor" value="0.5"/>
    </inkml:brush>
  </inkml:definitions>
  <inkml:trace contextRef="#ctx0" brushRef="#br0">298 1,'0'0,"4"0,2 5,0 5,-2 5,-6 0,-1 2,-2 3,-3 1,-6 2,2 6,-4 1,-2 1,2 4,-1 4,-2 3,3 5,-1-4,-1-3,-3 5,4-3,4-4,-1 2,4-3,2 1,-2-7,2-3,-4-7,2-2,3 0,1-5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56.11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3890.18652"/>
      <inkml:brushProperty name="anchorY" value="6373.69141"/>
      <inkml:brushProperty name="scaleFactor" value="0.5"/>
    </inkml:brush>
  </inkml:definitions>
  <inkml:trace contextRef="#ctx0" brushRef="#br0">0 10,'0'0,"0"-4,5-2,0 6,5 6,0 6,3 6,3-2,-2 8,3-3,2 6,2 0,6 2,2 4,6 0,0-2,-2 0,4-7,3-2,-2-1,-2-5,-3 1,2 0,-2-2,-6 1,-3 2,-1 2,-1 2,0 1,1-4,-4 1,-5-4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11.4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882.55469"/>
      <inkml:brushProperty name="anchorY" value="-7089.01855"/>
      <inkml:brushProperty name="scaleFactor" value="0.5"/>
    </inkml:brush>
  </inkml:definitions>
  <inkml:trace contextRef="#ctx0" brushRef="#br0">10004 1,'0'0,"4"4,2 7,4 5,5 3,-2 4,4 2,1 0,-2 7,2-1,0 5,-2 9,1 4,-4 8,-2 2,-5-1,-2-1,-2-2,-2-1,-5-2,-1-1,-5 0,-4-1,-4-5,-2-1,-8 1,4-4,-1-4,1-4,0-4,-5 4,0-3,-5 5,-4-1,-9 4,-4 3,-7 8,-11-2,1 7,1-5,4 0,0-5,-2 0,2-5,4 1,-3-9,3 3,3-3,2-2,1-2,-2 0,5-6,0-1,2 0,1-5,-1-3,5 0,0 3,-6 2,4-2,4-3,0-3,-6-4,-2 3,-1-2,-1-1,-1 4,-3-2,-1 0,-4 3,-5 3,3-1,-4-1,3 1,-7-2,3 8,-2 2,-11 4,3-3,-5-5,0 0,0-4,3 1,1 3,1 2,2-2,0 2,-4 1,-1 2,-4-4,6 6,0-3,-2 6,1-4,-5 0,6 0,1 1,2-4,6 0,1-5,-1 2,5 1,-2-3,0-3,2 1,-2 8,-1 3,-2-3,-3 7,-5 0,3 1,-1 4,-4 6,-4 4,-6 3,0 4,3-4,2 0,9-4,-3-4,7 1,1 1,4 4,1-3,3 2,4-4,-12 8,-3 7,-8 7,-7 6,-5 5,1 3,-1 2,-8 1,10 5,-2-5,5-1,0-1,2 0,-1 0,2-1,-3 1,3-5,7-5,-3 5,3-9,1 2,1-9,5-2,7-3,9-5,6-6,12-5,-7-4,-17 8,-13 3,-6 5,-3 8,-6 7,2 11,2 0,3 13,8 2,2 9,6 0,16-3,10 7,3-5,5-3,4 5,2-3,1 1,-4 7,-4-4,-1-4,-4 0,-3-4,2-9,3-14,8-7,3-17,3-9,6-6,5-4,10-1,3-1,3 6,5-3,0-1,-1 1,-1-1,2-3,4-6,-2-10,4-4,-3-8,-2-16,2-10,7-19,4-16,8-23,6-25,0-18,5-11,2 3,-8 7,-3 15,-3 15,-9 11,-6 21,-6 10,-5 15,-2 10,2 8,0 4,0 3,-1 1,4-5,0-5,4-6,3-4,5-10,7-16,-2-13,6 1,0-12,0 7,4 1,-1 9,-1 8,-2 6,-6 11,-2 9,-6 7,-5 5,-4 4,-4 2,-2 1,-6 4,-6 11,-6 9,2 10,-3 11,-3 6,5 12,3 6,-1 15,-2 7,-2 21,-2 9,3 16,-7 13,4 0,4-2,-1-11,0-11,3-10,3-13,-1-7,2-12,3-12,2-9,2-8,-4-5,2-2,0-12,6-10,2-11,5-3,1-5,4 2,4-3,2-2,4 3,6-1,11 3,6 3,10 5,6 2,7 2,9 1,2 2,-3-1,-1 1,4 5,-1-1,6 1,-1-2,-1 4,-7-1,-7 0,-7-3,-10 0,-4-3,-7 0,-6-1,-10 5,-13-10,-12-6,-10-10,-3-5,-10-13,-3-12,-7-19,-6-13,-5-15,-8-22,-3-14,-6-10,0 4,1-4,8 4,2 4,-3 4,0 2,0 7,11 12,-5 6,11 10,4 12,4 11,2 14,2 7,5 10,5 6,1 10,3 4,3 1,-3 6,3 9,1 13,-4 5,2 5,-3 3,1 8,2 7,-8 10,-4 15,-2 19,-8 20,4 9,-5 15,-5 14,1 14,-4-4,-3-3,1-11,-1 0,3-13,3-3,9-16,-2-15,2-14,5-10,6-8,6-9,-1-13,3-1,3-4,1-2,2-1,-3-5,-1-1,1 0,-4 2,2 0,0 2,2 1,1-9,7-5,2-10,5-4,4-1,5-6,3 1,2 2,1 2,6 2,0 1,5 2,10 1,3 5,3 5,11 1,6 4,4-2,3-3,1-3,6 3,0-3,-1-1,-2-1,-5-3,-8 0,-5-2,-6 0,-9 0,-6-1,-12 6,-5 0,-8-5,-5-1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28.7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155.98242"/>
      <inkml:brushProperty name="anchorY" value="-2609.87622"/>
      <inkml:brushProperty name="scaleFactor" value="0.5"/>
    </inkml:brush>
  </inkml:definitions>
  <inkml:trace contextRef="#ctx0" brushRef="#br0">52 208,'0'0,"0"-5,0-6,-5 1,0 6,-5 1,0 8,2 7,2 10,2 4,2 3,1 1,0 4,1 0,1-2,-1 4,5-2,1 3,4-6,0 2,3-1,3-7,4-2,2-6,7-5,1-5,6-4,-1-2,-1-1,2-1,4 0,9 0,-3 1,-3-6,-4 0,-6 1,-3 1,-7-4,-3 0,-5-3,0 1,-4-3,-4-3,-2-3,3 2,-1-1,-2-2,-1-1,-1-7,-2-6,0-6,-6 0,-6-7,1-3,-5-2,-3 4,-2 6,-3 5,-1 10,-1 3,-1 8,0 6,1 4,-1 3,0 3,1 1,5 5,5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4:30.6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741.02344"/>
      <inkml:brushProperty name="anchorY" value="-3686.45947"/>
      <inkml:brushProperty name="scaleFactor" value="0.5"/>
    </inkml:brush>
  </inkml:definitions>
  <inkml:trace contextRef="#ctx0" brushRef="#br0">1 1,'0'0,"0"4,0 12,0 5,0 3,0 3,5 6,0 5,10 14,5 5,-2 12,3 5,1 4,0 6,7 5,-4 0,0 3,-1-2,-5-4,0-3,-5-3,2 3,0-7,3 0,-3-2,-3 4,0 1,3 0,-3 5,2 9,3 0,-3-7,-4-4,-2-13,1-8,-3-12,4-9,-1-7,-3-5,-1-12,-2-8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14.5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7412.33594"/>
      <inkml:brushProperty name="anchorY" value="-12367.07031"/>
      <inkml:brushProperty name="scaleFactor" value="0.5"/>
    </inkml:brush>
  </inkml:definitions>
  <inkml:trace contextRef="#ctx0" brushRef="#br0">3072 1,'0'0,"0"4,0 7,0 4,0 5,0 3,0 1,0 7,0 5,0 11,-5 4,0 7,-5 12,0 9,-3 10,-3 5,-4 5,-2 8,-7 0,4-4,-5 3,0-1,-5 4,-4 0,-4-2,-8 4,-8 4,-7 8,-9 8,-9 8,-2 6,-5-2,-4 3,-2-4,3-9,-1-4,-1-9,-1-1,-6-1,-1 6,-1-3,10 2,7-5,-5 5,0-3,7-4,-2 0,4-9,2-3,13-8,2 4,1-7,9-3,-2 5,8 2,2 6,1 2,11 2,5-7,4-6,8-11,1-11,6-9,4-6,4-5,2-2,2-7,1 0,1 1,5-5,0-3,10 2,4 1,9-1,7 7,6 3,14 7,19 1,12 1,19-1,6-1,12-7,9-2,-2-5,-9-10,-3-4,-11-9,-10-6,-9-5,-6-5,-5-1,-3-2,-6-10,-1-6,-4-9,5-9,-2-7,-4-4,-3-4,-4 4,-7 4,-2 6,-12 4,-4 3,-6 2,-11 7,-11 6,-11 5,-8 0,-6 2,-2 2,-3-9,-6 2,-4-9,-10-8,-15-8,-7-6,-6 1,3-2,-7-2,5 8,5 5,11 4,4 7,10 3,7 5,10-1,5 5,6-3,11 3,10 2,8-3,7-2,13 1,13-8,12-3,8 3,6-6,14-1,6-6,2 1,7-1,-3 3,1-4,-5 1,1 6,-11 2,1 2,-8 1,-7 4,-7 5,-6-1,-9 4,-12 8,-13 8,-9 7,-12 0,-5 4,-8 3,-6 2,-4 1,-2 7,-2 1,-1-1,-6 10,-4 14,-1 15,-3 12,-8 9,-3 17,-2 5,-1 1,-4 4,0-8,11-2,2-9,2-7,4-11,4-16,8-7,4-17,2-8,0-11,-1-9,-5-10,-2-11,-5-6,-15-17,-5-2,-8-13,-6 1,-4-2,-2-2,3 0,4 5,1-5,14 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18.8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421 0,'1'7,"1"-1,-1 0,1 0,0 0,0 0,1 0,0-1,3 7,7 13,555 1449,-547-1414,28 85,50 235,-92-334,-2 1,-1-1,-3 1,-2 0,-10 66,10-104,-1-1,0 1,-1-1,1 1,-2-1,1 0,-1 0,-1 0,1-1,-1 0,0 1,-1-2,0 1,0-1,0 1,-1-2,0 1,-14 8,4-6,1 0,-1-1,-1-1,1 0,-1-2,0 0,0-1,-23 1,5-2,0-3,0 0,1-3,-1 0,1-3,-1-1,2-1,-43-18,32 8,0-2,1-1,1-3,2-1,-58-48,66 45,1-1,-40-49,59 63,1 0,0-1,2-1,0 0,1 0,0-1,-7-27,9 22,2 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19.7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0 608,'1'-4,"-1"0,1 0,0 0,0 0,1 0,-1 0,1 1,-1-1,1 1,0-1,1 1,-1-1,0 1,1 0,0 0,0 1,0-1,0 0,0 1,0 0,1 0,-1 0,1 0,5-2,13-5,0 1,1 1,25-5,-19 5,495-177,-485 168,94-30,-77 28,-2-2,64-33,-101 42,0 0,0-2,16-16,-25 21,0 0,1 0,0 1,1 0,0 0,0 1,0 0,0 1,1 0,0 1,0 0,18-3,-8 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22.5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409 0,'-18'1,"0"0,0 2,0 0,0 1,1 0,0 1,0 2,0-1,0 2,1 0,0 1,1 1,0 0,-16 15,18-14,1 1,0 0,1 1,1 0,0 1,0 0,2 0,-1 1,2 0,0 0,1 1,1 0,0 0,1 1,-3 22,5-16,0 0,1 0,2 0,0 0,6 28,-6-44,0-1,1 1,0-1,1 0,-1 0,1 0,0-1,1 1,-1 0,1-1,0 0,1 0,-1 0,1-1,0 0,0 1,0-2,0 1,1 0,0-1,0 0,0-1,7 3,26 6,1-2,0-1,55 3,125-6,-52-3,-33 6,-50-1,1-4,129-11,-199 6,1-1,27-9,-42 12,1-1,0 1,-1-1,1 0,-1 0,0-1,1 1,-1 0,0-1,1 1,-1-1,0 0,0 0,-1 0,1 0,0 0,-1 0,1 0,-1-1,1 1,-1 0,0-1,0 1,0-1,0-3,-2-7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21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481 3,'-43'-1,"23"0,1 1,-1 0,1 2,-25 4,38-4,-1 0,0 1,1-1,0 1,-1 0,1 1,1 0,-1 0,0 0,1 0,0 1,0 0,0 0,1 0,-8 12,-6 13,1 1,2 1,1 0,1 1,-11 45,-26 178,34-164,6-36,-4 18,2-1,-2 142,14-213,0 0,0 1,0-1,0 1,0-1,0 1,1-1,0 0,-1 1,1-1,0 0,0 1,0-1,0 0,0 0,1 0,-1 0,1 0,-1 0,1-1,0 1,0 0,0-1,0 1,0-1,0 0,0 1,0-1,0 0,1-1,-1 1,0 0,1-1,-1 1,1-1,-1 1,0-1,1 0,-1 0,1 0,-1-1,1 1,-1-1,3 0,15-4,-1 0,-1-1,1-1,25-15,-25 14,170-76,-53 26,186-109,-300 153,-1-1,0 0,-1-2,-1 0,19-21,-28 25,0 0,-1 0,-1-1,0 0,0-1,-2 0,0 0,0 0,3-19,-6 20,5-14,-2 0,-1-1,-1 1,-1-1,-3-42,0 69,0-1,-1 0,0 1,0-1,0 1,0-1,0 1,0-1,-1 1,1 0,-1 0,1-1,-1 1,0 0,0 0,0 1,0-1,0 0,-4-1,-53-23,21 11,-48-30,-57-28,121 63,-1 2,0 0,0 1,-36-5,6 11,41 1,0 0,0-1,-18-3,14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26.3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609 1,'-11'1,"0"0,0 1,0 1,0 0,0 0,0 1,1 0,-1 1,1 1,1-1,-18 13,-10 11,-49 49,69-62,-27 26,1 3,2 1,-61 90,89-116,1 1,0 1,2 0,1 0,0 1,2 0,1 0,0 0,2 1,1 0,1 0,1 41,2-59,0 0,0 0,0 0,1 0,0 0,0-1,1 1,0 0,0-1,0 0,0 0,1 0,0 0,0 0,0-1,9 8,6 1,-1 0,2-1,26 12,-18-9,-4-3,25 15,98 38,-134-60,1-1,-1 0,1-1,0 0,0-1,0-1,0 0,1-1,-1-1,0 0,0-1,26-6,-32 5,0-1,-1 0,1-1,-1 0,0 0,0 0,0-1,-1 0,8-9,2-1,-5 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26.8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1,'2'14,"1"0,0 0,1-1,0 1,1-1,1 0,0 0,11 16,3 8,539 1050,-535-1033,-20-42,1 0,1 0,0-1,0 1,15 18,-8-19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27.8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527 1,'-37'43,"1"3,2 1,3 1,-40 82,12-23,-3-1,-85 108,144-209,0-2,1 1,-1 0,0-1,0 0,0 0,-1 0,1 0,-1 0,-6 3,10-6,-1 0,1 0,0 0,-1 0,1 0,0 0,-1 0,1 0,0 0,-1 0,1 0,0 0,-1-1,1 1,0 0,0 0,-1 0,1-1,0 1,0 0,0 0,-1-1,1 1,0 0,0-1,0 1,-1 0,1 0,0-1,0 1,0 0,0-1,0 1,0 0,0-1,0 1,0 0,0-1,0 1,0 0,0-1,0 1,0 0,0-1,0 1,1 0,-1-1,0 1,0 0,0 0,0-1,1 1,-1 0,0 0,1-1,6-20,-4 13,1 1,0-1,1 1,-1 0,1 0,0 0,1 0,0 1,0 0,0 0,1 1,0 0,0 0,0 0,1 1,-1 0,1 1,0-1,0 2,0-1,1 1,-1 0,0 1,1 0,0 0,-1 1,1 0,-1 0,1 1,-1 0,9 3,63 18,-1 4,98 47,-10-4,-71-32,-62-23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29.1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172 562,'0'-2,"1"0,-1 0,1 0,-1 0,1 0,0 0,0 1,0-1,0 0,0 0,1 1,-1-1,0 1,1-1,-1 1,1-1,2-1,37-23,-21 13,-7 4,-1-2,-1 0,0 0,0-1,-1-1,-1 0,0 0,-1 0,0-1,9-27,-6 13,-1-1,-2 0,-1-1,5-51,-10 72,-2-1,1 1,-1 0,-1-1,1 1,-2-1,-2-10,3 17,0 0,0 1,0-1,-1 1,1-1,-1 1,0-1,1 1,-1 0,0 0,0 0,-1 0,1 0,0 1,0-1,-1 1,1-1,-1 1,0 0,1 0,-1 0,0 0,0 0,1 1,-1-1,0 1,-5 0,-1 0,0 1,0 0,1 0,-1 1,1 0,-1 0,1 1,0 0,0 1,0 0,0 0,1 1,-1 0,1 0,1 0,-1 1,-10 12,-5 7,0 2,2 0,-21 38,25-40,1 1,1 1,2 0,0 1,-9 38,20-63,0 0,0 0,1 0,0 0,0 1,-1-1,2 0,-1 0,0 0,1 0,-1 0,1 1,0-1,0 0,0 0,1-1,-1 1,1 0,-1 0,1-1,0 1,0-1,0 1,0-1,1 0,-1 0,1 0,-1 0,1 0,0 0,-1-1,1 0,0 1,0-1,0 0,0 0,5 0,12 3,0-1,0-2,0 0,37-3,-30 1,46 0,-35 3,0-3,-1-1,1-1,-1-3,1 0,38-14,-61 13,0-1,-1 0,24-18,15-9,5 7,1 3,96-28,16-6,-153 50,-7 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32.3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21 114,'-1'13,"0"-1,-1 0,-5 18,4-19,1-1,0 1,1 0,-1 11,2-18,1 1,-1-1,1 0,0 0,0 0,0 0,1 0,-1 0,1 0,0 0,0 0,1-1,-1 1,4 3,4 3,-1-1,1-1,1 0,-1 0,2-1,-1-1,1 0,-1 0,2-1,-1 0,17 3,2-1,0-1,0-1,51 1,-77-6,0 0,0 0,0-1,-1 0,1 0,0 0,0 0,-1-1,1 1,-1-1,1 0,-1-1,0 1,0-1,0 0,0 0,0 0,-1 0,1-1,-1 1,0-1,0 0,0 0,-1 0,1 0,-1-1,0 1,0-1,-1 1,1-1,-1 0,1-5,2-18,0 0,-2 0,0 0,-5-41,2 30,0-63,5 103,7 13,19 31,-18-28,46 59,4-2,78 72,-49-53,-61-62,307 341,-278-299,-3 2,-4 3,56 110,-101-174,-1-1,0 2,-1-1,-1 1,0-1,-1 1,1 19,-3-31,-1 1,0-1,0 0,0 1,-1-1,1 0,-1 1,0-1,0 0,0 0,0 0,0 0,-1 0,0 0,1 0,-1 0,0 0,0-1,-1 1,1-1,0 1,-1-1,0 0,1 0,-1 0,0-1,0 1,0-1,0 1,0-1,0 0,-1 0,1 0,0-1,0 1,-1-1,-4 0,0 1,-1-2,1 1,-1-1,1 0,0-1,0 0,0 0,0-1,-11-5,-70-40,65 33,2 2,-200-126,197 120,1 0,0-1,1-2,2 0,0-2,-22-32,38 49,1 0,0 0,0-1,1 1,0-1,1 0,-1 0,1 0,1 0,0 0,0 0,0 0,1-1,0 1,3-13,0 7,1 0,0 0,2 1,-1 0,1 0,1 0,1 0,8-11,16-30,-26 40,1 2,1-1,0 1,15-18,-9 17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32.9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0,'4'0,"6"4,2 6,2 2,-1 2,6 3,-1 3,2 3,1 1,2 1,0 1,-3 0,0-5,-5-1,-4 0,-4-3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33.3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16,'0'-4,"4"-2,2 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34.1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1 182,'7'1,"-1"-1,1 2,-1-1,1 1,-1-1,0 2,0-1,0 1,10 6,53 38,-39-24,-24-19,3 2,0 0,0 0,-1 0,0 1,0 0,-1 1,0 0,0 0,8 13,-20-38,2-1,1 0,0 0,1 0,1-1,0 1,2 0,0 0,1 0,1 1,0-1,1 1,2 0,-1 0,2 0,18-29,-23 43,-1 0,1 0,-1 1,1-1,0 1,0 0,0 0,1 0,-1 0,0 0,1 1,-1-1,1 1,0 0,-1 0,1 1,0-1,-1 1,1 0,0 0,0 0,-1 0,1 0,0 1,0 0,-1 0,1 0,-1 0,1 0,-1 1,6 3,10 5,0 2,-1 0,-1 1,21 19,-19-16,132 103,-114-88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35.5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278 62,'0'-2,"0"0,0-1,1 1,-2 0,1-1,0 1,0 0,-1 0,1-1,-1 1,0 0,1 0,-1 0,0 0,0 0,-1 0,1 0,0 0,-1 0,1 1,-1-1,1 1,-1-1,0 1,0-1,0 1,1 0,-1 0,-1 0,1 0,0 0,0 0,0 1,0-1,0 1,-1-1,1 1,0 0,-1 0,1 0,0 0,0 0,-1 1,1-1,0 1,-4 1,-5 1,0 0,1 1,-1 0,1 1,0 0,0 0,1 1,-13 11,10-7,1 2,0-1,0 1,2 1,-1 0,-9 19,16-27,0-1,1 1,0 0,0-1,0 1,1 0,0 0,0 0,0 1,0-1,1 0,0 0,0 0,0 1,1-1,0 0,0 0,0 0,0 0,1 0,0 0,0-1,4 7,-3-7,1-1,0 1,0-1,0 0,0 0,0 0,1-1,-1 0,1 1,0-2,0 1,0 0,0-1,0 0,0 0,0-1,0 1,0-1,0 0,0-1,9-1,-7 2,0-1,0 0,-1 0,1-1,0 0,-1 0,1-1,-1 0,0 0,0 0,0-1,0 0,-1 0,1 0,7-9,-9 6,0 0,-1-1,0 1,-1 0,1-1,-1 0,-1 0,0 1,0-1,0-11,-1 10,1-1,1 1,-1 0,1 0,7-18,-9 26,0 1,1-1,-1 1,0-1,1 1,-1-1,1 1,-1-1,1 1,-1-1,1 1,-1 0,1-1,-1 1,1 0,0-1,-1 1,1 0,0 0,-1 0,1 0,0-1,-1 1,1 0,-1 0,1 0,0 0,-1 1,1-1,0 0,-1 0,1 0,0 0,-1 1,1-1,-1 0,1 1,0-1,-1 0,1 1,0 0,26 21,-24-19,204 232,-114-124,-8-12,130 154,-153-172,65 110,-97-138,36 87,-56-115,-1 0,-2 1,0 0,-2 0,-1 0,1 28,-4-49,-1 0,0 0,0 0,-1 0,1 0,-1 0,0 0,-1 0,1-1,-1 1,0 0,0-1,0 1,-1-1,0 0,0 0,0 0,0 0,0 0,-1-1,1 0,-1 1,0-1,0 0,-1-1,1 1,0-1,-1 0,1 0,-1 0,0-1,0 0,0 0,0 0,-7 0,-4 0,1 0,-1-2,0 0,1 0,-1-2,1 0,-1 0,1-2,0 0,-19-10,2-2,1-1,1-2,1-1,1-1,-42-43,34 27,2-1,2-2,-36-59,49 67,1-2,2 0,1-1,1 0,3-1,-14-71,21 83,2 1,0-1,1 1,2-1,1 1,0 0,2-1,1 1,1 0,1 1,19-45,-21 58,1 1,0 0,1 0,0 0,1 1,-1 0,14-10,-18 15,0 0,0 1,1-1,-1 1,0 0,1 0,0 0,-1 0,1 1,0 0,0 0,0 0,-1 0,1 0,0 1,0-1,0 1,1 0,-1 1,0-1,0 1,-1 0,7 1,4 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32.0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6089 0,'-114'104,"-136"94,-139 69,300-207,-48 32,-653 410,641-420,-4-6,-2-7,-247 73,343-127,1-4,-108 8,-121-13,-49 3,234 2,1 4,0 4,-137 46,180-45,1 3,1 2,1 3,1 2,1 2,-94 79,85-55,2 3,4 2,2 3,2 2,4 2,3 2,3 3,3 1,3 1,-29 93,52-121,2 0,2 0,-4 80,11 142,2-265,15 228,49 248,-12-121,-42-277,83 831,-90-865,-1 11,3 0,19 88,-15-122,2 0,0-1,1 0,1 0,2-1,23 28,20 34,-20-23,-2 2,49 122,-81-173,-1 0,-1 0,0 1,-1-1,0 0,-1 1,0-1,-1 1,-1-1,0 0,-1 0,-9 26,-5 6,-3 0,-30 50,42-79,4-9,-1 0,0 0,0 0,-1-1,-11 11,17-16,-1 0,0-1,1 1,-1 0,0-1,1 1,-1-1,0 0,0 1,0-1,0 0,0 1,1-1,-1 0,0 0,0 0,0 0,0 0,0 0,0 0,0 0,0 0,0 0,0 0,-1-2,1 1,0 0,0 0,0-1,1 1,-1 0,0-1,0 1,1-1,-1 1,1-1,-1 0,1 1,0-1,-1 1,1-1,0 0,0 1,0-3,2-14,0 1,1 0,0 0,2 1,0-1,1 1,0 0,14-24,-4 6,453-923,-452 925,4-4,17-43,-124 394,27-86,-189 479,246-702,-3 6,0-1,0 1,-1-1,-11 15,15-23,0-1,0 0,0 0,0 0,0 0,-1 0,1 0,-1 0,1-1,-1 1,1-1,-1 0,0 0,0 0,1 0,-1 0,0-1,0 1,0-1,0 0,0 0,0 0,0 0,-5-1,-34-10,-73-30,19 5,-456-111,436 125,0 6,-223-2,333 18,-47-2,53 2,-1-1,0 1,0 0,1 0,-1 0,0 0,0 0,1-1,-1 1,0 0,1-1,-1 1,0 0,1-1,-1 1,0-1,1 1,-1-1,1 1,-1-1,1 1,-1-1,1 0,0 1,-1-1,1 0,0 1,-1-1,1 0,0 0,0 1,0-1,-1 0,1 0,0 1,0-1,0 0,0 0,0 1,1-1,-1 0,0 0,0 1,0-1,1 0,-1 1,0-1,1 0,-1 1,1-1,-1 0,0 1,1-1,-1 1,1-1,0 1,-1-1,2 0,8-9,0 0,0 0,1 2,1-1,-1 1,1 1,23-11,101-36,-101 42,175-67,377-118,-552 191,19-6,-51 11,0 0,-1 0,1 0,0-1,-1 1,0 0,1-1,-1 0,0 0,0 0,0 0,0 0,0 0,0 0,2-5,-2 4,0 0,0 0,0 0,0 0,1 1,-1-1,1 1,0-1,-1 1,1 0,0 0,1 0,-1 0,5-1,52-13,-37 11,-5 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37.4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15642 1,'-7'1,"-1"0,1 0,-1 1,1 0,0 1,-9 4,-17 5,-563 121,372-90,-3186 709,37 143,950-174,24 46,2118-673,-1152 424,1192-417,-830 312,1054-406,9-4,-1 0,1 0,-1 0,-16 1,24-4,0 1,1-1,-1 0,0 0,0-1,0 1,0 0,0 0,1 0,-1-1,0 1,0 0,0-1,1 1,-1 0,0-1,0 1,1-1,-1 1,0-1,1 0,-1 0,0 0,0-1,1 1,0-1,-1 1,1-1,0 1,0-1,0 1,0-1,0 1,0-1,0 1,1-1,-1 1,0-1,1 1,0-3,4-7,0-1,1 0,0 1,1 0,0 1,1 0,0 0,0 0,1 1,1 0,-1 1,14-9,-11 8,0 1,1 1,0 0,0 1,0 0,1 1,0 0,0 1,0 1,22-3,644-73,-437 45,403-63,233-30,284 42,-852 68,-198 10,0-5,0-5,-2-5,0-5,-2-5,-1-4,-2-5,126-69,468-285,-202 111,363-146,24 51,-201 121,-480 194,302-54,734-72,-197 33,-796 112,82-12,-228 44,131 0,64 0,-168 4,-66 3,-1-2,0-3,116-38,166-85,-315 123,29-12,-1-2,-2-3,0-2,-2-2,59-48,-91 64,-13 10,0 1,0-2,0 1,7-10,0-4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0.0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1 204,'0'-1,"1"0,-1 0,0 0,1 0,0-1,-1 1,1 0,0 1,-1-1,1 0,0 0,0 0,0 0,0 0,0 1,0-1,0 1,0-1,0 0,0 1,0 0,0-1,0 1,1 0,-1-1,0 1,2 0,39-5,-38 5,49-3,0-3,0-1,83-25,2-10,249-42,-351 80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1.0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1 682,'2'14,"0"0,1 0,1 0,1-1,0 1,0-1,1 0,1 0,0-1,15 19,-5-4,138 206,207 237,-355-461,1 0,0-1,0 0,17 13,-24-20,0 0,0 0,1-1,-1 1,0-1,0 1,0-1,1 1,-1-1,0 0,1 1,-1-1,0 0,1 0,-1 0,0 0,1 0,-1 0,0-1,3 0,-3 0,1 0,-1-1,1 1,-1 0,0-1,1 1,-1-1,0 0,0 1,0-1,0 0,-1 0,1 0,0 1,-1-1,1 0,-1 0,0 0,0-2,6-41,-3-1,-2 0,-6-52,2-28,20-128,-17 248,1 0,0 0,1 0,0 0,0 0,0 1,4-9,-5 13,-1 0,1 1,-1-1,1 0,0 0,-1 1,1-1,0 0,-1 1,1-1,0 1,0-1,0 1,-1 0,1-1,0 1,0 0,0-1,0 1,0 0,1 0,-1 0,1 0,-1 1,1-1,0 1,-1-1,1 1,-1 0,0-1,1 1,-1 0,0 0,1 0,-1 0,0 0,0 1,2 1,62 75,-40-45,1-2,62 56,-61-65,67 51,-83-65,0-1,0-1,1 0,0 0,0-1,21 5,-31-9,0-1,0 0,-1 0,1 0,0 0,0 0,0 0,0 0,0-1,-1 1,1-1,0 1,0-1,-1 0,1 1,0-1,-1 0,1 0,-1 0,1-1,-1 1,1 0,-1-1,0 1,0 0,1-1,-1 1,0-1,-1 0,1 1,0-1,0 0,-1 0,1 1,-1-1,1 0,-1 0,0 0,0 0,0-2,2-13,-1 0,0-1,-4-26,2 20,-4-1111,5 1126,0 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2.2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 1655,'-2'0,"0"0,1 0,-1 0,0 0,0 0,0 0,0-1,0 1,0-1,1 0,-1 1,0-1,1 0,-1 0,0 0,1 0,-1 0,1-1,-1 1,1 0,0-1,0 1,0-1,-1 1,1-1,1 0,-1 1,0-1,0 0,1 1,-1-1,0 0,1 0,0 0,0 0,-1 0,1 0,0 1,0-1,1 0,-1 0,0 0,2-3,-1-4,2-1,-1 1,1 0,0 1,1-1,0 1,10-17,34-33,2 2,3 2,88-70,-94 83,146-125,625-577,-799 724,1 1,-2-2,0 0,0-1,-2-1,18-32,-32 52,-1-1,0 1,0 0,0 0,0-1,0 1,-1-1,1 1,-1 0,1-1,-1 1,0-1,0 1,0-1,0 1,0-1,-1 1,1-1,-1 1,0-1,0 1,0 0,-1-3,0 2,-1 1,1-1,-1 1,1 0,-1 0,0 0,0 0,0 0,0 1,0-1,0 1,-1 0,1 0,-6-1,-4-1,1 2,-1 0,0 0,0 1,0 0,0 1,-23 6,31-5,-1 0,1 0,0 1,0 0,0 0,1 0,-1 1,1 0,0 0,0 0,0 0,0 0,1 1,0 0,0-1,0 1,0 1,1-1,0 0,-1 6,-5 14,1 1,-7 51,14-74,-13 111,2 157,27 116,26-7,-26-293,4-1,39 109,-59-194,0-1,0 0,0 1,0-1,0 1,0-1,1 0,-1 1,0-1,0 0,0 1,0-1,0 0,1 1,-1-1,0 0,0 0,0 1,1-1,-1 0,0 0,0 1,1-1,-1 0,0 0,1 0,-1 1,0-1,1 0,-1 0,0 0,1 0,-1 0,0 0,1 0,-1 0,0 0,1 0,8-13,1-23,-10 35,5-18,1-1,0 1,2 1,0-1,1 1,15-21,77-97,-77 106,-20 25,-1 0,1 0,0 1,0-1,1 1,-1 0,1 1,0-1,0 1,0 0,1 0,7-3,-9 6,0-1,-1 1,1 0,0 0,-1 0,1 1,0-1,-1 1,1 0,-1 0,1 0,-1 1,1-1,-1 1,0 0,0 0,0 0,0 0,0 0,0 1,3 3,199 201,-24-21,-162-169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2.9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32 596,'1'-6,"1"0,0 1,1 0,-1-1,1 1,0 0,0 1,1-1,0 0,-1 1,7-6,4-6,48-62,-8 14,-4-2,-3-2,64-122,-110 189,0 0,0-1,-1 1,1-1,0 1,0-1,-1 1,1-1,-1 0,1 1,-1-1,0 0,0 1,0-1,0 0,0 1,0-1,0 0,0 1,-1-1,1 0,-1 1,1-1,-1 1,0-1,1 1,-2-3,0 4,0-1,0 1,0-1,0 1,0 0,0 0,0 0,0 0,1 1,-1-1,0 0,0 1,0-1,0 1,0 0,1 0,-1-1,0 1,1 0,-1 1,1-1,-1 0,1 0,-2 2,-14 11,1 1,1 0,0 1,1 1,0 0,-20 37,-56 124,77-149,-16 38,3 0,-26 107,41-129,3 1,1 0,3 0,3 93,1-134,1 0,-1 0,1 0,0 0,0 0,0 0,1 0,0-1,0 1,0 0,0-1,1 0,0 1,0-1,0 0,0-1,7 7,-5-7,0 0,0 0,0-1,1 0,-1 0,1 0,-1-1,1 1,-1-2,1 1,0 0,0-1,-1 0,1-1,10-1,18-3,0-3,0-1,0-1,-1-2,35-17,153-91,-103 47,183-148,-280 201,-1 0,-1-1,-1-1,-1-1,23-39,-30 45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3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1 106,'5'0,"0"1,1 0,-1 0,0 0,0 1,0 0,0 0,0 0,0 0,0 1,-1 0,6 4,51 48,-34-29,22 21,-3 3,-2 2,-2 1,-2 2,41 77,-81-131,0 0,0 0,1 0,-1-1,0 1,1 0,-1 0,1-1,-1 1,1-1,-1 1,1 0,0-1,-1 1,1-1,0 1,-1-1,1 1,0-1,-1 0,1 1,0-1,0 0,0 0,0 1,0-2,0 1,-1-1,1 1,0-1,-1 0,1 1,-1-1,1 0,-1 0,1 1,-1-1,1 0,-1 0,0 0,1 1,-1-1,0 0,0 0,1-1,6-60,-6 49,6-106,8-63,-11 153,2-1,1 1,1 0,13-30,-20 56,0 0,1 0,-1 1,1-1,-1 0,1 0,0 1,0-1,0 1,0 0,1 0,-1 0,1 0,-1 0,1 0,0 0,-1 1,1 0,0-1,0 1,0 0,0 0,0 1,1-1,-1 1,0-1,0 1,0 0,0 0,1 0,-1 1,0-1,0 1,0 0,5 1,10 5,-1 0,0 1,-1 1,30 21,-29-19,62 46,140 133,-120-100,-72-66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4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855 0,'-24'1,"0"0,0 2,1 1,-1 0,1 2,0 1,0 0,1 2,0 0,1 2,0 1,0 0,1 1,-25 22,2 2,2 2,1 1,2 2,2 1,-52 85,47-59,3 2,3 1,-36 111,65-166,1-1,1 1,1 0,-3 29,6-43,0-1,0 1,0-1,1 1,-1-1,1 1,-1-1,1 1,0-1,-1 0,1 1,1-1,-1 0,0 0,1 1,-1-1,2 2,-1-3,0 0,1 0,-1 0,0 0,0 0,0-1,1 1,-1-1,0 1,1-1,-1 0,0 0,1 0,-1 0,0-1,1 1,-1 0,0-1,1 0,-1 1,0-1,3-2,12-4,0 0,-1-2,0 0,0-1,-1 0,0-1,-1-1,-1 0,0-1,0-1,-1 0,14-23,9-17,-4-3,31-73,-9 17,8-13,44-81,-104 205,-1 1,1 0,0 0,0 0,0-1,0 1,0 0,0 0,0 0,0 1,0-1,0 0,1 0,-1 1,0-1,0 0,1 1,-1-1,1 1,-1 0,0-1,1 1,-1 0,1 0,-1 0,1 0,-1 0,0 0,1 1,-1-1,1 0,-1 1,0-1,1 1,-1-1,0 1,0 0,1-1,-1 1,0 0,0 0,0 0,0 0,0 0,0 0,1 2,9 7,-1 1,-1 0,14 20,-16-21,212 327,-7-9,-203-315,22 29,-29-41,-1 1,1 0,-1 0,1-1,0 1,0-1,0 1,0-1,0 0,0 0,0 0,0 0,0 0,0 0,0 0,4 0,1-3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6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470 346,'-8'0,"-1"-1,1 0,-1-1,-12-3,18 3,-1 1,0 0,0 0,0 0,0 0,0 0,0 1,0 0,0 0,0 0,0 0,0 1,0-1,0 1,0 0,1 0,-1 1,0-1,0 1,1 0,-1 0,1 0,-1 0,-3 4,-8 8,0 1,2 0,0 1,1 0,0 1,1 0,-8 20,-57 138,63-140,-19 48,-23 100,46-143,1 0,2 0,2 1,2 72,2-103,1 1,1-1,-1 1,2-1,-1 0,2 0,-1 0,1 0,1-1,0 1,0-1,1 0,0-1,12 14,-8-13,0 0,1-1,0 0,0-1,1 0,0-1,0-1,0 0,1 0,0-1,14 3,21 2,0-2,1-2,0-2,0-3,1-1,-1-3,85-17,-106 14,0-2,-1-1,0 0,0-2,-2-2,1 0,-2-1,0-2,-1 0,0-2,28-30,-15 9,-2-1,-1-2,-3-1,-2-1,30-64,-52 98,0-1,-1 0,-1-1,0 1,-1-1,0 0,1-22,-2 50,0 0,1-1,1 1,0-1,0 0,2 0,0 0,0-1,1 0,1 0,0-1,1 0,18 19,0 0,2-2,2 0,65 46,-81-65,-1-2,1 0,1 0,0-1,-1-1,24 5,-34-9,1-1,0-1,0 1,0-1,0 0,0 0,-1 0,1-1,10-3,-13 3,0 0,0 0,0-1,0 0,0 1,0-1,0 0,0-1,-1 1,1 0,-1-1,0 1,1-1,-1 0,0 0,-1 0,3-5,2-5,-2-1,1 0,-2 1,0-2,0 1,0-23,-5-94,0 72,1 6,5-56,7 128,2 0,0-1,1-1,1 0,0-1,2 0,0-2,0 0,36 22,15 3,102 43,24-3,-155-66,0-1,1-2,46 5,-80-14,1 0,0 0,0-1,0 0,0 0,0-1,0 0,-1 0,1-1,0 0,0 0,-1 0,0-1,1 0,-1 0,0-1,0 1,-1-1,1-1,-1 1,0-1,0 0,0 0,-1 0,0-1,0 0,0 1,-1-2,0 1,4-11,4-13,-2-1,-1 0,-1-1,3-48,-1-136,-9 178,2-26,-3-163,-2 186,-1 0,-1 1,-17-57,19 87,-1 0,0 0,-1 1,0 0,0 0,-1 0,0 0,0 1,-11-10,15 15,-1 1,1 0,-1 0,1 0,-1 0,1 0,-1 0,0 1,0-1,0 1,0 0,0 0,0 0,0 0,0 1,-1-1,1 1,0 0,0 0,-1 0,1 0,0 1,0-1,0 1,0 0,-1 0,1 0,0 0,1 0,-1 1,0-1,0 1,-4 3,3-2,1 0,0 0,0 0,0 1,0-1,0 1,1-1,0 1,-1 0,1 0,1 0,-1 0,1 0,-1 0,1 1,0-1,1 0,-1 1,1-1,0 0,0 1,0-1,1 1,-1-1,3 7,-1-3,1-1,0 1,0-1,0 0,1 0,0 0,1 0,-1-1,1 0,1 0,-1 0,1-1,10 8,45 26,2-3,129 53,-78-38,716 379,-823-426,4 2,0 1,-1 0,0 0,-1 1,15 15,-22-21,-1 0,0 0,1 0,-1 0,0 0,0 0,-1 0,1 0,0 0,-1 0,1 0,-1 1,0-1,1 0,-1 0,0 0,0 1,-1-1,1 0,0 0,-1 1,0-1,1 0,-1 0,0 0,0 0,0 0,0 0,0 0,-1-1,1 1,0 0,-1 0,0-1,1 1,-1-1,-2 2,-17 12,-1 0,0-1,-1-2,0 0,-1-1,-47 13,43-15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6.6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1,'-1'10,"1"1,0 0,1-1,0 1,1-1,0 1,0-1,1 0,0 0,1 0,0 0,1-1,0 0,1 0,10 14,18 15,1-2,58 45,89 56,-127-98,-27-19,1 0,0-2,1-2,39 16,-53-26,0-1,1-1,0 0,-1-1,1-1,0-1,0 0,0-1,1-1,23-4,22-7,-2-3,1-3,-2-3,0-2,71-39,-91 39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7.0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21,'-4'0,"2"0,11-4,12-2,11 0,0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37.1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1535,'0'0,"0"0,0 0,0 0,0 0,0 1,0-1,0 0,1 0,-1 0,0 1,0-1,0 0,0 0,0 0,0 0,0 0,0 1,0-1,1 0,-1 0,0 0,0 0,0 0,0 0,0 0,1 1,-1-1,0 0,0 0,0 0,0 0,1 0,-1 0,0 0,0 0,0 0,0 0,1 0,-1 0,0 0,0 0,0 0,1 0,-1 0,0 0,0 0,0 0,0 0,1-1,-1 1,0 0,0 0,0 0,16-10,13-15,96-84,4 5,208-126,311-124,224-26,-620 291,405-86,-537 152,215-14,-284 35,1 3,-1 1,1 3,-1 3,-1 1,92 30,-117-29,-1 0,-1 2,1 0,-2 2,0 0,-1 2,0 0,33 35,-32-25,-1 1,-1 0,-1 1,-1 2,-2 0,13 32,-5 0,-2 2,16 80,13 136,-31-158,69 284,-45-227,35 319,-75-448,-3 0,-2 0,-2 0,-2 0,-3-1,-1 0,-3 0,-2-1,-2-1,-2 0,-2-1,-2-2,-47 73,-179 188,-26-21,114-123,-142 185,213-216,6 3,-99 213,116-207,-94 287,152-398,1 0,1 0,2 1,-2 56,6-77,0 0,0 0,1 0,0 0,1-1,0 1,0 0,1-1,0 1,0-1,1 0,0 0,0 0,0 0,1-1,0 0,0 0,1 0,0-1,0 1,0-1,10 6,37 18,-2 3,-1 2,-2 2,-1 2,-2 3,-2 1,56 70,-20 4,108 211,-144-247,-41-74,1 0,1 0,-1 0,1 0,0-1,0 1,1-1,0 0,0 0,0-1,0 1,1-1,-1-1,1 1,0-1,0 0,1 0,-1 0,1-1,-1 0,1-1,0 1,10 0,0 0,0 1,-1 1,0 1,1 0,-2 1,1 1,-1 1,0 0,-1 0,1 2,-2 0,22 19,5 10,-2 2,49 66,10 29,93 173,-186-302,0 1,0-1,0 1,-1 1,-1-1,1 0,-1 0,0 1,-1 0,0-1,-1 17,-1-18,0 1,-1 0,0-1,-1 1,0-1,0 0,0 0,-1 0,0 0,0-1,-1 1,0-1,-5 6,-18 16,-33 27,38-36,1 1,0 1,-25 33,3 6,-2-2,-103 100,141-150,0 1,1 0,0 0,0 0,1 1,1 0,0 0,-8 20,0 0,12-28,1 0,-1 0,0 0,-1 0,1-1,0 1,0 0,-1-1,1 1,-1-1,1 1,-1-1,0 0,0 0,0 1,1-1,-1-1,0 1,0 0,0 0,0-1,0 1,-3 0,0-1,1 0,-1-1,0 1,1-1,-1 0,1 0,-1 0,1-1,0 1,-6-4,-10-6,1-1,0-1,-24-21,40 31,-27-23,2-1,0-1,2-2,1-1,-34-54,44 59,1 0,1-1,2-1,0 0,2 0,1-1,1 0,-2-31,7 46,0-1,2 1,0 0,0 0,2 0,-1 0,2 0,0 1,9-27,-12 39,0 1,0-1,1 0,-1 0,0 1,1-1,-1 0,1 1,-1-1,0 0,1 1,-1-1,1 1,0-1,-1 1,1-1,-1 1,1-1,0 1,-1 0,1-1,0 1,0 0,-1-1,1 1,0 0,0 0,-1 0,1 0,0 0,0 0,0 0,-1 0,1 0,0 0,0 0,0 0,-1 1,1-1,0 0,-1 0,1 1,0-1,-1 1,1-1,0 1,-1-1,1 1,0-1,-1 1,1-1,0 2,29 41,-25-34,277 527,-123-217,-147-295,2-1,1 0,1-1,1-1,0 0,2-1,0-1,1-1,1-1,29 18,-45-32,0-1,0 1,0-1,1 0,-1-1,1 1,-1-1,1 0,-1-1,1 1,0-1,0 0,-1 0,1-1,0 0,-1 0,1 0,7-3,10-5,0-1,0 0,21-15,-4 3,206-114,23-12,-262 144,0 1,0-1,-1 0,1-1,-1 1,0-1,9-10,-13 13,-1 0,0 0,0 0,0 0,0 0,0 0,0-1,0 1,-1 0,1-1,-1 1,0 0,0-1,0 1,0-1,0 1,0 0,-1-1,1 1,-1 0,0-1,1 1,-1 0,0 0,0 0,0-1,-1 1,-1-2,-125-171,35 52,83 108,-2-1,0 1,-1 1,-17-15,23 23,-1 0,0 1,0 0,0 1,0 0,-1 0,1 0,-1 1,0 1,-16-4,-14 0,-17-3,-105-3,52 8,74-1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7.6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140 0,'-6'0,"0"1,-1-1,1 1,0 0,0 1,0-1,0 1,0 0,0 1,0 0,1-1,0 2,-1-1,1 1,0 0,0 0,1 0,-1 0,1 1,-5 8,6-9,0 0,1 1,0 0,0-1,0 1,1 0,-1 0,1 0,0 0,1 0,-1 0,1 0,0 0,0 1,1-1,0 0,0 0,0 0,0 0,1 0,-1-1,1 1,1 0,-1-1,5 8,6 6,1-1,1 0,0-1,1 0,1-2,0 0,1 0,1-2,0 0,1-1,0-1,0-1,1-1,0-1,38 8,6-3,0-3,1-3,0-2,69-7,-124 3,35-2,-45 2,1 0,0 0,0 0,-1 0,1 0,0-1,-1 1,1-1,0 1,-1-1,1 0,-1 0,1 0,-1 0,1 0,-1 0,0 0,2-2,-7 1,0-1,0 1,0 0,0 0,-1 1,1-1,-1 1,1 0,-10-1,11 1,-84-17,0 4,-101-3,156 17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49.2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611 151,'-4'-3,"0"0,0 0,0 1,-1 0,1-1,-1 2,1-1,-1 0,0 1,1 0,-1 0,0 0,0 1,0 0,0 0,0 0,0 0,0 1,1 0,-1 0,-8 2,-1 2,0 0,0 0,0 1,1 1,-25 16,-15 20,2 3,1 1,3 3,-52 70,85-103,1-2,1 1,0 0,1 1,-17 34,28-50,-1 0,1 1,-1-1,1 0,-1 0,1 0,0 1,0-1,0 0,-1 0,1 0,0 1,1-1,-1 0,0 0,0 1,0-1,1 0,-1 0,1 0,-1 1,1-1,-1 0,1 0,-1 0,1 0,0 0,0 0,0 0,0 0,-1 0,1-1,0 1,1 0,-1-1,0 1,0 0,0-1,0 1,0-1,0 0,1 1,-1-1,0 0,0 0,1 0,-1 0,0 0,2 0,10 1,1-1,0 0,23-4,-20 2,80-11,137-35,-107 13,-1-6,-1-5,153-81,-273 124,1 1,-1-1,0 0,0 0,-1-1,1 1,-1-1,1 0,-1 0,0-1,-1 1,1-1,-1 0,0 0,0 0,-1 0,1 0,-1-1,0 1,-1-1,1 0,-1 1,0-1,0 0,-1 0,0 0,0 1,0-1,-1 0,0 0,0 0,0 1,-1-1,0 1,0-1,-4-7,1 3,0 0,0 0,-1 0,-1 1,1 0,-1 0,-1 1,0 0,0 0,0 1,-1 0,0 0,0 1,-1 1,0-1,-13-4,7 5,-1 0,1 1,-1 1,0 1,0 0,0 1,0 1,-1 1,-31 5,-17 7,-86 30,15-4,84-23,1 2,0 2,-94 54,1 22,126-81,3-1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51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1 255,'3'0,"1"1,0-1,0 1,-1 0,1 0,0 1,-1-1,1 1,-1 0,0 0,0 0,1 0,-1 1,-1-1,5 4,39 50,-33-38,25 27,-21-26,0 2,-1 0,18 32,-33-51,0 0,0 0,0 0,0 0,0 0,0 0,-1 0,1 0,0 1,-1-1,0 0,0 0,0 1,0-1,0 0,0 1,0-1,-1 0,1 0,-2 3,2-5,-1 0,1 0,0 0,-1 0,1 0,-1 0,1 0,0 0,-1 0,1-1,0 1,-1 0,1 0,0 0,-1-1,1 1,0 0,-1 0,1-1,0 1,0 0,-1-1,1 1,0 0,0-1,0 1,0 0,-1-1,1 1,0-1,0 1,0 0,0-1,0 1,0-1,0 1,0-1,-5-18,4 7,1 1,0-1,1 0,0 1,1-1,0 1,0-1,8-17,-1 5,1 0,25-43,-23 47,1 1,0 0,2 1,29-29,-39 43,-1 0,1 0,0 0,0 0,0 1,0 0,0 0,1 1,0-1,-1 1,1 0,0 1,0-1,0 1,0 0,0 1,0-1,0 1,0 1,0-1,0 1,0 0,8 2,6 6,0 0,0 1,-2 1,1 1,-1 1,-1 0,17 17,-6-2,0 2,45 62,-65-80,-1 0,-1 0,1 1,-2 0,0 0,4 17,-4-29,2-12,8-15,13-31,3 1,2 2,3 1,2 2,2 1,52-49,-88 95,1 0,-1 0,1 0,-1 1,1-1,0 1,1 0,-1 1,0-1,1 1,-1 0,1 0,10-1,-12 3,0 1,0-1,1 1,-1 0,0 0,0 0,0 0,0 1,-1 0,1 0,0 0,-1 0,1 1,-1-1,0 1,0 0,0 0,0 0,0 0,3 5,-2-3,208 239,-170-198,-26-27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52.1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1085,'13'-8,"-1"-1,1 0,-2-1,1 0,15-19,10-8,34-27,3 3,131-83,-177 128,-15 10,0-1,-1 0,0-1,-1-1,0 0,0 0,17-20,-28 29,1-1,0 0,0 0,0 0,-1-1,1 1,-1 0,1 0,-1 0,1 0,-1-1,1 1,-1 0,0 0,0-1,0 1,0 0,0-1,0 1,0 0,0 0,0-1,-1 1,1 0,-1-2,0 2,0-1,-1 1,1 0,0 0,-1 0,1 0,-1 0,1 0,-1 0,0 0,1 0,-1 1,0-1,1 1,-4-1,-10-1,1 0,-1 2,-21 0,27 1,-12 0,0 2,0 1,1 0,-1 2,1 0,1 1,-1 1,1 1,0 1,1 0,0 2,1 0,0 1,-23 23,22-19,2 0,0 1,1 1,1 0,0 2,2-1,1 1,0 1,1 0,2 0,0 1,-7 37,13-49,1-1,0 0,1 0,0 1,1-1,0 0,0 1,5 16,-4-22,0 0,0 0,0 0,1 0,0 0,0-1,0 1,0-1,1 0,-1 0,1 0,0-1,0 1,1-1,-1 0,1 0,0 0,7 2,16 5,0-1,1-1,0-1,52 4,125-3,-161-8,3 2,-2-1,0-1,79-10,-111 7,0 0,0-1,-1 0,1-1,-1 0,0-1,-1 0,1-1,-1-1,-1 0,1-1,-2 0,14-14,1-7,-1-1,-1-1,-2-2,29-62,50-155,-87 216,67-213,-73 217,-1 0,-1-1,-1 0,-2 0,-5-64,2 89,0-1,-1 1,1 0,-2 0,1 0,-1 0,0 0,0 0,-1 1,0-1,0 1,-11-11,13 15,0 0,0 0,0 0,-1 1,1-1,0 1,-1 0,1 0,-1 0,0 0,1 0,-1 0,0 1,0-1,1 1,-1 0,0 0,0 0,1 0,-1 0,0 1,0-1,1 1,-1 0,0 0,1 0,-1 0,1 0,-1 0,1 1,-1-1,1 1,0 0,0-1,0 1,-3 4,-1 0,0 0,0 1,1-1,-1 1,2 1,-1-1,1 1,0-1,1 1,0 0,0 1,1-1,0 0,0 1,1-1,0 1,0-1,1 1,0 0,1-1,0 1,0 0,1-1,0 0,0 1,1-1,0 0,1 0,0 0,0-1,9 13,43 58,3-3,3-2,115 103,236 163,-411-337,14 10,42 36,-54-44,-1-1,1 1,-1 0,0 0,-1 0,1 0,-1 0,1 0,-1 1,-1-1,3 9,-3-11,-1-1,0 0,0 0,-1 1,1-1,0 0,0 0,-1 1,1-1,0 0,-1 0,1 0,-1 0,1 1,-1-1,0 0,0 0,1 0,-1 0,0-1,0 1,0 0,0 0,0 0,-2 0,-34 17,16-9,-19 16,1 1,1 2,2 2,1 1,1 2,-32 40,65-71,-1-1,1 0,0 1,0-1,0 0,-1 1,1 0,0-1,1 1,-1-1,0 1,0 0,1 0,-1-1,1 1,0 0,-1 0,1 0,0 0,0 0,0 1,1-2,0 0,0 0,0 0,-1 0,1 0,0 0,0 0,1 0,-1 0,0-1,0 1,0 0,0-1,1 1,-1-1,0 0,0 1,1-1,-1 0,0 0,3 0,13 1,-1-1,0-1,26-5,-32 5,54-8,113-18,-147 21,0-2,0-1,47-22,-58 22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57.9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559 26,'-51'-11,"5"0,37 9,1 1,0 1,-1 0,1 0,0 1,-1 0,1 0,0 1,-1 0,1 0,0 1,1 0,-1 0,0 1,1 0,0 0,0 1,0 0,1 0,-1 1,1 0,0 0,1 0,0 1,-8 12,-10 19,1 0,2 1,2 1,-22 73,-30 173,44-148,6 1,6 0,4 174,11-296,0 0,1-1,1 1,0-1,1 0,1 1,0-2,13 27,-11-31,-1-1,1 0,1 0,0-1,0 1,1-2,0 1,0-1,1-1,0 0,1 0,16 7,-1-3,0-2,1 0,0-2,0-1,1-1,0-2,0 0,0-2,0-1,32-5,18-4,0-4,104-32,-103 21,-2-4,0-3,-3-3,-1-3,-1-4,-3-3,-1-3,-2-2,110-110,9-41,-147 154,-2-2,46-80,-78 121,0-1,-1 1,1-1,-1 0,-1 0,1 0,-1 0,1-15,-3 19,0 1,-1 0,1 0,-1 0,0-1,0 1,0 0,0 0,0 0,-1 1,1-1,-1 0,0 0,0 1,0-1,0 1,0 0,0-1,-1 1,1 0,-1 0,0 1,1-1,-1 0,-6-1,-114-49,-4 5,-161-37,284 83,-541-135,412 110,-1 6,-162-3,294 23,-9-1,-1 1,1 1,0 0,-14 3,24-4,0 0,-1 0,1 0,0 1,-1-1,1 1,0-1,0 1,-1-1,1 1,0 0,0-1,0 1,0 0,0 0,0 0,0 0,0 0,0 0,0 0,1 0,-1 0,0 0,1 1,-1-1,1 0,-1 0,1 1,0-1,-1 0,1 1,0-1,0 0,0 1,0-1,0 0,0 1,1-1,-1 0,0 1,1-1,-1 0,1 0,0 2,7 12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58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181 81,'-10'0,"0"0,-1 0,1 1,0 1,-17 3,23-3,0 0,0 0,0 0,1 1,-1-1,0 1,1 0,0 0,0 0,0 0,0 1,0-1,0 1,1 0,-3 6,-3 7,1-1,0 1,1 0,2 1,-1 0,2-1,-2 23,2 131,4-124,-1-24,5 90,-4-103,1 0,0 0,0 0,1 0,0 0,1-1,0 1,8 14,-10-21,1 0,-1-1,0 1,1 0,0-1,-1 1,1-1,0 0,0 0,0 0,1 0,-1-1,0 1,1-1,-1 0,7 1,-3-1,-1 0,1-1,-1 0,1 0,-1-1,1 0,-1 0,11-4,5-3,-1-1,-1-1,1 0,22-17,-12 7,-10 7,-1 0,-1-1,30-28,-43 36,0-1,-1 0,0 0,0 0,-1-1,0 1,0-1,-1 0,0 0,0 0,-1-1,0 1,0-1,0-9,0-10,-2 0,0 0,-2 0,-1 0,-1 0,-2 0,0 1,-15-38,16 52,-1 0,0 0,-1 0,0 1,-1 0,0 0,-1 1,0 0,-1 0,0 1,0 1,-1-1,-1 2,1 0,-2 0,1 1,-1 0,-16-5,-3 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59.2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1064 604,'-7'-15,"1"1,-2-1,0 1,-16-21,6 8,-27-41,-3 3,-68-74,93 115,-1 1,-1 2,-1 0,0 1,-2 2,0 1,-2 1,-42-17,62 29,0 1,0 0,0 0,0 1,-1 1,1-1,-1 2,1 0,-1 0,1 1,-1 0,1 0,-1 2,-16 4,15-1,1-1,-1 2,1-1,0 2,1-1,-1 1,1 1,1 0,0 0,0 1,-11 17,-4 9,2 2,1 0,2 1,2 1,2 1,1 0,-14 75,13-27,5 0,1 157,9-213,2 0,2 0,1 0,1-1,2 0,22 57,-24-75,-1-1,2 0,0 0,1-1,0 0,1 0,0-1,1 0,0 0,0-1,1-1,1 0,-1 0,2-1,-1-1,1 0,26 10,-14-10,1-2,0 0,0-2,0-1,1-1,-1-1,0-1,0-2,1 0,47-14,-9-3,-2-2,0-3,62-35,-77 35,-1-3,-1-2,58-49,-76 54,0-1,-3-1,0-2,-1 0,35-60,-50 73,-1-1,-1 0,-1 0,0-1,-1 0,-1 0,-1 0,0 0,-2-1,0-19,-2 4,-2 1,-1-1,-2 1,-15-49,-2 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2:59.9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430 467,'-9'-8,"-1"0,1 1,-1 0,-1 0,1 1,-1 0,0 1,-1 1,-12-4,19 6,1 1,-1 0,0 0,0 0,0 0,0 1,0 0,0 0,0 1,0-1,0 1,0 0,0 0,1 1,-1-1,0 1,1 0,-1 0,1 1,0-1,0 1,0 0,0 0,-5 6,-5 11,1 0,1 1,2 0,0 1,1 0,1 1,-9 37,9-32,-17 60,4 1,3 1,-8 149,25-226,1 1,1 0,0-1,1 0,0 1,7 22,-6-30,-1 1,1-1,1 0,-1 0,1 0,0 0,1-1,-1 1,1-1,0 0,0-1,1 1,-1-1,12 6,8 3,0-2,1-1,0-2,0 0,50 8,145 6,-197-21,79 6,2-5,-1-4,0-5,138-27,-231 32,-1-1,1 0,-1 0,1-1,-1-1,0 0,0 0,-1-1,0 0,11-9,-13 8,-1 1,-1-1,1-1,-1 1,-1-1,1 0,-1 0,0 0,-1 0,0-1,-1 1,1-1,0-9,4-32,-2 0,-2 0,-7-97,-6 50,-25-101,22 143,-2 0,-2 1,-3 0,-49-91,56 121,-1 1,-1 1,-1 0,-1 0,0 2,-2 0,-1 1,0 1,-1 1,-1 1,-1 1,-26-14,36 23,-1 1,0 0,0 1,0 0,0 1,-1 0,-22 0,8 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01.2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1036 176,'-258'9,"200"-4,0 3,-84 22,112-21,1 1,0 1,1 1,1 2,0 1,-30 22,38-23,2 1,0 0,0 2,2 0,0 0,1 2,1-1,0 2,-12 27,-7 20,-29 88,52-127,2 0,1 0,1 1,1-1,2 1,1 38,1-60,1 1,-1-1,2 0,-1 1,1-1,0 0,1 0,-1-1,1 1,1 0,-1-1,1 0,1 0,-1 0,1 0,5 5,-2-4,1-1,-1 0,1 0,0-1,0 0,1-1,0 0,-1 0,1-1,13 2,7 0,-1-2,1-1,0-1,-1-2,1-1,58-11,-36 1,94-32,-122 35,-1-2,0 0,-1-2,0 0,0-1,19-19,-18 10,0-1,-2 0,-1-2,0-1,-3 0,0-2,-1 0,-2 0,-1-1,-2-1,0 0,6-36,-4-1,-2 0,-3-1,-4 0,-6-120,1 176,0-1,0 1,-2 0,1 0,-2 0,-6-17,9 27,0 1,-1 0,1 0,0 0,-1-1,0 1,1 1,-1-1,0 0,0 0,0 1,0-1,0 1,0 0,-1-1,-2 0,2 1,0 1,0-1,0 1,0 0,0 0,0 0,0 1,0-1,0 1,0-1,0 1,0 0,0 0,0 0,0 1,-5 2,-84 41,70-36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02.4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130 1,'-7'143,"-43"241,7-87,24 42,20-287,3 1,2-1,3 0,20 72,-27-116,1 1,1-1,-1-1,1 1,0 0,1-1,0 0,0 0,0 0,1-1,0 0,1 0,-1 0,1-1,10 6,-13-8,1-1,0 0,0 0,0-1,0 1,1-1,-1 0,0 0,0-1,1 0,-1 0,0 0,1 0,-1-1,0 0,1 0,-1 0,0-1,0 0,0 0,0 0,-1-1,1 1,0-1,6-6,-4 3,0 0,-1-1,0 0,0 0,-1-1,0 1,0-1,-1 0,0-1,0 1,-1-1,3-10,4-17,7-61,-14 75,9-68,-4 0,-4 0,-10-135,0 181,-1-1,-3 1,-1 1,-2 0,-21-48,22 65,0 1,-2 0,-1 0,0 1,-2 2,-1-1,0 2,-2 0,-28-22,6 14,32 22,-1 1,1-2,1 0,-11-9,17 13,0 0,0 0,0-1,0 1,1-1,0 1,0-1,0 0,0 0,1 0,0 0,0 0,-1-8,1 5,2-30,0 38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38.8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2142,'1'-5,"-1"0,1 0,0 1,0-1,1 0,-1 1,1-1,0 1,0 0,0-1,1 1,0 0,-1 1,1-1,1 0,-1 1,0 0,1-1,0 1,0 1,5-4,11-6,1 1,0 1,27-9,-17 7,388-182,-212 95,533-308,-561 301,4 8,268-103,166-18,-486 167,224-121,-53 20,-222 116,123-76,-190 105,2 1,26-11,-31 14,1 0,-1-1,1 0,-1 0,-1-1,18-14,7-16,-22 20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05.6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0,'1'11,"1"0,0 0,1 0,0 0,1-1,4 11,4 10,628 2010,-234-442,-148 31,-216-1186,47 390,-34-560,-48-249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06.6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1,'2'76,"4"0,18 88,46 146,-58-260,258 911,-64-251,108 768,-126-340,76-21,-249-1068,180 641,-193-682,5 20,17 43,-17-56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07.3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1,'3'43,"2"1,2-1,1 0,23 62,-15-49,169 583,129 481,222 1247,-356-1471,-169-829,-9-45,2 1,0-1,2 0,0-1,12 27,-9-30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08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 1,'-2'0,"1"0,-1 0,1 1,-1-1,1 1,-1-1,1 1,-1 0,1-1,-1 1,1 0,0 0,0 0,-1 0,1 0,0 0,0 0,0 1,0-1,0 0,1 1,-1-1,0 0,0 1,1-1,-1 1,1-1,-1 3,-8 51,9-45,-7 91,5 0,13 123,46 203,168 641,-8-47,-119-362,27 147,-53-364,-71-437,0-1,0 0,0 0,1 0,-1 0,1 0,0 0,3 5,7 4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09.2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0,'4'44,"1"0,2-1,2 0,1 0,30 71,-11-25,46 141,176 603,179 1074,-413-1825,213 1186,-2 81,-137-869,66 317,-148-758,1 0,2-1,28 62,-27-75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10.7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0,'1'9,"0"0,1-1,0 0,0 1,1-1,4 11,6 19,399 1661,-379-1553,135 631,265 1065,-252-1126,-25-97,122 240,-220-693,-54-155,3 12,1-1,1 0,1 0,0-1,24 34,-20-41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3:12.9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4606,'35'-2,"0"-2,52-11,11-3,1700-151,-1757 166,1482-208,-20-130,-86 1,22 77,528 13,-1019 136,1494-125,-1305 140,518-76,-681 22,-544 78,467-122,-229 42,425-64,-554 87,-67 15,415-86,-12-52,863-327,-1676 561,81-26,214-101,-331 134,1 2,39-14,-41 20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36.5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17 786,'-1'0,"0"0,1 0,-1 0,0-1,0 1,0 0,1-1,-1 1,0-1,0 1,1-1,-1 1,0-1,1 0,-1 1,1-1,-1 0,1 1,-1-1,1 0,-1 0,1 1,0-1,-1 0,1 0,0 0,0 0,-1 1,1-1,0 0,0 0,0 0,0 0,0 0,0 0,1 1,-1-1,1-2,6-35,66-163,-3 11,-60 154,0 0,-3-1,5-50,-12 78,0 0,0 0,-1 0,0 0,-1 0,0 0,0 0,-1 1,-4-10,6 16,0 0,0 0,0-1,0 1,-1 0,1 1,0-1,-1 0,1 0,-1 1,0-1,0 1,0-1,1 1,-1 0,-1 0,1-1,0 2,0-1,0 0,0 0,-1 1,1-1,0 1,-1 0,1-1,0 1,-1 0,1 0,0 1,0-1,-1 0,1 1,0 0,-1-1,1 1,0 0,0 0,0 0,-2 2,2-3,0 1,1 0,-1-1,1 1,-1 0,0 0,1 0,-1 0,1 0,0 1,-1-1,1 0,0 1,0-1,0 0,0 1,0 0,0-1,0 1,1-1,-1 1,0 0,1 0,0-1,-1 4,2-3,-1 0,1 0,0 0,1-1,-1 1,0-1,0 1,1-1,-1 1,1-1,-1 1,1-1,-1 0,1 0,0 0,0 0,-1 0,1-1,0 1,0 0,0-1,0 1,3-1,288 88,-233-66,0 3,98 57,-148-76,-1 0,1 1,-1 0,-1 1,1 0,-1 0,-1 1,0 0,0 0,0 1,-2-1,1 2,-1-1,0 0,5 19,-7-14,0 0,-1 0,-1 0,0 0,-1 0,-1 0,0 0,-1 0,0 0,-1 0,-8 21,-7 8,-2-1,-3-1,-1-1,-1-1,-45 53,1 2,46-65,0-1,-3-1,0 0,-34 25,45-40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37.9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1 123,'-1'18,"1"0,1 0,0 0,2-1,0 1,1-1,1 1,0-1,1 0,1-1,10 18,43 65,5-3,117 134,-180-228,51 52,-50-51,0-1,0 1,0-1,1 0,-1 0,0 0,1 0,-1-1,1 1,0-1,-1 0,1 0,0-1,0 1,0-1,5 1,-8-2,1 1,0-1,-1 0,1 1,-1-1,1 0,-1 0,0 0,1 0,-1 0,0 0,0-1,1 1,-1 0,0-1,0 1,-1 0,1-1,0 1,0-1,-1 1,1-1,-1 0,1 1,-1-1,0 0,1-2,1-52,-3 47,-2-91,1-144,2 240,0 1,0 0,1 0,-1 0,1-1,0 1,0 0,0 0,0 0,0 0,1 0,0 1,-1-1,1 0,0 1,2-4,-2 5,0 0,0 0,0 0,0 0,0 0,0 0,0 0,0 1,1-1,-1 1,0-1,0 1,0 0,1 0,-1 0,0 0,4 1,8 2,-1 1,0 1,0 0,-1 1,23 13,-18-9,-9-6,0-1,0 1,0-1,1-1,-1 0,1 0,0 0,0-1,-1 0,15-1,3-3,-1 0,33-9,-50 10,-5 1,0 0,0 0,0-1,0 1,0-1,0 1,0-1,-1 0,1 0,-1 0,0 0,1-1,-1 1,0-1,0 1,0-1,-1 0,1 0,-1 1,1-1,-1 0,0 0,0-1,0 1,-1 0,1 0,-1-4,2-12,-1 0,-1 0,-4-31,1 11,2-123,1 137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38.5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0,'4'0,"2"9,4 2,4 4,9 12,5 6,5 6,2 0,0-2,-7 2,0-2,-3-3,-3-8,-1-7,-3-4,-5-3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41.0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1265 61,'0'-3,"0"0,1 0,-1 0,1 0,0 0,0 0,0 0,0 0,0 0,0 1,1-1,0 0,-1 1,1-1,0 1,0 0,0 0,3-3,-3 4,-1 1,0-1,0 0,1 0,-1 1,0-1,1 1,-1-1,1 1,-1 0,1 0,-1-1,0 1,1 0,-1 0,1 0,-1 0,1 1,-1-1,1 0,-1 1,0-1,1 1,-1-1,1 1,-1 0,0-1,0 1,1 0,-1 0,0 0,0 0,0 0,0 0,0 0,0 0,-1 1,1-1,1 2,8 14,-1 0,0 0,-1 1,-1 1,-1-1,0 1,-1 0,4 39,-4 14,-2 78,-4-94,-11 283,5-281,-2 0,-3-1,-33 98,15-76,-3-1,-4-2,-2-2,-4-1,-69 88,-160 220,124-104,130-235,2 1,2 1,1 0,-11 83,23-118,1-1,0 1,1 0,0 0,0-1,1 1,0 0,0-1,1 0,1 1,-1-1,1 0,0-1,1 1,6 8,10 10,2 0,42 37,-26-26,175 194,69 65,-275-289,17 13,-25-19,1-1,-1 0,1 0,-1 0,1 0,-1 0,1 1,-1-1,1 0,-1 0,1-1,0 1,-1 0,1 0,-1 0,1 0,-1 0,0 0,1-1,-1 1,1 0,-1 0,1-1,-1 1,1 0,-1-1,0 1,1 0,-1-1,0 1,1-1,-1 1,0-1,0 1,1 0,-1-1,0 1,0-1,0 1,0-1,1 1,-1-1,0 1,0-1,0 1,0-1,0 0,0 1,-1-1,1 1,0-1,0 0,0-21,-1-1,0 1,-2 0,-6-25,-4-45,11 67,-2-21,2-1,6-67,-4 113,0 0,0 1,0-1,-1 1,1-1,0 0,0 1,0-1,1 1,-1-1,0 0,0 1,0-1,0 1,0-1,1 0,-1 1,0-1,1 1,-1-1,0 1,1-1,-1 1,0-1,1 1,-1 0,1-1,-1 1,1 0,-1-1,1 1,-1 0,1-1,0 1,-1 0,1 0,-1 0,1 0,-1 0,1-1,0 1,-1 0,1 0,0 0,-1 1,1-1,-1 0,1 0,-1 0,1 0,0 0,-1 1,1-1,-1 0,1 1,-1-1,1 0,-1 1,1-1,-1 0,1 1,-1-1,0 1,1-1,-1 1,1 0,29 36,-28-35,40 66,61 131,-47-83,-55-114,0 0,0-1,0 1,0 0,0 0,-1 0,1 0,-1 0,1 0,-1 0,0 0,0 0,0 0,0 0,0 0,-1 4,0-5,1 1,-1-1,0 0,0 0,0 0,0 0,1 0,-1 0,-1 0,1 0,0 0,0 0,0 0,0-1,-1 1,1-1,0 1,-3 0,-6 1,0 0,-1-1,1 0,-1 0,-14-2,8 0,-1373-3,1403 3,0-2,0 0,-1 0,1-2,-1 1,16-9,-2 2,307-145,-13 6,-282 134,-5 2,0 1,40-10,-10 5,69-29,-78 25,107-26,-139 44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38.9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 48,'-4'-4,"-6"-1,-1-5,1-4,3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39.7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1,'0'5,"1"-1,0 1,0 0,1-1,-1 1,1-1,0 1,0-1,1 0,-1 1,1-1,6 7,47 47,-36-39,204 194,175 184,-370-362,-18-20,1-1,1 0,16 13,-24-23,-1 0,1-1,0 0,0 0,0-1,1 0,-1 0,1 0,-1 0,1-1,0 0,-1 0,1 0,8-1,9-2,0-2,0-1,0-1,0-1,-1-1,0-1,-1-1,31-19,2 2,-25 13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40.1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0 118,'5'0,"5"0,5-4,5-2,3 0,6-2,2-1,5-3,5-3,-1 0,2 4,-7-2,-4 2,-8 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42.1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197 166,'-10'0,"1"0,0 1,-1 1,1-1,0 2,0-1,0 1,0 0,1 1,-1 0,1 1,0-1,0 2,0-1,1 1,0 0,0 0,0 1,1 0,0 0,-9 16,14-21,-1-1,1 1,0 0,1 0,-1 0,0 1,0-1,1 0,-1 0,1 0,0 0,0 1,0-1,0 0,0 0,0 0,0 1,1-1,-1 0,1 0,0 0,-1 0,1 0,0 0,0 0,0 0,1 0,-1 0,0-1,1 1,-1 0,1-1,0 1,-1-1,1 0,0 1,0-1,0 0,0 0,0 0,0 0,4 0,11 5,0-1,1-1,0 0,24 1,-17-2,120 18,1-6,0-6,164-13,-305 4,-1 0,0-1,1 1,-1-1,0 0,0-1,1 1,-1-1,0 0,-1 0,6-3,-8 4,0 0,0 0,0-1,0 1,0 0,0 0,-1-1,1 1,0 0,-1-1,1 1,-1-1,0 1,1-1,-1 1,0-1,0 1,0-1,0 1,0-1,0 1,-1-1,1 1,0 0,-1-1,1 1,-1-1,0 1,1 0,-1-1,0 1,0 0,0 0,1 0,-1-1,-2 0,-20-30,-1 1,-1 1,-2 1,-51-43,53 48,1-1,-26-35,12 15,52 55,188 140,-172-125,-1 2,-1 1,-1 2,30 43,-51-63,-1 1,0 0,-1 0,0 0,5 21,-6-17,1 0,11 25,-13-36,1 0,-1 0,0 0,1-1,0 1,0-1,0 1,0-1,0 0,1-1,-1 1,1 0,0-1,4 2,-6-3,-1-1,1 1,0-1,0 0,0 1,0-1,-1 0,1 0,0 0,0 0,0-1,0 1,0 0,-1-1,1 1,0-1,0 0,-1 0,1 0,0 1,-1-1,1-1,-1 1,1 0,1-2,36-43,-25 26,39-50,-39 50,0 1,1 0,1 1,0 1,28-22,-42 38,0-1,0 1,0-1,0 1,1 0,-1 0,1 0,-1 0,1 0,-1 0,1 1,0 0,-1-1,1 1,-1 0,1 0,0 0,-1 1,1-1,0 0,-1 1,1 0,-1 0,1 0,-1 0,0 0,1 0,-1 0,0 1,0-1,0 1,0 0,2 2,5 5,-1 1,0 0,-1 0,0 1,8 18,-7-14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43.8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77 662,'2'-4,"-1"-1,1 1,0 0,0-1,1 1,-1 0,1 0,0 1,0-1,0 1,1-1,4-2,5-8,52-59,-3-2,98-157,-155 223,-1 0,1 0,-1 0,-1-1,0 1,0-1,-1 1,1-14,-3 20,0 1,0-1,0 0,0 1,-1-1,1 1,-1-1,0 1,0-1,0 1,0 0,0-1,0 1,-1 0,1 0,-1 0,1 0,-1 0,0 0,0 0,0 1,0-1,0 1,0-1,-1 1,1 0,0 0,-1 0,1 0,-1 0,1 0,-1 1,1-1,-1 1,1 0,-4 0,-3-1,-1 0,1 1,-1 0,1 1,0 0,0 1,-1 0,1 0,0 0,1 1,-1 1,0 0,1 0,0 0,0 1,0 1,0-1,1 1,0 0,0 1,1 0,0 0,-7 10,-10 17,2 0,2 2,1 0,-14 44,16-41,6-15,0 1,2 1,1 0,2 0,-5 43,9-59,1 1,0-1,0 0,1 1,0-1,1 0,0 1,1-1,0-1,1 1,0 0,0-1,1 0,0 0,1 0,0 0,9 10,-9-14,0-1,0 1,1-1,-1 0,1-1,0 1,0-1,0-1,1 1,12 1,83 11,-67-11,43 4,1-4,0-3,146-17,-219 15,1 0,-1 0,1-1,-1 0,0 0,0-1,0 0,0 0,0-1,-1 0,1 0,-1 0,0-1,-1 0,1 0,5-6,-6 3,0 0,-1 0,1 0,-2-1,1 1,-1-1,0 0,-1 0,0 0,-1 0,1-1,-1-15,1-47,-3 0,-3 0,-4 0,-24-106,26 156,0-1,-2 1,-16-31,22 49,0-1,-1 1,1 0,-1 0,0 0,0 0,0 0,0 0,-1 1,1 0,-1 0,0 0,0 0,0 0,0 1,-1 0,1 0,-1 0,1 0,-1 1,0 0,1 0,-9-1,12 2,-1 0,0 0,0 0,1 0,-1 0,0 1,0-1,1 1,-1-1,0 1,1-1,-1 1,1 0,-1 0,1 0,-1 0,1 0,-2 1,2-1,1 0,-1 0,1 0,0 0,-1 0,1 0,0 0,0 0,-1 0,1 0,0 0,0 1,0-1,0 0,1 0,-1 0,0 0,0 0,1 0,-1 0,1 1,2 4,0-1,0 0,0 0,1 0,0-1,0 1,0-1,8 6,79 56,-37-27,69 61,-73-52,-14-17,-1 2,-2 1,-2 2,-1 1,34 55,-61-88,-1 1,0-1,0 1,0-1,-1 1,1 0,-1 0,0-1,-1 1,1 0,-1 0,0 0,0 0,0 0,-1 0,0 0,0 0,0-1,0 1,-1 0,0-1,0 1,0-1,0 1,-6 6,-4 4,-1-2,-1 1,0-2,-1 0,-21 14,33-24,-24 26,19-14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47.5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11,'0'-1,"0"1,0 0,0-1,0 1,0 0,0-1,0 1,0 0,0-1,0 1,0 0,0-1,0 1,0 0,0-1,1 1,-1 0,0-1,0 1,0 0,0 0,1-1,-1 1,0 0,0 0,1-1,-1 1,0 0,0 0,1 0,-1-1,0 1,1 0,-1 0,0 0,0 0,1 0,-1 0,0 0,1 0,-1 0,0 0,1 0,18 9,14 19,40 51,108 151,-123-151,171 248,115 145,-342-469,0 0,1-1,0 1,-1 0,1-1,0 0,0 0,4 3,4-8,-6-15,-3-34,4 1,20-90,-18 111,1 1,2 1,1 0,1 0,2 2,19-30,-21 39,0-1,1 2,0 0,2 1,22-18,-35 29,1 1,0 0,0 0,1 0,-1 1,1 0,-1 0,1 0,0 0,0 1,-1-1,1 1,0 0,0 1,0-1,0 1,1 0,-1 1,0-1,0 1,0 0,0 0,-1 0,1 1,0 0,0 0,-1 0,7 4,-6-2,0 1,0 0,-1 0,0 0,0 0,0 1,-1-1,0 1,0 0,0 0,-1 0,0 1,0-1,0 0,1 12,0 11,0 0,-2 34,-1-49,0 14,-1-1,-8 50,7-68,-1 1,0-1,0 0,-1 0,0 0,0 0,-1-1,-1 0,1 0,-1 0,-11 11,9-11,1-1,-2 0,1 0,-1 0,0-1,0 0,-1-1,1 0,-1-1,-1 0,1 0,0-1,-1 0,0-1,1-1,-1 1,0-2,0 1,-17-3,15 1,0 1,1-1,-1 2,0 0,0 1,1 0,-1 1,1 0,0 1,-18 7,31-10,6-1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48.0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1,'-3'3,"1"1,-1-1,1 1,0 0,0 0,0 0,1 0,0 0,-1 0,1 0,0 0,0 8,-1 57,3-52,2 52,3 1,20 88,46 138,-38-167,94 361,-118-458,0-11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49.2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0 404,'1'12,"1"0,-1 0,2 0,0-1,0 1,1-1,1 1,0-1,0-1,1 1,15 19,7 6,57 57,-81-89,214 191,-173-156,-36-32,0 0,0 0,0 0,1-2,20 10,-28-14,-1 0,1-1,0 1,0 0,-1-1,1 0,0 0,0 1,0-1,0 0,0 0,-1 0,1-1,0 1,0 0,0-1,0 1,-1-1,1 0,0 0,-1 1,1-1,0 0,-1 0,1-1,-1 1,0 0,1 0,-1-1,0 1,0-1,0 1,0-1,0 1,0-1,0 0,0 1,-1-1,1 0,-1 0,1 1,-1-1,1-4,4-36,-1-1,-2 1,-1-1,-12-81,9 95,-6-53,0 9,1-101,7 172,0 0,0 0,1 0,-1 1,0-1,1 0,-1 0,1 1,-1-1,1 0,0 1,1-4,-1 5,-1 0,0-1,1 1,-1 0,1-1,-1 1,1 0,-1-1,1 1,0 0,-1 0,1 0,-1-1,1 1,-1 0,1 0,0 0,-1 0,1 0,-1 0,1 0,0 0,-1 0,1 1,0-1,4 2,0 1,0 0,0 0,-1 0,1 0,5 6,1 0,150 112,326 185,-453-286,-23-13,-1 0,1-1,0-1,15 6,-25-11,0 0,0 0,0 1,0-1,0 0,1 0,-1 0,0-1,0 1,0 0,0 0,0 0,0-1,1 1,-1-1,0 1,0-1,0 1,0-1,-1 0,1 1,0-1,0 0,0 0,0 0,-1 1,1-1,0 0,-1 0,1 0,-1 0,1 0,-1 0,1 0,-1-1,0 1,1 0,-1 0,0 0,0-2,4-54,-4 46,-3-39,-2 1,-1 0,-20-70,-6-38,1-67,28 191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52.6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785 685,'-8'1,"1"-1,0 1,0 1,0 0,0 0,0 0,0 1,1 0,-1 0,1 0,0 1,0 0,0 0,-6 7,-10 9,1 1,-22 29,13-13,-36 41,5 3,2 3,5 2,3 3,4 2,5 1,3 3,4 1,5 1,-34 195,57-239,2 1,2 67,4-101,1 0,0 1,1-1,2-1,0 1,1 0,0-1,2 0,11 20,-13-31,-1 0,1-1,1 0,-1 0,1-1,0 0,1 0,0-1,0 0,0 0,0-1,1 0,-1 0,1-1,0 0,0 0,0-1,1-1,-1 1,15-1,5 0,0-2,0-1,0-1,0-1,38-11,-61 14,1-1,0 0,0-1,-1 1,1-1,-1-1,0 1,0-1,0 0,0 0,-1-1,10-9,-10 6,0 0,0 0,-1-1,0 0,0 1,-1-1,0 0,0-1,1-10,50-390,-34-4,-18 361,0 1,3-51,-4 0,-20-161,18 254,1-1,0 0,0 1,1-1,3-14,-2 16,-1-1,0 1,0 0,-1-1,0 1,-1 0,-2-12,-2-20,8 32,10 26,263 438,-119-206,-132-205,41 61,-60-96,1-1,0 1,0-1,1-1,0 1,1-1,0-1,16 10,-22-14,1 0,0 0,0 0,1-1,-1 1,0-1,0 0,1 0,-1-1,1 1,-1-1,0 0,1 0,-1-1,1 1,-1-1,1 0,-1 0,0 0,0-1,0 1,0-1,0 0,0 0,0-1,0 1,-1-1,1 0,-1 0,0 0,0 0,0-1,0 1,-1-1,1 1,-1-1,0 0,0 0,3-9,19-78,-4-1,15-167,-23 130,-6-1,-6 0,-6 0,-39-229,41 340,-12-48,15 62,-1 1,1-1,-1 1,0 0,-1-1,1 1,-1 0,0 0,0 1,-6-8,8 11,1 0,0 0,0-1,-1 1,1 0,0-1,-1 1,1 0,0 0,-1 0,1-1,-1 1,1 0,0 0,-1 0,1 0,0 0,-1 0,1 0,-1 0,1 0,0 0,-1 0,1 0,-1 0,1 0,0 0,-1 0,1 0,-1 0,1 0,0 1,-1-1,1 0,0 0,-1 1,-4 15,7 23,5-15,1 0,1-1,0 0,2 0,1-1,29 39,-6-15,80 80,-19-35,5-4,3-4,4-5,216 117,-274-169,1-2,78 24,-127-47,0 0,0-1,0 1,0-1,0 0,0 1,0-1,0 0,1 0,-1-1,0 1,0 0,0-1,0 1,0-1,0 0,0 1,0-1,0 0,0 0,0 0,-1-1,1 1,0 0,-1-1,1 1,-1-1,1 0,-1 1,0-1,0 0,1 0,-1 0,-1 0,1 1,0-2,0 1,-1 0,1 0,-1 0,0 0,1-3,1-14,-1 1,0 0,-2 0,-2-21,2 18,-8-57,-2 2,-4-1,-3 2,-3 0,-44-99,42 123,-2 1,-3 2,-1 1,-3 1,-1 1,-3 3,-1 0,-64-54,84 80,5 5,-1 0,0 0,0 1,-21-12,33 22,1-1,-1 1,1 0,-1 0,0-1,1 1,-1 0,1 0,-1 0,0-1,1 1,-1 0,0 0,1 0,-1 0,0 0,1 0,-1 1,1-1,-1 0,0 0,1 0,-1 0,1 1,-1-1,0 0,1 1,-1-1,1 0,-1 1,1-1,-1 1,1-1,0 1,-1-1,1 1,-1-1,1 1,0-1,0 1,-1 0,1-1,0 1,0-1,0 1,-1 0,1-1,0 1,0 0,0 0,2 37,8-4,2 0,1-1,1-1,2 0,30 45,-30-50,61 97,5-4,169 192,-228-287,1-1,1-1,41 29,-59-47,0 0,0-1,1 1,0-1,0-1,0 0,0 0,0 0,1-1,-1 0,1-1,-1 0,1 0,0-1,-1 0,1 0,0-1,15-3,-19 1,0 1,1-1,-1 0,0 0,0 0,0-1,4-3,9-10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53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553 1,'-5'4,"-5"6,-1 6,-3-1,-4 6,-2 4,-7 7,-7-3,-6 2,-6 5,-3 1,3-3,0 2,0-5,3-3,5-3,4-5,8-6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42.5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1316,'1'-4,"-1"1,1 0,0 0,0 0,0 0,1 0,-1 0,1 0,-1 0,1 1,0-1,0 0,0 1,1 0,2-3,42-29,17 4,2 3,78-21,-68 24,602-169,12 30,-533 128,32-7,211-51,-270 56,128-53,-179 56,-2-3,-2-3,-2-3,95-73,-118 76,2 2,106-59,-141 90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54.6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230 429,'13'1,"0"-2,0 1,0-1,0-1,0 0,23-8,-31 7,0 1,0-1,0 0,0-1,-1 1,1-1,-1 0,0 0,0 0,-1 0,1-1,-1 0,0 1,0-1,0 0,-1-1,4-10,-1-2,0 0,-1 0,-1 0,-1-1,0-26,-9-94,7 137,0 0,0 0,0-1,0 1,-1 0,1 0,-1 0,1 0,-1 0,0 0,1 0,-1 0,0 0,-1 0,1 0,0 1,0-1,-1 0,1 1,-1-1,1 1,-1-1,0 1,0 0,1 0,-1 0,0 0,0 0,0 0,0 0,0 1,0-1,-1 1,1-1,0 1,0 0,0 0,0 0,-1 0,1 0,0 1,0-1,0 1,0-1,0 1,-2 1,-13 3,2 2,-1 0,1 0,-23 16,29-18,-24 15,3-3,1 1,1 2,-41 36,63-51,1 0,0 1,0 0,0-1,0 2,1-1,0 0,1 1,-1 0,1 0,1 0,-1 0,1 0,0 1,1-1,0 1,0-1,0 1,1-1,0 1,1-1,1 9,0-9,1 0,0 0,0-1,1 1,-1-1,1 1,1-1,-1-1,1 1,0-1,1 1,-1-1,1-1,0 1,8 4,11 6,1 0,38 14,270 86,-232-83,51 10,-132-38,2-1,-1 0,0-2,44-2,-63 0,-1 1,1-1,-1 1,1-1,-1 0,0 0,1 0,-1 0,0 0,0-1,0 1,1-1,-2 1,1-1,0 0,0 0,0 1,-1-2,1 1,-1 0,0 0,0 0,1 0,-1-1,-1 1,1-1,0 1,0-1,-1 1,1-4,0-10,0 1,-1-1,0 0,-4-16,1-1,2-36,-10-109,9 159,-1 1,-1 0,-1 0,-1 1,0 0,-1 0,-13-23,17 35,-1-1,0 1,-1 0,1 0,-1 0,0 0,0 1,0 0,-1 0,0 1,1-1,-1 1,-1 0,1 1,0 0,-10-3,12 4,0 1,1-1,-1 1,0 0,1 0,-1 1,0-1,1 1,-1-1,0 1,1 0,-1 1,1-1,0 0,-1 1,1 0,0 0,0 0,0 0,0 1,0-1,1 1,-1-1,1 1,-1 0,1 0,0 0,0 0,1 1,-1-1,-1 4,-1 3,0-1,1 1,0 1,1-1,0 0,1 1,0-1,0 1,1-1,1 1,2 16,0-11,1 0,1 0,0-1,1 1,1-1,16 25,1-5,2-1,1-1,2-2,60 52,-21-38,-54-38,0 2,0 0,14 13,-25-19,-1 1,1-1,-1 1,0-1,0 1,0 0,-1 0,1 0,-1 0,0 0,0 0,0 0,-1 0,1 8,-4 70,0-45,1 27,2 164,0-225,0 0,0 0,0 1,1-1,-1 0,1 0,0 0,0 0,0 0,0 0,0 0,1-1,-1 1,1 0,0 0,0-1,0 0,0 1,0-1,0 0,1 0,-1 0,1 0,-1 0,1-1,0 1,0-1,0 0,0 0,0 0,0 0,0 0,0-1,0 1,0-1,0 0,0 0,1 0,-1 0,0 0,6-2,10-2,1-1,-1-1,1-1,-2 0,22-12,-3 0,-1-2,-1-1,40-33,-42 27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55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1 274,'4'2,"0"0,0 1,0-1,0 1,0 0,-1 0,1 0,-1 0,0 1,4 5,6 4,28 29,-2 2,-2 1,57 94,-72-114,-13-26,-4-16,-2-50,-6-86,-1 93,3-1,8-63,-6 113,0 1,2 0,-1-1,1 1,1 0,-1 1,2-1,7-12,-11 19,1 1,0-1,0 1,0 0,0 0,0 0,0 0,1 0,-1 0,1 1,-1-1,1 1,0 0,0 0,-1 0,1 0,0 0,0 0,0 1,0-1,0 1,0 0,0 0,0 0,0 1,0-1,0 0,0 1,0 0,-1 0,1 0,5 2,24 14,-2 0,1 2,-2 1,39 35,14 9,133 103,-181-136,-2 1,-1 1,51 73,-69-89,-2-5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56.9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408 981,'-16'0,"-1"0,1 1,0 1,0 0,0 1,0 1,0 1,1 0,0 1,0 0,-26 16,19-9,0 1,1 1,1 0,0 2,1 0,-17 21,32-34,1 0,0 0,0 0,0 1,1-1,-1 1,1 0,0-1,0 1,1 0,0 0,0 1,0-1,0 0,1 0,-1 0,2 1,-1-1,0 0,1 0,0 0,0 0,1 0,-1 0,1 0,0 0,0 0,1-1,0 1,-1-1,1 1,1-1,-1 0,1-1,-1 1,8 5,9 7,1 0,1-1,0-2,1 0,0-1,1-1,1-2,0 0,0-1,0-2,29 4,-48-9,0 0,1 0,-1-1,1 0,-1 0,1 0,-1-1,1 0,-1 0,0-1,1 0,-1 0,0 0,0-1,0 0,-1 0,1 0,-1-1,0 0,0 0,0 0,0-1,-1 1,1-1,-1 0,0-1,-1 1,1-1,-1 1,0-1,-1 0,0 0,3-8,3-16,-1 0,-2 0,-1 0,-1-1,-2-49,-1 26,-3-106,3 158,0 0,-1-1,1 1,0 0,-1-1,0 1,1 0,-1 0,0 0,0-1,0 1,-1 0,-1-2,2 3,1 1,0-1,-1 1,1 0,-1-1,0 1,1 0,-1-1,1 1,-1 0,1 0,-1-1,0 1,1 0,-1 0,0 0,1 0,-1 0,0 0,1 0,-1 0,1 0,-1 0,0 0,1 0,-1 1,1-1,-1 0,-1 1,1 0,0 1,-1-1,1 1,0-1,0 1,0-1,0 1,0 0,0 0,0 0,0-1,1 1,-1 0,1 0,-1 0,1 0,0 0,0 0,0 0,0 0,0 0,0 0,1 0,-1 0,1 0,-1-1,1 1,0 0,0 2,4 6,0-1,0 1,1-1,0 0,1 0,0 0,10 8,64 53,-42-37,68 55,5-4,137 78,-239-156,1 0,0 0,1-1,-1 0,19 4,-28-8,0-1,0 0,0 1,0-1,1 0,-1 0,0 0,0 0,0 0,0-1,0 1,1-1,-1 0,0 1,0-1,0 0,0 0,-1 0,1 0,0 0,0-1,-1 1,1-1,0 1,-1-1,0 1,1-1,-1 0,0 0,0 0,0 1,0-1,0 0,0 0,-1-1,1 1,-1 0,1 0,-1-3,5-32,-3-1,-1 1,-7-71,5 88,-13-93,-5 1,-45-149,38 174,-5 2,-3 1,-4 1,-71-113,96 174,-1 1,-1 0,0 0,-2 2,-1 0,0 1,-37-28,54 45,-1-1,1 1,-1 0,0 0,1 1,-1-1,0 0,0 0,1 1,-1-1,0 1,0 0,0 0,0-1,0 1,1 0,-1 0,0 1,0-1,0 0,0 1,0-1,1 1,-1-1,-3 3,3-1,0 0,-1 0,1 1,0-1,1 1,-1-1,0 1,1 0,-1-1,1 1,0 0,0 0,0 0,0 4,-2 5,1 1,1-1,0 1,1 0,0 0,4 22,7 10,2-1,2-1,38 77,-11-42,54 76,-30-64,3-3,4-3,105 92,-92-90,40 37,-111-110,0-1,2-1,-1 0,1-1,1-1,27 11,-37-18,0 1,0-1,0 0,1 0,-1-1,0 0,1-1,-1 1,1-2,10-1,1-4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57.6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27 345,'-20'10,"13"-7,15-9,74-46,1 3,154-64,26-14,-245 117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5:58.7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361 386,'7'0,"0"-1,0 0,0 0,0 0,0-1,0 0,0-1,-1 1,1-1,-1 0,0-1,0 0,0 0,0 0,-1 0,1-1,-1 0,0 0,-1-1,1 1,-1-1,0 0,-1 0,1 0,-1-1,0 1,2-10,1-3,0 0,-2-1,0 0,-1 0,-1 0,-1-1,0 1,-5-32,4 50,0-1,0 1,-1 0,0-1,1 1,-1-1,0 1,0 0,0 0,-1 0,1-1,0 1,-1 0,1 1,-1-1,0 0,0 0,0 1,0-1,0 1,-3-3,0 2,0 0,0 1,0 0,0-1,0 1,0 1,0-1,-1 1,1 0,-6 1,-2 0,1 1,-1 0,1 1,-1 1,1 0,0 0,-21 13,-7 9,2 2,2 2,0 1,2 2,2 1,1 2,-30 44,58-77,1 0,0 0,1 0,-1 0,0 0,1 0,0 0,0 1,0-1,0 0,0 1,1-1,-1 1,1-1,0 1,0-1,1 1,0 3,0-4,0-1,0 0,1 0,-1 1,1-1,-1 0,1 0,0-1,0 1,0 0,0-1,0 1,0-1,0 1,0-1,1 0,-1 0,0 0,1 0,-1-1,1 1,-1 0,1-1,0 0,2 0,34 4,52-4,-51 0,51 5,-44 1,1-1,72-4,-105-2,1 0,-1-2,-1 1,1-2,0 0,-1-1,0-1,0 0,0 0,-1-2,0 0,14-10,-8 2,-2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00.2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928 376,'-2'-15,"-1"0,-1 0,-1 0,0 1,-1-1,0 1,-1 1,0-1,-11-12,10 12,-2 1,1 1,-2 0,0 0,0 1,-1 0,0 1,-1 1,0-1,0 2,-1 0,0 1,-1 0,1 1,-1 1,-1 0,1 1,-1 1,1 1,-1 0,0 0,0 2,0 0,0 1,1 0,-1 1,0 1,1 1,-1 0,1 1,0 1,1 0,-1 1,-26 17,11-2,0 2,1 1,2 1,1 2,1 0,1 2,1 0,2 2,2 0,0 2,2 0,2 1,-20 68,32-92,1 0,0 0,1 1,0-1,1 1,0-1,1 0,0 1,1-1,0 0,1 0,0 0,7 15,-6-18,0 0,1-1,0 0,0 0,1 0,-1-1,1 0,1 0,0 0,-1-1,1 0,1 0,-1 0,1-1,0-1,0 1,0-1,12 3,2-1,0-1,0-1,0-1,0-1,1-1,-1-1,0-1,0 0,0-2,0-1,-1 0,0-2,0 0,0-2,24-13,-39 18,0-1,0-1,-1 1,1-1,-1 0,0 0,0 0,-1-1,0 1,3-8,32-80,-29 67,16-53,28-160,-43 134,-10 116,-1 0,2-1,-1 1,1-1,1 1,-1-1,2 0,-1 0,6 10,50 81,-33-59,354 501,-325-469,476 591,-520-652,-7-6,0 0,1-1,0 0,0 0,0 0,1-1,-1 0,1 0,0 0,11 4,-16-7,-1-1,1 0,0 0,0 0,0 0,0 0,0 0,0 0,0 0,-1 0,1 0,0 0,0-1,0 1,0 0,-1-1,1 1,0 0,0-1,0 1,-1-1,1 1,0-1,-1 0,1 1,-1-1,1 0,0 1,-1-1,0 0,1 0,-1 1,1-1,-1 0,0 0,1 0,-1 0,0 0,0 1,0-1,0 0,0 0,0-1,-1-41,-33-138,-96-295,90 345,-229-665,224 672,45 123,-1 1,1-1,0 0,0 1,-1-1,1 0,0 1,0-1,0 0,0 0,0 1,0-1,0 0,0 0,0 1,0-1,0 0,1 1,-1-1,0 0,0 0,1 1,-1-1,0 0,1 1,-1-1,1 1,-1-1,1 1,-1-1,1 1,-1-1,1 1,-1-1,1 1,0-1,-1 1,1 0,0-1,-1 1,1 0,0 0,0 0,-1 0,1-1,0 1,0 0,-1 0,1 0,0 0,0 1,-1-1,1 0,0 0,-1 0,1 1,0-1,-1 0,1 1,0-1,-1 0,2 2,11 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01.2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29,'4'12,"1"-1,0 0,1-1,11 17,-3-5,50 81,110 133,98 77,-262-302,43 43,-51-52,1 1,0-1,0 0,0 0,0 0,0 0,0 0,1-1,-1 1,1-1,-1 0,1 0,-1-1,1 1,0-1,3 1,-5-2,-1 1,0 0,1-1,-1 0,0 1,0-1,1 0,-1 1,0-1,0 0,0 0,0 0,0 0,0 0,0 0,-1 0,1-1,0 1,0 0,-1 0,1-1,-1 1,1 0,-1-1,0 1,1 0,-1-3,3-44,-3 39,0-135,-5-1,-46-262,49 397,-8-31,10 39,0 0,-1 1,1-1,-1 0,0 1,0-1,0 1,0-1,0 1,0-1,0 1,0 0,0-1,-1 1,1 0,0 0,-1 0,-1-1,2 2,1 0,0-1,0 1,-1 0,1 0,0 0,0 0,-1 0,1 0,0 0,0 0,-1 0,1 0,0 0,0 0,-1 0,1 0,0 0,0 0,-1 0,1 0,0 0,0 0,-1 1,1-1,0 0,0 0,-1 0,1 0,0 1,0-1,0 0,-1 0,1 0,0 1,0-1,0 0,0 0,0 1,0-1,-1 0,1 0,0 1,0-1,0 1,3 16,13 17,14 2,0-1,2-2,43 35,117 78,-58-46,-114-85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02.9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311 669,'3'-1,"0"-1,1 0,-1 0,0 0,0 0,-1-1,1 1,0-1,-1 0,1 0,-1 0,0 0,3-5,2-2,3-2,-1 1,-1-2,0 1,-1-1,0 0,7-20,-13 30,0 0,0 0,-1 0,1 0,-1 0,0 0,0 0,0-1,0 1,-1 0,1 0,-1 0,0 0,0 0,-2-4,1 4,0 0,0 0,0 0,-1 1,0-1,1 1,-1-1,0 1,0 0,0 0,-1 0,1 0,0 1,-1-1,1 1,-5-1,-5-1,-1 0,1 1,-1 0,0 1,0 1,1 0,-1 1,0 1,1 0,-1 0,1 2,-1-1,1 2,0 0,1 0,-1 1,1 1,-17 12,22-15,0 2,0-1,0 1,0 0,1 0,0 1,1-1,-1 1,1 1,0-1,1 1,0 0,0 0,1 0,0 0,0 1,1-1,0 1,1 0,0-1,0 1,1 0,0 0,0 0,1 0,0-1,1 1,0 0,5 13,-1-8,1-1,1 0,0 0,0-1,1 0,1 0,0-1,1 0,20 15,15 9,56 32,-96-64,52 33,2-4,1-1,1-4,2-2,0-4,2-2,0-2,1-4,0-3,90 3,-146-13,0 0,0 0,0-1,0 0,-1-1,1-1,15-4,-22 5,0 0,-1 0,1 0,0-1,-1 1,0-1,1 0,-1 0,0 0,0 0,-1 0,1-1,-1 0,0 1,0-1,0 0,0 0,0 0,-1 0,0 0,1-6,48-397,-47 362,1-3,1 6,-2-1,-2 0,-7-69,5 108,1 1,-1 0,0 0,0 0,0-1,-1 1,1 0,-1 1,0-1,1 0,-1 0,0 1,-1-1,1 1,0 0,-6-4,7 5,0 0,-1 1,1-1,-1 1,1 0,0-1,-1 1,1 0,-1 0,1 0,-1 0,1 0,-1 0,1 0,-1 0,1 1,-1-1,1 1,0-1,-1 1,1-1,0 1,-1 0,1 0,0 0,0-1,0 1,0 0,0 0,0 1,0-1,0 0,0 0,0 0,0 1,1-1,-1 0,0 2,0 1,0-1,0 0,0 0,1 0,-1 0,1 1,0-1,0 0,0 0,0 1,0-1,1 0,0 0,-1 0,1 1,0-1,1 0,-1 0,0 0,1-1,0 1,0 0,0-1,0 1,2 2,10 11,0 0,26 22,-32-31,117 95,190 119,-177-128,-110-74,-17-10,1 0,0-1,1-1,0 0,20 8,-31-15,-1 1,1-1,-1 1,0-1,1 0,-1 1,1-1,-1 0,1 0,-1 0,1-1,-1 1,1 0,-1 0,1-1,-1 1,0-1,1 1,-1-1,0 0,1 1,-1-1,0 0,0 0,0 0,1 0,-1 0,0 0,0 0,-1 0,1-1,0 1,0 0,-1 0,1-1,0 1,-1-1,1 1,-1 0,0-1,1 1,-1-1,0-1,1-8,0 0,-1 1,0-1,-2-17,-100-615,95 614,-1 1,0-1,-3 1,0 1,-2 0,-18-30,31 56,-1 0,0 0,1 0,-1 0,0 0,0 0,1 0,-1 0,0 0,0 0,0 0,0 1,0-1,0 0,0 1,0-1,-1 1,1-1,0 1,0-1,0 1,-2 0,2 1,1-1,-1 1,1 0,0 0,-1 0,1 0,0 0,0 0,-1 0,1 0,0 0,0 0,0 0,1 0,-1 0,0 0,0 0,0 0,1 0,-1 0,0 0,1 0,-1 0,1 0,-1-1,1 1,0 1,16 29,2-2,0 0,2-1,31 32,-4-3,59 76,193 230,-298-360,1 0,0 0,0 0,0-1,0 1,0-1,1 0,6 4,1-4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04.2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304 477,'23'-26,"-1"0,-1-1,-2-1,-1-1,-1-1,-1-1,-2 0,-1 0,-1-2,11-53,-22 83,0 0,0 0,-1-1,1 1,-1 0,0 0,0 0,0-1,0 1,-1 0,0 0,1 0,-1 0,0 0,0 0,-1 0,1 0,0 0,-1 0,0 0,0 1,0-1,0 1,0-1,0 1,-1 0,1 0,-1 0,1 0,-1 1,0-1,0 0,0 1,0 0,0 0,0 0,0 0,0 1,-7-2,0 1,-1 1,0 0,0 0,1 1,-1 1,0-1,1 2,-1-1,1 2,-19 8,7 0,0 2,1 0,1 1,1 1,0 1,1 1,0 1,2 0,1 1,0 0,1 2,1-1,1 2,2 0,0 0,1 1,1 0,-5 30,11-47,0 0,1-1,1 1,-1 0,1 0,0 0,0-1,1 1,0 0,0 0,1-1,0 1,3 9,-2-12,-1 0,1 0,0 0,0-1,1 1,-1-1,1 0,-1 0,1 0,0-1,0 1,0-1,0 0,1 0,-1 0,1 0,-1-1,1 0,-1 0,6 0,75 11,0-5,1-3,87-7,-149 0,1-1,0-1,-1-1,0-1,0-2,-1 0,0-1,31-19,9-20,-51 37,1 1,0 1,22-13,43-32,-59 41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07.1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0 775,'16'-1,"0"0,0-1,0-1,-1-1,1 0,15-7,92-44,-54 22,-52 25,72-31,127-75,-207 108,-1 1,0-1,0-1,0 1,-1-1,0-1,0 1,7-12,-10 12,-1 1,0-1,-1 0,1 0,-2 0,1 0,-1 0,0 0,0-1,-1 1,0 0,0-8,-2-19,0 0,-2 0,-15-56,17 82,0 1,-1-1,0 1,0 0,0-1,-1 2,0-1,0 0,-1 1,0 0,0 0,0 0,-1 1,0-1,0 1,0 1,-1-1,0 1,0 0,0 1,0 0,-10-4,16 7,0-1,-1 1,1-1,0 1,0 0,0 0,-1-1,1 1,0 0,0 0,-1 0,1 0,0 0,0 0,-1 1,1-1,0 0,0 1,0-1,0 0,-1 1,1 0,0-1,0 1,0 0,0-1,0 1,0 0,0 0,1 0,-1 0,0 0,0 0,1 0,-1 0,0 0,1 0,-1 0,1 0,-1 2,1 0,0 1,0-1,0 0,0 1,0-1,1 0,-1 1,1-1,0 0,0 0,0 1,1-1,-1 0,3 3,4 5,0 0,1-1,0 0,1 0,0-1,21 15,77 42,-92-57,205 113,-47-29,204 147,-366-232,1 2,-1 0,-1 0,0 1,16 20,-25-29,-1 1,1 0,-1-1,1 1,-1 0,0 0,0 0,0 0,0 0,-1 0,1 0,-1 0,1 0,-1 1,0-1,-1 0,1 0,0 0,-1 0,0 0,0 0,0 0,0 0,0 0,0 0,-1-1,0 1,1 0,-1-1,0 1,0-1,0 0,-1 0,-2 3,-27 22,-42 28,3-1,8-7,-2-3,-71 36,-146 61,267-134,-59 24,54-22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46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673 1,'7'0,"-1"1,0 0,1 0,-1 0,0 1,0 0,0 0,0 1,10 6,50 37,-33-21,-1-2,0 1,-2 1,33 35,-55-52,-1 0,0 0,-1 1,0 0,0 1,-1-1,0 1,-1 0,0 0,-1 1,0-1,0 1,-1-1,0 1,-1 0,0 17,-7 5,0 0,-3 0,0-1,-2-1,-26 53,14-30,-57 132,-77 192,118-273,-39 179,67-230,3 1,-2 55,10-88,0 0,1 0,2 0,0 0,1 0,1-1,16 41,-7-30,2-1,2-1,0-1,2 0,2-1,0-2,2 0,0-1,2-2,1 0,0-2,2-1,0-1,1-2,1-1,1-1,0-2,1-1,0-2,0 0,1-3,1-1,-1-1,1-2,0-2,36-2,298-5,-368 5,0 1,1 0,-1 0,0-1,0 1,1-1,-1 1,0-1,0 1,0-1,0 0,1 0,-1 1,0-1,0 0,-1 0,1 0,0 0,0 0,0 0,-1-1,1 1,0 0,-1 0,1 0,-1-1,0 1,1 0,-1-1,0 1,0 0,0 0,0-1,0 1,0 0,0-1,0 1,-1-3,-10-68,6 50,0-16,-41-208,45 244,1-1,-1 1,1 0,-1 0,0 0,0-1,0 1,0 0,0 0,-1 0,-2-3,4 5,0 0,-1 0,1 0,0 0,-1 0,1 0,0 0,-1 0,1 0,-1 0,1 0,0 0,-1 0,1 1,0-1,-1 0,1 0,0 0,-1 0,1 0,0 1,0-1,-1 0,1 0,0 1,-1-1,1 0,0 1,0-1,0 0,-1 0,1 1,0-1,0 0,0 1,0-1,0 0,0 1,-1 0,-1 6,0 0,0 0,0 1,1-1,-1 13,0 24,0 79,2-109,1 1,1 0,1-1,0 1,9 25,-10-34,1-1,0 1,0-1,1 0,-1 0,1 0,0 0,1 0,-1-1,1 0,0 0,0 0,0-1,1 1,-1-1,1-1,9 4,-15-6,1 1,0-1,-1 0,1 0,0 1,-1-1,1 0,-1 1,1-1,-1 0,1 1,-1-1,1 1,-1-1,1 1,-1-1,1 1,-1 0,0-1,1 1,-1-1,0 1,0 0,1-1,-1 1,0 0,0-1,0 1,0 0,0-1,0 1,0 0,0-1,0 1,0 0,0-1,-1 1,1 0,0-1,0 1,-1-1,1 1,0 0,-1-1,0 2,-25 25,-229 153,179-132,2 4,-132 120,153-117,-57 77,90-105,2 1,1 0,2 1,0 1,-14 45,21-51,2 1,1 0,1 0,2 0,-1 43,4-65,-1 0,0 0,0 1,0-1,0 0,-1 0,1 0,-1 0,0 0,0 0,0 0,0 0,0 0,-1-1,0 1,1 0,-1-1,0 1,0-1,-3 3,2-4,0 1,0-1,0 0,-1 0,1-1,0 1,0-1,-1 1,1-1,0 0,-1-1,1 1,0 0,-1-1,1 0,0 0,0 0,-1 0,-3-2,-14-5,-76-27,-137-32,-134 15,364 52,0 0,0-1,-1 0,1 0,0 0,0 0,1 0,-1-1,0 0,0 0,1 0,-5-3,7 4,1 1,-1-1,1 0,-1 0,1 1,-1-1,1 0,-1 0,1 0,0 1,-1-1,1 0,0 0,0 0,0 0,-1 0,1 0,0 0,0 0,0 0,1-1,0 0,0-1,0 1,0 0,0 0,0-1,1 1,-1 0,1 0,-1 1,1-1,3-3,78-64,135-86,-94 71,645-403,26 89,-760 382,75-37,-96 46,-1-2,-1 1,1-1,-1-1,18-19,-14-6,-13 27,-6 25,-12 78,-4 153,19 102,3-134,-3-210,-1 0,1 1,-1-1,-1 0,1 0,-1 0,0-1,-1 1,1 0,-1-1,0 1,0-1,-1 0,0 0,-4 4,-7 7,-1-1,-36 25,22-17,-568 378,198-144,388-248,-37 23,47-31,1 0,-1-1,1 1,-1 0,0 0,1-1,-1 1,0-1,0 1,0-1,1 0,-1 0,0 1,0-1,0-1,1 1,-1 0,0 0,0-1,0 1,1-1,-1 1,-3-3,-3-6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1.7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13604 1,'1'2,"0"0,0 1,0-1,0 0,0 1,0-1,1 0,-1 0,1 0,-1 0,1 0,0-1,0 1,0 0,0-1,3 2,2 3,194 155,120 105,-200-151,171 211,-241-260,-3 2,-3 2,-3 2,-4 2,38 101,-62-133,-2 0,-2 1,-1-1,-3 2,-2-1,-1 64,-6-49,-3 1,-2-1,-3-1,-25 77,-274 696,158-452,-180 498,-100 258,-46-19,45-289,294-601,-250 308,283-412,-6-5,-5-4,-177 130,-424 241,-561 273,979-584,214-123,-537 296,450-258,-304 103,-233 6,456-131,-426 107,-230 60,16 44,-372 230,438-164,630-269,-3-9,-298 55,-99 10,585-126,1 0,0 1,0 0,0 0,1 2,0-1,0 1,0 1,0 0,1 1,1 0,-1 0,1 1,-15 20,-251 308,235-286,-63 77,-134 222,232-342,-3 5,1 0,1 0,0 1,-5 16,10-28,1 0,-1 0,1 0,-1 0,1 0,-1 0,1 0,0 0,0 0,0 0,0 0,1 0,-1 0,0 0,1 0,-1 0,1 0,0 0,0-1,0 1,0 0,0 0,0-1,0 1,0 0,1-1,-1 1,1-1,-1 0,1 1,-1-1,1 0,0 0,0 0,-1 0,1 0,0-1,3 2,5 0,1 0,-1-1,1 0,-1-1,1 0,-1 0,14-3,81-20,-28 5,125-27,326-119,-276 78,-209 72,472-147,6 28,-501 129,4-1,1 0,0 1,0 2,31 0,-177 9,-43-6,-205-25,364 23,0 0,0 0,0 0,0 0,0-1,-9-4,14 5,-1 1,0 0,1-1,-1 1,1 0,0-1,-1 1,1-1,-1 1,1-1,-1 1,1-1,0 1,0-1,-1 1,1-1,0 0,0 1,-1-1,1 1,0-1,0 0,0 0,0-1,1 1,-1 0,1-1,0 1,-1 0,1 0,0 0,0 0,-1 0,1-1,0 1,0 1,0-1,0 0,3-1,9-8,1 2,1 0,-1 1,1 0,0 1,19-4,102-21,-71 18,-14 2,1 3,86-4,-112 11,-1 2,0 1,0 1,0 2,0 0,-1 1,39 16,-60-21,0 0,0 0,0 1,0-1,0 1,0 0,0 0,-1 0,1 0,-1 0,1 0,-1 1,0-1,0 1,0 0,0 0,-1-1,2 4,-2-2,-1 0,0-1,1 1,-2 0,1-1,0 1,-1-1,1 1,-1-1,0 1,0-1,-1 1,1-1,-1 0,1 1,-3 2,-170 346,36-68,107-225,-10 19,-61 159,99-227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2.6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98 118,'-22'-22,"1"-2,-33-48,150 196,-30-32,124 193,-177-260,-5-4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2.9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4.0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81,'6'0,"0"1,-1 0,1 0,-1 0,0 1,1 0,-1 0,0 0,0 0,7 5,48 38,-36-25,306 230,92 72,-410-313,-6-5,-1 0,0 0,0 0,0 0,0 1,-1 0,0 0,0 0,0 0,0 1,4 9,-8-15,0 0,0 1,1-1,-1 1,0-1,0 1,0-1,0 1,0 0,0-1,1 1,-1-1,0 1,-1-1,1 1,0-1,0 1,0-1,0 1,0-1,0 1,-1-1,1 1,0-1,0 1,-1-1,1 1,0-1,-1 0,1 1,0-1,-1 0,0 1,-17-3,-19-20,0-16,2-2,-47-70,40 52,-5-4,22 32,2 0,0-2,3 0,0-2,-27-67,45 96,1 0,0 0,0 0,0-1,1 1,-1 0,1 0,1 0,-1 0,1-1,0 1,0 0,0 0,1 0,-1 0,4-5,-1 3,0 0,1 0,0 0,0 1,1 0,0 0,0 0,0 1,10-7,0 2,1 0,0 1,1 1,0 1,0 0,1 2,-1 0,21-3,-11 4,0 1,0 2,0 0,0 2,1 1,-1 2,-1 0,1 2,-1 1,0 1,0 1,-1 2,48 26,-26-7,-2 1,0 3,-3 2,0 2,40 47,74 102,-144-169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6.9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854 173,'1'-18,"-1"3,0 0,-1 0,0 0,-5-23,5 35,0 0,0 0,0 0,0 1,0-1,-1 0,1 0,-1 1,1-1,-1 1,0-1,0 1,0 0,-1 0,1 0,-1 0,1 0,-1 0,1 1,-1 0,0-1,0 1,1 0,-1 0,0 0,0 0,0 1,-5-1,5 1,-1 1,0-1,0 1,0 0,0 0,0 0,1 0,-1 1,1-1,-1 1,1 0,-1 0,1 0,0 1,0-1,-3 5,-49 54,38-40,-104 136,-183 313,243-366,-75 171,132-264,0 1,0-1,1 1,0-1,1 1,1 0,0 0,0 0,2 13,-1-20,1-1,0 0,0 0,0 0,0 0,1 0,0 0,-1-1,2 1,-1 0,0-1,1 0,-1 1,1-1,0 0,0 0,0-1,1 1,-1-1,0 1,1-1,0 0,0-1,-1 1,1 0,0-1,0 0,8 1,6 1,1-1,0-1,-1-1,1-1,-1 0,1-1,-1-1,0-1,21-7,-6 0,-1-1,-1-1,0-2,32-21,-59 33,0 1,0-1,0 0,-1-1,0 1,1-1,-1 1,0-1,-1 0,1 0,-1 0,0-1,0 1,0 0,0-1,1-9,0-2,-2 1,0-1,-2-29,2-27,31-129,-2 13,-21 118,28-116,-36 184,-1-1,1 0,0 1,0-1,-1 0,2 1,-1-1,0 1,0 0,1-1,-1 1,1 0,0 0,0 0,0 0,0 0,0 0,0 1,0-1,1 1,-1-1,1 1,-1 0,1 0,-1 0,1 0,-1 0,1 1,0-1,0 1,-1 0,1 0,0 0,0 0,-1 0,1 1,0-1,-1 1,1 0,3 1,3 1,-1 1,0 0,0 1,0-1,0 2,-1-1,0 1,0 0,0 0,-1 1,6 7,21 31,86 106,-101-131,1 0,1-2,1-1,0 0,26 14,-31-22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7.9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30,'6'1,"-1"1,-1 0,1 0,0 1,-1 0,1-1,-1 1,0 1,1-1,5 7,12 9,10 4,0 2,-2 1,30 35,74 97,-68-78,-39-44,38 64,-45-67,-20-33,0 1,0-1,0 0,0 0,0 1,0-1,0 0,0 0,0 1,1-1,-1 0,0 0,0 1,0-1,0 0,0 0,1 0,-1 1,0-1,0 0,0 0,1 0,-1 0,0 1,0-1,1 0,-1 0,0 0,0 0,1 0,-1 0,0 0,0 0,1 0,-1 0,0 0,0 0,1 0,-1 0,0 0,0 0,1 0,2-14,-6-21,-34-102,18 69,2-1,-8-73,24 135,0 1,1-1,0 1,0-1,0 1,1-1,0 1,1 0,-1-1,1 1,0 0,1 0,0 0,-1 0,2 1,-1-1,1 1,4-6,-3 7,1-1,-1 1,1 0,0 0,0 0,1 1,-1 0,1 0,-1 1,1 0,0 0,0 0,0 1,0 0,0 0,10 1,54 2,-1 2,0 4,0 2,-1 4,0 3,67 26,-133-43,-1 1,1 0,0 0,0 0,-1 1,1-1,-1 1,1-1,-1 1,0 0,0 0,0 0,0 0,0 0,0 0,0 1,-1-1,1 1,-1-1,0 1,1 0,-1-1,0 1,-1 0,1 0,0 5,0 11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8.8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297 814,'0'-2,"1"-1,-1 1,1 0,0 0,-1 0,1-1,0 1,1 0,-1 0,0 1,0-1,1 0,-1 0,1 1,3-4,33-24,-25 20,302-215,192-150,-485 356,-13 12,0-1,0 0,0-1,-1 0,0-1,-1 0,0 0,0 0,6-13,-12 21,-1 0,0 1,0-1,1 0,-1 1,0-1,0 0,0 0,0 1,0-1,0 0,0 0,0 1,0-1,0 0,0 0,0 1,0-1,-1 0,1 0,0 1,-1-1,1 0,0 1,-1-1,1 1,-1-1,1 0,-1 1,0-2,-27-6,-33 10,59-2,-25 5,1 0,-1 2,1 0,-31 15,-97 52,117-55,-32 16,2 4,1 3,3 2,1 3,-69 69,54-39,-72 95,125-141,2 0,2 1,1 1,1 1,2 1,-21 65,35-93,0-1,0 1,1 0,0 0,1 0,0-1,0 1,0 0,1 0,0 0,0-1,1 1,-1 0,1-1,1 1,0-1,0 0,0 0,0 0,1 0,0-1,0 1,1-1,-1 0,1 0,0 0,1-1,-1 0,1 0,0 0,0-1,0 0,0 0,0-1,1 1,-1-1,1-1,0 1,8 0,37 3,1-2,0-2,0-3,88-14,-73 7,-1-4,0-2,-1-4,122-51,-180 66,1-1,-1-1,0 1,-1-1,14-13,-5 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9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651 122,'0'-7,"1"0,-2 0,1 0,-1 1,0-1,0 0,-1 1,0-1,0 0,-1 1,-4-10,4 13,1 1,-1-1,0 0,0 1,0 0,0 0,0 0,-1 0,1 0,-1 0,1 1,-1 0,1 0,-1 0,0 0,0 0,1 1,-1-1,0 1,0 0,0 1,-5 0,-17 3,0 1,0 2,1 1,-1 0,2 2,-1 1,-32 20,-16 6,56-29,0 0,1 1,0 1,1 1,0 0,0 1,2 0,-18 20,22-20,0 1,0 0,2 0,-1 1,2 0,0 1,0-1,1 1,1 0,-3 21,4-16,0 1,1-1,1 0,1 0,1 1,1-1,0 0,2 0,0 0,2 0,0-1,1 0,0 0,2-1,0 0,2 0,-1-1,15 17,50 55,129 118,-7-9,-185-185,0 2,-1-1,0 1,-2 1,0 0,0 0,-2 1,7 20,-10-26,-2 1,1 0,-2 0,1 0,-2 0,1 0,-2 0,0 0,0 0,-1 0,0 0,-1-1,-7 18,-52 110,48-110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19.8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0 268,'0'-5,"5"0,0-5,5 0,4 1,5-1,2 0,3-2,1-4,5-2,11-4,2-1,2-6,2-2,2-1,-7 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20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404 1,'-18'0,"-1"2,1 0,1 1,-1 1,0 1,1 0,0 1,0 1,1 1,0 0,-17 13,15-9,0 1,1 1,1 0,0 2,1 0,1 0,0 1,-20 36,31-49,1 1,-1 0,1 0,1 0,-1 1,1-1,0 0,0 1,0-1,1 1,0-1,0 0,0 1,2 8,1-4,0-1,0 0,0 0,1 0,0-1,1 1,10 12,7 6,1 0,2-2,42 33,-56-48,13 10,-1 0,-1 2,-1 0,-1 2,-1 0,-1 1,-1 1,-2 1,0 0,-2 1,14 40,-8-12,-2 1,-3 0,-3 1,-1 0,0 65,-8-85,0-18,-1-1,-1 1,-1-1,0 1,-2-1,0 0,-10 33,2-31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3.9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1156,'2'-9,"0"2,0-1,1 0,0 0,5-8,-1 2,17-45,31-117,-48 142,-1 0,-1-1,-2 1,-1-1,-4-38,2 70,0 0,-1 0,1 0,-1 0,0 0,0 0,0 0,0 0,-3-5,3 7,1 0,-1 0,0 1,1-1,-1 0,0 1,0-1,0 0,1 1,-1-1,0 1,0-1,0 1,0-1,0 1,0 0,0-1,0 1,0 0,-2 0,1 0,-1 1,0 0,1 0,-1 0,1 0,-1 0,1 0,0 0,-1 1,1 0,0-1,0 1,0 0,0 0,1 0,-1 0,0 0,1 0,-1 1,-1 3,-2 4,0 1,1 0,0 0,0 0,2 0,-1 1,1-1,0 17,4 102,0-65,-1-56,0 0,1 0,0-1,0 1,1 0,0-1,1 1,0-1,0 0,1-1,0 1,0-1,7 8,13 13,51 45,-63-61,-10-10,0 1,1-1,-1 0,0 0,0 0,1 0,-1-1,1 0,0 1,-1-1,1 0,0-1,0 1,0-1,-1 1,1-1,0 0,0-1,0 1,0-1,-1 0,1 0,0 0,0 0,-1 0,7-4,6-4,0-1,0-1,-1 0,18-17,-16 13,72-58,-4-4,122-140,-183 185,27-45,-44 66,-1-1,0 1,-1-1,-1 0,0 0,0-1,-1 1,1-16,-4 22,-1 0,0 0,0 1,0-1,-1 1,1-1,-1 1,-1-1,1 1,-6-8,-37-51,39 56,3 4,0 1,0-1,-1 1,0-1,1 1,-1 0,0 0,-8-3,12 5,-1 1,0 0,0-1,0 1,1 0,-1 0,0 0,0 0,0-1,0 1,1 0,-1 0,0 1,0-1,0 0,0 0,0 0,1 1,-1-1,0 0,-1 1,1 0,0 0,0 1,0-1,0 0,0 0,1 1,-1-1,0 0,1 1,-1-1,1 1,-1-1,1 1,0-1,0 1,0-1,0 3,-1 23,1 0,1 0,2 0,1 0,1 0,8 27,62 156,-54-157,-1 0,2-1,3-1,61 95,-82-140,1 0,1-1,-1 1,1-1,0 0,0-1,0 1,9 3,-14-7,0 0,1 0,-1-1,0 1,1 0,-1-1,1 0,-1 1,1-1,0 0,-1 0,1 0,-1 1,1-2,-1 1,1 0,-1 0,1 0,-1-1,1 1,-1-1,1 1,-1-1,1 0,-1 0,0 1,1-1,-1 0,0 0,0 0,0 0,0-1,0 1,0 0,0 0,0-1,0 1,0 0,-1-1,1 1,-1-1,1 1,-1-1,1 1,-1-3,14-53,7-77,-8 48,6-62,-7 1,-12-280,-1 403,-2 1,0-1,-10-34,11 74,2 18,9 5,2 0,2 0,1-1,2-1,1-1,2 0,2-1,1-1,1-1,2-1,51 50,-58-65,2-1,0 0,1-2,0-1,1 0,1-2,0 0,0-2,45 13,-46-18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8:59.5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12,'0'-1,"0"1,0-1,0 1,0-1,1 1,-1-1,0 1,0-1,0 1,1-1,-1 1,0-1,1 1,-1 0,0-1,1 1,-1-1,1 1,-1 0,0-1,1 1,-1 0,1 0,-1-1,1 1,-1 0,1 0,-1 0,1 0,-1-1,1 1,0 0,-1 0,1 0,-1 0,1 0,-1 0,1 1,-1-1,1 0,-1 0,1 0,-1 0,1 1,-1-1,1 0,-1 0,1 1,-1-1,1 0,-1 1,29 16,8 17,0 3,-3 1,39 55,5 6,-27-41,-21-26,-2 1,-1 1,36 61,-48-71,1 0,2-2,0 0,1-1,24 21,-13-14,37 47,-56-60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20.9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0 240,'0'-4,"0"-6,5-2,5-2,5 1,5-2,-2-2,6 1,6 0,8-3,5-1,4 2,11 0,0-1,-6 2,-11 5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22.2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202 770,'-2'5,"0"-1,0 1,-1 0,0-1,0 0,0 1,0-1,-1 0,0-1,0 1,-6 4,-3 4,3-1,-15 14,1 1,-23 35,42-54,0 0,1 0,0 0,1 0,-1 1,1-1,1 1,-1 0,1 0,1 0,-1 0,2 0,-1 0,1 0,1 12,0-15,1 0,0-1,0 1,1-1,-1 0,1 0,0 0,0 0,1 0,-1 0,1-1,-1 0,1 0,0 0,0 0,1 0,-1-1,1 0,-1 0,1 0,0-1,8 3,11 2,1 0,0-2,26 2,49 0,157-9,-254 3,-1 0,0 0,1 0,-1-1,1 1,-1 0,1-1,-1 0,0 1,1-1,-1 0,0 0,0 0,1-1,-1 1,0 0,0-1,0 0,-1 1,1-1,0 0,-1 0,1 0,-1 0,1 0,-1 0,0 0,0-1,0 1,0 0,0-3,-1 0,0 1,0 0,0 0,-1 0,0-1,0 1,0 0,0 0,-1 0,1 0,-1 0,0 1,0-1,-1 1,1-1,-1 1,-4-5,-16-14,-1 2,-1 0,0 2,-46-25,15 9,36 23,-29-19,47 29,0 0,0-1,1 1,-1-1,0 1,1-1,-1 0,1 0,-1 1,1-1,0 0,0 0,0-1,0 1,0 0,0 0,1 0,-1-3,1 4,0 0,0 0,1 0,-1 0,1-1,-1 1,1 0,-1 0,1 1,0-1,-1 0,1 0,0 0,0 0,0 0,-1 1,1-1,0 0,0 1,0-1,0 1,2-1,30-12,-23 10,19-6,0 1,0 1,1 1,43-2,123 6,-126 3,-31-1,0 2,-1 1,66 15,-93-16,1 1,-1 1,0 0,0 1,0 0,-1 0,0 1,0 1,0-1,-1 2,0-1,0 1,-1 1,0 0,0 0,9 15,-13-16,0 1,-1-1,0 1,0 0,-1 0,0 0,0 0,-1 1,0-1,-1 0,0 1,-1-1,0 0,0 1,-1-1,0 0,0 0,-1 0,0-1,-9 16,6-13,0 0,0 0,-2-1,1 0,-1 0,-1-1,1 0,-2-1,1 1,-1-2,0 0,-1 0,0 0,-21 8,30-14,-1 0,1 0,-1-1,0 1,0-1,1 1,-1-1,0 0,1 0,-1 0,0-1,0 1,1 0,-1-1,0 0,1 0,-1 0,1 0,-1 0,1 0,0-1,-1 1,1-1,0 1,0-1,0 0,0 0,0 0,0 0,1 0,-1-1,1 1,-1 0,1-1,0 1,0-1,0 1,0-1,0-3,-3-9,0 1,1-1,1 0,0 0,1 0,1-15,4-18,2 1,2 0,1 1,3 0,2 0,35-77,150-248,-112 234,22-37,-106 169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23.0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1,'2'0,"1"0,-1 1,0-1,0 0,0 1,0 0,0 0,0-1,-1 1,1 0,0 1,0-1,0 0,-1 0,1 1,-1-1,1 1,-1-1,0 1,1 0,-1-1,0 1,0 0,0 0,0 0,-1 0,2 3,2 9,0 0,-1 0,1 18,4 10,41 103,99 197,-101-240,-17-34,-6-11,2-2,61 95,-84-147,-1 1,1-1,-1 0,1 0,0 0,0 0,1 0,-1 0,1-1,-1 0,1 0,0 0,0 0,-1 0,1-1,1 0,-1 0,6 1,-5-2,0 0,1 0,-1-1,0 0,1 0,-1-1,0 1,0-1,0 0,0 0,-1-1,9-5,8-8,0-1,-2-1,0-1,28-36,-34 39,46-62,-33 40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23.6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1343 1,'-33'1,"1"2,0 1,1 2,-1 1,1 2,-55 22,-62 18,-219 42,254-66,-274 65,359-83,6-3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27.5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0,'0'1,"-1"-1,1 1,-1 0,0-1,1 1,0 0,-1-1,1 1,-1 0,1 0,0 0,0-1,-1 1,1 0,0 0,0 0,0 0,0-1,0 1,0 0,0 0,0 0,0 0,0 0,1-1,-1 1,0 0,1 0,0 1,8 35,-7-33,20 64,4 0,3-2,47 81,132 175,-113-186,-91-131,0 0,0-1,1 1,-1-1,1 0,0 0,0 0,1-1,-1 1,1-1,-1-1,1 1,0-1,0 0,0 0,0-1,0 0,1 0,-1 0,0-1,10 0,-8 0,0-1,0 0,0-1,0 0,0 0,0 0,0-1,-1 0,1-1,-1 0,0 0,0 0,0-1,-1 0,0 0,6-7,59-61,-56 61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28.0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0 252,'0'-4,"0"-6,4-6,6-3,6-4,3 2,4 1,6 4,11 0,3 2,3 1,2-3,-3 1,-5 0,-4 1,-5 4,-3 4,-7 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29.1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0 240,'4'2,"-1"0,-1 0,1 0,0 1,0-1,-1 1,0 0,1 0,-1 0,0 0,0 0,-1 0,1 1,-1-1,2 4,5 8,14 17,1-1,2-2,1 0,1-2,2-1,0-1,2-2,60 36,-81-54,0 1,1-1,-1-1,1 0,0 0,21 3,-30-7,1 0,0 0,0 0,0 0,0 0,0 0,0-1,0 1,-1-1,1 0,0 0,0 0,-1 0,1 0,-1-1,1 1,-1-1,1 0,-1 1,0-1,0 0,0-1,0 1,0 0,0 0,-1-1,1 1,-1-1,0 1,1-1,0-4,2-8,0 0,0-1,-2 1,0-1,0 0,-2-26,-14-98,11 116,3 20,-22-119,20 112,-1 0,-1 1,0 0,0-1,-1 1,0 1,-1-1,0 1,-8-10,11 16,0 0,-1 0,0 0,0 0,0 0,0 1,0-1,0 1,-1 0,1 1,-1-1,1 1,-1 0,1 0,-1 0,0 1,0-1,1 1,-1 0,0 1,0-1,1 1,-1 0,0 0,1 0,-1 1,-4 2,-4 1,2 1,-1 1,1 0,0 0,0 1,1 1,0-1,-13 16,16-15,-1-1,0 0,0 0,-1-1,-10 7,1-4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0.3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0 765,'4'-1,"-1"1,0-1,1 0,-1 0,0 0,0-1,0 1,0-1,0 1,0-1,0 0,5-5,35-35,-26 25,235-247,-216 220,-2-1,-2-2,-3-1,36-76,-17 20,-46 97,-5 7,-8 13,-14 24,-69 143,81-150,1 1,2 0,1 1,-6 38,14-61,0 0,1 0,0 0,1 0,0 0,0 0,1 0,0 0,1-1,0 1,0-1,0 1,1-1,1 0,-1 0,1-1,1 0,-1 0,1 0,14 12,9 5,1-2,0 0,63 31,-23-14,-33-18,-22-13,1 0,-2 1,1 1,-1 1,-1-1,17 19,-27-25,-1 0,1 0,-1 1,0-1,-1 0,1 1,-1 0,1-1,-1 1,-1 0,1 0,-1 0,0-1,0 1,0 0,-2 8,-2 9,-1 0,-12 31,-3 13,20-65,-3 16,0 0,1 1,1-1,1 25,0-39,0-1,0 0,0 1,0-1,1 0,-1 0,1 1,-1-1,1 0,0 0,0 0,0 0,0 0,0 0,1 0,-1 0,0 0,1 0,0-1,-1 1,1 0,0-1,0 0,0 1,0-1,0 0,0 0,0 0,0 0,0-1,1 1,-1 0,0-1,0 0,1 1,-1-1,0 0,1 0,-1 0,0-1,0 1,1 0,2-2,34-9,-21 5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1.3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1 356,'4'-1,"1"0,-1 0,0-1,1 0,-1 0,0 0,7-5,11-5,328-166,-259 127,-88 50,0-1,0 0,0 0,0 0,-1 0,1 0,0-1,-1 1,0-1,1 0,-1 0,0 1,-1-1,1-1,0 1,0-4,-1 6,-1-1,0 1,0-1,0 0,-1 1,1-1,0 0,-1 1,1-1,-1 1,1-1,-1 1,0-1,0 1,1-1,-1 1,0 0,0 0,-1-1,1 1,0 0,0 0,0 0,-1 0,1 0,-1 0,1 1,-1-1,1 0,-1 1,1-1,-1 1,1-1,-1 1,-2 0,-3-3,-1 1,1 1,0 0,0 0,-1 0,1 1,0 0,-1 0,1 0,0 1,-1 1,1-1,0 1,0 0,0 1,0 0,0 0,1 0,0 1,-1 0,1 0,0 1,1-1,-1 1,1 0,0 1,0 0,1-1,-6 11,-18 30,2 1,2 1,2 1,2 1,-15 61,29-84,1-12,1 0,1 0,0 0,1 1,1-1,2 31,-1-43,1-1,0 0,-1 0,1 0,0 0,1 0,-1 0,0 0,0 0,1 0,0 0,-1-1,1 1,0 0,-1-1,1 0,0 1,0-1,0 0,0 0,1 0,-1 0,0-1,0 1,0 0,1-1,-1 0,5 1,8 0,0-1,0 0,23-3,-10 0,62-6,-1-3,132-38,-134 29,-20 4,-1-3,-2-2,74-37,-114 47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3.1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549 771,'-74'-2,"39"0,1 1,0 2,-49 8,71-6,1 1,-1 0,1 0,0 1,0 1,1 0,0 0,0 1,0 0,1 1,0 0,0 1,1-1,0 2,1-1,0 1,1 0,-10 18,2 4,0 1,2 0,2 0,1 1,-6 41,13-65,0 0,1 0,0 0,1 0,0 0,0 0,1 1,1-1,3 13,-3-19,-1 0,1 0,0-1,0 1,1-1,-1 0,1 1,0-1,-1 0,1 0,1-1,-1 1,0-1,1 0,-1 0,1 0,0 0,-1 0,1-1,0 1,0-1,0 0,0-1,0 1,7 0,-1-1,0 0,0-1,0 0,0-1,0 0,0 0,-1-1,1 0,-1-1,1 0,-1-1,-1 0,1 0,0-1,-1 0,0 0,-1-1,0 0,0 0,0-1,-1 0,0 0,8-15,-8 6,-1-1,-1 0,-1 0,0-1,-2 1,0-1,-1 1,-3-30,2 18,-5-46,-2 2,-4-1,-2 1,-27-75,1 31,-91-184,121 280,4 8,-1 0,0 1,-1-1,-1 1,-15-17,24 29,-1 0,1 1,-1-1,1 0,-1 1,0-1,1 1,-1-1,0 1,0-1,1 1,-1-1,0 1,0 0,0 0,1-1,-1 1,0 0,0 0,0 0,0 0,-1 0,-6 13,8 28,13-7,0 1,3-2,0 0,2-1,36 48,-31-45,220 286,25-16,-226-258,-28-32,4 8,2-1,1-1,0-1,2-1,0-1,38 23,-59-40,1 0,-1 0,1 0,-1 0,1 0,0-1,-1 1,1-1,0 1,-1-1,1 0,0 0,-1-1,1 1,0-1,-1 1,1-1,0 0,-1 0,1 0,-1 0,1 0,-1 0,0-1,0 1,1-1,-1 0,0 0,0 0,-1 0,1 0,0 0,-1 0,1 0,1-4,5-8,0-2,-1 1,-1-1,7-24,-9 28,30-117,-6-1,13-136,-34 199,-2-87,-5 159,1 0,0 0,0 0,1 0,-1 0,1 0,0-1,1 1,-1-1,6 8,2 2,1-1,24 24,-1-7,72 48,44 12,302 134,-445-221,1 1,1 0,0-1,0 0,14 3,-22-6,1 0,-1 0,1 1,-1-1,1 0,-1 0,1 0,-1 0,1-1,-1 1,1 0,-1-1,1 1,-1-1,1 1,-1-1,0 0,1 1,-1-1,0 0,0 0,1 0,-1 0,0 0,0 0,0 0,0-1,0 1,-1 0,1-1,0 1,-1 0,1-1,0 1,-1-2,5-24,-2 0,-1 1,-2-1,0 0,-5-29,1-22,5-11,1 58,-1 0,-2 0,-1 0,-1 1,-12-50,0 47,5 21,9 12,1 0,0 0,0 0,-1 0,1 0,0 0,0 0,-1 0,1 0,0 0,0 0,-1 0,1 0,0 1,0-1,-1 0,1 0,0 0,0 0,0 0,-1 1,1-1,0 0,0 0,0 0,0 1,0-1,-1 0,1 0,0 1,0-1,0 0,0 0,0 1,0-1,0 0,0 0,0 1,0-1,0 0,0 0,0 1,0-1,0 0,0 0,0 1,1 6,0 1,0-1,0 0,1 0,0 1,1-1,0-1,0 1,0 0,1-1,0 0,5 7,2 5,36 53,3-2,3-3,2-2,71 63,-115-116,0 0,0 0,0-1,1 0,1-1,-1 0,17 8,-16-12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02.1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0 177,'0'-7,"1"1,-1-1,1 1,0-1,1 1,0 0,0-1,0 1,0 0,1 0,0 0,0 1,1-1,0 1,0 0,0 0,0 0,1 0,0 1,0 0,0 0,1 0,-1 1,1-1,0 1,0 1,0-1,0 1,9-2,17-4,0 1,1 2,0 1,51 1,-69 3,7 0,-1 0,0 2,0 1,0 0,39 12,-23-1,-1 1,45 25,-43-20,161 95,-171-96,-1 1,-1 1,0 1,39 45,-60-59,0 0,0 1,-1-1,0 1,0 0,-1 0,0 0,-1 1,0-1,0 1,-1-1,0 1,-1 0,0-1,-1 1,-3 17,1-6,-2-1,0 0,-1 0,-1-1,-1 1,-19 33,21-44,-1 0,0 0,0-1,0 0,-1 0,0-1,-1 0,-11 7,14-13,13-10,18-13,-9 14,0 0,0 1,0 1,1 0,0 1,34-5,112-4,-147 14,318-8,-263 10,0 4,121 25,-176-28,1 2,-1 0,0 1,-1 1,0 0,0 1,0 1,15 12,-26-18,0 1,0-1,0 1,0 0,-1 0,0 0,0 0,0 0,0 1,-1-1,0 1,0 0,0 0,0 0,-1 0,0 0,0 0,0 0,0 0,-1 1,0-1,0 0,-1 0,1 0,-1 1,0-1,-1 0,1 0,-1 0,-3 7,-17 36,-2 0,-3-2,-1-1,-2-1,-2-2,-1 0,-3-3,-1-1,-2-2,-1-1,-2-2,-2-3,-86 48,94-58,-1-2,-1-2,0-1,-1-2,0-2,-1-2,-1-1,-45 3,-199 4,279-14,1-1,-1 0,0 0,0 0,1-1,-1 0,0 0,1-1,-1 1,1-1,0 0,-1-1,1 1,-7-6,9 5,0 0,0-1,0 0,0 1,1-1,-1 0,1 0,0 0,0 0,1-1,-1 1,1-1,0 1,0 0,1-1,-1 0,1 1,0-8,10-326,-13 290,-1 1,-16-66,-3-22,22 131,2 7,2 7,3 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3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408 1,'-22'0,"0"0,-31 6,44-4,0 0,0 1,0 1,0-1,0 1,1 1,-1 0,-9 7,-2 3,1 2,0 0,1 1,1 1,1 1,0 0,2 1,-21 38,27-44,1 0,1 1,0 0,1 1,0-1,1 1,1 0,1 0,1 0,0 0,1 0,1 0,5 32,-5-44,1-1,-1 1,1 0,0-1,0 0,0 1,1-1,-1 0,1 0,0 0,0-1,1 1,-1-1,1 1,-1-1,1-1,0 1,0 0,1-1,-1 0,0 0,1 0,0 0,7 1,9 1,1-1,-1-1,1-1,30-2,21 1,-5 9,43 3,-100-11,0-1,0 0,1-1,-1-1,0 0,0 0,13-5,-18 4,0 0,0-1,-1 1,1-1,7-7,3-4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4.8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144 484,'294'-159,"-264"140,-1-1,0-1,-2-1,-1-1,0-2,-2-1,41-56,-63 80,0-1,0 0,-1 1,1-1,-1 0,0 0,0 0,0 0,0-1,0 1,-1 0,1 0,-1 0,0-1,0 1,0 0,-1-6,0 7,-1 0,1 0,0 0,0 1,-1-1,1 1,-1-1,1 1,-1-1,0 1,0 0,1 0,-1 0,0 0,0 0,0 0,0 1,0-1,0 1,0-1,-1 1,1 0,0-1,0 1,0 0,0 1,0-1,-3 1,-10 1,0 1,1 1,-1 0,1 1,0 0,0 1,-15 10,-15 5,-65 32,-193 125,294-172,0 0,0 0,0 1,1 0,0 1,-8 10,14-17,1 0,-1 1,0-1,0 1,0-1,1 1,-1-1,1 1,-1-1,1 1,0-1,-1 1,1 0,0-1,0 1,0-1,0 1,1 0,-1 1,1-2,0 1,0-1,0 1,1-1,-1 0,0 1,1-1,-1 0,1 0,-1 0,1 0,-1 0,1 0,0-1,-1 1,1 0,0-1,0 0,0 1,-1-1,4 0,96 10,-69-8,-1 1,32 7,216 75,-32-8,-232-73,0 0,0 0,0-2,0 0,1 0,-1-2,1 0,-1 0,1-2,-1 0,19-5,-17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7.8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27 452,'-26'-61,"25"50,22 38,87 143,180 213,-286-379,1-1,0 0,0 0,0 0,0 0,1 0,-1-1,1 0,-1 0,1 0,0 0,0 0,8 2,-11-4,0 0,0 0,0 0,0 0,0 0,0-1,0 1,0 0,0 0,0-1,0 1,0-1,0 1,0-1,0 1,0-1,0 0,0 1,-1-1,1 0,1-1,0 0,-1-1,1 0,-1 0,0 0,0 0,0 0,0 0,0 0,-1 0,1-5,4-78,-7-121,-3 60,4 114,0 18,1 0,0 0,1 0,5-23,-6 38,0-1,0 1,0-1,0 0,0 1,1-1,-1 1,0-1,0 1,0-1,1 1,-1-1,0 1,1-1,-1 1,0 0,1-1,-1 1,1-1,-1 1,1 0,-1 0,1-1,-1 1,1 0,-1 0,1-1,-1 1,1 0,-1 0,1 0,-1 0,1 0,0 0,-1 0,1 0,-1 0,1 0,-1 0,1 0,-1 0,1 0,0 1,-1-1,1 0,-1 0,1 1,-1-1,0 0,1 1,0-1,28 27,-19-17,91 79,178 149,-273-233,1 0,1 0,-1 0,1-1,-1 0,15 5,-21-8,1-1,-1 0,1 1,-1-1,1 0,-1 0,1 0,-1 0,1 0,-1 0,1 0,-1-1,1 1,-1 0,1-1,-1 1,0-1,1 0,-1 1,0-1,1 0,-1 0,0 0,0 0,0 0,0 0,1 0,-2 0,1-1,0 1,0 0,0 0,-1-1,1 1,0-1,-1 1,1 0,-1-1,0 1,0-1,1 1,-1-1,0 0,0-2,3-37,-2-1,-5-61,0 6,4-7,2 26,-4-1,-13-86,10 139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8.9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406 81,'-10'-9,"0"0,-1 1,0 0,-1 0,0 1,-23-10,28 14,0 1,-1-1,1 2,0-1,-1 1,1 0,-1 0,1 1,-1 0,1 0,-1 1,1 0,-1 1,-9 2,11-1,2-1,-1 1,0 0,0 0,1 0,0 1,0-1,0 1,0 0,0 1,1-1,-6 9,-32 68,27-50,2-6,1 1,2 0,0 0,2 1,0 0,2 0,1 0,2 1,0 38,2-63,0 0,1-1,-1 1,1 0,-1-1,1 1,0-1,0 1,0-1,0 0,0 1,1-1,-1 0,1 0,0 0,-1 0,1 0,0 0,0 0,0-1,0 1,4 2,-1-2,0 0,0-1,0 1,0-1,0 0,0 0,0-1,0 1,1-1,-1 0,6-1,-2 0,0 0,1-1,-1 0,0-1,0 0,-1 0,1-1,-1 0,1 0,-1-1,0 0,-1 0,8-7,-9 4,-1 0,0 0,0 0,-1-1,0 1,0-1,-1 0,0 0,2-13,10-93,-8 49,21-58,-19 88,-8 35,-1 1,0-1,0 0,0 0,0 0,0 1,1-1,-1 0,0 0,1 1,-1-1,0 0,1 1,-1-1,1 0,-1 1,1-1,-1 1,1-1,0 1,-1-1,1 1,0-1,1 0,11 12,11 37,-21-41,27 51,3 0,3-2,70 85,-2-2,-92-122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9.5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6,'0'-4,"0"2,4 7,2 10,4 8,4 3,1 11,1 2,2 0,3 2,2-2,-3-4,-5-3,-1-7,-2-4,-4-5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39.8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0.5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0,'0'9,"1"-1,0 0,1 0,0 0,0 0,1 0,0 0,0-1,1 1,6 9,7 9,31 35,-16-21,271 391,-299-426,0 1,0 0,1-1,0 0,0 0,0 0,0-1,1 0,0 0,0 0,0-1,0 0,1 0,-1 0,1-1,0 0,0-1,0 1,0-1,7 0,-5-1,0 0,0-1,-1 0,1-1,0 1,-1-2,1 1,-1-1,0-1,0 1,0-1,0-1,-1 0,1 0,9-9,2-2,-3 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1.0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1 238,'0'-5,"4"0,6-1,5-2,9-1,5-3,6 1,5-2,9-3,9-4,3-1,0-3,-7-1,-3 0,-6 3,-11 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1.5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1,'9'0,"6"4,11 2,3 4,7 8,1 7,2 2,0 1,-3 0,-8 0,-4-5,-6-3,-6 1,-5 0,0 1,-1-3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1.9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20,'0'-4,"4"-1,6-1,1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04.1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709 302,'-13'0,"0"1,0 0,0 1,0 1,0 0,0 1,0 0,1 1,0 0,0 1,0 0,1 1,0 1,0-1,1 2,0-1,0 2,1-1,0 1,-14 21,21-28,0 0,1 0,-1 0,0 0,1 0,-1 1,1-1,0 1,1-1,-1 1,0-1,1 6,0-8,0-1,0 1,0 0,0 0,0 0,1-1,-1 1,0 0,0-1,1 1,-1 0,1 0,-1-1,1 1,-1-1,1 1,-1 0,1-1,-1 1,1-1,0 1,0 0,1-1,0 1,0-1,0 0,-1 1,1-1,0 0,0 0,0 0,0 0,-1 0,1-1,0 1,3-1,6-2,0-1,-1 1,0-2,0 1,0-1,0-1,0 0,-1 0,0-1,-1 0,0-1,0 1,0-2,-1 1,0-1,-1 0,0 0,0-1,-1 0,0 0,-1 0,5-16,13-46,-16 56,-1 1,0-1,-2 0,4-23,-7 30,1 1,-1-1,-1 1,0-1,0 1,0 0,-1-1,-1 1,1 0,-6-11,6 15,0 1,0 0,0 0,0 0,-1 1,1-1,-1 0,1 1,-1 0,0-1,0 1,0 1,0-1,0 0,-1 1,1-1,-1 1,1 0,-1 0,1 0,-1 1,1-1,-1 1,0 0,1 0,-7 1,-11 2,0 1,1 0,0 2,-37 15,-78 46,69-33,-155 70,218-104,1 1,0 0,-1 0,1 0,0 0,0 0,0 1,0-1,0 1,0-1,0 1,0 0,0 0,1 0,-1 0,1 0,0 0,-1 0,1 0,0 1,0-1,0 0,1 1,-1-1,1 0,-1 1,1-1,0 1,0-1,0 1,0-1,0 1,0-1,1 1,-1-1,1 1,0-1,0 0,0 1,0-1,0 0,0 0,1 0,-1 1,2 0,4 7,1-1,-1-1,1 1,1-1,0-1,0 0,0 0,16 8,4-3,1-2,0-1,0-2,0 0,61 3,-80-9,-3 0,1 0,-1 0,0-1,0-1,0 1,1-1,-1-1,14-3,-18 3,-1 0,1 1,-1-1,1-1,-1 1,0-1,0 1,0-1,0 0,0 0,-1 0,1 0,-1 0,0-1,0 1,0-1,0 0,-1 1,3-8,12-48,16-49,-29 98,2-1,0 1,0 0,1 0,0 1,0 0,12-12,-18 20,1 1,-1-1,0 1,1-1,-1 1,1 0,-1-1,1 1,0-1,-1 1,1 0,-1 0,1-1,-1 1,1 0,0 0,-1 0,1 0,0 0,-1-1,1 1,0 0,-1 1,1-1,-1 0,1 0,0 0,-1 0,1 0,0 1,-1-1,1 0,-1 0,1 1,-1-1,1 1,-1-1,1 0,-1 1,1-1,-1 1,1-1,-1 1,0-1,1 1,-1-1,0 1,0 0,1-1,-1 2,16 42,-9-21,6 0,0 0,2-1,1 0,29 31,86 73,-91-89,-22-21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2.8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1 100,'5'1,"0"1,-1 0,1 0,0 0,0 1,-1-1,0 1,1 0,-1 1,0-1,0 1,4 5,3 1,31 24,55 35,7 6,-57-33,-44-39,0 0,0 1,0-1,-1 1,0 0,0-1,0 1,0 0,0 0,-1 0,2 8,-2-12,-1 0,0 1,0-1,0 0,0 1,0-1,0 1,0-1,0 0,0 1,0-1,0 0,0 1,0-1,0 0,0 1,0-1,0 0,0 1,-1-1,1 0,0 1,0-1,0 0,-1 1,1-1,0 0,0 0,-1 1,1-1,0 0,0 0,-1 1,1-1,-1 0,-12-5,-11-17,17 13,1 0,0 0,1 0,0-1,0 0,1 0,1 0,-1 0,2-1,-1 1,0-15,1 8,1 0,0-1,2 1,0 0,0 0,7-24,-6 33,0 0,1 1,0 0,1-1,-1 1,1 1,1-1,-1 0,1 1,0 0,1 0,-1 1,1-1,0 1,7-4,-8 6,-1 0,1 1,0-1,0 1,0 0,0 1,0-1,1 1,-1 0,0 1,1-1,-1 1,1 0,-1 0,1 1,-1-1,0 1,1 1,-1-1,0 1,0-1,7 5,22 14,0 2,-2 1,0 2,-2 1,-1 1,-1 1,-1 2,35 51,-53-68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4.2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523 132,'0'-5,"0"0,0-1,-1 1,0 0,0 0,0 0,0 1,-1-1,0 0,0 0,0 1,0-1,-1 1,0 0,0-1,0 2,0-1,-6-5,3 5,0-1,0 1,-1 1,0-1,1 1,-1 0,0 1,-1-1,1 1,0 1,-12-2,5 2,1 0,-1 1,0 1,1 0,-1 0,1 2,0 0,-1 0,1 1,0 1,1 0,-1 0,-19 13,20-9,-17 12,-47 44,69-58,0 0,0 1,1 0,0 1,1 0,-1 0,2 0,-1 0,1 0,-5 21,8-28,1 1,-1-1,1 1,0 0,0-1,0 1,0-1,0 1,1 0,-1-1,1 1,-1-1,1 1,0-1,0 1,0-1,0 0,1 1,2 3,0-3,-1 0,1 0,-1 0,1 0,0 0,0-1,0 0,0 0,1 0,6 2,10 1,-1-1,2-1,39 2,-55-5,14 1,1-1,0-1,0 0,-1-2,1 0,-1-2,33-11,-46 14,-1-1,1 0,-1-1,0 1,0-1,0 0,0-1,-1 0,1 1,-1-2,-1 1,1-1,-1 1,0-1,0 0,0-1,-1 1,0-1,0 1,-1-1,0 0,0 0,-1 0,1 0,-1-12,-3-95,10 130,0 0,17 24,-17-29,217 287,3 4,-216-283,4 6,0 1,-1 0,16 43,-28-60,0 0,-1 0,0 0,0 0,-1 0,-1 1,1-1,-2 0,1 0,-1 1,0-1,-1 0,0 0,-1 0,-6 16,-17 30,-2-1,-3-1,-2-2,-2-1,-46 50,75-94,0 0,-1 0,1 0,-1-1,0 0,0 0,-12 5,17-9,0 0,0-1,0 1,0-1,0 1,0-1,0 1,0-1,0 0,0 0,0 0,0 0,0-1,0 1,0 0,0-1,1 1,-1-1,0 0,0 0,0 1,0-1,1 0,-1-1,0 1,1 0,-1 0,1-1,0 1,-1-1,1 1,0-1,0 0,0 1,0-1,-2-3,-2-9,0 0,0 0,1-1,1 1,1-1,0 0,0-19,5-108,-2 132,4-44,3 0,3 0,2 1,2 0,2 1,37-76,-11 42,4 3,108-146,-149 222,21-29,39-40,-56 67,-1 0,1 1,1 0,-1 0,2 1,-1 0,1 1,23-9,-14 10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5.0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1,'4'2,"0"0,0 1,0-1,0 1,-1 0,1 1,-1-1,0 0,0 1,0 0,-1-1,5 9,-2-5,126 183,285 367,-413-553,20 22,0 0,44 35,-60-56,0 0,0 0,0 0,0-1,1 0,0 0,0-1,0 0,0-1,0 0,0 0,1 0,-1-1,1-1,-1 1,12-2,-15 0,0-1,0 0,0 0,0-1,0 1,-1-1,1 0,-1 0,0-1,0 1,0-1,0 0,0 0,-1 0,0-1,4-6,6-6,0 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5.4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0 251,'0'-4,"4"-6,6-5,6 0,8-7,9-3,7-2,6-4,3 2,6 2,-2 2,-9 4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5.9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0,'5'0,"5"0,5 0,13 0,11 0,6 0,9 0,4 0,0 0,0 0,-11 4,-9 2,-7 3,-8 6,-8 3,-11-1,-7-3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6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 69,'0'-4,"-4"-6,-2-6,1-3,1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7.4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0 123,'9'1,"1"0,-1 0,0 1,0 1,0-1,0 2,0-1,-1 1,1 0,-1 1,0 0,0 0,-1 1,12 10,2 4,-2 1,0 1,23 35,-28-39,-9-26,6-21,7 0,2 0,2 1,0 1,2 1,0 1,2 1,1 1,49-31,-73 51,1 1,0 0,0 0,0 0,0 0,1 1,-1-1,0 1,1 0,-1 0,1 1,-1 0,1-1,-1 2,1-1,-1 0,1 1,-1 0,0 0,6 2,-3 0,-1 0,-1 1,1 0,0 0,-1 1,0-1,0 1,0 0,-1 1,1-1,-1 1,5 10,6 12,-1 1,-1 1,-2 1,-1-1,7 43,-16-71,-1 1,1-1,-1 0,1 0,0 0,0 1,0-1,0 0,0 0,0 0,2 2,-2-4,-1 0,1 1,-1-1,0 0,1 0,-1 0,1 0,-1 0,0 1,1-1,-1 0,1 0,-1 0,1 0,-1 0,0 0,1 0,-1 0,1 0,-1-1,1 1,-1 0,0 0,1 0,-1 0,0-1,1 1,-1 0,1 0,-1-1,0 1,0 0,1 0,-1-1,5-6,0 1,-1-1,0 0,0 0,3-7,5-10,10-13,1-2,36-47,-52 77,0 0,0 1,1 1,0-1,0 1,1 0,-1 1,2 0,-1 1,1-1,10-3,-15 8,1 0,-1 0,1 1,-1-1,1 1,-1 1,1-1,0 1,-1 0,1 0,-1 0,0 1,0 0,8 3,9 6,41 27,-39-23,1 1,0 0,-1 2,-1 1,-1 0,33 39,-39-36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6:49.8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193 707,'5'-2,"1"-1,-1 1,0-1,0 0,0 0,0 0,0-1,0 0,-1 0,7-7,8-7,-10 11,27-20,-1-2,-1-2,30-36,-56 58,0 0,-1-1,0 1,-1-2,0 1,-1-1,0 0,-1 0,0 0,-1 0,0-1,0 0,-2 1,1-1,-1 0,-1 0,-1-12,0 21,1 1,-1-1,0 0,0 1,0-1,-1 0,1 1,0 0,-1-1,0 1,1 0,-1 0,0-1,0 2,-1-1,1 0,0 0,0 1,-1-1,1 1,-1 0,0-1,1 1,-1 1,0-1,1 0,-1 1,0-1,-5 1,-10-2,0 1,0 1,-29 4,31-3,-13 2,1 2,0 1,0 1,0 1,1 2,0 0,1 2,0 1,-30 21,53-33,0 1,0 0,1 0,-1 0,1 0,0 0,0 0,0 1,0-1,0 1,0-1,0 1,1 0,-1 0,1 0,0 0,0 0,0 0,0 5,1-5,0 0,1 0,-1 1,1-1,0 0,0 0,0 0,0 0,0 0,1-1,0 1,-1 0,1-1,0 1,0-1,3 3,6 6,1-1,1-1,0 0,0 0,1-1,23 9,5 2,187 71,-199-81,1-1,1-1,-1-2,1-1,55 0,-57-4,-18 0,0 0,0 0,1-2,-1 1,17-5,-26 4,0 1,0 0,0-1,0 1,0-1,0 0,-1 0,1 0,-1 0,1-1,-1 1,0 0,0-1,0 0,0 0,0 1,0-1,-1 0,0 0,1-1,-1 1,-1 0,1 0,1-6,0-12,0 0,-2 0,0-1,-1 1,-1 0,-1 0,-1 0,-1 1,-1-1,0 1,-2 0,0 1,-1 0,-22-34,17 32,-2 0,0 1,-1 0,-1 2,-1 0,0 1,-1 1,-1 0,-1 2,0 1,-44-20,59 30,0 0,0 1,0 0,-1 0,1 1,0 0,-1 0,1 1,0 0,-1 0,1 0,-1 1,1 1,0-1,0 1,0 0,0 0,0 1,0 0,-8 5,3 0,1 1,0 0,1 1,0 0,0 0,1 1,0 1,1-1,-12 23,0 3,-11 17,-29 72,53-109,1-1,1 1,1 0,0 0,1 0,1 1,1-1,0 1,3 22,1-25,1 0,1 0,0 0,1-1,1 1,8 13,19 44,-31-64,-1-1,1 1,1 0,0-1,0 0,0 0,1 0,0 0,0-1,9 8,-9-10,0-1,0 1,1-2,-1 1,1 0,0-1,0 0,0-1,0 1,0-1,0 0,0-1,1 1,8-2,592-4,-602 5,0-1,-1 1,1-1,0 0,0 0,-1-1,1 1,-1-1,1 0,-1 0,0-1,0 1,0-1,0 0,0 0,-1 0,1 0,-1-1,0 1,0-1,0 0,3-7,24-24,18 1,-36 25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5:19:49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05.2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1 308,'7'1,"1"0,-1 0,0 1,0 0,1 0,-1 0,0 1,-1 0,1 1,-1-1,11 9,9 8,33 32,-13-11,-19-19,89 78,-104-87,-1-1,0 2,-1-1,0 1,-1 1,13 28,-75-118,29 31,2-1,2-1,2-1,2 0,2-2,2 1,2-2,3 1,-2-81,8 127,1 1,0-1,0 0,0 0,1 1,-1-1,1 0,-1 0,1 1,0-1,0 1,0-1,0 0,1 1,-1 0,1-1,-1 1,1 0,0 0,0 0,0 0,0 0,4-2,0 1,0 1,1 0,-1 1,0-1,1 1,-1 1,1-1,-1 1,10 1,27 2,1 1,-1 3,63 17,120 53,-198-66,0 0,0 2,-2 0,1 2,-2 1,34 28,-40-24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06.1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12,'0'-1,"0"1,0-1,0 1,0-1,0 1,0-1,1 1,-1-1,0 1,0-1,1 1,-1-1,0 1,1-1,-1 1,0 0,1-1,-1 1,1 0,-1-1,1 1,-1 0,0-1,1 1,-1 0,1 0,0 0,-1 0,1-1,-1 1,1 0,-1 0,1 0,-1 0,1 0,-1 0,1 0,-1 0,1 1,-1-1,1 0,-1 0,1 0,0 1,26 9,-27-10,29 16,-2 2,0 0,-1 2,-1 1,-1 1,30 37,3-2,431 436,-462-467,46 34,-63-55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07.8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105 0,'0'34,"1"10,-7 55,3-83,1-1,-2 1,0-1,-1 0,-1 0,0-1,-9 16,6-9,1 0,0 1,2 0,1 0,-5 41,7-47,1 1,0 0,1 0,1-1,0 1,1 0,7 31,-7-45,1-1,-1 0,1 0,-1 0,1 0,0 0,0 0,0 0,0 0,0-1,0 1,0-1,1 1,-1-1,0 0,1 0,-1 0,1 0,-1-1,1 1,0-1,2 1,67 0,-52-2,51 4,1 3,-1 3,124 32,-108-21,112 20,-161-41,-24-4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26.3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955 1507,'0'-10,"0"0,0 0,-1 1,-1-1,-5-19,5 24,0 0,-1 0,0 0,0 0,0 1,0-1,-1 1,0 0,0 0,0 0,-9-6,-39-32,2-2,1-3,-79-99,-99-176,185 256,3-2,-55-131,93 198,0 0,1 1,-1-1,1 0,0 0,-1 1,1-1,-1 0,1 0,0 0,0 1,0-1,-1 0,1 0,0 0,0 0,0 0,0 1,0-1,0 0,1 0,-1 0,0 0,0 0,1 1,-1-1,0 0,1 0,0-1,1 3,-1-1,1 0,-1 1,1-1,-1 1,1-1,-1 1,0 0,1-1,-1 1,0 0,1 0,-1 0,1 1,49 46,17 33,63 94,-92-120,-30-42,-1 0,14 28,-20-36,0 0,0 0,-1 0,1 0,-1 0,0 0,-1 0,1 0,-1 1,0-1,0 0,-2 7,2-11,0-1,0 1,0 0,0 0,-1-1,1 1,0 0,0-1,-1 1,1 0,-1-1,1 1,0-1,-1 1,1 0,-1-1,0 1,1-1,-1 0,1 1,-1-1,0 1,1-1,-1 0,0 0,1 1,-1-1,0 0,1 0,-1 0,0 0,0 1,1-1,-1 0,0-1,0 1,1 0,-1 0,0 0,0 0,1 0,-1-1,0 1,1 0,-1-1,0 1,1-1,-1 1,1 0,-1-1,1 1,-1-1,0-1,-34-31,34 32,-315-418,158 199,154 216,1-1,-1 0,1 0,0-1,0 1,0 0,1-1,0 0,0 1,1-1,-1 0,0-9,2 11,1 1,0-1,0 0,0 1,0-1,0 1,1-1,-1 1,1 0,0 0,0-1,0 1,0 0,1 1,-1-1,1 0,0 1,0-1,0 1,6-4,12-9,1 1,0 1,1 1,0 1,1 1,0 1,45-11,-64 19,-1 1,1 0,-1 0,1 0,-1 1,1-1,-1 1,1 0,-1 0,0 1,1-1,-1 1,0 0,0 0,0 1,-1-1,1 1,0-1,-1 1,0 1,1-1,-1 0,-1 1,1-1,4 8,3 7,-1 1,0 0,-1 0,6 26,-9-28,-1-5,0 0,-1-1,-1 2,0-1,0 0,-2 0,1 0,-1 1,-4 20,2-24,0-1,-1 1,0-1,-1 0,0 0,0 0,-1 0,0-1,0 1,-1-1,0-1,0 1,-14 10,-269 214,260-208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27.4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616 1,'-15'0,"-1"0,0 0,1 2,-1 0,1 1,0 0,-1 1,2 1,-1 1,0 0,1 0,0 2,-18 12,-26 24,2 3,1 3,3 2,-83 108,130-154,1 0,0 0,0 0,0 0,1 1,-3 8,5-14,1 1,0-1,0 0,-1 0,1 0,0 1,0-1,0 0,0 0,0 1,1-1,-1 0,0 0,0 0,1 0,-1 1,1-1,-1 0,1 0,0 0,-1 0,1 0,0 0,0 0,-1 0,1 0,0-1,0 1,0 0,0 0,0-1,0 1,1-1,-1 1,0-1,0 1,0-1,0 0,1 1,-1-1,0 0,0 0,1 0,0 0,9 1,1-1,-1 0,0 0,1-1,-1-1,0 0,0-1,0 0,0 0,-1-1,19-9,12-9,59-43,-50 31,-3 4,-2-2,69-63,-110 91,0 0,1 0,-1 0,0 0,1 1,0 0,0 0,0 0,0 0,1 1,-1 0,0 0,1 0,0 1,-1 0,1 0,0 0,0 1,0 0,-1 0,1 0,0 1,0 0,0 0,-1 0,1 1,-1 0,1 0,-1 0,0 1,0-1,6 5,220 144,-164-110,-50-34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28.3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1079 1,'-3'92,"1"-46,2 1,9 80,3-89,-12-36,1-1,-1 1,1-1,0 0,0 1,0-1,0 0,0 0,0 0,0 1,0-1,0 0,0 0,1-1,-1 1,0 0,1 0,-1-1,0 1,1 0,-1-1,2 1,-18-26,1 13,-1 0,0 1,-1 1,0 1,0 0,-1 1,-32-10,30 11,-81-32,-1 5,-3 4,0 5,-1 4,-1 5,-115-2,204 18,-24 0,39 0,1 0,-1 0,0 0,1-1,-1 1,1 0,-1-1,0 0,1 1,-1-1,1 0,0 1,-1-1,1 0,-1 0,1 0,-2-3,3 4,0-1,-1 1,1-1,0 1,0-1,0 1,0-1,0 0,0 1,0-1,1 1,-1-1,0 1,0-1,0 1,0-1,1 1,-1-1,0 1,1-1,-1 1,0-1,1 1,-1 0,0-1,1 1,-1-1,1 1,-1 0,1-1,-1 1,1 0,-1 0,1 0,-1-1,1 1,0 0,22-8,-22 8,20-5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29.1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1,'0'6,"1"0,0 1,1-1,-1 0,1 0,1 0,-1 0,1 0,0-1,0 1,1-1,0 0,5 7,10 9,36 31,-40-38,94 95,-79-74,2-2,2-2,1 0,1-3,50 31,-71-53,0 0,0-1,1-1,-1 0,1-1,0-1,0 0,0-1,0-1,20-2,-14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5.2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56 626,'2'-1,"-1"1,1-1,0 1,0-1,-1 1,1-1,-1 0,1 0,-1 0,1 0,-1 0,1 0,-1 0,0-1,0 1,1 0,-1-1,0 1,0-1,-1 1,1-1,0 1,0-1,0-2,15-48,-12 39,-1 1,25-82,-4 0,18-152,-42 240,1 0,-1 0,0 0,-1 0,0 0,0 1,0-1,-1 0,-3-8,5 13,-1-1,1 1,-1 0,0 0,0 0,0 0,0 0,1 0,-1 0,0 0,-1 0,1 1,0-1,0 0,0 1,0-1,-1 1,1-1,-2 0,1 1,0 0,0 0,-1 0,1 1,0-1,0 0,0 1,-1 0,1-1,0 1,0 0,0 0,0 0,0 0,-2 2,-7 5,0 1,0 0,1 1,0 0,1 0,1 1,-1 0,2 1,-1 0,2 0,-1 0,2 1,0 0,0 0,1 0,1 1,0-1,1 1,0 0,1 18,1 34,-1-18,10 92,-9-137,1 1,-1-1,1 1,0-1,0 0,0 1,0-1,1 0,-1 1,1-1,0 0,0 0,0-1,0 1,1 0,-1-1,1 1,-1-1,1 0,5 3,-3-3,0 0,-1-1,1 0,0 0,0-1,0 1,0-1,0 0,0 0,0-1,0 0,0 1,0-2,5-1,57-12,-34 8,-1-1,0-2,37-16,2-2,31-15,-95 39,1 0,0-1,-1 0,0 0,0 0,-1-1,1 0,-1-1,8-11,5-26,-14 23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29.7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1 459,'2'-5,"0"0,0 1,0-1,1 1,-1 0,1 0,0 0,1 0,-1 0,1 1,6-6,0-1,62-58,2 4,4 2,1 4,123-66,-171 107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30.7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0 577,'2'-21,"1"1,1-1,0 0,13-32,-4 9,13-40,-12 42,-2 0,-2 0,-1-1,2-49,-10 90,-1 0,0 0,0 0,0 0,0 1,0-1,0 0,0 0,-1 0,1 0,-1 0,0 0,1 1,-1-1,0 0,0 0,0 1,0-1,0 1,0-1,-1 1,1-1,-1 1,1 0,-1 0,1-1,-1 1,1 0,-1 1,0-1,0 0,-2-1,2 2,0 1,0-1,1 0,-1 1,0-1,0 1,1-1,-1 1,0 0,1-1,-1 1,1 0,-1 0,1 0,0 1,-1-1,1 0,0 0,0 1,0-1,0 1,0-1,0 1,0-1,0 1,1-1,-1 1,1 0,-1 0,1-1,-1 1,1 0,0 0,0 3,0 0,0 1,1-1,-1 1,1 0,0-1,1 1,-1-1,1 0,0 0,0 1,1-1,0-1,0 1,0 0,0-1,1 1,-1-1,8 6,10 10,1-2,34 23,-33-25,58 40,132 67,-211-122,1 1,-1-1,0 0,0 0,0 1,0 0,0-1,0 1,0 0,-1 0,1 0,-1 0,1 0,-1 0,0 0,1 0,-1 1,-1-1,1 0,0 1,0-1,0 4,-1-1,-1-1,1 1,-1-1,1 1,-1-1,0 1,-1-1,1 0,-1 0,0 0,-4 7,-3 2,0-1,0 0,-1 0,0-1,-1 0,-21 15,-34 17,45-29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35.3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200 0,'-5'0,"-1"1,1-1,-1 1,1 0,-1 1,1-1,0 1,-1 0,1 1,0-1,0 1,1 0,-8 5,4-1,1 0,0 0,0 1,0 0,1 0,-10 18,5-5,1 2,1 0,1 0,1 0,-6 38,12-56,0 0,0 0,1 0,0 0,-1 0,2 0,-1-1,1 1,-1 0,1 0,1 0,-1-1,1 1,-1 0,6 7,-5-9,0-1,1 1,0-1,-1 0,1 0,0 0,0 0,0-1,0 1,1-1,-1 0,0 0,1 0,-1 0,0 0,1-1,-1 0,1 0,-1 0,1 0,-1 0,1 0,3-2,-5 2,1 0,-1 0,1-1,-1 1,0-1,1 0,-1 1,0-1,0 0,1 0,-1-1,0 1,0 0,0-1,0 1,-1-1,1 0,0 1,-1-1,1 0,-1 0,1 0,-1 0,0 0,1-3,0-3,0 0,0 0,-1 0,0-1,-1 1,0-9,4-40,-4 55,1-1,0 1,-1-1,1 1,0-1,0 1,1 0,-1 0,1-1,-1 1,1 0,-1 0,1 0,0 1,0-1,0 0,4-2,-3 3,0 0,0 0,1 1,-1-1,0 1,1-1,-1 1,0 0,1 0,-1 1,0-1,1 1,-1-1,0 1,0 0,1 0,-1 1,0-1,3 2,64 39,-51-29,52 35,-47-30,1-1,1-1,1-1,0-1,40 14,-45-23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36.0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1025,'31'-355,"-14"221,12-337,-29 466,0 0,-1 0,1 0,-1 0,0 1,0-1,-1 0,1 1,-5-9,6 12,-1 1,1-1,-1 1,1-1,0 1,-1-1,1 1,-1-1,0 1,1-1,-1 1,1 0,-1-1,1 1,-1 0,0 0,1-1,-1 1,0 0,1 0,-1 0,0 0,1 0,-1 0,0 0,1 0,-2 0,0 1,0 0,0 0,1 0,-1 0,0 0,1 0,-1 1,0-1,1 1,0-1,-1 1,1 0,-2 3,-2 3,1 1,1-1,-1 1,1 0,1 0,-1 0,2 0,-1 1,1-1,1 0,0 1,0-1,0 1,2-1,-1 0,1 0,0 0,1 0,0 0,0 0,1 0,0-1,1 0,0 0,0 0,1 0,0-1,7 7,30 20,1-2,1-2,1-2,91 39,-64-32,74 47,-142-79,0 1,-1-1,1 1,-1 0,1 0,-1 0,0 1,-1 0,1 0,-1-1,0 2,0-1,-1 0,1 1,-1-1,0 1,-1 0,1-1,-1 1,-1 0,1 0,-1 0,0 0,0 8,-2 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36.7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6 664,'12'-15,"-1"-1,0 0,-1-1,-1 1,-1-2,11-32,-2 8,-1 6,18-41,-3-2,37-145,-67 221,0 0,0 0,0 0,-1-1,0 1,0 0,0 0,0 0,0-1,0 1,-1 0,0 0,1 0,-3-6,2 9,1-1,-1 1,1 0,-1-1,1 1,-1-1,1 1,-1 0,1 0,-1-1,1 1,-1 0,0 0,1 0,-1 0,1 0,-1-1,0 1,1 0,-1 0,0 1,1-1,-1 0,1 0,-1 0,0 1,-28 16,4 3,1 1,1 1,1 1,2 1,0 1,1 0,-23 44,40-67,1 1,-1 0,1 0,0 0,0 0,0 0,1 0,-1 0,1 0,-1 0,1 0,0 0,0 0,0 0,1 0,-1 0,1 0,0 0,-1 0,1 0,1 0,-1 0,3 4,0-3,0 0,0-1,0 1,1-1,-1 0,1 0,0 0,0 0,0-1,0 0,1 0,5 1,136 36,25 7,-145-37,-1 2,1 0,-2 2,29 18,-49-27,1 0,-1 0,0 1,0-1,0 1,-1 1,4 5,4 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37.6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255 177,'7'-2,"0"-1,-1 0,1 1,-1-2,1 1,-1-1,7-6,-8 7,5-5,1 0,-1-1,-1 0,0-1,9-11,-16 18,0 0,-1 1,1-1,0 0,-1 0,0 0,1-1,-1 1,-1 0,1 0,0-5,-1 6,0 1,0-1,0 1,-1 0,1-1,0 1,-1 0,1-1,-1 1,0 0,1 0,-1 0,0-1,0 1,0 0,0 0,0 0,0 0,0 0,0 1,0-1,0 0,0 0,-1 1,1-1,0 1,-3-2,-2 1,1-1,0 1,-1 0,1 1,-1-1,0 1,1 0,-1 0,1 1,-1 0,1 0,-1 0,1 1,0-1,-1 1,1 0,0 1,0-1,0 1,1 0,-1 1,1-1,0 1,-1 0,2 0,-6 6,-7 9,0 0,2 2,0-1,-17 38,-2 10,-32 95,54-129,1 0,2 1,2 0,0 1,1 36,5-70,-1 1,1 0,0 0,0-1,1 1,-1 0,0 0,1-1,0 1,0 0,0-1,0 1,0-1,0 1,1-1,-1 0,1 1,-1-1,1 0,3 3,-3-4,1 0,-1 0,1 0,0-1,-1 1,1-1,0 1,0-1,-1 0,1 0,0 0,-1 0,1-1,0 1,0-1,-1 0,1 1,-1-1,1 0,2-2,42-19,67-43,3-1,-53 35,-24 13,-1-1,0-2,-1-2,57-46,-89 63,-1 0,1 0,-2-1,1 1,-1-1,0-1,4-7,1-4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38.8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0 697,'20'21,"0"1,-2 0,0 1,-2 1,15 29,-28-57,-1-14,0-22,26-351,-12 243,-16 131,2 1,0-1,1 0,1 1,0-1,1 1,1 0,11-22,-16 37,0 0,0 0,-1 0,1 0,0 0,0 0,0 0,0 0,0 1,1-1,-1 0,0 1,0-1,0 1,1-1,-1 1,0 0,0 0,1-1,-1 1,0 0,1 0,-1 0,0 0,0 0,1 1,-1-1,0 0,1 1,-1-1,0 0,0 1,0 0,0-1,1 1,-1 0,0-1,0 1,0 0,1 1,6 5,1 1,-1 0,12 16,-11-14,304 363,-240-271,-72-101,-1 0,0 0,1-1,-1 1,1 0,-1 0,1-1,0 1,-1 0,1-1,0 1,-1-1,1 1,0-1,0 1,-1-1,1 1,0-1,0 0,0 1,0-1,-1 0,1 0,0 0,0 0,0 0,0 0,0 0,0 0,0 0,0 0,-1 0,1 0,0-1,0 1,0 0,0-1,-1 1,1-1,0 1,0-1,-1 1,1-1,0 1,-1-1,1 0,0 1,-1-1,1 0,-1 0,1 1,-1-1,0 0,1-2,4-7,0 0,-1-1,4-18,-3 12,149-385,-142 357,-10 36,0 0,0 0,0 1,1-1,1 1,-1 0,1 0,8-12,-12 20,1 0,-1-1,0 1,1-1,-1 1,1 0,-1 0,1-1,-1 1,1 0,-1 0,1-1,-1 1,1 0,-1 0,1 0,-1 0,1 0,-1 0,1 0,-1 0,1 0,-1 0,1 0,-1 0,1 0,-1 0,1 0,0 0,-1 1,0-1,1 0,-1 0,1 1,-1-1,1 0,-1 1,1-1,-1 1,0-1,1 0,-1 1,0-1,0 1,1-1,-1 1,0-1,0 1,1 0,13 34,-10-23,32 53,-24-44,0 0,13 34,-18-33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40.3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1,'6'1,"0"0,-1 1,1 0,-1 0,1 0,-1 1,0 0,0 0,0 0,-1 1,1-1,-1 1,5 5,8 5,347 314,-303-269,195 197,-204-198,-2 1,68 110,-103-149,-20-41,-1-1,4 9,0 1,1-1,1 0,0 0,1 0,0 1,1-1,0 0,1 1,1 0,-1 0,2 0,0 0,1 0,0 1,8-12,12-14,1 1,2 1,40-37,-32 35,63-49,-84 74,1 1,-1 1,2 0,-1 1,2 1,-1 0,23-5,-37 12,0 0,-1 0,1 1,-1 0,1-1,0 1,-1 1,1-1,-1 0,1 1,0 0,-1 0,1 0,-1 0,0 1,1-1,4 4,-3-1,-1 0,1 0,-1 0,0 0,-1 1,1 0,-1-1,0 1,0 1,2 5,4 13,-1 0,-1 1,-2 0,4 28,-8-43,9 61,-4 1,-3 0,-6 75,3-143,0 1,0-1,-1 1,1-1,-1 1,0-1,0 1,0-1,-1 0,0 1,0-1,0 0,0 0,0-1,-1 1,0 0,0-1,0 1,0-1,0 0,-1 0,1 0,-1-1,0 1,0-1,-6 3,-13 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41.1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0,'2'4,"0"1,0-1,0 0,1-1,0 1,0 0,0-1,0 0,0 1,8 4,3 5,59 78,76 122,-65-89,225 403,-286-487,-14-26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41.7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1,'0'4,"0"6,0 5,0 5,0 3,4 6,2 2,4 1,0-1,-2-2,-1-6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6.8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6 478,'-5'-1,"18"12,242 329,25 30,-244-326,-21-24,1 0,1 0,1-2,34 27,-51-44,0 0,0 0,0 0,0-1,0 1,0 0,0-1,1 1,-1-1,0 1,0-1,1 0,-1 1,0-1,1 0,-1 0,0 0,1 0,-1 0,1 0,-1 0,0 0,0-1,1 1,-1-1,0 1,1-1,-1 1,0-1,0 1,0-1,0 0,0 0,0 0,0 0,0 0,0 0,0 0,0 0,0 0,-1 0,1 0,0 0,-1-1,1 1,-1 0,1-1,-1 1,0 0,1-3,2-8,-1 0,0 0,-1 0,0-14,-1 25,-28-446,0 91,28 356,0 0,0 0,0-1,0 1,0 0,0 0,0-1,1 1,-1 0,0 0,0 0,0-1,0 1,0 0,0 0,0 0,1 0,-1-1,0 1,0 0,0 0,0 0,1 0,-1 0,0 0,0-1,0 1,1 0,-1 0,0 0,0 0,0 0,1 0,-1 0,0 0,0 0,0 0,1 0,-1 0,0 0,0 0,1 0,-1 0,0 0,0 0,0 0,1 1,18 7,28 22,-37-23,228 141,-188-121,1-2,104 35,-147-57,0-1,0 0,0-1,0 0,16 1,-23-2,1 0,-1 0,0-1,1 1,-1 0,1-1,-1 1,0-1,1 1,-1-1,0 1,1-1,-1 0,0 0,0 0,0 0,0 0,0 0,0 0,0 0,0 0,0 0,0 0,-1-1,1 1,0 0,-1 0,1-1,-1 1,0-1,1 1,-1 0,0-1,0 1,0-1,0 1,0-1,0 1,0-1,-1-1,-5-35,-2 1,-2 0,-21-53,10 31,-7-23,-80-277,101 325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42.1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1,'5'0,"5"0,5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43.1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31,'8'1,"0"0,0 0,-1 1,1 0,0 0,-1 1,0 0,1 0,-1 1,11 7,67 56,-52-40,23 16,7 5,-2 2,89 95,-150-144,1 0,0 0,-1 0,1 0,0 0,0 0,0-1,-1 1,1 0,0 0,0-1,0 1,0-1,0 1,0-1,0 1,1-1,1 1,-3-2,1 1,-1 0,1-1,-1 1,1-1,-1 1,0 0,1-1,-1 1,0-1,1 1,-1-1,0 0,0 1,1-1,-1 1,0-1,0 1,0-1,0 0,0 1,0-1,0 1,0-1,0 0,-5-61,2 41,-1-30,0-1,1 1,9-98,-6 146,1 1,-1-1,1 1,-1-1,1 1,0-1,0 1,0-1,1 1,-1 0,0 0,1-1,-1 1,1 0,0 0,0 1,0-1,0 0,0 1,0-1,5-2,-2 3,-1-1,1 1,0 0,0 0,0 0,0 1,0-1,0 1,0 1,9 1,5 1,0 2,-1 1,1 0,33 17,-35-14,-1 1,0 0,-1 1,25 23,-25-18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9:44.7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571 222,'-7'-2,"-1"0,1 0,-1 0,1-1,0 0,0-1,0 0,1 0,-11-8,-18-9,27 17,-1 1,1-1,-1 2,0-1,0 1,0 1,-1-1,1 2,0-1,0 1,-1 1,1-1,0 2,0-1,0 1,-14 5,12-2,0-1,1 2,-1 0,1 0,0 0,0 2,1-1,0 1,1 0,-1 1,2 0,-10 13,-11 17,2 1,2 1,2 2,-27 71,48-112,0 0,0 0,0 0,1 0,-1-1,1 1,-1 0,1 0,0 0,0 0,0 0,0 0,0 0,0 0,0 0,1 0,-1 0,1 0,0 0,-1 0,1 0,0 0,0 0,0-1,0 1,0 0,1-1,-1 1,0-1,1 0,3 3,-2-3,1 0,-1 0,1 0,0-1,-1 1,1-1,0 0,0 0,-1 0,1-1,0 1,-1-1,1 0,0 0,-1 0,6-3,20-9,-1-2,0-1,-1-1,-1-1,0-1,-1-2,40-44,-55 52,-1 0,-1-1,0 0,-1 0,-1-1,8-22,8-20,8-8,-9 15,39-62,-60 112,0 0,0 0,0-1,0 1,0 0,0 0,0 0,0 0,0 0,0-1,0 1,0 0,0 0,1 0,-1 0,0 0,0-1,0 1,0 0,0 0,0 0,1 0,-1 0,0 0,0 0,0 0,0 0,0 0,1-1,-1 1,0 0,0 0,0 0,0 0,1 0,-1 0,0 0,0 0,0 0,0 0,1 1,-1-1,0 0,0 0,0 0,0 0,1 0,-1 0,0 0,0 0,0 0,0 0,0 1,0-1,1 0,-1 0,0 0,0 0,0 0,0 1,0-1,0 0,0 0,0 0,0 0,0 0,0 1,4 20,-3 25,-2 9,2 0,3-1,14 73,0-43,4-1,4-1,3-1,3-2,5-1,2-2,68 98,-67-117,221 335,-259-389,0 0,0 0,0 1,0-1,-1 1,0-1,1 1,-1-1,-1 1,1 0,0-1,-1 1,0 0,0 0,0-1,0 1,-1 0,1-1,-1 1,-2 5,0-4,0 1,-1-1,0-1,0 1,0 0,-1-1,1 0,-1 0,0 0,0-1,-9 5,-48 29,-71 31,104-55,-1-2,0-1,0-1,-1-2,-31 4,54-10,1 0,0-1,-1 1,1-2,-1 1,1-1,-1 0,1-1,0 0,-1 0,1 0,0-1,1 0,-1 0,-9-7,10 5,0-1,0 0,1 0,0 0,0-1,0 1,1-1,0-1,0 1,1-1,0 1,0-1,-3-13,2 3,1 1,1-1,0 0,1 0,1 1,1-1,4-26,6-9,19-59,-15 62,11-67,-18 22,-7 69,1 0,1 0,1 0,14-46,-15 66,1 0,-1 1,1-1,0 0,1 1,-1 0,1 0,0 1,1-1,-1 1,1 0,-1 0,1 1,0 0,1 0,11-4,4-1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46.96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9733.49219"/>
      <inkml:brushProperty name="anchorY" value="17280.90039"/>
      <inkml:brushProperty name="scaleFactor" value="0.5"/>
    </inkml:brush>
  </inkml:definitions>
  <inkml:trace contextRef="#ctx0" brushRef="#br0">1 5,'0'0,"0"-4,0 8,0 6,0 11,0 5,5 3,0 6,5 5,4 4,0 3,2 2,3 6,2 2,-4-6,-3-6,1-6,-4-6,-3-4,-3-3,3-6,-1-11,-2-6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47.7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8269.37695"/>
      <inkml:brushProperty name="anchorY" value="15343.1416"/>
      <inkml:brushProperty name="scaleFactor" value="0.5"/>
    </inkml:brush>
  </inkml:definitions>
  <inkml:trace contextRef="#ctx0" brushRef="#br0">0 16,'0'0,"0"-4,5-2,5 0,6 7,3 11,9 12,2 5,1 12,4 17,-1 3,5 13,-3 8,-2 3,3 1,-8 3,-1-7,-8-3,-7-2,-4-6,-5-7,-8-5,-6 1,-2-8,-3 3,-4-6,3-6,3-6,-1-10,3-4,-7-2,-3-6,2 1,4-4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42.2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636 301,'-6'0,"-1"1,0 0,0 0,1 1,-1 0,1 0,0 0,-1 1,1 0,0 0,0 0,1 1,-10 8,-4 4,1 2,-23 28,18-18,-20 20,-186 229,205-242,1 1,2 0,1 2,2 0,2 1,-16 58,28-84,2 1,-1-1,2 1,0-1,0 1,1-1,1 1,0-1,6 26,-4-30,0-1,0 0,0 0,1 0,1-1,-1 1,1-1,0 0,1-1,0 1,0-1,0 0,1 0,0-1,0 0,10 6,15 4,1-1,0-1,1-1,0-3,0 0,1-2,0-2,1-1,-1-2,66-4,-89 1,0 0,-1-1,1 0,18-7,-26 8,0-1,1 0,-1 0,0 0,-1-1,1 1,0-1,-1 0,1 0,-1 0,0-1,0 1,0-1,-1 1,3-5,41-91,52-166,-63 162,40-133,-74 235,-1-1,1 0,-1 1,1-1,0 1,0-1,0 1,-1-1,1 1,1-1,-1 1,0 0,0 0,0-1,1 1,-1 0,0 0,1 0,1 0,-2 1,0 0,0 0,0 0,0 0,1 0,-1 0,0 1,0-1,-1 0,1 1,0-1,0 1,0-1,0 1,0 0,0-1,-1 1,1 0,0-1,0 1,-1 0,1 0,0 1,6 9,0 0,-1 1,9 24,-8-20,31 81,-29-69,2 0,0-1,2 0,23 35,-31-56,1-1,-1 0,1 0,0-1,0 1,1-1,-1-1,1 1,0-1,0 0,0-1,0 1,0-1,1-1,-1 1,1-2,-1 1,1-1,-1 0,1 0,-1-1,1 0,-1 0,1-1,-1 0,0 0,0-1,0 1,8-6,-10 3,-1 0,0 0,0 0,0-1,-1 0,1 1,-1-1,-1-1,1 1,-1 0,0-1,0 1,0-8,6-14,8-22,29-86,29-154,-66 258,0 28,2 15,12 25,2-2,1 0,2-1,0-2,3-1,35 28,210 144,-220-164,-43-30,140 89,-135-88,0-1,1 0,0-1,0-1,0 0,1-2,23 4,-39-8,1 0,-1 0,1-1,-1 1,1-1,-1 1,0-1,1 0,-1 0,0-1,0 1,0-1,0 1,0-1,0 0,0 0,-1 0,1-1,-1 1,1-1,-1 1,0-1,0 0,0 0,0 0,-1 0,1 0,-1 0,0 0,1 0,0-6,2-10,0 0,-1 0,-1 0,0-24,-2 40,-1-448,-2 396,-17-108,15 139,-2-1,0 1,-1 0,-1 0,-2 1,-20-35,28 54,0-1,-1 1,1 0,-1 0,0 0,0 1,0-1,0 1,-1 0,0 0,1 1,-1-1,0 1,-5-2,8 4,0-1,0 1,-1 0,1 0,0 0,0 0,0 0,0 1,0-1,0 0,0 1,0 0,1-1,-1 1,0 0,0 0,0 0,1 0,-1 0,0 0,1 1,-1-1,1 1,-1-1,1 1,0-1,0 1,0 0,0-1,0 1,0 0,0 0,0 0,1 0,-1 0,1 0,0 0,-1 0,1 2,-1 4,0 0,1-1,-1 1,2 0,-1 0,1 0,0 0,1-1,-1 1,2-1,-1 1,1-1,0 0,1 0,-1 0,1 0,1-1,-1 1,12 10,9 10,1-2,2-1,31 22,-32-26,322 229,-45-35,-288-202,1-1,-1 1,27 28,-41-38,1 1,-1-1,0 1,0 0,0 0,0 0,0 0,0 0,-1 1,1-1,-1 0,0 1,0-1,-1 1,1-1,0 1,-1-1,0 1,0-1,0 1,-1 0,0 5,-10 14,0-1,-1-1,-1 0,-1 0,-1-1,-34 35,-3 5,51-60,-56 64,52-59,-1-1,1 1,-1-1,0-1,0 1,0-1,-1 0,1 0,-1-1,-7 2,-7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42.9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0,'-1'1,"0"-1,0 0,0 1,-1 0,1-1,0 1,0 0,0-1,0 1,1 0,-1 0,0 0,0 0,0 0,1 0,-1 0,0 0,1 0,-1 0,1 0,-1 0,1 1,0-1,-1 0,1 0,0 0,0 1,0-1,0 0,0 2,0 40,3-28,1 1,1-1,0 0,1 0,0-1,1 0,12 19,71 91,-74-102,459 532,-472-550,1 0,-1-1,1 0,-1 1,1-1,0-1,0 1,0-1,1 1,-1-1,1 0,-1-1,1 1,-1-1,8 1,-8-2,1 0,-1-1,0 1,0-1,0 0,0 0,0-1,0 1,0-1,0 0,0 0,-1 0,1 0,-1-1,1 1,-1-1,5-5,6-6,-1 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43.3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1 321,'4'-4,"6"-2,5-4,13-4,11 0,11-2,9-7,9-3,13-2,11-1,-3-3,-3-1,-3 5,-12 3,-13 6,-17 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44.1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306 1,'-6'2,"0"0,0 0,0 1,0 0,1 1,-1-1,1 1,-1 0,1 0,-6 7,7-7,-16 15,0 1,2 1,1 1,-24 38,12-10,-27 64,49-101,2 1,0 0,1-1,0 2,-3 24,6-35,1 0,0 0,0 0,0 0,1 0,-1 0,1 0,0 0,0 0,0 0,1 0,-1-1,1 1,0-1,0 1,0-1,1 0,-1 1,1-1,0 0,0-1,0 1,0 0,0-1,5 3,44 23,0-2,2-2,1-3,1-2,0-2,1-3,1-3,0-2,1-3,91-1,-125-5,-12 1,-1-1,1 0,0-1,0-1,18-4,-29 6,1-1,0 0,-1 0,0-1,1 1,-1 0,0-1,0 1,0-1,0 0,0 0,0 1,0-1,0-1,-1 1,1 0,-1 0,0-1,1 1,-1 0,0-1,0 1,-1-1,1 0,-1 1,1-1,-1 1,0-1,0 0,0 0,0-4,-5-18,-1 0,-1 0,-1 1,-1 0,-18-32,20 40,-11-22,-2 0,-1 2,-2 0,-2 2,-1 0,-1 2,-2 1,-1 1,-1 2,-57-40,84 65,0 0,1 0,-1 1,-1 0,1 0,0 0,0 0,-1 0,1 1,-1 0,1 0,-1 0,0 1,1 0,-1-1,0 1,1 1,-1-1,0 1,1 0,-1 0,1 0,-1 1,1-1,0 1,-1 0,1 1,0-1,0 1,0-1,-5 6,-147 91,123-81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45.8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1 521,'1'7,"1"1,0-1,0 0,0 0,1 0,0 0,1-1,-1 1,10 11,1 4,-1 1,0 1,-2 0,-1 1,11 38,-21-62,1 0,-1 0,0 0,0 0,0 1,0-1,0 0,0 0,0 0,0 1,0-1,-1 0,1 0,0 0,-1 0,1 0,-1 0,1 0,-1 0,1 0,-1 0,0 0,0 0,1 0,-3 1,2-2,1 1,-1-1,0 0,1 0,-1 0,0 0,0 0,1 0,-1 0,0 0,0 0,1-1,-1 1,0 0,0 0,1-1,-1 1,0 0,1-1,-1 1,1 0,-1-1,0 1,1-1,-1 1,1-1,-1 0,1 1,-1-1,1 0,0 1,-1-1,1 0,0 1,0-1,-1 0,1 1,0-1,0 0,0 0,-4-12,0 0,2 0,-1 0,2 0,-1-26,8-66,-3 76,2 0,1 1,1 0,2 0,1 0,0 1,3 0,15-25,-2 10,1 2,3 1,0 1,38-33,-65 67,0 1,0 0,0 0,1 0,0 0,-1 1,1 0,0 0,0 0,0 0,0 0,1 1,-1 0,0-1,1 2,-1-1,1 0,4 1,-1 1,-1 1,1 0,-1 0,1 0,-1 1,0 0,0 1,0-1,10 8,28 18,0 2,-2 2,-2 2,-1 1,48 58,-73-77,-2 1,0 0,-2 0,0 2,-1-1,0 1,-2 1,0-1,-2 1,0 1,-1-1,-2 1,0 0,-1 0,-2 40,14-155,13-9,4 1,4 1,81-157,-115 254,0 1,1-1,-1 0,1 0,-1 1,1-1,0 1,0-1,1 1,-1 0,0 0,1 0,-1 0,1 0,0 1,-1-1,1 1,0 0,0 0,0 0,0 0,6-1,-6 3,1-1,0 1,0 0,-1 0,1 1,-1-1,1 1,-1 0,1 0,-1 0,0 0,0 0,0 1,0-1,-1 1,1 0,-1 0,3 4,35 48,59 107,-23-33,-37-59,-24-41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8.1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131 23,'1'0,"-1"-1,0 1,0-1,0 1,0-1,0 1,0-1,0 1,0-1,-1 1,1-1,0 0,0 1,0 0,0-1,-1 1,1-1,0 1,0-1,-1 1,1-1,0 1,-1 0,1-1,-1 1,1 0,0-1,-1 1,1 0,-1-1,1 1,-1 0,1 0,-1 0,0-1,-20 8,-15 22,28-17,0 0,1 1,1-1,0 2,0-1,2 1,0 0,0 0,1 0,-1 21,1-5,2 1,1 0,8 57,-5-69,1-1,1 1,12 32,-15-46,0 0,0-1,0 1,1 0,0-1,0 0,0 1,0-1,0 0,1-1,0 1,0-1,0 1,0-1,0 0,1-1,-1 1,10 2,-12-4,0-1,0 0,0 1,0-1,0 0,1 0,-1-1,0 1,0 0,0-1,0 0,0 1,0-1,0 0,0 0,0 0,0 0,0 0,0-1,-1 1,1 0,0-1,-1 1,1-1,-1 0,0 1,0-1,1 0,-1 0,0 0,-1 0,1 0,0 0,0-3,4-10,-1 0,-1 0,2-30,-2 22,39-369,-36 366,-6 26,0 0,0-1,0 1,0 0,1 0,-1-1,0 1,0 0,1 0,-1-1,0 1,1 0,-1 0,0 0,0 0,1 0,-1-1,0 1,1 0,-1 0,0 0,1 0,-1 0,0 0,1 0,-1 0,0 0,1 0,-1 0,0 0,1 0,-1 1,0-1,1 0,-1 0,5 3,-1 1,0-1,-1 1,1-1,-1 1,5 6,-3-3,96 114,4-4,148 125,-185-190,-42-34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47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 1129,'0'-5,"1"1,0 0,0-1,0 1,1 0,-1 0,1 0,0 0,0 0,0 0,1 1,-1-1,1 1,0-1,4-3,58-47,-42 37,99-66,-8 7,-107 71,0 0,-1-1,0 0,0 0,0 0,-1-1,0 0,7-12,-11 17,0 0,0-1,-1 1,1-1,0 1,-1-1,0 1,0-1,1 1,-1-1,-1 1,1-1,0 1,-1-1,1 1,-1 0,0-1,1 1,-1-1,0 1,-1 0,1 0,0 0,-1 0,1 0,-1 0,0 0,1 0,-1 0,0 1,0-1,-2-1,-5-2,1 0,0 1,-1-1,0 2,0-1,0 1,-1 0,1 1,-1 0,1 1,-1 0,1 0,-1 1,0 1,1-1,-1 2,0-1,1 1,0 0,-11 5,-8 3,0 0,1 2,1 2,0 0,-33 25,38-24,0 1,0 2,2 0,-22 26,34-37,2 1,-1 0,1 0,0 0,0 1,1-1,1 1,-1 0,1 1,1-1,0 0,0 1,1-1,0 1,1 11,1-13,1 0,0 0,0-1,1 1,0-1,1 0,-1 0,1 0,1 0,-1-1,1 1,0-1,12 10,10 9,50 36,-58-47,22 17,2-2,1-1,2-3,53 22,-76-38,0-1,1-1,0-1,0-1,0-1,1-1,0-1,-1-2,1 0,48-8,-59 5,0-1,0-1,0 0,-1-1,0-1,0 0,-1 0,0-1,16-14,10-11,44-51,-74 74,56-63,-4-2,-2-3,-5-3,-3-2,-3-2,-5-1,-3-3,32-109,-62 168,0 0,-2 0,-2-1,0 0,-1-38,-3 62,-1 1,-1-1,1 0,-1 1,0-1,-1 1,0-1,0 1,0 0,-1 0,0 0,0 0,0 0,-1 0,1 1,-2 0,1 0,0 0,-1 0,0 1,0 0,0 0,-1 0,0 0,1 1,-1 0,0 0,0 1,-1 0,-9-3,13 4,1 0,-1 0,-1 1,1-1,0 1,0-1,0 1,0 0,0 0,0 1,0-1,0 0,0 1,0 0,0 0,0 0,0 0,0 0,0 1,1-1,-1 1,0 0,-2 2,3-1,0 0,0 0,1 0,-1 1,1-1,-1 1,1-1,0 1,0-1,1 1,-1 0,1 0,0-1,0 1,0 0,0-1,1 1,-1 0,2 5,3 12,1 0,1-1,1 0,1 0,21 37,71 88,-44-67,-15-17,2-2,3-2,69 66,-113-121,-1 0,1 1,0-1,-1 1,0 0,1-1,-1 1,0 0,-1 1,3 4,-4-7,0 1,1-1,-2 1,1-1,0 1,0-1,0 1,-1-1,1 1,-1-1,1 1,-1-1,0 1,1-1,-1 0,0 0,0 1,0-1,0 0,0 0,0 0,0 0,0 0,-1 0,-1 1,-109 79,78-59,0 2,2 1,1 1,-30 33,59-56,0-1,-1 0,1 1,0 0,1-1,-1 1,0 0,1 0,-1 0,1 0,0 0,0 1,0-1,1 0,-1 4,1-5,1-1,0 1,0 0,0 0,0-1,0 1,0-1,0 1,0-1,0 1,1-1,-1 1,1-1,-1 0,1 0,-1 0,1 0,0 0,-1 0,1-1,0 1,0 0,0-1,-1 1,1-1,2 0,20 6,0-1,0-1,0-1,1-1,-1-2,0 0,1-1,30-7,-34 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48.1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0 789,'1'-4,"0"0,1 1,-1-1,1 0,0 1,0 0,0-1,5-5,3-6,27-45,-19 34,23-49,23-63,76-190,-137 321,-1-1,0 1,0-1,-1 0,0 0,0 1,0-1,-2-9,1 16,0-1,-1 1,1-1,0 1,-1-1,1 1,-1 0,0-1,1 1,-1 0,0-1,0 1,0 0,0 0,0 0,0 0,0 0,0 0,-2-1,1 1,0 0,-1 0,1 1,0-1,-1 1,1 0,-1 0,1-1,0 2,-1-1,1 0,-1 0,1 1,0-1,-1 1,-2 1,-6 2,0 1,-1 1,1 0,1 1,0 0,0 0,-15 14,9-5,0 0,1 1,-16 24,29-39,1 0,-1 0,1 1,0-1,0 0,0 1,0-1,1 0,-1 1,1-1,-1 1,1-1,0 1,0-1,0 1,0-1,0 1,0-1,1 1,-1-1,1 1,0-1,0 0,0 1,0-1,0 0,0 0,1 0,2 3,4 5,1-2,0 1,1-1,-1-1,13 7,13 11,23 31,-2 3,-2 1,-3 3,59 97,-88-127,22 47,-39-70,0 1,-1 0,0 0,-1 0,0 1,-1 0,0-1,0 23,-3-31,1 0,-1 0,0 0,0 0,0 1,0-1,0-1,-1 1,1 0,-1 0,0 0,0-1,0 1,0-1,0 1,-1-1,1 0,-1 0,1 0,-5 2,-9 5,0-1,-30 11,-11 6,-64 66,90-65,-10 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2.2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0,'1'20,"1"0,1 0,1-1,7 25,36 91,-26-76,234 631,-125-346,-117-296,-12-40,0 0,1 0,0 0,1-1,0 1,0-1,0 1,1-1,8 11,-12-18,1 1,-1-1,1 1,-1-1,1 0,-1 1,1-1,-1 0,1 1,-1-1,1 0,-1 0,1 1,0-1,-1 0,1 0,0 0,-1 0,1 0,-1 0,1 0,0 0,-1 0,1 0,0 0,-1 0,1 0,-1-1,1 1,0 0,-1 0,1-1,15-20,1-30,-10-13,-3 1,-7-91,0 45,1 13,2-102,2 172,1 0,1 0,1 1,1-1,14-34,-18 56,2-6,0 1,0 0,1 0,9-12,-14 20,1 0,-1 0,1 0,0 1,0-1,-1 0,1 0,0 1,0-1,0 0,0 1,0-1,0 1,0-1,0 1,0-1,0 1,0 0,0 0,0-1,0 1,0 0,0 0,1 0,-1 0,0 0,0 1,0-1,0 0,0 0,0 1,0-1,0 0,0 1,0-1,0 1,0 0,0-1,0 1,0 0,-1-1,1 1,0 0,0 0,-1 0,1 0,0 0,-1 0,1 0,0 1,16 26,27 59,-5-8,-8-23,296 486,-321-535,162 225,-167-231,0 0,-1 0,1 0,0 0,0 0,0 0,0 0,-1 0,1 0,0-1,1 1,-1 0,0-1,0 1,0 0,0-1,0 0,1 1,-1-1,0 0,0 1,1-1,1 0,-2-1,0 1,1-1,-1 0,0 1,0-1,-1 0,1 0,0 0,0 0,0 0,0 0,-1 0,1 0,-1 0,1 0,0 0,-1-1,0 1,1-1,2-11,0 0,-1 0,1-18,-3 30,3-115,-15-134,1 55,7-388,5 354,-1 212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4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760 0,'-6'2,"1"0,0 0,-1 1,1-1,0 1,0 0,1 1,-1-1,1 1,-1 0,1 0,-4 6,3-5,-395 446,364-402,2 2,3 1,1 1,3 2,3 1,2 0,3 2,2 0,2 2,3-1,3 1,-2 87,11-138,0 0,0 0,2 0,-1 0,1 0,0-1,0 1,7 14,-8-21,0 0,1 0,-1 0,0 0,1 0,-1 0,1 0,0-1,-1 1,1 0,0-1,0 0,0 1,0-1,0 0,1 0,-1 0,0 0,0-1,1 1,-1 0,0-1,1 0,-1 0,1 1,-1-1,0-1,1 1,-1 0,1-1,-1 1,0-1,1 1,-1-1,0 0,0 0,3-2,1 0,-1 0,0-1,0 0,0 0,0 0,0-1,-1 1,0-1,0 0,0 0,0-1,4-9,32-80,-25 58,45-96,5 3,7 2,116-156,-168 253,-1-2,-1 0,14-38,-18 39,-14 32,0-1,0 1,0 0,0 0,0-1,0 1,0 0,0-1,0 1,1 0,-1 0,0-1,0 1,0 0,1 0,-1 0,0-1,0 1,0 0,1 0,-1 0,0 0,0-1,1 1,-1 0,0 0,1 0,-1 0,0 0,0 0,1 0,-1 0,0 0,1 0,-1 0,1 0,7 10,5 24,-11-28,19 42,52 86,-6-10,-46-90,0 0,2-2,2 0,1-1,39 35,-62-63,33 24,-19-19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5.0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1,'80'179,"-72"-164,0 0,1 0,1-1,1 0,13 13,-9-9,26 38,-4 9,-31-54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5.5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1,'4'0,"6"0,1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6.7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1,'1'55,"4"0,1-1,23 88,62 154,-34-123,50 200,-106-369,0-1,0 1,0 0,1 0,-1 0,1-1,0 1,0-1,0 1,0-1,1 0,-1 0,1 0,0 0,0 0,4 3,-2-4,-1-1,0 0,0 1,1-1,-1-1,0 1,1-1,-1 1,1-1,-1-1,1 1,-1-1,0 1,8-4,150-40,-108 27,2 2,0 3,59-6,-101 17,-10 1,1 0,-1 0,1-1,-1 1,1-1,-1 0,1 0,-1-1,8-3,-7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7.4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1 267,'6'-4,"1"0,0 1,0-1,1 1,-1 1,1-1,0 1,-1 0,1 1,0 0,0 0,12 1,35-7,217-86,-45 12,-102 37,-100 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8.2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0,'4'5,"6"1,1 3,-1 6,2-1,-1 2,1 3,4-3,-1 1,0 2,-1 2,1 1,2 1,-2 2,1 0,-2 0,0-3,-1-7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8.6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11,'0'-5,"0"0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18.9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1157,'1'-4,"0"1,1-1,0 1,-1-1,1 1,0-1,1 1,-1 0,0 0,1 0,0 1,0-1,5-4,2-2,477-516,-476 512,-1-1,0 0,-1-1,0 0,-2 0,1-1,-2 0,0 0,-1 0,3-18,-6 25,0 1,-1-1,0 1,-1-1,0 0,0 1,-1-1,0 1,0-1,-1 1,0-1,0 1,-1 0,0 0,-1 0,0 1,0-1,-1 1,0 0,0 0,-10-10,13 14,-1 1,0 0,0 0,1 0,-1 0,-1 1,1-1,0 1,0 0,0 0,-1 0,1 0,-1 0,1 1,0-1,-1 1,1 0,-1 0,1 1,-1-1,1 1,-1-1,1 1,0 0,-1 1,1-1,0 0,0 1,0 0,0-1,0 1,0 1,1-1,-1 0,-2 4,-9 8,0 1,1 0,0 1,-16 28,6-7,1 1,3 0,1 2,1 0,3 1,1 0,-9 52,18-65,1 0,1-1,2 1,1 0,1 0,1 0,1 0,2-1,0 0,2 0,1-1,16 32,-13-34,1 0,1-2,1 0,1 0,1-1,35 33,-42-46,-1-1,1 0,0 0,0-1,1 0,0-1,19 7,-22-10,-1 0,1-1,-1 1,1-2,0 1,-1-1,1 0,-1-1,1 0,0 0,-1-1,0 0,10-3,-9 1,0 0,0-1,0 0,-1 0,1-1,-1 0,-1 0,1-1,-1 0,10-14,5-10,22-44,-34 58,47-90,-5-1,-4-3,-5-2,-6-1,30-156,-58 229,-3-2,0 1,-4-76,-1 116,0 0,0 0,0 0,0 0,0 0,0 0,-1 0,1 0,-1 0,0 0,1 0,-1 1,0-1,0 0,0 0,0 1,-1-1,1 1,0-1,-1 1,1-1,-4-1,4 2,-1 1,0 0,0 0,1 0,-1 0,0 1,0-1,1 0,-1 1,0-1,0 1,1 0,-1-1,1 1,-1 0,1 0,-1 0,1 0,-3 2,-9 9,0 1,1 0,-16 23,20-25,0 1,1 0,1 0,0 0,0 1,2-1,-1 1,2 1,0-1,0 1,1-1,1 1,0-1,1 1,3 26,-1-29,0-1,0 1,1-1,1 0,0 0,0 0,1 0,0-1,1 0,0 0,0 0,1-1,0 1,1-2,-1 1,1-1,1 0,0-1,0 0,15 8,10 0,68 20,-67-23,56 23,-78-28,-1 0,-1 1,1 1,-1 0,0 1,-1 0,0 0,10 12,5 9,-1 1,-2 2,31 58,-44-72,-1 0,-1 1,-1-1,-1 1,0 0,-2 1,0-1,0 40,-4-58,1 1,0 0,0 0,0 0,0-1,0 1,1 0,-1 0,1-1,0 1,0 0,0-1,0 1,0-1,3 5,-3-6,1-1,0 1,0 0,0-1,-1 1,1-1,0 1,0-1,0 0,0 0,0 0,0 0,0 0,-1-1,1 1,0 0,0-1,0 1,0-1,-1 0,1 0,0 1,2-3,409-217,-273 132,-119 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8.6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1,'0'4,"0"6,0 6,0 4,4 2,6-1,6-5,-1-1,2-3,-2 1,1-2,-3 1,1 0,-1-4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09.9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0 192,'1'-1,"-1"0,0 0,0 0,1 0,-1 0,0 0,1 0,-1 0,1 0,-1 1,1-1,0 0,-1 0,1 0,0 1,-1-1,1 0,0 1,0-1,0 1,0-1,0 1,0-1,-1 1,1 0,0-1,0 1,0 0,0 0,0-1,1 1,-1 0,0 0,0 0,0 1,0-1,0 0,0 0,0 0,2 1,40 12,-14 5,-1 0,0 2,-2 1,42 44,-56-54,-3-2,0-1,-1 2,0-1,0 1,-1 0,0 0,-1 1,0 0,0 0,4 17,-37-70,22 28,0-1,0 0,2 0,0 0,0-1,0-15,4-99,1 72,-3 45,2 1,0 0,0 0,7-23,-8 34,0-1,1 1,-1-1,1 1,-1-1,1 1,0-1,0 1,0 0,0-1,0 1,0 0,0 0,0 0,0 0,0 0,1 0,-1 0,0 0,1 0,-1 0,1 1,-1-1,1 1,-1-1,1 1,-1 0,1-1,0 1,-1 0,1 0,-1 0,1 0,0 0,-1 1,1-1,-1 0,1 1,-1-1,1 1,-1-1,1 1,-1 0,0 0,1 0,1 2,25 14,45 38,10 7,-81-61,182 126,-163-110,-1 0,0 2,-2 0,0 1,-1 1,19 29,-22-11,-11-20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11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360 679,'-4'-6,"0"-1,1 0,0 0,0 0,1-1,0 1,0-1,1 1,0-1,0 1,1-1,0-9,-3-16,-8-53,6 25,-4 0,-2 1,-2 0,-26-68,37 123,0-1,-1 1,0 0,0 0,0 1,0-1,-1 1,0-1,0 1,0 0,0 0,-1 1,1-1,-1 1,0 0,0 0,0 1,0 0,-1-1,1 2,-11-3,11 3,-1 1,1 0,0 0,0 1,0-1,-1 1,1 0,0 1,0-1,0 1,0 0,1 0,-1 1,1-1,-1 1,1 0,0 0,0 1,0-1,0 1,1 0,-1 0,1 0,-3 5,2-4,1 1,0-1,0 1,1-1,-1 1,1 0,0 0,1 0,0 0,0 0,0 0,1 0,-1 1,1-1,1 0,-1 0,1 0,0 0,1 0,3 11,-1-8,0-1,1 1,0-1,0 0,0-1,1 1,0-1,1-1,0 1,0-1,0 0,16 10,-4-6,1-1,-1-1,30 8,-27-9,-1 0,34 17,-53-22,1-1,-1 1,0 0,0 0,0 0,0 0,0 0,0 0,0 0,-1 1,1-1,-1 1,0-1,1 1,0 4,7 45,-2-3,8-9,1 0,2-1,41 65,-10-18,63 123,465 944,-575-1148,0-1,0 1,0 1,0-1,-1 0,0 0,0 0,0 1,-1 10,0-13,-1 0,0 0,0-1,-1 1,1 0,-1 0,1-1,-1 1,0-1,0 1,0-1,0 0,0 0,0 0,-1 0,1 0,-1 0,-3 2,-24 13,0-1,-1-1,-63 21,-104 15,153-40,-1-3,0-1,-93 0,125-7,0-1,1 0,-1-1,1-1,-1 0,1 0,0-2,0 0,1 0,-1-1,1 0,0-1,1-1,0 0,0 0,1-1,0-1,-9-10,0-6,2 0,1-1,1-1,2 0,0-1,2-1,2 0,-8-36,3-9,3 0,-2-94,15-115,-2 281,0-1,1 1,-1 0,1 0,0 0,0 1,0-1,0 0,0 0,1 0,-1 1,1-1,0 1,0-1,0 1,0 0,0-1,0 1,4-2,2-1,0 1,0 1,0-1,0 1,12-2,-9 2,-1 0,0-1,18-8,-16 6,0 1,0 1,0 0,1 0,-1 1,1 1,0 0,17 0,-17 1,1 0,0-1,-1 0,1-2,-1 1,0-1,16-8,-4 1,1 1,1 1,-1 1,1 2,42-5,36-9,-83 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12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0,'24'46,"102"295,-74-193,17 46,64 295,-133-488,1 1,-1 0,0 0,1 0,0 0,-1-1,1 1,0 0,0-1,0 1,0 0,0-1,1 1,-1-1,0 0,1 1,-1-1,1 0,-1 0,1 0,-1 0,1 0,0 0,0-1,-1 1,1 0,0-1,0 0,0 1,0-1,0 0,0 0,-1 0,1 0,0 0,3-1,9-2,0 0,-1-1,1 0,16-8,9-3,287-54,-85 21,-191 38,31-8,-66 13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13.7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1,'5'2,"-1"0,0 0,1 0,-1 1,0-1,0 1,0 0,-1 0,1 1,-1-1,0 1,0 0,0 0,3 5,2 1,23 26,-10-13,26 38,-42-53,0 0,-1 1,1-1,-2 1,1-1,-1 1,-1 0,0 1,2 12,7 49,-7-49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14.3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15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1 286,'8'1,"0"0,1 0,-1 1,0 0,0 0,0 1,-1 0,1 0,-1 1,1 0,-1 0,0 1,-1-1,7 7,11 12,0 0,24 33,-21-24,-13-16,27 33,-38-45,0 0,-1 0,1 0,-1 0,0 0,0 1,-1-1,1 0,-1 1,1 7,-2-12,0 0,0 0,-1 0,1 0,0 0,0 0,0 0,0 0,0 0,0 0,0 0,0 0,0 0,-1 0,1 0,0 0,0 0,0 0,0 0,0 0,0 1,0-1,0 0,0 0,0 0,0 0,0 0,0 0,0 0,0 0,0 0,0 1,0-1,0 0,0 0,0 0,0 0,0 0,0 0,0 0,0 0,0 0,0 1,0-1,-6-14,-3-23,-2-78,1 23,3-175,7 264,0 1,0-1,0 0,0 1,0-1,1 1,-1-1,1 1,0-1,0 1,0 0,0-1,0 1,0 0,0-1,1 1,-1 0,1 0,0 0,0 1,-1-1,1 0,0 1,1-1,-1 1,0-1,0 1,1 0,-1 0,0 0,1 0,-1 1,1-1,-1 1,1-1,-1 1,1 0,0 0,-1 0,1 0,-1 1,1-1,-1 0,1 1,3 1,11 3,0 1,0 1,0 1,30 18,13 9,2-4,124 46,-178-74,0 0,-1 0,1 1,0 0,-1 0,0 1,0 0,-1 0,1 1,10 12,-5-2,0 0,-2 1,11 23,-4-9,-7-13,1-2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17.6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148 485,'1'-3,"-1"0,1 1,0-1,0 0,0 0,1 1,-1-1,0 1,1-1,0 1,0 0,-1-1,1 1,1 0,-1 0,0 1,0-1,1 0,2-1,52-28,-52 29,11-6,0-1,0-1,-1 0,0-1,-1-1,-1 0,1-1,-2 0,0-1,0 0,-2-1,15-25,24-21,-42 54,1 0,-1-1,-1 0,1-1,-1 1,-1-1,0 0,0-1,0 1,-2-1,6-15,-9 23,0 1,0 0,0 0,0-1,0 1,0 0,0 0,-1-1,1 1,0 0,-1 0,1 0,-1-1,1 1,-1 0,1 0,-1 0,0 0,0 0,1 0,-1 0,0 0,0 1,-2-3,0 2,0-1,0 0,-1 1,1 0,-1 0,1 0,0 0,-8 0,-6-1,-1 2,-31 3,43-2,-17 2,0 2,0 0,0 2,0 0,1 2,0 0,1 2,0 0,1 1,0 1,-27 23,28-16,1 0,-24 36,4-6,37-49,0 0,0 0,0 1,0-1,0 0,0 0,0 1,1-1,-1 1,0-1,1 1,-1-1,1 1,0-1,0 1,-1-1,1 1,0-1,0 1,0 0,1-1,-1 1,0-1,1 1,-1-1,0 1,1-1,1 2,1 2,0-1,1 0,0 0,0 0,0 0,8 5,8 8,31 26,1-3,2-2,70 38,-66-41,-13-6,-31-19,0 0,0-1,1 0,1-1,-1-1,1-1,26 7,-39-12,0-1,1 0,-1 0,0 0,0-1,0 1,0-1,1 0,-1 0,0 0,0 0,0 0,-1-1,1 1,0-1,3-2,41-40,-9 7,288-190,-295 205,20-15,2 2,70-34,-123 68,2 0,1-1,-1 1,1 0,-1 0,1 0,-1 0,1 0,0 1,-1-1,1 1,0-1,-1 1,1 0,0 0,0 0,-1 1,1-1,0 1,4 1,-4 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19.1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1015,'1'-1,"-1"0,1 0,-1 0,1-1,0 1,-1 0,1 0,0 0,0 0,0 0,0 1,0-1,0 0,0 0,0 1,0-1,0 0,0 1,0-1,0 1,1-1,-1 1,0 0,0-1,1 1,-1 0,0 0,2 0,44-4,-40 4,372 9,-166 0,1009-27,646-19,-1 78,-1583-32,442-42,254-132,-651 103,136-24,1020-170,-991 184,839-93,-253 59,-289 52,4 55,-309 3,-470-4,-5 0,-1 1,1-2,0 0,-1 0,1-1,13-4,-80 20,32-6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20.8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1 932,'198'-11,"-13"-1,1828 27,-1357-3,3089-163,-139-268,-2909 312,6-1,4 41,-293 55,608 60,-880-34,0-7,227-16,-334 4,-1-2,36-11,36-8,-77 19,-1-1,48-21,-8 4,-58 21,-7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38.0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423 1082,'-6'0,"-1"1,1 1,-1-1,1 1,0 0,-1 0,1 0,0 1,1 0,-1 1,0-1,1 1,0 0,0 0,-5 6,-10 10,1 2,-19 26,20-25,2-2,-19 20,3 2,2 1,1 1,2 1,-23 58,48-99,0 0,1-1,-1 1,1 0,0 0,1 0,-1 0,1 0,0 0,0 0,1 0,-1 0,3 8,-1-9,-1-1,1 1,0-1,0 0,1 1,-1-1,1 0,-1 0,1-1,0 1,0-1,0 1,0-1,1 0,-1 0,1 0,5 2,10 2,-1 0,1-1,0 0,0-2,0 0,25-1,117-7,-153 5,-1-1,1 1,-1-1,0 0,0-1,0 0,0 0,0-1,0 1,0-2,-1 1,1-1,-1 0,0 0,0 0,0-1,-1 0,0 0,0-1,0 1,-1-1,1 0,-1 0,-1-1,1 1,-1-1,0 0,3-10,2-14,0 1,-2-1,-1 0,1-35,-7-125,1 186,0 0,-1-1,0 1,0 0,0 0,-1-1,1 1,-1 0,-1 0,1 1,-1-1,1 0,-1 1,-1 0,1-1,0 1,-1 1,0-1,0 0,0 1,-1 0,-7-5,2 4,-1-1,1 2,-1-1,0 1,-1 1,1 0,0 1,-1 0,-15 1,26 0,1 0,-1 0,0 1,0-1,0 0,1 0,-1 0,0 0,0 0,0 0,0 0,1 0,-1-1,0 1,0 0,0 0,1-1,-1 1,0-1,1 1,-1 0,0-1,1 1,-2-2,19-14,173-104,-69 48,157-106,260-220,-526 387,1 0,-1 0,0-1,-1-1,-1 0,0 0,12-23,-20 31,0 1,0-1,-1 1,1-1,-1 0,0 0,0 0,-1 0,0 0,1 0,-2 0,1 1,-1-1,1 0,-1 0,-1 0,1 0,-1 1,1-1,-1 0,-1 1,1 0,-1-1,1 1,-1 0,0 1,-1-1,1 0,-5-3,3 2,0 0,-1 0,0 1,0 0,0 0,0 0,-1 0,0 1,1 0,-1 1,0-1,-1 2,1-1,0 1,0 0,-1 0,1 0,-11 2,11 0,0 0,0 1,1 0,-1 0,1 1,0 0,0 0,0 0,0 1,0 0,1 0,-1 0,1 0,0 1,1 0,-1 0,1 1,0-1,-7 13,-2 8,0 1,2 1,1 0,-8 37,-17 121,28-145,-11 76,-5 167,23-229,2 0,3 0,2 0,2 0,21 69,-10-61,150 422,-151-439,-1-10,-3 1,-1 0,-1 1,-2 1,-2 0,4 46,-12-59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9.0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38.6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0 189,'53'-19,"-11"9,-1-2,62-27,-56 20,68-18,145-6,-239 39,-6-1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26.9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1,'3'31,"2"0,11 46,1-2,187 815,-176-813,-15-55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27.8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0,'2'29,"0"0,2 0,1-1,1 0,15 40,63 136,-38-99,153 361,-198-464,-1 0,1 0,-1 0,1 0,0 0,0-1,0 1,0 0,0-1,0 1,0-1,1 1,-1-1,1 0,-1 1,1-1,1 1,-2-2,0 0,0-1,-1 1,1-1,0 0,-1 1,1-1,-1 1,1-1,0 0,-1 1,1-1,-1 0,0 0,1 0,-1 1,0-1,1 0,-1 0,0 0,0 1,0-1,0 0,0 0,0-1,5-76,-5 77,3-70,3 0,3 1,3 1,41-131,-51 192,1 1,0 0,0-1,0 1,1 0,0 1,0-1,7-6,-10 11,1 0,0 0,0 1,0-1,0 1,1-1,-1 1,0 0,1 0,-1 0,0 0,1 0,-1 1,1-1,-1 1,1-1,0 1,-1 0,1 0,-1 0,1 1,-1-1,1 0,0 1,-1 0,0 0,1-1,3 3,14 8,0 1,0 0,27 25,-3-3,15 8,258 198,-258-190,-3 2,-3 2,57 73,-91-101,0 1,-2 0,-1 1,-1 1,-2 0,18 55,-25-54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28.8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97 707,'4'-1,"1"-1,-1 1,0-1,0-1,0 1,0-1,0 1,0-1,0 0,-1 0,5-6,8-5,-2 2,-2 0,0 0,0-1,-1-1,0 0,-2-1,11-18,-4 2,-2 0,19-57,2-49,-31 119,-2 0,0 0,-1 0,0 0,-5-32,3 44,0 1,-1-1,0 1,0-1,-1 1,0 0,0 0,0 0,0 0,-1 1,1-1,-1 1,-1 0,1 0,0 0,-1 1,0 0,0 0,0 0,0 0,0 1,0-1,-1 1,1 1,-1-1,0 1,1 0,-1 0,0 1,0 0,0 0,1 0,-1 1,0-1,0 1,1 1,-1-1,1 1,-1 0,1 0,0 1,0 0,0-1,0 2,0-1,-6 6,-6 11,1 2,0 0,2 0,0 1,2 1,0 0,2 1,0 0,2 1,1 0,-6 47,12-58,1-1,1 0,0 0,1 0,1 1,0-2,1 1,1 0,0-1,0 0,1 0,1 0,0-1,13 16,14 16,2-1,57 51,-48-51,-33-31,0-2,1 1,0-2,1 0,0 0,1-2,-1 1,18 4,14 3,66 12,-16-5,-87-20,2 1,1 0,0 0,-1-1,1-1,20 1,-12-5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29.4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30.0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1697 1,'-128'0,"-235"30,-246 62,576-85,-1 1,-37 15,-29 7,42-16,1 2,0 3,2 2,-58 30,101-43,6-2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31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0 259,'31'0,"5"0,57 6,-80-4,1 1,-1 0,0 1,-1 0,1 1,-1 1,21 12,-13-5,-1 0,-1 1,-1 1,0 1,0 1,20 28,-27-32,-2 0,0 1,0 0,-1 0,-1 1,-1 0,0 0,-1 0,0 0,2 24,-6-38,1 1,-1-1,0 0,1 1,-1-1,0 0,0 0,0 1,0-1,0 0,-1 1,1-1,0 0,-1 0,1 1,0-1,-1 0,0 0,1 0,-1 1,0-1,1 0,-1 0,-1 1,1-2,0 0,0 0,-1 0,1 0,0-1,0 1,0 0,0-1,0 1,0 0,-1-1,1 1,0-1,0 0,0 1,1-1,-1 0,0 0,0 1,-1-2,-6-7,0 1,1-1,-1 0,-5-12,0-4,2-1,0-1,2 0,1 0,1-1,1 0,2 0,1-1,0-44,5 58,0 1,0 0,1 0,1 0,1 0,0 1,0-1,11-17,-6 13,1 1,1 0,0 1,1 0,19-18,-31 33,0 0,0 0,0 0,1 0,-1 0,0 0,0 1,0-1,1 0,-1 1,0-1,1 1,-1-1,1 1,-1 0,0-1,1 1,-1 0,1 0,-1 0,1 0,-1 0,0 1,1-1,-1 0,1 1,-1-1,0 1,1-1,-1 1,0 0,0-1,1 1,-1 0,2 1,3 4,-1 1,1-1,-1 1,0 0,5 9,3 5,258 324,-69-92,-175-218,34 49,-47-60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32.2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1,'-1'33,"0"2,2 0,1 0,12 65,-11-89,1 1,0-1,0 0,1 0,1-1,0 1,0-1,1 0,0-1,1 0,0 0,0 0,1-1,0-1,14 10,-1-4,0-1,0-2,1 0,0-1,0-1,44 8,-10-6,104 4,-158-14,1 1,-1-1,1 0,-1 0,0 0,1-1,-1 1,1-1,-1 0,0 0,1 0,-1 0,0 0,0-1,0 0,0 1,0-1,5-5,-5 3,-1 0,0 0,0 0,0-1,-1 1,1 0,-1-1,0 0,-1 1,1-1,-1 1,1-1,-2-8,1-11,1-43,-3 0,-21-133,7 163,3 22,12 15,1 0,-1 0,1 0,0 0,-1-1,1 1,-1 0,1 0,-1 0,1 0,-1 0,1 0,-1 0,1 0,-1 1,1-1,-1 0,1 0,-1 0,1 0,0 1,-1-1,1 0,-1 0,1 1,0-1,-1 0,1 1,0-1,-1 0,1 1,-1 0,1 1,-1-1,0 1,1 0,0 0,-1-1,1 1,0 0,0 0,0 0,0 0,0 0,0-1,0 1,1 0,-1 0,1 0,-1-1,1 1,0 0,2 2,22 41,-21-38,61 88,3-3,90 92,-126-140,-24-27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33.8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0 100,'2'6,"0"0,0 0,1 0,0 0,0 0,0-1,1 1,-1-1,1 0,8 7,2 6,71 99,143 214,-218-310,-8-16,-1-1,1 0,0 1,0-1,1 0,-1 0,1 0,0-1,5 6,-7-53,-7-8,-1-4,2 0,4-74,2 105,2 0,0 0,2 0,0 1,10-24,-13 42,0 1,1 0,0-1,0 1,0 0,0 1,1-1,0 0,0 1,0 0,10-7,-11 9,1 0,0 0,0 1,0-1,0 1,0 0,1 0,-1 0,0 1,0 0,1 0,-1 0,0 0,1 0,-1 1,0 0,0 0,6 2,4 2,-1 1,0 0,0 1,-1 0,0 1,-1 1,1 0,-1 0,11 14,10 12,39 56,-55-68,111 165,-114-165,0 0,-2 1,-1 1,0 0,-2 0,6 36,-21-146,7-145,2 102,-3 67,-1 35,1-1,1 1,2 0,0 0,2 0,12-44,-16 69,1 0,-1 0,0 0,1 0,-1 0,1 0,0 0,-1 0,1 0,0 0,0 0,-1 0,1 0,0 1,0-1,0 0,0 1,0-1,0 0,0 1,0-1,0 1,0 0,0-1,1 1,-1 0,0 0,0-1,2 1,0 1,0 0,-1-1,1 1,0 0,0 0,0 1,-1-1,1 0,0 1,-1 0,4 2,3 4,0 0,-1 1,0 0,0 1,8 12,3 13,-1 1,-2 1,21 73,-29-86,1 0,14 24,-12-26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34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0,'1'15,"0"-1,1 1,0-1,1 0,1 0,11 26,45 78,-26-55,178 367,48 92,-251-504,16 29,-24-44,1-1,0 1,0-1,0 1,0-1,0 0,0 0,0 0,1 0,-1 0,1-1,-1 1,4 1,-5-3,-1 0,1 0,0 0,0 0,-1 0,1-1,0 1,-1 0,1 0,0-1,-1 1,1 0,0-1,-1 1,1 0,-1-1,1 1,-1-1,1 1,-1-1,1 1,-1-1,1 1,-1-1,1 0,-1 1,0-1,0 0,1 1,-1-1,0 0,0 1,0-1,0 0,1 0,-1 1,0-2,4-31,-4 30,2-137,10-99,-9 215,1 0,1 0,2 0,0 0,1 1,2 1,18-34,-26 52,1 0,0 0,-1 1,1-1,0 1,1 0,-1 0,1 0,-1 0,1 1,0-1,0 1,0 0,0 0,0 1,0-1,8-1,-5 2,0 0,0 1,-1 0,1 0,0 1,-1 0,1 0,0 0,-1 1,1 0,6 3,-4-1,1 1,-1-1,0 2,-1-1,1 1,-1 0,0 1,-1 0,1 0,-2 1,1 0,-1 0,0 0,0 1,6 15,-9-16,1 2,0 1,-1-1,0 1,1 16,-3-23,-1 0,-1 0,1-1,0 1,-1 0,0 0,0-1,0 1,0 0,-1-1,1 1,-1-1,0 1,0-1,0 0,-5 5,-4 4,0-1,0-1,-1 0,0 0,-1-1,0-1,-1 0,0-1,-26 10,-1-4,0-2,-52 6,3-1,61-9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59.7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1,'3'0,"0"1,0 0,-1 0,1 0,0 0,0 0,-1 0,1 1,0-1,-1 1,0 0,1 0,2 3,33 35,-27-27,394 410,-272-298,179 130,-306-250,57 35,-61-39,0 0,1 1,-1-1,0 0,1-1,-1 1,1 0,-1-1,1 1,0-1,-1 0,1 1,-1-1,1-1,0 1,-1 0,1-1,-1 1,1-1,-1 0,1 0,-1 0,5-2,3-8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36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686 1116,'1'-16,"0"0,1 1,1-1,0 0,1 1,7-16,42-88,-8 24,60-234,-102 317,-1 1,0-1,0 1,-1-1,-1-18,0 28,0 1,0-1,0 0,0 1,0-1,0 1,-1-1,1 0,-1 1,1-1,-1 1,1-1,-1 1,0-1,0 1,0 0,0-1,0 1,0 0,0 0,0 0,0 0,-1 0,1 0,0 0,-1 0,1 0,-1 1,1-1,-1 0,1 1,-1-1,1 1,-1 0,0-1,1 1,-1 0,1 0,-1 0,0 0,1 1,-1-1,1 0,-1 1,0-1,1 1,-1-1,1 1,-1 0,0 0,-13 6,1 0,0 0,0 2,1 0,1 0,-14 12,-70 75,42-40,-287 308,302-316,3 2,2 1,1 1,4 2,1 2,-20 61,43-104,1 0,1 0,0 1,1-1,0 1,1-1,1 26,1-34,-1 0,1 1,1-1,-1 0,1 1,0-1,0 0,1 0,-1 0,1-1,0 1,0-1,1 1,-1-1,1 0,0-1,0 1,0 0,1-1,-1 0,1 0,6 2,12 5,0-1,1-2,0 0,0-2,0 0,1-2,43 0,-1-3,111-16,-67-3,-1-4,109-39,205-103,-382 146,-1-1,-1-3,63-46,-88 57,0 0,-1-2,-1 1,0-2,-1 1,0-2,-1 0,-1 0,-1-1,0 0,9-27,-4-6,-2-1,-2 0,5-101,-20-157,3 279,-2-1,-1 1,-1 0,-17-47,18 63,-1 0,0 0,-1 1,-1 0,0 0,-1 1,0 0,-1 0,0 1,-1 1,-16-13,23 20,1 0,-1 0,0 1,0 0,0 0,0 0,-1 0,1 0,0 1,-1 0,1 0,-1 0,1 0,-1 1,1 0,-10 1,10 0,0 0,0 0,0 1,1-1,-1 1,0 0,1 0,-1 1,1-1,0 1,-1 0,1 0,0 0,1 0,-4 4,-1 5,0 0,0 1,1-1,1 1,0 1,0-1,2 1,0-1,-2 24,2-13,2 0,1 0,1 0,0-1,2 1,12 45,-11-56,0-1,1 0,1 0,0 0,0-1,1 0,1 0,0 0,0-1,1-1,0 1,1-1,0-1,13 9,13 4,2-2,-1-2,2-2,0-1,44 9,-47-13,-25-6,1-1,-1 1,0 1,0 0,-1 1,0 0,1 0,10 11,-16-13,0 1,-1 0,0 0,0 0,0 0,-1 1,0-1,0 1,0 0,-1 0,0 0,0 0,0 1,-1-1,0 1,1 9,-1 28,-2 0,-2-1,-2 1,-2-1,-19 68,-87 199,69-202,-34 129,76-230,-6 33,7-38,1 0,0-1,0 1,-1-1,1 1,1 0,-1-1,0 1,0-1,0 1,1 0,-1-1,1 1,0-1,-1 1,1-1,0 0,0 1,0-1,1 2,-1-3,0 0,1 1,-1-1,1 0,-1 0,1 0,-1 0,0 0,1 0,-1 0,1 0,-1-1,1 1,-1-1,0 1,1-1,-1 1,0-1,2-1,33-19,-26 14,44-22,1 1,69-23,122-29,-43 16,-152 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0.2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1 627,'1'-31,"3"47,6 27,27 85,6-1,6-3,72 134,-121-258,4 7,-1-1,1 1,0-1,1 0,-1 0,8 7,-11-13,0 1,1 0,-1 0,0-1,0 1,1-1,-1 1,0-1,1 1,-1-1,1 0,-1 0,0 1,1-1,-1 0,1 0,-1-1,0 1,1 0,-1 0,1-1,-1 1,0-1,1 1,-1-1,0 1,0-1,1 0,-1 0,0 0,0 1,0-1,0 0,0 0,0-1,0 1,-1 0,1 0,0 0,1-3,13-18,0-1,-1 0,-2-2,11-26,34-111,-29 78,104-328,-43 123,-87 282,1 0,-1-1,1 1,1 0,-1 0,9-12,-11 18,0 0,0 0,0 1,0-1,0 0,-1 1,1-1,0 0,1 1,-1-1,0 1,0 0,0-1,0 1,0 0,0 0,0-1,1 1,-1 0,2 1,-1-1,1 1,-1 0,1 0,-1 0,0 0,0 0,1 1,-1-1,0 1,0-1,0 1,0 0,1 2,305 340,-279-308,-1 1,-2 1,-2 2,-1 0,19 49,-40-83,0-1,1 0,0 1,0-1,0 0,7 8,-9-13,-1 1,1 0,0-1,0 1,-1-1,1 1,0-1,0 1,0-1,-1 1,1-1,0 0,0 1,0-1,0 0,0 0,0 0,0 0,-1 0,3 0,-2 0,0-1,1 0,-1 1,0-1,0 0,1 0,-1 0,0 0,0 0,0 0,0 0,-1 0,1 0,0 0,0 0,-1-1,1 1,0-2,4-11,-1 1,0-2,-1 1,-1 0,0-1,-1 1,0-1,-2-15,4-42,59-346,-29 209,-18 258,6 25,-9-35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1.3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1095 97,'1'-4,"-1"1,0-1,0 0,-1 0,1 1,-1-1,1 0,-1 1,0-1,-1 1,1-1,-1 1,1-1,-1 1,0 0,0 0,0 0,-1 0,1 0,-1 0,0 1,0-1,0 1,0 0,0 0,0 0,0 0,-1 1,-4-3,1 3,-1 0,1 0,-1 0,1 1,-1 0,1 0,-1 1,0 0,1 0,0 1,-1 0,1 0,-13 6,-55 31,2 2,-93 70,74-48,-223 171,138-98,157-116,20-20,0 1,0-1,-1 1,1-1,0 0,0 1,0-1,0 1,-1-1,1 1,0-1,0 1,0-1,0 1,0-1,0 1,0-1,0 0,1 1,-1-1,0 1,0-1,0 1,0-1,1 1,-1-1,0 0,1 1,2 1,0 0,0 0,0 0,1-1,-1 1,0-1,1 0,-1 0,1-1,6 2,45 5,0-2,0-3,78-6,-127 3,0 1,-1-1,1 0,0 0,0-1,-1 1,1-1,-1-1,1 1,-1-1,0 0,0 0,8-7,-7 4,0-1,-1 1,0-1,0 0,-1-1,0 1,0-1,5-15,14-31,2 2,2 1,2 1,2 2,3 0,1 3,3 1,1 1,49-39,-87 80,1 0,0 0,0 0,1 0,-1 0,0 1,0-1,1 1,-1-1,1 1,-1 0,1 0,0 0,3 0,-4 1,-1 1,0 0,1 0,-1 0,0 0,0 0,1 0,-1 0,0 0,0 0,0 1,0-1,0 0,-1 0,1 1,0-1,-1 1,1-1,0 1,-1-1,0 1,1-1,-1 1,0 2,27 78,4-2,69 130,-69-149,-14-28,-2-6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2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1,'0'4,"0"6,0 5,4 1,2 1,0 2,-2 3,-1 1,-1 1,-1 1,0 0,-1 1,0 0,-1-5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2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3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 5,'0'0,"-1"0,1 1,0-1,0 0,0 0,-1 0,1 0,0 0,0 0,-1 0,1 0,0 0,0 1,-1-1,1 0,0 0,0 0,-1 0,1-1,0 1,0 0,-1 0,1 0,0 0,0 0,0 0,-1 0,1 0,0 0,0-1,0 1,-1 0,1 0,0 0,0 0,0-1,0 1,-1 0,1 0,0 0,0-1,0 1,0 0,0 0,0 0,0-1,0 1,0 0,-1 0,1-1,0 1,0 0,0-1,-10 25,6 10,1 0,2 0,1 0,5 36,27 136,-28-184,38 176,-33-162,2-1,2-1,24 49,-35-80,-1 0,1 0,0 0,-1 0,1-1,1 1,-1-1,0 1,1-1,-1 0,1 0,0 0,-1 0,1 0,5 1,-6-2,0-1,0 0,1 0,-1 0,0 0,0 0,0 0,1 0,-1-1,0 1,0-1,0 0,0 0,0 0,0 0,0 0,0 0,0 0,-1 0,1-1,0 1,-1-1,1 1,1-3,27-26,1 1,2 2,1 1,0 2,55-29,-43 38,-22 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4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52,'5'0,"9"0,7 0,4 0,3 0,4 0,6-4,4-2,0 1,-3 0,1-2,-3-1,-3 2,-4 1,3 2,-1 1,-5 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4.7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0,'4'0,"2"4,3 6,5 1,1 3,1 8,2 9,3 7,-3 1,1-1,5 6,-2-1,0-3,-3-4,-6-4,-4-7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5.0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26,'0'-5,"0"-5,0-1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5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0 437,'4'0,"-1"1,0 0,1 0,-1 0,0 1,0-1,0 1,0 0,0 0,0 0,0 0,-1 0,1 1,-1-1,0 1,1-1,-1 1,0 0,-1 0,1 0,2 5,6 8,-10-16,0 0,0 0,0 0,0 0,0 0,0 0,0 0,0 1,0-1,0 0,0 0,0 0,1 0,-1 0,0 0,0 0,0 0,0 0,0 0,0 0,0 0,0 0,0 0,1 0,-1 0,0 0,0 0,0 0,0 0,0 0,0 0,0 0,0 0,1 0,-1 0,0 0,0 0,0 0,0 0,0 0,0 0,0 0,0 0,0 0,1 0,-1 0,0 0,0 0,0 0,0 0,0-1,0 1,0 0,0 0,0 0,0 0,0 0,0 0,0 0,0 0,0 0,0-1,0 1,3-12,-2-16,0-30,3 0,2 1,3-1,2 2,20-58,-31 111,1-1,0 1,0 0,1 0,-1 0,1 0,-1 1,1-1,0 0,0 1,0-1,1 1,-1 0,1-1,-1 1,1 0,-1 1,1-1,0 0,0 1,0 0,0-1,0 1,0 0,1 1,-1-1,0 0,0 1,1 0,-1 0,0 0,0 0,1 0,5 2,10 3,0 1,-1 0,0 1,33 19,-12-7,130 53,-26-12,197 114,-335-172,1 1,1 1,-1-1,0 1,0 0,0 1,0-1,-1 1,0 0,0 1,0-1,-1 1,0 0,0 0,0 0,4 11,-5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0.2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0 367,'4'0,"2"-4,4-6,4-1,0-3,6 1,5-6,5-4,12-7,2-2,2-4,2-1,-3 2,-4 2,-6 8,-4 7,-7 3,-8 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7.1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674 14,'-50'-7,"43"5,0 1,0-1,0 1,0 1,0-1,0 1,0 1,-11 1,1 4,1 1,1 0,-1 2,1-1,1 2,-1 0,2 1,0 0,-13 15,2-4,-32 28,2 3,3 2,2 3,-80 122,124-172,1 0,1-1,-1 2,1-1,-3 14,6-21,-1 0,1 0,0 0,0 0,-1 0,1 0,0 0,0 0,0 0,0 0,0 0,1 1,-1-1,0 0,0 0,1 0,-1 0,0 0,1 0,-1 0,1 0,0 0,-1 0,1-1,0 1,-1 0,1 0,0 0,0-1,0 1,0 0,0-1,0 1,0-1,0 1,0-1,0 0,0 1,0-1,0 0,0 0,0 1,0-1,0 0,0 0,0 0,1-1,-1 1,0 0,0 0,0 0,0-1,0 1,1-1,12-4,-1 0,0-1,0 0,0-1,-1 0,12-10,7-2,-9 5,0-1,0-1,-2-1,0 0,-1-2,-1 0,0-1,-2-1,23-37,-6 9,71-79,-89 111,-14 15,1 0,-1 0,1 0,0 0,0 0,0 0,0 0,0 1,0-1,0 1,1-1,-1 1,1 0,-1 0,1 0,-1 0,1 1,3-2,-3 3,-1 0,0 0,1 0,-1 0,0 1,1-1,-1 0,0 1,0 0,0-1,0 1,-1 0,1 0,0 0,-1 0,1 0,-1 1,0-1,2 3,91 159,-7 4,-7 3,-8 4,61 226,-111-315,-4 1,-3 0,-5 2,-3-1,-4 1,-5-1,-12 96,4-111,-4-2,-2 0,-3-1,-4 0,-2-2,-4-1,-41 71,67-133,0 0,0 0,0-1,-1 0,0 1,0-1,0-1,0 1,-9 5,11-8,1 0,-1-1,1 1,-1-1,1 0,-1 0,1 1,-1-1,1 0,-1 0,1 0,-1-1,1 1,-1 0,0-1,1 1,0 0,-1-1,1 0,-1 1,1-1,0 0,-1 0,1 0,0 0,0 0,0 0,-1 0,1 0,0 0,1-1,-1 1,0 0,0-1,0 1,1 0,-1-1,1 1,-1-3,-25-52,2-1,3-1,-19-80,-14-187,48 251,3 1,4-1,2 0,4 1,3-1,33-120,-18 114,3 0,3 2,4 1,4 2,76-113,33-16,-119 167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8.0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1,'1'42,"3"0,1 0,2 0,22 68,70 159,-36-106,69 247,-15-39,-115-365,1 1,-1-1,1 0,0 0,0 0,0 0,1-1,8 10,-11-14,1 1,0-1,0 0,0 0,0 0,0 0,0 0,0-1,0 1,1-1,-1 1,0-1,0 0,0 1,1-1,-1 0,0-1,0 1,0 0,1-1,-1 1,0-1,0 0,0 1,0-1,0 0,0 0,3-3,33-18,40-31,31-18,81-21,-157 76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8.5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76,'50'-2,"90"-17,-16 2,1162-20,-1257 37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0:59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498 211,'0'-1,"-1"0,0 0,1 0,-1-1,0 1,0 0,1 0,-1 1,0-1,0 0,0 0,0 0,0 0,0 1,0-1,-1 1,1-1,0 1,0-1,0 1,-1 0,1-1,0 1,0 0,-1 0,-1 0,-37-3,28 3,0 1,0 0,0 1,0 0,0 1,1 0,-1 1,1 1,-11 5,14-6,1 0,0 0,0 1,0 0,1 1,-1-1,1 1,1 0,-1 1,1-1,0 1,0 0,-5 14,9-19,0 0,0 0,0 1,1-1,-1 0,1 0,0 1,-1-1,1 0,0 1,0-1,1 0,-1 1,0-1,1 0,0 1,-1-1,1 0,0 0,0 0,0 0,0 0,1 0,-1 0,1 0,-1 0,1-1,-1 1,1 0,0-1,0 1,0-1,0 0,0 0,0 0,0 0,3 1,9 4,0-1,1 0,0-1,22 3,-31-6,109 14,1-5,200-10,-145-3,-128 3,0-2,63-12,-89 10,0 0,0 0,0-2,-1 0,0-1,0-1,0 0,27-21,-37 24,-1-1,0 0,0 0,0-1,-1 0,0 0,0 0,-1 0,0 0,0-1,-1 1,0-1,2-8,-3 11,0-1,0 1,-1-1,1 1,-1-1,0 0,0 1,-1-1,0 1,0-1,0 1,-1-1,0 1,0 0,0 0,0 0,-1 0,0 0,-4-5,3 7,-1-1,1 1,-1 0,0 1,0-1,0 1,-1 0,1 0,0 1,-9-2,-63-8,61 9,-128-6,-23-3,25-7,-210 0,230 21,-200-5,319 2,1 0,-1 0,1 0,0 0,-1-1,1 1,-1-1,1 1,-1-1,1 0,0 0,0 0,-1 0,1 0,0 0,0-1,0 1,0-1,0 0,1 1,-1-1,-2-4,2-4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02.4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8,'0'0,"1"0,-1 0,0 0,0 1,0-1,1 0,-1 0,0 0,0 0,1 0,-1 1,0-1,0 0,1 0,-1 0,0 0,1 0,-1 0,0 0,0 0,1 0,-1 0,0 0,0 0,1 0,-1 0,0 0,1-1,-1 1,0 0,0 0,0 0,1 0,-1 0,0-1,0 1,1 0,-1 0,0 0,0-1,0 1,0 0,1 0,-1 0,0-1,0 1,0 0,0 0,0-1,0 1,0 0,0-1,0 1,0 0,0 0,0-1,0 1,0 0,0 0,0-1,0 1,0 0,0-1,0 1,15 19,276 541,-59-38,-140-307,-90-211,-1 0,1 0,0 0,0-1,0 1,0-1,1 0,4 5,-7-7,0-1,0 0,1 0,-1 0,0 0,1 1,-1-1,0 0,1 0,-1 0,1 0,-1 0,0 0,1 0,-1 0,0 0,1 0,-1 0,0 0,1 0,-1-1,0 1,1 0,-1 0,0 0,1 0,-1-1,0 1,0 0,1 0,-1 0,1-1,10-21,61-207,-48 142,4 1,3 2,48-90,-76 167,1 0,0 0,1 0,0 1,0-1,0 1,1 1,0-1,0 1,0 0,8-5,-8 7,0 1,0 0,0 0,0 1,0-1,0 1,1 1,-1-1,0 1,0 0,1 0,-1 1,0 0,0 0,7 2,18 6,-1 1,0 1,43 23,84 56,-129-73,20 12,135 87,-158-98,-1 1,-1 1,-1 1,-1 1,19 25,-36-42,0 1,-1 0,1 0,-1 0,0 0,-1 0,1 1,-1 0,-1-1,1 1,-1 0,0 0,-1-1,1 1,-1 0,-1 0,0 7,-1-6,0 0,-1 0,0 0,0-1,-1 1,0-1,0 0,0 0,-1 0,0-1,-1 0,1 0,-1 0,-8 5,-7 5,-1-2,0 0,-1-2,0 0,-1-2,-39 12,5-6,-104 16,93-25,-1-3,1-3,0-3,-1-3,-79-16,35-3,2-4,-140-55,241 79,0 0,0 0,0-1,1-1,0 1,0-2,0 1,1-1,-11-11,5-2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03.3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195 609,'155'-142,"25"-27,-164 152,76-87,-83 93,-2 0,0 0,0-1,-1 0,0 0,-1 0,0-1,3-13,-8 24,1 0,-1 0,0 0,1 0,-1 1,0-1,0 0,0 0,0 0,-1 0,1 0,0 0,-1 1,0-1,1 0,-1 0,0 1,0-1,0 0,0 1,0-1,-2-2,1 3,0-1,-1 1,1 0,-1-1,1 1,-1 0,1 1,-1-1,1 0,-1 1,0-1,1 1,-1 0,-3 0,-10 1,-1 1,1 0,0 1,-17 6,26-7,-215 72,186-60,1 3,1 1,0 1,-32 26,56-37,1 0,-1 1,1 1,1 0,0 0,0 0,1 1,0 0,1 0,1 1,-1 0,2 0,0 0,0 1,1-1,1 1,0 0,0 0,2 0,-1 0,2 0,0 0,0 0,1-1,1 1,0 0,0-1,2 0,-1 0,2 0,0 0,0-1,1 0,0 0,1-1,11 13,5-1,1-2,1-1,0 0,2-2,0-2,1 0,31 11,13 0,132 31,-167-48,23 5,0-2,100 7,-155-19,0 0,0 0,0-1,-1 1,1-1,0-1,-1 1,1-1,-1 0,1 0,-1-1,10-6,-5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04.3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100 742,'4'-2,"-1"1,1-1,0 0,-1 0,0-1,1 1,-1-1,0 0,0 1,0-1,3-6,1 3,29-37,-1-1,45-76,-46 68,-24 37,94-157,-95 153,0 0,-1-1,-1 1,0-1,-2-1,0 1,2-31,-7 49,0-1,0 1,0-1,0 0,-1 1,1-1,-1 1,0-1,1 1,-1-1,0 1,-1 0,1 0,0-1,-1 1,1 0,-1 0,1 0,-1 0,0 0,0 1,0-1,0 1,0-1,0 1,-1 0,1-1,0 1,-1 0,1 1,-1-1,1 0,-1 1,1-1,-5 1,-11-2,1 2,-1 0,1 0,-23 5,19-3,4 1,0 0,1 1,-1 1,1 0,1 1,-1 1,1 1,0 0,0 1,1 0,-15 13,19-14,0 1,0 1,1-1,0 2,0-1,1 1,1 0,0 1,1 0,0 0,0 0,1 1,1-1,-4 22,7-28,1 0,0-1,1 1,-1 0,1 0,0-1,1 1,-1 0,1-1,0 0,1 1,-1-1,1 0,0 0,0 0,1 0,0-1,-1 0,1 1,1-1,8 6,7 5,1 0,1-1,34 16,110 43,-94-44,88 50,-157-77,0 0,1 0,-1 0,0 0,0 1,-1-1,1 1,0 0,-1-1,1 1,-1 1,0-1,0 0,0 0,-1 1,3 5,-3-3,-1 1,1-1,-1 1,0-1,0 1,-1 0,0-1,-3 12,-11 40,-3-2,-2 0,-51 101,21-69,-87 118,118-180,-37 38,28-38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05.7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1058,'30'-43,"-10"11,212-254,-111 142,182-279,-298 414,23-44,-27 50,1 0,-1 0,0 0,0 0,-1-1,1 1,-1 0,1 0,-1-1,0 1,0-1,-1 1,1 0,-1-5,0 7,0 0,1 0,-1 0,0 0,0 0,0 0,0 1,0-1,0 0,0 0,0 1,0-1,0 0,0 1,0-1,0 1,-1 0,1-1,0 1,0 0,-1 0,1 0,0-1,0 1,-1 1,1-1,0 0,0 0,-1 0,1 1,0-1,0 0,0 1,-1-1,1 1,0 0,-1 0,-49 27,48-26,-114 80,-138 125,215-172,-46 54,73-74,1 0,1 1,0 0,1 1,1 0,0 0,-6 21,13-32,0 0,1 1,0-1,0 1,0-1,1 1,0-1,0 1,1-1,0 1,0-1,0 1,1-1,0 0,4 10,-1-7,0-1,0 1,1-1,1-1,-1 1,1-1,0 0,1-1,10 9,11 3,1-1,1-2,0-1,62 19,48 8,3-6,158 16,298 3,-532-49,11 1,0-3,85-9,-159 6,0 0,-1-1,1 0,0 0,-1 0,1 0,-1-1,1 1,-1-1,0 0,0-1,0 1,0-1,7-6,-8 5,-1 0,1 0,-1 0,0 0,0-1,-1 1,1-1,-1 0,0 1,0-1,-1 0,1 0,-1 0,-1-8,1-17,-2 0,-1 0,-1 0,-1 1,-2-1,-1 1,-2 1,0-1,-24-42,27 58,-1-1,-1 1,-1 0,0 1,0 0,-1 1,-1 0,1 1,-2 0,0 0,0 2,0 0,-1 0,0 1,-1 1,0 0,0 1,0 1,-31-5,24 6,1 2,0 1,-42 4,55-3,0 0,1 1,-1-1,1 2,-1-1,1 1,0 0,0 0,0 1,0 0,1 0,0 1,-1-1,-5 8,12-12,-1 0,1 1,0-1,-1 1,1-1,-1 1,1 0,0-1,0 1,-1-1,1 1,0-1,0 1,0 0,0-1,-1 1,1 0,0-1,0 1,0-1,0 1,1 0,-1-1,0 1,0 0,0-1,0 1,1-1,-1 1,0 0,1-1,-1 1,0-1,1 1,-1-1,1 1,-1-1,0 0,1 1,-1-1,1 1,-1-1,2 1,32 14,-17-9,283 154,-106-53,-117-67,16 7,-2 4,94 68,-181-116,1 1,-1-1,0 1,0 0,0-1,-1 2,1-1,-1 0,0 1,0-1,2 7,-4-8,-1 0,1 0,-1 0,0 0,0 0,0 0,0 0,-1 0,1 0,-1 0,1 0,-1 0,0-1,-1 1,1 0,0 0,-1-1,1 1,-1 0,-3 3,-17 21,16-20,0-1,1 1,0 0,0 1,0-1,1 1,0 0,1 0,-5 13,8-19,1-1,-1 1,0 0,0-1,1 1,-1-1,1 0,-1 1,1-1,0 1,0-1,0 0,-1 0,1 1,0-1,0 0,1 0,-1 0,0 0,0 0,0 0,1 0,-1-1,1 1,-1 0,0-1,1 1,-1-1,1 0,-1 1,1-1,-1 0,1 0,-1 0,4 0,66 1,-58-2,150-3,-140 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06.7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0 295,'1'7,"0"0,0 0,0-1,1 1,0 0,1-1,-1 1,1-1,5 8,40 57,-35-52,203 244,-80-103,-126-148,40 44,-48-53,0-1,0 0,0 0,1 0,-1-1,1 1,-1-1,1 1,0-1,0 0,0 0,-1 0,1 0,0 0,0-1,0 1,0-1,0 0,5 0,-6-1,1 0,-1-1,0 1,1 0,-1-1,0 0,0 1,0-1,0 0,0 0,0 0,-1 0,1-1,-1 1,1 0,-1-1,0 1,1-4,17-54,-16 49,10-44,-3-1,7-100,-15-116,-1 33,-1 231,1 0,0 0,0 0,0 1,1-1,5-11,3-1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07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0,'0'4,"0"6,4 6,2 3,-1 4,4 6,4 3,0-1,-2 0,1-2,-1-1,-3-1,2-2,-1-4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0.8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0,'4'0,"2"4,3 2,2 4,1 4,5 4,2 4,3 2,2 6,6 1,1 1,0-6,-5-3,-3-1,-1-4,-4-6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07.7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16,'0'-4,"4"-2,2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08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842 0,'-42'2,"0"1,1 2,-1 2,1 1,-73 27,60-14,2 2,0 2,-81 55,112-65,0 1,1 1,1 0,1 2,1 0,0 1,-23 38,32-46,1 1,0 0,1 1,0-1,1 1,1 0,0 0,1 1,1-1,0 1,1 0,0-1,1 1,4 29,-2-40,-1 0,1 0,0 0,0-1,0 1,0 0,1-1,-1 1,1-1,0 0,0 0,0 0,0 0,1-1,-1 1,1-1,-1 0,1 0,0 0,0-1,0 1,0-1,0 0,0 0,8 1,9 1,0-1,1-1,36-2,280-33,-291 26,-1-3,0-1,-1-3,0-1,50-27,-72 29,-1-1,30-25,-30 22,-9 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10.0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148 1859,'4'-1,"0"0,0-1,0 1,0-1,0 0,0 0,-1 0,1-1,-1 0,4-2,15-11,53-24,36-19,130-94,-222 140,5-4,39-36,-58 48,-1 0,1 0,-1 0,0 0,0-1,0 1,-1-1,0 0,0 0,0 0,-1-1,0 1,2-12,-4 16,0 0,0 0,0-1,0 1,0 0,0 0,-1 0,1 0,-1 0,1 0,-1 0,0 0,0 0,0 0,0 0,0 0,-1 0,1 1,0-1,-4-2,2 1,-1 1,1 0,-1 0,0 0,0 0,0 0,0 1,-1 0,-6-2,-7 1,-1 0,1 1,-32 4,29-1,-1 2,1 1,0 1,1 0,-1 2,1 0,-37 22,6 2,-76 61,85-59,-61 63,91-84,0 2,0-1,1 1,1 1,1 0,0 0,1 1,-9 26,16-38,0 0,0 0,1 0,-1 0,1 0,0 1,0-1,1 0,0 0,0 0,0 0,0 0,1 0,0 0,0 0,0-1,1 1,-1-1,1 0,0 1,0-1,1 0,-1-1,1 1,0-1,6 5,11 7,0-2,1 0,0-1,29 10,-29-12,111 44,1-5,258 56,295-5,-152-76,-460-27,-1-3,0-3,0-3,-1-3,83-30,-136 38,-1-1,1-1,-1-1,-1 0,0-1,25-21,-36 26,0-1,0 1,-1-1,0-1,0 1,-1-1,0 0,0 0,-1-1,0 1,-1-1,1 0,-2 0,1 0,-1-1,1-14,-3-1,0-1,-2 1,-1 0,-9-38,-35-97,1 2,44 149,0-1,-1 0,0 0,0 1,-1 0,0 0,-1 0,0 0,0 1,-1-1,0 1,0 1,-1-1,0 1,-1 0,1 1,-1 0,-16-10,4 5,-1 0,1 1,-2 0,1 2,-1 1,-40-8,53 14,0 0,0 0,1 1,-1 0,0 1,1 0,-1 0,0 1,1 0,0 1,-1 0,1 0,0 1,0-1,1 2,-1-1,1 1,0 0,0 1,-11 12,-1 4,1 1,0 1,2 1,1 0,1 2,1-1,2 1,0 1,2 0,1 1,1-1,2 1,1 1,1-1,1 1,2-1,1 1,1-1,1 1,13 48,-11-64,1-1,0 1,1-1,1 0,0 0,0-1,2 0,-1-1,1 0,1 0,0-1,24 17,-24-19,0-1,1 0,0-1,0 0,0-1,1-1,-1 0,1 0,0-1,0-1,1 0,-1-1,0 0,25-2,-9-4,-1 0,0-2,0-1,0-2,-1 0,0-2,30-18,-40 20,-1-1,-1 0,0-1,-1-1,0 0,-1-1,0 0,-1-1,-1-1,-1 0,0 0,8-19,-2-4,-2-1,-2 0,-2 0,-2-1,4-45,1-213,-13 255,1-115,-30-228,18 310,-4 1,-2 0,-5 1,-2 2,-36-75,49 126,-1 1,0 1,-1 0,-1 1,-1 0,-1 1,-1 1,0 0,-1 1,-1 1,-35-21,52 34,0 1,0 0,0-1,-1 1,1 0,0 0,-1 0,1 0,0 1,-1-1,1 1,-1 0,0-1,1 1,-1 0,1 0,-1 1,1-1,-1 0,1 1,-4 1,4-1,-1 1,1 0,0-1,0 1,0 0,1 0,-1 1,0-1,1 0,0 0,-1 1,1-1,0 1,0-1,0 1,0 4,-3 11,2 1,0 0,1 0,2 27,-1-42,5 57,2-1,2-1,25 84,73 167,-19-106,8-4,9-4,8-5,151 193,-253-369,3 6,1 0,1-1,1-1,1 0,0-2,1 0,23 15,-38-30,0 0,0 0,1 0,-1 0,1-1,0 0,-1 0,9 1,6-2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10.8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26,'0'-5,"0"-5,0-1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19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1,'-1'0,"0"0,0 1,0-1,1 0,-1 1,0-1,0 1,1-1,-1 1,0-1,1 1,-1-1,0 1,1 0,-1-1,1 1,-1 0,1-1,-1 1,1 0,0 0,-1 0,1-1,-1 3,-6 25,6-21,-9 46,3 0,3 0,1 0,9 102,8-36,32 126,-26-162,3 0,65 152,-71-199,1-1,1-1,2-1,2 0,1-2,1-1,1 0,50 41,-60-58,1 0,0-2,1 0,0 0,1-2,0 0,29 8,-31-13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20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230 668,'-12'0,"-1"0,0 1,1 0,-1 1,0 1,1 0,0 0,-18 8,24-8,1 1,-1-1,1 1,0 0,0 0,0 1,1-1,-1 1,1 0,0 0,1 1,-1-1,1 1,0 0,0 0,1 0,0 0,0 0,-1 7,-5 33,2 2,1-1,3 0,2 1,3 0,1-1,11 49,-7-58,1-1,3 0,1-1,1 0,36 62,-35-73,1-1,1-1,1-1,0 0,2-2,1 0,0-1,39 26,-54-41,1 0,-1-1,1 1,0-1,0-1,0 1,0-1,0 0,0-1,0 0,1 0,-1 0,1-1,-1 0,12-2,-10 0,0-1,0 0,0 0,0-1,0 0,-1-1,0 0,0 0,0-1,12-10,2-8,0-1,-1-1,-1-1,-2 0,28-56,6-22,-5-3,65-221,-91 247,-4 0,-3-2,-4 0,-3-161,-8 219,-1 1,-2 0,-1 0,0 0,-2 0,-1 1,-11-24,15 39,-1 0,1 0,-1 1,-1 0,1 0,-2 0,1 0,-1 1,0 0,0 1,-1 0,0 0,0 0,0 1,-1 0,0 1,0 0,0 0,0 1,-18-4,-5 3,0 1,0 2,0 1,0 1,1 2,-1 1,0 2,-42 13,52-9,0 0,1 2,-35 25,-32 17,58-40,19-10,0 1,0 1,1 0,-17 12,24-15,0 1,0-1,0 0,0 1,0 0,1 0,-1 0,1 0,0 0,0 0,1 0,-1 1,1-1,0 1,0-1,0 6,-2 55,11 119,-8-181,9 53,-4-32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21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1,'7'0,"111"0,118 15,-200-10,0 1,0 2,-1 1,0 2,0 2,-1 1,51 29,-73-35,1 0,-2 1,0 1,0 0,0 0,-1 1,9 13,2 8,23 47,-16-28,-23-42,1 0,1 0,-1 0,1-1,1 0,-1-1,18 14,-13-12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22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0 184,'1'15,"1"1,1-1,0 0,1 1,0-1,1-1,1 1,1-1,0 0,11 17,10 10,63 73,-80-101,9 11,0 0,2-2,0-1,2-1,49 34,-72-54,1 1,-1-1,1 1,-1-1,1 0,-1 1,1-1,-1 0,0 0,1 0,-1 0,1 0,-1 0,1-1,-1 1,1 0,-1-1,1 1,-1-1,0 0,1 1,-1-1,0 0,0 0,0 0,1 0,-1 0,0 0,0 0,0 0,0 0,-1 0,1-1,0 1,0 0,0-3,4-6,-1 0,1 0,3-18,-7 25,12-49,-2 0,-3 0,2-64,-14-160,3 275,1-5,0 0,0 0,-1 0,0 0,0 1,-1-1,0 0,0 0,-4-8,15 62,5-20,2-1,0-1,37 46,71 62,-37-41,-72-77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24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356 586,'8'-1,"1"0,-1-1,0 0,0 0,0-1,0 0,-1 0,1-1,-1 0,12-8,-7 3,0 0,0-1,-1 0,0 0,10-14,-19 21,0 1,0-1,0 0,0 0,-1 0,1 0,-1 0,0 0,0 0,0 0,0 0,0-1,-1 1,0 0,1-1,-1 1,0 0,-1-1,1 1,0 0,-1 0,-1-6,0 6,0 1,0-1,0 0,0 0,0 1,-1-1,1 1,-1 0,1-1,-1 1,0 0,0 1,0-1,0 1,0-1,0 1,0 0,-1 0,1 0,0 0,-1 1,-3-1,-7 0,0 1,0 0,0 1,0 1,0 0,0 1,1 0,-1 1,1 1,0 0,0 1,-12 7,-8 6,2 1,0 1,-36 34,54-43,1 0,1 0,0 2,1-1,0 1,1 0,1 1,0 0,1 1,1 0,0 0,1 0,-5 29,8-32,0 0,2-1,-1 1,1 0,1 0,1 0,-1-1,2 1,0-1,0 1,1-1,1 0,0-1,1 1,0-1,0 0,1 0,15 16,1-4,1-1,0-2,2 0,0-2,1-1,1-1,1-1,0-2,0-1,37 10,-9-6,1-3,0-3,0-2,97 1,-144-9,0 0,0-1,0 0,0 0,0-1,0-1,12-4,-16 4,-1 0,0-1,1 0,-2 0,1 0,0-1,-1 0,0 0,0 0,0-1,-1 0,4-6,11-16,-1 0,-1-2,-2 0,-1 0,-1-1,-1-1,-3 0,0-1,-2 0,-1 0,1-36,-5 0,-3 0,-3 0,-24-129,28 195,-15-47,15 47,-1 1,0-1,-1 1,1-1,0 1,-1 0,1-1,-1 1,0 0,0 0,0 0,0 1,0-1,0 0,-4-1,6 2,-1 1,1 0,-1 0,1-1,-1 1,1 0,-1 0,1 0,-1 0,1 0,-1 0,1 0,-1 0,1 0,-1 0,1 0,-1 0,1 0,-1 0,1 0,-1 0,1 1,-1-1,1 0,-1 0,1 1,-1-1,1 0,0 0,-1 1,1-1,0 1,-1-1,1 1,-5 20,12 24,4-17,1 0,1-1,32 47,63 73,-37-53,-62-82,-3-2,1-1,0 0,0-1,15 15,-21-22,1 0,-1 0,0 0,0 0,1-1,-1 1,1 0,-1 0,1-1,-1 1,1-1,-1 1,1-1,0 0,-1 0,1 0,-1 0,1 0,0 0,-1 0,1 0,-1 0,1-1,0 1,-1-1,1 1,-1-1,1 0,-1 0,0 1,1-1,-1 0,0 0,1 0,-1 0,0-1,0 1,0 0,2-3,4-7,0 0,0 0,-1-1,-1 0,0 0,0 0,-1-1,-1 1,3-21,0-14,-1-63,-2 23,5-3,0 10,-5-128,-10 177,16 55,22 28,3-2,3-1,1-2,72 69,60 74,-155-168,-4-5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26.0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89 459,'1'-3,"1"-1,1 1,-1-1,0 1,1 0,-1 0,1 0,0 0,0 1,1-1,-1 1,0-1,6-1,-2-1,57-39,-8 6,67-59,-121 95,0 0,0 1,0-1,0 0,-1 0,1-1,-1 1,1 0,-1 0,0-1,0 1,0-1,0 1,0-1,-1 1,1-1,-1 1,1-1,-1 0,0 1,0-1,0 0,-1 1,1-1,0 1,-1-1,-1-4,0 4,0-1,0 1,-1-1,1 1,-1 0,1 0,-1 0,0 1,0-1,0 1,-1-1,1 1,-1 0,1 0,-1 1,0-1,1 1,-6-2,0 1,-1 1,1 0,-1 0,0 1,1 1,-1-1,0 2,1-1,-1 1,1 0,-1 1,-13 6,-15 8,-57 34,66-34,26-15,0 0,0-1,0 1,0 0,0 0,0 1,1-1,-1 1,1-1,0 1,-1 0,1 0,-2 4,4-5,0-1,-1 1,1-1,1 1,-1-1,0 1,0-1,0 1,1-1,-1 1,1-1,-1 0,1 1,0-1,0 0,-1 0,1 1,0-1,0 0,0 0,0 0,0 0,0 0,1 0,-1 0,0 0,0-1,1 1,-1 0,0-1,1 1,2 0,36 17,2-2,-1-1,2-2,0-2,0-2,1-2,0-2,1-1,56-4,-83-1,1-1,-1 0,1-1,-1-2,0 1,0-2,-1-1,29-14,-5 6,-31 12,0 0,0-1,0 0,0 0,14-11,-22 14,-1 0,1-1,0 0,-1 1,1-1,-1 0,1 0,-1 0,0 0,0 0,0 0,0 0,0-1,0 1,-1 0,1 0,-1-1,1 1,-1 0,0-1,0 1,0-1,0 1,-1 0,1-1,0 1,-1 0,0 0,0-1,-1-1,-3-8,-1 0,-1 0,0 1,-1 0,0 1,0-1,-1 2,0-1,-18-12,11 9,-1 0,0 2,-1 0,0 1,-28-10,31 15,0 0,0 2,0 0,-1 0,1 2,-1 0,1 1,-1 0,1 1,-1 1,1 0,-1 1,1 1,0 1,1 0,-1 0,1 2,-26 14,11-2,9-8,1 1,1 1,0 1,0 0,-17 20,32-31,0 1,0 0,0 0,0 0,1 0,-1 1,1-1,0 1,1-1,-1 1,1 0,0 0,0-1,0 1,1 0,0 0,0 0,0 0,0 0,1 0,0 0,0-1,0 1,1 0,-1-1,1 1,0-1,0 1,5 6,3 2,0-1,1-1,0 1,0-2,24 18,17 16,-5 3,-30-27,1-1,1-1,1-1,1-1,36 23,-51-36,-1-1,0 0,0 0,1 0,-1-1,1 1,0-1,-1-1,1 1,0-1,0 0,-1 0,1-1,0 0,8-2,-1-2,1 0,-2-1,1-1,19-12,-19 10,0 1,0 1,1 0,26-9,25-5,-48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1.2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 59,'-4'-5,"-1"-5,-5-5,-4-1,-1 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26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1,'2'8,"0"0,0 0,1 0,0 0,0-1,1 1,0-1,1 0,-1 0,7 7,1 3,78 113,-36-56,47 88,-95-149,-1 1,0-1,0 1,-2 1,1-1,-2 0,0 1,-1-1,0 1,-1 0,-3 15,-3 24,-25 88,9-46,6 46,13-98,-16 79,11-99,0-8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43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 34,'0'-2,"-1"0,1 1,-1-1,0 0,0 1,0-1,0 1,0-1,0 1,-1-1,1 1,0 0,-1-1,1 1,-1 0,1 0,-1 0,0 0,1 0,-4 0,4 0,0 1,0-1,0 1,1-1,-1 1,0-1,0 1,0 0,0 0,0 0,1-1,-1 1,0 0,0 0,0 0,0 0,0 0,0 1,0-1,0 0,0 0,1 0,-1 1,0-1,0 1,0-1,1 0,-1 1,0 0,0-1,1 1,-1-1,0 1,1 0,-1-1,1 1,-1 0,1 0,-1-1,1 1,-1 0,1 0,-1 1,1 11,1 0,0-1,1 1,0-1,1 1,0-1,1 0,0 0,10 19,1 6,241 562,-97-246,-142-307,-13-33,1 1,0-1,1 0,12 17,-10-22,-1-6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44.2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0,'1'9,"0"0,1-1,1 1,-1-1,1 0,8 15,0 1,215 453,-27-66,-179-355,-2 0,13 68,-8-29,-21-86,0 1,1-1,0 0,1 0,0 0,0-1,1 1,1-1,-1 0,1 0,0-1,14 14,-19-21,-1 1,1-1,-1 0,1 1,-1-1,1 0,-1 1,1-1,-1 0,1 0,-1 1,1-1,0 0,-1 0,1 0,-1 0,1 0,0 0,-1 0,1 0,-1 0,1 0,0 0,-1 0,1 0,-1 0,1-1,-1 1,2-1,3-16,-13-34,7 45,-4-19,-14-68,4-1,-6-150,21 240,0 0,0 1,0-1,1 0,-1 1,1-1,0 0,0 1,1-1,1-3,-3 6,1 1,0-1,0 0,0 0,0 0,0 1,0-1,0 0,0 1,0-1,0 1,0-1,0 1,0 0,0-1,1 1,-1 0,0 0,0 0,0 0,1 0,-1 0,0 0,0 0,0 0,1 1,-1-1,0 0,0 1,0-1,0 1,0-1,0 1,0 0,1 0,38 22,0 2,47 39,-12-8,257 161,-319-209,0 0,0 1,-1 1,-1 0,0 0,18 22,-15-10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45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58 733,'10'-12,"-1"0,0-1,-1 0,-1 0,10-23,-3 7,23-47,-3-1,-4-1,35-148,-63 217,0-1,-1 0,0 0,0 0,-1 0,0 0,-4-19,3 26,1 1,-1-1,0 0,0 1,0-1,-1 1,1 0,0-1,-1 1,0 0,1 0,-1 0,0 0,0 0,0 1,-1-1,1 1,0-1,0 1,-1 0,1-1,-1 1,1 0,-1 1,0-1,1 0,-1 1,0 0,1-1,-1 1,0 0,1 1,-5-1,1 1,-1 0,1 0,0 0,-1 1,1 0,0 0,0 1,0-1,0 1,0 1,1-1,-1 1,1 0,0 0,0 0,1 1,-1 0,1 0,-7 10,-2 8,0-1,2 2,-15 43,18-45,-2 8,2 1,1 0,1 0,2 1,-1 39,5-3,11 95,11 50,-22-210,0 0,1 0,-1 0,1 0,0 0,0 0,0 0,0 0,1 0,-1-1,1 1,0-1,-1 1,1-1,0 1,1-1,-1 0,0 0,1 0,-1 0,1-1,-1 1,1-1,0 1,0-1,-1 0,1 0,0 0,0-1,0 1,0-1,0 1,0-1,0 0,0 0,1 0,-1-1,3 0,12-2,0 0,0-1,-1-1,1-1,19-10,53-28,136-92,-139 80,117-88,-181 127,7-7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45.9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46.8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1985 0,'-53'19,"-141"28,109-25,-388 80,61-23,330-58,2 4,1 4,-76 39,131-56,0-1,-1-1,0-1,-1-1,1-1,-2-2,-47 5,67-9,0 0,0 1,0 0,0 0,1 0,-1 1,-9 5,-25 10,24-14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49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503 167,'-2'-4,"0"0,0 0,0 0,0 0,-1 1,1-1,-1 0,0 1,0 0,-1 0,1 0,-1 0,1 1,-1-1,-5-2,-5-5,-12-12,-39-30,61 49,-1 0,0 0,0 0,0 0,0 1,0 0,0 0,-1 1,1-1,-11 0,14 2,0 0,0 1,0 0,0-1,0 1,0 0,0 0,0 0,1 0,-1 0,0 0,1 0,-1 1,1-1,-1 1,1-1,0 1,0-1,0 1,0 0,-1 2,-21 45,17-35,-41 94,-103 280,146-374,1-6,0-1,1 2,0-1,1 0,-1 0,1 0,1 1,0-1,1 13,-1-21,0 1,0 0,0-1,0 1,1 0,-1-1,0 1,0 0,1-1,-1 1,0-1,1 1,-1 0,0-1,1 1,-1-1,1 1,-1-1,1 0,-1 1,1-1,-1 1,1-1,0 0,-1 1,1-1,-1 0,1 0,0 0,-1 1,1-1,0 0,1 0,22-13,14-30,-18 6,27-64,-29 58,26-43,-43 84,0 0,0 0,0 0,0 0,1 0,-1 0,1 0,-1 0,1 1,0-1,0 1,0-1,0 1,0 0,0 0,0 0,3-1,-4 2,0 0,1 0,-1 0,0 0,1 0,-1 1,0-1,0 0,1 1,-1-1,0 1,0 0,0-1,0 1,0 0,0 0,0-1,0 1,0 0,0 0,0 0,1 2,5 9,0 1,-1 0,0 0,7 23,-4-10,277 670,43-21,-323-664,1 0,0 0,0-1,1-1,0 1,1-1,19 16,-25-23,0 0,0 0,0 0,0 0,0-1,1 1,-1-1,0 0,1 0,-1 0,1-1,0 1,-1-1,1 0,0 0,-1 0,1 0,-1-1,1 1,-1-1,1 0,-1 0,1 0,-1 0,1-1,-1 0,0 1,0-1,0 0,0-1,4-3,-3 2,0-1,-1 1,1-1,-1 1,0-1,0 0,-1 0,0-1,1 1,-2 0,1-1,1-7,7-74,-8 58,7-123,-6 0,-6 0,-7 0,-7 0,-44-179,44 261,-25-132,39 176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0.4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79,'-2'-44,"1"10,7 39,6 23,116 256,-111-252,2-1,1-1,2 0,1-2,1-1,44 39,-63-61,1-1,0 1,0-1,0 0,0-1,1 1,0-1,-1-1,13 4,-17-6,1 1,0-1,-1 0,1 0,0-1,-1 1,1 0,0-1,-1 0,1 1,-1-1,1 0,-1 0,1-1,-1 1,0 0,0-1,0 1,1-1,-1 0,-1 0,1 0,0 0,0 0,-1 0,1 0,-1-1,0 1,2-3,3-11,0 0,0-1,-2 1,0-1,3-25,3-18,2 6,-2 0,-4-1,1-101,25 205,-26-39,108 158,-64-97,-40-58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1.4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0 488,'2'0,"0"-1,0 1,-1-1,1 1,0-1,-1 0,1 1,0-1,-1 0,1 0,-1 0,1 0,-1-1,0 1,0 0,1 0,-1-1,1-1,21-34,-12 18,16-20,-1-1,-3-1,-1-2,30-82,-49 115,-1 0,-1 0,0 0,0-1,-1 1,-1-16,1 24,-1-1,1 1,0 0,-1 0,0 0,1 0,-1 0,0 0,0 1,0-1,0 0,0 0,0 0,-1 1,1-1,-3-1,3 2,0 1,-1-1,0 1,1-1,-1 1,1 0,-1-1,0 1,1 0,-1 0,0 0,1 0,-1 1,1-1,-1 0,0 1,1-1,-1 1,1-1,-1 1,1 0,0 0,-1 0,-1 1,-5 4,0 0,0 1,1 0,0 0,0 1,1 0,0 0,0 0,1 1,0-1,1 2,-6 15,-3 10,2 1,-6 38,15-66,0 3,-1 1,2-1,-1 1,2-1,0 17,0-26,0 1,1-1,-1 0,1 1,0-1,-1 0,1 0,0 1,0-1,1 0,-1 0,0 0,1 0,-1 0,1-1,0 1,0 0,-1-1,1 1,0-1,0 0,0 0,1 1,-1-1,0 0,0-1,0 1,1 0,-1-1,1 1,3-1,6 2,-1-1,1-1,-1 0,1-1,-1 0,1 0,-1-1,0-1,0 0,0 0,18-9,-14 4,-1-1,0-1,0 0,-1-1,0 0,-1-1,15-18,12-15,2 1,2 3,73-56,-89 79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2.8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0 552,'1'5,"0"0,0 0,1 0,-1-1,1 1,0 0,0-1,1 0,-1 1,1-1,0 0,5 5,44 43,-48-49,-1-1,1 1,-1 0,1-1,0 0,0 1,0-2,0 1,1 0,-1-1,0 0,1 0,-1 0,1-1,-1 1,1-1,-1 0,1 0,5-1,-6-1,1 0,-1 1,0-1,0-1,0 1,0-1,0 1,0-1,0 0,-1 0,0-1,0 1,0-1,0 0,0 0,-1 0,1 0,1-6,24-52,36-127,-47 131,72-242,-79 278,-10 22,0 0,0 0,0 0,0 0,0 0,1 0,-1-1,0 1,0 0,0 0,0 0,0 0,0 0,0 0,1 0,-1 0,0 0,0 0,0 0,0 0,0 0,1 0,-1 0,0 0,0 0,0 0,0 0,0 0,0 0,0 0,1 0,-1 1,0-1,0 0,0 0,0 0,0 0,0 0,0 0,0 0,1 0,-1 0,0 1,0-1,0 0,0 0,0 0,0 0,0 0,0 0,0 1,0-1,0 0,0 0,0 0,0 0,0 0,0 0,0 1,0-1,0 0,0 0,0 0,2 42,-1-24,0-3,1 0,1 0,0 0,1 0,0-1,2 0,-1 0,2 0,0 0,15 20,1-3,2-1,58 53,-58-55,-13-14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2.1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1 435,'12'2,"1"0,-1 1,0 1,0 0,0 1,0 0,-1 1,0 0,0 0,13 12,28 13,-34-22,-11-7,0 1,-1 0,0 1,1-1,-1 1,0 0,-1 1,1-1,-1 1,0 0,7 9,-13-10,-6-8,-8-10,-8-31,2-1,-29-90,42 108,2 0,1-1,1 1,2-1,0 0,5-45,-3 70,1-1,0 0,0 1,0-1,1 1,0 0,0-1,0 1,0 0,0 0,1 0,0 0,0 1,0-1,0 1,0 0,1-1,0 2,-1-1,1 0,0 1,0 0,1-1,-1 2,0-1,1 0,-1 1,1 0,4-1,16-2,0 1,0 2,1 0,31 4,-18-2,-20-1,1 1,-1 1,1 1,-1 0,36 13,-47-13,0 0,-1 1,0 0,1 0,-1 1,-1-1,1 2,-1-1,0 1,0 0,0 0,-1 1,0 0,-1-1,1 2,4 9,-4-6,0 1,-1-1,0 1,-1 0,0 1,2 23,-4-17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3.6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349 194,'4'-4,"16"-15,0-1,-1-2,-1 0,27-43,-44 64,0-1,-1 1,1-1,0 1,0-1,-1 0,1 1,-1-1,0 0,1 0,-1 1,0-1,0 0,0 0,0 0,-1-2,1 3,0 0,-1 1,1-1,-1 0,1 1,-1-1,0 0,1 1,-1-1,0 1,1-1,-1 1,0 0,1-1,-1 1,0 0,0-1,1 1,-1 0,0 0,0 0,0-1,0 1,-1 0,-3 1,-1-1,0 1,1 0,-1 0,1 0,-1 1,1 0,-8 3,-2 5,0 0,1 0,0 2,1 0,-20 22,-1 1,-116 121,133-135,1 0,1 1,2 0,0 1,1 0,-11 30,21-49,1 0,0 0,0 0,0 0,0 0,0 0,1 0,0 0,0 0,0 0,0 0,1 1,-1-1,1 0,0 0,0 0,1 0,1 4,0-4,0-1,0 0,-1 0,2 0,-1-1,0 1,1-1,-1 0,1 0,-1 0,1 0,0 0,0-1,0 0,0 0,0 0,0 0,5 0,26 3,1-2,-1-1,1-1,-1-3,44-7,-15-3,120-41,-136 35,-2-2,0-2,-1-2,-2-3,-1 0,72-66,-26 24,-54 45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4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976 1,'-2'5,"0"0,0-1,0 1,0 0,-1-1,1 1,-1-1,-5 7,-7 11,-95 192,-103 289,121-273,-74 179,-139 333,264-628,34-94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5.5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1 629,'26'-7,"-25"6,0 0,1 0,-1 1,0-1,1 1,-1-1,0 1,1-1,-1 1,1 0,-1 0,0 0,1 0,-1 0,1 0,-1 0,1 0,-1 0,0 1,1-1,-1 0,0 1,1 0,-1-1,0 1,1 0,-1-1,0 1,0 0,0 0,1 1,9 9,0 0,-1 0,0 1,-1 0,13 24,33 75,-35-67,70 148,159 305,-248-494,0-1,0 1,0-1,1 0,-1 1,1-1,0 0,0 0,0 0,0 0,0 0,0 0,0-1,0 1,1-1,-1 0,1 1,-1-1,1 0,-1 0,1-1,0 1,-1-1,4 1,-4-2,1 0,-1 0,1 0,-1-1,0 1,0-1,0 1,0-1,0 0,0 0,-1 0,1 0,0 0,-1 0,0 0,1-1,-1 1,0 0,0-1,0 1,-1-1,1 1,0-1,-1 0,0-4,7-44,-2 0,-3-1,-6-73,0 18,3 1,1-167,0 265,0-1,1 0,0 1,1-1,3-11,-5 20,0-1,1 1,-1 0,0 0,0 0,1-1,-1 1,0 0,0 0,1 0,-1 0,0 0,1 0,-1-1,0 1,0 0,1 0,-1 0,0 0,1 0,-1 0,0 0,1 0,-1 0,0 0,0 0,1 1,-1-1,0 0,1 0,-1 0,0 0,0 0,1 1,-1-1,0 0,0 0,1 0,-1 1,0-1,0 0,0 0,0 0,1 1,-1-1,0 0,0 1,0-1,0 0,0 0,0 1,0-1,0 0,1 1,-1-1,13 23,-11-19,37 59,4-1,2-3,2-1,3-3,64 55,-109-104,1-1,1 0,-1 0,1 0,0-1,9 4,-15-7,1 0,-1-1,0 0,1 1,-1-1,0 0,1 1,-1-1,1 0,-1 0,0 0,1 0,-1-1,1 1,-1 0,0-1,1 1,-1 0,0-1,1 0,-1 1,0-1,0 0,0 0,1 1,-1-1,0 0,0 0,0 0,0 0,-1-1,1 1,0 0,0 0,-1 0,1-1,0 1,-1 0,0-1,1 1,-1 0,1-3,2-14,0 1,-1-1,-1 0,0 1,-4-27,2-13,12-320,-1-227,-6 713,1-74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6.5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945 80,'-9'-6,"-1"1,1-1,-1 2,0-1,-1 1,1 1,-1 0,1 0,-1 1,0 1,-17-1,6 1,0 2,-1 1,1 1,0 0,0 2,1 1,-1 0,1 2,1 0,-26 14,-23 17,-98 74,111-73,4-5,26-19,0 1,1 2,0 0,2 2,0 0,-19 26,41-47,1 0,-1 1,1-1,-1 1,1-1,-1 1,1 0,0-1,-1 1,1-1,-1 1,1 0,0-1,0 1,-1 0,1-1,0 1,0 0,0-1,0 1,0 0,0 0,0-1,0 1,0 0,0-1,0 1,1 0,-1-1,1 2,20-3,35-22,-53 22,26-13,-1-1,0-1,-2-2,0 0,0-2,-2-1,-1-1,0-1,19-25,-30 34,2 0,0 1,0 0,1 1,1 1,0 0,22-10,129-53,-101 48,-58 23,95-37,-91 37,0 0,-1 0,1 1,0 1,0 0,24 1,-31 1,0 1,-1 0,1 0,-1 0,0 0,1 1,-1 0,0 0,0 0,-1 0,1 0,-1 1,0 0,1 0,-2 0,1 0,0 0,-1 0,0 1,2 5,6 12,-1 0,9 41,-16-57,-1-1,0 0,-1 1,1-1,-1 1,-1 8,-2 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6.9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0,'0'9,"5"7,5 13,5 7,9 5,4 9,7 4,1 2,3-1,-5 4,0-4,-5-7,-4-4,-2-8,-4-7,-6-8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7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46,'0'-4,"-4"-6,-2-6,1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7.9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0,'-2'1,"1"-1,0 1,0 0,-1-1,1 1,0 0,0 0,0 0,0 0,0 0,0 0,0 0,0 0,1 0,-1 0,0 1,1-1,-1 0,1 1,-1-1,1 0,0 1,-1-1,1 0,0 1,0-1,0 3,-3 41,5-21,0 0,2 0,1 0,1-1,0 0,20 43,77 127,-86-165,37 65,4-3,4-2,107 117,-132-163,-29-30,1-1,0-1,1 1,0-2,0 1,1-1,1-1,21 13,-29-20,0-1,0 1,0-1,0 0,0 0,0 0,0 0,0-1,0 0,0 0,0 0,0 0,0-1,0 1,-1-1,1 0,-1 0,1 0,-1 0,4-4,5-4,-1 1,-1-1,1-1,10-15,-12 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8.5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1 435,'0'-2,"1"1,-1-1,1 1,-1 0,1-1,0 1,-1 0,1-1,0 1,0 0,0 0,0 0,0-1,0 1,0 0,1 1,-1-1,2-1,28-16,-24 14,281-122,-144 69,-67 24,363-134,-419 161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9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0,'0'9,"4"2,2 5,3 2,6 4,-1 6,2 7,2 2,-1-1,0-7,-3-4,-3-6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1:59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3.6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99 0,'-1'1,"0"-1,-1 1,1-1,0 1,0 0,0-1,-1 1,1 0,0 0,0 0,0 0,0 0,0 0,0 0,1 0,-1 0,0 0,-1 2,-14 29,13-25,-14 22,9-16,1 0,0 1,-7 20,13-31,0 0,0 0,0 1,1-1,-1 0,1 0,0 0,0 0,0 0,0 0,1 1,-1-1,1 0,0 0,0 0,0 0,0 0,0 0,1-1,-1 1,1 0,2 2,-3-3,1-1,0 1,-1-1,1 0,0 0,0 0,0 0,0 0,0 0,0 0,0 0,0-1,0 1,0-1,1 0,-1 0,0 0,0 0,0 0,1 0,-1 0,0-1,0 1,0-1,0 1,0-1,0 0,0 0,0 0,0 0,0 0,0 0,-1-1,1 1,0-1,-1 1,2-3,3-1,0 0,-1-1,0 0,0 0,0 0,-1-1,0 0,0 0,4-8,-3-15,-5 26,0 0,0 0,0 0,1-1,0 1,0 1,0-1,1 0,-1 0,1 0,0 1,3-7,-4 10,0 0,0-1,0 1,0 0,0 0,0 0,0 0,0 0,0 0,0 0,0 0,0 0,0 1,0-1,0 0,0 1,0-1,0 1,0-1,0 1,0-1,-1 1,1-1,0 1,1 1,25 24,-20-19,499 427,-7-6,-487-417,1 1,-2 0,0 1,0 1,-1 0,-1 0,0 1,-1 0,-1 0,0 1,-1 0,0 0,-2 0,0 1,-1 0,0 0,-2 0,1 20,-3 13,-1-1,-2 0,-21 91,17-109,-1-1,-1 0,-2-1,-1 0,-1-1,-1 0,-23 29,30-46,-1 0,-1-1,0 0,0-1,-1 0,0-1,-1 0,0-1,0 0,0-1,-1 0,0-1,0 0,-1-1,-22 4,16-6,0 0,0-1,0-1,0-1,0-1,0-1,0 0,0-2,1 0,-24-10,-12-7,1-3,2-2,0-3,2-2,-80-66,101 74,1-3,2 0,1-1,1-2,1 0,2-2,1 0,1-1,2-1,-14-42,12 11,2 0,4-1,3-1,-2-69,9-271,4 385,-1-32,-1 26,1-1,1 1,2 0,0 0,2 0,13-41,-17 66,0 1,1-1,-1 1,1 0,-1-1,1 1,0 0,0 0,0 0,0 0,0 0,0 0,0 1,1-1,-1 1,1-1,-1 1,1 0,-1 0,1 0,0 1,-1-1,1 1,0-1,0 1,0 0,-1 0,1 0,0 0,0 0,0 1,-1 0,1-1,5 3,9 3,0 1,0 0,-1 2,20 12,-11-6,15 9,-25-13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00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1 199,'63'70,"-4"3,55 87,-112-158,22 37,-23-37,0 0,0 0,0 0,-1 0,1 0,0 0,-1 0,1 0,-1 0,0 0,0 0,0 1,0-1,0 0,0 0,0 0,-1 3,-10-32,8 7,2-1,1 1,1 0,0 0,1-1,2 1,0 0,13-37,-4 22,2 0,1 1,39-61,-44 79,0 0,1 0,0 1,1 1,21-18,-30 29,0-1,1 1,-1 1,1-1,0 1,-1 0,1 0,0 0,1 0,-1 1,0 0,0 0,1 1,-1-1,0 1,1 0,-1 1,0-1,0 1,1 0,-1 0,0 1,0 0,5 2,8 5,0 1,-1 0,0 2,-1 0,0 1,16 17,80 94,-108-119,26 31,41 62,-63-84,-1-1,0 2,0-1,-2 0,0 1,0 0,-2 0,4 26,-6-17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02.0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1218 105,'-1'-2,"1"1,0 0,-1 0,1 0,-1 0,1 0,-1 0,1 0,-1 0,0 1,0-1,1 0,-1 0,0 0,0 1,0-1,0 0,0 1,0-1,0 1,-1-1,-28-11,22 9,-34-12,0 1,-2 2,1 2,-1 2,-1 2,1 2,-1 2,0 2,1 2,-1 2,-56 12,52-5,0 3,2 1,0 3,-69 37,87-39,0 1,1 2,1 1,1 1,1 2,0 0,-35 45,58-65,-1 0,1 1,0-1,-1 1,2 0,-1 0,0-1,1 1,-2 8,3-11,0 0,0 0,0 0,0 1,1-1,-1 0,0 0,1 0,-1 0,1 0,-1 0,1 0,-1 0,1 0,0 0,-1 0,1 0,0-1,0 1,0 0,0 0,-1-1,1 1,0 0,0-1,0 1,1-1,-1 0,0 1,0-1,0 0,0 0,0 1,0-1,0 0,1 0,1 0,43 3,0-2,66-6,-13 0,9 6,-39 0,80-9,-139 6,0 0,0 0,-1-1,1 0,-1-1,0 0,0-1,0 0,-1 0,13-10,4-7,42-47,-3 3,-42 45,-17 14,1 1,0-1,1 2,0-1,0 1,0 0,0 0,1 0,0 1,10-4,-17 8,0 0,-1 0,1 0,-1 0,1 0,0-1,-1 1,1 0,0 1,-1-1,1 0,0 0,-1 0,1 0,-1 0,1 1,0-1,-1 0,1 0,-1 1,1-1,-1 1,1-1,-1 0,1 1,-1-1,1 1,-1-1,0 1,1-1,-1 1,0-1,1 1,-1 0,0-1,0 1,1-1,-1 1,0 0,0-1,0 1,0 0,0-1,0 1,0 0,0-1,0 1,0-1,0 1,-1 1,-12 42,6-25,-2 33,1 1,3-1,2 1,3 1,2-1,2 0,2-1,16 59,22 33,-7-30,-8-12,44 168,-59-206,-4 0,5 82,-15-136,1 1,-2-1,1 1,-1-1,-1 1,0-1,-1 1,-4 12,5-20,0 1,0 0,0-1,-1 1,1-1,-1 0,0 0,0 0,0 0,0 0,0-1,-1 1,1-1,-1 0,0 0,1 0,-1-1,0 1,0-1,0 0,0 0,0 0,-6 0,-7-1,0 0,-1-1,1 0,0-2,0 0,1-1,-1 0,1-2,-1 0,2 0,-1-2,1 0,0 0,0-2,-20-17,8 5,1-2,0 0,3-2,0-1,1-1,-29-49,44 65,1 1,0-1,1 0,0-1,1 0,0 1,1-1,0 0,0-14,3 18,0 1,1-1,0 0,0 1,1-1,0 1,1 0,-1 0,2 0,-1 0,1 0,0 1,1-1,10-12,0 2,2 0,0 2,0 0,2 0,0 2,26-16,130-56,-8 4,-138 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03.3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1830,'2'0,"1"-1,-1 1,0-1,0 0,0 0,0 0,1 0,-1 0,-1 0,1 0,0-1,0 1,0-1,-1 1,1-1,-1 0,1 1,-1-1,0 0,2-3,22-47,-22 44,44-123,-6-3,-6-1,21-156,-42 188,-5-1,-4 0,-4 0,-17-139,11 210,0 0,-2 1,-1 0,-20-49,22 67,-1 0,0 0,-1 0,0 1,-1 0,0 1,-1-1,-1 2,0 0,0 0,-23-16,32 26,0-1,-1 1,1-1,0 1,-1 0,1 0,-1 0,0 0,1 0,-1 0,0 1,1-1,-1 1,0 0,0 0,0 0,1 0,-1 1,0-1,1 1,-1-1,0 1,1 0,-1 0,1 0,-1 0,1 1,-1-1,1 1,0-1,0 1,0 0,0 0,0 0,0 0,0 0,1 0,-1 1,1-1,-3 5,-4 11,0 0,1 0,0 1,-6 32,10-36,-16 72,3 1,-8 171,24-190,2-1,3 1,3-1,24 91,-22-120,2 0,2-1,1 0,2-1,2-1,1-1,2 0,1-2,2 0,1-2,1-1,2-1,1-2,38 28,-20-20,1-2,1-3,2-2,1-2,1-3,61 18,-105-38,1 0,-1-1,1 0,-1-1,1 0,0-1,20-2,-26 1,1-1,-1 1,1-1,-1 0,0-1,0 1,0-1,0 0,0 0,0-1,-1 1,0-1,0 0,0 0,0-1,4-5,40-59,-19 26,2 1,68-72,-78 98,-3 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03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1,'1'3,"0"1,1 0,-1 0,1-1,0 1,0-1,0 0,5 6,3 6,117 182,-38-56,-45-75,44 90,-76-129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04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05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0 102,'2'4,"-1"1,1 0,0-1,0 0,0 1,0-1,1 0,0 0,-1 0,2 0,3 4,7 9,102 129,-116-146,0-1,0 1,1 0,-1-1,0 1,0 0,0 0,0-1,0 1,0 0,1-1,-1 1,0 0,0 0,0-1,1 1,-1 0,0 0,0 0,1-1,-1 1,0 0,0 0,1 0,-1 0,0 0,1-1,-1 1,0 0,0 0,1 0,-1 0,0 0,1 0,-1 0,0 0,1 0,-1 0,0 0,1 0,-1 1,0-1,1 0,-1 0,0 0,0 0,1 0,-1 1,0-1,0 0,1 0,-1 0,0 1,0-1,1 0,-1 0,0 1,0-1,0 0,0 0,0 1,1 0,1-37,-2 26,3-16,0 1,15-51,-14 63,0 1,1-1,1 1,0 0,0 1,1-1,14-16,-18 25,0 0,0 0,1 0,-1 1,1-1,-1 1,1 0,0 0,0 0,0 0,0 1,0 0,0 0,0 0,1 0,-1 1,0-1,0 1,1 0,-1 1,0-1,0 1,1 0,-1-1,0 2,5 1,10 4,-1 2,1 0,-1 1,20 15,-23-15,25 17,-1 1,-2 3,-1 1,-1 1,59 74,-90-101,0 0,-1 1,1-1,-1 1,3 9,-1 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07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292 640,'2'-4,"0"0,0 1,0-1,0 0,1 1,-1-1,1 1,0 0,0 0,0 0,0 0,1 0,-1 1,5-3,1-2,49-42,-2-2,-3-3,-2-3,-2-1,55-89,-102 144,35-64,-36 64,1 0,-1-1,0 1,0-1,0 1,0-1,0 0,-1 1,1-1,-1 0,0 0,-1 1,1-1,0 0,-1 1,0-1,-2-5,1 7,0 0,0 0,0 0,0 0,0 0,-1 0,1 1,-1-1,0 1,1 0,-1 0,0 0,0 0,1 0,-1 0,0 1,0-1,0 1,0 0,0 0,-3 0,-67 6,69-5,-9 2,0 0,0 1,1 0,0 1,0 1,0 0,1 0,0 1,0 1,-14 12,-14 15,-45 53,21-20,6-12,-148 156,201-207,1-1,-1 1,1-1,0 1,0 0,1 0,-1 0,-1 6,4-10,0 0,0 1,0-1,0 0,0 0,0 0,0 0,0 1,0-1,1 0,-1 0,0 0,1 0,-1 0,1 0,-1 0,1 0,0 0,-1 0,1 0,0 0,0 0,0 0,-1 0,1-1,0 1,0 0,0-1,0 1,0-1,0 1,1-1,-1 1,0-1,0 0,0 1,0-1,1 0,-1 0,0 0,0 0,0 0,2-1,51 12,0 1,0 3,64 27,-54-18,99 23,-133-40,0-1,0-2,1-1,0-1,0-2,-1-1,1-1,0-2,-1 0,48-15,-45 7,-17 8,-1-1,0-1,-1 0,1-2,23-14,-22 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09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1470 712,'-13'0,"-13"0,1 0,-1 1,1 2,0 0,-34 10,-59 29,1 4,-215 122,179-74,-206 166,333-238,0 0,-42 51,59-63,1 1,1 0,-1 0,2 1,0 0,0 0,1 0,1 1,0 0,-3 17,7-26,-1-1,1 0,0 0,0 1,0-1,1 0,-1 0,1 0,-1 0,1 1,0-1,0 0,1 0,-1 0,1-1,-1 1,1 0,0-1,3 4,-1-2,0 0,1-1,0 1,0-1,0 0,0 0,0-1,1 1,9 2,9 0,-1 0,1-2,47 2,-70-5,30 1,1-2,0 0,-1-2,51-12,-65 11,-1-2,0 0,0 0,-1-2,0 0,0 0,-1-1,0-1,0-1,16-16,12-19,-3-1,-1-2,-3-2,43-80,89-233,-136 281,-4-2,-4-1,-4-1,-3 0,-5-1,-3-1,-4-118,-4 193,0 9,1 0,-1 0,0 1,0-1,-1 0,1 0,-1 1,0-1,0 0,-1 1,1-1,-1 1,0 0,0 0,-5-8,6 12,1 0,0-1,-1 1,1-1,-1 1,1 0,-1-1,1 1,-1 0,1 0,-1-1,1 1,-1 0,1 0,-1 0,1 0,-1 0,1-1,-1 1,1 0,-1 0,1 0,-1 0,0 1,1-1,-1 0,1 0,-1 0,1 0,-1 1,1-1,-1 0,1 0,-1 1,-10 21,9-16,1 1,0 0,0 0,1 0,0 9,6 8,1 0,1-1,1 0,1-1,14 23,5 13,465 1192,-455-1131,40 112,-69-206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0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153 261,'-7'2,"0"1,0-1,1 1,-1 0,1 1,0 0,-8 6,10-8,-3 4,-1 0,1 0,0 1,0 0,1 0,0 1,1-1,-1 1,1 0,1 1,-1 0,2-1,-5 14,7-19,0 1,0 0,0 0,1 0,0-1,-1 1,1 0,1 0,-1 0,0 0,1 0,0-1,0 1,0 0,0 0,1-1,-1 1,1-1,0 0,0 1,1-1,-1 0,0 0,1 0,0 0,0-1,0 1,0-1,0 0,0 0,1 0,-1 0,1 0,6 2,6 1,0-1,-1 0,2-1,-1-1,0-1,23 0,3-2,54-10,-75 7,1-1,-1-1,-1 0,1-2,-1-1,-1 0,1-1,-2-2,1 1,-2-2,0-1,0 0,19-21,-25 22,1-1,-2 1,1-2,-2 0,0 0,-1 0,-1-1,0-1,-1 1,-1-1,0 0,-1 0,-1 0,-1-1,0 1,-2-35,0 49,0 0,-1 0,1 0,-1 0,0 0,0 0,0 0,0 1,0-1,-1 0,1 0,-1 1,1-1,-1 1,0-1,0 1,-1 0,1 0,0 0,-6-4,3 4,0 0,0-1,-1 2,1-1,-1 1,1 0,-1 0,0 0,0 1,-9 0,-9 2,0 1,1 2,-1 0,-29 11,40-12,1 1,-1 0,1 1,0 0,0 1,1 0,-1 1,-13 13,-18 12,-2-2,-57 32,-30 19,101-59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2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387 1774,'6'-1,"0"-1,-1-1,0 1,0-1,1 0,-2 0,1 0,0-1,-1 0,1 0,-1 0,4-6,-3 6,67-66,-4-3,63-87,-131 160,15-21,-1-1,-1-1,11-25,-22 44,0 0,0 0,0-1,-1 1,1 0,-1-1,0 0,-1 1,1-1,-1 0,0 1,0-1,0 0,-1 1,1-1,-1 1,0-1,-1 0,1 1,-1 0,0-1,0 1,0 0,-6-7,3 7,0 1,0-1,0 2,0-1,0 0,-1 1,1 0,-1 0,0 1,0 0,1 0,-1 0,0 0,0 1,0 0,0 1,-6 0,-12 1,0 2,-41 11,7 6,1 2,0 2,2 4,1 1,-53 41,91-60,0 0,1 1,0 1,1 0,1 1,0 0,1 1,-17 28,23-31,0 0,1 0,0 0,1 1,1 0,0-1,0 1,2 1,-1-1,2 0,0 0,0 0,4 21,1-9,2-2,0 1,1-1,1 0,2 0,0-2,1 1,27 35,5-2,89 89,-102-114,0 0,2-2,65 42,-88-64,0 0,0-1,1 0,0 0,0-2,0 1,1-1,-1-1,1 0,-1 0,1-1,0-1,-1 0,1-1,0 0,-1 0,1-1,-1-1,13-4,-10 0,0 1,0-2,-1 0,-1 0,1-1,-1-1,20-21,66-90,-65 79,427-613,-368 501,-7-3,95-246,-149 321,35-155,-61 212,0-1,-2 0,-1 0,-1 0,-1 0,-2 0,0 0,-2 1,-1-1,-12-39,15 58,-1 1,0 0,0 0,-1 0,0 0,0 1,0-1,-1 1,0 0,0 0,0 1,0-1,-10-5,12 8,0 1,0 0,0 0,0 0,0 0,0 0,-1 0,1 1,0 0,0-1,0 1,-1 0,1 1,0-1,0 1,-1-1,1 1,0 0,0 0,0 0,0 1,0-1,0 1,1-1,-1 1,0 0,1 0,0 0,-1 1,-2 2,-5 8,0 0,0 1,2 0,0 0,0 1,1 0,1 0,1 0,-7 31,0 12,-4 78,11-83,3 1,2-1,12 98,-6-120,1 0,1-1,1 0,2-1,1 0,2 0,32 51,149 175,-46-66,-138-175,-1 1,0 0,-1 1,0-1,-2 2,0-1,0 1,4 22,-11-34,0-1,0 1,-1 0,1-1,-1 1,0-1,-1 1,1-1,-1 1,0-1,0 0,0 0,0 0,-1 0,-3 5,-54 57,37-42,0 0,-1-1,0 0,-2-2,-1-1,0-1,-1-1,-1-2,-35 15,44-24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4.7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246 155,'1'-28,"0"18,-1 0,0 0,-1 0,1 0,-2 1,-3-16,4 23,0-1,-1 0,1 1,-1-1,0 1,1 0,-1-1,0 1,0 0,-1 0,1 0,0 0,-1 1,1-1,-1 1,1-1,-1 1,0 0,0 0,1 0,-1 0,0 0,0 1,0 0,0-1,-4 1,0 0,1 1,-1-1,1 1,-1 0,1 0,0 1,-1 0,1 0,0 1,0 0,0 0,1 0,-1 0,1 1,0 0,0 0,0 1,0-1,1 1,-5 7,3-5,1 0,0 1,0 0,1 0,0 0,0 0,1 1,0-1,0 1,1 0,1 0,-1 0,1 0,1 13,0-20,-1 0,1 0,0 0,0 0,1 0,-1 0,0 0,1 0,-1 0,1 0,0-1,-1 1,1 0,0 0,0 0,0-1,0 1,1 0,-1-1,0 1,1-1,-1 0,1 1,0-1,-1 0,1 0,0 0,-1 0,1 0,0 0,0-1,0 1,0-1,0 1,0-1,0 0,0 1,0-1,0 0,0 0,0-1,0 1,3-1,4-1,-1-1,0 0,0 0,0-1,0 1,-1-2,1 1,-1-1,7-6,37-37,-28 25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4.2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1 192,'20'-22,"-17"18,0 0,0 1,0-1,1 1,-1 0,1 0,8-4,-10 6,0 0,1 0,-1 1,1 0,-1-1,1 1,-1 0,1 0,-1 0,1 1,-1-1,1 0,-1 1,1 0,-1 0,0-1,1 1,-1 1,3 1,1 0,-1 1,0 0,1 0,-2 1,1 0,0 0,-1 0,0 0,0 1,-1-1,1 1,1 6,32 80,-33-80,8 29,-1 2,9 76,-4 92,-12-143,-2 2,-2-42,1 0,9 48,-10-76,-1 0,1 1,0-1,0 1,0-1,0 1,0-1,0 1,1-1,-1 1,0-1,0 1,0-1,0 0,0 1,1-1,-1 1,0-1,0 1,1-1,-1 0,0 1,1-1,-1 0,0 1,1-1,-1 0,1 0,-1 1,0-1,1 0,-1 0,1 0,-1 1,1-1,-1 0,1 0,-1 0,0 0,1 0,-1 0,1 0,15-19,5-33,5-57,18-174,12-55,-47 296,-6 25,0 1,1 0,0 0,1 0,1 0,1 1,0 0,11-18,-16 32,-1 0,0 0,1 0,-1 0,1 0,-1 0,1 0,-1 1,1-1,0 1,-1-1,1 1,0-1,-1 1,1 0,0 0,0 0,-1 0,1 0,0 0,0 1,-1-1,1 0,0 1,-1 0,1-1,-1 1,1 0,0 0,1 1,52 37,-40-27,32 28,-1 2,-2 2,-3 1,63 88,-97-123,0 1,-1-1,0 1,0 0,-1 1,-1-1,0 1,0 0,-1 0,-1 1,0-1,-1 0,0 1,-1-1,0 1,-1-1,0 1,-1-1,-4 15,-26 121,18-75,-20 108,27-152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5.1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605 1,'-4'1,"0"-1,0 1,-1 0,1 1,0-1,0 1,0 0,0 0,1 0,-1 0,0 1,1-1,0 1,-1 0,-3 5,-44 56,44-54,-241 366,193-278,4 2,-38 108,83-194,-20 67,24-75,1 0,0-1,0 1,0 0,1 0,0 0,0-1,0 1,1 0,0 0,2 8,-2-13,-1 0,0-1,1 1,-1-1,1 1,-1-1,1 1,-1-1,1 1,-1-1,1 1,0-1,-1 0,1 1,0-1,-1 0,1 1,0-1,-1 0,1 0,0 0,-1 0,1 0,0 0,0 0,-1 0,1 0,0 0,0 0,-1 0,1 0,0-1,-1 1,1 0,0 0,0-1,30-16,-24 12,38-20,58-45,-91 60,0 0,0-1,-1 0,-1-1,0 0,0-1,-1 0,-1 0,8-18,202-530,-213 547,13-29,-12 32,-1 0,0 0,-1 0,0-1,-1 0,-1 1,1-1,0-24,-3 36,0-1,0 1,0-1,0 0,0 1,0-1,0 1,0-1,-1 1,1-1,0 1,0-1,-1 1,1-1,0 1,0-1,-1 1,1-1,0 1,-1-1,1 1,-1 0,1-1,-1 1,1 0,-1-1,1 1,-1 0,1 0,-1 0,1-1,-1 1,1 0,-1 0,1 0,-2 0,-8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6.0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0,'23'955,"-23"-950,1 23,15 207,-12-202,1-1,2 0,1-1,2 0,15 34,-23-60,0 0,0-1,1 1,0-1,0 1,0-1,0 0,1 0,-1 0,1-1,0 1,0-1,0 0,1 0,-1-1,1 1,7 2,-5-3,0-1,0 0,1 0,-1-1,0 0,1 0,-1-1,0 0,1 0,-1-1,12-4,202-69,-205 69,0 0,0 0,-1-2,1 0,-2-1,1 0,-1-1,-1-1,0 0,0-1,15-19,-26 30,-1-1,0 1,0-1,0 1,0-1,0 0,-1 0,1 1,0-1,-1 0,1 0,-1 0,0 0,0 0,1 0,-1 0,0 1,-1-4,-5-6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6.6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0 278,'59'-26,"82"-23,-22 9,-37 9,129-70,-202 96,1 0,0 1,0 0,21-5,-11 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7.3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2,'35'0,"-15"-1,-1 1,0 1,23 3,-36-2,1-1,-1 1,0 0,0 1,0-1,-1 1,1 0,0 1,-1-1,0 1,0 0,0 0,7 8,2 5,-1 1,0 0,-1 0,-1 1,17 39,-20-36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7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0,'0'5,"0"0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18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0 353,'60'0,"0"2,58 11,-97-9,0 0,0 2,-1 0,0 1,0 1,-1 1,0 1,-1 1,20 14,-33-22,-1 1,0 0,1 0,-1 1,-1-1,1 1,-1 0,0 0,0 0,0 0,0 1,-1-1,0 1,-1 0,3 8,-4-11,0 0,0 0,0 0,0 1,0-1,-1 0,1 0,-1 0,0-1,0 1,0 0,0 0,0 0,-1-1,1 1,-1 0,0-1,0 1,0-1,0 0,0 0,0 0,-1 0,1 0,-1 0,1-1,-1 1,0-1,1 0,-7 2,5-1,1-1,0 0,-1-1,0 1,1-1,-1 1,1-1,-1 0,0 0,1-1,-1 1,0-1,1 0,-1 1,1-2,0 1,-5-2,1-1,1 0,-1 0,1-1,1 0,-1 0,1 0,-1-1,-3-5,-2-5,0 1,1-2,1 1,1-1,1 0,-6-19,4 7,2 0,1 0,2-1,0 0,2-57,3 75,0 0,1 0,0 0,1 1,1-1,-1 1,11-19,-11 23,1 1,1 0,-1 0,1 0,0 0,0 1,1 0,-1 0,1 0,0 1,0 0,1 0,9-4,-11 6,-1 0,0 0,0 1,1 0,-1 0,1 0,-1 0,1 1,0 0,-1 0,1 0,-1 0,1 1,0 0,-1-1,1 2,-1-1,0 1,0-1,1 1,-1 0,0 1,0-1,-1 1,1-1,5 6,4 7,1 0,-2 0,0 2,18 33,3 2,90 113,51 79,-158-218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20.9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424 866,'-34'0,"-1"2,1 2,0 0,-51 16,71-17,0 2,0 0,1 0,0 1,0 1,1 0,-1 1,2 1,-1-1,1 2,1 0,-1 0,-12 17,21-24,0 0,0 0,0 0,1 0,-1 0,1 0,0 1,0-1,0 0,0 1,0-1,1 1,0-1,-1 0,1 1,1-1,-1 1,0-1,1 1,0-1,0 0,0 1,0-1,0 0,1 0,-1 1,1-1,0-1,0 1,0 0,0 0,0-1,1 1,3 2,10 8,0-1,1-1,0 0,34 14,-27-13,81 35,200 60,-275-98,0-2,1-1,-1-2,1 0,59-3,-72-1,1-2,0 0,-1-2,0 0,1 0,-2-2,1 0,-1-1,0-1,32-20,-36 17,0-1,0 0,-1 0,-1-1,0-1,16-26,-4 0,24-56,-23 34,-4-1,-1 0,-4-1,-3-1,-2 0,-3-1,-4 0,-2 0,-2 0,-13-70,10 103,-2 1,-2 1,-13-37,19 60,-1-1,-1 1,0 0,0 0,-1 0,1 1,-2 0,1 0,-1 0,0 0,0 1,-1 0,0 1,0-1,0 1,-14-6,19 9,-1 1,0 0,0 0,0 1,0-1,1 0,-1 1,0 0,0 0,0 0,0 0,0 0,0 1,0-1,0 1,0 0,0-1,0 2,1-1,-1 0,0 0,1 1,-1 0,1-1,-1 1,1 0,0 0,0 0,0 0,0 1,0-1,0 1,1-1,-1 1,1-1,0 1,-2 3,-2 9,0-1,0 1,2 0,-1 0,2 0,-1 17,0 20,3 1,2 0,3 0,1-1,22 83,-9-69,3-2,3 0,63 114,-35-91,4-3,4-3,3-2,3-3,152 132,-199-191,8 7,42 28,-63-47,1 0,0-1,0 0,0 0,0-1,0 0,1-1,-1 1,1-2,0 1,11-1,-17-1,-1 0,1 0,0-1,-1 1,1-1,0 0,-1 1,1-1,-1 0,0-1,1 1,-1 0,0-1,0 0,0 1,0-1,0 0,0 0,0 0,0 0,-1 0,1 0,-1-1,2-3,2-5,-1-1,-1 1,0-1,2-16,1-2,78-371,-71 316,-4 0,-4-152,-6 227,0 1,0 0,-1 0,-5-17,7 25,0 0,-1 0,1 0,0 1,-1-1,1 0,0 0,-1 1,1-1,-1 0,1 1,-1-1,0 1,1-1,-1 1,0-1,1 1,-1-1,0 1,0-1,1 1,-1 0,0 0,-1-1,0 2,1-1,-1 1,1-1,0 1,-1 0,1 0,-1-1,1 1,0 0,0 0,0 0,-1 1,1-1,0 0,0 0,1 1,-1-1,-1 3,-1 0,1 0,-1 0,1 0,0 0,1 0,-1 1,1-1,-1 1,1-1,1 1,-1-1,1 1,0 0,0-1,0 1,1 7,1-5,0 0,1-1,-1 1,1-1,1 0,-1 0,1 0,0 0,0-1,6 6,12 11,1-2,1-1,1-1,31 17,-29-18,62 42,-33-20,94 48,-146-84,1-1,-1-1,1 1,-1 0,1-1,0 0,-1 0,1 0,9-1,-12 0,-1 0,1-1,-1 1,1-1,-1 1,1-1,-1 0,1 0,-1 1,1-1,-1 0,0 0,0-1,1 1,-1 0,0 0,0 0,0-1,0 1,-1-1,1 1,0-1,0 1,-1-1,1 1,-1-1,0 1,1-1,-1 0,0 1,0-1,0-2,19-116,59-198,-23 109,-36 132,-3 20,-3-2,10-108,-29 127,-3 31,8 9,0 0,1 1,-1-1,0 0,1 1,-1-1,0 1,1-1,-1 1,0 0,1-1,-1 1,1-1,-1 1,1 0,-1 0,1-1,0 1,-1 0,0 1,0 3,-1 0,1 1,-1-1,1 1,1-1,-1 0,1 1,0-1,0 1,1-1,0 1,0-1,0 1,0-1,1 0,0 0,4 9,5 9,1-1,20 28,-31-48,284 396,-265-372,61 75,-71-90,1-1,0 0,0 0,1-1,0-1,22 12,-20-14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22.0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510 491,'-17'1,"-1"1,1 0,-1 2,1 0,0 1,1 0,-1 1,1 1,0 1,1 0,0 1,0 1,-21 18,0 4,1 1,3 2,-53 69,74-89,1 1,1 0,0 0,1 1,-9 26,15-37,1 0,-1 1,1-1,1 0,-1 1,1-1,0 1,1 10,0-13,0-1,0 0,0 0,0 0,1 0,-1 0,1 0,-1 0,1 0,0-1,0 1,1-1,-1 1,0-1,1 0,-1 0,6 4,37 16,1-2,1-2,0-2,86 17,-65-16,-38-8,40 8,-66-16,1 0,0 0,0-1,0 0,0 0,0 0,0-1,0 0,0 1,8-4,-11 2,0 1,1-1,-1 1,0-1,0 0,0 0,-1 0,1 0,0 0,-1 0,1-1,-1 1,0-1,0 1,0-1,0 1,0-1,0 1,-1-1,1 0,-1-3,1-65,-2 56,0-21,-2-61,-4 0,-24-121,30 216,-73-277,63 246,-2 0,-1 2,-1-1,-2 2,-1 0,-29-35,42 58,0 1,-1 0,1 0,-1 0,-1 1,1 0,-1 0,0 0,0 1,-12-5,19 9,0-1,0 1,0 0,-1 0,1 0,0 0,0 0,-1 0,1 0,0 0,0 0,-1 0,1 0,0 0,0 0,-1 0,1 0,0 0,0 0,-1 0,1 0,0 0,0 0,0 0,-1 0,1 0,0 0,0 0,-1 1,1-1,0 0,0 0,0 0,0 0,-1 1,1-1,0 0,0 0,0 1,3 11,12 12,19 18,77 72,-84-87,229 212,-236-221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23.2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165 908,'1'-3,"1"-1,-1 0,1 1,-1-1,1 1,0 0,0-1,1 1,-1 0,5-4,3-5,173-216,0 1,-144 175,-3-3,40-81,-69 121,-1 0,-1 0,0 0,4-21,-9 33,1 0,-1 0,0 0,0 0,0 0,0 0,0 0,-1 0,0 0,1 0,-1 0,0 0,-2-3,2 5,0 0,0-1,0 1,0 0,-1 0,1 0,0 0,-1 0,1 0,-1 1,1-1,-1 0,1 1,-1-1,0 1,1-1,-1 1,1 0,-1 0,0 0,1 0,-1 0,0 0,1 0,-4 1,-5 1,1 1,0-1,-1 2,1-1,1 1,-1 1,1 0,-14 9,-60 54,70-58,-43 39,3-6,2 2,3 3,-69 87,89-98,2 1,1 0,3 2,1 1,-28 81,39-96,-8 33,16-55,0-1,1 1,-1-1,1 1,0 0,0-1,0 1,1-1,-1 1,1 0,0-1,2 7,-1-8,0 0,0 0,0 0,0 0,0 0,0-1,1 1,-1-1,1 0,-1 1,1-1,-1 0,1-1,0 1,-1 0,1-1,0 1,0-1,-1 0,1 0,0 0,4-1,63-9,146-49,264-110,-442 153,175-64,-182 71,-1 2,1 1,1 1,-1 1,41 2,226 7,-265-5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5.5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283 494,'-86'-140,"-98"-168,183 305,-1 0,0-1,1 1,-1 0,1 0,0-1,0 1,0 0,1-1,-1-5,1 9,0 0,0 0,0 0,0-1,0 1,0 0,1 0,-1 0,0 0,0-1,0 1,0 0,0 0,0 0,1 0,-1 0,0-1,0 1,0 0,0 0,1 0,-1 0,0 0,0 0,0 0,0 0,1 0,-1 0,0 0,0 0,0 0,1 0,-1 0,0 0,0 0,0 0,1 0,-1 0,0 0,0 0,0 0,0 0,1 0,-1 0,0 0,0 1,0-1,1 0,18 17,154 211,-78-96,624 914,-655-944,-18-27,3-1,94 110,-139-180,0 0,0 0,0 0,1 0,-1-1,1 0,0 0,0 0,6 2,-10-4,1-1,0 0,-1 0,1 0,0 0,-1 0,1 0,0 0,0 0,-1-1,1 1,0 0,-1-1,1 0,-1 1,1-1,-1 0,1 0,-1 0,1 0,-1 0,0 0,0 0,1 0,-1-1,0 1,0 0,0-1,0 1,-1-1,2-1,7-13,-2 0,1-1,-2 0,0 0,-1 0,-1-1,-1 1,0-1,0-28,-3 24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26.5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0,'1'11,"1"-1,1 0,0 1,0-1,1-1,0 1,0 0,9 12,4 11,165 314,-63-125,-75-139,75 105,-118-187,13 15,-14-16,0 1,1-1,-1 0,0 1,1-1,-1 0,0 1,1-1,-1 0,0 0,1 0,-1 1,1-1,-1 0,0 0,1 0,-1 0,1 0,-1 0,1 0,-1 0,1 0,-1 0,0 0,1 0,-1 0,1 0,-1 0,1 0,-1 0,0-1,1 1,-1 0,1 0,-1-1,0 1,1 0,-1-1,5-7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27.7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1,'2'8,"0"-1,0 1,1-1,0 0,0 1,1-1,-1 0,1-1,1 1,6 6,8 17,160 290,180 289,-257-476,-102-132,1 0,-1 0,1 0,-1 0,1 0,0 0,0 0,-1 0,1 0,0-1,0 1,0 0,0-1,0 1,0 0,0-1,0 1,0-1,0 0,1 1,-1-1,0 0,0 1,0-1,0 0,2 0,-2-1,1 0,-1 1,1-1,-1 0,1 0,-1 0,0 0,1 0,-1 0,0 0,0-1,0 1,0 0,0-1,1-2,3-6,0 0,-1 0,0 0,3-16,37-141,7 2,98-215,-142 364,0 0,1 1,0 1,19-25,-26 37,1 0,-1 0,1 0,0 0,0 0,0 0,0 1,0-1,0 0,1 1,-1 0,0 0,1 0,-1 0,1 0,-1 0,1 0,0 1,-1-1,1 1,0 0,-1 0,1 0,0 0,-1 0,1 1,-1-1,1 1,0 0,-1-1,1 1,-1 0,1 1,-1-1,0 0,0 1,1-1,-1 1,2 2,27 28,-1 1,-2 1,-2 1,-1 2,23 43,-3-6,-30-50,-5-3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28.7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1 705,'1'-3,"0"1,0 0,0-1,1 1,-1 0,1 0,-1 0,1 0,0 0,0 0,0 0,0 0,0 1,2-2,5-4,470-512,-437 470,-36 42,-1 0,0 0,0-1,-1 1,1-1,3-10,-8 16,0 1,1 0,-1 0,0 0,1-1,-1 1,0 0,0 0,0 0,0-1,0 1,0 0,0 0,-1-1,1 1,0 0,-1 0,1 0,-1 0,1 0,-2-2,1 2,0 0,-1 1,1-1,-1 0,0 0,1 1,-1-1,1 1,-1-1,0 1,0 0,1-1,-1 1,0 0,1 0,-1 1,0-1,0 0,1 0,-3 1,-14 3,0 1,0 0,0 2,1 0,0 0,0 2,1 0,-26 19,17-8,1 0,1 1,1 1,-26 35,27-31,2 1,2 1,0 1,2 0,1 1,1 1,2 0,1 0,-10 56,19-84,0 1,1-1,0 0,-1 1,1-1,0 0,1 1,-1-1,0 0,1 1,0-1,0 0,0 0,0 0,0 0,1 0,-1 0,1 0,0 0,3 3,-1-3,0-1,0 0,0 0,0 0,0 0,1 0,-1-1,1 0,-1 0,1 0,0-1,-1 1,1-1,5-1,34 2,0-2,0-2,0-2,-1-2,0-2,60-20,-53 12,-35 13,1 0,-1-2,0 0,-1 0,1-2,21-14,-22 10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29.2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806 1,'-10'1,"1"1,0 0,0 1,0 0,0 0,1 1,-1 0,1 1,-11 7,-10 5,-462 218,425-215,51-17,0 1,0 1,1 0,0 1,-22 13,24-10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30.1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876 0,'-21'1,"0"2,1 0,-1 1,1 1,0 1,1 1,-1 0,-30 18,-141 95,177-111,-81 54,-104 78,179-124,1 0,0 2,2 0,0 1,1 1,1 0,-14 27,27-45,1 0,-1 0,1 1,0-1,-1 0,2 1,-1-1,0 0,1 1,-1-1,1 1,0-1,1 6,-1-7,1-1,0 0,-1 1,1-1,0 0,0 0,0 1,0-1,0 0,0 0,0 0,1 0,-1-1,0 1,0 0,1 0,-1-1,1 1,-1-1,0 1,1-1,-1 0,1 1,-1-1,1 0,-1 0,1 0,-1 0,1 0,-1-1,1 1,2-1,35-6,-1-1,0-2,-1-2,62-28,-20 8,238-83,-121 42,60-19,-193 68,-39 11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31.4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76 839,'-2'1,"-1"-1,0 1,0-1,0 1,1 0,-1 0,1 1,-1-1,1 0,-1 1,1 0,0-1,-1 1,1 0,0 0,0 0,1 1,-1-1,0 0,1 1,-1-1,1 1,0-1,0 1,-1 3,-3 6,1 0,1 0,0 0,-1 17,3-17,1 1,0-1,1 0,0 1,1-1,1 0,0 0,0 0,2 0,-1 0,1-1,1 0,0 0,0 0,1-1,1 0,0 0,0-1,0 0,2-1,-1 1,1-2,0 1,0-1,1-1,0 0,0-1,0 0,1 0,0-1,0-1,0 0,0-1,0 0,1-1,-1 0,1-1,-1 0,1-1,20-4,-28 4,0-1,-1 0,1 0,0-1,-1 1,1-1,-1 0,0 0,0 0,0-1,0 0,-1 1,1-1,-1-1,0 1,5-9,3-8,-1-1,11-34,-6 17,13-28,54-143,-70 173,-2 0,-1-1,6-65,-13 110,1-1,0 0,-1 0,2 0,-1 0,1 0,0-1,0 1,1-1,6 7,68 65,9-8,135 81,-83-59,-88-55,76 51,211 108,-338-194,0 0,1 0,-1-1,0 1,0 0,1-1,-1 1,0-1,1 0,-1 0,1 1,-1-1,0 0,1 0,-1 0,1 0,-1 0,0-1,1 1,-1 0,1-1,-1 1,0-1,0 1,1-1,-1 0,0 1,0-1,0 0,1 0,-1 0,0 0,0 0,-1 0,1 0,0 0,0 0,0-1,0 0,2-6,0 0,-1 0,0 0,-1 0,2-14,0-1,60-295,53-331,-114 633,3-21,0-61,-5 90,0-1,-1 1,0 0,0-1,-1 1,0 0,-1 0,1 0,-1 0,-1 0,0 1,0 0,-5-8,7 13,1 1,-1 0,1-1,-1 1,1 0,-1 0,0-1,0 1,1 1,-1-1,0 0,0 0,0 1,0-1,0 1,0-1,0 1,0 0,0 0,0 0,0 0,0 0,-1 1,1-1,0 1,1-1,-1 1,0 0,0-1,0 1,-3 2,-6 4,0 0,1 0,0 1,-10 10,3-3,-10 7,1 0,1 2,2 1,0 0,-22 35,39-52,1 0,0 1,0-1,1 1,0 0,1 0,0 1,0-1,1 1,0-1,1 1,0 0,0 0,1-1,1 1,-1 0,2 0,-1-1,1 1,1-1,0 1,7 15,-1-8,2 0,0-1,1-1,0 1,18 15,80 66,-74-66,434 351,-447-366,46 24,-14-10,-55-29,0-1,0 0,0 0,0 0,1 0,-1 0,0 1,0-1,0 0,0 0,0 0,0 0,0 1,0-1,0 0,0 0,0 0,0 1,0-1,0 0,0 0,0 0,0 0,0 1,0-1,0 0,0 0,-1 0,1 0,0 1,0-1,0 0,0 0,0 0,0 0,0 0,-1 0,1 1,0-1,0 0,0 0,0 0,0 0,-1 0,1 0,0 0,0 0,0 0,-1 0,1 0,0 0,-20 9,-30 8,41-15,-49 18,1 2,1 3,-55 34,92-48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32.4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0,'1'22,"1"1,1-1,1 0,1 0,1-1,1 1,0-1,13 22,15 24,46 65,-26-45,-9-4,39 103,-79-173,-3-6,1-1,-1 0,1 0,0 0,1-1,-1 1,1-1,0 0,1 0,-1-1,1 0,0 0,0 0,0 0,0-1,1 0,-1-1,14 4,8 0,0-1,0-1,43 0,-30-2,344 6,-337-8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32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6 227,'-4'0,"3"0,5 0,7 0,10-4,10-10,8-3,6-7,4-3,2 2,2 2,-1-4,0 2,-5 6,-6 6,-9 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33.9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237 0,'-73'83,"64"-75,1 0,0 1,1 0,0 1,1-1,0 1,-6 14,11-22,0 1,0-1,0 1,1-1,-1 1,1 0,-1-1,1 1,0 0,0-1,0 1,0 0,1-1,-1 1,1 0,0-1,0 1,0-1,0 1,0-1,0 1,0-1,1 0,0 0,-1 0,1 0,0 0,0 0,0 0,0 0,0-1,0 1,0-1,1 0,-1 1,5 0,25 12,1-1,0-2,60 13,107 6,-180-28,246 21,334-14,-595-9,4 0,0 0,0-1,0 0,17-4,-25 4,0 1,0 0,0-1,0 1,0-1,0 1,0-1,0 1,0-1,-1 0,1 1,0-1,0 0,0 0,-1 1,1-1,0 0,-1 0,1 0,-1 0,1 0,-1 0,1 0,-1 0,0 0,0 0,1 0,-1 0,0-1,0 1,0 0,0 0,0 0,-1 0,1 0,0 0,0 0,-1 0,1 0,0 0,-1 0,1 0,-1 0,0 0,1 0,-1 0,0 0,1 0,-2 0,-5-7,1 0,-1 0,0 1,-1 1,0-1,0 1,0 0,0 1,-18-8,-95-35,79 33,12 5,0 2,0 1,0 1,-1 2,-54-1,-158 17,61 0,-72-18,219 2,-1-1,1-1,0-2,0-2,-34-14,64 22,0 0,1 0,-1-1,1 1,-1-1,1 0,0 0,0-1,0 1,0-1,1 1,-1-1,1-1,0 1,0 0,-2-7,-2-9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36.0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167 466,'-4'3,"0"0,0 0,-1 0,0-1,1 0,-1 0,0 0,0-1,0 1,0-1,0 0,-10 0,-61-1,58-6,17-4,3 8,-1 1,1-1,0 0,-1 1,1-1,0 1,0 0,0-1,0 1,1 0,-1 0,3-1,18-4,0 1,0 1,1 1,-1 0,1 2,-1 1,1 1,0 1,-1 1,0 1,0 1,0 1,0 1,-1 1,25 13,0 3,-1 2,-1 2,-2 2,-1 2,65 63,-105-92,4 1,0 1,0 1,-1-1,0 1,-1 0,1 0,-1 0,0 0,0 1,-1 0,0 0,2 7,-4-13,-1-1,0 1,0 0,0-1,0 1,0-1,-1 1,1 0,0-1,0 1,0-1,0 1,-1-1,1 1,0-1,0 1,-1-1,1 1,0-1,-1 1,1-1,-1 0,1 1,-1-1,1 1,-1-1,1 0,-1 0,1 1,-1-1,1 0,-1 0,1 0,-1 1,1-1,-1 0,0 0,1 0,-1 0,1 0,-1 0,1 0,-1 0,0 0,1-1,-1 1,1 0,-1 0,1 0,-1-1,1 1,-1 0,1 0,-1-1,0 0,-32-16,24 8,0 0,0-1,1-1,0 1,0-1,-7-16,-32-73,35 70,0-1,2-1,-8-46,16 71,0-1,1 0,0 0,1 0,0 0,0 0,1 0,0 0,0 0,1 0,0 0,0 1,1-1,0 1,1-1,-1 1,1 0,0 0,10-11,-10 15,0 0,0 0,0 0,0 0,0 1,1-1,0 1,-1 0,1 1,0-1,0 1,0 0,0 0,0 1,0-1,0 1,0 0,0 0,0 1,0-1,0 1,0 0,5 3,3 0,0 1,0 1,0 0,-1 0,0 2,0-1,11 11,183 152,-188-154,30 35,-30-31,-18-20,0 1,0-1,1 1,-1-1,0 0,1 1,-1-1,0 0,1 1,-1-1,0 0,1 0,-1 1,1-1,-1 0,0 0,1 0,-1 0,1 1,-1-1,1 0,-1 0,1 0,-1 0,1 0,-1 0,1 0,-1 0,0-1,1 1,-1 0,1 0,-1 0,1 0,-1 0,0-1,2 1,9-22,3-44,-11 51,24-106,47-133,-70 242,17-44,-20 53,1 0,-1 1,1-1,-1 0,1 0,0 1,0-1,0 1,0-1,1 1,-1 0,1 0,5-3,-7 5,1 0,-1-1,1 1,0 0,-1 1,1-1,0 0,-1 0,1 1,-1-1,1 1,-1-1,1 1,-1 0,1 0,-1-1,1 1,-1 0,0 0,0 0,0 1,1-1,0 2,27 33,-28-34,9 15,0-1,-2 1,10 28,-12-30,0 0,0 0,2 0,0-1,16 23,9 0,-17-20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19.8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0 573,'1'3,"0"1,0 0,1 0,-1 0,1-1,-1 1,1-1,1 1,-1-1,0 0,1 0,-1 0,1 0,3 3,9 10,18 27,2-2,2-1,1-2,75 57,-100-85,-8-6,0-1,0 1,0-1,0 0,0 0,8 3,-12-6,0 0,1 0,-1 1,0-1,1 0,-1 0,0 0,1 0,-1-1,0 1,1 0,-1-1,0 1,0 0,1-1,-1 1,0-1,0 0,0 1,0-1,0 0,0 0,0 0,0 0,0 0,0 0,0 0,-1 0,1 0,0 0,-1 0,1 0,-1-1,1 0,12-33,-1 0,-2-1,-1-1,-2 1,3-49,-5 43,8-241,-4 29,-4 215,0 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6.1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1117,'7'-2,"0"0,0 0,0-1,-1 1,1-2,-1 1,0-1,0 0,0 0,9-9,9-4,347-238,71-46,-122 61,-116 81,-87 61,-112 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37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386 767,'103'-62,"-22"13,-43 29,-20 12,0-1,0-1,-1-1,0 0,-1-1,20-20,-35 32,0-1,0 0,-1 1,1-1,0 0,0 0,-1 0,1 0,0 0,-1 0,1 0,-1 0,1 0,-1 0,0 0,1 0,-1 0,0 0,0 0,0 0,0 0,0 0,0 0,0-1,0 1,0 0,0 0,-1 0,1 0,0 0,-1 0,1 0,-1 0,1 0,-1 0,0 0,1 0,-1 0,0 1,1-1,-1 0,0 0,0 1,0-1,0 0,0 1,0-1,0 1,0-1,0 1,0 0,0-1,0 1,0 0,0 0,-2 0,-10-3,1 1,-1 0,-21 0,31 2,-22-1,0 2,0 0,0 2,0 1,0 1,1 0,0 2,0 1,0 2,1 0,1 1,-31 20,-231 155,282-185,0 0,0 0,0 1,0-1,1 0,-1 1,0-1,1 1,-1-1,1 1,-1 0,1 0,0 0,-1-1,1 1,0 0,1 1,-1-1,0 0,0 0,1 0,-1 4,1-3,1-1,0 0,-1 1,1-1,0 0,0 0,0 0,1 1,-1-1,0 0,1-1,-1 1,1 0,0 0,0-1,0 1,-1-1,1 1,1-1,-1 0,4 2,19 9,1-1,0-1,1-1,0-2,0 0,0-2,1-1,34 1,-19-5,1-1,-1-2,0-2,70-18,-62 8,-2-2,0-2,69-38,126-96,-201 122,0-2,-3-1,-1-3,55-64,-79 83,-1-1,0-1,-2 0,0-1,-1 0,-1-1,-1 0,-1-1,-1 1,-1-2,-1 1,3-37,-8 57,0 0,0 0,0 0,0 0,-1 0,1-1,-1 1,0 0,0 0,0 0,0 0,0 1,0-1,-1 0,0 0,1 1,-1-1,0 1,0-1,-1 1,1 0,0 0,-1 0,1 0,-1 0,0 1,1-1,-1 1,0 0,0 0,0 0,0 0,0 0,0 1,0-1,-1 1,1 0,-5 0,-1 0,1 0,-1 1,0 0,0 1,1 0,-1 0,1 0,0 1,0 1,0-1,0 2,0-1,-8 7,1 0,1 1,0 1,1 1,0 0,1 0,-10 17,19-26,0-1,1 1,0 0,0 0,0 0,1 0,-1 0,1 1,1-1,-1 0,1 1,-1-1,2 0,-1 1,0-1,1 0,0 0,1 1,-1-1,1 0,0 0,0 0,0-1,1 1,5 8,8 7,1-1,1-1,0 0,39 28,4 4,-32-28,-17-13,-1 0,0 0,14 15,-23-22,-1 0,1 0,-1 0,1 0,-1 0,1 0,-1 0,0 1,0-1,0 0,-1 1,1-1,0 1,-1-1,0 1,0-1,1 1,-1-1,-1 1,1 0,0-1,-1 1,1-1,-2 4,-21 42,-33 50,37-68,1 2,1 0,2 1,-20 59,35-90,-1 0,1 0,-1 0,1 0,0 0,-1 0,1 0,0 0,1 0,-1 0,0 0,0 0,1 0,-1 0,1 0,0 0,0 0,-1 0,1-1,0 1,0 0,1-1,-1 1,2 1,0-1,0 0,0 0,0 0,0 0,0-1,1 0,-1 0,0 0,1 0,0 0,-1 0,6-1,11 1,-1-2,0 0,38-9,-41 7,0-1,-1-1,1-1,-1 0,0-1,-1-1,1 0,-2-1,1-1,-1 0,12-12,-12 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38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0 755,'1'-14,"1"-1,0 1,0-1,1 1,1 0,1 0,9-21,57-93,-27 52,-6 8,39-78,-69 129,-1-1,0-1,-2 1,0-1,-1 0,2-22,-6 39,0-1,0 1,1-1,-2 1,1 0,0-1,0 1,-1 0,1-1,-1 1,0 0,0 0,0-1,0 1,0 0,-2-3,2 4,0 0,-1 0,1 1,0-1,0 0,0 1,0-1,-1 1,1-1,0 1,-1-1,1 1,0 0,-1 0,1 0,0 0,-1 0,1 0,0 0,-1 0,-1 1,-1 0,-1 1,0 0,1 0,-1 0,1 0,-1 1,1 0,0 0,0 0,1 0,-1 0,1 1,-6 7,6-6,0 0,0 0,0 1,1-1,0 1,0 0,1 0,-1-1,1 1,1 0,-1 0,1 0,0 0,0 0,1 0,-1 0,1 0,1 0,-1 0,4 7,4 10,2 1,1-2,23 35,-1-1,12 26,74 149,-118-224,1-1,-2 0,1 1,-1-1,0 1,0 0,0-1,-1 1,0 0,-1-1,1 1,-1 0,-1-1,1 1,-1-1,0 1,0-1,-1 0,0 0,0 0,-1 0,-7 10,0-3,0-1,-1 0,-1 0,1-1,-2 0,0-1,-29 15,18-11,3-1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41.5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1,'8'179,"41"230,-18-178,53 353,-81-539,-3-34,1 0,0 0,0 0,5 15,-6-26,0 0,0 0,0 1,0-1,0 0,0 0,0 0,1 0,-1 0,0 0,0 0,0 0,0 1,0-1,0 0,0 0,0 0,0 0,0 0,1 0,-1 0,0 0,0 0,0 0,0 0,0 0,0 0,1 0,-1 0,0 1,0-1,0 0,0 0,0 0,0-1,1 1,-1 0,0 0,0 0,0 0,0 0,0 0,0 0,0 0,1 0,-1 0,0 0,0 0,0 0,0 0,0 0,0-1,0 1,0 0,0 0,0 0,1 0,-1 0,0 0,0 0,0 0,0-1,0 1,0 0,0 0,0 0,8-17,4-20,35-145,27-90,-58 222,3 0,2 2,35-59,-52 101,-1 0,1 0,1 0,-1 1,1-1,0 1,1 0,-1 0,1 1,0 0,11-7,-12 9,0 1,1-1,-1 1,1 0,-1 0,1 0,-1 1,1 0,0 0,-1 0,1 1,-1 0,1 0,-1 0,11 4,13 5,-1 2,0 1,0 1,-1 1,-1 1,-1 2,44 38,-57-45,-2 0,1 0,-2 1,0 0,0 0,-1 1,0 1,-1-1,-1 1,0 0,-1 1,-1-1,0 1,-1 0,0 0,-1 0,-1 28,-1-34,0 1,-1 0,-1 0,0-1,0 1,0-1,-2 1,-6 15,6-19,0-1,1 0,-2 0,1 0,-1 0,0-1,0 0,0 0,0 0,-1 0,1-1,-1 0,0 0,-8 2,-38 16,-1-3,-74 16,108-30,0-1,0-1,1-1,-1-1,0-1,0 0,0-1,0-1,1-1,-34-11,-34-24,64 27,-1 1,0 2,0 0,-1 1,-37-6,38 12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42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199 556,'2'-3,"-1"-1,1 1,0-1,-1 1,2 0,-1 0,0 0,1 0,-1 0,1 1,5-5,1-2,41-44,99-114,-132 144,0 0,-2-1,0 0,-2-1,17-46,-28 67,-1 1,0-1,0 0,0 0,0 1,-1-1,1 0,-1 0,0 0,0 0,-1 0,1 0,-1 1,0-1,-2-6,2 8,-1 0,1 0,-1 0,0 0,0 0,0 0,0 1,0-1,0 0,0 1,-1 0,1 0,-1 0,1 0,-1 0,1 0,-1 0,1 1,-1 0,0-1,1 1,-1 0,-3 0,-11 1,0 1,0 0,0 1,1 1,0 0,-1 1,2 1,-1 1,1 0,0 1,0 1,1 0,0 1,-22 19,1 3,2 2,1 0,2 2,-29 45,54-74,0 1,0 0,0 0,1 0,0 1,1-1,0 1,1 0,-1 0,1 0,1 0,0 0,0 0,1 1,0-1,1 0,0 0,0 1,1-1,0 0,1-1,0 1,0 0,1-1,0 1,0-1,1 0,7 8,0 2,0-1,1-1,0-1,2 0,-1 0,2-1,23 16,-32-26,1 1,-1-1,1 0,-1-1,1 0,0 0,0-1,1 0,-1 0,0-1,1 0,-1 0,1-1,-1 0,1-1,-1 0,0 0,1-1,-1 0,13-5,216-103,-56 24,-39 19,-111 52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43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23,'-6'-19,"3"15,4 14,10 100,-4-27,1-8,7 54,-12-114,1 1,0-1,1 0,1-1,14 28,-20-41,0-1,0 1,0 0,1-1,-1 1,0-1,1 1,-1 0,0-1,1 1,-1-1,1 0,-1 1,1-1,-1 1,1-1,-1 0,1 1,-1-1,1 0,-1 1,1-1,0 0,-1 0,1 0,0 1,-1-1,1 0,-1 0,1 0,0 0,0 0,5-6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43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44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73,'2'4,"0"-1,0 1,0 0,1 0,-1-1,1 0,0 1,0-1,0 0,6 5,1 2,39 50,-2 2,60 107,-91-143,-5-8,28 51,-36-64,-1 1,0-1,0 0,-1 1,1-1,-1 1,-1-1,1 1,-1 0,0 10,0-16,0 1,0-1,1 0,-1 0,0 0,0 1,0-1,0 0,0 0,0 1,0-1,0 0,0 0,0 1,0-1,0 0,0 0,0 1,0-1,0 0,0 0,0 1,-1-1,1 0,0 0,0 0,0 1,0-1,0 0,-1 0,1 0,0 1,0-1,0 0,-1 0,1 0,0 0,0 0,0 0,-1 1,1-1,0 0,0 0,-1 0,1 0,0 0,0 0,-1 0,1 0,-1 0,-6-15,-2-26,8 15,1 0,2 1,0-1,2 0,1 0,1 1,11-32,-4 24,0 0,2 1,2 1,37-54,-46 73,2 1,-1 0,1 1,1 0,23-17,-31 24,1 1,-1-1,1 1,0 0,0 1,0-1,0 1,0-1,0 1,0 1,0-1,0 0,1 1,-1 0,0 0,0 0,1 1,-1-1,0 1,0 0,0 0,0 0,0 1,7 3,15 13,-2 0,0 2,-1 0,-1 2,-1 1,19 26,-35-42,0-1,-1 1,0 0,-1 1,0-1,0 1,0 0,-1-1,2 15,2 75,-6-78,0 0,1 0,1 0,8 33,0-25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46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784 2,'-184'-1,"-202"3,358-1,-50 9,71-9,0 0,0 1,0 0,0 1,0-1,0 1,1 1,0-1,-1 1,1 0,0 1,-7 6,11-9,1 0,-1 0,1 0,0 1,-1-1,1 0,0 0,0 1,1-1,-1 0,0 1,1-1,0 1,-1-1,1 1,0-1,0 1,0-1,1 1,-1-1,1 1,-1-1,1 0,0 1,0-1,0 0,0 1,0-1,0 0,1 0,-1 0,1 0,-1 0,1 0,0-1,3 3,7 7,1 0,1-1,0-1,18 9,-22-12,-7-4,58 33,89 37,-130-63,0-2,1-1,0-1,0 0,0-2,1 0,-1-2,42-1,-56-1,-1 0,0-1,0 0,0 0,0 0,0-1,-1 0,1 0,-1 0,1 0,-1-1,0 0,6-6,-9 8,0 0,0 0,0 0,-1-1,1 1,0 0,-1-1,0 1,1-1,-1 0,0 1,0-1,-1 0,1 0,0 0,-1 1,0-1,0 0,0 0,0 0,0 0,0 0,-1 1,1-1,-1 0,0 0,0 1,0-1,0 0,-2-3,-3-3,2-1,-1-1,2 1,-1-1,1 1,1-1,0 0,0 0,1 0,1 0,0 0,0-1,1 1,0 0,1 0,1 0,0 1,5-15,-3 22,-1 14,-2 15,-15 78,7-62,-2 52,11-46,1-1,3 0,1 0,3-1,26 72,-33-105,72 201,-42-124,-3 1,28 142,-49-180,-5-34,-1 1,0-1,-2 1,0-1,-2 1,-2 37,1-54,0 0,-1 0,1 0,-1 0,1 0,-1-1,0 1,0 0,0-1,0 0,-1 1,1-1,-1 0,1 0,-1-1,0 1,1 0,-1-1,0 0,0 1,0-1,0 0,0-1,-1 1,-3 0,-10 2,-1-1,0-1,-22-2,27 1,0-1,1-1,0 0,-1-1,1-1,0 0,1 0,-1-1,1 0,0-1,0-1,1 0,0 0,-12-11,-4-5,1-1,2-1,-33-44,46 55,0 0,1 0,1-1,0 0,1-1,0 0,-5-23,10 33,1-1,0 1,0-1,1 1,0-1,0 1,1-1,0 1,0-1,0 1,1 0,-1-1,2 1,-1 0,1 0,0 0,0 1,0-1,1 1,0-1,0 1,6-5,162-145,-98 91,-4 11,-40 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47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1640 0,'-283'10,"232"-4,1 2,0 2,-76 25,73-14,0 2,2 2,1 3,2 1,-66 52,43-22,4 3,-99 115,158-168,1 0,1 1,-1 0,2 1,-1-1,-7 23,12-30,0-1,0 1,0-1,1 0,-1 1,1-1,0 1,-1-1,1 1,0-1,1 1,-1-1,0 1,1-1,-1 1,1-1,0 1,0-1,0 0,0 1,0-1,0 0,1 0,-1 0,1 0,-1 0,1 0,0 0,0-1,0 1,0 0,0-1,0 0,0 0,1 1,-1-1,0 0,1-1,2 2,210 43,169 69,-283-79,168 84,-261-115,0 0,0 0,-1 1,1-1,-1 2,9 7,-15-12,0 1,1-1,-1 1,0-1,0 1,0 0,0-1,0 1,-1 0,1 0,-1 0,1-1,-1 1,1 0,-1 0,0 0,0 0,0 0,0 0,0 0,-1 0,1 0,0 0,-1-1,1 1,-1 0,0 0,0 0,-1 1,-6 10,-2 0,1-1,-2 0,0-1,0 0,-1 0,-15 10,-13 12,-549 449,382-338,179-127,-1-2,0-1,-1-1,0-2,-56 14,77-24,0 0,1 0,-1-1,0 0,0 0,1-1,-1-1,0 1,1-1,-1 0,1-1,0 0,0-1,0 1,0-2,1 1,-1-1,1 0,0 0,1-1,-8-8,5 5,2 0,-1-1,1 0,0-1,1 1,0-1,1 0,0-1,1 1,0-1,1 0,0 0,1 0,-1-18,2 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49.4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1642,'1'-4,"1"1,0-1,-1 0,2 1,-1-1,0 1,0 0,1 0,6-6,0-1,31-34,2 1,88-68,-68 60,-20 16,314-273,-27-26,-320 323,-1 4,-1-1,0 0,-1 0,0-1,0 0,-1 0,0 0,-1-1,6-16,-10 25,1-1,-1 1,0 0,0-1,0 1,0 0,0-1,0 1,0 0,0-1,-1 1,1 0,0-1,-1 1,1 0,-1 0,0-1,1 1,-1 0,0 0,0 0,1 0,-1 0,0 0,-2-1,1 0,-1 1,0 0,1 0,-1-1,0 2,0-1,0 0,0 0,0 1,0 0,-3-1,-6 1,-1 1,0 0,1 1,-17 4,-19 9,1 1,1 3,0 2,2 1,0 3,2 1,-48 39,25-10,2 2,2 2,-75 98,101-112,3 2,-52 99,69-115,1 1,2 1,1 0,2 0,1 1,-4 38,12-64,0 0,1 1,-1-1,2 0,-1 0,1 0,0 0,1 0,0-1,0 1,0-1,1 1,0-1,1-1,0 1,0 0,0-1,1 0,-1 0,2-1,8 7,16 10,0-2,1 0,50 20,-39-19,247 111,-250-117,1-2,0-1,1-3,0-1,65 3,-87-11,0 0,0-2,1-1,-1 0,0-2,-1 0,1-1,29-14,-21 6,0-1,-2-2,0 0,0-2,23-23,-7 1,-2-3,-2-1,-2-2,-2-1,41-76,-19 10,-5-2,-5-2,-6-3,33-157,-54 177,-5-1,-4-1,-4 0,-10-138,3 228,0 1,0 0,-1 0,-1 0,0 0,-7-17,9 27,0 0,0 0,0 0,0 0,-1 0,1 0,-1 1,0-1,1 0,-1 1,0-1,0 1,0 0,0-1,0 1,0 0,0 0,0 1,-1-1,1 0,0 1,0-1,-1 1,1 0,0 0,-1 0,1 0,0 0,-1 0,1 1,0-1,-1 1,1-1,0 1,0 0,0 0,0 0,0 0,-4 3,-10 5,1 0,0 2,0 0,1 0,1 1,0 1,0 0,1 1,-11 18,-12 21,-35 69,67-115,-8 14,-45 92,51-102,1 1,0 1,1-1,0 0,0 1,2 0,-1 18,2-25,1-1,0 1,1-1,-1 0,1 0,0 0,0 0,1 0,0 0,-1 0,2-1,-1 1,0-1,1 0,0 0,5 4,9 7,0-1,32 17,-29-17,-3-5,-1-1,1 0,34 10,-36-14,-1 1,0 0,0 2,0 0,25 16,-37-20,0 0,0 0,0 0,-1 1,0 0,1-1,-1 1,0 0,-1 0,1 0,-1 0,1 0,-1 0,-1 0,1 0,-1 1,1-1,-1 0,-1 6,0 11,-1 1,-8 33,6-31,-29 134,-10 63,36-176,3 1,2 83,2-122,0 1,1 0,0-1,1 1,-1-1,2 1,-1-1,1 0,0 0,0 0,1 0,0-1,0 1,0-1,1 0,0 0,0 0,1-1,-1 0,1 0,0 0,1-1,-1 0,1 0,0-1,0 0,0 0,0 0,1-1,11 2,118 29,-34-7,190 22,-269-47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6.7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1,'8'4,"4"6,7 1,1 7,6 1,2 6,5-2,2 3,-2 3,3-4,-5 2,-4-4,-1-5,-2-1,-4-5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50.4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0 275,'1'12,"0"0,2 0,-1 0,1 0,1-1,0 1,0-1,1 0,1 0,13 20,10 10,46 49,-46-57,137 172,-60-71,152 148,-257-281,1 1,0 0,0 0,0-1,0 1,0-1,0 1,0-1,0 0,1 0,-1 0,0 0,1-1,-1 1,1 0,-1-1,4 1,-4-2,0 1,-1-1,1 1,0-1,-1 0,1 1,-1-1,1 0,-1 0,1 0,-1 0,0 0,0 0,1-1,-1 1,0 0,0-1,0 1,1-3,4-8,-1-1,-1 0,0 0,0 0,2-17,-2 9,229-884,-223 868,-6 21,0 1,1-1,1 1,0 0,1 0,15-23,-6 20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51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6,'0'-4,"0"2,0 7,0 6,0 9,0 11,0 8,0 6,0 5,5 1,0 1,1 0,-2 1,-1-6,3-6,1-6,-2-8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51.4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52.0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485 49,'0'-1,"0"-1,0 0,0 0,0 0,-1 1,1-1,0 0,-1 0,0 1,1-1,-1 0,0 1,0-1,0 1,0-1,0 1,0-1,0 1,-1 0,1 0,0-1,-1 1,1 0,-1 0,-1-1,-1 1,-1-1,1 1,-1 0,0 0,1 0,-1 0,0 1,0 0,-7 0,-7 2,1 1,-1 1,-34 11,33-7,0 0,1 2,0 0,0 1,1 1,1 1,0 0,1 1,-16 18,21-21,1 1,1 1,0 0,0 0,1 1,1 0,0 0,1 1,1 0,0 0,1 0,-4 31,6-27,1 1,1-1,0 0,2 1,0-1,1 0,9 28,-9-38,1 1,0-1,1 0,-1 0,2-1,-1 0,1 0,1 0,0-1,0 1,0-2,0 1,1-1,1 0,-1-1,13 7,17 5,2-1,-1-2,2-2,45 8,170 15,-202-30,104-4,-134-3,0-1,0-2,0 0,-1-1,0-1,39-18,-26 8,-15 7,0 0,-1-1,33-24,-35 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2:54.0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2911,'11'-1,"1"-1,-1 0,0 0,0-1,20-9,5 0,239-80,368-176,-577 237,-1-2,-2-4,61-45,-119 78,1-1,-1 1,0-1,-1 0,1 0,-1 0,0-1,0 1,5-12,-8 15,-1 0,1-1,-1 1,1 0,-1-1,0 1,0 0,0-1,0 1,-1-1,1 1,-1 0,1 0,-1-1,0 1,0 0,0 0,0 0,0 0,0 0,0 0,-1 0,1 0,-1 0,0 0,1 1,-1-1,0 1,0 0,-3-2,-6-4,1 1,-1 0,0 1,0 0,-1 0,0 2,0-1,0 2,-17-3,-16 1,-54 2,74 2,-3 1,0 1,0 2,0 1,1 1,0 1,0 2,1 0,0 2,0 1,1 1,1 1,0 1,-23 20,-27 27,3 3,-90 105,124-129,11-13,-91 108,104-119,1 0,1 1,1 1,0-1,1 2,-8 25,16-40,0 0,0 0,1-1,-1 1,1 0,0 0,0 0,1 0,-1 0,1-1,0 1,1 0,-1 0,1-1,0 1,0-1,0 0,0 1,1-1,0 0,0 0,0-1,0 1,1-1,0 1,-1-1,1 0,0-1,0 1,1-1,4 3,16 7,1-1,0-1,0-1,35 7,-35-9,114 27,2-7,0-5,1-7,1-5,0-8,248-26,-300 8,-1-3,-2-5,0-4,-2-3,-1-5,-1-3,-3-3,-1-5,-3-2,108-90,-111 75,-2-3,-4-3,105-139,-127 143,-3-2,-3-2,-4-2,-2-1,25-79,-45 106,16-85,-28 112,-1 0,0-1,-2 1,0-1,-1 1,-1-1,-5-23,5 40,1-1,0 1,-1-1,1 1,-1-1,0 1,0 0,-1 0,1 0,0 0,-1 1,0-1,0 0,0 1,0 0,0 0,0 0,0 0,-1 0,1 1,-1-1,1 1,-1 0,0 0,1 1,-1-1,0 1,0-1,1 1,-1 0,0 1,-4 0,-10 1,1 0,-1 2,1 0,0 0,-28 13,-45 24,2 4,2 3,2 5,-104 84,102-65,3 4,3 4,-108 139,145-162,-55 98,84-130,2 0,1 2,1-1,1 1,1 0,-8 56,15-74,1 0,0 1,1-1,0 0,0 0,1 1,0-1,0 0,1-1,1 1,4 9,-1-4,1-1,1 0,0-1,1 0,0 0,13 11,7 1,0-1,1-1,1-1,54 25,-55-32,1 0,0-2,43 10,-59-19,-1 0,1-1,-1 0,1-1,0-1,0 0,-1-1,1-1,22-6,-34 7,1-1,0-1,-1 1,0-1,0 0,1 1,-2-2,1 1,0 0,-1-1,1 0,-1 0,0 0,0 0,-1 0,1-1,-1 1,0-1,2-5,4-14,-1 0,7-42,-4 14,349-1907,-320 1578,-33 279,-14-176,6 263,0-1,0 1,-2 0,-9-28,12 40,0 1,0-1,0 1,0-1,0 1,-1 0,1 0,-1-1,0 1,0 0,1 0,-1 0,0 1,-1-1,1 0,0 1,0 0,-1-1,1 1,-1 0,1 0,-1 0,1 1,-1-1,0 0,1 1,-1 0,0 0,1 0,-1 0,0 0,0 0,1 1,-4 0,-3 2,1 0,-1 1,1 0,-1 0,1 1,0 0,1 0,0 1,-1 0,2 1,-1-1,1 1,0 0,0 1,1 0,0 0,1 0,-1 0,1 0,1 1,-4 13,-3 16,1 0,2 0,-4 69,5 30,5 0,6 0,7-1,37 179,-6-127,9-2,111 267,-156-437,-1 2,2-1,0 0,1 0,11 15,-18-29,0 0,0-1,-1 1,2-1,-1 0,0 0,0 1,1-2,-1 1,1 0,-1 0,1-1,0 1,0-1,0 0,0 0,0 0,0 0,0-1,0 1,0-1,0 0,0 0,0 0,0 0,1 0,-1-1,0 1,0-1,5-2,17-9,-2-2,0 0,0-2,-2-1,25-23,-19 16,1 1,39-23,-44 31,-1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00.7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935 1427,'0'-1,"-1"0,1 0,-1 0,0 0,1 0,-1 0,0 0,0 0,1 0,-1 0,0 1,0-1,0 0,0 1,0-1,0 0,0 1,-1-1,1 1,0 0,0-1,0 1,0 0,-1 0,1-1,0 1,-2 0,-41-4,37 4,-726-69,718 67,5 0,-1 0,1 1,0 0,-1 1,-10 1,19-1,1 0,-1 0,1 1,-1-1,1 1,-1-1,1 1,-1-1,1 1,-1 0,1 0,0 0,-1 0,1 0,0 0,0 0,0 0,0 0,0 0,0 1,0-1,0 0,0 1,1-1,-1 1,0-1,1 1,-1-1,1 1,0-1,0 1,-1-1,1 1,0 0,0-1,0 1,1-1,-1 1,1 2,68 301,-36-178,118 362,35-12,-27-74,-121-289,20 48,-57-160,0 0,0 0,1 0,-1 0,0 0,1 0,-1 0,1 0,-1-1,1 1,0-1,0 1,0-1,0 0,0 0,0 0,0 0,0 0,0 0,1 0,-1-1,0 1,0-1,1 0,-1 1,3-1,6-1,-1 0,1-1,-1 0,17-5,-4 1,1008-270,65-14,-421 157,-340 71,-282 53,-31 7,0-2,0 0,-1-2,0 0,32-14,-52 19,0 1,0-1,0 0,0 0,0 1,0-1,0 0,0 0,-1 0,1 0,0 0,-1 0,1 0,-1 0,1 0,-1 0,1-1,-1 1,0 0,1 0,-1 0,0 0,0-1,0 1,0 0,0 0,0-1,0 1,0 0,-1 0,1 0,0 0,-1-1,0 0,-25-40,20 35,-109-143,-52-73,-431-791,492 811,9-4,-73-229,133 300,-7-18,44 152,-1-1,1 1,-1 0,0-1,0 1,0 0,0 0,0 0,-1 0,1 0,0 0,-1 0,0 0,1 0,-1 1,0-1,0 1,0-1,0 1,0 0,-1 0,1 0,0 0,0 0,-5-1,3 3,0-1,0 1,0 0,0 1,0-1,0 1,0-1,1 1,-1 0,0 0,1 1,0-1,0 1,-6 6,-323 254,-21-23,305-209,-833 480,847-496,-1-2,0-1,-41 7,-10 4,-128 55,169-63,-64 30,100-40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03.1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1 895,'2'11,"0"0,2 0,-1 0,1-1,1 1,-1-1,2 0,11 16,3 8,48 91,96 133,-155-247,1 0,0-1,1 0,0 0,1-1,0-1,0 0,1-1,0 0,0 0,1-2,13 5,6 0,1-2,0 0,68 4,-8-12,0-3,0-5,138-29,-37 5,148-26,243-24,1099 50,-1512 33,-122-2,1-2,-1-2,0-2,-1-2,0-3,0-2,-1-1,65-32,44-28,246-100,-137 83,308-64,-391 130,-112 19,79-20,208-89,-169 49,119-43,-89 30,-124 51,127-21,-51 15,-15 7,3 0,-73 6,-25 5,118-16,-165 32,1-1,-1-1,0 0,-1 0,1-2,-1 0,20-10,-105 27,38-3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04.2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932 352,'-1'-7,"-1"-1,0 1,0 0,-1 0,0 0,0 0,-1 0,1 1,-2-1,-8-10,4 4,-18-24,-55-61,67 84,0-1,-1 2,0 0,-1 0,0 2,-26-13,36 21,0 1,-1 0,1 0,-1 0,1 1,-1 0,1 1,-1 0,1 0,-1 1,0-1,1 1,-1 1,1 0,0 0,0 0,-1 1,2 0,-1 1,0-1,1 1,-12 9,-9 8,1 2,2 0,-39 47,53-58,-38 44,3 3,-45 74,69-96,2 0,1 1,2 1,2 1,-12 54,23-83,1 0,1 0,-1 1,2-1,0 0,0 0,1 1,1-1,-1 0,5 13,-4-18,1 0,-1-1,1 0,0 0,0 0,0 0,1 0,0-1,0 1,0-1,0 0,1 0,-1-1,1 1,0-1,0 0,0 0,1-1,-1 0,1 1,7 0,5 1,0 0,1-2,0 0,-1-1,1-1,20-2,115-22,-93 13,-26 5,-1-2,1-1,-2-1,1-2,-1-2,-1 0,31-21,-50 27,1-2,-1 1,0-2,-1 0,0 0,-1-1,-1-1,1 0,-2 0,0-1,-1 0,0 0,-1-1,0 0,-2 0,0-1,5-23,-5 10,-1-1,-1 0,-2 0,-1 0,-1 0,-9-50,8 67,-1 1,0 1,-1-1,0 0,-1 1,-1 0,1 0,-2 0,1 1,-2 0,1 0,-1 1,-1 0,0 0,0 1,0 0,-1 1,-21-12,7 8,1 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05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129 381,'0'-8,"-1"0,0 0,-1 0,1 1,-6-15,7 21,-1-1,1 1,0 0,-1-1,1 1,-1 0,1 0,-1 0,0-1,1 1,-1 0,0 0,0 0,0 0,0 0,0 0,0 1,0-1,0 0,0 0,0 1,0-1,-1 1,1-1,0 1,0-1,-1 1,1 0,0-1,-1 1,1 0,0 0,-1 0,1 0,0 0,-1 1,1-1,0 0,-1 1,1-1,0 1,0-1,-2 1,0 1,1 0,0 0,-1 1,1-1,0 0,0 1,0-1,0 1,1 0,-1 0,1 0,0-1,-1 1,0 5,-10 49,9-38,3-19,-10 54,-6 86,16-126,-1 1,2-1,0 1,1-1,0 1,1-1,0 0,2 0,-1-1,2 1,9 17,-12-26,1 0,0 1,1-1,-1 0,1-1,0 1,0-1,1 0,-1 0,1-1,0 0,0 0,12 5,-7-5,0-1,1 1,-1-2,1 1,-1-2,1 1,17-3,-4-2,0 0,-1-2,1 0,-1-2,-1-1,41-20,-44 17,0 0,-1-1,0-1,-1 0,-1-2,0 0,-1-1,-1-1,-1 0,0-1,21-40,-28 46,-2 0,0 0,0 0,-1-1,-1 0,0 0,-1 0,-1 0,0 0,-1 0,0-1,-1 1,0 0,-2 0,0 0,0 0,-1 1,-1-1,0 1,-11-20,1 8,0 0,-1 2,-2 0,0 1,-2 0,-25-20,35 32,-1 1,-1 1,0 0,0 0,0 2,-1-1,0 1,0 1,0 1,-1 0,1 0,-1 1,0 1,-22-1,31 3,0 1,0 0,0 0,1 0,-1 0,0 1,0 0,1 0,-1 0,1 1,0-1,-1 1,1 0,1 0,-1 0,-6 8,-1 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05.9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 87,'-2'30,"-1"0,-1 1,-11 35,8-33,0-1,-2 48,8-59,1-1,1 1,1-1,1 0,0 1,2-2,7 22,-8-31,0 0,1-1,0 1,0-1,1 0,1-1,0 1,0-1,0-1,1 1,0-1,0-1,1 1,0-1,11 5,-1-3,-1 0,2-1,-1-2,1 0,0-1,0 0,32 0,-1-3,94-10,-133 7,1-1,-1 0,0 0,0-1,0-1,0 0,-1 0,0-1,0-1,0 1,11-11,-15 11,-1 0,0 0,0 0,0-1,-1 0,0 0,0 0,-1-1,0 1,0-1,-1 0,0 0,0 0,-1-1,0 1,-1-1,2-9,-4-7,-1 1,0-1,-2 0,-1 1,-1 0,0 0,-2 1,-1 0,-1 0,-1 1,-1 0,-1 1,-1 0,-21-25,22 34,0 0,-1 0,0 1,-1 1,0 1,0 0,-1 1,-26-10,7 5,-1 2,0 1,-39-4,49 11,0 2,-40 3,44-1,1 0,-1-2,-41-5,43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7.1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11.3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380 773,'-4'0,"0"-1,0 1,0-1,0 0,0 0,1-1,-1 1,0-1,1 0,-1 0,1 0,0 0,0 0,0-1,0 0,-5-5,-4-6,1 0,-14-24,10 15,-124-198,120 184,1 0,2-2,2 0,-13-52,21 60,1 0,1 0,1-63,3 126,1-1,2 0,1 0,2 0,1-1,1 1,1-2,23 49,127 244,-66-97,-76-174,-1 2,12 77,0 27,-11-72,-4 0,3 103,-16-84,5 145,-1-197,3 0,23 92,-18-99,3 1,1-2,3 0,1-1,30 47,-40-76,0 0,1-1,1 0,0-1,0 0,2-1,21 15,-24-20,0 0,1 0,0-1,0-1,0 0,0 0,1-1,-1-1,1 0,-1-1,19 0,128 3,186 29,-88-5,-203-23,941 45,-958-50,0-2,0-2,0-1,-1-1,0-2,54-20,-26 4,1 4,0 2,1 3,99-9,-156 23,0 0,0 0,0-1,-1 0,15-6,-15 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12.4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179 606,'-13'-1,"0"2,-1-1,1 2,0 0,0 0,-20 7,29-7,0 0,0 0,0 0,1 0,-1 1,0-1,1 1,0 0,0 0,0 0,0 1,0-1,0 1,1 0,0-1,0 1,0 0,0 0,0 0,1 1,0-1,0 0,-1 7,1 5,0-1,1 1,1-1,0 1,1-1,1 1,0-1,1 0,1 0,0-1,1 1,9 14,-2-5,2-1,0 0,1-1,1-1,1 0,23 19,-36-36,2 0,-1 0,0 0,1-1,0 0,0 0,-1-1,2 1,-1-2,0 1,0-1,1 0,-1 0,0-1,1 0,-1-1,1 1,10-4,16-3,0-1,53-22,-57 19,-20 7,7-1,-1-1,-1 0,1-2,19-12,-30 17,-1-1,1 0,-1 0,0-1,0 1,0-1,-1 0,1 0,-1 0,0 0,-1-1,1 1,-1-1,0 0,-1 1,2-8,0-6,-1 0,-2 0,1-1,-2 1,-1 0,0 0,-1 0,-1 0,-1 0,-8-19,-12-26,-50-88,58 118,12 24,-107-193,88 163,-2 1,-61-68,83 103,0-1,-1 1,1 0,-1 0,0 1,0-1,0 1,0 0,0 0,-1 1,1 0,-1 0,0 0,0 1,0-1,0 1,0 1,0-1,0 1,-7 1,5 0,0 1,-1 1,2 0,-1 0,0 0,1 1,-1 0,1 1,0 0,0 0,1 0,0 1,-11 11,15-15,-1 1,0 0,0 1,0-1,0 1,1 0,-1 0,-1 5,3-8,1 0,0 0,0 0,0 0,0 1,0-1,0 0,0 0,0 0,0 1,1-1,-1 0,0 0,1 0,-1 0,1 0,-1 0,1 0,0 0,-1 0,1 0,0 0,0 0,0 0,-1-1,1 1,0 0,0 0,0-1,0 1,0-1,0 1,2 0,24 12,2-1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13.5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356 0,'-17'1,"1"0,0 0,-1 2,1 0,0 1,-20 7,28-8,1 0,0 1,-1 0,1 0,0 0,1 1,-1 0,1 0,0 0,1 1,-1 0,1 0,0 1,-7 11,-11 29,3 0,2 2,-17 68,27-83,2 0,1 0,2 0,2 0,1 0,4 38,-3-62,1 1,0-1,0 1,1-1,0 0,1 0,0 0,1 0,11 17,-12-23,0 1,0-1,0 0,0-1,1 1,-1-1,1 0,0 0,0 0,0 0,0-1,0 0,1 0,-1-1,1 1,-1-1,1-1,0 1,-1-1,7 0,19-1,-1-2,0-1,0-1,0-2,34-12,143-64,-157 62,46-16,-53 22,-1-2,52-29,-91 44,1 0,-1-1,0 1,0-1,0 1,-1-1,1 0,0 0,-1 0,0-1,0 1,0-1,0 1,-1-1,1 1,-1-1,0 0,0 0,0 0,0 0,-1 1,0-1,1 0,-2 0,1 0,0 0,-1 0,1 0,-1 0,-1 0,1 1,0-1,-1 0,1 1,-4-5,1 0,-1 0,1 0,-2 1,1-1,-1 1,0 0,-1 1,1-1,-1 2,-1-1,1 1,-1-1,0 2,-9-5,-5 2,0 1,0 2,0 0,-1 1,0 1,-36 1,34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14.7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57 1,'-1'1,"-1"-1,0 1,1 0,-1 0,0 0,1 1,0-1,-1 0,1 0,0 1,0-1,-1 1,1-1,0 1,0 0,1-1,-1 1,0 0,1 0,-1 1,-14 40,10-14,0 1,1 0,2 57,14 93,-9-148,5 96,11 89,-17-210,-1 0,1 0,1 0,-1-1,1 1,6 10,-8-15,0-1,-1 0,1 0,0 0,-1 0,1 0,0 0,0 0,0 0,0 0,0 0,0-1,0 1,0 0,0-1,0 1,1-1,-1 1,0-1,0 1,0-1,1 0,-1 0,0 0,1 0,-1 1,0-2,0 1,1 0,-1 0,0 0,1-1,-1 1,0 0,0-1,0 1,0-1,1 0,-1 1,0-1,0 0,0 0,0 1,0-1,1-1,7-10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15.4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24,'0'-5,"5"-1,5 1,5 0,5 2,-1 6,0 1,1 1,2 0,-3 2,0 1,-4 3,-5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21.9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0 0,'0'0,"0"4,0 7,5 0,0 3,0 4,0 7,8 8,-1 11,4 6,3 14,8 11,7 10,0 18,6 5,3 13,3 6,3-3,0 2,-3-11,-5-11,-6-9,-3-14,-9-11,-7-14,-7-12,1-13,-4-7,-1-4,-2-6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25.5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97.7218"/>
      <inkml:brushProperty name="anchorY" value="-3066.82349"/>
      <inkml:brushProperty name="scaleFactor" value="0.5"/>
    </inkml:brush>
  </inkml:definitions>
  <inkml:trace contextRef="#ctx0" brushRef="#br0">0 1403,'0'0,"0"-4,5-2,5-4,6-5,8-3,9-4,17-11,16-3,18-10,21-4,18-7,8-2,9 0,11-3,8 7,8-3,1 6,2 7,-8 2,11 5,-9 10,-2 3,-9 2,2 2,2-1,1-1,3-5,5-6,-7-6,-2 5,-3-2,-12 2,-11 8,-17 2,-13 3,-12 4,-17 6,-11 4,-13-1,-4 2,-7 2,-5 2,1 1,-1-4,-2 0,3 1,-1 1,5 1,-2 1,3-3,3-1,4 1,-4 1,3-4,-9-4,-4 1,-4-4,-2 3,-1 2,0 3,0 2,-1 3,2 1,-1 1,1 0,0 1,6 0,4-1,1 0,-2-4,4-1,-3 0,-1 0,-4 7,4 11,-2 7,4 9,4 13,8 12,4 9,6 6,1 10,0 8,-2 6,-1-1,-3 3,-1-4,-1-3,-1 1,0-4,0-2,10 8,5 7,1 5,2 7,-2 5,-3-10,-10-8,-7-12,-9-12,-10-15,-5-12,-2-15,-6-7,-3-3,0-2,-3 0,4-3,2 1,-1 1,-3 2,-7-3,-9-4,-6-4,-7 1,-3-2,-13 3,-7 8,-10-1,-13 3,-18 6,-10 6,-17 7,-19 9,-16 5,-25 6,-9 0,-11 0,-7-3,-9-1,-2-8,-1-1,11-1,-3-5,7-5,-1-3,10-4,9-2,14-6,17 3,6 1,12-5,14-5,8 0,5-3,3 1,5-3,6-2,-7-3,-1 4,-9 2,-6 0,-12 3,-14 3,-5 3,-5-3,1 2,-1 1,8-4,5-4,13 2,14-4,16-3,14-2,16-2,13-7,11-1,6 0,9-5,13 2,5-5,9-3,2-3,0-2,4-3,-2-1,3 5,2 4,-1 0,1 5,-3-2,2 3,-3-3,-2-3,1 3,3-3,-2-2,3 3,-3 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28.9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926.32056"/>
      <inkml:brushProperty name="anchorY" value="-6236.41211"/>
      <inkml:brushProperty name="scaleFactor" value="0.5"/>
    </inkml:brush>
  </inkml:definitions>
  <inkml:trace contextRef="#ctx0" brushRef="#br0">15107 14298,'0'0,"0"-4,-5-2,-5 1,-5 5,-10 8,-13 10,-12 11,-21 8,-27 13,-27 8,-36 13,-36 11,-32 9,-28 5,-22 4,-34 7,-19-4,9-10,-6-2,16-11,1-4,19-7,14-7,23-10,18-9,21-12,16-6,18-9,9-6,4-5,1-3,-5-2,-2-2,-6 1,4 0,-5 0,1 0,11 1,6-1,12-4,10 0,17 0,11-4,9-4,5 1,-7-9,-9 3,-7-2,-12 3,-4 5,-9 3,-8 15,-13 7,-6 1,2 5,-6 7,-16 8,-5 10,-4 1,-7 3,10-8,7-5,12-5,16-8,14-2,22-6,23-5,27 2,21 1,17-1,7-7,-4-12,-17-29,-34-31,-33-45,-40-38,-38-39,-32-27,-27-26,-5 3,17 19,22 24,31 30,25 24,26 21,24 8,20 8,19 4,9-2,10-5,11-9,5-21,7-4,11-5,9 6,3-6,-4 0,-1 3,-2 0,-6-6,4-2,-5-10,1-11,0-10,1-27,2-18,-5-7,1-14,5 0,2-2,6 0,6-1,14 26,10 31,12 36,5 37,-21 99,0 1,13-23,16-20,4 20,18 3,22-12,24-17,-6-2,-79 52,41-45,-39 41,27-48,-30 36,21-53,23-68,6-50,14-62,23-64,28-76,18-43,5-19,4 8,-6 31,-13 52,-17 54,-21 59,-14 48,-11 46,-15 38,-8 35,-11 26,-3 16,-1 5,-3 10,1 7,2 1,2 3,8-2,8-3,1 2,-1-3,-1 7,3 3,-2 4,-2 1,-1-4,-3-1,-1-4,-6 1,-1 0,-5 7,-4 2,-10 2,-3 4,-7 1,0 4,0-1,-3-7,7-7,2-14,13-10,11-20,16-23,14-20,6-21,7-11,1-13,-2 2,-13 15,-9 23,-12 17,-11 19,-3 20,-11 10,-4 12,-2 8,-6-4,0 2,0-3,-3-2,7-9,2-2,-4-2,2 5,-5 1,-9 10,-9 11,2 28,0-2,-1 1,1-1,0 1,0-1,0 1,-1-1,1 1,0 0,-1-1,1 1,0-1,-1 1,1 0,0-1,-1 1,1 0,-1 0,1-1,0 1,-1 0,1 0,-1 0,1 0,-1-1,1 1,-1 0,1 0,-1 0,-17 1,-14 15,-14 7,-11 5,-14 7,-22 10,-18 5,-12 8,-2 1,-2 0,10-2,10-6,16-8,18-11,18-11,18-3,15-17,22-1,-1 0,1 0,0 0,-1 0,1 0,0 0,0-1,-1 1,1 0,0 0,0 0,-1-1,1 1,0 0,0 0,-1 0,1-1,0 1,0 0,0 0,0-1,-1 1,1 0,0-1,0 1,0 0,0-1,0 1,0 0,0-1,0 1,0 0,0 0,0-1,0 1,0-1,2-16,9-1,6-2,5-8,2 0,7-7,21 1,11-5,14-3,15-3,2 3,10 3,3 4,-10 4,-6 3,-7 6,-9 3,-4 4,-1 0,-5 4,-10 3,-3-2,-8-3,-7-4,0 2,-4 3,-7 9,-7 7,-8 9,-4 5,-10 4,-2 3,-6 7,-5 5,1 5,-7 4,2 2,-6 3,4 0,-6 10,5 1,0-5,0-3,0-2,-1-7,5-6,0 0,-1-9,4-3,-1-3,-1-1,3 0,3 0,4 1,-1-5,1 0,-2 6,-5-4,3-9,1-10,-2-5,3-7,3-6,1-4,-7-8,1-8,-9-5,-3 0,-7-8,-7-2,1 4,-5-6,3 6,3 4,3 5,3 11,7 3,7 3,6 10,10 5,9 4,1 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32.8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8313.41992"/>
      <inkml:brushProperty name="anchorY" value="8873.51563"/>
      <inkml:brushProperty name="scaleFactor" value="0.5"/>
    </inkml:brush>
  </inkml:definitions>
  <inkml:trace contextRef="#ctx0" brushRef="#br0">630 1664,'0'0,"0"4,-4 7,-2 4,6 0,6-3,7-8,9-3,15-3,7 0,12-1,12 1,17 0,9 1,17 0,3 1,21 0,14 0,2 0,9-5,-5 0,4 0,-2 1,0 1,3-4,-1-4,-2-10,-11-3,-17 1,-17-1,-15 1,-11 4,-17 6,-5-2,-12 0,-9 2,-2 4,-6 2,-8-2,1 1,-1 2,-1 2,0 1,-1 2,-4-4,-6-6,-5-4,-5-4,-2-3,-3-2,0-2,-1-5,-1-5,2-11,-1-3,0-4,1 0,0 0,0 1,0 0,0 2,0 5,0 6,0 0,0 4,0-2,-5 3,0-2,0 1,0 3,-3-8,1 2,-4-3,1 2,2 4,2 3,2 3,-4 7,-3 8,-4 5,-4 5,-4 3,-6 3,-11 0,-12 0,-14 0,-12-5,-10-1,-18-4,-4-1,-3 2,-13-3,1-3,-2 1,10-3,15 3,16-2,15-2,14 3,13 2,10 4,6 3,-2 2,2 3,0 0,2 0,-5 1,-5-1,-10 6,-4 0,-13 4,-1 0,-5 3,2-2,-2-1,-1-4,-1 4,-2-3,-1 4,4-1,-5 2,-1-1,-1-2,5 2,1 3,-1-1,0 2,4-3,0-2,4 2,8-3,9-2,4-2,5-2,5 4,4-2,2 0,1 4,2-1,-6-1,1-2,-1-2,1-1,7 4,5 4,6 6,5 3,4 8,1 3,2 0,0 5,0 5,-5 3,-5 3,-1 8,-4 6,2 7,2-2,-3 4,3-4,-2 2,1-3,3-9,2-8,3-8,1-7,1-4,1-2,0-2,1-1,4 6,6 5,-1 5,5 5,7 4,-1 1,7 2,-5-5,1 1,-1-6,1-5,0-8,0-9,-4-8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38.0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9938.90137"/>
      <inkml:brushProperty name="anchorY" value="9892.61523"/>
      <inkml:brushProperty name="scaleFactor" value="0.5"/>
    </inkml:brush>
  </inkml:definitions>
  <inkml:trace contextRef="#ctx0" brushRef="#br0">9638 6119,'0'0,"0"-4,0-7,0-5,0-3,0-4,0-6,0-2,5-6,0-3,6-5,-2-2,4-2,4-7,-3-5,3-5,-3 0,1 3,3 8,-4 3,3 8,1 7,-3 0,11-2,3-2,7 2,9-3,6-1,7 2,1-1,5-2,-1-1,-2-2,-9 3,-7 5,-7 4,-6-1,-5 2,-1 3,-7-3,5-4,-6-3,7-9,1-8,-5-2,1 0,-1-3,1 7,-4 2,-4 8,-5 6,-9 11,-8 9,-1 4,-6 5,2 0,-3-8,2-3,-1-2,3-2,-3-6,-1 0,1 0,-1 1,-2 3,-2 5,3 2,-1 0,3 1,-1 3,4-1,3 0,-2 2,2 0,-3-2,-7-7,-10-3,-2-5,-11-6,-1 1,-2-4,2-2,5 3,4 8,-2-1,-2-7,-4-3,-2-4,-8-12,-8-6,5-1,5 6,12 5,7 8,10 7,8 7,6 5,9 2,3 3,1 0,0 0,-1 0,-2 0,-1 0,-1-1,-5 5,-7 0,1 0,-5-1,-3 4,3-1,-3 4,4-1,4-2,2-2,4-3,2 0,-3 2,-5 6,-5 4,-4 4,-3 3,-2-3,-1 1,-1 1,-5 0,-6-3,-14-5,-9-3,-9-5,-10-3,-17-6,-18-2,-9-5,-17-5,-7 2,-5-8,-3 3,-5-2,5-7,1 0,-3-1,-4-5,-15 6,-4 1,-8 1,-1 1,2 1,2 5,13 4,7 6,18 4,9 7,14 3,9 0,12 5,10-1,9-1,10 3,8 3,8-2,4-1,-2 1,2 8,-20 3,-24 3,-31 1,-26-5,-41-10,-36-6,-30-5,-16-2,-14-2,2 5,21 6,10 1,12 4,15 4,17 3,14 7,26 3,29 5,20 5,26-1,10-2,18 2,17-3,12-3,10 3,6-2,3-3,2-1,5 3,-1-1,0 4,4 3,-2-1,3 3,-2-3,4 2,-3-2,3 1,-3-2,3-8,2-8,8-3,3-11,6 1,1-3,4 3,4-2,3-5,3 3,1-7,1 1,-4-2,0 6,-6 1,1 5,-3 0,6 0,-3-2,7-2,2-2,2-1,1 0,-1 4,-5-1,-1 1,0-1,-5 8,6 5,1 0,2-4,-4-2,0-5,-5-2,5-2,2-7,1-1,-3 0,0 6,-6 12,-8 6,-10 10,-3 8,-7 7,-4 9,-9 8,-8 12,-6 9,-6 4,-7 11,2 3,-11 14,1 0,0 6,-3-2,-2 2,6-4,-1-4,8-3,6-13,9-13,5-7,4-14,8-6,7-16,6-12,4-11,3-8,6-1,1-2,6 3,3-7,5 5,-3-2,2 5,1 4,1-1,2 3,1 3,6 2,0 3,1 1,3 0,15 12,9 4,9 1,5-2,-2 2,3-3,-11 1,-4-3,-9-2,-9-3,-6-3,-9-6,-4-11,-7-12,-5-9,1-8,-2-10,-2-8,2-11,5-11,-2-12,-1-6,2-9,-3-1,-1-5,-3 7,-1 13,-3 13,0 12,-1 15,0 12,-1 19,1 16,-1 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8.4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0 671,'15'1,"-1"0,1 1,-1 1,0 0,0 1,22 9,81 45,-63-30,206 89,59 32,-302-141,-9-5,-1 1,0-1,0 1,0 0,0 1,-1-1,0 1,0 1,0-1,9 12,-15-17,0 0,0 0,0 0,0-1,0 1,0 0,-1 0,1 0,0 0,0 0,0-1,0 1,0 0,-1 0,1 0,0 0,0 0,0 0,0 0,-1 0,1 0,0 0,0 0,0 0,-1-1,1 1,0 0,0 1,0-1,-1 0,1 0,0 0,0 0,0 0,-1 0,1 0,0 0,0 0,0 0,0 0,-1 0,1 1,0-1,0 0,0 0,0 0,0 0,-1 0,1 1,0-1,0 0,0 0,0 0,0 0,0 1,0-1,0 0,0 0,0 0,0 1,0-1,0 0,0 0,0 0,0 1,0-1,0 0,0 0,0 1,-14-10,5 0,1 0,0-1,0 0,1-1,1 1,0-1,0-1,1 1,-5-17,-4-19,-8-52,10 44,-3-4,6 27,2-1,0 0,-2-57,9 88,0-1,-1 0,2 1,-1-1,0 0,0 1,1-1,-1 0,1 1,0-1,0 1,0-1,0 1,0-1,1 1,-1 0,1 0,0 0,-1 0,1 0,0 0,0 0,0 0,0 1,5-3,-4 3,0 0,0 1,1-1,-1 1,0 0,0 0,0 0,1 0,-1 1,0 0,0-1,0 1,0 0,0 0,0 1,0-1,0 1,0-1,-1 1,1 0,4 4,44 34,-4-1,2-3,60 35,-16-17,-93-54,0 0,0 0,1 1,-1-1,0 0,0 0,0 0,1 0,-1 1,0-1,0 0,0 0,1 0,-1 0,0 0,1 0,-1 1,0-1,0 0,1 0,-1 0,0 0,0 0,1 0,-1 0,0 0,1 0,-1 0,0-1,0 1,1 0,-1 0,0 0,0 0,1 0,-1 0,0 0,0-1,0 1,1 0,-1 0,0 0,0-1,0 1,1 0,-1 0,0-1,-2-18,-19-32,18 42,-34-85,-25-102,50 150,2 0,3-1,1 0,1-70,5 114,0-1,1 1,-1-1,0 0,1 1,0-1,0 1,0 0,1-1,-1 1,1 0,-1-1,1 1,4-5,-5 7,1 0,0 0,0 0,-1 0,1 0,0 0,0 0,0 0,0 1,0-1,0 1,0 0,0-1,0 1,0 0,0 0,1 0,-1 0,0 1,0-1,0 1,0-1,0 1,0 0,0-1,3 3,56 26,59 38,-13-6,-93-53,24 10,-2 3,-1 1,35 28,-51-33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50.3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6729.50586"/>
      <inkml:brushProperty name="anchorY" value="12605.38965"/>
      <inkml:brushProperty name="scaleFactor" value="0.5"/>
    </inkml:brush>
  </inkml:definitions>
  <inkml:trace contextRef="#ctx0" brushRef="#br0">26 305,'0'0,"-4"0,-2-4,1-7,1-4,1-5,1-2,1-3,1 0,5-2,0 1,5 5,5 0,-2 1,4 4,-3-1,1 4,3 3,2 4,7 2,1 2,2 2,-1 1,4-1,5 6,-6 5,-7 10,-7 4,-8 8,1 6,-4 10,-2 4,-2 7,-1 6,-2-1,-5 2,0-2,-11 2,-4 11,-4-2,-2-4,-1-5,5-6,5-9,1-9,4-7,-1-11,8-8,8-8,2-10,6-3,0-7,-1-6,2 2,-1-3,2-2,3-1,2-2,4-7,1 0,2 0,-5 0,1 2,-6 0,2 2,0 5,2 1,2 5,-3 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3:51.0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4935.11719"/>
      <inkml:brushProperty name="anchorY" value="10875.36523"/>
      <inkml:brushProperty name="scaleFactor" value="0.5"/>
    </inkml:brush>
  </inkml:definitions>
  <inkml:trace contextRef="#ctx0" brushRef="#br0">1 1,'0'0,"0"4,5 7,5 4,1 10,3 2,4 8,2 5,3 0,-4-3,6 8,0-9,2 3,0-4,0 8,-1-3,0 8,-5 3,-1 1,-5-5,-4 6,-5-6,-2-5,-3-5,-6 0,-1-3,1 2,-6 4,-2 2,-5-1,2-3,-2-4,3-3,-1-3,3-6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7.3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0 693,'1'3,"1"0,-1 1,1-1,-1 0,1 0,0 0,0 0,1 0,-1-1,4 5,6 6,46 73,-35-48,3-2,1 0,32 32,-56-65,0 0,0 0,0 0,0 0,1-1,-1 0,1 0,0 0,-1 0,1 0,0-1,0 0,0 1,7 0,-9-3,1 1,-1 0,1-1,-1 0,1 1,-1-1,0 0,1 0,-1 0,0-1,0 1,0 0,0-1,0 0,0 1,0-1,0 0,-1 0,1 0,-1 0,1 0,-1 0,0 0,2-5,4-10,-1 0,0-1,-1 1,-1-1,-1 0,0-1,0-23,-1 15,1 1,9-36,2-2,-11 46,0 0,1 1,1-1,1 1,15-30,-20 44,1 0,-1 1,1-1,0 1,0 0,0 0,0 0,0 0,0 0,0 0,1 0,-1 0,1 1,-1 0,1-1,-1 1,1 0,0 0,0 0,0 1,0-1,-1 1,1-1,0 1,0 0,0 0,0 0,0 1,0-1,0 1,0 0,-1-1,1 1,0 0,0 1,3 1,9 6,0 1,-1 0,-1 1,0 0,12 15,-2-5,14 14,1-3,2-1,80 48,-118-78,1 1,-1-1,1 0,-1 0,1 0,-1 0,1 0,0 0,0-1,-1 0,1 1,0-1,0 0,-1 0,1 0,0-1,0 1,-1-1,1 0,5-1,-6 0,0 0,0 0,0 0,0 0,0 0,-1-1,1 1,-1 0,1-1,-1 1,0-1,0 0,0 1,0-1,-1 0,1 0,-1 1,1-1,-1 0,0-3,5-78,21-218,-16 228,3 1,23-73,-23 107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8.2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17,'-1'-1,"1"1,0-1,1 0,-1 1,0-1,0 0,0 1,0-1,0 1,1-1,-1 0,0 1,1-1,-1 1,0-1,1 1,-1-1,0 1,1-1,-1 1,1-1,-1 1,1-1,0 1,-1 0,1-1,-1 1,1 0,-1 0,1-1,0 1,-1 0,1 0,0 0,-1 0,1 0,0 0,-1 0,1 0,0 0,-1 0,1 0,-1 0,1 1,0-1,-1 0,1 0,0 1,-1-1,1 0,0 1,3 1,0-1,0 1,-1 0,1 1,-1-1,1 1,3 3,17 23,-2 1,-2 1,18 34,0 0,417 784,-444-822,-9-20,0 0,1-1,0 0,0 1,0-1,1 0,0-1,8 11,-11-18,0-1,0 0,0 1,-1-1,1 0,-1 0,0 1,1-1,-2-5,0-48,-1 1,2 0,15-102,-13 143,0 0,2 0,0 1,0-1,2 1,-1 0,1 1,1-1,1 1,-1 0,2 1,0 0,0 1,1-1,0 2,16-13,-23 20,0 0,0 1,0-1,0 1,0 0,0 0,1 0,-1 0,0 0,1 1,-1-1,0 1,1 0,-1 0,1 0,-1 1,0-1,1 1,-1 0,0 0,0 0,0 0,1 0,-1 1,0 0,-1-1,1 1,0 0,0 0,-1 1,1-1,2 4,9 9,-1 1,0 0,-1 1,11 23,-11-20,50 85,76 111,-118-191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8.8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1,'1'10,"-1"-1,1 1,1 0,0-1,0 0,1 1,1-1,-1 0,1 0,1 0,8 12,5 4,2-1,28 29,-25-31,36 50,-43-34,-12-20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9.2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10.9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574 765,'-3'2,"-1"-1,1 1,0 0,0 0,0 0,0 0,0 0,0 1,1-1,-1 1,-2 4,-11 9,1-3,-253 223,233-200,1 1,2 2,1 2,2 0,-24 48,49-82,1 0,-1 1,1 0,1-1,0 1,-3 12,5-19,0 1,0 0,0-1,0 1,0-1,0 1,1 0,-1-1,0 1,1-1,-1 1,1 0,0-1,0 0,-1 1,1-1,0 1,0-1,0 0,0 0,0 1,1-1,-1 0,0 0,1 0,-1 0,0-1,1 1,-1 0,1 0,-1-1,1 1,-1-1,1 0,0 1,-1-1,1 0,2 0,41 3,0-1,67-8,-9 1,244 3,-331 0,0 0,0-1,0-1,0 0,0-1,-1-1,0 0,0-2,-1 1,0-2,0 1,-1-2,0 0,-1-1,0 0,17-20,8-15,-2-1,-2-1,33-67,106-222,-149 285,-3-1,-2-1,-3-1,15-94,-29 133,1-1,-2 0,0 1,-2-1,1 1,-2-1,0 1,-1 0,-1 0,0 0,-1 1,-1-1,-11-18,13 26,-1 0,0 0,0 1,0 0,-1 0,0 1,-1 0,1 0,-1 1,0-1,0 2,-1-1,0 1,1 1,-1-1,0 2,-1-1,1 1,0 0,-1 1,1 0,-1 1,1 0,-13 2,19-2,1 0,0 0,0 0,-1 1,1-1,0 1,0-1,0 1,0 0,0 0,0 0,0 0,0 0,0 0,0 1,0-1,1 1,-1-1,0 1,1-1,0 1,-1 0,1 0,0 0,0 0,0 0,0 0,0 0,0 0,1 0,-1 1,1-1,-1 0,1 4,0 7,1 0,1 0,0 0,0 0,6 15,3 19,106 571,11-47,-109-477,-8-54,-3 0,-2 1,-1 0,-2 0,-3 61,-6-83,-2-16,7-4,0 0,0 0,0-1,1 1,-1 0,1 0,-1-1,1 1,-1 0,1-1,0 1,-1 0,1-1,0 1,0 0,0-1,0 1,0-1,1 1,-1 0,0-1,1-1,2-9,1 0,1 0,0 1,0-1,1 1,1 0,12-15,62-70,-65 78,-11 13,55-55,-56 56,1 1,-1-1,0 1,1 0,0 1,-1-1,1 1,0 0,1 0,-1 0,0 1,0 0,6-1,-9 2,-1 0,1 1,0-1,-1 1,1-1,-1 1,1-1,-1 1,1 0,-1 0,0 0,1 0,-1 0,0 0,0 0,0 0,1 0,-1 1,-1-1,1 0,0 1,0-1,0 1,-1-1,1 1,-1-1,1 1,-1-1,1 1,-1 0,0-1,0 3,1 61,-1-54,-1 41,1-21,-2 1,-10 60,7-70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08.1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4 131,'0'-2,"0"1,1-1,-1 1,1-1,-1 1,1-1,0 1,0-1,-1 1,1 0,0 0,0-1,0 1,1 0,-1 0,0 0,0 0,0 0,1 0,1 0,34-18,-24 13,21-9,1 1,0 1,46-9,-59 17,-1 1,0 1,1 1,0 1,-1 1,1 1,23 4,-41-4,0 0,0 0,1 0,-1 1,0-1,0 1,0 0,-1 0,1 1,0-1,-1 1,0 0,1 0,-1 0,0 0,0 0,-1 1,1-1,-1 1,0 0,0 0,0 0,0 0,-1 0,1 0,-1 0,0 0,0 1,-1-1,1 0,-1 1,0-1,-1 7,-1 9,0 0,-1 0,-2 0,0 0,-15 36,-25 45,-116 187,99-186,60-99,1-1,0 0,-1 1,1-1,0 1,0 0,0-1,0 1,1 0,-1-1,1 5,0-6,0-1,1 1,-1 0,1 0,-1-1,1 1,-1 0,1-1,-1 1,1-1,0 1,-1-1,1 1,0-1,-1 0,1 1,0-1,0 0,-1 1,1-1,0 0,0 0,0 0,-1 1,1-1,0 0,0 0,0 0,0-1,-1 1,1 0,0 0,0 0,0-1,-1 1,1 0,0-1,0 1,46-9,1 2,75-2,-106 9,0 1,-1 0,1 1,0 1,-1 0,1 2,-1 0,0 0,-1 2,30 15,-42-20,-1-1,0 1,1 0,-1-1,0 1,0 0,0 1,0-1,-1 0,1 0,0 1,-1-1,0 1,1 0,-1-1,0 1,0 0,-1-1,1 1,-1 0,1 0,-1 0,0 0,0 0,0-1,0 1,-1 0,1 0,-1 0,1 0,-1-1,0 1,0 0,-1-1,-2 5,-5 9,-1-1,-1 0,0 0,-22 20,13-14,-236 235,200-209,-2-1,-122 71,150-102,6-6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08.8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0,'13'1,"0"0,-1 1,1 1,0 0,-1 0,0 2,0-1,0 2,-1-1,1 1,-1 1,-1 0,1 1,8 9,17 15,-2 3,40 50,-70-79,62 76,-3 4,76 138,-111-171,-3 1,-2 1,-2 1,-2 1,20 116,-35-141,-1 0,-2 1,-1 0,-1-1,-2 1,-1-1,-2 0,-1 0,-2 0,-22 54,19-56,4-7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0.1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808 1,'-17'1,"-1"0,0 1,1 2,0-1,0 2,0 0,0 1,-30 17,-4 6,-64 49,61-40,27-20,-33 23,2 2,-64 60,109-91,1 1,0 1,0-1,1 2,1-1,0 2,1-1,1 1,1 1,0-1,1 1,1 0,0 1,-3 25,8-40,0 1,-1 0,1 0,1 0,-1 0,1-1,-1 1,1 0,0 0,1-1,-1 1,1-1,-1 1,1-1,0 1,0-1,1 0,-1 0,0 0,1 0,0-1,0 1,5 3,4 1,0-1,1 0,0-1,0 0,17 4,-14-5,0 1,30 14,-24-5,-1 1,0 1,-1 1,-1 1,-1 1,0 0,-2 1,0 1,20 35,-9-8,-2 1,-2 1,24 78,-25-58,16 98,-33-137,-2 0,0 0,-3 1,0-1,-9 56,7-76,-2 0,1-1,-1 0,-1 0,0 0,0 0,-1-1,0 1,-1-2,0 1,0-1,-1 0,0 0,0-1,-1 0,0-1,0 0,-13 7,2-3,-1 0,-1-1,1-1,-1-1,-1-1,1-2,-43 5,58-9,0 0,0-1,0 0,0 0,0 0,0-1,1 0,-1-1,0 1,1-1,0 0,0-1,0 0,0 0,0 0,1-1,-1 1,1-1,0 0,1-1,0 1,-1-1,2 0,-5-9,-5-8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09.5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357 734,'2'-132,"-2"-115,-3 207,-1 2,-2-1,-1 1,-15-45,18 73,0-1,-1 1,0 0,-1 1,0-1,0 1,-1 0,-8-8,13 15,1 0,-1 1,0-1,0 0,0 1,0-1,0 1,0 0,0 0,0 0,-1 0,1 0,-1 0,1 0,0 1,-1-1,1 1,-1 0,1 0,-1 0,1 0,-1 0,1 0,-1 1,1-1,-1 1,1-1,0 1,-1 0,1 0,0 0,0 1,-1-1,1 0,0 1,0 0,1-1,-1 1,0 0,1 0,-3 3,-5 7,0 0,1 0,0 2,1-1,-9 25,-21 79,15-43,10-40,2 0,2 0,1 0,1 1,2 0,2 0,3 68,0-98,0-1,0 1,1-1,-1 0,1 1,0-1,0 0,1 0,-1 0,1-1,0 1,0-1,0 1,0-1,1 0,-1 0,1 0,0-1,0 1,0-1,0 0,0 0,0-1,1 1,-1-1,1 0,6 1,14 3,0-2,0 0,44-2,-48-2,359 21,-374-19,0-1,1 0,-1 0,0 0,0-1,0 0,0 0,0 0,0-1,0 0,0 0,0-1,-1 1,1-1,-1 0,0-1,0 1,0-1,0 0,-1-1,0 1,0-1,5-6,256-443,-210 339,-47 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1.7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809 908,'0'-12,"0"-26,6-55,-4 79,1 0,1 1,0-1,1 1,0 0,1 0,9-16,1 6,0 0,1 1,2 1,29-27,92-66,-63 54,-73 56,1 1,-1-1,0 0,0 0,-1 0,1 0,-1-1,0 1,0-1,-1 0,1 0,-1 0,0-1,0 1,-1 0,1-1,-1 1,-1-1,1 1,-1-1,0 1,0-1,0 1,-1-1,0 1,0-1,0 1,-1 0,0-1,0 1,0 0,-1 0,1 0,-1 0,-1 1,1-1,0 1,-1 0,0 0,0 0,0 1,-1-1,1 1,-1 0,0 0,0 0,0 1,0 0,0 0,0 0,-1 1,-8-2,-2 1,0 2,0 0,-1 0,1 2,0 0,1 1,-1 0,-25 10,17-4,0 2,1 1,1 0,-38 29,1 9,2 2,-80 95,127-136,-101 116,5 5,-153 250,252-369,-5 8,0 1,1 0,2 1,-8 25,15-43,1 0,0 1,0-1,1 1,0-1,0 1,0 0,0-1,1 1,2 6,-2-9,0 0,1 1,-1-1,1 0,0 0,0 0,0-1,0 1,0 0,1-1,-1 0,1 1,0-1,-1 0,1 0,0-1,6 4,6 0,-1 0,1-1,0 0,0-1,0-1,1-1,19 1,112-11,-147 9,52-7,-1-2,0-2,-1-3,0-2,-1-2,-1-2,-1-2,60-38,-53 25,-3-2,0-2,-3-2,-1-2,-2-2,59-79,-61 64,-4-2,-2-1,-3-2,-2-2,31-100,-54 134,-1 0,-3-1,0 0,-2 0,-2 0,-1 0,-6-44,6 75,0 1,0-1,-1 1,0-1,1 1,-1 0,0-1,0 1,0 0,-1 0,1 0,0 0,-1 0,0 0,1 0,-1 0,0 0,0 1,0-1,-3-1,3 2,1 0,-1 1,0-1,0 1,0-1,1 1,-1 0,0 0,0 0,0 0,0 0,1 0,-1 0,0 1,0-1,0 1,1-1,-1 1,0 0,1 0,-1 0,1-1,-1 2,1-1,-1 0,1 0,-3 3,4-4,-1 0,0 1,1-1,-1 1,1-1,0 0,-1 1,1-1,-1 1,1-1,0 1,-1-1,1 1,0 0,-1-1,1 1,0-1,0 1,0 0,-1-1,1 1,0 0,0-1,0 1,0 0,0-1,0 1,1-1,-1 1,0 0,0-1,0 1,0 0,1-1,-1 1,0-1,1 1,-1-1,0 1,1-1,-1 1,1-1,-1 1,1-1,-1 1,1-1,-1 0,1 1,-1-1,1 0,-1 0,1 1,0-1,-1 0,1 0,0 0,0 0,43 10,-38-10,71 12,128 37,-200-48,-1 1,1-1,0 1,0 0,-1 1,1-1,-1 1,0-1,1 1,-1 1,-1-1,1 1,0-1,-1 1,0 0,0 0,0 1,0-1,-1 0,1 1,-1 0,-1-1,1 1,1 9,-1-3,-2 1,0 0,0-1,-1 1,-1-1,0 0,0 1,-1-1,-1 0,-4 11,-96 192,67-147,-32 86,68-152,0 1,0 0,0 0,1 0,-1 0,1 0,-1 0,1 0,0 0,0 0,0 0,0 0,0 0,0 0,1 0,-1 0,1-1,-1 1,1 0,0 0,0 0,0 0,0-1,1 3,0-2,1 0,-1-1,0 1,1 0,0-1,-1 0,1 0,0 1,0-2,-1 1,1 0,0 0,0-1,5 0,5 1,1-1,-1-1,1-1,-1 0,1 0,16-6,16-11,0-1,70-45,26-11,-83 50,-7 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2.8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0,'3'1,"-1"-1,1 1,-1-1,1 1,-1 0,1 0,-1 0,0 1,1-1,-1 0,0 1,0-1,0 1,3 3,29 34,-22-25,135 177,134 228,61 84,-335-493,0-1,0-1,1 1,1-1,16 12,-24-19,0 0,1 0,-1-1,1 1,-1 0,1-1,-1 1,1-1,0 1,-1-1,1 0,0 0,-1 0,1 0,0 0,-1 0,1 0,0-1,1 0,-1 0,0 0,0 0,0-1,0 1,0-1,-1 0,1 1,-1-1,1 0,-1 0,0 0,1 0,-1 0,0-1,0 1,-1 0,2-4,8-29,-2 0,5-46,0 3,97-501,-96 501,15-59,-24 121,0 0,1 0,1 1,0 0,1 0,12-15,-11 18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3.3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63,'0'-62,"0"63,0-1,0 0,0 0,0 0,0 0,0 0,0 0,0 0,0 0,0 0,0 0,0 0,0 0,0 1,1-1,-1 0,0 0,0 0,0 0,0 0,0 0,0 0,0 0,0 0,0 0,0 0,1 0,-1 0,0 0,0 0,0 0,0 0,0 0,0 0,0 0,0 0,0 0,0 0,1 0,-1 0,0 0,0 0,0 0,0 0,0-1,0 1,0 0,0 0,0 0,0 0,0 0,0 0,0 0,1 0,-1 0,0 0,0 0,0 0,0-1,0 1,0 0,0 0,0 0,0 0,9 12,8 18,5 40,-3 1,12 85,10 44,-32-173,0-9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3.6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4.3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432 0,'-12'1,"0"1,0 0,1 0,-1 1,0 1,1 0,0 0,0 1,0 1,-19 13,-2 3,1 3,-28 27,29-25,10-9,1 0,1 1,-18 24,30-36,1 1,1 1,-1-1,1 1,1 0,-1 0,2 0,-1 0,1 0,1 1,-1-1,1 15,1-13,0 0,1-1,1 1,-1 0,1 0,1 0,0-1,1 0,0 1,0-1,1-1,1 1,7 10,-4-9,0-1,1-1,0 1,0-2,1 1,0-1,1-1,0 0,0-1,16 7,1-3,0-1,0-1,0-1,1-2,33 3,153-6,-188-3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5.4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52 385,'8'-1,"0"0,-1 0,1-1,-1 0,0 0,0-1,1 1,-2-2,13-6,60-45,-60 40,7-4,79-66,-94 75,-1 0,0 0,0-1,-2 0,1-1,-1 0,6-14,-12 24,-1 0,0 0,0 1,0-1,-1 0,1 0,0 0,-1 0,1 0,-1 0,0 0,1 0,-1 0,0 0,0 0,0 0,-1 0,1 0,0 0,-1 0,0 0,1 0,-1 0,0 0,0 1,0-1,0 0,0 0,0 1,0-1,-1 1,1-1,-1 1,1 0,-1-1,1 1,-1 0,0 0,0 0,0 0,1 0,-1 1,0-1,0 0,0 1,-4-1,-11-2,-1 2,1-1,-1 2,-27 3,20-2,13 0,0 0,0 0,0 1,0 1,1 0,-1 0,1 2,-1-1,1 1,1 1,-1 0,1 0,0 1,0 1,1-1,0 1,0 1,1 0,0 0,1 1,0 0,0 0,1 0,1 1,-1 0,2 0,-1 1,2-1,0 1,0 0,1 0,0 0,0 21,4 6,1 1,2-2,2 1,21 66,-5-14,-21-83,-1-1,2 1,-1-1,1 0,0 0,0 0,1 0,0-1,0 1,0-1,1 0,11 10,-10-12,0 0,0 0,0 0,1-1,-1 0,1-1,0 1,0-1,0-1,0 1,0-1,0 0,14-1,29-2,0-2,-1-3,50-13,-12 3,434-76,-433 70,-62 14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7.2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665 261,'-144'74,"3"7,-196 147,334-225,-1-1,1 1,0 0,-1 0,1 1,0-1,1 1,-1-1,1 1,-1 0,1 0,0 0,1 0,-3 6,4-7,0 1,0-1,0 1,1-1,-1 1,1-1,-1 0,1 1,1-1,-1 0,0 0,1 0,-1 0,1 0,0 0,0 0,0 0,0-1,4 4,33 31,1-2,2-2,1-2,1-2,56 27,205 83,-221-104,65 24,257 66,-292-100,1-4,231 10,-331-30,1-1,0-1,-1 0,1-2,-1 1,0-2,0 0,0-1,0 0,26-15,-29 12,0 0,0-2,-1 1,-1-1,1-1,-2 0,1-1,-1 1,-1-2,0 1,8-20,4-12,-3-1,-1-1,-2 0,11-66,-12 22,4-127,-18 158,-2 1,-3 0,-3 1,-2 0,-2 0,-39-103,44 139,5 9,-1 0,-1 0,0 0,0 1,-10-15,14 25,0-1,-1 1,1-1,0 1,-1 0,1-1,-1 1,1 0,-1 0,1 0,-1 0,0 0,0 0,1 1,-1-1,0 0,0 1,0 0,0-1,0 1,0 0,0 0,0 0,0 0,1 0,-1 1,0-1,0 0,0 1,0 0,0-1,1 1,-1 0,0 0,0 0,1 0,-1 0,1 0,-1 1,1-1,-3 3,0 0,1 1,-1 0,1-1,0 1,0 0,0 1,0-1,1 0,0 1,0 0,1-1,0 1,0 0,0 0,0 0,1-1,0 1,1 9,1 8,1-1,0 0,11 34,18 40,71 148,67 84,-165-319,62 116,182 316,-249-439,1-1,-1 0,1 0,-1 1,1-1,0 0,0 0,0 0,0 0,0 0,0 0,0 0,0 0,0 0,0 0,0-1,1 1,-1 0,2 0,-2-2,-1 1,1-1,-1 0,1 0,-1 0,1 1,-1-1,1 0,-1 0,0 0,0 0,1 0,-1 0,0 0,0 0,0 0,0 0,0 1,0-1,-1-2,-8-70,8 67,-24-124,-19-129,38 206,2-1,7-100,-3 140,2 1,0 0,1 0,0 0,9-24,-10 33,0 0,0 0,1 0,-1 1,1-1,0 1,0 0,0-1,0 1,0 1,1-1,0 0,-1 1,1 0,0 0,0 0,0 0,0 1,0-1,1 1,-1 0,5 0,38-3,0 3,0 1,0 3,-1 2,1 1,-1 3,-1 2,0 2,0 1,83 41,-94-38,59 40,-83-50,0 1,0 0,-1 1,0-1,0 2,-1-1,-1 1,1 0,9 19,-16-26,0 0,0 0,0 1,0-1,0 0,-1 0,0 1,1-1,-1 0,0 1,0-1,-1 0,1 1,-1-1,0 0,-2 6,-3 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8.6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1133 310,'-17'-1,"1"-2,-1 0,1 0,0-2,-17-6,-11-3,-257-90,-58-16,304 104,33 9,1 1,-1 1,0 0,-34-1,53 6,0 1,0 0,0 0,0-1,1 2,-1-1,0 0,1 0,-1 1,1 0,-1-1,1 1,0 0,0 0,0 0,0 1,0-1,0 0,0 1,1-1,0 1,-1-1,1 1,-1 4,-5 9,2 0,-7 32,9-36,-6 25,-12 63,20-90,0-1,0 0,1 0,1 1,0-1,0 0,0 0,5 15,-5-22,1 1,-1-1,0 0,1 1,-1-1,1 0,0 0,0 0,0 0,0-1,0 1,0 0,0-1,1 1,-1-1,0 0,6 2,49 11,-28-9,79 15,1-5,126 1,-203-14,6 0,-2 1,0-1,0-2,1-2,-1-1,51-10,-75 10,0 2,1 0,-1 0,1 1,-1 1,1 0,-1 0,0 1,0 1,0 0,0 1,0 0,0 1,-1 0,0 1,0 0,16 12,9 9,0 2,-2 1,45 50,-31-25,57 81,-94-119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19.8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9,'14'2,"0"1,0 1,0 0,0 1,-1 0,0 1,0 1,13 8,-12-8,65 42,-3 3,127 112,-167-134,4 3,67 60,-96-82,0 1,0 0,-1 1,-1 0,0 0,9 20,-17-30,0 1,0 0,-1-1,0 1,0 0,0-1,0 1,0 0,-2 4,2-7,0 0,1-1,-1 1,0-1,0 1,0 0,0-1,-1 1,1-1,0 1,0-1,0 1,0-1,0 1,-1 0,1-1,0 1,-1-1,1 1,0-1,-1 0,1 1,0-1,-1 1,1-1,-1 0,1 1,-1-1,1 0,-1 1,1-1,-1 0,1 0,-1 0,1 1,-1-1,0 0,1 0,-1 0,1 0,-1 0,1 0,-1 0,0 0,1 0,-1 0,1-1,-1 1,1 0,-1 0,0 0,1-1,-1 1,1 0,0-1,-1 1,1 0,-1-1,1 1,-1-1,-3-7,0 1,0 0,1-1,1 0,-1 0,1 0,0 0,1 0,0 0,0-13,-2-2,-6-59,3-1,8-132,-3 210,2-1,-1 0,0 0,1 0,0 0,1 1,-1-1,1 1,0-1,0 1,1-1,0 1,0 0,0 0,0 1,1-1,0 0,0 1,0 0,0 0,1 0,-1 1,1 0,0 0,0 0,1 0,-1 1,0-1,1 1,-1 1,1-1,0 1,0 0,-1 0,1 1,8 0,110-4,163 14,123 36,-250-26,-141-18,2 0,-1 1,0 0,37 13,-53-15,0 0,-1 0,1 1,-1 0,1 0,-1 0,0 0,0 0,0 0,0 1,0 0,0-1,-1 1,0 0,1 0,-1 1,0-1,0 0,-1 1,1-1,-1 1,1 0,-1-1,0 1,-1 0,2 7,-10 88,0-20,7-57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20.8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10,'7'8,"0"1,-1 0,1 0,4 11,10 14,86 136,8 13,-20-28,-95-155,0 0,0 0,0 0,0 0,0 0,0 0,0-1,0 1,0 0,0 0,0 0,0 0,0 0,0 0,0 0,0 0,0 0,0 0,0 0,0 0,0-1,0 1,0 0,0 0,0 0,0 0,1 0,-1 0,0 0,0 0,0 0,0 0,0 0,0 0,0 0,0 0,0 0,0 0,0 0,1 0,-1 0,0 0,0 0,0 0,0 0,0 0,0 0,0 0,0 0,0 0,0 0,0 0,1 0,-1 0,0 0,0 0,0 0,0 0,0 1,2-16,-2-19,-1-6,1-182,2 195,1-1,1 1,2 0,0 1,21-52,-25 73,1 0,-1 0,1 0,0 0,1 0,-1 1,1 0,0 0,0 0,0 0,0 0,1 1,-1 0,1 0,0 0,0 0,0 1,7-2,-4 2,1 0,0 1,-1 0,1 0,0 1,-1 0,1 1,0 0,0 0,-1 1,12 4,6 2,-1 2,0 1,-1 1,44 30,85 74,-90-65,-51-42,14 11,36 35,-56-49,-1 1,1-1,-1 1,0 0,-1 0,0 0,0 1,0 0,-1-1,0 1,2 11,-3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14.3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960 96,'0'-20,"1"11,-1 0,0-1,-1 1,0 0,-3-10,4 18,0 1,0-1,0 1,0-1,-1 1,1-1,0 1,0-1,-1 1,1-1,0 1,-1 0,1-1,0 1,-1 0,1-1,-1 1,1 0,-1-1,1 1,0 0,-1 0,1 0,-1-1,1 1,-1 0,1 0,-1 0,0 0,1 0,-1 0,1 0,-1 0,1 0,-1 0,1 0,-1 0,1 0,-1 1,1-1,-1 0,0 1,-22 14,19-12,-90 75,4 5,-88 103,118-121,-32 36,5 3,4 4,-71 125,142-214,2 1,0 0,1 1,0 0,-7 36,14-49,1 0,0 1,0-1,1 1,0-1,0 1,1-1,1 0,-1 1,1-1,1 0,-1 0,1 0,1 0,-1 0,1-1,10 13,14 14,2-1,1-2,2-1,1-2,1-1,74 43,-101-66,6 4,0 0,0-1,26 8,-36-14,0 0,0 0,0 0,1-1,-1 1,0-1,0 0,0-1,0 1,0-1,0 1,0-1,0 0,0-1,0 1,0-1,-1 0,1 1,5-5,11-11,0-1,-1-1,21-28,-21 25,0 0,35-29,-28 32,-4 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22.8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517 1090,'3'-4,"0"0,0 0,0 0,1 0,0 1,0 0,0-1,0 1,0 0,1 1,8-5,-1 0,39-27,-2-1,-2-3,-1-1,-2-3,77-93,-118 132,0-1,-1 0,1 0,-1 0,0 0,0 0,0-1,-1 1,1-1,-1 1,0-1,0 0,-1 1,0-1,1 0,-1 1,-1-1,0-5,0 7,-1-1,1 1,-1-1,0 1,0 0,0 0,-1 0,1 0,-1 0,1 0,-1 1,0 0,0-1,0 1,0 0,-1 0,1 0,0 1,-1-1,1 1,-1 0,-6-1,-9-2,0 0,0 1,0 1,0 1,-1 1,1 1,0 0,-34 8,43-6,1 1,-1 0,1 0,-1 1,1 1,1-1,-14 12,-54 55,53-48,-115 117,-188 251,320-385,1 0,0 1,1-1,-1 1,2-1,-1 2,-4 12,8-18,0-1,0 0,0 0,0 1,0-1,0 0,1 0,-1 0,1 1,0-1,-1 0,1 0,0 0,0 0,0 0,1 0,-1 0,0-1,1 1,-1 0,1-1,-1 1,1-1,0 1,0-1,0 0,0 0,0 0,0 0,0 0,0 0,0-1,3 2,46 17,1-1,0-3,1-2,0-3,1-2,106 3,-126-13,1-2,-1 0,0-3,0-1,-1-1,0-2,0-1,-1-2,-1-1,-1-1,0-2,-1-1,-1-1,0-2,-2 0,-1-2,-1-1,-1-1,21-30,-28 32,-1 0,-1-1,-2-1,0 0,13-47,23-143,-36 122,-4 0,-4-1,-11-126,6 206,-1-1,0 1,-1-1,0 1,-2 0,1 0,-2 0,-9-18,12 28,0 1,0-1,-1 1,1 0,-1 0,0 0,0 0,0 1,0 0,-1 0,1 0,-1 0,0 1,0-1,0 1,0 0,0 1,0-1,-1 1,1 0,-1 1,1-1,0 1,-1 0,1 1,-1-1,-5 2,9-2,-1 1,0 0,0 0,0 0,1 0,-1 0,0 1,1-1,0 1,-1 0,1-1,0 1,0 0,-1 0,2 1,-1-1,0 0,0 1,1-1,-1 1,1-1,0 1,0 0,0-1,0 1,0 0,1 0,-1 0,1 3,-2 12,1 0,0 0,5 31,-2-18,-2-18,0-1,1 1,0 0,2-1,-1 1,1-1,1 0,0 0,1 0,0-1,1 1,0-1,1 0,0-1,10 11,31 42,42 74,-59-87,1-2,2 0,65 67,-94-111,1 0,-1 0,1-1,0 0,0 0,0 0,11 3,-12-4,0 0,1 0,-1 0,0 0,-1 1,1 0,0 0,-1 0,1 1,6 6,-1 3,0-2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24.5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22558 87,'-643'-21,"192"2,-1813 22,485 9,861-60,311 35,1 42,-63 2,396-24,-419 65,328-9,-1059 162,462-132,230-27,-1897 143,2281-197,-730 54,328-17,270-26,401-15,1 4,-97 27,-148 60,203-60,-187 50,-4-13,-327 36,224-59,-313 45,-398 129,1037-209,-1-3,0-4,-1-4,-164-8,248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26.5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2016,'978'11,"-37"0,340-84,-11-89,-659 79,853-97,1 56,-754 95,779 69,-1014 7,448 22,-825-67,0-5,-1-3,0-5,152-37,332-149,-502 168,321-126,-234 91,220-55,187-12,-349 83,22-3,319-25,-64 6,-356 42,455-101,-503 108,1 3,0 5,1 4,115 5,397 56,330 19,-822-62,-66-3,61-3,-73-6,-1-3,1-1,66-22,-21 6,689-160,13 46,-144 77,-435 52,224 21,-409-11,-9-2,0 1,-1 0,1 2,0-1,-1 2,0 0,0 1,23 10,-34-11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39.6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1,'1'0,"-1"0,1 0,0 0,0 1,0-1,0 1,-1-1,1 0,0 1,-1-1,1 1,0 0,-1-1,1 1,0-1,-1 1,1 0,-1 0,1-1,-1 1,1 0,-1 0,0 0,1 0,8 28,-6-17,49 159,19 56,141 301,-198-500,-3-9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40.6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0,'1'11,"1"0,0-1,0 1,2-1,-1 1,1-1,0 0,1-1,8 13,12 28,200 430,-131-289,-50-103,-8-17,-2 1,39 127,-67-164,-1-5,-5-49,-12-104,6 73,1-1,4-78,2 118,0-1,1 1,0 0,1 0,0 0,1 0,0 1,1-1,8-13,-10 20,0-1,1 0,0 1,0 0,1-1,-1 2,1-1,0 0,0 1,0 0,0 0,0 1,1-1,-1 1,1 0,0 1,-1-1,1 1,9 0,2 0,1 1,-1 1,0 0,0 2,27 6,85 33,-65-20,-52-18,0 0,-1 1,1 0,-1 1,0 0,-1 1,1 0,-1 1,17 17,-21-18,0 1,0 0,0 1,-1 0,-1 0,0 0,0 0,0 0,-1 1,-1 0,1-1,1 21,-2 19,-3 52,0-83,0 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41.7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303 562,'1'-20,"1"-1,1 1,1 0,1 0,0 0,2 1,15-33,-2 2,-8 19,-2-1,-1 1,-1-2,-1 1,-3-1,2-34,-6 64,0 1,0-1,-1 1,1-1,-1 0,1 1,-1-1,0 1,0 0,0-1,-1 1,1 0,0 0,-1-1,1 1,-1 0,0 0,0 1,0-1,0 0,0 1,0-1,0 1,0 0,-1-1,1 1,0 0,-1 0,1 1,-1-1,1 0,-1 1,1 0,-1-1,0 1,1 0,-1 0,1 1,-4 0,-5-1,1 2,-1-1,0 1,1 1,0 0,0 0,-1 1,-12 8,7-2,1 2,0 0,1 0,0 1,1 1,0 0,1 1,1 1,-18 31,12-14,1 1,2 0,1 1,-9 42,17-62,2 1,0 0,1 0,1 0,0 0,1 1,1-1,3 19,0-22,-1-1,1 0,1 0,0 0,1 0,0-1,1 0,0 0,1-1,14 16,7 14,-21-28,-1-1,1 0,15 14,-21-23,0 0,0 0,1 0,-1-1,1 1,-1-1,1 1,-1-1,1 0,0 0,-1 0,1 0,0-1,0 1,0-1,0 0,-1 1,1-1,0-1,0 1,3-1,56-17,-2-3,0-3,90-49,-64 30,-39 20,124-67,-151 76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42.2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0,'0'4,"0"6,0 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43.2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1666 0,'-175'13,"53"-1,-353 57,342-44,-483 113,482-112,133-26,0 1,1-1,-1 0,1 0,-1 0,1 1,-1-1,1 0,-1 0,1 1,0-1,-1 1,1-1,-1 0,1 1,0-1,-1 1,1-1,0 1,0-1,-1 1,1-1,0 1,0-1,0 1,-1-1,1 1,0-1,0 1,0-1,0 1,0 0,0-1,0 1,0-1,0 1,1-1,-1 1,0-1,0 1,0-1,1 1,-1-1,0 1,1 0,21 29,-8-12,2 13,-1 1,18 62,7 14,-29-86,0-3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46.6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1,'1'0,"0"0,0 0,0 0,0 0,0 0,0 1,0-1,0 0,0 1,-1-1,1 0,0 1,0-1,0 1,-1 0,1-1,0 1,-1-1,1 1,0 0,-1 0,1-1,0 3,24 23,38 60,78 140,-87-133,435 768,-385-660,-95-179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47.4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2 355,'-1'-44,"0"10,2 0,4-37,-4 63,0 0,1 0,0 0,0 0,1 0,0 1,0-1,1 1,0 0,0 0,1 0,0 1,0 0,7-7,-6 8,0 1,1 0,-1 0,1 1,0 0,0 0,0 1,0-1,9 0,71-9,-68 11,16-4,1 3,0 1,1 1,63 10,-90-8,-1 0,1 1,-1-1,1 2,-1-1,0 2,-1-1,1 1,-1 0,0 1,0 0,0 0,-1 0,0 1,0 0,-1 1,0 0,0 0,-1 0,0 0,0 1,6 17,0 8,-2 1,-1 1,-1 0,-3 0,0 0,-3 1,-2 42,-3-34,-2-1,-1 0,-3-1,-1 0,-26 63,33-95,-1-1,1 0,-2 0,1 0,-1 0,-1-1,0 0,-16 15,14-18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15.7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0 784,'1'29,"2"0,0-1,2 1,1-1,2 0,0-1,2 0,1 0,1-1,1 0,1-1,32 41,-29-44,1 0,2-2,0 0,0-1,2-1,0-1,2-1,-1-1,2-1,0-1,0-2,1 0,30 8,-36-14,0 0,0-1,0-1,1-1,25-1,-41-1,1-1,-1 1,0-1,0 0,0 0,0-1,0 1,0-1,0 0,-1-1,1 1,-1-1,1 0,-1 0,0 0,0-1,0 1,-1-1,1 0,-1 0,0 0,0 0,-1-1,1 0,3-8,1-13,-2 1,0-1,-2 0,-1 0,-1-1,-1 1,-5-31,2-10,4 1,0 37,-1 0,-1 1,-1-1,-11-47,13 74,0 0,-1 1,1-1,-1 0,1 0,-1 1,0-1,0 0,0 1,0-1,0 1,0-1,-1 1,-1-2,3 3,-1-1,1 1,-1 0,1 0,-1 0,1 0,-1 0,1 0,0 0,-1 0,1 1,-1-1,1 0,-1 0,1 0,-1 0,1 1,0-1,-1 0,1 0,0 1,-1-1,1 0,-1 1,1-1,0 0,0 1,-1-1,1 0,0 1,0-1,-1 1,1 0,-2 3,0 0,1 0,-1 1,1-1,0 1,0-1,0 0,1 1,0 0,0 4,1 0,1-1,0 0,1 1,0-1,0 0,1 0,0-1,0 1,1-1,0 0,0 0,1 0,0-1,0 0,13 10,11 7,1-1,42 22,-55-34,68 36,3-3,1-4,2-5,2-3,0-4,2-5,185 19,-261-39,-8 0,0-1,1 0,23-3,-34 2,0 0,0 0,0-1,1 1,-1-1,0 1,-1-1,1 0,0 0,0 0,0 0,0 0,-1 0,1 0,0-1,-1 1,1-1,-1 1,0-1,1 0,-1 1,0-1,0 0,0 0,0 0,0 0,-1 0,1 0,0-2,0-9,0 1,-1-1,0 0,-1 1,-1-1,-4-19,-26-76,31 104,-53-150,-86-169,93 231,-3 2,-126-165,165 241,-64-73,67 78,-1 1,0 1,0-1,-1 2,1-1,-1 1,-15-6,22 11,1 0,0 0,0 0,0 0,0 1,-1-1,1 1,0 0,0-1,-1 1,1 0,0 0,-1 1,1-1,0 0,-1 1,1 0,0-1,0 1,0 0,0 0,0 0,0 0,0 0,0 1,0-1,0 1,1-1,-1 1,0 0,-1 2,2-1,-1 0,1-1,0 1,0 0,1 0,-1 0,0 0,1 0,0 0,0 0,0 0,0 0,0 0,1 0,-1 0,1 0,0-1,0 1,0 0,0 0,0 0,1-1,-1 1,3 2,3 4,0 0,1-1,0 0,1 0,0-1,0 0,0 0,12 6,92 41,-81-40,372 151,201 98,-581-251,-1 1,-1 1,0 1,38 33,-53-40,0-1,0 1,-1 1,0-1,-1 1,0 0,0 0,0 0,-2 1,1 0,-1 0,0 0,-1 0,0 0,0 14,-1 3,-1-1,-2 1,0-1,-2 0,-1 0,-1 0,-1 0,-1-1,-1 0,-21 39,27-59,0 0,0-1,-1 1,0-1,0 1,0-1,0 0,-1 0,1-1,-1 0,0 1,0-2,0 1,0 0,-1-1,1 0,-1-1,0 1,1-1,-1 0,0 0,0-1,1 1,-9-2,-8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48.2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1 263,'10'2,"1"0,-1 0,0 1,0 0,0 1,18 10,10 2,430 174,-413-167,-44-18,0 0,0 0,0 1,-1 0,0 1,0 0,10 10,-17-15,-1 1,0 0,0-1,0 1,-1 0,1 0,-1 0,1 0,-1 0,0 0,0 0,0 1,-1-1,1 0,-1 1,0-1,0 0,0 1,0-1,0 0,-1 1,0-1,0 0,0 0,0 0,0 1,0-1,-1 0,1-1,-4 6,4-6,-1 0,1 0,0 0,-1 0,1 0,-1 0,0 0,1-1,-1 1,0-1,0 1,0-1,0 0,-1 1,-2 0,4-2,-1 1,1-1,-1 0,1 0,-1 0,1 0,-1 0,1 0,-1-1,1 1,0 0,-1-1,1 1,-1-1,1 1,0-1,-1 0,1 0,-1 0,-2-2,1-1,0 1,0 0,0-1,0 1,1-1,0 0,-1 0,1 0,1 0,-1 0,0 0,1-1,0 1,0-5,-5-73,3 0,4 0,15-103,-14 164,0-7,10-44,-11 66,1 0,-1 1,1-1,0 1,1-1,-1 1,1 0,0 0,0 0,1 0,0 0,0 1,7-8,-10 12,-1 0,1-1,-1 1,1-1,-1 1,1 0,-1 0,1-1,-1 1,1 0,0 0,-1 0,1 0,-1 0,1-1,0 1,-1 0,1 0,0 1,-1-1,1 0,-1 0,1 0,0 0,-1 0,1 1,-1-1,1 0,-1 0,1 1,-1-1,1 1,-1-1,1 0,-1 1,1-1,-1 1,0-1,1 1,-1-1,1 2,5 11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49.3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179 86,'0'-4,"0"0,-1-1,0 1,0 0,0 0,-1 1,1-1,-1 0,0 0,0 1,0-1,0 1,-1-1,1 1,-1 0,0 0,0 0,-4-3,5 5,0-1,0 1,0 0,0-1,0 1,0 0,-1 0,1 0,0 1,-1-1,1 0,-1 1,1 0,0-1,-1 1,1 0,-1 0,1 0,-1 1,1-1,0 1,-1-1,1 1,-1 0,1 0,0 0,0 0,0 0,0 0,-4 3,-1 4,1-1,0 1,0 0,0 0,1 0,0 1,1 0,0 0,0 0,1 0,0 1,1-1,0 1,1 0,0 0,0 11,0 12,2 0,1 0,10 49,-4-42,1 0,16 42,-21-71,0 0,0-1,2 0,-1 0,1 0,1 0,-1-1,2 0,-1-1,1 1,1-1,13 10,-13-13,1-1,-1 1,1-2,0 1,0-1,0-1,18 2,78 2,-72-5,258 1,-289-2,1 0,-1 0,0 0,1 0,-1-1,0 0,1 1,-1-1,0 0,0-1,0 1,1 0,-1-1,-1 0,1 0,0 0,0 0,-1 0,1 0,-1-1,4-4,-4 3,0 0,-1 0,1-1,-1 1,1-1,-1 0,-1 1,1-1,-1 0,0 1,0-1,0 0,0 1,-1-1,-1-5,-2-6,-1 0,-1 1,0-1,-1 2,0-1,-1 1,-1 0,-1 0,-18-20,-11-8,-60-50,57 54,13 10,-1 2,-1 1,-65-39,89 61,-1 0,1 0,-1 0,0 1,1 0,-1 1,0 0,-11-1,-2 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0.0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484 1,'-11'0,"0"2,1-1,0 1,-1 1,1 0,0 0,0 1,1 0,-1 1,1 0,0 1,0-1,0 2,1-1,-10 11,-12 13,2 2,-37 53,34-42,-4 4,2 2,3 1,-29 63,58-110,0 0,-1 0,1 0,0 0,0 0,1 0,-1 0,1 0,0 0,-1 1,1-1,1 6,0-8,-1 0,1 0,-1 0,1-1,0 1,0 0,-1 0,1 0,0-1,0 1,0 0,0-1,0 1,0-1,0 1,0-1,0 0,0 1,0-1,0 0,0 0,0 1,0-1,1 0,-1 0,0 0,0 0,0-1,0 1,0 0,0 0,0-1,0 1,0-1,0 1,0-1,2 0,61-19,39-13,135-23,-145 40,173-53,-207 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2.3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 1281,'1'-5,"-1"1,1-1,0 1,0 0,1-1,-1 1,1 0,0 0,0 0,0 0,1 0,3-4,42-46,-22 27,377-466,-403 493,1-1,-1 1,1-1,-1 1,1-1,-1 1,1-1,-1 1,1-1,-1 0,1 1,-1-1,0 1,1-1,-1 0,0 1,0-1,0 0,1 0,-1 1,0-1,0 0,0 1,0-1,0 0,0 0,0 1,-1-1,1 0,0 1,0-1,0 0,-1 1,1-1,0 0,-2 0,0 0,0 0,0 1,0 0,0-1,0 1,0 0,0 0,0 0,0 0,0 0,0 1,-3 0,-63 20,54-12,0-1,1 2,0 0,0 0,-21 24,-51 70,68-82,-41 60,4 2,-76 159,126-236,1 1,0 0,0 0,1 0,-1 0,2 1,-2 14,3-21,0 0,0 1,0-1,1 0,-1 0,1 0,-1 0,1 0,0 0,0 0,0 0,0 0,0-1,0 1,1 0,-1-1,0 1,1-1,-1 1,1-1,0 1,0-1,-1 0,1 0,0 0,0 0,0 0,0-1,0 1,0 0,0-1,0 0,0 1,0-1,1 0,2 0,61 2,95-9,-116 4,-24 3,0-2,-1-1,0 0,0-2,0 0,0-1,-1-1,0-1,0 0,-1-2,33-21,-5-6,-1-2,-1-2,-3-2,-1-2,50-74,143-262,-220 357,14-24,38-65,72-174,-133 278,-1 1,0-1,-1 0,0 0,0 0,-1-10,0 17,-1 1,0-1,-1 0,1 0,0 1,0-1,-1 0,1 1,-1-1,0 0,1 1,-1-1,0 1,0-1,0 1,0-1,0 1,0 0,0-1,-1 1,1 0,0 0,-1 0,1 0,-1 0,1 0,-1 0,0 1,1-1,-1 1,0-1,1 1,-1-1,0 1,1 0,-1 0,0 0,-2 0,-4 0,-1 1,0 0,0 0,1 1,-1 0,1 0,-1 1,1 0,-13 8,-71 46,70-42,11-7,-59 43,65-47,0 0,0 1,1-1,0 1,-1 0,2 0,-1 1,1-1,-1 1,-2 7,6-12,0 0,0 0,-1 1,1-1,0 0,0 0,0 0,0 0,1 0,-1 0,0 0,0 0,1 0,-1 0,0 0,1 0,-1 0,1 0,-1-1,1 1,-1 0,1 0,0 0,0-1,-1 1,1 0,0-1,0 1,0 0,0-1,0 1,-1-1,1 0,0 1,0-1,0 0,0 1,0-1,0 0,2 0,52 4,-42-4,18 3,0 2,0 0,49 16,88 41,-99-35,27 9,482 196,-573-229,2 0,1 0,-1 1,1 0,-1 0,12 11,-18-14,0 0,0 0,0 1,0-1,0 0,-1 0,1 1,0-1,-1 0,1 1,-1-1,1 1,-1-1,0 1,1-1,-1 1,0-1,0 1,0-1,0 1,-1-1,1 1,0-1,-1 0,1 1,-1-1,1 1,-1-1,1 0,-1 1,0-1,0 0,0 0,0 1,0-1,0 0,0 0,0 0,-2 1,-23 22,-2 0,-43 28,8-6,-434 371,467-388,12-11,0 0,-1-2,-37 25,55-40,0 0,0 0,0 0,-1 0,1 0,0-1,0 1,-1 0,1-1,0 1,-1-1,1 1,-1-1,1 0,0 0,-1 0,1 0,-1 0,1 0,-1 0,1 0,-3-1,4 0,-1 0,1 0,0 0,-1 0,1 0,0-1,0 1,0 0,0 0,0 0,0 0,0 0,0-1,1 1,-1 0,0 0,1 0,-1 0,1 0,0-2,6-11,0-1,17-22,56-60,3 5,112-96,-148 144,773-659,-787 679,-19 15,0-1,-1-1,0 0,-1 0,0-1,0-1,-2 0,17-25,-26 37,-1 0,1 0,-1 0,1 0,-1 0,1 0,-1-1,0 1,0 0,0 0,1 0,-1 0,0 0,-1 0,1-1,0 1,0 0,0 0,-1 0,1 0,0 0,-1 0,1 0,-1 0,1 0,-1 0,0 0,1 0,-3-1,1 0,0 1,-1-1,0 1,1 0,-1-1,0 2,0-1,0 0,1 0,-1 1,-5-1,-3 1,0 0,0 0,-1 1,1 0,-15 4,17-1,0 0,1 0,0 0,0 1,0 0,0 1,1-1,-11 12,-52 63,41-44,12-16,1 0,1 1,-13 24,25-39,0-1,0 0,1 1,-1 0,1-1,0 1,1 0,0 0,0 0,0 0,1 0,-1 0,1 0,1 0,-1 0,1 0,0 0,1 0,1 7,-1-11,-1 0,1 0,-1 1,1-1,0-1,-1 1,1 0,0 0,0-1,0 1,1-1,-1 1,0-1,1 0,-1 0,0 0,1 0,-1 0,4 0,54 4,-33-4,149 17,203 49,-373-66,0 1,0 0,-1 0,1 0,-1 0,0 1,6 4,-10-7,0 1,0 0,-1-1,1 1,0 0,0-1,-1 1,1 0,-1 0,1-1,-1 1,1 0,-1 0,1 0,-1 0,0 0,0 0,1 0,-1 0,0 0,0-1,0 1,0 0,0 0,0 0,0 0,0 0,-1 0,1 0,0 0,-1 0,1 0,0 0,-1 0,1-1,-1 1,1 0,-1 0,0 0,1-1,-1 1,0 0,1-1,-1 1,0-1,0 1,0-1,1 1,-1-1,-1 1,-111 70,15-20,-29 19,105-56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4.9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327 554,'-4'1,"0"-1,0 1,0 0,0 0,0 0,1 1,-1-1,0 1,1 0,-1 0,1 0,0 1,0-1,0 1,0 0,0 0,0 0,1 0,-3 4,-7 11,0 0,-12 28,9-17,5-10,-101 198,96-183,2 1,1 0,2 1,-9 57,18-83,0 0,0 0,1 0,0 0,1 0,0 0,1 0,0-1,5 16,-5-20,1 0,-1 0,1 0,0 0,1-1,-1 1,1-1,0 0,0 0,0 0,1 0,-1-1,1 0,0 0,0 0,0-1,0 1,6 1,11 3,0-1,1-2,0 0,42 2,97-8,-117 0,-29 1,0 0,0 0,-1-2,28-7,-40 9,0 0,0 0,-1 0,1 0,0 0,0-1,-1 1,1-1,-1 1,0-1,1 0,-1 0,0 0,0 0,0-1,0 1,-1-1,1 1,-1-1,1 1,-1-1,0 0,0 1,0-1,0 0,-1 0,1 0,-1 0,0 0,1 0,-1 0,-1-3,-2-8,0 1,-1 0,0 0,-1 1,0-1,-1 1,-15-22,-65-77,53 70,-239-274,260 303,1-1,0 0,1 0,0-1,1 0,-9-18,16 28,1 1,0-1,0 0,0 0,0 0,0 0,1 0,0 0,0 0,0 0,0 0,0 0,1 0,0 0,0 0,0 0,0 0,1 0,-1 0,1 1,0-1,0 1,1-1,-1 1,1 0,-1 0,1 0,0 0,0 1,0-1,6-3,5-3,1 0,1 0,-1 1,1 1,1 1,-1 1,20-5,126-17,-144 24,118-14,1 6,0 6,0 6,244 32,-349-27,0 1,62 23,-82-25,0 0,-1 1,0 0,0 1,0 0,-1 1,0 0,0 0,-1 1,12 16,-16-19,-2 1,1 0,-1 0,0 1,0-1,-1 1,0-1,0 1,-1 0,0 0,-1 0,0 14,-2 9,-12 58,10-66,-120 485,88-378,33-117,2-8,0 0,0 1,0-1,-1 0,0 0,0 0,0 0,-1 0,1 0,-1 0,0-1,-1 0,-6 7,10-11,-1 0,1 1,-1-1,1 0,-1 0,1 0,-1 0,1 0,-1 0,1 0,-1 0,1-1,-1 1,1 0,-1 0,1 0,-1 0,1-1,-1 1,1 0,-1-1,1 1,0 0,-1-1,1 1,0 0,-1-1,1 1,0-1,-1 1,1 0,0-1,0 1,-1-1,1 1,0-1,0 1,0-1,0 1,0-1,0 1,0-1,0 0,0 0,-5-28,5 28,-3-59,2 0,14-110,35-114,-45 271,101-407,-76 339,3 0,82-151,-110 228,22-33,-25 36,1-1,0 1,0 0,-1 0,1 0,0 0,0 0,0 0,0 0,1 1,-1-1,0 0,0 0,0 1,0-1,1 1,-1-1,0 1,1 0,-1-1,0 1,1 0,-1 0,0 0,3 0,5 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5.6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907 260,'0'-11,"-1"1,0-1,-1 1,0 0,0-1,-1 1,-1 0,0 1,0-1,0 1,-2-1,1 1,-1 1,0-1,-1 1,-14-14,11 13,0 1,0 0,-1 1,0 0,-1 1,1 0,-1 0,0 1,-1 1,1 0,-1 1,0 1,-13-2,3 2,0 1,0 1,0 0,-44 9,55-6,0 0,0 1,0 0,1 1,-1 0,1 1,1 0,-1 1,1 0,-17 15,-11 16,1 2,2 2,2 1,1 2,-27 52,39-60,2 2,1 0,3 0,0 1,3 1,2 1,-6 45,14-67,0 0,1 0,2 0,0 0,0 0,2-1,1 1,0-1,1 0,1 0,10 18,4 0,1-1,2-1,1-1,34 36,10 6,-21-26,-3 1,-2 3,47 77,-82-114,-1 0,0 0,-2 1,0 0,0 0,-2 0,0 0,-1 1,-1-1,-2 25,-2 5,-3-1,-20 87,-8-12,-5-1,-5-2,-67 125,103-226,5-11,0 0,0 0,0-1,-1 1,0-1,0 0,-1 0,0 0,0-1,0 1,-9 5,4-9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6.2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1 321,'0'-3,"0"0,1 0,0 0,0 0,0 0,0 0,1 0,-1 0,1 0,-1 1,1-1,0 0,0 1,0 0,0-1,1 1,-1 0,1 0,-1 1,1-1,4-2,10-5,0 0,27-9,-14 6,120-67,-99 49,108-44,-73 48,-70 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8.0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1000 218,'-6'0,"-33"-1,-45 7,70-4,0 1,0 0,0 1,1 1,0 0,-22 12,-94 63,-139 114,58-39,186-139,-47 36,65-48,1 1,0 0,0 0,0 1,1-1,0 1,0 0,0 0,-3 7,7-12,-1 0,1-1,0 1,-1 0,1-1,0 1,0 0,-1-1,1 1,0 0,0 0,0-1,0 1,0 0,0-1,0 1,0 0,1 0,-1-1,0 1,0 0,1-1,-1 1,0 0,1-1,-1 1,0-1,1 1,-1 0,1-1,-1 1,2 0,24 2,29-16,-54 12,34-11,0-2,0-1,-2-2,0-2,-1 0,0-3,-2 0,-1-2,-1-1,-1-1,-1-2,35-48,27-44,-37 46,3 3,84-85,-120 138,-8 7,1 1,0-1,1 2,0 0,25-15,-37 24,0 0,0 0,0 1,0-1,0 0,0 0,0 0,0 0,0 0,0 0,0 0,0 0,0 0,0 0,0 1,0-1,0 0,0 0,0 0,0 0,0 0,0 0,0 0,0 0,0 0,0 0,0 1,1-1,-1 0,0 0,0 0,0 0,0 0,0 0,0 0,0 0,0 0,0 0,0 0,0 0,0 0,1 0,-1 0,0 0,0 0,0 0,0 0,0 0,0 0,0 0,0 0,0 0,1 0,-1 0,0 0,0 0,0 0,0 0,0 0,0 0,0 0,0 0,0 0,0 0,0 0,1 0,-1 0,-6 11,-11 12,0-5,-1-2,-1 0,-1-1,0-1,-1 0,-30 14,15-12,-1-2,-1-1,-45 9,75-20,-5 0,-1 1,1 1,0 0,1 1,-14 7,23-10,-1 1,1-1,0 1,0-1,0 1,0 0,0 0,1 1,-1-1,1 0,0 1,0 0,0-1,0 1,1 0,0 0,0 0,0 0,0 0,0 8,-3 51,7 84,1-47,-4-92,0 0,0 0,1 0,0 0,1 0,-1 0,2-1,-1 1,7 12,-7-17,0 1,1-1,0 0,-1 0,1-1,0 1,0-1,1 1,-1-1,0 0,1 0,-1 0,1-1,0 0,0 1,-1-1,1 0,0-1,0 1,0-1,6 1,5 0,1-1,0 0,-1 0,1-2,-1 0,1-1,21-7,-30 7,0 0,1 0,-1-1,0 0,-1 0,1-1,-1 0,0 0,0-1,0 1,-1-1,0 0,0-1,-1 1,1-1,3-10,7-16,-2-1,-1-1,9-45,11-112,-14 77,3-26,-21 150,1 0,0 0,1 0,0-1,0 1,1 0,0-1,1 1,-1-1,2 0,-1 0,7 8,10 12,46 47,-27-33,244 301,-263-305,-16-20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8.9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589 0,'-8'1,"0"1,0 0,0 0,0 1,0 0,0 0,1 1,0 0,-1 0,-9 9,-14 6,-245 160,153-94,113-79,3-2,1 1,-1-1,1 1,0 0,-8 10,13-14,0 0,0 0,1 0,-1 0,0 1,1-1,-1 0,1 0,-1 1,1-1,0 1,-1-1,1 0,0 1,0-1,0 1,0-1,0 0,1 1,-1-1,0 0,1 1,-1-1,0 0,1 1,0-1,-1 0,1 0,0 1,0-1,-1 0,1 0,0 0,0 0,0 0,0 0,2 1,31 25,64 40,-47-34,-22-13,2-1,0-1,1-2,0-1,2-1,-1-2,42 9,-71-21,0 0,1 1,-1-1,1-1,-1 1,0-1,1 0,-1 0,0 0,0 0,0-1,0 1,7-5,46-37,-25 17,-7 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9.3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0,'0'5,"0"5,0 5,0 5,4 2,2 3,4 1,0 0,-1 1,-3-1,-2-5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16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1,'1'12,"0"0,1 0,0-1,1 1,0-1,1 1,1-1,-1 0,2 0,-1-1,11 15,10 10,54 57,-57-67,205 209,-182-192,3-1,1-4,68 41,-114-76,0 1,1-1,-1 0,0 0,1 0,-1 0,1-1,0 0,-1 0,1 0,0 0,0-1,0 0,0 0,-1 0,1-1,6-1,-7 0,0 0,-1 0,1 0,0-1,-1 1,0-1,0 0,0 0,0 0,0-1,0 1,-1-1,0 1,0-1,0 0,0 0,0 0,-1 0,2-5,22-95,-19 82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4:59.6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119 331,'0'-4,"-5"-6,0-10,-5-9,0-5,-3-5,-3 0,1 2,3-1,-1 6,2 5,3 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0.2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0,'1'19,"0"0,2 0,0 0,1 0,1-1,10 25,54 103,-51-111,356 676,-351-667,-7-11,36 56,-48-83,0 0,1 0,0 0,0-1,0 0,1 0,-1 0,1 0,0-1,1 0,-1 0,1-1,-1 0,15 5,-1-6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0.6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 0,'-4'0,"-2"5,1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1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 1,'-1'0,"0"1,1-1,-1 0,0 1,0-1,0 1,1 0,-1-1,0 1,1 0,-1-1,0 1,1 0,-1 0,1-1,-1 1,1 0,0 0,-1 0,1 0,0 0,-1 0,1 0,0 0,0-1,0 1,0 0,0 0,0 1,0 32,8 12,2 0,3 0,29 73,16 57,-52-149,-1-1,2 0,0-1,2 0,0 0,18 31,-26-54,0 0,1-1,-1 1,1 0,-1-1,1 1,0 0,0-1,-1 0,1 1,0-1,0 0,0 0,1 0,-1-1,0 1,0 0,0-1,1 1,-1-1,0 0,1 0,-1 0,0 0,0 0,1 0,-1-1,0 1,1-1,-1 1,3-2,8-4,0 0,0 0,-1-1,14-11,5-2,17-4,0 3,1 2,97-24,-144 42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3.3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0 447,'1'-2,"-1"0,0 1,1-1,0 0,-1 0,1 0,0 1,0-1,0 0,0 1,0-1,0 1,1-1,-1 1,1-1,-1 1,1 0,1-2,35-20,-29 19,42-22,1 3,89-28,117-17,-34 11,-194 48,32-8,-2-2,0-2,108-57,-163 75,27-12,-31 15,0 0,0 1,-1-1,1 0,0 1,0-1,-1 1,1-1,0 1,-1 0,1-1,-1 1,1-1,-1 1,1 0,-1 0,1-1,-1 1,0 0,1 0,-1-1,0 1,0 0,0 0,1 0,-1 0,0-1,0 1,0 0,0 0,-1 0,1 0,0 0,-1 1,2 10,1 1,0-1,0 1,1-1,9 22,-11-31,1 1,-1-1,1 0,0 0,0 0,0 0,0-1,1 1,-1 0,1-1,4 4,-6-6,1 1,0 0,0 0,-1-1,1 1,0-1,0 1,0-1,0 0,0 0,0 0,-1 0,1 0,0 0,0 0,0-1,0 1,0-1,-1 1,1-1,0 0,0 0,1-1,1-1,-1 0,1-1,-1 1,0-1,0 0,0 0,0 0,-1 0,0-1,0 1,0-1,0 1,-1-1,1 0,-1 1,0-8,0 9,0 0,0 1,-1-1,1 0,-1 0,0 0,0 0,0 0,0 0,-1 0,1 0,-1 1,1-1,-1 0,0 0,0 1,-1-1,1 0,0 1,-1-1,0 1,1 0,-1-1,0 1,0 0,0 0,-4-3,17 23,15 8,211 169,-181-143,-3 3,49 62,-52-53,30 36,108 180,-178-262,0 1,-1 0,-1 1,7 25,-14-40,0 0,0 0,0 0,0 0,-1 1,0-1,0 0,0 0,-1 1,0-1,0 0,0 0,-1 0,1 0,-1 0,0 0,-1 0,1-1,-1 1,0-1,0 0,-5 5,-130 114,85-67,-79 75,116-118,0 0,-1-1,0 0,-1-2,0 0,-33 13,49-22,0 0,0 0,0-1,0 1,0 0,0-1,0 1,0-1,-1 0,1 1,0-1,0 0,0 0,-1-1,1 1,0 0,0-1,0 1,0-1,0 0,0 0,0 0,0 0,0 0,0 0,0 0,0-1,1 1,-1-1,1 1,-1-1,1 0,-1 1,1-1,-2-3,0-5,0 0,0 0,1 0,0 0,1-1,0-14,-3-19,-6-3,-2-1,-2 2,-2-1,-29-56,-104-173,93 179,-20-42,-97-162,149 263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3.9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1,'4'4,"6"1,6 1,3-2,4-1,-2-1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4.3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10,'0'-4,"0"-1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04.8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13.0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8 558,'0'-1,"0"1,0 0,-1 0,1 0,0 0,0 0,-1 0,1 0,0 0,0 0,0 0,-1 0,1 0,0 0,0 0,0 0,-1 0,1 0,0 0,0 0,0 0,-1 0,1 1,0-1,0 0,0 0,0 0,-1 0,1 0,0 0,0 1,0-1,0 0,0 0,-1 0,1 0,0 1,0-1,0 0,0 0,0 0,0 1,0-1,0 0,0 0,0 1,0-1,0 0,9 11,17 7,6-4,-1-2,2-1,-1-2,1-1,1-1,-1-2,1-2,0 0,0-3,64-6,-87 4,-1 0,1-1,-1 0,1-1,-1 0,-1-1,1 1,-1-2,1 0,-1 0,-1 0,0-1,1 0,-2-1,1 0,8-12,5-12,0 0,-3-1,20-48,-14 29,-13 30,-1 0,-1-1,-1 0,-1 0,-1-1,-1 0,-1 0,1-49,-5 70,0 0,0 1,0-1,-1 0,1 0,-1 1,1-1,-1 1,0-1,0 1,0-1,0 1,0-1,-1 1,1 0,-1 0,0 0,0 0,1 0,-1 0,0 0,0 0,-1 1,1-1,0 1,-1 0,1-1,-1 1,1 0,-1 1,-2-2,-2 1,1 1,-1-1,0 2,1-1,-1 0,1 1,-1 1,1-1,-1 1,1 0,-9 4,15-6,0 0,-1 0,1 0,-1 0,1 0,0 1,-1-1,1 0,0 0,-1 0,1 0,0 1,-1-1,1 0,0 0,0 1,-1-1,1 0,0 1,0-1,0 0,-1 0,1 1,0-1,0 1,0-1,0 0,0 1,-1-1,1 0,0 1,0-1,0 0,0 1,0 0,12 9,26 4,-35-13,182 52,76 26,-220-64,0 3,-1 1,0 2,39 28,-68-40,0 0,-1 0,0 1,0 0,-1 1,-1 0,0 1,0 0,-1 0,-1 0,0 1,-1 0,0 0,-1 0,0 1,-1-1,2 21,-3-9,-1 1,-1 0,-1 0,-1 0,-2 0,0 0,-2-1,-12 35,8-39,1-1,-2 0,-1 0,-19 24,0 0,29-42,-12 22,-2-2,0 0,-36 35,48-53,-1 0,1 0,-1 0,0 0,0-1,-1 1,1-2,-1 1,1 0,-1-1,0 0,0-1,0 1,0-1,0 0,0 0,-1-1,1 0,0 0,0-1,0 1,0-1,-8-3,-299-110,179 61,104 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13.7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11,'0'-5,"0"-1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16.8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1 428,'0'-4,"4"-2,14-7,14-12,12-9,13-3,18-4,9 1,-2-2,-1 2,-7 9,-10 0,-13 6,-11 2,-7 6,-6 5,-6 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18.0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2 383,'-1'0,"1"-1,0 0,0 1,0-1,0 0,0 0,0 1,0-1,0 0,0 0,0 1,0-1,0 0,0 0,0 1,1-1,-1 0,0 1,1-1,-1 0,1 1,-1-1,0 0,1 1,-1-1,1 1,0-1,-1 1,1-1,-1 1,1 0,0-1,-1 1,1 0,0-1,-1 1,1 0,0 0,0-1,-1 1,1 0,0 0,0 0,-1 0,1 0,0 0,0 0,-1 0,1 1,0-1,-1 0,1 0,0 1,0-1,-1 0,1 1,-1-1,2 1,41 30,-42-30,117 111,138 168,-135-120,-218-303,-146-291,233 413,1 0,1-1,1-1,1 1,1-1,1 0,1 0,1-1,1 1,4-47,-3 67,1 0,0 0,0 0,0 0,0 0,0 0,0 0,1 0,0 0,-1 1,1-1,0 1,0-1,1 1,-1 0,0 0,5-3,-2 2,1 0,-1 0,1 0,0 1,0 0,0 0,0 1,9-2,6 1,-1 2,0 0,0 0,32 7,-42-6,0 1,0 0,0 0,-1 1,1 1,-1 0,0 0,0 0,0 1,-1 1,11 7,-16-9,1 0,0 1,-1-1,0 0,0 1,-1 0,1 0,-1 0,0 0,0 0,0 0,-1 0,0 1,0-1,0 1,-1-1,0 1,0-1,0 0,-1 1,0-1,-2 9,-4 17,-2 0,-1-1,-1 0,-2 0,0-1,-3-1,0 0,-30 38,32-46,8-10,-1-1,0 0,0 0,-1 0,-14 12,6-11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0.0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0 799,'2'-4,"0"1,-1-1,2 1,-1 0,0 0,1 0,-1 0,1 0,0 1,0-1,0 1,3-3,9-7,4-7,-1-1,-1-1,0 0,-2-1,0-1,-2 0,0-1,-2 0,0-1,13-50,6-67,16-92,-45 228,-1-1,0 0,0 1,-1-1,1 1,-4-13,4 18,-1 0,1 1,0-1,0 0,-1 0,1 1,0-1,-1 0,1 1,-1-1,1 0,-1 1,1-1,-1 0,1 1,-1-1,0 1,1 0,-1-1,0 1,0-1,1 1,-1 0,-1-1,1 1,-1 1,1-1,-1 1,1-1,-1 1,1-1,0 1,-1 0,1 0,0 0,0-1,-1 1,1 1,0-1,0 0,0 0,0 0,-1 3,-18 25,2 1,1 1,1 0,1 1,2 1,-16 62,23-71,0 0,1 1,2 0,0-1,2 36,1-49,2 1,-1-1,2 0,-1 0,1 0,1 0,0-1,1 1,0-1,0 0,1 0,1-1,-1 0,10 10,6 4,2-2,0 0,1-2,44 27,-49-34,1-1,1-1,-1-1,1-1,1-1,45 9,-64-16,0 0,0 0,0 0,0 0,0-1,0 0,0 0,0 0,0 0,0 0,0-1,-1 0,1 0,-1 0,1 0,-1 0,0-1,0 0,0 1,0-1,0 0,0 0,-1-1,0 1,0-1,0 1,2-5,6-12,-1-2,-1 0,9-38,-7 24,2-1,-1-1,-3 0,-1 0,-2-1,1-78,-6 115,1 0,-1 0,0 0,0 0,-1 0,1 0,0 0,-1 0,1 0,-1 0,0 0,1 0,-1 0,0 0,0 1,0-1,-1 0,1 1,0-1,-1 0,1 1,0 0,-1-1,0 1,1 0,-1 0,0 0,0 0,-3-1,2 2,0 0,0 0,0 0,1 1,-1 0,0-1,0 1,1 0,-1 0,1 1,-1-1,1 1,-1-1,1 1,0 0,0-1,0 1,0 0,0 0,-3 5,2-4,0 1,0-1,1 1,-1 0,1 0,0 0,0 0,0 0,1 0,-2 6,3-7,0-1,0 1,0 0,0-1,1 1,-1-1,1 1,0-1,0 0,0 1,0-1,0 0,0 1,1-1,-1 0,1 0,-1 0,1 0,3 3,13 10,0 0,1-2,0 0,23 11,18 12,-4-1,-22-15,0 2,31 27,-58-43,0 0,0 1,0 0,-1 0,0 0,-1 1,0 0,0 0,0 0,-1 1,0-1,-1 1,5 18,-8-17,0 0,-1 0,0 0,0 0,-1 0,0 0,-1 0,0-1,-1 1,0-1,0 0,-8 12,5-9,1 0,1 1,0 0,0 0,-3 17,8-27,0-1,0 0,-1 0,1 0,1 1,-1-1,0 0,1 0,-1 0,1 0,-1 1,1-1,0 0,0 0,0 0,0 0,0-1,1 1,-1 0,3 2,0-1,-1 0,1 0,0-1,0 0,0 0,0 0,0 0,1 0,6 1,6 0,1 0,0-1,35-1,-30-2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1.0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1 987,'8'-1,"0"-1,0 0,0-1,0 0,0 0,-1-1,12-6,-6 3,77-45,-3-4,-3-4,91-82,-150 121,18-13,-3-3,0-1,56-71,-88 97,-2 0,0-1,0 0,-1 0,-1 0,0 0,-1-1,0 0,-1 1,1-24,-3 25,0 0,0 0,-1 0,0 1,-1-1,-1 0,0 1,0-1,-1 1,-1 0,1 0,-12-17,10 22,1 0,-1 0,0 1,0 0,0 0,-1 0,1 1,-1 0,0 0,-1 1,1 0,-1 0,1 1,-1 0,0 0,0 1,-15-1,5 1,-1 1,0 1,0 1,0 0,1 2,-28 8,41-10,1 0,-1 0,1 1,0 0,0 0,0 0,0 0,0 1,0-1,1 1,0 0,0 0,0 0,0 1,1-1,-1 1,1 0,0-1,-1 9,-5 13,1 1,-4 41,5-24,-17 83,7 1,5 0,8 200,9-241,3-1,5 0,3-1,3 0,5-2,42 99,-45-131,44 108,-60-138,-3-2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1.5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0 453,'16'-12,"0"1,0 0,1 1,0 1,1 0,0 2,37-11,-12 3,316-103,384-71,-589 151,-128 33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2.4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230 62,'-1'4,"-1"1,1 0,-1 0,0 0,-1-1,1 1,-1-1,0 0,0 0,-5 5,-8 14,-18 35,4 2,-41 108,60-134,1 0,1 1,2 0,2 0,1 0,1 68,3-97,1-1,0 0,0 1,0-1,1 0,0 0,-1 0,2 0,-1 0,1 0,0-1,0 1,0-1,0 1,7 5,-3-4,0 0,1-1,0 0,0 0,0-1,0 0,1 0,12 3,8 0,0-1,0-1,0-2,54-1,-42-3,-1-2,0-2,0-1,0-2,60-22,-75 21,0-1,-1-1,0-1,-1-1,-1-1,0-2,-1 0,0-1,28-31,-44 40,1 0,-1 0,-1-1,0 1,0-1,-1 0,0-1,0 1,-1-1,-1 1,1-1,-2 1,1-1,-1 0,-1 1,-1-13,-2-7,-1 0,-1 0,-2 1,-11-29,7 27,-1 1,-2 0,0 1,-32-42,37 56,-1 2,0-1,-1 1,0 1,-1 0,0 0,0 2,-1-1,-1 2,-25-12,29 17,0 0,-1 0,1 1,-1 0,0 1,1 1,-1 0,0 0,-19 4,22-3,0 1,0 0,1 1,-1 0,1 0,-1 1,1 0,0 0,1 1,-1 0,1 0,-13 12,5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3.3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1085 1,'-6'0,"1"1,0 0,0 1,-1-1,1 1,0 0,0 0,0 1,1 0,-1-1,1 1,-1 1,1-1,0 1,0 0,-3 4,-11 12,-27 43,44-62,-76 128,-78 180,109-211,21-45,-182 426,201-465,-9 37,14-49,0 1,1 0,-1 0,1 0,0-1,0 1,0 0,0 0,0 0,1 0,-1-1,1 1,1 5,-1-7,0-1,0 1,0-1,0 0,0 1,1-1,-1 0,0 1,0-1,0 0,0 0,0 0,0 0,0 0,0 0,0-1,0 1,1 0,-1 0,0-1,0 1,0-1,0 1,0-1,-1 1,1-1,0 1,0-1,0 0,1-1,30-23,-21 15,-1-1,-1-1,0 0,-1 0,0 0,0-1,-2-1,1 1,5-22,3-14,10-72,-10 46,-13 62,0 0,0-1,-1 1,-1-1,0 1,-1 0,-1-1,0 1,0 0,-8-23,3 19,-1-1,0 2,-1-1,-1 1,0 0,-25-26,0 6,-2 2,-2 2,-1 1,-81-47,66 47,-1 3,-60-21,97 42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4.9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1 656,'0'-3,"0"-1,0 1,0-1,1 1,-1 0,1-1,0 1,0 0,0-1,0 1,1 0,-1 0,1 0,0 0,0 0,0 1,0-1,0 1,1-1,-1 1,1 0,0-1,-1 1,1 1,0-1,0 0,0 1,0-1,1 1,-1 0,4-1,1 1,1 0,-1 0,1 0,-1 1,0 1,1-1,-1 1,0 1,1-1,-1 1,13 6,19 9,-1 2,0 2,-2 1,0 2,-2 1,34 32,-49-38,0 0,-1 2,-1 0,-1 1,-1 0,-1 1,-1 1,-1 1,-1 0,14 42,-26-65,1-1,0 1,-1-1,1 1,-1-1,0 1,1 0,-1-1,0 1,0 0,0-1,0 1,0-1,0 1,-1 0,1-1,0 1,-1-1,0 1,1-1,-1 1,0-1,1 1,-1-1,0 0,0 1,-2 0,2-1,-1-1,1 0,-1 0,0 1,1-1,-1 0,1-1,-1 1,0 0,1 0,-1-1,1 1,-1-1,1 1,-1-1,1 0,-1 1,1-1,-1 0,1 0,0 0,0 0,-1 0,1 0,0-1,-1-1,-29-33,1-1,2-1,2-1,2-2,1 0,2-1,-24-72,33 80,2-1,-9-53,17 75,0 0,1 0,1-1,0 1,1 0,0 0,1 0,0 0,1 0,5-14,-6 23,0 1,-1-1,1 1,1 0,-1-1,0 1,1 0,0 1,-1-1,1 0,0 1,1-1,-1 1,0 0,1 0,5-2,-2 2,0-1,0 2,1-1,-1 1,0 0,1 1,-1 0,10 0,5 3,0 1,0 1,0 0,41 18,35 23,175 114,-224-124,-47-34,1 0,-1 1,0-1,0 0,0 1,0 0,0-1,-1 1,1 0,-1 0,0 0,0 0,0 0,0 0,1 6,-5-4,-2-17,-4-20,8 16,2 0,0 1,1-1,1 1,0 0,7-21,39-89,-40 103,11-28,2 1,2 1,2 1,48-64,-72 108,-1 1,1 0,0-1,0 1,0 0,0 0,0 0,0 0,1 0,-1 1,1-1,-1 1,1 0,0-1,-1 1,1 0,0 1,0-1,0 0,0 1,0 0,0-1,0 1,0 0,-1 1,7 0,-3 2,0 0,1 0,-1 1,-1 0,1 0,0 0,-1 1,0 0,8 10,2 1,0 0,-2 2,0-1,-1 2,-1 0,17 38,-16-34,0-1,2 0,0-1,2 0,0-1,34 31,-2 0,-34-34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5.7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1,'0'4,"4"6,1 5,5 5,4 7,5 8,7 6,4 10,5 3,0 3,4-1,-5-1,0-6,-6-7,-3-10,-6-3,-6-5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6.0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11,'0'-5,"0"0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6.9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1 353,'1'4,"1"-1,-1 1,1 0,0-1,1 1,-1-1,0 0,6 5,4 8,-6-6,0 1,-1-1,0 1,-1 0,0 1,0-1,-2 0,3 16,-7-53,2-1,0 0,2 0,1 0,1 1,1-1,13-38,-11 43,1 1,1 0,1 1,1-1,0 2,2 0,0 0,1 1,27-27,-36 41,1-1,-1 1,1 0,-1 0,1 0,1 1,-1 0,0 0,1 1,6-2,-10 3,1 1,-1-1,1 1,-1 0,1 0,-1 0,1 1,-1 0,1-1,-1 1,0 0,1 0,-1 1,0-1,0 1,0 0,0-1,0 1,0 1,0-1,2 3,33 36,-2 2,-1 2,52 90,-38-56,-11-17,-23-38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17.5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232 1,'-7'1,"0"0,0 0,1 1,-1 0,0 0,1 1,-1 0,1 0,0 1,0-1,0 1,1 0,-1 1,1 0,0-1,0 2,1-1,-1 0,1 1,-6 12,-5 7,1 1,2 1,-16 44,-1 35,27-96,0 1,1-1,0 1,0-1,1 1,1-1,0 1,3 14,-2-22,-1 1,1-1,0 1,0-1,0 0,0 0,1 0,0 0,-1 0,1-1,0 1,0-1,0 0,0 1,1-2,-1 1,1 0,-1-1,1 1,0-1,-1 0,5 0,13 4,1-2,39 2,-27-3,-2 1,85 5,-103-7,1-2,-1 0,1-1,-1 0,25-7,-37 7,1 1,0-1,-1 1,1-1,-1 0,1 0,-1 0,0-1,0 1,0 0,0-1,0 1,-1-1,1 0,-1 0,1 1,-1-1,0 0,0 0,-1 0,1 0,0 0,-1-4,2-11,-1 1,-2-35,0 30,0-2,2-4,-2 0,-1 0,-2 0,-11-48,13 70,0 1,0-1,0 0,-1 1,1-1,-1 1,-1 0,1 0,-1 0,0 0,0 1,0 0,-1 0,0 0,1 0,-1 1,-1-1,1 1,0 0,-1 1,1 0,-1-1,0 2,0-1,0 1,0 0,-11-1,-56 6,39 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8.1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630 61,'-6'-1,"0"0,1 0,-1-1,1 0,-1 0,-9-6,-16-4,4 4,0 1,0 1,-1 2,0 0,-31 2,47 2,1 1,-1 0,1 1,0 0,-1 1,1 1,1 0,-1 0,0 1,1 0,0 1,0 0,0 0,1 1,-11 10,4-1,-1 1,2 0,0 1,1 1,1 0,1 1,1 0,1 1,0 0,1 1,2 0,0 0,2 1,-6 41,11-60,0 1,1-1,0 1,-1-1,2 0,-1 0,0 1,1-1,0 0,0 0,0 0,0 0,1-1,-1 1,1-1,0 1,0-1,0 0,1 0,-1 0,1-1,0 1,-1-1,1 0,0 0,6 2,11 5,2-2,-1 0,39 7,-47-11,2 1,0-1,0-1,0-1,0 0,0-1,1 0,18-4,-29 3,1-1,-1 0,0 0,0 0,0-1,-1 0,1 0,0-1,-1 1,0-1,0 0,0 0,-1-1,1 0,-1 0,0 0,0 0,-1 0,1-1,3-9,15-42,-2-1,-3-1,12-82,-16 77,-6 11,-4 36,-1 54,2-3,1 1,1-1,2-1,1 0,2 0,20 43,106 180,-127-238,404 595,-144-230,-33 18,-231-390,9 17,-1 0,-1 1,-1 0,-2 1,12 55,-22-78,0 0,0-1,-1 1,0-1,0 1,0-1,-1 1,0-1,0 0,-1 0,1 0,-1 0,-1 0,1 0,-7 6,-7 9,-1-1,-30 26,23-24,-2 5,-126 111,128-119,0 0,-1-2,-1 0,-43 18,63-32,0 0,-1-1,1 0,-1 0,0-1,1 1,-1-2,0 1,1-1,-1 0,0-1,0 0,1 0,-1-1,1 0,-9-3,4-1,1 0,-1 0,1-1,1-1,-1 1,1-2,0 0,-15-18,-6-10,1-2,2-1,2-1,1-1,3-1,-30-80,32 62,3-1,3 0,2-1,-5-108,12 65,6 0,15-116,-8 161,3 0,3 1,2 1,3 0,28-59,-34 91,28-45,-36 64,1 1,-1 0,1 0,0 0,1 1,0 0,0 0,0 1,0-1,11-4,0 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29.0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32.5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74 782,'23'-298,"-5"118,-15 138,1 0,-1 0,-3 0,-5-44,5 84,0-1,0 1,0 0,0 0,-1 0,1 0,-1 0,1 0,-1 0,0 0,0 0,0 0,0 0,0 0,-1 0,1 1,0-1,-1 0,0 1,1-1,-1 1,0 0,1-1,-1 1,0 0,0 0,-2 0,2 1,-1 0,1 1,0-1,0 1,0 0,-1 0,1 0,0 0,0 0,0 0,0 0,1 1,-1-1,0 1,1-1,-1 1,1 0,-1 0,1-1,0 1,-1 0,1 0,0 1,1-1,-1 0,-1 2,-6 16,1-1,1 1,0 0,2 1,0-1,1 1,1 0,1 0,1 0,1-1,0 1,2 0,1 0,0-1,1 0,1 0,11 23,-4-15,1 0,1-2,1 0,1 0,2-2,0 0,2-1,0-1,2-1,0-1,29 19,83 44,-73-47,67 51,-124-82,1-1,-1 1,0 1,0-1,0 0,-1 1,0 0,0 0,0 0,-1 1,0-1,0 1,-1 0,0 0,2 10,-3-6,0-1,-1 1,0 0,-1-1,0 1,0-1,-2 1,1-1,-6 15,-6 7,-1 0,-2-1,-1-1,-1 0,-27 30,26-34,-1-1,-2-1,-46 39,53-51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33.77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274 934,'9'-10,"-2"0,1 0,-1-1,-1 0,0 0,7-20,23-78,-27 79,6-23,-3-1,-2 0,-2 0,-2-1,-3 0,-5-56,2 105,0 1,-1-1,0 0,-1 1,1-1,-1 1,0-1,0 1,-6-10,7 14,-1-1,1 1,0 0,0-1,-1 1,1 0,0 0,-1 0,0 0,1 0,-1 0,1 0,-1 0,0 1,0-1,1 0,-1 1,0 0,0-1,0 1,0 0,1 0,-1 0,0 0,0 1,0-1,0 0,1 1,-1-1,0 1,0 0,1-1,-1 1,-2 1,-4 3,0 1,0 0,0 0,1 0,-1 1,2 0,-1 0,-6 10,-46 73,46-68,-31 52,-39 92,67-131,3 1,1 1,1 0,2 0,-4 41,12-68,0 0,1 0,0 0,1 0,0 0,1 0,0 0,6 19,-6-24,0 0,1 0,0 0,0-1,0 1,0-1,1 1,0-1,0 0,0-1,0 1,0-1,1 0,0 0,0 0,-1 0,10 3,8 0,0 0,1-1,-1-1,1-1,0-1,39-2,139-21,-184 19,30-4,0-3,0-1,0-3,-2-2,0-1,0-3,68-39,-94 46,-1 0,-1-1,0-1,-1 0,0-1,-1-1,-1 0,0-1,-2-1,0 0,-1-1,0 0,-2 0,0-1,-1-1,-2 1,0-1,-1 0,3-26,-6 29,0 0,-1 0,-1 0,-1 0,0 0,-1 0,-2 0,1 0,-2 1,0-1,-2 1,1 0,-2 1,0 0,-1 0,-1 0,0 2,-1-1,-1 1,0 1,-18-15,2 4,-1 1,-47-27,60 40,-1 2,0 0,0 1,0 1,-1 0,-33-5,49 10,0 1,0-1,0 1,0 0,1 0,-1 0,0 0,0 0,0 0,0 0,0 1,0-1,0 0,0 1,0 0,0 0,1-1,-1 1,0 0,1 0,-1 1,0-1,1 0,-1 0,1 1,0-1,-1 1,1-1,0 1,0 0,-1 3,1-3,1 1,0 0,-1 0,1-1,1 1,-1 0,0 0,1-1,-1 1,1 0,0-1,0 1,0 0,0-1,0 0,1 1,-1-1,1 0,0 1,-1-1,1 0,3 2,17 14,0-1,2-1,0-1,0-1,37 14,5 5,109 53,38 22,-166-82,-1 3,56 46,-96-70,-1-1,1 2,-1-1,-1 0,1 1,-1 0,0 0,0 1,0-1,-1 1,0-1,-1 1,1 0,-1 0,-1 0,2 12,-2-1,-1 1,-1 0,-1-1,-1 0,-6 24,-5 10,-28 68,-10 38,51-156,1-1,-1 1,1-1,-1 1,1-1,-1 1,1 0,0-1,0 1,0 0,0-1,0 1,1 0,-1-1,0 1,1 0,-1-1,1 1,0-1,-1 1,1-1,0 1,0-1,0 0,0 1,0-1,0 0,0 0,0 0,1 0,-1 0,0 0,1 0,-1 0,1 0,-1 0,1-1,-1 1,1-1,0 1,-1-1,1 0,0 0,-1 0,1 1,0-1,-1-1,4 1,9-1,1-1,0 0,-1-1,20-7,-23 7,51-13,-27 8,0-2,0-1,48-22,-61 18,-6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34.4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0 511,'6'2,"-1"0,0 0,1 0,-1 0,0 1,0 0,-1 0,1 0,-1 1,1-1,5 8,9 5,67 44,103 53,-47-31,-135-78,3 2,0 0,0 0,1-1,13 5,-22-10,0 1,-1 0,1-1,0 1,0-1,-1 0,1 0,0 0,0 0,0 0,-1 0,1 0,0 0,0-1,0 1,-1 0,1-1,0 0,-1 1,1-1,0 0,-1 0,1 0,-1 0,0 0,1-1,-1 1,0 0,1 0,-1-1,0 1,0-1,0 1,0-1,0-1,9-29,-2 0,-1 0,-1-1,-2 1,1-40,-3 32,27-434,-24 408,-4 43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34.9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0,'4'0,"2"4,4 6,4 5,5 9,2 5,3 10,1 2,5 4,2 2,4-3,-4-4,-4-9,-6-6,-7-7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35.2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35.8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181 1,'-30'28,"22"-21,0 0,0 0,1 1,0 0,-7 11,0 5,0 1,2 1,1 0,1 0,1 1,1 0,1 1,2 0,1 0,1 0,2 0,1 35,1-56,-1 0,1 0,1 0,-1 0,1 0,0-1,1 1,-1-1,1 1,1-1,-1 0,1 0,8 10,-4-8,0 0,0-1,1 0,0-1,0 1,1-2,-1 1,13 3,6 2,0-2,1-1,0-1,1-2,51 3,-62-6,0-2,0 0,1-1,31-5,-30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37.1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1987,'10'-2,"0"0,0 0,0-2,-1 1,1-1,-1-1,0 1,0-2,0 1,12-11,7-2,349-240,-293 193,-3-4,93-103,-154 150,-2 0,0-1,-2-1,0 0,-2-1,14-33,-27 56,0 1,-1-1,1 1,0 0,-1-1,1 1,-1-1,0 1,1-1,-1 0,0 1,0-1,0 1,0-1,0 1,-1-1,1 1,0-1,-1 1,1-1,-1 1,1-1,-1 1,0-1,0 1,1 0,-1 0,0-1,0 1,0 0,-1 0,1 0,0 0,0 0,0 0,-1 0,1 0,-1 1,1-1,0 1,-1-1,1 1,-1-1,1 1,-1 0,-2-1,-10 0,0 0,0 1,0 0,-20 3,8 0,-28-1,-109 8,142-7,0 1,1 1,-1 0,1 1,-30 15,43-17,1 0,0 1,0 0,0 0,0 0,1 1,0-1,0 1,1 1,-1-1,1 1,1 0,-1-1,1 2,-2 8,-6 16,3 0,-6 41,7-35,-5 22,3 0,3 1,2 0,3-1,7 63,-5-112,0 0,1-1,1 1,0 0,8 18,-10-25,1-1,0 0,0 0,0 0,1 0,-1-1,1 1,-1-1,1 1,0-1,0 0,0 0,0 0,0 0,0-1,1 1,-1-1,1 0,-1 0,1 0,4 1,30 1,-1-1,47-5,-9 1,251-11,627-107,-865 103,150-49,-207 55,-1-1,-1-2,0-1,-1-1,0-1,-2-1,0-2,30-29,-43 35,-1 0,-1-1,0 0,-1-1,-1 0,0-1,11-33,-11 22,-1-1,-2 0,-1-1,2-39,-6-12,-4 0,-20-129,-46-159,50 295,-3 1,-61-134,74 189,0 0,-2 0,-1 1,0 1,-23-26,31 38,-1 1,1-1,0 1,-1 0,0 0,1 0,-1 0,0 1,-1 0,1 0,-7-1,8 2,1 1,-1 0,0 0,1 0,-1 1,1-1,-1 1,0 0,1 0,0 0,-1 0,1 0,0 1,-1 0,1 0,0-1,0 2,0-1,-2 3,1-1,-1 1,1 0,1 0,-1 1,1-1,0 1,0 0,0 0,1 0,0 0,0 0,1 0,-1 0,0 10,0 13,3 54,0-60,1 15,2-1,1 0,2 0,2 0,1 0,2-2,17 36,-5-20,3-2,2-2,2 0,40 46,-1-14,103 93,85 48,-232-199,77 62,138 124,-237-203,0 0,0 1,-1-1,1 1,-1 0,0 0,-1 1,0-1,1 0,-2 1,1 0,0-1,-1 1,0 0,-1-1,1 1,-1 0,0 0,-1 0,0 6,-4 10,0-1,-1 1,-18 40,6-17,-103 249,102-257,-1 0,-2-2,-1 0,-2-2,-47 49,59-69,-1 0,-1-1,-20 13,23-19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0.5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22,'0'-1,"0"0,0 0,0 0,-1 0,1 0,0 0,0 0,0 0,1 0,-1 0,0 0,0 0,0 0,1 0,-1 0,0 1,1-1,-1 0,1 0,-1 0,1 0,9 16,7 40,22 109,-8 1,17 275,-42-323,19 185,-24-289,2 0,-1 0,2 0,7 19,-10-29,1 0,-1-1,0 1,1 0,0-1,0 0,-1 1,2-1,-1 0,0 0,0 0,0 0,1 0,-1-1,1 1,0-1,-1 0,1 0,0 1,0-2,0 1,0 0,0-1,0 1,4-1,6-1,-1 0,1-1,-1 0,0-1,0 0,22-11,72-39,-51 24,-20 11,126-55,-133 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22.1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357 1634,'34'-61,"2"2,52-67,99-98,-44 57,-129 148,0-1,18-35,-27 46,0 0,-1-1,-1 1,1-1,-2 0,1-1,-1 1,0-14,-2 22,0 0,0 0,0 0,0 0,-1 1,1-1,-1 0,1 0,-1 1,1-1,-1 0,0 1,0-1,0 0,0 1,0-1,-1 1,1 0,0-1,-1 1,1 0,0 0,-1 0,0 0,1 0,-1 0,0 0,1 1,-1-1,0 1,0-1,1 1,-1-1,0 1,0 0,0 0,0 0,1 0,-1 0,0 1,-3 0,-7 0,-1 2,1-1,-1 2,-19 8,-61 25,1 5,2 3,-89 62,148-85,2 1,1 1,1 2,1 0,1 2,1 1,2 1,-23 39,31-44,2 1,0 1,1 0,2 0,1 1,1 1,2-1,0 1,2-1,1 1,2 32,1-50,-1-1,2 0,-1 0,1 0,1 0,0 0,7 17,-8-25,-1 1,1 0,0-1,0 1,0-1,0 1,0-1,0 0,1 0,-1 0,1 0,-1-1,1 1,0-1,0 1,0-1,0 0,0 0,0 0,0-1,0 1,0-1,0 1,0-1,0 0,0 0,1-1,-1 1,4-1,126-20,194-40,-316 58,1 0,-1-1,0 0,0-1,0 0,-1 0,0-2,0 1,0-1,-1 0,0-1,-1 0,1 0,-1-1,-1 0,8-12,88-119,130-135,138-109,-228 241,-101 102,-2-2,-1-2,56-88,-86 117,0 0,-1-1,-1 0,-1 0,-1-1,6-34,-9 39,-1 0,-1 0,0 0,-1 0,0 0,-1 1,-1-1,0 0,0 1,-11-24,12 31,0 1,-1-1,1 1,-1 0,0 0,0 0,-1 0,1 0,-1 1,0-1,0 1,0 0,0 0,-7-3,8 4,0 1,0 1,0-1,0 0,0 1,1 0,-1-1,0 1,0 0,0 0,0 1,0-1,0 1,0-1,0 1,0 0,0 0,0 1,1-1,-1 0,0 1,1-1,0 1,-1 0,-2 3,-16 15,2 1,0 1,1 0,-28 48,-48 111,45-81,-23 35,-133 286,204-418,-2 4,0 0,0 0,1 1,0-1,1 1,-2 11,3-17,0-1,1 1,-1 0,0 0,1 0,-1 0,1-1,0 1,0 0,-1-1,1 1,0 0,0-1,1 1,-1-1,0 0,0 1,1-1,-1 0,1 0,-1 0,1 0,-1 0,1 0,0 0,0 0,-1-1,1 1,0-1,0 1,2-1,190 35,-61-14,-12 2,-3 6,0 4,159 70,-273-102,6 3,-1 1,1 0,-1 1,0 0,9 7,-16-12,-1 0,0 1,0-1,1 0,-1 0,0 1,0-1,-1 1,1-1,0 1,0-1,-1 1,1-1,-1 1,1-1,-1 1,0 0,0-1,1 1,-1 0,0-1,-1 1,1 0,0-1,0 1,-1 0,1-1,-1 1,1-1,-1 1,0 0,0-1,1 0,-1 1,0-1,0 0,0 1,-1-1,-1 2,-69 80,5 2,3 3,-94 173,155-257,1-1,0 1,0 0,0 0,1 0,-1 0,1 0,0 0,0 0,0 0,1 1,0 4,0-7,1 0,0 0,0 0,0 0,0-1,1 1,-1 0,1 0,-1-1,1 1,-1-1,1 1,0-1,-1 0,1 0,0 0,0 0,0 0,0 0,0 0,0-1,0 1,1-1,-1 1,3-1,45 10,1-2,59 2,-3-2,46 12,-32-3,223 2,-293-26,-49 7,0-1,1 0,-1 0,0 1,0-2,0 1,0 0,0 0,0-1,0 1,0-1,-1 1,1-1,-1 0,1 0,-1 1,1-1,0-3,3-10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18.8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1 740,'9'0,"3"-1,-1 1,0 1,1 0,-1 0,18 5,-25-4,-1-1,0 1,0-1,0 1,0 0,0 0,0 0,0 1,-1-1,1 1,-1-1,0 1,1 0,-1 0,-1 0,1 0,0 0,-1 0,1 1,-1-1,0 0,1 6,-1 0,0-1,0 1,0 0,-1 0,-1 0,-1 13,2-20,0 0,0 0,-1 0,1 0,0 0,-1 0,1-1,-1 1,0 0,1 0,-1 0,0-1,0 1,0 0,0-1,-1 1,1-1,0 1,-1-1,1 0,-1 0,1 1,-1-1,1 0,-1 0,0-1,0 1,1 0,-1 0,0-1,0 1,0-1,0 0,0 0,-3 1,4-2,-1 0,0 0,1 0,-1 0,1 0,-1 0,1 0,0-1,-1 1,1 0,0-1,0 1,0-1,0 1,0-1,0 0,0 1,0-1,1 0,-1 0,1 1,-1-1,1 0,0 0,0-3,-5-55,5 53,0-22,0-1,2 1,2 0,12-53,-13 70,1 0,0 1,0 0,1 0,1 0,0 1,1-1,-1 1,2 1,0 0,0 0,0 0,1 1,15-11,-18 16,-1 0,0 1,1-1,-1 1,1 1,0-1,0 1,0 0,-1 0,1 0,0 1,0 0,0 1,0-1,0 1,0 0,0 0,0 1,6 2,13 6,-1 1,-1 1,26 17,-9-5,37 16,59 36,-122-67,0 1,-1 0,0 1,-1 0,0 1,19 25,-14-5,-16-31,0 0,-1 0,1 1,-1-1,1 0,-1 1,0-1,1 0,-1 1,0-1,0 1,0-1,0 0,0 1,0-1,-1 1,1-1,0 0,-1 1,1-1,-1 0,0 2,1-3,-1 1,1-1,0 0,0 0,-1 0,1 1,0-1,-1 0,1 0,0 0,-1 0,1 1,0-1,-1 0,1 0,0 0,-1 0,1 0,0 0,-1 0,1 0,0 0,-1 0,1 0,0 0,-1 0,1 0,0-1,-1 1,1 0,0 0,-1 0,1 0,0-1,-1 1,1 0,-1-1,-11-15,-2-21,7-9,2 0,3 0,4-78,-1 96,0-20,3 0,1 0,3 1,1 0,3 0,2 1,25-57,-37 99,-1 0,1 1,0-1,0 1,0 0,1 0,-1 0,1 0,0 0,0 0,5-3,-8 6,1-1,0 1,-1 0,1 0,0 0,-1-1,1 1,0 0,-1 0,1 0,0 0,-1 0,1 0,0 1,-1-1,1 0,0 0,-1 0,1 1,0-1,-1 0,1 0,-1 1,2 0,14 25,28 82,62 107,-86-178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1.0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1 167,'1'-1,"0"-1,0 1,1-1,-1 1,1 0,0-1,-1 1,1 0,0 0,-1 0,1 0,0 1,0-1,0 0,0 1,0-1,0 1,0 0,0 0,2 0,4-2,103-31,-69 19,62-12,93 2,12-2,-150 10,-38 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2.1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131 407,'-4'1,"1"0,-1 0,1 0,0 0,0 1,-1-1,1 1,0 0,0 0,1 0,-1 0,0 0,1 0,-1 1,1 0,0-1,0 1,0 0,-3 5,-29 60,25-45,2 0,1 0,-5 28,9-38,1 0,0 1,0-1,1 0,1 0,0 0,5 19,-5-28,1 0,0 0,0-1,0 1,0 0,1-1,-1 1,1-1,0 0,0 0,0 0,0 0,1 0,-1-1,1 1,0-1,-1 0,1 0,0-1,0 1,0-1,6 1,9 2,1 0,-1-2,32 0,-39-1,80 3,1-4,-1-4,129-22,-211 24,1 0,-1-1,1 0,-1-1,0 0,-1-1,1 0,11-8,-17 10,0-1,-1 1,1-1,-1 0,0 0,0 0,0 0,-1-1,1 1,-1-1,0 1,-1-1,1 0,-1 0,0 0,0 0,0 0,-1 0,0-9,0-23,-2 0,-1 1,-2 0,-2-1,-16-52,14 66,0 0,-2 1,0-1,-2 2,0 0,-1 1,-1 0,-1 1,-20-19,5 10,0 1,-47-31,66 50,-1 0,0 1,0 0,-1 1,0 0,0 1,0 1,-1 0,1 1,-18-1,25 5,0-1,0 1,0 1,0-1,1 1,-1 0,0 1,1 0,-1 0,1 0,0 1,0 0,0 0,1 0,-7 7,-9 9,1 1,-22 31,40-49,-3 3,1 1,1 0,-1-1,1 1,1 1,-1-1,1 0,0 0,1 1,-1-1,2 1,-1 0,1 12,1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2.8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0,'0'5,"0"5,0 9,0 7,0 6,4 12,10 5,7 9,4 7,2 4,5 9,-2-1,-3-9,-2-8,-4-9,-7-10,-5-12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3.7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0,'4'2,"1"0,-1 1,1-1,-1 1,0 0,0 0,0 0,-1 0,1 1,-1 0,6 8,-2-5,44 57,-2 3,77 141,-69-109,83 159,-137-250,1 1,-1-1,-1 1,0 0,2 14,-3-16,0 0,0 0,1 0,0 0,0 0,1 0,5 9,-8-15,0-1,1 1,-1-1,0 1,1-1,-1 1,0-1,1 1,-1-1,1 1,-1-1,1 0,-1 1,1-1,-1 0,1 1,-1-1,1 0,0 0,-1 1,1-1,-1 0,1 0,0 0,-1 0,1 0,0 0,-1 0,1 0,-1 0,1 0,0 0,-1 0,1 0,-1-1,1 1,0 0,-1 0,1-1,-1 1,1 0,-1-1,1 1,-1-1,1 1,-1-1,0 1,1-1,-1 1,1-1,-1 1,0-1,0 1,1-1,-1 1,0-1,0 0,19-43,-16 34,6-13,1-1,0 1,2 1,1 0,1 1,1 0,0 1,2 1,27-26,-37 40,0 1,1-1,0 1,0 1,0 0,0 0,0 0,1 1,-1 1,1-1,0 1,-1 1,1-1,0 1,-1 1,1 0,0 0,-1 1,12 3,3 2,0 1,-1 2,1 0,-2 1,34 23,167 132,-190-138,-1 2,-2 1,0 1,33 51,-45-54,-5-6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4.6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103 406,'1'-2,"0"-1,-1 1,1 0,0-1,0 1,0 0,0-1,1 1,-1 0,1 0,-1 0,1 0,0 0,-1 1,5-4,35-25,-33 24,24-13,1 0,56-22,-47 23,43-26,3-15,-79 52,0-1,0 0,-1 0,-1-1,1 0,-1 0,6-12,-12 20,0 0,-1 0,1 0,0 0,-1-1,1 1,-1 0,1-1,-1 1,0 0,1-1,-1 1,0 0,0-1,0 1,0-1,0 1,0 0,0-1,-1 1,1 0,-1-1,1 1,-1 0,1-1,-1 1,1 0,-1 0,0 0,0 0,0-1,0 1,0 0,0 1,0-1,0 0,0 0,0 0,0 1,0-1,-1 0,1 1,0-1,-1 1,1-1,0 1,-1 0,1 0,0 0,-1-1,-1 2,-7-3,-1 1,1 1,0 0,-1 1,-17 2,5 3,0 1,0 2,0 0,1 1,0 1,1 1,1 1,0 0,0 2,1 0,-20 23,0 2,3 3,1 0,-52 86,82-121,0 1,0 0,1 0,0 0,0 1,1 0,-2 9,5-16,0 0,0 0,0 0,0 0,0 0,0 0,1 0,-1 0,1 0,0 0,0 0,0-1,0 1,1 0,-1-1,1 1,-1-1,1 1,0-1,0 0,0 0,0 0,1 0,-1 0,1 0,-1 0,4 1,6 3,1 0,-1-1,2 0,-1-1,0 0,1-1,0 0,20 0,120-4,-81-1,-31 1,-1-2,0-1,0-2,43-13,-59 11,0 0,-1-1,0-2,0-1,-1 0,-1-2,32-24,-35 21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5.2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52 266,'-3'0,"0"0,0 0,0 0,0 0,0 0,0-1,0 1,0-1,1 0,-1 0,0 0,0 0,1 0,-5-4,6 5,1-1,-1 1,1-1,0 1,-1-1,1 0,0 1,0-1,-1 0,1 1,0-1,0 0,0 1,0-1,0 0,0 0,0 1,0-1,0 0,0 1,0-1,1-1,16-24,-5 15,0-1,1 2,1 0,-1 0,1 1,19-8,99-39,-84 38,-10 4,62-12,-58 16,-10 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6.1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699 0,'-8'1,"0"0,0 0,0 0,0 1,1 0,-1 1,0 0,1 0,0 0,-1 1,-6 5,-10 8,-38 35,42-34,-43 37,4 3,1 2,4 3,2 2,4 3,2 1,-47 95,90-157,0-1,0 1,0 0,1 0,0 0,1 0,-1 0,1 0,1 1,-1 7,2-12,0 0,0 0,0 0,0 0,0 0,0 0,1 0,-1 0,1-1,0 1,0-1,0 1,0-1,0 0,1 1,-1-1,1-1,-1 1,1 0,0 0,0-1,-1 0,1 1,0-1,5 1,21 5,1-1,0-2,0 0,0-2,0-1,48-6,-11 3,-27 2,-1-1,1-2,-1-1,1-3,-1-1,48-17,25-23,-58 19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7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2 705,'-1'8,"0"1,1 0,1-1,0 1,0-1,0 0,1 1,0-1,1 0,0 0,0 0,1 0,0-1,0 1,0-1,1 0,1 0,8 8,0 0,1-1,0-1,1-1,1 0,0-1,0-1,1-1,0 0,1-1,0-1,0-1,1-1,-1 0,1-2,41 3,-58-6,0 0,0-1,0 1,0-1,0 0,0 0,0 0,0 0,-1-1,1 1,0-1,0 1,-1-1,0 0,1 0,-1 0,0 0,0-1,0 1,0-1,0 1,0-1,-1 1,1-1,-1 0,0 0,1-3,3-10,-1-1,-1 1,0-1,0-17,3-15,51-292,-57 341,0 0,0 0,0 0,0 0,0-1,0 1,0 0,0 0,0 0,0 0,0-1,0 1,1 0,-1 0,0 0,0 0,0 0,0-1,0 1,0 0,0 0,0 0,0 0,0 0,1 0,-1-1,0 1,0 0,0 0,0 0,0 0,0 0,1 0,-1 0,0 0,0 0,0 0,0 0,1 0,-1 0,0 0,0 0,0 0,0 0,1 0,-1 0,0 0,0 0,0 0,0 0,1 0,9 10,19 30,-10-12,-7-17,-1 0,2 0,-1-1,2 0,-1-2,1 1,26 10,113 36,-92-35,-25-8,0-2,50 8,-66-16,-1 0,1-1,0-1,-1-1,1-1,24-5,-7-1,-1-2,-1-1,0-1,0-2,-1-2,34-21,-56 29,0 0,-1 0,0-1,-1 0,0-1,0 0,-1-1,0 0,-1 0,0-1,-1 0,0 0,-1-1,-1 0,0 0,0 0,-2-1,1 1,1-18,-3 2,0 0,-2 1,-2-1,0 0,-10-40,10 59,0 0,-1 0,0 0,-1 0,0 0,0 1,-1 0,-1 0,1 0,-2 1,1 0,-1 0,0 0,0 1,-1 0,0 0,-1 1,-12-7,19 11,1 1,-1 0,0 0,0 0,0 1,0-1,0 0,-1 1,1-1,0 1,0 0,0 0,0 0,-1 0,1 0,0 0,0 0,0 1,0-1,0 1,-1-1,1 1,0 0,0 0,1 0,-1 0,0 1,0-1,0 0,1 1,-1-1,1 1,-1-1,-1 4,1-2,1 0,0 0,0 0,0 1,0-1,0 0,1 1,-1-1,1 1,0-1,0 1,0-1,1 0,-1 1,1-1,0 1,0-1,0 0,0 0,1 1,-1-1,3 3,10 13,1-2,1 0,0 0,1-2,1 0,1-1,24 14,-6-1,241 160,26 19,-226-148,121 118,-188-165,0 0,-1 0,-1 1,15 24,-22-33,-1-1,0 1,1 0,-1 0,0 0,0 0,-1 0,1 0,-1 0,1 0,-1 0,0 0,0 1,-1-1,1 0,-1 0,1 0,-1 0,0 0,0 0,0 0,0-1,-1 1,1 0,-1 0,0-1,0 1,0-1,-3 3,-4 4,-1-1,0 0,0-1,-1 0,0-1,0 0,-1-1,1 0,-24 6,9-5,0-1,0-1,-44 2,42-6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8.1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1,'7'2,"0"0,-1 1,1-1,-1 2,0-1,0 1,0 0,0 0,-1 0,10 10,-1-2,263 248,-249-231,37 42,-34-35,71 61,-91-88,1 0,1-1,-1-1,1 0,1 0,-1-1,1-1,0 0,1-1,21 4,18-5,0-1,0-3,0-2,93-18,-134 18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8.5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1 244,'0'-4,"4"-2,6 1,10-4,10-4,8 0,11-7,18-3,11-3,4 4,2 0,-1 1,-10 3,-9 1,-11 3,-15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20.2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98 1066,'59'-59,"-18"21,-2-2,-2-2,-1-1,30-51,-61 85,0-1,-1 0,0 0,3-13,-6 21,-1 0,0-1,1 1,-1 0,0-1,0 1,0-1,0 1,-1 0,1-1,-1-2,0 4,1 0,-1 0,1 1,-1-1,0 0,1 0,-1 0,0 1,1-1,-1 0,0 1,0-1,0 1,1-1,-1 1,0-1,0 1,0 0,0-1,0 1,0 0,0 0,0 0,0 0,0 0,0 0,-2 0,-1 0,0 1,0 0,1 0,-1 1,0-1,0 1,0-1,1 1,-1 0,1 1,0-1,-5 4,-40 40,36-33,-48 51,3 3,-49 75,100-133,0 0,0 0,1 1,0 0,-5 14,10-23,-1 1,1 0,0-1,-1 1,1-1,0 1,0-1,0 1,0 0,0-1,0 1,0-1,1 1,-1 0,0-1,1 1,-1-1,1 1,0-1,0 0,-1 1,1-1,0 0,0 1,0-1,0 0,1 0,-1 0,0 0,0 0,1 0,-1 0,0 0,1-1,-1 1,1 0,-1-1,1 1,-1-1,1 0,0 1,-1-1,1 0,-1 0,3 0,4 0,0 0,-1 0,1-1,0 0,-1 0,1-1,0 0,8-3,61-29,-64 27,29-14,-1-3,-1-1,-1-2,-2-1,0-2,53-59,-49 42,-2-2,-3-1,-1-2,43-89,-36 56,-4-1,36-117,-72 196,0 0,-1 0,1 0,-2 0,1-1,-1 1,0 0,0 0,-2-11,1 17,1-1,-1 0,1 1,-1-1,0 1,0-1,0 1,0 0,0-1,0 1,0 0,0 0,0-1,-1 1,1 0,0 0,-3-1,1 1,0 0,0 0,0 1,1-1,-1 1,0-1,0 1,0 0,0 0,0 1,0-1,0 1,-4 0,-4 3,0 0,0 1,1 0,-1 0,1 1,0 1,1 0,-1 0,1 1,1 0,0 0,0 1,0 0,1 0,1 1,-1 0,2 0,-9 20,4-7,1 0,1 1,1 0,1 0,2 1,0-1,-1 48,6-58,0-1,0 1,2 0,-1-1,2 1,0-1,0 0,2 0,-1 0,2-1,-1 0,2 0,0-1,0 0,11 11,-2-5,1 0,0-2,1 0,1-2,0 0,1-1,41 17,-56-26,1-1,-1 1,0 0,-1 1,1-1,5 6,-10-8,0-1,0 1,0 0,-1 1,1-1,0 0,-1 0,1 0,-1 0,1 0,-1 1,1-1,-1 0,0 0,0 1,1-1,-1 0,0 1,0-1,0 0,-1 1,1-1,0 0,0 0,-1 1,1-1,-1 0,1 0,-1 0,1 1,-1-1,0 0,0 0,1 0,-1 0,0 0,-2 1,-15 18,-2-1,-21 16,19-17,-38 41,44-41,1 1,0 0,1 1,2 1,0 0,-18 45,29-64,1 0,-1 0,0 0,1 0,-1 0,1 0,0 0,0 0,0 0,0 1,0-1,0 0,0 0,1 0,-1 0,1 0,-1 0,1 0,0 0,0 0,2 4,-1-5,0 0,-1 0,1 0,0 0,0 0,0 0,0 0,0-1,0 1,0-1,0 1,0-1,0 0,0 0,0 0,0 0,0 0,2 0,8-2,-1-1,0 0,0 0,0-1,0 0,16-10,1-4,-5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49.4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 35,'-1'0,"0"1,0-1,-1 1,1 0,0-1,0 1,0 0,0 0,0 0,0 0,0 0,0 0,0 0,1 0,-1 0,0 0,0 0,1 0,-1 1,1-1,0 0,-1 0,1 1,0-1,-1 0,1 1,0 1,-3 40,4-36,0-1,0 0,1 1,0-1,0 0,0 0,1 0,0 0,0 0,0 0,1-1,0 0,0 1,1-2,-1 1,1 0,10 7,9 5,1 0,44 21,-55-31,58 26,2-4,0-2,2-4,147 24,-209-44,0-1,1 0,-1-1,1-1,16-2,-29 2,0 0,0-1,0 1,0-1,0 1,0-1,0 0,-1 0,1 1,0-1,0-1,-1 1,1 0,-1 0,1-1,-1 1,0 0,1-1,0-1,-1 0,-1 1,1-1,-1 1,1 0,-1-1,0 1,0-1,0 1,-1-1,1 1,0-1,-1 1,0-1,1 1,-1 0,0-1,0 1,0 0,-3-4,-18-29,-1 1,-1 1,-30-30,35 42,0 1,-2 1,0 1,-1 0,0 2,-2 1,0 0,0 2,-2 1,1 1,-2 1,1 1,-1 2,0 0,-1 2,1 1,-1 1,0 2,0 1,0 0,-31 6,54-5,0 0,1 0,-1 0,1 1,-1 0,1-1,-1 1,1 1,0-1,0 1,0 0,1-1,-1 2,0-1,1 0,0 1,0-1,-4 8,-3 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50.8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1 383,'1'29,"2"-1,1 1,11 37,-15-65,-1-1,1 1,0 0,0 0,0-1,0 1,0 0,1-1,-1 1,0 0,0-1,0 1,0 0,1-1,-1 1,0-1,1 1,-1 0,1-1,-1 1,0-1,1 1,-1-1,1 1,-1-1,1 0,0 1,-1-1,1 1,-1-1,1 0,0 0,-1 1,1-1,0 0,-1 0,1 0,0 0,-1 0,1 0,0 0,-1 0,1 0,0 0,-1 0,1 0,0 0,-1-1,1 1,0 0,-1 0,1-1,0 1,-1-1,1 1,-1 0,1-1,0 0,31-38,-26 30,50-64,3 2,4 3,2 2,84-64,-130 115,0 1,1 1,1 1,31-14,-47 24,1 0,-1 0,1 0,-1 1,1-1,-1 1,1 1,0-1,0 1,0 0,-1 0,1 1,0 0,-1 0,1 0,0 1,-1-1,1 1,-1 1,0-1,0 1,0 0,9 6,40 44,-2 3,-3 2,51 78,-43-58,-33-47,35 50,-55-74,1 1,-1 0,0 0,-1 0,0 0,0 0,-1 1,2 13,-4-10,-2-15,-1-21,5 2,2 0,0 0,2 0,0 0,1 1,2 0,15-30,93-136,-68 116,-39 55,-4 6,0 0,1 0,0 1,0 0,16-14,-21 22,0-1,0 1,0 0,0-1,0 1,0 0,1 0,-1 1,0-1,1 0,-1 1,1 0,-1-1,0 1,1 0,-1 0,1 0,-1 1,1-1,-1 0,1 1,-1 0,0 0,0-1,1 1,-1 1,0-1,0 0,0 0,0 1,0-1,3 4,98 94,-69-64,67 54,-39-44,-34-27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52.3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192 1076,'6'-3,"0"0,1 0,-1-1,0 0,-1 0,1 0,-1-1,0 1,0-1,7-10,-3 5,1 1,11-11,-1-1,-1-1,0-1,17-30,-35 52,0 0,0 0,0-1,0 1,0-1,-1 1,1-1,-1 1,1-1,-1 1,1-1,-1 1,0-1,0 0,0 1,0-1,0 1,0-1,0 0,-1 1,1-1,0 1,-1-1,0 1,1-1,-1 1,0-1,1 1,-1 0,0-1,0 1,0 0,0 0,-1 0,1 0,0 0,0 0,-1 0,1 0,0 0,-1 0,1 1,-1-1,1 1,-1-1,1 1,-1-1,-2 1,-4-2,-1 0,0 1,0 0,0 1,0 0,0 0,-12 3,9 0,1 1,-1 0,1 0,0 1,1 1,-1 0,1 0,0 1,0 0,1 1,-15 16,0 2,2 0,-34 55,49-70,0 0,2 0,-1 0,1 1,-5 20,9-28,0-1,0 0,1 1,-1 0,1-1,0 1,0-1,1 1,-1-1,1 1,-1-1,1 1,0-1,0 0,1 1,-1-1,1 0,0 0,0 0,0 0,0 0,0 0,0-1,1 1,3 2,16 9,0-1,1 0,0-2,47 15,-24-8,53 21,2-4,1-4,165 27,-251-56,0 0,0-1,0-1,0 0,28-5,-38 4,0-1,-1 0,1 0,0 0,-1-1,1 0,-1 0,0-1,0 0,0 1,0-2,-1 1,1 0,-1-1,0 0,-1 0,6-10,9-18,-2 0,-1-2,16-60,19-115,-46 190,7-32,60-316,-57 274,2-183,-16 262,-1 0,0-1,-1 1,-1 0,-7-23,10 36,-1-1,0 0,0 1,0 0,-1-1,1 1,0 0,-1-1,0 1,1 0,-1 0,0 0,0 0,0 1,0-1,0 0,-1 1,1 0,0-1,-1 1,1 0,-1 0,0 0,1 1,-1-1,1 1,-1-1,0 1,0 0,1 0,-1 0,0 0,1 1,-1-1,0 1,1-1,-1 1,1 0,-4 2,-1 0,0 1,0 1,1-1,-1 1,1 0,0 1,1-1,-1 1,1 0,0 1,0-1,1 1,0 0,0 0,1 0,-4 12,-3 6,2 1,1 1,-6 41,7-28,3 1,1-1,2 0,8 63,-6-85,1-1,1 0,0 0,1-1,1 1,1-1,0 0,1-1,1 1,0-2,1 1,1-1,12 13,-13-19,0-1,0 0,1-1,0 0,0-1,0 0,1 0,-1-1,16 3,-15-5,0 2,0-1,-1 2,0 0,1 0,-1 1,-1 0,1 1,10 9,-10-4,1 2,-2 0,0 0,-1 1,0 0,-1 0,0 1,-2 0,0 0,-1 1,0 0,-1 0,-1 0,-1 0,-1 0,0 23,-2 11,-3 0,-1 0,-3-1,-18 63,-44 105,69-216,0 0,0 1,0-1,0 1,1-1,-1 1,1 0,-1-1,1 1,0 0,0-1,0 1,0 0,1-1,-1 1,1 2,0-4,1 1,-1-1,0 0,1 0,-1 1,1-1,-1 0,1-1,-1 1,1 0,0 0,-1-1,1 1,0-1,0 1,-1-1,1 0,0 0,0 0,0 0,0 0,-1 0,4-1,56 1,0-3,0-3,-1-3,0-2,70-22,-71 11,0-2,104-60,-134 66,0-2,-2-1,-1-1,0-1,-2-1,42-54,36-79,-79 118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5:53.0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1,'5'0,"0"0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03.4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1675,'7'-2,"0"0,0 0,0-1,0 0,-1 0,1-1,-1 1,0-1,0-1,9-8,9-4,342-219,-123 83,142-94,360-238,-116 50,-576 392,-39 29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04.7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0,'1'2,"0"1,0-1,1 0,-1 0,0-1,1 1,-1 0,1 0,0-1,0 1,-1-1,1 1,0-1,0 0,0 0,1 0,1 1,5 3,405 231,-253-150,578 299,-173-168,-311-128,-137-44,181 57,-270-96,0-1,0-2,0-1,1-1,50-5,-60 0,-4-2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05.9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297 1376,'0'-8,"-2"-95,5-1,31-188,51-52,7-34,-86 351,-3 18,-1-1,0 1,0 0,-1-1,-1 1,1 0,-1-1,-1 1,-1-12,1 20,1 0,-1 0,0 0,0 0,1 0,-1 0,0 0,0 1,0-1,0 0,0 0,0 1,0-1,0 1,0-1,-1 1,1-1,0 1,0 0,0 0,-1-1,1 1,0 0,0 0,0 0,-1 0,1 1,0-1,0 0,0 0,-1 1,1-1,0 0,0 1,0 0,-2 0,-50 24,46-21,-32 17,-157 92,171-97,1 2,2 0,-1 1,2 1,-30 37,49-54,0-1,0 1,0 0,0 0,0 0,1 0,-1 0,1 0,0 0,0 0,0 0,1 1,-1-1,1 0,-1 1,2 4,-1-5,1 0,0 0,1-1,-1 1,1 0,-1-1,1 1,0-1,-1 0,1 1,1-1,-1 0,0 0,0-1,1 1,-1 0,1-1,-1 1,6 1,52 24,2-3,90 22,-35-11,214 59,-35-11,-276-77,0 1,0 0,-1 2,0 0,25 17,-41-24,0 0,0 0,0 0,0 1,-1-1,1 1,-1-1,1 1,-1 0,0 0,0 0,-1 0,1 0,0 1,-1-1,0 0,0 1,0-1,0 1,0-1,-1 1,0 0,0-1,0 1,0-1,0 1,-1 0,1-1,-1 1,0-1,0 0,0 1,-1-1,1 0,-1 1,0-1,0 0,0 0,-3 3,-6 10,-2 2,-1 0,0 0,-26 24,28-33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06.4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0,'4'5,"6"0,1 5,7 4,1 5,6 2,6 7,3 8,5 1,-1-2,-3 3,-2-5,-3-5,-7-2,-2-6,-5-6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06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10,'0'-4,"0"-1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07.6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0 124,'1'5,"0"-1,0 1,0-1,1 1,-1-1,1 0,0 0,0 1,1-1,-1-1,1 1,0 0,0-1,4 4,54 49,-46-44,42 33,121 73,-177-117,0-1,0 1,-1 0,1-1,0 1,0-1,0 1,0-1,0 1,0-1,1 0,-1 0,0 1,0-1,0 0,0 0,0 0,0 0,0 0,0 0,1-1,-1 1,1 0,-2-1,1 0,0 0,-1 0,1 0,-1 1,1-1,-1 0,0 0,1 0,-1 0,0 0,0 0,0 0,0 0,0 0,0 0,0 0,0 0,0 0,0-2,-20-68,13 48,-18-115,24 124,0-1,1 1,0 0,1 0,0-1,1 1,8-24,-10 36,0 1,0-1,1 0,-1 1,1-1,-1 1,1 0,-1-1,1 1,0-1,0 1,0 0,0-1,0 1,0 0,0 0,0 0,1 0,-1 0,0 0,1 0,-1 1,0-1,1 0,-1 1,1-1,-1 1,1-1,-1 1,1 0,0 0,-1-1,1 1,-1 0,1 0,-1 1,1-1,0 0,-1 1,1-1,-1 1,1-1,-1 1,0-1,3 2,6 5,-1 0,1 0,-1 1,-1 0,10 11,-1 0,171 166,105 96,-266-257,-9-6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21.0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0 997,'30'-35,"-2"0,-2-2,-1-1,23-49,-37 68,-4 6,145-274,-121 221,-4-1,29-104,-53 162,-2 1,1-1,-1 0,0 0,-1 0,0 0,0 0,-1 0,-2-11,2 18,1-1,-1 1,0 0,0 0,0 0,0-1,-1 1,1 0,-1 1,1-1,-1 0,1 0,-1 1,0-1,0 1,0-1,0 1,0 0,0 0,0 0,0 0,-1 0,1 0,0 1,-1-1,1 1,0 0,-1-1,1 1,-1 0,1 0,0 1,-1-1,1 0,0 1,-1 0,1-1,0 1,-3 1,-1 0,0 0,0 1,1 0,-1-1,1 2,-1-1,1 1,0 0,0 0,1 0,-9 10,12-13,-1 1,1 0,0 0,-1 0,1 0,0 0,0 0,0 0,1 0,-1 0,0 1,1-1,0 0,-1 0,1 1,0-1,0 0,0 1,0-1,1 0,-1 1,1-1,-1 0,1 0,0 0,0 1,0-1,0 0,0 0,0 0,1-1,-1 1,0 0,1 0,2 1,16 15,2-2,44 27,5 3,117 92,197 189,-373-315,17 13,-2 2,-1 1,-1 1,-1 1,29 49,-52-77,0 0,0 1,0-1,-1 0,1 1,0-1,-1 1,0-1,1 1,-1-1,0 1,0-1,0 1,-1-1,1 1,-1-1,1 1,-1-1,0 1,0-1,0 0,0 1,0-1,-1 0,1 0,-1 0,1 0,-4 3,-4 3,-1 0,1-1,-1 0,-21 10,8-4,-146 101,-39 23,196-131,-1-1,0 0,-21 5,31-9,-21 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09.1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379 978,'-53'-20,"42"17,-23-7,-46-7,70 15,1 1,-1 0,1 1,-1 0,1 1,-1 0,1 0,-1 1,1 0,-10 4,13-3,1 1,-1-1,1 1,0 0,0 0,1 0,-1 1,1 0,0 0,0 0,0 0,1 1,0-1,0 1,-3 9,3-8,0 0,1 1,0-1,0 1,1-1,0 1,0 0,1 0,0-1,0 1,1 0,2 11,0-12,1 0,-1-1,1 1,0 0,1-1,0 0,0 0,0 0,1-1,-1 0,1 0,1 0,-1-1,1 0,12 6,-10-5,-1-1,1 0,0-1,0 0,1 0,-1-1,1 0,-1-1,1 0,0-1,-1 0,14-1,-15-1,0 0,-1-1,1 1,-1-1,0-1,0 0,0 0,0 0,-1-1,0 0,1 0,5-7,-1-1,-1 0,0 0,-1-1,14-27,-23 40,1-1,-1 0,1 0,0 1,-1-1,1 1,0-1,0 1,0-1,0 1,1-1,-1 1,0 0,0 0,1 0,-1 0,1 0,-1 0,1 0,0 0,-1 0,1 1,0-1,-1 1,1-1,0 1,0 0,-1-1,1 1,0 0,0 0,0 0,-1 1,4 0,2 2,-1 0,0 1,1 0,-2 0,1 1,0 0,8 9,332 352,-333-351,57 61,35 36,-5 4,84 130,-174-232,-1 1,-1-1,0 2,-1-1,7 24,-13-34,0 0,0 0,0 0,-1 1,0-1,0 0,0 0,-1 1,0-1,0 0,0 0,0 0,-1 0,0 0,0 0,0 0,-1-1,0 1,0-1,0 0,-5 7,-18 15,-1 0,-2-2,-56 39,-104 49,179-106,-12 6,-162 85,150-81,-1-1,-1-3,-52 13,84-24,-1 0,1 0,-1-1,1 1,0-1,-1 0,1 0,-1-1,1 1,-1-1,1 0,0 0,-1-1,-6-2,8 2,1 0,-1-1,0 1,1-1,0 1,-1-1,1 0,0 0,0 0,1 0,-1 0,1 0,-1 0,1-1,0 1,0 0,1-1,-1 1,0-5,-1-16,0 0,2-1,1 1,4-29,24-102,-23 127,325-1354,-286 1233,23-85,-60 198,-2 0,-2 0,0-1,-4-57,-1 77,-2 1,0-1,0 0,-2 1,0-1,-1 1,0 1,-2-1,1 1,-2 0,0 1,-1 0,0 0,-1 1,-1 1,0 0,-18-14,28 24,0 0,0 0,0 1,-1-1,1 0,0 1,-1-1,0 1,1 0,-1 0,0 0,1 0,-1 1,0-1,0 1,0 0,0-1,1 1,-1 0,0 1,0-1,0 0,0 1,0 0,-3 1,4 0,-1 0,1 0,1 0,-1 1,0-1,1 0,-1 1,1-1,-1 1,1 0,0-1,0 1,1 0,-1 0,0-1,1 1,0 0,-1 0,1 0,1 0,-1 0,0-1,1 1,-1 0,2 4,2 9,0-1,1 1,1-2,0 1,1 0,11 17,61 80,-44-66,473 636,-468-631,-22-29,24 38,-33-43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10.3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136 483,'2'-9,"1"1,-1-1,1 1,1 0,-1 0,1 0,1 0,0 1,0 0,0 0,1 0,7-7,0-2,7-9,8-7,-1-2,-2-1,-1 0,-2-2,24-56,-45 92,0-1,0 0,-1 0,1 1,0-1,-1 0,1 0,-1 0,1 0,-1 1,0-1,0 0,0 0,0 0,0 0,-1 0,1 0,0 0,-1 1,0-1,1 0,-1 0,0 0,0 1,0-1,0 1,0-1,-2-2,-1 2,0 0,0 0,0 1,0-1,0 1,0 0,0 0,0 0,0 1,-1-1,1 1,-5 1,-33 0,1 1,1 3,-1 1,-64 20,101-25,-1 1,1 0,0 0,1 1,-1-1,0 1,1 0,-1 0,1 0,0 1,0-1,0 1,0-1,1 1,-1 0,1 0,0 0,1 0,-1 1,0-1,1 0,0 1,0-1,1 1,-1-1,1 8,-1 13,2 0,0 0,8 39,-7-56,6 43,29 94,-32-128,1-1,1 1,1-1,0-1,1 0,1 0,0-1,1 0,16 17,-19-26,-1 0,1-1,0 1,0-1,0-1,1 1,-1-2,1 1,0-1,-1 0,1-1,0 0,0 0,10-1,10-1,0-1,59-11,-56 4,0-2,-1-2,0 0,54-34,-40 21,173-88,-156 75,-51 34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16.62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55 372,'-1'10,"-1"1,0 0,0-1,-1 0,-7 18,-8 31,10-8,3 0,2 1,2-1,9 80,-7-123,0 0,1 1,-1-1,2 0,-1 0,1 0,1 0,-1-1,1 1,1-1,-1 0,1 0,8 8,-7-10,0 0,1-1,-1 1,1-1,0-1,0 1,1-1,-1-1,1 1,-1-1,1-1,0 1,-1-1,13 0,11 2,1-1,0-2,-1-1,1-2,-1-1,42-10,-68 12,-1 0,0-1,0 1,0-1,-1 0,1 0,-1 0,0 0,1-1,-1 1,-1-1,1 0,-1 0,1 0,-1 0,0 0,0 0,-1-1,2-4,3-15,0 1,3-36,-5 35,10-66,5-178,-19 241,-1 1,-1 0,-2 1,0-1,-2 0,-1 1,0 0,-2 1,-1 0,-1 0,-25-38,-10 7,42 51,1 1,-1 0,1 0,-1 0,0 0,0 1,-1-1,1 1,0 0,-1 1,1-1,-7-1,10 3,1 0,-1 0,0-1,1 1,-1 0,1 0,-1 0,0 0,1 0,-1 0,0 1,1-1,-1 0,0 0,1 0,-1 0,1 1,-1-1,1 0,-1 1,0-1,1 0,-1 1,1-1,0 1,-1-1,1 1,-1-1,1 1,0-1,-1 1,1 0,4 21,24 20,62 64,108 164,-153-198,-3 2,-4 2,47 128,-81-191,-3-8,0 0,0 0,0-1,1 1,0 0,0-1,0 1,1-1,-1 0,1 0,7 7,-8-14,0-1,-1 1,1-1,-1 0,0 0,0 0,0 0,0 0,0-7,0 8,7-46,7-39,3 0,50-139,-67 222,1 1,0-1,0 1,0 0,0-1,1 1,0 0,0 0,0 1,0-1,8-5,-9 8,-1 0,1 1,0-1,0 1,1-1,-1 1,0 0,0 0,0 0,0 0,0 0,0 0,0 1,0-1,0 1,0-1,0 1,0 0,0 0,0-1,0 1,-1 1,1-1,0 0,-1 0,1 1,-1-1,1 1,-1-1,2 3,127 109,148 100,-248-192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17.5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149 30,'-5'1,"0"0,0 1,0-1,0 1,0 0,0 0,1 1,-1-1,1 1,0 0,0 1,0-1,0 1,0-1,1 1,-1 0,1 1,0-1,0 0,1 1,-4 9,-4 4,1 2,2-1,0 1,-6 26,9-26,1 0,1 1,1 0,0-1,2 1,0 0,6 28,-6-40,1-1,0 0,1 0,-1 0,2 0,-1-1,1 1,0-1,0 0,1 0,0 0,1-1,-1 1,1-1,0-1,1 1,-1-1,1 0,0-1,15 8,-20-11,-1-1,1 1,-1 0,1-1,-1 0,1 1,-1-1,1 0,-1 0,1 0,-1 0,1 0,-1 0,1 0,-1 0,1-1,-1 1,1 0,-1-1,1 0,-1 1,0-1,2-1,-1 0,0 0,0 0,-1 0,1 0,-1 0,0 0,1 0,-1-1,0 1,0-1,-1 1,1 0,0-4,1-10,0-1,-1 1,-2-28,0 28,-2-88,2-159,2 258,5-39,-6 44,1-1,-1 1,0-1,0 1,1-1,-1 1,0-1,1 1,-1-1,0 1,1-1,-1 1,1 0,-1-1,1 1,-1 0,1-1,-1 1,1 0,-1 0,1 0,-1-1,1 1,-1 0,1 0,1 0,-1 1,1-1,-1 0,0 1,1-1,-1 1,0 0,0-1,0 1,1 0,-1 0,0 0,0 0,2 2,169 184,-7-5,-11-41,-129-121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18.3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0 240,'120'103,"-25"-23,-49-38,-7-7,-1 1,58 72,-96-107,1 1,0-1,-1 0,1 0,0 0,0 0,0 0,0 0,0 0,0 0,0 0,0 0,0-1,1 1,-1 0,0-1,3 2,-4-3,1 1,-1 0,1-1,-1 1,1-1,-1 1,0-1,1 1,-1-1,0 1,1-1,-1 1,0-1,0 0,0 1,1-1,-1 0,0 1,0-1,0 1,0-1,0 0,0 1,0-1,0-1,-8-53,-46-130,36 136,3 0,2-2,-12-95,24 142,0-7,1 0,-1 0,2 0,0 0,2-16,-2 26,-1-1,1 1,-1 0,1-1,-1 1,1 0,0 0,-1-1,1 1,0 0,0 0,0 0,0 0,0 0,0 0,0 0,0 1,0-1,1 0,1 0,-1 0,0 1,1 0,-1 0,0 0,0 0,1 0,-1 1,0-1,0 1,1-1,-1 1,0 0,0 0,0 0,0 0,0 0,2 2,9 6,0 0,-1 1,0 1,-1 0,16 20,46 68,-65-88,3 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19.4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0 306,'62'69,"-62"-68,1-1,-1 1,1 0,-1-1,1 1,-1 0,1-1,0 1,-1-1,1 1,0-1,-1 1,1-1,0 1,0-1,-1 0,1 0,0 1,0-1,-1 0,1 0,0 0,0 0,0 0,0 0,-1 0,1 0,0 0,0 0,0 0,-1 0,1-1,0 1,0 0,0-1,-1 1,1 0,0-1,-1 1,1-1,0 1,-1-1,1 0,-1 1,1-1,-1 1,1-1,-1 0,1 0,-1 1,0-1,1 0,-1 0,0 1,1-1,-1 0,0 0,0 0,0 0,0-1,6-63,-6 52,5-31,17-66,-1 5,-21 104,0-1,1 0,-1 1,0-1,1 0,-1 1,1-1,-1 1,1-1,0 1,-1-1,1 1,0-1,0 1,0 0,2-2,-3 3,1 0,-1-1,1 1,0 0,-1 0,1 0,0 0,-1 0,1 0,0 0,-1 0,1 0,-1 0,1 1,0-1,-1 0,1 0,-1 1,1-1,-1 0,1 1,0-1,-1 0,0 1,1-1,-1 1,2 0,4 7,1 0,-1 1,9 17,-10-17,25 44,-21-34,1-1,1 0,0 0,1-1,1 0,1-1,0-1,18 15,-11-14,-4-2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0.7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84 1230,'0'-11,"1"0,1 1,0-1,0 1,1 0,0 0,1 0,0 0,10-18,7-5,36-43,-37 52,-2-1,27-47,-41 64,0-1,0 1,-1-1,0 0,-1 0,0 0,0-1,-1 1,0 0,-1-1,0-10,-1 15,0 0,0 0,-1 0,0 0,0 0,0 1,0-1,-1 1,0-1,0 1,0 0,0 0,0 0,-1 1,0-1,0 1,0 0,0 0,-1 0,1 0,-8-3,7 4,-1-1,1 1,0 0,-1 0,1 1,-1-1,0 1,1 0,-1 1,0 0,0-1,0 2,1-1,-1 1,0 0,-5 1,6 0,1 0,0 0,0 0,0 1,0 0,0-1,0 1,1 0,-1 1,1-1,0 1,0-1,0 1,1 0,-1 0,1 0,0 1,0-1,-2 8,-6 20,2 0,2 0,1 1,1-1,2 1,1 0,2 0,1 0,1 0,2-1,17 61,-17-81,1 0,0-1,1 1,0-1,1 0,0-1,0 0,1 0,1-1,0 0,0-1,0 0,1 0,0-1,1-1,-1 0,20 7,10 3,1-2,1-1,82 11,-109-21,99 10,-106-12,1-1,0 0,0-1,0 0,-1 0,1-1,0-1,-1 0,11-4,-17 5,0 0,0-1,0 1,0-1,0 1,0-1,-1 0,1 0,-1 0,0 0,0-1,0 1,0-1,-1 1,1-1,-1 1,0-1,0 0,-1 0,1 0,-1 1,1-1,-1 0,0 0,-1-4,-1-12,0-1,-2 1,-8-29,9 38,-30-103,-4 2,-5 2,-4 1,-6 3,-4 2,-4 2,-5 4,-97-115,152 202,-64-68,68 73,0 1,-1-1,1 1,-1 1,0-1,-1 1,1 0,-1 1,-15-5,22 8,0-1,0 1,0 0,0 0,0 0,0 0,0 0,0 0,0 1,0-1,0 0,0 0,0 1,0-1,0 1,0-1,0 1,0-1,0 1,1-1,-1 1,0 0,0-1,1 1,-1 0,0 0,1 0,-1 0,1-1,-1 1,1 0,-1 0,1 0,0 0,0 0,-1 0,1 0,0 0,0 0,0 0,0 1,4 45,-1-35,1-1,0 0,1 0,0 0,1 0,12 16,51 59,-43-56,329 354,2 2,-338-363,-1 0,19 34,-30-43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2.6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234 792,'2'5,"-1"0,1 0,0 1,0-1,0 0,1-1,0 1,0 0,0-1,0 0,6 6,16 28,-23-36,-1 1,0-1,-1 1,1 0,0 0,-1-1,1 1,-1 0,0 0,0 0,0-1,0 1,-1 0,1 0,-1 0,-1 3,2-5,0-1,-1 1,1-1,0 1,-1-1,1 1,-1-1,1 1,0-1,-1 0,1 1,-1-1,1 1,-1-1,0 0,1 0,-1 1,1-1,-1 0,1 0,-1 0,0 0,1 0,-1 0,1 0,-1 0,0 0,0 0,-1 0,0-1,0 0,-1 0,1 0,0 0,0 0,0-1,1 1,-1 0,0-1,-3-3,-12-15,0 0,1-2,1 1,0-2,2 0,-11-29,-53-154,75 198,-15-43,-17-92,31 126,1 1,0-1,1 0,1 1,1-1,0 0,1 1,1-1,9-29,-11 43,0 0,0 0,0 0,0 1,0-1,1 1,-1-1,1 1,-1-1,1 1,0 0,0 0,0 0,1 0,-1 0,0 1,1-1,-1 0,1 1,-1 0,1 0,0 0,-1 0,1 0,0 0,0 1,0-1,0 1,0 0,-1 0,1 0,0 0,0 0,0 1,6 1,0 2,1-1,-1 2,0 0,0 0,0 0,-1 1,0 1,14 13,170 156,79 82,-250-243,-21-15,0 0,1 0,-1 0,0 0,1 0,-1 0,1 0,-1 0,0 0,1 0,-1 0,0 0,1 0,-1 0,0 0,1-1,-1 1,0 0,0 0,1 0,-1 0,0-1,1 1,-1 0,0 0,0-1,0 1,1 0,-1-1,0 1,0 0,0-1,0 1,1-1,2-43,-4 38,19-459,-17 456,1-1,0 1,0-1,6-16,-7 25,-1 0,0 0,0-1,1 1,-1 0,1 0,-1 0,1 0,0 0,-1 0,1 0,0 0,-1 0,1 0,0 1,0-1,0 0,0 1,0-1,0 0,0 1,0-1,0 1,0-1,0 1,1 0,-1-1,0 1,0 0,0 0,0 0,1 0,-1 0,0 0,0 0,0 0,0 1,1-1,-1 0,0 1,0-1,0 1,0-1,0 1,0-1,0 1,0 0,0-1,0 1,1 2,14 13,0 1,-2 1,0 0,16 28,17 22,116 124,-143-166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4.3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1265,'1'8,"0"-1,0 0,1 1,0-1,0 0,1 0,-1 0,2 0,-1-1,1 1,0-1,8 10,7 8,40 35,-50-50,44 40,89 64,-115-94,2-1,0-1,1-2,0-1,51 16,-79-30,-1 0,1 1,-1-1,1 0,-1 0,1 0,-1-1,0 1,1 0,-1 0,1-1,-1 1,1-1,-1 0,0 1,0-1,1 0,-1 1,0-1,0 0,0 0,0 0,1 0,-2 0,1-1,0 1,0 0,0 0,0-1,-1 1,1 0,-1-1,1 1,0-3,14-58,-13 46,10-67,-3-1,-6-162,-3 183,0 53,0 3,0-1,0 1,-1-1,0 1,0-1,0 1,-1 0,-3-9,5 16,0 0,0 1,0-1,-1 0,1 0,0 0,0 1,0-1,0 0,0 0,0 0,0 1,0-1,0 0,-1 0,1 0,0 0,0 1,0-1,0 0,-1 0,1 0,0 0,0 0,0 0,-1 0,1 0,0 1,0-1,0 0,-1 0,1 0,0 0,0 0,0 0,-1 0,1 0,0 0,0 0,0 0,-1 0,1-1,0 1,0 0,0 0,-1 0,1 0,0 0,0 0,0 0,0-1,-1 1,1 0,0 0,0 0,0 0,0 0,0-1,-1 1,1 0,-3 19,4-11,0 0,0 0,1 0,0 0,0-1,1 1,0-1,0 1,1-1,0 0,0 0,1 0,0-1,0 0,6 6,15 15,59 45,-52-46,78 57,4-5,3-6,229 104,-323-164,-16-8,-1 1,1-1,0-1,0 0,0 0,0 0,1-1,-1 0,1-1,-1 0,1 0,11-1,-18-1,0 0,0 1,-1-1,1 0,0 0,0-1,-1 1,1 0,0-1,-1 1,0-1,1 1,-1-1,0 0,0 1,0-1,0 0,0 0,0 0,0 0,0 0,-1 0,1 0,-1 0,0 0,0-3,1-66,-2 52,-2-214,-22-375,15 517,-3 1,-5 0,-3 0,-50-131,67 213,-11-29,-29-53,40 82,-1 1,1 0,-1 0,0 0,-1 1,0 0,0 0,0 0,0 1,-1 0,0 0,0 0,-12-4,18 8,0 1,-1-1,1 1,0-1,0 1,-1-1,1 1,0 0,-1 0,1 0,0 0,-1 0,1 0,0 0,0 0,-1 1,1-1,0 0,-1 1,1-1,0 1,0 0,0-1,0 1,-1 0,-1 1,2 0,0 0,0 0,0 1,0-1,0 0,0 0,1 1,-1-1,1 0,-1 1,1-1,0 0,0 5,1 4,0 1,1-1,0 1,1-1,4 13,8 9,1-1,1-1,1 0,30 36,100 107,-98-117,268 279,-262-284,1-2,3-4,2-2,75 41,-133-83,0 0,0 0,1 0,-1 0,0-1,1 1,-1-1,1 0,-1 0,1-1,-1 0,10 0,-12 0,-1-1,1 0,0 0,0 0,0 0,-1 0,1-1,0 1,-1 0,1-1,-1 1,0-1,0 0,1 1,-1-1,0 0,0 0,0 0,-1 0,1 0,0 0,-1 0,1 0,-1 0,0 0,0 0,0 0,0 0,0 0,0-3,0-125,-21-182,11 230,-20-81,22 133,0 0,-2 0,-1 1,-2 1,-1 0,-17-26,26 47,0 0,0 1,0 0,-1 0,0 0,0 0,-1 1,0 0,0 1,0-1,0 1,-1 1,1-1,-15-3,17 6,1 0,-1 1,0-1,0 1,0 0,1 0,-1 1,0-1,0 1,1 0,-1 0,0 1,1-1,-1 1,1 0,0 0,0 1,0-1,0 1,0 0,0 0,1 0,-1 1,1-1,0 1,-3 4,4-6,1 0,0 0,0 0,0 0,0 0,0 1,0-1,1 0,-1 0,1 0,-1 1,1-1,0 0,0 1,0-1,0 0,0 0,1 1,-1-1,1 0,-1 0,1 1,0-1,0 0,0 0,0 0,0 0,0 0,1 0,-1-1,1 1,2 2,6 6,0-1,1 0,0 0,16 8,-11-6,266 220,-21-16,-240-200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4.8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1 183,'4'0,"1"-5,9-5,6-1,4 1,6-2,7-3,2 1,2 3,3 3,-2 3,-4-2,-4-3,-3-2,-3-1,-2 0,-5-1,-7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53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536 0,'-55'0,"-65"8,100-5,1 1,0 0,0 2,1 0,-1 1,-33 18,35-15,-5 1,1 1,1 1,0 1,1 1,-23 23,38-33,0 1,0 0,1 0,0 0,0 1,1-1,-1 1,1 0,1 0,-1 0,1-1,0 1,1 0,0 0,0 0,0 0,1 0,0 0,1 0,-1 0,1 0,0-1,4 8,7 16,2 0,1 0,31 42,-28-43,31 45,101 119,-147-189,0-1,-1 1,1-1,0 0,1-1,-1 1,0-1,1 0,0 0,-1 0,1-1,0 1,0-1,0 0,0-1,0 1,0-1,0 0,0 0,0-1,-1 1,1-1,0 0,0 0,0-1,0 0,-1 1,7-5,12-6,0-1,-1-1,0-1,22-20,-32 25,109-87,247-203,-328 265,-27 25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5.2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0,'4'5,"6"5,2 5,-3 5,-1 3,-3-3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5.6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11,'0'-5,"0"-1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7.7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213 610,'-13'11,"-1"0,0-1,0-1,0 0,-19 8,-37 25,59-35,-17 16,28-22,-1-1,1 0,0 0,0 1,0-1,0 0,0 0,0 1,0-1,-1 0,1 0,0 1,0-1,0 0,0 0,0 1,0-1,0 0,0 0,1 1,-1-1,0 0,0 0,0 1,0-1,0 0,0 0,0 0,0 1,1-1,-1 0,0 0,0 0,0 1,1-1,-1 0,0 0,1 0,21 5,373-4,-180-4,-190 3,-4 0,0 0,1-1,29-6,-45 6,1-1,-1 0,0-1,1 1,-1-1,0 0,0-1,-1 0,1 1,-1-2,0 1,0-1,0 1,7-12,23-34,-3-2,-2-2,-3-1,-2-1,33-109,-54 154,0-1,-2-1,1 1,-2 0,1 0,-2-26,-1 35,1-1,-1 1,0 0,0-1,0 1,0 0,-1 0,0 0,1 0,-1 0,0 0,0 0,-1 1,1-1,0 1,-1-1,0 1,1 0,-1 0,0 0,0 0,0 1,0-1,-1 1,1 0,0 0,-1 0,-5-1,-192-25,0 0,118 2,83 25,0 0,0 0,0 0,-1 0,1 0,0 0,0 0,0 0,0 0,0 0,-1 0,1 0,0 0,0 0,0 0,0 0,0 0,0 0,-1 0,1 0,0 0,0 0,0 1,0-1,0 0,0 0,0 0,0 0,0 0,-1 0,1 0,0 1,0-1,0 0,0 0,0 0,0 0,0 0,0 1,0-1,0 0,0 0,0 0,0 0,0 0,0 1,0-1,0 0,0 0,0 0,0 0,1 1,5 11,13 15,-18-25,431 665,-192-276,-240-390,0-1,0 1,0-1,0 1,0-1,1 1,-1-1,0 0,0 1,1-1,-1 1,0-1,1 0,-1 1,0-1,1 0,-1 1,0-1,1 0,-1 1,1-1,-1 0,1 0,-1 0,1 0,-1 1,1-1,-1 0,1 0,-1 0,1 0,-1 0,1 0,0 0,3-18,-6-46,1 50,1 6,-1 0,1 0,1 0,0 0,0 1,0-1,1 0,0 0,1 1,3-9,-4 13,0 0,0 0,0 0,0 1,1-1,-1 1,1-1,0 1,0 0,0 0,0 0,0 0,0 1,0-1,1 1,-1 0,1 0,-1 0,0 0,1 1,0-1,-1 1,1 0,6 1,-3-1,-1 1,0 0,1 1,-1-1,0 1,0 1,0-1,0 1,-1 0,8 5,54 44,-30-20,-34-31,20 16,0 1,-1 0,-1 2,-1 0,21 28,-27-26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8.8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373 62,'-10'1,"1"0,-1 1,1 0,-1 0,1 1,0 1,0-1,0 1,0 1,1-1,-1 2,-8 6,-12 11,-47 48,72-67,-11 11,0 0,1 1,0 1,2 0,0 0,1 1,0 1,2 0,-12 33,20-50,1 0,-1 0,1 0,0 0,-1 1,1-1,0 0,1 0,-1 0,0 0,1 0,-1 0,1 0,-1 0,1 0,0 0,0 0,0 0,0 0,0-1,0 1,3 2,-1-1,1 0,-1-1,1 1,0-1,0 0,0 0,0 0,0-1,0 1,6 0,11 2,-1-2,1 0,31-2,-48 0,20 0,-12 1,0-1,-1-1,1 0,17-4,-25 4,0-1,-1 1,1 0,-1-1,0 0,0 0,1 0,-1 0,0-1,0 1,-1-1,1 0,-1 1,1-1,-1 0,0-1,0 1,2-5,62-135,50-98,-113 237,23-36,-26 39,1 0,-1 1,1-1,0 0,-1 1,1-1,0 0,0 1,0-1,-1 1,1-1,0 1,0 0,0-1,0 1,0 0,0-1,0 1,0 0,0 0,0 0,0 0,0 0,0 0,-1 0,1 0,0 1,0-1,0 0,0 0,0 1,0-1,0 1,0-1,0 1,-1-1,1 1,0-1,0 1,-1 0,2 0,30 39,-1 1,-2 1,39 75,6 11,-59-106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29.7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0 355,'8'2,"0"0,-1 0,0 1,1 0,-1 0,0 1,-1 0,1 0,-1 0,12 11,-4-5,23 21,-1 1,-1 1,-2 2,53 72,-73-80,-18-44,-1-20,1 0,3-1,1 0,5-51,29-153,-22 177,-9 54,0 0,1 1,0-1,0 1,1 0,6-11,-9 19,0 0,0 1,0-1,0 0,0 0,0 1,1-1,-1 1,1-1,-1 1,1 0,-1 0,1-1,0 1,0 0,0 0,-1 1,1-1,0 0,0 1,0-1,0 1,0-1,0 1,0 0,1 0,-1 0,0 0,0 1,0-1,0 0,0 1,0-1,0 1,0 0,0 0,-1 0,1 0,3 2,15 11,0 1,-1 1,18 20,18 14,78 48,-95-74,-2 1,-1 3,-1 0,53 59,-84-83,0 0,0 1,-1-1,1 1,-1-1,0 1,0 0,0 0,-1 0,2 8,-1 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30.5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1 252,'5'1,"0"1,0 0,0-1,0 2,0-1,-1 1,1-1,-1 1,0 0,8 8,2 0,19 12,-2 2,-1 1,-1 1,-1 1,-1 2,-2 1,-1 1,27 47,-47-77,-4-13,-3-17,-7-21,2-1,2-1,2 0,3 1,2-1,11-83,-10 122,1 1,0-1,0 0,1 1,1 0,6-12,-10 20,0 1,0 0,1 0,-1 0,1 0,0 0,0 1,-1-1,1 0,0 1,0 0,1-1,-1 1,0 0,0 0,1 0,-1 0,0 0,1 1,-1-1,1 1,-1-1,1 1,-1 0,1 0,-1 0,1 1,-1-1,1 0,-1 1,0 0,1-1,-1 1,0 0,3 2,28 14,-1 2,-1 0,-1 3,0 0,-2 2,-1 1,-1 2,27 33,-41-43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33.1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222 1924,'5'-1,"-1"0,1 0,0 0,0 0,0-1,-1 0,1 0,-1 0,0 0,1-1,-1 0,0 0,0 0,-1 0,1 0,3-5,9-11,0 0,12-22,-14 21,22-31,52-80,-80 117,0-1,-1 0,-1 0,0-1,-2 0,1 0,1-22,-5 35,-1 0,0 0,0 0,0 0,0 0,0 0,-1 0,1 0,-1 0,0 0,0 0,0 0,0 0,-1 0,1 1,-1-1,0 0,1 1,-1-1,0 1,-4-3,2 2,-1-1,0 1,-1 0,1 1,0 0,-1-1,1 2,-1-1,0 1,-9-2,-10 1,-1 1,0 1,1 1,-28 6,37-6,1 2,-1 0,1 1,0 1,0 0,1 1,0 0,-19 12,24-12,1 0,0 1,0 0,1 1,0 0,0 0,0 0,1 1,1 0,0 0,0 0,0 1,-4 13,-3 15,1 0,2 1,2 0,1 0,2 0,2 1,1-1,3 1,1-1,1 1,19 70,-21-102,1 0,0 0,1-1,0 1,0-1,0 0,1 0,0-1,1 1,-1-1,1 0,0 0,1-1,7 6,-10-9,1 1,0-1,0 0,0 0,0-1,0 1,0-1,0 0,1 0,-1-1,0 0,1 1,-1-2,0 1,1-1,-1 0,0 0,0 0,0-1,0 1,0-1,0-1,6-3,3-3,-1-1,0 0,20-20,19-15,-45 39,102-72,122-115,-178 144,9-9,62-75,-108 113,-1 0,0-1,-2-1,-1 0,0 0,-2-1,0-1,8-34,-16 50,0-1,-1 1,0 0,-1-1,0 1,0-1,-1 1,0-1,-1 1,-2-11,2 15,1 0,-1 0,0 0,0 0,0 0,0 1,-1-1,0 0,0 1,0 0,0 0,0 0,0 0,-1 0,0 1,1-1,-1 1,0 0,0 0,0 1,-6-3,-31-5,-2 0,1 3,-1 2,0 1,0 3,1 1,-52 8,48 3,44-11,0 0,0-1,0 1,0 0,1 0,-1 1,0-1,1 0,-1 1,1-1,-1 1,1-1,0 1,-1 0,1-1,0 1,0 0,0 0,-1 3,4-1,4-11,9-15,-1-22,-1-1,-2 0,8-81,-8 54,12-71,-6-1,-2-189,-17 300,-2 0,-1 0,-1 0,-17-47,23 80,0 0,0 0,0 1,0-1,-1 0,1 0,0 0,0 0,0 0,0 0,0 0,-1 0,1 0,0 0,0 0,0 0,0 0,0 0,-1 0,1 0,0 0,0 0,0 0,0 0,-1 0,1 0,0 0,0 0,0 0,0 0,0 0,-1 0,1 0,0 0,0-1,0 1,0 0,0 0,0 0,0 0,0 0,-1 0,1 0,0-1,0 1,0 0,0 0,0 0,0 0,0-1,-4 28,2 38,2-13,0-7,5 45,-3-75,0 0,1-1,1 1,0-1,1 0,1 0,8 14,127 226,-138-248,0-1,1 0,-1 0,2 0,-1 0,0 0,1-1,0 0,0 0,0 0,0-1,1 1,-1-1,1-1,0 1,0-1,0 0,0 0,8 1,36 14,-1 9,-34-20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22.1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1612 0,'-5'4,"1"-1,-1 1,0-2,0 1,0 0,-1-1,1 0,-8 2,-10 4,-251 103,-282 132,511-219,2 2,1 2,-46 39,63-45,1 2,1 0,1 1,2 1,-32 52,3 16,4 2,5 2,3 2,5 1,5 2,4 0,-10 109,8 69,15 395,11-606,11 201,-9-235,3 1,1-1,2 0,1 0,17 39,-24-68,0-1,1 1,-1-1,1 0,0 0,1 0,-1-1,1 0,0 1,1-2,-1 1,1-1,0 0,0 0,8 4,-5-5,1 0,0 0,0 0,1-2,-1 1,0-1,0-1,1 1,20-4,80-14,216-61,-254 58,34-7,102-32,-30 11,-118 34,112-41,-172 54,1 1,0-1,-1 1,1-1,0 0,-1 0,1 1,-1-1,1 0,-1-1,1 1,-1 0,0 0,0 0,1-1,-1 1,0-1,0 1,0-1,-1 1,1-1,0 0,0-2,-1 2,0 0,-1 0,1 1,-1-1,0 0,1 0,-1 1,0-1,0 1,0-1,0 1,-1-1,1 1,0 0,0 0,-1 0,1-1,-3 0,-11-7,0 1,0 0,-27-9,-303-84,152 50,-58-9,249 60,0 0,1 0,-1-1,1 1,-1 0,1 0,-1-1,1 1,-1-1,1 1,-1-1,1 0,-1 0,1 0,0 1,-1-1,1 0,0-1,0 1,-1-1,2 1,1 0,-1 0,1 0,0 0,-1 0,1 1,0-1,0 0,-1 0,1 1,0-1,0 0,0 1,0-1,0 1,0 0,0-1,0 1,0 0,2-1,69-15,70 8,0 5,159 19,96 48,-395-63,1-1,-1 1,0-1,1 1,-1 0,0 0,0 0,0 0,0 0,0 0,2 2,-4-2,1-1,-1 1,1-1,-1 1,0-1,1 1,-1 0,0-1,0 1,0-1,1 1,-1 0,0-1,0 1,0-1,0 1,0 0,0-1,0 1,0 0,0-1,0 1,0-1,-1 1,1 1,-3 2,0 1,-1 0,1-1,-1 0,0 0,0 0,-6 4,-5 6,-27 33,3 2,3 1,1 2,-39 79,36-63,-26 29,41-65,-36 69,58-99,1 0,-1 0,0 0,0 0,0 0,0-1,0 1,0 0,-1-1,1 1,-1 0,1-1,-1 0,1 1,-1-1,0 0,0 0,0 0,1 0,-1 0,-3 1,3-3,1 1,0-1,-1 0,1 1,-1-1,1 0,0 0,0 0,-1 0,1 0,0 0,0 0,0 0,0 0,0 0,0-1,1 1,-1 0,0-1,1 1,-1-1,1 1,-1 0,1-1,0 1,-1-1,1 1,0-4,-16-53,-2 1,-4 1,-32-64,29 69,2-1,2-1,-24-98,42 133,1 1,1 0,1-33,1 45,0 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6:59.0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1429 276,'-35'3,"-1"1,1 1,-61 19,24-5,-103 16,-1-7,-2-8,-287-4,454-17,0 1,0 0,0 0,0 2,0-1,-21 7,29-6,0-1,0 1,0 0,0 0,0 0,1 0,-1 0,1 1,-1-1,1 1,0 0,0 0,0 0,0 0,1 0,-1 0,1 0,0 0,0 1,0-1,0 1,0-1,1 0,-1 1,1 5,-7 287,0 648,94-2,-50-635,-37-304,1-1,-1 1,1-1,0 1,0-1,0 1,0-1,1 0,-1 0,0 1,1-1,0 0,0 0,-1 0,1-1,0 1,0 0,0-1,5 3,51 21,-39-19,169 76,268 160,42 20,-471-250,1-1,0-1,1-1,49 7,-60-14,0 0,0-2,-1 0,1-1,0-1,0 0,-1-2,1 0,19-7,133-60,188-106,53-24,-296 155,204-55,-181 68,7-1,225-82,-360 112,-1 0,1 0,-1-1,0-1,0 0,0 0,13-13,-17 14,-1 0,0 0,-1-1,1 0,-1 0,0 0,0 0,-1 0,0-1,0 1,-1-1,1 1,0-11,2-33,-1 1,-3-1,-2 1,-2-1,-2 1,-16-58,1-4,4 1,-5-216,18 240,-5-726,11 562,-2 235,1 0,-1-1,0 1,-1 0,0 0,-2 0,0 0,0 0,-1 1,-7-16,8 26,0 1,0-1,0 1,0 0,-1 0,0 0,1 0,-1 0,0 1,-9-4,-50-18,39 16,-100-38,-483-163,472 170,-2 7,-220-24,-102 10,439 45,-1 0,1 1,-1 1,1 1,0 1,0 1,0 0,-30 12,27-10,0-1,0-1,-1-1,1-1,-26-1,29-2,0 2,0 0,0 1,0 1,0 1,0 1,-29 11,16-2,18-9,0 2,0 0,0 0,1 2,0 0,1 0,0 1,-14 14,14-8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00.6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902 24,'-3'-2,"-1"-1,0 1,0 0,0-1,0 2,-1-1,1 1,0-1,-1 1,1 0,-1 1,-4-1,-58-1,62 2,-21 1,0 2,0 1,1 1,0 1,0 2,0 0,-41 20,31-9,1 0,0 2,2 2,-42 36,67-52,-1 0,1 1,1 0,-1 0,2 1,-1 0,1 0,0 0,1 0,0 1,0 0,1 0,1 0,-4 20,6-22,-1 0,1 0,1 0,-1-1,2 1,-1 0,1 0,0-1,0 1,1-1,0 1,0-1,1 0,0 0,0-1,1 1,0-1,0 0,12 11,16 8,1-1,1-1,2-2,51 22,-43-22,-1 2,62 43,-99-59,0 0,0 0,-1 1,1 0,-2 0,1 1,-1 0,-1 0,0 0,0 0,0 0,-1 1,-1 0,0 0,0-1,0 14,1 14,-2 0,-1 0,-6 38,-21 122,22-171,-1 0,-2-1,0 0,-2 0,-18 34,26-54,-1 0,0-1,-1 1,1-1,-1 1,0-1,0 0,0 0,0-1,-1 1,1-1,-1 0,0 0,0-1,0 1,0-1,-1 0,1 0,-10 1,7-3,-1 0,0 0,1-1,-1 0,1 0,-1-1,1 0,0-1,0 1,0-2,0 1,-9-7,-20-11,2-2,0-2,-35-33,-86-93,128 123,8 9,0 0,2-1,0-1,2-1,-18-29,33 50,1 0,-1 0,1 0,-1 1,0-1,1 0,0 0,-1 0,1 0,-1 0,1 0,0 0,0 0,0 0,0 0,-1 0,1 0,1 0,-1 0,0 0,0 0,0 0,0 0,1 0,-1 0,0 0,1 0,-1 0,1 0,-1 0,1 1,-1-1,1 0,0 0,0 1,-1-1,1 0,0 1,0-1,-1 0,1 1,2-1,7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55.4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0 476,'4'2,"-1"0,1 0,-1 0,0 1,0-1,0 1,0-1,0 1,0 0,-1 0,1 1,-1-1,4 7,-2-4,61 97,-43-65,1-2,39 45,-49-65,2-1,0-1,1 0,0-1,1-1,0-1,26 14,-34-21,0 0,0-1,0 0,1-1,-1 1,1-2,0 1,-1-2,1 1,0-1,0-1,-1 1,1-2,0 1,-1-2,1 1,16-7,-8 0,0 1,0-2,-1 0,0-2,0 1,-1-2,24-25,-33 31,-1-1,0 1,0-1,-1-1,0 1,0-1,-1 0,0 0,-1 0,0-1,0 1,-1-1,-1 0,1 1,-1-1,-1 0,-1-16,-3 2,-1 1,-1 0,-2 0,0 0,-1 1,-16-27,17 39,7 19,9 23,14 1,1-1,1 0,54 51,-46-49,-30-32,0 0,0 1,0-1,0 0,0 0,1-1,-1 1,1 0,-1-1,1 1,0-1,0 0,-1 0,5 1,-7-2,1 0,0 0,0 0,-1-1,1 1,0 0,-1 0,1 0,0-1,-1 1,1 0,-1-1,1 1,0-1,-1 1,1 0,-1-1,1 1,-1-1,0 0,1 1,0-2,7-27,1-76,22-159,-25 234,3-12,-2 0,4-80,-11 119,0 1,0-1,0 1,0-1,0 1,0-1,-1 1,0-1,1 1,-1-1,0 1,0 0,0-1,0 1,-1 0,1 0,-1 0,1 0,-1 0,0 0,0 0,1 0,-1 1,-1-1,-1-1,1 2,0 1,0-1,0 1,1 0,-1 0,0 0,0 0,0 1,0-1,0 1,1-1,-1 1,0 0,1 0,-1 0,0 0,1 1,0-1,-1 1,1 0,0-1,-3 3,-1 1,0 0,0 1,1-1,-1 1,-7 12,12-17,0 0,1 0,-1 0,0 1,1-1,-1 0,1 1,-1-1,1 1,0-1,-1 0,1 1,0-1,0 1,0-1,0 1,0-1,1 1,-1-1,0 0,1 1,-1-1,1 0,-1 1,1-1,0 0,-1 1,1-1,0 0,0 0,0 0,0 0,0 0,0 0,0 0,0 0,0 0,3 1,8 4,0 1,1-2,0 1,0-2,1 0,-1 0,17 1,105 8,-111-12,143 7,-27-2,245 40,-372-43,0 0,-1 0,0 1,1 1,21 11,-30-13,-1-1,1 0,-1 1,0 0,0 0,0 0,0 0,-1 0,1 1,-1-1,0 1,0-1,0 1,-1 0,1 0,-1 0,0 0,0 0,0 0,0 0,-1 0,0 6,-1 11,-1 0,-1-1,0 0,-2 0,0 0,-2 0,0-1,-1 0,0 0,-2-1,-18 26,-14 14,-98 102,86-101,13-14,-1-1,-75 58,97-88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02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0 760,'3'0,"0"-1,0 1,0-1,0 0,0 0,-1-1,1 1,0 0,-1-1,1 0,-1 0,1 1,2-5,31-32,-28 29,24-32,-1-2,-1-1,-3-1,-2-2,-2 0,-2-1,-2-2,-2 0,18-97,-33 138,-1-1,0 1,0-1,-1 1,0-1,-1 1,-3-16,4 23,-1 0,1 0,-1 0,0 0,1 0,-1 1,0-1,0 0,0 0,-1 1,1-1,0 1,-1-1,1 1,-1-1,1 1,-1 0,1 0,-1 0,0 0,0 0,0 0,1 0,-1 0,0 1,0-1,0 1,0 0,0-1,0 1,0 0,0 0,0 0,0 1,0-1,0 0,0 1,0-1,0 1,0 0,-3 1,-2 1,-1 1,2 0,-1 0,0 1,1-1,0 1,0 1,0-1,1 1,0 0,0 0,0 1,-6 13,-6 11,-21 58,35-82,-21 57,4 0,2 2,3 0,3 0,3 1,-1 108,9-171,1 0,0 1,1-1,-1 0,1 0,-1 0,1 0,0 0,1 0,-1 0,1 0,0 0,0-1,0 1,0-1,1 1,-1-1,4 4,-1-4,0 0,0 0,0-1,0 1,0-1,1 0,-1-1,1 1,-1-1,1 0,-1 0,11-1,2 1,0-2,0 0,-1-1,1-1,26-8,86-34,-100 33,19-5,-2-2,-1-3,0-1,74-52,-111 67,1-1,-1 0,-1 0,0 0,0-1,-1-1,0 1,-1-1,0 0,-1-1,8-21,-9 16,0 0,-1 0,-1 0,0 0,-1 0,-1 0,-1 0,-3-20,0 15,-1-1,-1 1,0-1,-2 2,-1-1,0 1,-2 1,0-1,-2 2,0 0,-1 0,0 1,-21-18,33 33,0 1,-1 1,1-1,0 0,0 1,-1-1,1 1,-1-1,0 1,1 0,-1 0,0 0,1 1,-1-1,0 1,-5-1,7 2,-1-1,1 1,-1-1,1 1,-1 0,1 0,0 0,-1 0,1 0,0 0,0 0,-1 0,1 0,0 1,0-1,1 0,-1 1,0-1,0 1,0-1,1 1,-1-1,1 1,-1-1,1 1,0 0,0-1,0 1,0 2,-3 30,1-1,2 0,1 1,2-1,9 46,-1-31,1 0,3-1,21 45,-32-82,1 0,1 0,-1 0,1-1,1 0,0-1,0 1,1-1,0-1,0 1,1-1,0-1,0 0,0 0,1-1,0 0,0 0,0-1,1-1,-1 0,1 0,0-1,16 1,27 3,-34-5,0 2,-1 0,31 8,-49-11,0 1,0-1,0 0,1 0,-1 1,0-1,0 1,0-1,0 1,0 0,0-1,0 1,0 0,0 0,0-1,0 1,-1 0,1 0,0 0,0 0,-1 0,1 0,-1 0,1 1,-1-1,1 0,-1 0,0 0,0 0,1 1,-1-1,0 2,-1 0,-1 1,1 0,-1 0,1-1,-1 1,0 0,-1-1,-2 4,4-6,-1 1,1-1,-1 1,1 0,0 0,-1 0,1 0,0 0,0 0,0 0,1 0,-1 0,1 1,-1-1,1 0,0 0,-1 1,1-1,0 0,1 4,0-5,1 0,-1 0,0 0,1 0,-1 0,1-1,-1 1,1 0,0-1,-1 1,1-1,0 0,-1 1,1-1,0 0,-1 0,1 0,0 0,0 0,-1-1,1 1,0 0,-1-1,3 0,43-12,-47 13,182-66,-155 56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03.0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0 276,'84'79,"3"-5,3-3,180 107,-258-171,0-1,0 0,0 0,1-1,22 5,-34-10,0 0,0 0,0 0,0 0,0-1,0 1,0 0,0 0,0-1,0 1,0-1,0 1,0-1,0 1,0-1,0 0,-1 0,1 1,0-1,0 0,-1 0,1 0,0 0,-1 1,1-1,-1 0,0 0,1 0,-1 0,0 0,1-1,-1 1,0-1,5-41,-5 37,0-384,-3 162,3 200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04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1193,'4'-1,"0"0,-1-1,1 0,-1 0,1 0,-1 0,0 0,0-1,0 1,0-1,-1 0,4-4,3-2,30-34,-2-2,-2-1,-1-2,-3-1,47-102,-78 151,9-19,-1 1,9-33,-16 48,1-1,-1 1,-1 0,1-1,0 1,-1-1,0 1,0-1,0 1,0-1,0 1,-1 0,0-1,1 1,-1-1,0 1,-1 0,1 0,-1-1,1 1,-1 0,0 1,-4-6,3 6,1 1,0 0,-1 0,1 1,-1-1,1 1,-1-1,0 1,1 0,-1 0,1 0,-1 0,0 0,1 0,-1 1,1-1,-1 1,1 0,-1 0,1 0,0 0,-1 0,1 0,-3 3,-5 2,0 0,1 1,-18 15,22-16,-1-1,1 0,1 1,-1 0,1 0,0 0,1 1,-1-1,1 1,1 0,-1 0,1 0,0 0,1 0,0 0,0 1,0-1,1 0,0 1,1 7,1-4,1 0,0 0,1-1,0 1,0-1,1 0,0 0,1-1,0 1,1-1,0-1,13 14,6 2,1-1,1-2,2-1,0-1,0-1,42 16,-58-28,0-1,0-1,1 0,0-1,-1-1,1 0,0-1,0 0,0-1,0-1,0-1,0 0,0-1,-1 0,1-1,-1-1,0 0,0-1,-1 0,0-1,0-1,22-16,-13 7,-2-1,0-1,-1 0,0-1,-2-1,-1-1,0-1,-2 0,0 0,-2-2,17-45,-10 4,-3-1,-3-1,-3 1,-3-2,-3 1,-7-108,2 162,0 1,-1 0,0 0,-1 0,-1 0,0 0,-8-17,11 28,0-1,-1 0,0 1,1-1,-1 1,0 0,0 0,0-1,-1 1,1 1,0-1,-1 0,1 0,-1 1,0 0,1-1,-1 1,0 0,0 0,0 1,0-1,0 1,0-1,0 1,0 0,0 0,0 0,0 0,0 1,1-1,-1 1,0 0,0 0,0 0,0 0,1 0,-1 1,-3 1,1 0,1-1,-1 1,0-1,1 1,0 1,0-1,0 1,0-1,1 1,-1 0,1 1,0-1,0 0,0 1,1 0,0 0,0-1,-2 7,2-2,1 0,0 0,0 0,1 0,0 0,0 0,1 1,0-1,5 15,6 11,1-1,1 0,2-1,21 33,160 237,-163-262,-29-36,0 0,0 0,-1 1,1-1,-1 1,-1 0,1 0,-1 1,0-1,0 1,-1-1,1 1,-2 0,3 12,-2 45,-2-1,-17 118,-41 124,9-55,49-249,-2 7,1 0,0 1,0-1,1 1,1 12,0-20,-1 1,0-1,1 0,-1 1,0-1,1 1,0-1,-1 0,1 1,0-1,0 0,0 0,-1 0,1 1,0-1,1 0,-1 0,0 0,0-1,0 1,1 0,-1 0,0-1,1 1,-1-1,0 1,1-1,-1 1,1-1,-1 0,1 0,-1 0,1 0,-1 0,1 0,-1 0,1 0,2-1,25-6,1-2,-1 0,-1-2,43-22,-7 4,-8 5,0-3,-2-1,-1-4,-2-1,-1-2,-2-3,-1-2,-2-2,68-83,-103 113,-1-1,0-1,7-16,-4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06.7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6348 1,'-30'2,"-1"2,1 1,0 2,1 1,-44 17,3-2,-654 164,628-166,-76 16,-267 24,-411 48,465-32,-115 19,50-54,198-23,-856 9,417-25,631 2,-83 17,-31 2,164-23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09.4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632 284,'-3'3,"-1"-1,0 1,0-1,0 0,0 0,0 0,-1 0,1-1,0 0,-1 0,1 0,-6 0,-63 1,47-2,-28 3,0 1,1 4,0 1,-79 25,94-25,29-8,1 0,0 1,0 0,1 1,-11 4,16-6,0 1,-1-1,1 1,0 0,0-1,1 1,-1 0,0 0,0 0,1 0,0 0,-1 1,1-1,0 0,0 1,0-1,0 1,0-1,1 1,-1 4,0 13,1-1,2 0,-1 0,2-1,1 1,8 27,1 8,65 366,11 48,-64-347,41 162,-64-277,-1 0,2 0,-1 0,0 0,1 0,0-1,1 1,5 7,-7-11,0-1,0 1,0-1,0 0,0 1,0-1,0 0,0 0,0-1,1 1,-1 0,0-1,1 0,-1 1,0-1,1 0,-1 0,0 0,1 0,-1-1,0 1,1-1,-1 1,0-1,4-1,118-34,141-19,-105 23,117-31,-3-12,272-114,-523 180,1 0,-1-1,0-1,0 0,21-16,-39 23,0 0,0 0,-1 0,1 0,-1-1,0 0,0 1,-1-1,1-1,-1 1,0-1,-1 1,1-1,-1 0,0 0,-1 0,1 0,-1 0,0 0,-1 0,0-11,-4-19,-2-1,-1 1,-15-41,0-1,-77-287,89 323,3 9,-1 0,-2 0,-1 1,-1 1,-2 0,-27-46,-86-131,111 181,-11-26,21 38,-1 0,-1 1,0 0,-1 0,-14-15,19 25,0 1,-1 0,1 0,-1 0,0 1,0-1,0 1,0 0,0 1,0-1,0 1,-1 0,-9 0,-11 0,-43 4,26-1,-23-1,0 2,1 4,-1 2,-65 19,-411 162,433-148,94-36,-2 0,1-2,-29 6,24-8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12.0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185 149,'-5'1,"0"-1,-1 1,1 0,0 0,0 0,0 1,0 0,0 0,1 0,-1 1,0-1,1 1,0 0,0 1,0-1,0 1,0-1,0 1,1 0,0 1,0-1,0 0,1 1,-1 0,-2 6,-5 16,0 0,2 0,-8 47,2-9,7-45,5-16,1 0,-1-1,1 1,0 0,0 0,1 0,-1-1,1 7,0-9,1 0,-1 0,1 0,-1 1,1-1,-1 0,1 0,0 0,0 0,-1 0,1 0,0 0,0-1,0 1,0 0,0 0,0-1,0 1,1-1,-1 1,0-1,0 1,0-1,1 0,-1 1,0-1,0 0,1 0,-1 0,0 0,2 0,14 2,0-1,0-1,0 0,26-4,-36 2,-1 1,1-1,0 0,-1 0,1-1,-1 0,0 0,0-1,0 1,0-1,-1-1,1 1,7-9,-6 6,0-1,0 1,-1-1,0 0,0-1,-1 1,0-1,-1 0,1 0,-2-1,0 1,0-1,0 0,-1 0,1-17,10-195,-13 215,1 0,-2-1,1 1,-1-1,0 1,0 0,-5-13,6 19,-1-1,1 1,0 0,-1-1,1 1,-1 0,0 0,1 0,-1-1,0 1,0 0,0 0,0 0,0 0,0 0,0 0,0 1,0-1,0 0,0 1,0-1,-1 0,1 1,0-1,0 1,-1 0,1-1,0 1,-1 0,1 0,-1 0,1 0,0 0,-1 0,1 0,0 1,-1-1,1 0,0 1,0-1,-1 1,1-1,0 1,0 0,0-1,-1 1,1 0,0 0,0 0,-1 1,-10 12,2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12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278 37,'-4'2,"0"0,1 0,-1 0,0 1,1 0,-1 0,1 0,0 0,0 0,0 1,-4 7,-1-2,-39 47,3 1,-72 125,113-177,1 0,0 0,0 0,0 0,0 0,1 0,0 0,-1 7,41-51,55-64,-64 72,-1 0,32-46,-57 70,-1 0,1 0,-1 0,0 0,-1 0,0-1,0 1,0-1,-1 0,0 0,-1 1,0-1,0 0,0 0,-1 0,-2-8,-3-1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14.5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11,'0'-1,"-1"1,1 0,0-1,0 1,0 0,0-1,0 1,0 0,0-1,0 1,0 0,0-1,0 1,1 0,-1-1,0 1,0 0,0-1,0 1,0 0,1-1,-1 1,0 0,0 0,0-1,1 1,-1 0,0 0,1-1,-1 1,0 0,0 0,1 0,-1 0,0 0,1-1,-1 1,0 0,1 0,-1 0,0 0,1 0,-1 0,0 0,1 0,-1 0,0 0,1 0,-1 0,0 0,1 1,-1-1,0 0,1 0,-1 0,0 0,1 1,-1-1,0 0,0 0,1 0,-1 1,0-1,0 0,0 0,1 1,-1-1,0 0,0 1,19 21,15 59,-10-18,3-2,3-2,47 71,-74-126,0 0,0 0,1-1,-1 1,1-1,0 0,0 0,0 0,0 0,0-1,1 0,-1 0,1 0,0 0,7 1,-4-2,1 0,-1-1,0 0,1 0,-1 0,1-1,-1-1,12-2,10-7,0 0,-1-2,49-29,-69 37,7-3,0 1,0 1,1 0,-1 1,1 1,0 0,30-1,130 3,-105 4,543 38,-168-4,-395-34,-26-2,0 1,0 1,-1 1,1 1,-1 1,44 16,-11 1,0-2,101 19,-140-37,-1-1,1-1,-1-1,1-1,-1 0,29-8,4 1,351-38,-70 10,-177 18,-154 18,0 1,0 0,-1 0,1-1,0 1,0 0,0 0,0 0,0 0,0 0,0 0,0 0,0 1,0-1,0 0,0 0,0 1,0-1,-1 0,1 1,0-1,1 2,2 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15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431 105,'-51'-2,"-43"1,86 1,1 1,0 0,-1 0,1 1,0 0,0 0,0 1,0 0,-10 6,14-7,0 1,1-1,-1 1,1 0,-1 0,1 0,0 0,0 0,1 1,-1-1,1 1,-1-1,1 1,0-1,0 1,1 0,-1 0,1-1,0 1,0 0,0 0,0-1,1 1,0 0,-1-1,1 1,2 4,1 4,-1-1,2-1,-1 1,2-1,-1 1,1-1,13 16,-12-20,-1-1,1 1,0-1,0 0,1 0,-1-1,1 0,0-1,0 0,1 0,-1 0,0-1,1 0,15 1,14-1,1-1,41-4,-29 1,-39 2,-1 0,0 0,-1-1,1 0,0-1,18-4,-26 4,-1 1,1 0,0-1,0 0,-1 1,1-1,-1 0,1 0,-1 0,0-1,0 1,0-1,0 1,0-1,-1 0,1 1,-1-1,0 0,0 0,0 0,0 0,0 0,0 0,-1-5,2-3,-1-1,0 1,-1-1,-1 0,0 1,0-1,-1 1,0-1,-1 1,-1 0,0 0,0 0,-1 1,0-1,-1 1,0 0,-1 1,0-1,0 2,-1-1,0 1,-1 0,0 0,0 1,0 0,-1 1,0 0,-1 1,1 0,-1 0,0 1,0 1,0 0,0 0,-19-1,-20 3,0 2,-74 12,71-6,-93 1,117-11,11-3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16.1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179 422,'-21'23,"0"1,2 0,1 2,1 0,-17 36,26-44,0 1,1 0,1 0,0 0,2 1,0 0,1 0,1 0,1 23,1-40,0-1,0 1,1-1,-1 0,1 1,-1-1,1 1,-1-1,1 0,0 0,0 1,0-1,1 0,-1 0,0 0,1 0,0 0,-1-1,1 1,0 0,3 2,-2-3,1 1,-1-1,0 0,1 0,-1 0,1-1,-1 1,1-1,-1 0,1 0,-1 0,1 0,4-1,3-1,-1-1,0 0,1 0,-1-1,-1-1,1 1,-1-2,18-11,-7-1,-2-1,1-1,-2-1,-1 0,-1-1,0 0,-2-2,0 1,-2-2,13-40,-14 34,-2 1,-1-1,-2-1,-1 1,-1-1,-2 0,-1 0,-6-52,3 69,1-1,-2 1,0 0,-1 0,-1 0,0 0,-1 1,0 0,-1 0,-1 1,0 0,-13-14,1 10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56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23 164,'-2'-35,"-2"-1,-12-57,58 154,216 335,-239-363,-6-11,1 0,17 22,-28-40,0-1,0 1,0-1,1 1,-1-1,1 0,0-1,0 1,0-1,0 1,0-1,0 0,1-1,-1 1,1-1,-1 0,9 2,-5-5,1 0,-1 0,0 0,0-1,0 0,0-1,0 0,-1 0,14-11,8-2,5-2,177-92,-184 99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17.0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123 362,'-7'4,"0"1,1 0,-1 0,1 1,0 0,0 0,1 0,0 1,0 0,1 0,-1 0,2 0,-6 14,-1 2,2 1,1 1,-5 29,11-46,-1 0,1 1,0 0,1-1,0 1,1-1,-1 1,2-1,-1 1,4 9,-3-12,1-1,0 0,0 0,0 0,0 0,1 0,0-1,0 0,0 0,1 0,-1 0,1 0,0-1,0 0,10 5,22 6,0-2,1-1,0-2,1-1,61 3,-64-7,-12-1,-11 0,0-2,0 0,0 0,0-1,15-2,-24 1,0 0,-1 0,1 0,-1 0,1-1,-1 1,1-1,-1 0,0 0,0 0,0-1,0 1,-1-1,1 0,0 1,-1-1,0 0,0 0,0-1,0 1,0 0,1-6,9-23,-2 0,-1-1,-2 0,5-48,-7 17,-4-88,-2 126,-1 0,-1 1,-1-1,-2 1,0 0,-2 1,-1 0,-13-26,19 43,0 1,-1-1,-1 0,1 1,-1 0,0 0,0 0,-1 1,1 0,-1 0,-1 0,1 1,-1-1,1 2,-1-1,0 1,0 0,-1 0,1 1,-1 0,1 0,-1 1,0 0,1 1,-1-1,0 1,0 1,1-1,-1 2,-13 2,-26 15,31-8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26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1 485,'56'-11,"-14"2,203-14,250 10,-126 8,-359 4,326-17,-240 9,137-33,-169 27,-1-4,104-44,-135 50,2 1,48-11,41-13,-18-5,132-32,-216 69,0-2,-1 0,0-1,37-18,-41 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28.1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1,'-2'167,"5"182,21-91,-11-150,51 204,-36-199,19 168,19 103,-43-241,4 19,-21-128,-2 0,-1 1,-2-1,-3 45,0-41,1 1,3-1,6 41,4-7,-15-71,-3-12,-5-13,2 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30.8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230 734,'77'-2,"-1"-4,134-28,144-58,-185 44,1184-283,-944 251,2 17,3 19,628 11,-1011 34,-10-2,0 1,0 0,-1 2,1 1,-1 0,1 2,31 11,-48-15,-1 1,0 0,0 1,0-1,0 1,0-1,-1 1,1 0,-1 0,0 0,0 0,0 0,0 0,0 1,-1-1,0 1,1-1,-1 1,0 0,-1-1,1 1,-1 0,0-1,1 1,-2 0,1 0,0-1,-2 8,-3 10,0-1,-1 0,-16 37,17-45,-8 19,2 0,1 0,1 1,2 1,1-1,2 1,1 0,1 0,2 0,2 0,0 0,10 41,15 32,75 188,71 91,-153-344,68 156,78 152,-107-243,140 275,-191-365,17 45,-24-58,1 0,-1 1,-1-1,1 0,0 1,-1-1,0 1,1-1,-1 1,-1-1,1 1,0-1,-1 1,-1 3,1-5,-1 0,1 0,-1 0,0 0,0 0,0 0,0-1,0 1,0-1,0 1,0-1,0 0,-1 0,1 0,-4 1,-46 11,20-5,-31 17,0 2,-90 55,69-35,-837 379,-29-69,923-347,-637 202,-16-72,410-100,-316 33,433-59,-95 3,240-17,0 0,0 0,0-1,0 0,0-1,0 1,-12-6,17 6,1 0,-1-1,1 1,0-1,0 0,0 0,0 0,0 0,0 0,0 0,0 0,1 0,-1-1,1 1,0-1,0 1,0-1,0 1,0-1,0 0,1 0,-1 1,1-1,0-5,-3-19,-1 1,-11-40,0 1,-201-743,190 724,-135-624,95 374,12 95,-42-219,77 343,-6-232,24 329,2-1,0 1,1-1,1 1,0 0,2 0,0 0,1 1,1-1,12-23,-19 41,1 0,-1 0,0 0,0 0,0 0,1 0,-1 0,0 0,0 0,0 0,1 1,-1-1,0 0,0 0,0 0,0 0,1 0,-1 0,0 0,0 1,0-1,0 0,0 0,0 0,1 0,-1 1,0-1,0 0,0 0,0 0,0 0,0 1,0-1,0 0,0 0,0 0,0 1,0-1,0 0,0 0,0 0,0 1,0-1,0 0,0 0,0 0,0 0,0 1,0-1,-1 0,2 12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35.9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1,'3'37,"2"1,1-1,3 0,0-1,21 49,3 19,3 34,30 236,-64-350,0-3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37.3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0 431,'129'-2,"1"-5,-2-5,221-51,545-214,-832 253,-44 15,1 1,0 1,1 1,0 1,0 0,23-1,-41 6,0 0,0 0,0 1,0-1,0 1,0-1,0 1,0 0,-1 0,1-1,0 1,0 1,-1-1,1 0,0 0,-1 1,1-1,-1 0,0 1,1 0,-1-1,0 1,2 3,19 53,-10-21,8-1,1-1,2-1,50 58,96 82,-118-123,86 80,79 81,-214-210,0 0,0 0,0 0,0 0,-1 0,1 0,-1 0,1 0,-1 1,0-1,0 1,0-1,0 1,0 0,0-1,-1 1,1 0,-1-1,0 1,0 0,0-1,0 1,0 0,-2 5,1-6,-1 1,0-1,-1 1,1-1,0 0,-1 0,1 0,-1 0,1 0,-1-1,0 1,0-1,0 0,0 0,0 0,0 0,0 0,0-1,0 1,0-1,-4 0,-67 5,45-4,-52 9,-579 149,-247 57,748-205,89-8,47 0,0 1,0 2,0 0,-42 19,32-12,-11 3,28-13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38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1 133,'0'-1,"0"-14,0-1,6-29,-6 42,1 0,-1 1,1-1,0 0,0 0,0 1,0-1,0 0,1 1,-1-1,1 1,-1 0,1-1,0 1,0 0,0 0,0 0,1 1,-1-1,0 0,1 1,-1-1,5-1,-5 3,-1 0,1 0,-1 0,1 0,-1 1,1-1,-1 0,1 1,-1-1,1 1,-1-1,0 1,1-1,-1 1,0 0,0 0,1 0,-1 0,0 0,0 0,0 0,0 0,0 0,0 1,1 1,22 42,-19-33,114 242,203 379,-307-610,-6-10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39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0 713,'6'-2,"0"0,0 0,0 0,0-1,-1 0,1 0,7-6,8-4,279-125,-102 51,97-48,156-73,-437 201,40-19,69-24,-107 45,0 0,0 1,0 1,1 0,0 2,-1-1,1 2,0 0,23 4,-24 2,0 0,0 1,-1 0,0 1,0 1,-1 1,0 0,-1 1,15 14,21 15,78 49,46 36,-146-102,-1 0,0 2,-2 1,21 29,-29-32,296 387,-310-408,0 0,0-1,-1 1,1 0,0 0,-1 1,1-1,-1 0,0 0,0 1,0-1,0 0,0 1,0-1,-1 1,1-1,-1 1,0 0,0-1,1 1,-2-1,1 1,-1 4,-2-3,0 0,0 0,0 0,-1-1,0 1,1-1,-1 0,0 0,0 0,-1-1,1 0,-6 3,-77 38,-118 40,-102 17,102-35,174-54,-286 83,272-84,0-3,0-1,-1-2,1-2,-58-6,-60-19,95 11,-95-4,140 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42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885 3395,'-6'-9,"-1"0,1 0,0-1,1 0,0 0,1 0,-4-14,-8-18,-68-120,-134-197,73 129,-75-171,188 332,4 0,3-2,2-1,-13-79,31 118,2-1,1 0,1 0,2 1,2-1,1 0,12-49,6 9,2 1,40-82,-31 80,3 1,4 2,2 2,56-69,-62 95,79-75,-94 100,1 2,1 1,0 1,1 0,49-20,85-18,-112 39,-150 9,49 3,1-2,-93-20,60 8,80 15,-2-1,0 1,-1-1,1-1,-11-4,20 7,-1 0,0 0,0-1,0 1,1-1,-1 1,0-1,0 1,1-1,-1 1,0-1,1 1,-1-1,1 0,-1 0,1 1,-1-1,1 0,-1 0,1 1,0-1,-1 0,1 0,0 0,0 0,0 1,0-1,-1 0,1 0,0 0,0 0,1 0,-1 0,0 1,0-1,0 0,1 0,-1 0,0 0,1 1,-1-1,1 0,-1 0,1 1,-1-1,1 0,-1 1,1-1,0 0,-1 1,1-1,0 1,-1-1,1 1,1-1,26-21,1 1,1 2,0 1,2 1,0 2,0 1,2 2,-1 1,38-7,-62 15,-1 2,1-1,0 1,0 0,0 1,0 0,0 1,15 2,-21-2,0 0,0 0,0 1,0-1,0 1,0-1,0 1,-1 0,1 0,0 0,-1 1,0-1,0 0,0 1,0 0,0-1,0 1,0 0,-1 0,0 0,0 0,1 0,-2 0,1 0,0 1,0 4,1 23,-1-1,-1 1,-2 0,-1 0,-1-1,-2 0,-15 48,11-39,5-18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7:45.0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2120 1,'-35'20,"1"1,-55 46,24-17,-626 472,35 47,571-486,4 3,-71 101,121-145,2 2,2 1,2 2,2 0,2 1,2 1,-13 54,23-58,3-1,1 1,2 0,2 1,2-1,1 0,3 0,2-1,2 1,2-1,24 65,-33-105,286 670,-248-596,4-3,3-1,3-2,4-3,2-2,88 80,-64-80,127 82,101 37,-292-176,227 117,-207-112,1-2,1-1,0-2,77 11,-6-10,1-4,-1-6,1-4,140-21,-50-15,261-84,-388 102,0 3,99-12,149 3,-226 21,-17 0,-1-4,91-23,-168 33,1 0,-1 0,0 0,0 0,1 0,-1 0,0 0,1 0,-1 0,0 0,0 0,1 0,-1 0,0 0,0 0,1 0,-1 0,0-1,0 1,1 0,-1 0,0 0,0 0,0-1,1 1,-1 0,0 0,0 0,0-1,0 1,0 0,1 0,-1-1,0 1,0 0,0 0,0-1,0 1,0 0,0-1,0 1,0 0,0 0,0-1,0 1,-13-9,-26-3,37 11,-310-68,140 34,-481-80,267 52,363 59,8 2,-1 0,2-1,-1-1,0 0,1-1,0 0,0-1,-19-12,32 18,0 0,0-1,0 1,0-1,0 1,1-1,-1 1,0-1,0 1,1-1,-1 0,0 0,1 1,-1-1,1 0,-1 0,1 1,-1-1,1 0,0 0,-1 0,1 0,0 0,0 0,0 0,-1 0,1 0,0 0,0 0,0 1,1-1,-1-2,2 1,-1 1,1 0,-1-1,1 1,0 0,-1 0,1 0,0 0,0 0,0 1,0-1,0 1,0-1,2 0,71-6,612 26,-521-12,-82-2,159 30,-202-29,-32-6,0 1,0 0,0 1,0 0,14 5,-23-6,1-1,0 1,0-1,0 1,0 0,0-1,-1 1,1 0,0-1,-1 1,1 0,-1 0,1 0,0 0,-1-1,0 1,1 0,-1 0,0 0,1 0,-1 0,0 0,0 0,0 0,0 0,0 2,-11 31,-31 24,5-14,-31 53,44-60,-2 0,-1-2,-33 32,47-54,-1-1,0 0,-1-1,0-1,0 0,-1-1,-22 9,37-18,0 1,-1-1,1 0,0 0,-1 0,1 0,0 0,-1 0,1 0,-1-1,1 1,0 0,0-1,-1 1,1-1,0 1,0-1,-1 0,1 0,0 1,0-1,0 0,0 0,0 0,0 0,0 0,1 0,-1 0,0 0,0-1,1 1,-1 0,1 0,-1-2,-19-56,16 43,-59-148,20 60,35 79,2 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56.8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75,'4'0,"6"0,5-5,5 0,3-5,2 0,5-3,2 1,-1 3,0 2,-7 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1.0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583 2,'-9'-1,"0"1,-1 0,1 0,0 1,0 0,0 1,1 0,-1 0,0 1,1 0,-1 1,1-1,0 2,0-1,1 1,-1 0,-6 7,-34 34,3 2,1 1,3 3,2 1,3 2,1 2,4 0,-26 67,48-103,1 0,1 1,1 0,0 0,2 0,-2 35,6-48,0 0,0 0,1 0,0 0,1 0,0 0,1 0,0 0,0-1,0 1,1-1,1 0,-1 0,1-1,1 1,-1-1,1 0,14 12,-6-8,2-1,-1 0,2-1,-1-1,1 0,0-1,1-1,0-1,31 6,20-1,83 2,-140-12,63 3,103 8,-155-8,0 1,-1 1,1 1,-1 1,31 14,-49-19,0 0,0 0,0 0,0 0,0 1,-1 0,1-1,-1 1,0 1,0-1,0 0,-1 1,1-1,-1 1,1 0,-1 0,0 0,1 6,-2-4,0 0,-1 0,1 0,-1 1,-1-1,1 0,-1 0,0 0,-1 0,0 0,1 0,-6 9,-13 26,-1-2,-3-1,-1-1,-35 41,15-19,-32 46,-99 125,167-219,-1-1,0 0,-1 0,0-1,0-1,-1 0,0 0,0-1,-1-1,-21 8,28-12,1 0,-1-1,1 0,-1-1,1 1,-1-1,1 0,-1 0,1-1,-1 1,1-1,-1-1,1 1,0-1,-1 0,1 0,0 0,0-1,1 0,-1 0,0 0,1 0,0-1,0 1,0-1,0-1,0 1,1 0,-4-6,-10-27,12 20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1.5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1,'0'4,"0"6,0 5,0 9,0 9,0 3,0 0,0-3,0-1,0-3,0-2,0-5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1.9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10,'0'-4,"0"-2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2.6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0,'1'25,"1"-1,1 0,2 0,8 29,37 93,-33-99,220 591,-234-630,-1-1,1 1,1-1,-1 0,1-1,0 1,10 12,-12-18,-1 0,1 0,0 0,-1 0,1 0,0 0,0 0,0 0,0 0,-1-1,1 1,0-1,0 0,0 1,0-1,0 0,0 0,0 0,0-1,0 1,0 0,0-1,0 1,0-1,0 0,0 0,0 1,-1-1,1 0,0-1,-1 1,1 0,-1 0,1-1,1-1,24-24,-17 13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3.1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0 323,'0'-4,"4"-6,11-1,6-7,8-5,8-8,6 3,5-3,2-1,-3 1,-1 2,-3 5,-6 7,-9 2,-4 4,-7 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4.1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60,'0'13,"2"0,-1 0,2-1,0 1,0-1,1 0,1 0,0 0,0-1,1 1,10 12,10 12,56 61,-71-85,-4-5,0 1,1-1,0 0,0 0,1-1,0 0,0-1,0 1,0-2,13 5,-18-8,0 0,0 0,0-1,0 1,0-1,0 0,0 0,0-1,0 1,0-1,-1 0,1 0,0 0,0 0,0-1,-1 1,1-1,-1 0,1 0,-1 0,0-1,0 1,0-1,0 0,0 0,0 0,-1 0,0 0,3-6,13-21,-1-2,-2 1,-1-2,-1 0,-2-1,-2 0,-1 0,4-38,-12 69,1 0,0 0,-1 0,1 0,-1 0,0 0,0 0,0 0,0 0,-1 0,1 0,-1 0,1 0,-1 0,0 0,0 1,-3-5,4 7,1 0,-1 0,0 0,0 1,0-1,0 0,0 0,0 0,0 0,0 0,0 0,0 1,0-1,0 0,0 0,0 0,0 0,0 0,0 1,0-1,0 0,0 0,0 0,0 0,0 0,0 1,0-1,0 0,-1 0,1 0,0 0,0 0,0 0,0 0,0 1,0-1,0 0,0 0,-1 0,1 0,0 0,0 0,0 0,0 0,0 0,0 0,-1 0,1 0,0 0,0 0,0 0,0 0,0 0,-1 0,1 0,0 0,0 0,0 0,5 15,90 122,-46-71,-33-43,1-1,1-1,1-1,30 25,-32-32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5.4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242 5,'-7'1,"0"1,1-1,-1 1,0 0,1 1,-1-1,1 1,0 1,0-1,0 1,1 0,-1 0,1 1,0 0,0-1,-5 8,-6 7,1 0,0 2,-13 24,23-35,-5 5,1 1,1 1,0 0,-9 31,16-42,0 0,0 0,1 1,0-1,0 0,0 0,1 1,0-1,0 0,0 0,1 0,0 0,0 0,1 0,0-1,0 1,0-1,4 6,0-2,1 0,-1 0,2-1,-1 1,1-2,0 1,1-1,19 10,-26-15,-1-1,1 1,0-1,-1 0,1 0,0 0,0 0,0-1,0 1,-1-1,1 0,0 1,0-1,0-1,0 1,0 0,0-1,0 1,0-1,-1 0,1 0,0 0,0 0,-1-1,1 1,-1-1,1 1,-1-1,0 0,0 0,0 0,0 0,0-1,0 1,0 0,-1-1,1 1,-1-1,2-5,6-12,-2-1,-1 0,-1-1,0 1,2-42,-4-114,-4 121,0 44,0 9,1-1,-1 1,1 0,0 0,0-1,0 1,1 0,-1-1,1 1,0 0,0 0,1-4,-1 7,-1 0,1-1,0 1,-1 0,1 0,-1 0,1 0,-1 0,1 0,0 0,-1 0,1 0,-1 0,1 0,-1 1,1-1,0 0,-1 0,1 0,-1 1,1-1,-1 0,1 1,-1-1,1 0,-1 1,0-1,1 1,-1-1,0 1,1-1,-1 1,18 20,-14-17,30 32,1-2,2-2,1-2,74 46,-108-74,0 0,0 0,0 0,0 0,0-1,0 0,0 0,0 0,0 0,1-1,-1 1,0-1,0 0,1-1,7 0,2-4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6.3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49 190,'-4'-6,"0"0,1-1,-1 1,1-1,1 0,-1 0,1 0,1 0,-1 0,0-13,-3-5,-9-52,134 549,-109-434,-6-16,2-1,0 0,17 31,-22-47,1 0,0-1,0 1,0-1,1 0,-1 0,1 0,0-1,0 1,1-1,-1 0,0 0,1-1,0 1,0-1,0 0,0 0,0 0,10 1,52 2,0-3,66-6,-5 0,-93 4,-6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6.8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1 309,'0'-5,"0"-5,4-5,6-1,5-1,5-2,7-3,4-1,4-1,2 3,-3 1,3 0,-1 3,-7 1,-4-2,-2 2,-5 0,-5 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7.4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1,'0'4,"0"6,0 5,0 5,0 3,0 2,0 1,0 4,0 2,0 0,4-2,2-5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57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 0,'-10'46,"0"-9,9-23,0 0,1 0,0 0,2 0,-1 0,2 0,0-1,0 1,1-1,1 1,0-1,1 0,0-1,1 0,1 0,0 0,0-1,19 19,-24-28,-1 0,0-1,1 1,0-1,-1 1,1-1,0 0,0 0,-1-1,1 1,0 0,0-1,0 0,0 0,0 0,0 0,0 0,0 0,0-1,0 1,0-1,-1 0,1 0,0 0,0 0,-1-1,6-2,7-6,0 0,0-1,19-19,-13 11,23-18,-1-2,45-53,-87 91,1 0,-1-1,0 1,0-1,0 1,0-1,0 1,-1-1,1 0,0 1,-1-1,1 0,-1 1,1-1,-1 0,0 0,0 1,0-1,0 0,0 0,0 0,-1 1,1-1,0 0,-2-1,1 0,-1 0,0 1,0-1,0 1,0 0,0 0,-1-1,1 2,-1-1,1 0,-1 0,0 1,-3-2,-8-3,1 1,-1 1,-1 0,1 1,-17-2,-15 3,1 3,-88 10,-7 1,108-11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7.9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28.8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1,'0'9,"-1"14,1 1,1-1,1 0,1 0,1 0,11 34,5-2,45 86,-56-125,0-1,1 0,1 0,0-1,1 0,0-1,1 0,1-1,25 17,-28-24,0 0,1 0,-1-1,1-1,0 0,0-1,0 0,0-1,0 0,0-1,19-1,-14-1,0 0,0 0,-1-2,1 0,0-1,-1-1,24-12,-36 16,1-1,0 0,-1-1,1 1,-1-1,0 0,0 0,0 0,-1 0,1-1,-1 0,0 1,-1-1,1 0,-1 0,0-1,1-5,-1 3,0-1,-1-1,0 1,-1 0,0 0,-1 0,0 0,0 0,-5-16,0 7,0 0,-1 0,-1 1,-1-1,0 2,-1 0,-1 0,-1 1,-20-22,13 19,0 2,0 0,-2 1,-43-24,57 35,-1 0,1 1,-1 0,0 1,0-1,0 2,0-1,0 1,0 0,0 1,0 0,-1 0,1 1,0-1,0 2,0 0,0 0,-15 6,7-1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30.3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0 305,'7'1,"-1"0,0 1,0-1,0 1,1 1,-2-1,1 1,0 0,-1 0,1 1,-1-1,0 1,0 0,6 8,11 9,28 40,-49-61,14 20,-1 1,15 30,-25-45,0 1,-1 0,0 0,-1 1,0-1,0 0,0 1,-1 0,0-1,-1 1,0 12,0-20,1 1,-1-1,0 0,0 1,0-1,0 0,0 0,0 1,0-1,0 0,0 1,0-1,0 0,0 1,0-1,0 0,0 1,-1-1,1 0,0 0,0 1,0-1,0 0,0 0,-1 1,1-1,0 0,0 0,-1 1,1-1,0 0,0 0,-1 0,1 0,0 1,0-1,-1 0,1 0,0 0,-1 0,-5-14,-2-26,5-12,3-1,1 1,12-66,-9 91,2 0,2 1,0 0,1 0,2 1,0 0,2 1,17-26,-28 47,1-1,-1 0,1 1,0 0,0-1,0 1,0 0,0 1,1-1,-1 0,1 1,-1 0,1 0,0 0,0 0,0 1,0 0,1-1,-1 1,0 1,0-1,1 1,-1-1,0 1,1 1,-1-1,0 1,1-1,-1 1,0 0,0 1,0-1,0 1,7 3,9 7,0 1,0 1,-1 1,-1 1,19 21,-3-5,-6-8,-12-10,1 1,18 22,-31-31,1 1,-1-1,0 1,0 0,-1 0,1 0,-2 1,1-1,-1 1,2 9,-2 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33.7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2 272,'-1'124,"5"0,6-1,26 128,60 151,-93-396,-1-9,0-22,-2-37,-31-470,7 238,23 233,2-1,18-108,-3 114,-16 54,1 0,0 0,0-1,0 1,0 0,1 0,-1 1,0-1,1 0,0 0,-1 1,1-1,0 1,0-1,-1 1,1 0,0 0,1 0,-1 0,0 0,4-1,-4 2,-1 0,0 0,0 1,1-1,-1 0,0 1,0-1,0 1,0-1,0 1,0 0,0-1,0 1,0 0,0 0,0 0,0 0,0 0,-1 0,1 0,0 0,-1 0,2 1,14 34,-10-23,10 15,2-1,0-1,2-1,1 0,1-2,45 37,24 28,-26-18,4-3,106 82,-155-137,-3-4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34.4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12,'0'-4,"4"-2,-7 5,-7 7,-7 6,-4 6,-7-1,1 2,1-3,0 1,5-8,6-5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35.2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0 254,'31'3,"-1"0,-1 2,59 17,-7-2,12-1,48 9,-2 5,151 58,-273-84,0 1,0 1,-1 0,25 20,-38-26,0 0,1 0,-1 0,-1 0,1 0,0 1,-1-1,1 1,-1 0,0-1,2 9,-3-10,-1 0,0 0,0 0,0 0,0 1,0-1,0 0,-1 0,1 0,-1 0,1 0,-1 0,0 0,0 0,0 0,0 0,0 0,0 0,-1 0,1-1,0 1,-1-1,1 1,-4 2,0 0,0 0,0 0,-1-1,1 1,-1-1,1 0,-1 0,0-1,0 0,-1 0,1 0,0-1,-1 0,1 0,0-1,-1 0,1 0,-1 0,1-1,-1 0,-7-2,5 0,1 0,0 0,0-1,1 0,-1-1,1 1,0-2,0 1,0-1,1 0,0 0,0 0,0-1,1 0,-6-10,-1-6,1 0,1-1,1-1,1 1,1-1,-7-50,6 5,2-92,6 154,0 1,1 0,0-1,0 1,0 0,1 0,0 0,1 0,3-7,-4 10,0 1,0 0,0-1,1 1,-1 0,1 1,0-1,0 0,0 1,0-1,0 1,0 0,1 0,-1 1,1-1,0 1,-1-1,7 0,8-2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36.1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0 386,'28'0,"-1"1,0 1,1 2,-1 0,0 2,38 13,-56-16,0 1,0 0,0 1,-1 0,1 0,-1 1,-1 0,1 0,-1 1,0 0,0 0,-1 0,0 1,-1 0,1 1,-1-1,-1 1,0 0,0 0,-1 0,4 16,0 35,-7-56,0 1,0-1,0 0,-1 0,1 1,-1-1,0 0,-1 0,1 0,-1 0,-3 6,5-10,0 0,0 0,0 0,0 0,0 0,0 0,0 1,0-1,0 0,-1 0,1 0,0 0,0 0,0 0,0 0,0 0,0 0,0 0,-1 0,1 1,0-1,0 0,0 0,0 0,0 0,-1 0,1 0,0 0,0 0,0 0,0 0,0 0,0 0,-1 0,1-1,0 1,0 0,0 0,0 0,0 0,0 0,-1 0,1 0,0 0,0 0,0 0,0 0,0-1,0 1,0 0,0 0,0 0,-1 0,-3-12,0-14,2-6,3 1,0-1,2 1,2 0,8-33,52-156,-41 148,-13 34,-3 11,21-49,-20 64,-8 12,-1 0,0 1,1-1,-1 0,0 0,1 0,-1 0,0 0,0 1,1-1,-1 0,0 0,0 0,1 1,-1-1,0 0,0 1,0-1,1 0,-1 0,0 1,0-1,0 0,0 1,0-1,0 0,0 1,0-1,0 0,0 1,0-1,0 0,0 1,0-1,0 1,2 12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36.6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0,'4'0,"6"4,1 6,3 6,-1 4,-2-2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37.0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37.8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1 421,'0'0,"0"-1,0 1,0 0,0 0,0-1,0 1,0 0,0 0,0-1,0 1,0 0,0 0,0-1,0 1,0 0,0 0,0 0,0-1,0 1,0 0,1 0,-1-1,0 1,0 0,0 0,0 0,1 0,-1-1,0 1,0 0,0 0,1 0,-1 0,0 0,0 0,0-1,1 1,-1 0,0 0,1 0,10 7,14 19,-22-22,61 61,120 92,-153-132,-23-18,0-1,0 0,1-1,0 0,0 0,18 6,-25-10,0-1,0 1,-1-1,1 0,0 0,0 0,0 0,0 0,0 0,0 0,0 0,-1-1,1 1,0-1,0 0,0 1,2-2,-2 0,-1 0,1 1,-1-1,1 0,-1 0,1 0,-1 0,0 0,0 0,0 0,0 0,0-1,-1 1,1 0,-1 0,1-1,-1-3,4-39,-5-78,0-18,46-203,-45 340,1 0,0 0,0 0,0 0,0 0,1 0,-1 0,3-3,2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5:59.4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0 424,'1'12,"2"-32,4-28,6 6,2 1,2 0,2 1,2 1,37-54,-54 86,2-1,-1 1,1 0,0 0,0 0,13-9,-17 14,0 1,1-1,-1 1,0 0,0 0,1 0,-1 0,1 0,-1 1,1-1,-1 1,1 0,0 0,-1-1,1 2,-1-1,1 0,-1 0,1 1,-1 0,1-1,-1 1,1 0,-1 0,0 0,1 1,-1-1,3 3,25 20,-2 1,0 2,44 57,-6-7,-19-28,-17-19,-1 1,-2 2,32 49,-57-79,0 0,-1 0,1 0,1 0,-1-1,0 1,1 0,4 3,-7-6,0 0,0 0,0 0,1 0,-1 0,0 0,1 0,-1 0,0 0,0 1,1-1,-1 0,0 0,0 0,1-1,-1 1,0 0,0 0,1 0,-1 0,0 0,0 0,1 0,-1 0,0 0,0-1,1 1,-1 0,0 0,0 0,0-1,1 1,-1 0,0 0,0 0,0-1,5-21,-4-55,-1 44,1 0,2 0,10-51,-13 82,1-1,-1 1,1-1,0 1,0-1,0 1,0 0,1-1,-1 1,0 0,1 0,0 0,-1 0,1 0,0 0,0 1,0-1,0 0,1 1,-1 0,0-1,5-1,-2 3,-1-1,1 0,-1 1,1 0,0 0,-1 0,1 1,-1-1,1 1,-1 0,1 1,3 1,13 6,-1 0,0 2,-1 0,21 16,8 8,-2 1,51 52,-76-66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40.1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353 1125,'-4'-3,"0"0,0 1,0-1,0 1,0 0,0 0,0 1,-1-1,1 1,-1 0,1 0,-1 1,1-1,-8 1,0 0,-1 1,1 0,-1 0,-12 4,14-1,1-1,0 2,0-1,0 2,0-1,1 1,0 1,0 0,-8 8,-13 14,-25 34,48-55,6-7,0 0,0-1,1 1,-1 0,0 0,1 0,-1-1,1 1,-1 0,1 0,-1 0,1 0,-1 0,1 0,0 0,0 0,0 0,-1 0,1 0,0 0,0 0,1 0,-1 2,1-2,-1 0,1-1,0 1,-1 0,1 0,0-1,0 1,0-1,0 1,0-1,0 1,0-1,0 1,0-1,0 0,0 1,0-1,2 0,62 0,-50-1,30 0,-25 2,1-1,0-1,0-1,-1-1,31-8,-47 9,1 0,0 0,-1 0,1 0,-1-1,0 1,0-1,0-1,0 1,0 0,-1-1,1 0,-1 0,0 0,0 0,-1 0,1 0,-1-1,0 0,0 1,0-1,-1 0,0 0,0 0,0 0,0 0,-1-9,-2-75,0 63,1 1,1 0,7-46,0 53,0 26,3 38,-7-30,4 3,0-1,2 0,0 0,1-1,0 0,2-1,0 0,1 0,18 15,5 4,2-3,63 42,-78-59,0 0,1-2,1-1,0-1,0-1,1-1,1-1,-1-2,1 0,0-2,0-1,40 0,-62-3,1 0,-1-1,1 1,-1-1,0 0,1-1,-1 1,0-1,0 0,0 0,0-1,0 1,-1-1,6-4,-6 3,-1 1,0-1,-1 0,1 0,-1 0,1 0,-1 0,0-1,-1 1,1 0,-1-1,0 0,0 1,0-1,-1 0,1-8,-5-314,0 217,0-6,-23-123,16 173,-4 1,-2 1,-35-86,41 125,0 0,-21-29,27 46,0 0,-1 1,0 0,0 0,-1 1,1-1,-1 1,-1 1,1-1,-13-5,19 10,0 1,-1-1,1 1,-1-1,1 1,-1 0,1-1,-1 1,1 0,-1 0,1 0,-1 0,1 0,-1 1,1-1,-1 0,1 1,-1-1,1 1,-1-1,1 1,-2 1,0 0,0 0,1 1,-1-1,1 1,0-1,-1 1,1 0,0 0,-2 5,-1 2,1 1,0 0,0 0,-4 23,6-14,1 1,0 0,2-1,0 1,2-1,0 1,1-1,12 33,9 16,37 71,-42-97,9 19,2-2,63 91,-77-128,1-1,1 0,1-2,1 0,1-1,0-1,2-1,48 26,-43-30,1-1,0-2,1 0,0-3,0 0,53 3,-13-6,133-11,-198 6,-1 1,1-1,-1 0,1 0,-1 0,0-1,1 0,-1 0,0 0,0-1,-1 0,1 0,0 0,-1 0,0-1,6-6,-1-1,-2 0,0-1,0 0,-1-1,7-20,-1 2,-1-1,-2 1,-1-2,-2 1,-1-1,-1 0,-2 0,-2 0,-6-63,5 90,0 0,-1 0,1 1,-1-1,0 0,-1 1,1-1,-1 1,0 0,-1 0,1 0,-1 0,0 0,0 1,-1 0,1 0,-8-5,9 7,-1 1,1-1,-1 1,0 0,0 0,0 0,0 0,0 1,1-1,-1 1,0 0,0 1,0-1,0 1,0-1,0 1,0 0,0 0,1 1,-1-1,0 1,1 0,-1 0,1 0,0 0,0 1,-4 3,-13 9,1 1,1 1,0 1,1 0,1 1,1 1,1 1,-16 30,29-49,0 0,1 1,-1-1,1 0,-1 0,1 1,0-1,0 0,0 1,0-1,0 0,1 0,-1 1,1-1,-1 0,1 0,0 0,0 1,0-1,0 0,0 0,1 0,-1-1,0 1,1 0,0 0,-1-1,1 1,0-1,4 3,6 4,0-1,1 0,27 10,-14-7,53 28,-1 3,139 98,-211-134,-1-1,1 1,-1 0,0 0,0 0,0 1,-1 0,0 0,0 0,5 12,-8-14,0 0,0 1,0-1,0 1,-1-1,1 1,-1-1,0 1,-1-1,1 1,-1-1,0 0,0 1,0-1,-1 0,0 1,1-1,-4 4,-191 441,102-215,48-119,22-50,-62 114,76-162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11.2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0,'1'1,"1"-1,0 1,-1 0,1 0,-1 0,1-1,-1 2,0-1,1 0,-1 0,0 0,0 0,0 1,0-1,0 1,0-1,1 2,18 34,-16-29,32 69,-4 2,42 156,-37-109,137 426,93 307,-57 21,-53 279,-65 5,6 778,-4-66,-88-1779,53 606,-35-522,87 327,-101-471,-2 1,-2 0,-1 1,-2-1,-1 42,-26 194,12-175,-117 2353,172-1459,35-6,-57-733,3 180,-1-9,-5-325,-8-56,-7-26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44.8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305 1,'-1'3,"-1"1,1-1,-1 1,0-1,0 0,0 1,0-1,0 0,-1 0,1-1,-1 1,0 0,-5 2,-10 14,-38 49,18-24,1 2,-55 94,88-132,-1 1,2 0,-1 0,1 0,1 0,-1 1,2-1,-2 19,3-22,0-1,1 1,0-1,0 1,0-1,1 0,-1 1,1-1,1 0,-1 0,1 0,-1-1,2 1,-1-1,0 1,8 6,33 27,2-2,90 54,-66-46,-39-24,-13-9,0 0,-2 1,26 23,-37-30,-1 0,1 1,-1-1,0 1,-1 0,1 0,-1 0,0 0,-1 1,0-1,0 1,0 0,-1-1,0 1,1 7,-2-1,0 0,-1 0,0 0,-1 0,0 0,-1 0,0-1,-1 1,-1-1,0 0,-9 15,11-21,-1 0,0 0,-1 0,1-1,-1 1,0-1,-1 0,1-1,-1 1,0-1,0 0,0-1,0 1,-1-1,1-1,-1 1,0-1,0 0,0 0,0-1,-13 1,-4-2,3-1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46.8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0 528,'2'-5,"0"0,0 0,0 0,0 0,1 0,-1 1,1-1,1 1,3-5,11-17,5-19,-1-1,-3 0,23-85,-36 109,-2 10,-1 1,0-1,-1 1,0-1,-1 0,0 0,-1 0,0 0,-3-15,3 26,0-1,-1 1,1 0,0-1,-1 1,0 0,1 0,-1-1,0 1,1 0,-1 0,0 0,0 0,0 0,0 0,0 0,0 0,0 1,0-1,0 0,0 1,-1-1,1 0,0 1,-1 0,1-1,0 1,0 0,-1-1,1 1,-1 0,1 0,0 0,-1 0,1 1,0-1,-1 0,1 0,0 1,0-1,-1 1,1-1,0 1,0 0,0-1,-1 1,1 0,0 0,-2 1,-2 3,-1-1,0 1,1 0,0 0,0 1,0 0,1-1,-4 8,-1 7,1 0,1 0,1 0,1 1,0 0,2 0,0 0,2 1,1 31,2-23,0-1,3 1,0-1,2 0,1-1,14 35,-19-57,-1 0,1-1,0 1,0-1,1 1,-1-1,1 0,0-1,1 1,-1-1,1 0,0 0,0 0,0-1,0 1,1-1,8 3,-4-3,0-1,0 0,0 0,1-1,-1 0,1-1,-1 0,1-1,17-3,-23 3,0-1,0 1,0-1,0 0,0 0,0-1,0 1,-1-1,0 0,1 0,-1-1,0 1,0-1,-1 0,1 0,-1 0,0 0,0-1,0 1,-1-1,0 0,1 0,0-5,5-14,-2-1,0 1,3-44,-2 21,-1 10,11-74,-16 100,-1 0,0 0,0-1,-1 1,-1 0,0 0,-5-17,6 26,0 0,1 0,-1 0,0 1,0-1,0 0,0 0,0 0,-1 1,1-1,0 1,-1-1,1 1,-1-1,0 1,1 0,-1 0,0 0,0 0,0 0,1 0,-1 1,0-1,0 0,0 1,0 0,-1-1,1 1,0 0,0 0,-3 0,3 1,1 0,-1-1,0 1,0 0,1 0,-1 0,0 0,1 1,-1-1,1 0,0 1,-1-1,1 0,0 1,0 0,0-1,0 1,0 0,0 0,0-1,1 1,-1 0,0 0,1 0,0 0,-1 0,1 0,0 0,0 0,0 0,0 0,1-1,0 4,0 2,1-1,0 0,1 0,0 0,0 0,0 0,0 0,1-1,0 0,0 0,1 0,-1 0,1 0,7 5,4 2,1 0,0-1,26 13,-15-12,1-1,41 9,-38-11,54 21,-82-28,0 0,-1 1,1-1,-1 1,1 0,-1 0,0 0,0 0,0 0,-1 1,1-1,-1 1,0 0,0 0,0 0,0 0,-1 0,1 0,-1 0,0 1,0-1,-1 0,0 1,1 5,-2 12,0 1,-1-1,-9 37,4-18,1-1,2 0,2 67,2-104,1-1,-1 1,0-1,1 0,-1 1,1-1,0 1,-1-1,1 0,0 0,1 1,-1-1,0 0,1 0,-1 0,1 0,-1-1,1 1,0 0,0-1,0 1,0-1,0 1,3 0,-1 0,1-1,0 1,0-1,0-1,0 1,0-1,0 0,-1 0,1 0,0 0,9-3,-4 1,0 0,0-1,-1-1,1 1,-1-2,1 1,-1-1,0-1,-1 1,0-2,14-11,-1-22,-15 20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47.7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0 110,'147'129,"-54"-50,-75-62,1-1,1 0,0-2,1 0,0-2,1 0,0-1,28 8,-49-18,1-1,0 1,0-1,-1 0,1 1,0-1,0 0,0 0,-1 0,1 0,0-1,0 1,0 0,-1-1,1 0,0 1,0-1,-1 0,1 0,-1 1,1-1,-1 0,1-1,-1 1,1 0,-1 0,0-1,0 1,0-1,0 1,0-1,0 1,0-1,0 0,0 1,-1-1,1 0,-1 1,1-1,-1 0,0 0,0 0,0-3,2-12,-1-1,-1 0,-4-31,1 21,4-53,1 56,-2 0,0 1,-2-1,0 1,-9-33,6 42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49.5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248 599,'1'-11,"0"1,0-1,1 1,1 0,0-1,0 1,1 0,0 1,8-14,7-18,-18 40,0 1,-1-1,1 0,0 0,-1 0,1-1,-1 1,0 0,1 0,-1 0,0 0,0 0,0 0,1-1,-1 1,0 0,-1 0,1 0,0 0,0 0,0-1,-1 1,1 0,0 0,-1 0,1 0,-1 0,0 0,1 0,-1 0,0 0,1 0,-1 1,0-1,0 0,0 0,0 1,0-1,0 0,0 1,0-1,0 1,0 0,0-1,0 1,-2-1,-1 1,0 0,1-1,-1 2,1-1,-1 0,0 1,1-1,-1 1,1 0,0 0,-1 1,1-1,0 1,-4 2,-9 8,1 1,0 0,2 2,-1-1,2 2,0 0,-11 18,-61 125,80-150,-1 0,2 0,0 0,0 0,0 0,-1 11,4-18,0 0,0-1,0 1,0 0,0 0,1 0,-1 0,1 0,-1-1,1 1,-1 0,1 0,0-1,0 1,0 0,0-1,0 1,0-1,0 1,1-1,-1 0,0 0,1 1,-1-1,1 0,0 0,-1 0,1-1,0 1,-1 0,1 0,0-1,0 0,0 1,0-1,-1 0,4 1,7-1,0 1,0-1,0-1,0 0,0-1,-1 0,1-1,20-8,-3 0,-1-1,33-20,-49 24,0-1,-1 0,0 0,0-2,-1 1,0-1,-1 0,0-1,-1 0,-1-1,1 1,4-15,9-23,26-102,-24 71,-10 41,0 2,-2-1,-1-1,7-66,-16 103,-1 0,0 0,0 0,0 0,-1 0,1 0,-1 0,0 0,1 0,-1 0,-1 0,1 1,0-1,-3-3,3 5,0 1,1-1,-1 0,0 1,0-1,0 1,0-1,0 1,0 0,0 0,-1-1,1 1,0 0,0 0,0 0,0 0,0 0,0 0,0 0,0 1,0-1,0 0,0 0,0 1,0-1,0 1,0-1,0 1,0-1,0 1,0 0,0-1,0 1,1 0,-1 0,0 0,1 0,-1-1,0 1,0 2,-7 5,1 0,-1 1,1 1,1-1,0 1,-9 19,14-27,0 1,0-1,0 0,1 1,-1-1,1 0,0 1,-1-1,1 1,0-1,0 1,1-1,-1 0,0 1,1-1,-1 1,1-1,0 0,0 0,0 1,0-1,0 0,1 0,-1 0,1 0,-1 0,1 0,-1-1,1 1,0-1,0 1,0-1,0 1,0-1,0 0,1 0,3 1,244 93,-95-38,-149-54,0-1,0 0,0 0,0 0,0-1,1 1,-1-2,0 1,1-1,-1 0,1 0,-1 0,1-1,-1 0,0-1,0 1,1-1,-1 0,0-1,8-4,7-2,-20 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50.3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112 1,'-3'1,"0"1,-1 0,1-1,0 2,0-1,0 0,0 0,0 1,1 0,-1 0,1-1,-1 1,1 1,0-1,0 0,-1 5,-8 8,5-9,0 0,0 0,1 1,0 0,1 0,-1 0,2 1,-1-1,1 1,0 0,-1 11,4-19,0 0,0 0,0 1,1-1,-1 0,0 0,1 1,-1-1,1 0,-1 0,1 0,-1 0,1 0,0 0,0 0,0 0,-1 0,1 0,0 0,0 0,0 0,0-1,2 2,0-1,1 1,-1-1,0 0,1 0,-1 0,1-1,-1 1,6-1,1 0,-1-1,0 1,0-2,0 1,0-1,9-4,74-43,-19 9,-8 4,-49 27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51.2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7 339,'1'-4,"0"1,1 0,0 0,-1-1,1 1,0 0,0 1,0-1,4-3,8-14,1-5,-2 0,-1-1,-1-1,-1 0,-1-1,-2 1,5-32,-12 57,0 0,1 1,-1-1,0 0,-1 0,1 0,0 0,0 0,-1 1,1-1,-1 0,0 0,1 1,-1-1,0 0,0 1,-2-3,2 3,1 1,-1-1,0 0,0 1,0-1,0 1,0-1,-1 1,1 0,0-1,0 1,0 0,0 0,0 0,0 0,-1 0,1 0,0 0,0 0,0 0,-1 1,-2 0,0 0,0 1,0 0,1-1,-1 1,0 1,1-1,0 0,0 1,-1 0,1 0,1 0,-1 0,-3 5,3-3,-4 5,1 0,0 0,1 0,0 1,-4 12,8-20,1 0,-1 0,1 0,-1 0,1 0,0 0,0 1,1-1,-1 0,0 0,1 0,0 0,0 0,0 0,0 0,0-1,1 1,-1 0,1-1,0 1,-1-1,1 1,1-1,2 3,30 24,0-2,2-1,41 20,18 13,-43-25,63 45,-101-68,-1 1,-1 0,0 1,-1 1,16 22,-25-33,-1 0,1 1,-1 0,0 0,0 0,0 0,0 0,-1 0,0 0,0 0,0 0,0 1,-1-1,1 0,-1 1,0-1,0 1,-1-1,0 0,1 1,-1-1,-1 0,1 0,-1 0,1 0,-1 0,0 0,-1 0,1-1,-1 1,1-1,-1 1,0-1,0 0,-1 0,1 0,0-1,-1 1,-5 2,-14 8,-1-1,0-1,-1 0,0-2,-27 5,48-12,-114 30,93-24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13.3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1,'1'40,"2"0,2 0,15 59,44 115,-34-122,329 1147,-243-823,225 847,-50 19,144 1388,-70 1553,-334-3582,-2-88,170 2082,-167-2347,82 880,-109-1092,-4 0,-10 95,0-19,15 254,4-126,-9-247,2 0,1 0,1 0,2-1,13 40,-11-32,-7-22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56.7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654 0,'-8'2,"1"-1,-1 1,1 0,-1 1,1 0,0 0,0 1,0-1,-10 9,-22 10,18-13,-241 118,224-106,1 2,1 2,1 1,-51 50,85-75,-1 0,1 0,0-1,0 1,0 0,0 0,0 1,0-1,0 0,0 0,1 0,-1 1,0-1,1 0,-1 1,1-1,-1 1,1-1,0 0,-1 1,1-1,0 1,0-1,0 1,0-1,0 1,1-1,-1 1,0-1,1 0,-1 1,1-1,-1 1,1-1,0 0,-1 0,1 1,0-1,0 0,1 1,5 3,0 0,0-1,0 0,0 0,1-1,9 3,5 3,30 17,-2 2,78 56,83 84,-208-166,4 4,-1-1,0 1,0 0,-1 1,0-1,0 1,0 0,-1 0,0 1,0-1,-1 1,0 0,0 0,-1 0,0 0,0 1,-1-1,0 0,-1 1,0-1,0 0,-1 1,0-1,0 1,-1-1,0 0,0 0,-1 0,0 0,-1-1,-8 15,9-15,-1 0,0 0,0-1,0 0,-1 0,0 0,0 0,-1-1,0 0,0 0,0-1,0 1,-1-1,1 0,-1-1,0 0,0 0,-1-1,1 1,0-1,-1-1,1 0,-1 0,0 0,-12-1,-7-3,-1-1,1-2,0 0,1-2,0-1,0-1,1-1,0-1,1-1,0-2,1 0,-36-31,39 26,5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01.4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0 593,'1'-6,"-1"0,1-1,1 1,-1 0,1 0,0 0,0 0,1 1,0-1,3-5,41-55,-24 38,18-28,9-10,-3-2,53-102,-97 164,0 0,0-1,-1 0,0 0,1-8,-3 14,0 0,0 1,0-1,0 0,0 0,0 0,0 0,0 1,0-1,0 0,-1 0,1 0,0 1,0-1,-1 0,1 0,-1 1,1-1,-1 0,1 1,-1-2,0 2,0 0,0-1,-1 1,1 0,0-1,0 1,0 0,0 0,0 0,0 0,-1 0,1 0,0 1,0-1,0 0,0 0,0 1,0-1,0 1,-2 0,-14 6,0 0,1 1,0 1,0 1,1 0,-17 15,24-18,0 1,1 1,0-1,0 1,1 1,0-1,1 1,0 0,1 0,0 0,-5 20,-4 27,2 0,3 1,-1 67,9-87,1 0,2-1,1 1,3-1,0-1,14 37,-21-70,1 0,0 0,0-1,0 1,0 0,0-1,1 1,-1-1,1 1,0-1,-1 0,1 0,0 0,1 0,-1 0,0 0,0 0,1-1,-1 1,1-1,-1 1,1-1,0 0,0 0,-1-1,1 1,4 0,1-1,-1-1,0 0,1-1,-1 0,0 0,0 0,0-1,0 0,12-8,590-345,-588 343,20-11,-2-1,0-2,-2-1,66-66,-102 92,1 1,-1-1,1 0,-1 0,0 0,0 0,0 0,0 0,0 0,0-1,-1 1,1 0,-1 0,1-1,-1 1,0 0,0-1,0 1,0 0,0 0,-1-1,1 1,-1 0,1 0,-1-1,0 1,0 0,0 0,0 0,0 0,-1 0,-2-3,3 3,-1 1,1 0,-1 0,0 0,1 0,-1 0,0 0,0 0,0 0,0 1,1-1,-1 1,0-1,0 1,0 0,0 0,0 0,0 0,0 0,0 0,0 1,0-1,0 0,0 1,0 0,0-1,1 1,-1 0,0 0,0 0,1 0,-1 0,1 1,-1-1,1 0,-1 1,-1 2,-6 8,1-1,0 1,1 0,1 1,0-1,0 1,1 1,1-1,0 1,-3 26,4-17,0 1,2-1,1 1,1 0,6 40,-3-49,1 0,0 0,1-1,10 18,-11-23,0-1,-1 1,0 0,0 0,-1 0,0 0,-1 1,0 0,0-1,-1 1,0 0,-2 19,-5 2,-2 1,-16 39,4-11,18-53,-1 0,2 1,-1-1,1 1,0-1,0 1,1-1,0 1,2 13,0-17,-1 0,0 0,1 0,0 0,0 0,0 0,0-1,1 1,-1-1,1 0,0 0,0 0,0 0,0 0,1-1,-1 1,1-1,0 0,4 2,16 7,1 0,0-2,0-1,1-1,0-1,0-2,0 0,1-2,0-1,-1-1,51-6,-48 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58.4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1 499,'1'-7,"1"0,0 0,0 0,0 0,1 1,0-1,0 1,1 0,7-10,14-29,-14 18,7-20,14-59,-28 92,-2-1,1 1,-2-1,0 1,-1-1,0 0,-1 1,-5-26,5 37,1 0,-1 1,0-1,0 1,0 0,0-1,0 1,0 0,-1-1,1 1,-1 0,1 0,-1 0,-2-2,3 3,0 1,0-1,0 1,0 0,0-1,0 1,0 0,0-1,-1 1,1 0,0 0,0 0,0 0,0 0,0 0,0 0,0 0,0 1,-1-1,1 0,0 1,0-1,-1 1,-1 1,-1 1,1-1,0 1,0 0,0 0,0 0,1 0,-1 1,1-1,0 1,0-1,0 1,0 0,0 0,1 0,-1 5,-11 47,4 1,1 0,4 0,3 100,3-150,-1 0,1 0,0-1,1 1,0 0,0-1,0 1,1-1,0 0,0 0,0-1,1 1,0-1,0 0,0 0,1 0,0-1,6 4,10 6,1 0,0-2,38 15,-50-22,1-1,0 0,0-1,0 0,0-1,1 0,-1-1,22-1,-30-1,0 1,0-1,0 0,0 0,0 0,0-1,-1 1,1-1,-1 0,1 0,-1 0,1 0,-1-1,0 1,0-1,0 0,-1 0,1 0,-1 0,1 0,-1-1,0 1,0-1,-1 0,1 1,-1-1,0 0,0 0,1-7,5-49,-3 1,-2-1,-8-74,5 111,-9-75,8 87,0 1,-1-1,0 1,-1 0,0 0,0 0,-7-10,10 19,1 0,-1 0,0 0,1 0,-1 0,0 0,0 0,0 0,0 0,0 0,0 0,0 0,0 1,0-1,0 0,-1 1,1-1,0 1,0-1,-1 1,-1-1,2 2,0-1,0 0,0 1,0-1,0 1,0-1,0 1,0-1,0 1,0 0,0-1,1 1,-1 0,0 0,0 0,1 0,-1-1,1 1,-2 2,-1 4,0 0,1 0,0 0,0 0,0 0,0 7,1-7,0 0,0 0,1 0,0-1,0 1,0 0,1 0,0 0,1-1,-1 1,1-1,1 1,-1-1,1 0,0 1,0-1,1-1,0 1,0 0,0-1,1 0,0 0,-1 0,2-1,-1 0,1 0,-1 0,1-1,0 1,0-1,9 2,115 47,-99-43,0 3,-1 0,0 2,-1 1,0 2,29 22,-54-36,-1 0,0 0,0 1,0 0,0-1,-1 1,1 0,-1 0,0 0,0 0,0 1,-1-1,1 0,-1 1,0-1,0 6,0 6,-1-1,-1 1,-3 23,2-29,1 0,0 1,0-1,1 0,0 1,1-1,0 1,5 18,-5-27,-1 0,1 0,0 0,0 0,0-1,0 1,0 0,0-1,0 1,1-1,-1 0,1 1,-1-1,1 0,-1 0,1 1,0-2,-1 1,1 0,0 0,0 0,0-1,0 1,0-1,0 1,0-1,0 0,0 0,0 0,0 0,-1 0,1 0,0-1,0 1,0-1,0 1,0-1,2-1,2 0,0-1,-1 0,0 0,0 0,0-1,0 1,0-1,-1 0,1-1,-1 1,5-7,16-35,-15 24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8:59.5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1 101,'1'4,"1"1,1-1,-1 1,1-1,0 0,0 1,0-2,0 1,1 0,-1-1,1 1,0-1,8 5,2 4,47 47,105 131,-162-185,0 0,0 0,1 0,0-1,0 0,0 0,0 0,7 3,-11-6,0-1,0 0,0 1,0-1,0 0,0 1,0-1,0 0,0 0,0 0,0 0,0 0,0 0,0 0,0 0,0 0,0-1,0 1,0 0,0-1,2 0,-2 0,0 0,1-1,-1 1,0-1,0 1,0-1,0 0,0 1,0-1,-1 0,1 1,0-1,-1 0,1 0,-1 0,0-3,4-27,-2-44,-2 47,1 0,7-39,5 9,-5 30,6-60,-13 67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0.0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1,'0'4,"0"6,0 5,0 5,5 3,0 2,1 1,-2 0,4 0,-1-4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0.4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1,'5'0,"5"0,9 0,7 0,11 4,12 2,-2-1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1.0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289 1,'-10'0,"0"1,0 0,0 0,0 1,0 0,0 1,0 0,1 1,0 0,0 0,0 1,0 0,1 1,-1-1,2 2,-15 13,5-6,6-5,0 0,0 0,1 1,0 1,1 0,0 0,1 1,-12 20,20-31,-1 1,1 0,0-1,0 1,0-1,-1 1,1 0,1-1,-1 1,0-1,0 1,1-1,-1 1,0 0,1-1,0 1,-1-1,1 0,0 1,0-1,0 0,0 1,0-1,0 0,0 0,0 0,0 0,1 0,-1 0,0 0,1 0,-1 0,1-1,-1 1,1-1,-1 1,3 0,10 3,-1 0,0-1,21 1,-18-1,49 4,127-4,-152-3,-18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1.9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334 204,'23'-24,"-13"16,-1-1,1 0,-2 0,0-1,0-1,0 1,-2-1,1 0,-1-1,8-23,-14 34,1-1,-1 1,0 0,1-1,-1 1,0 0,0-1,0 1,-1 0,1-1,0 1,0 0,-1-1,1 1,0 0,-1 0,0-1,1 1,-1 0,0 0,1 0,-1 0,0 0,-1-2,0 2,-1 0,1-1,0 1,-1 0,1 0,0 0,-1 0,1 1,-1-1,1 1,-6-1,-1 1,-1 0,1 0,-1 1,1 1,0-1,-11 4,-1 4,-1 0,2 1,-1 1,1 1,-18 15,-89 78,104-84,18-18,0 2,1-1,0 0,0 1,0 0,0 0,-4 8,7-12,1 1,0-1,-1 0,1 1,0-1,0 1,0-1,0 1,0-1,0 1,0-1,0 1,1-1,-1 1,0-1,1 0,-1 1,1-1,0 0,-1 1,1-1,0 0,0 0,0 1,0-1,0 0,0 0,0 0,0 0,1-1,-1 1,0 0,0 0,1-1,-1 1,3 0,32 16,1-2,1-1,39 9,40 14,116 47,-228-82,-1 0,1 0,-1-1,1 0,-1 0,1 0,0 0,-1-1,1 0,0 0,0 0,-1 0,1-1,0 0,-1 0,1 0,-1-1,1 1,-1-1,9-5,-3-3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2.7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0,'0'10,"1"0,0 0,0-1,1 1,0-1,1 1,0-1,0 0,1 0,0 0,1 0,0-1,0 1,1-1,10 10,392 494,-356-437,-34-45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3.7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13 254,'1'-11,"0"0,1 1,0-1,1 0,0 1,1 0,0-1,0 1,1 1,1-1,0 1,0 0,0 0,1 1,1-1,11-9,-11 10,1 0,0 1,1 0,-1 1,1 0,1 0,-1 1,1 0,0 1,0 1,0-1,0 2,1-1,-1 2,14-1,-22 1,-1 1,0 0,1 0,-1 1,1-1,-1 0,0 1,1-1,-1 1,0 0,1 0,-1 0,0 0,0 0,0 1,0-1,0 0,0 1,2 2,-3-3,-1 1,1 0,0 0,0-1,-1 1,0 0,1 0,-1 0,0 0,0 0,1-1,-2 1,1 0,0 0,0 0,-1 0,1 0,-1-1,0 3,-2 5,-1 0,-1-1,0 0,0 1,0-2,-1 1,0-1,-8 8,-20 15,-57 38,53-42,-46 43,83-68,-2 1,1 0,-1 0,1 1,0-1,0 1,0 0,0-1,0 1,1 0,-1 0,-1 6,3-8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4.5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0 192,'23'1,"0"2,0 0,0 1,-1 1,31 11,109 51,-107-43,-52-22,62 24,-3 4,119 73,-177-99,1-1,-1 1,1 0,-1 0,0 1,0-1,-1 1,1 0,-1 0,0 0,3 9,-5-12,-1 0,1 0,-1 0,0 0,0 0,0 0,0 0,0 0,0 1,0-1,-1 0,1 0,-1 0,0 0,1 0,-1 0,0 0,0-1,0 1,-1 0,1 0,0-1,-1 1,1-1,-1 1,1-1,-1 1,0-1,1 0,-1 0,0 0,0 0,0 0,-3 0,2 2,-1-2,0 1,0 0,0-1,0 1,0-1,0 0,0-1,0 1,0-1,0 0,0 0,-1 0,1 0,0-1,0 1,0-1,-5-2,6 1,0 0,-1 0,1 0,0-1,1 0,-1 1,0-1,1 0,-1 0,1 0,0-1,0 1,0 0,1-1,-1 0,1 1,0-1,0 0,-1-7,-4-32,1 0,3-1,1 1,3-1,7-50,-5 65,14-54,-16 73,2 0,-1 0,2 0,-1 1,1 0,1 0,-1 0,14-14,-1 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5.5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249 54,'-4'0,"-1"0,1 0,-1 0,0 1,1 0,-1 0,1 0,-1 0,1 1,0 0,0 0,0 0,0 0,0 0,0 1,0 0,1 0,-1 0,1 0,0 0,0 1,0 0,0-1,1 1,0 0,0 0,-3 6,5-9,0 0,1 1,-1-1,0 0,0 1,0-1,1 0,-1 1,1-1,-1 0,1 0,0 0,-1 1,1-1,0 0,0 0,0 0,0 0,0 0,0 0,0-1,0 1,0 0,0 0,0-1,0 1,1-1,-1 1,0-1,1 1,-1-1,0 0,1 1,-1-1,0 0,3 0,59 4,-56-4,29 1,30 1,0-3,109-15,-161 13,0-1,0 0,18-8,-28 10,1 0,-1 0,0 0,1-1,-1 0,-1 0,1 0,0 0,-1 0,1-1,-1 0,0 0,4-6,-7 8,1 0,0 1,-1-1,0 1,1-1,-1 0,0 1,0-1,0 0,0 1,0-1,0 0,-1 1,1-1,0 0,-1 1,1-1,-1 1,0-1,1 0,-1 1,0 0,0-1,0 1,0 0,0-1,-1 1,1 0,0 0,0 0,-1 0,1 0,-1 0,1 0,-1 1,1-1,-1 0,1 1,-3-1,-6-3,0 1,0 0,-1 1,-18-2,-29 2,0 2,-97 14,-53 2,194-15,0 0,-1 2,1 0,0 0,0 1,-26 12,21-9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11.7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 62,'0'-4,"-1"0,1-1,-1 1,0 0,-1 0,1 0,-1 0,1 0,-1 0,0 0,-1 0,1 1,-5-6,18 44,144 387,-95-244,367 1227,-238-749,-164-556,-15-57,23 65,-29-97,1 0,0-1,1 1,0-1,0-1,1 1,0-1,1 0,0 0,15 11,-5-7,-10-9,-1 2,1-1,-1 1,0 0,0 0,-1 1,0 0,0 0,8 14,-10-9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01.9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6.1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112 0,'-7'3,"-1"-1,1 1,0 1,-1-1,1 1,1 0,-13 11,14-12,1 0,0 1,0-1,0 1,0 0,0 1,1-1,-5 8,8-11,-1 0,1 0,0 0,-1 0,1 0,0 0,0 0,0 0,-1 0,1 0,0 0,1 0,-1 1,0-1,0 0,0 0,1 0,-1 0,1 1,0 0,0-1,1 1,-1-1,0 1,1-1,-1 0,1 0,-1 0,1 0,0 0,-1 0,1 0,0-1,0 1,2 0,6 1,1-1,0 0,0 0,0-1,0-1,0 1,0-2,16-4,21-1,314-2,-319 10,-21-1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7.7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54 886,'1'-5,"1"0,0 0,0 0,0 0,0 1,1-1,0 1,0 0,0 0,1 0,-1 0,7-5,4-6,-1-1,1 2,-1-2,0 1,-1-2,-1 1,-1-2,0 1,12-32,-22 48,1-1,-1 1,1-1,-1 1,0-1,0 0,0 1,0-1,0 1,0-1,0 1,0-1,0 1,-1-1,1 1,-1-1,1 1,-1-1,0 1,1-1,-1 1,0 0,0 0,0-1,-2-1,1 2,0 0,-1 0,1 0,0 0,-1 0,1 1,-1-1,1 1,0-1,-1 1,0 0,1 0,-1 0,-3 1,-4 1,-1 0,0 0,1 1,0 1,0 0,-14 7,15-5,1 1,-1 0,1 0,0 1,1 0,-1 0,2 1,-7 10,11-16,0 0,0 1,0-1,1 0,0 1,0 0,0-1,0 1,0 0,1-1,-1 1,1 4,1-6,-1 0,1 1,-1-1,1 0,0 0,0 0,0 0,0 0,0 0,0-1,0 1,1 0,-1-1,1 1,-1 0,1-1,0 0,-1 1,1-1,0 0,0 0,3 1,21 9,0-1,1-1,0-2,0 0,1-2,35 2,4-3,99-8,-154 3,0 0,0-1,0 0,-1-1,1-1,-1 0,0 0,0-1,0-1,0 1,-1-2,15-11,-12 7,-1-2,0 1,0-2,-2 0,1 0,-2 0,15-30,-5-3,-2 0,-1-2,-3 0,13-97,-22 117,2-5,1-58,-6 84,-1 1,-1-1,1 0,-1 0,-1 0,0 1,0-1,0 1,-1-1,0 1,0 0,-1 0,-5-7,7 11,-1 0,0 0,0 1,0-1,0 1,0 0,0 0,-1 0,1 0,-1 0,0 1,1 0,-1-1,0 1,0 1,0-1,0 1,0-1,0 1,0 0,0 0,1 1,-1-1,0 1,0 0,0 0,0 0,1 1,-1-1,-3 3,3-2,0 0,1 0,0 0,-1 0,1 0,0 1,0 0,0 0,1-1,-1 2,1-1,-1 0,1 0,0 1,0-1,1 1,-1 0,1-1,0 1,0 0,0 0,0 0,1 0,-1 0,1 0,0 0,0 0,1 0,1 7,2 2,1 0,0 0,1-1,0 0,1 0,13 17,62 67,-27-34,-28-30,133 173,-131-165,-3 2,-1 1,23 55,-45-91,-1-1,1 0,-1 0,-1 1,1-1,-1 1,-1 0,1-1,-1 1,0 0,-2 10,1-13,0 0,0 0,-1 0,0 0,0 0,0 0,0 0,-1-1,1 1,-1-1,0 0,0 0,0 0,-1 0,1-1,-1 1,1-1,-7 4,-164 77,173-82,-4 2,-1 0,1 0,-1 0,0 0,0-1,0 0,0 0,0-1,-9 2,-1-4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09.0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1 484,'2'-1,"0"1,-1 0,1-1,0 0,0 1,0-1,-1 0,1 0,0 0,-1 0,1 0,-1 0,1 0,-1-1,0 1,1 0,-1-1,0 1,0-1,0 0,1-2,19-45,-14 31,47-81,-5 10,-35 59,19-41,-31 65,0 1,0-1,-1 0,0 0,0 0,0 0,0 0,-1-1,-1-8,1 13,-1 1,1-1,0 1,-1 0,1-1,-1 1,0 0,1-1,-1 1,0 0,0-1,0 1,0 0,0 0,0 0,0 0,0 0,0 0,0 0,-1 1,1-1,-3-1,1 1,-1 0,1 0,-1 1,1-1,-1 1,1 0,-1 0,0 0,-4 1,-5 2,1 0,0 0,-1 1,-14 7,24-10,0 0,0 1,0-1,1 0,-1 1,1-1,-1 1,1 0,-1 0,1 0,0 0,0 0,0 1,0-1,1 1,-1-1,1 1,-1-1,-1 6,3-4,0 0,0 0,1-1,-1 1,1 0,0 0,0-1,0 1,0-1,0 1,1-1,0 1,0-1,4 6,14 22,3 4,-1 2,23 53,-31-55,0-4,-2 0,-1 1,-1 1,-2 0,5 36,-13-62,0 0,0 0,-1-1,0 1,0 0,-1-1,0 1,0-1,-1 1,1-1,-1 0,-1 0,1 0,-1-1,0 1,0-1,-1 0,1 0,-10 7,-1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15.5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0,'1'20,"1"-1,1 0,10 37,-1-5,35 165,170 735,-98-487,30 85,398 1402,409 1517,211 761,-988-3556,-136-461,19 258,-47 79,-33 1,4 338,19-771,38 215,-28-281,2 0,2-1,2-1,35 57,-21-40,57 112,153 330,-224-450,-2 2,18 107,-1 124,-23-166,-11-116,12 121,41 167,-49-279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17.9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1877,'3900'-38,"942"-146,-1254 40,2295 155,-4837 45,-101 8,-121 0,-130-2,-130-5,-121-7,502 100,-938-148,0-1,0 0,0 0,1-1,-1 1,0-2,1 1,-1-1,9-2,-6-1,-1 0,1-1,-1 0,0 0,0-1,9-8,873-596,-540 407,663-314,-695 378,431-126,-214 141,-423 107,1 5,200 6,-258 9,0 3,0 3,0 1,-2 4,1 1,64 29,-76-24,0 1,-2 3,-1 1,-1 1,-1 3,-1 1,56 60,-80-75,1 0,1-1,0-1,0 0,1-1,1-1,0 0,1-1,0-1,0-1,1-1,37 10,75 16,2-6,210 15,-83-40,408-48,-625 42,-15 2,0-2,29-6,-50 8,0 0,-1 0,1-1,0 0,-1 0,0 0,0-1,0 0,0 0,0 0,-1-1,0 0,6-6,21-29,2 2,2 2,69-54,132-78,-211 151,182-124,-197 135,0 0,1 0,-1 1,1 1,0 0,0 0,0 1,1 1,15-1,49-13,-61 11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25.0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45,'0'-2,"-1"1,1-1,0 0,1 0,-1 1,0-1,0 0,1 1,-1-1,1 0,0 1,-1-1,1 1,0-1,0 1,0-1,0 1,0 0,0-1,0 1,0 0,1 0,-1 0,0 0,1 0,1-1,1 1,-1 0,1 0,0 0,-1 1,1-1,0 1,0 0,-1 0,1 1,0-1,5 2,6 2,0 0,0 1,-1 1,27 14,25 24,-3 3,-1 3,57 61,-55-52,-60-55,-1-1,1 1,0 0,-1 1,0-1,0 0,4 9,-6-12,-1 1,1 0,-1 0,1 0,-1 0,0 0,1 0,-1-1,0 1,0 0,-1 0,1 0,0 0,0 0,-1 0,0 0,1-1,-1 1,0 0,0 0,0-1,0 1,-1 2,-10 10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26.4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26,'0'-2,"1"1,-1 0,1 0,-1 0,1 0,0 0,-1 0,1 0,0 0,0 0,0 0,0 0,0 0,0 1,0-1,0 0,0 1,0-1,0 0,0 1,0 0,1-1,-1 1,0 0,0-1,1 1,1 0,41-4,-39 3,8 2,0 0,0 0,0 1,0 1,0 0,-1 1,1 0,-1 1,0 0,-1 1,1 0,18 14,5 7,0 1,41 44,-56-53,0 2,-2 0,0 0,-2 2,19 32,-31-45,1-1,-2 1,1 0,-1 0,-1 0,0 1,0-1,-1 1,0-1,-1 1,0-1,-1 1,0-1,-1 1,0-1,0 0,-6 14,5-14,-10 25,-26 53,36-81,-1 0,-1 0,1 0,-1 0,0-1,0 1,-1-1,0-1,0 1,0-1,-1 0,0 0,-11 5,0-6,4-5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27.5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1 380,'1'-11,"0"1,1 0,1 0,-1 0,2 0,-1 0,1 1,1 0,0 0,0 0,7-9,6-6,1-1,31-29,-33 39,1 1,0 0,1 1,1 1,0 1,0 1,1 0,0 2,1 0,0 2,32-6,-7 4,1 3,0 1,1 3,65 6,-82-2,0 2,0 1,-1 2,0 1,0 1,-1 1,0 2,-1 1,-1 2,0 1,30 23,-46-29,-1 0,1 1,-2 1,0-1,0 2,-1 0,-1 0,0 0,-1 1,-1 0,0 0,-1 1,4 21,-6-24,-2 0,1 1,-2-1,0 1,0-1,-1 1,-1-1,0 0,-1 0,0 0,-1 0,-1 0,0-1,-1 1,0-1,-12 16,-5 3,-2-2,-1-1,-1-1,-1-1,-41 28,4-9,-109 56,135-83,0-1,-64 18,88-32,3-4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28.4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78 243,'-2'0,"0"0,1 0,-1 0,0 1,0-1,0 0,1 1,-1-1,0 1,1 0,-1 0,1 0,-1 0,1 0,-1 0,1 0,-1 0,1 0,0 0,0 1,0-1,-2 4,1-1,0 0,0 1,0 0,1-1,-1 1,1 0,1 0,-1 7,0 10,2 1,6 40,-6-56,7 43,2-1,26 74,-28-101,0-1,1-1,2 1,0-2,1 0,1 0,0-1,18 17,-25-29,1 0,0 0,0-1,0-1,1 1,-1-1,1 0,0-1,0 0,1 0,-1 0,1-1,-1-1,1 1,15-1,-20-1,1 0,-1-1,1 0,-1 0,1 0,-1 0,1 0,-1-1,0 0,0 0,0 0,0-1,0 1,-1-1,1 0,-1 0,1 0,-1 0,0-1,0 1,-1-1,1 0,-1 0,0 0,0 0,0 0,0 0,-1-1,1 1,-1 0,1-8,0-6,0 0,-1 0,-1 0,-1 0,-1 0,-6-34,-37-104,45 154,-16-39,-2 0,-1 0,-2 2,-2 1,-1 0,-3 2,0 1,-2 1,-2 1,-54-44,79 72,-24-18,28 22,1 0,-1 0,1 0,-1 0,1 1,-1-1,1 1,-1-1,0 1,1-1,-1 1,0 0,0 0,1 0,-1 0,0 0,1 0,-3 1,-6 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29.0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80 0,'-8'9,"1"0,0 1,0-1,1 1,0 1,1-1,0 1,0 0,2 0,-1 1,1-1,-1 14,-1 6,2 1,2-1,2 41,-1-62,1 1,1-1,0 0,0 0,1 0,0-1,0 1,1-1,1 1,0-1,0-1,0 1,1-1,1 0,-1 0,1 0,1-1,-1 0,11 7,-5-6,0 0,1-1,-1-1,1 0,1-1,-1 0,1-2,-1 1,1-2,0 0,0 0,21-2,-32 0,3 1,0-1,0 0,0-1,-1 0,1 0,0 0,-1-1,1 1,-1-2,0 1,9-5,0-5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02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29.6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1,'1'12,"0"1,1-1,0 0,1 0,0 0,9 21,38 68,-25-54,40 76,6-4,112 145,-176-256,1 0,-1 0,1-1,1 0,-1 0,1-1,1 0,-1 0,1-1,0-1,0 1,0-2,1 1,-1-1,17 2,12-1,1-1,77-4,-76-1,392-24,-398 25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0.9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0 259,'8'-1,"0"0,0-1,0 0,0 0,0-1,0 1,-1-2,12-6,21-8,268-79,-301 94,-1-1,0 1,0-1,0 0,-1-1,1 1,-1-1,0 0,0-1,5-6,-6 6,1 1,-1-1,2 1,-1 0,0 0,1 1,0 0,0 0,9-4,-14 7,0 0,0 0,0 1,0-1,1 1,-1-1,0 1,1-1,-1 1,0 0,1-1,-1 1,0 0,1 0,-1 0,1 0,-1 0,0 0,1 1,-1-1,0 0,1 1,-1-1,0 1,0-1,1 1,-1 0,1 0,0 3,0-1,-1 1,0-1,0 1,0 0,0-1,0 1,-1 0,1 5,-1-6,2 8,2 0,-1 0,1 0,1 0,0-1,0 1,1-1,0-1,1 1,0-1,1 0,-1 0,2-1,-1 0,13 8,9 6,0 0,2-3,50 25,-40-25,1-2,67 18,-86-29,0-1,1-1,-1-2,1 0,0-1,33-4,-56 3,0-1,-1 1,1 0,0-1,0 1,-1-1,1 1,-1-1,1 0,0 0,-1 1,1-1,-1 0,0-1,1 1,-1 0,0 0,0-1,0 1,1 0,-1-1,-1 1,1-1,1-1,-1-1,0 0,0 0,-1 0,1 0,-1 0,0 0,0 0,0 0,-1 0,0-6,-4-9,-1 1,0-1,-13-23,19 41,-8-16,-1 0,-1 0,0 1,-1 1,-1-1,-1 2,0 0,-27-23,28 28,0 0,-1 1,0 1,-1 0,0 1,0 0,0 1,-1 1,1 0,-1 1,-26-3,-33 4,-103 10,118-4,49-3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1.6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1 414,'0'-3,"0"1,1-1,0 1,-1-1,1 1,0 0,0-1,1 1,-1 0,0 0,1 0,-1 0,1 0,0 0,-1 0,1 1,0-1,0 0,4-1,-2 0,0 1,0-1,0 1,1 0,-1 0,1 1,-1-1,1 1,5-1,6 2,-1 1,1 0,-1 0,0 2,1 0,-1 1,18 7,101 48,-120-53,1 2,161 85,-156-81,0 1,-1 1,-1 1,-1 0,0 1,21 27,-35-40,-1 1,1-1,-1 1,0 0,0 0,0 0,-1 0,0 1,1-1,-1 0,-1 1,1-1,0 7,-2-10,1 1,0 0,-1 0,1-1,-1 1,1 0,-1-1,0 1,0-1,1 1,-1-1,0 1,-1-1,1 1,0-1,0 0,-1 0,1 0,0 1,-1-1,1-1,-1 1,1 0,-1 0,0 0,1-1,-1 1,0-1,0 0,1 1,-1-1,0 0,0 0,-3 0,3 0,0 0,0-1,-1 1,1 0,0-1,0 0,-1 1,1-1,0 0,0 0,0 0,0-1,0 1,0 0,1-1,-1 1,0-1,1 0,-1 1,1-1,-1 0,1 0,0 0,0 0,0 0,0 0,0 0,1 0,-1-1,0 1,1 0,-1-3,-2-10,1-1,0 1,1-24,1 32,0-6,14-496,0 430,-5 53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2.9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20 679,'1'-81,"14"-96,-9 136,2 1,1 0,3 1,20-49,-24 71,19-49,-26 62,1-1,-1 0,0 0,0 0,-1 0,1 0,-1 0,0 0,0 0,-2-10,1 14,1 0,0-1,-1 1,1 0,0 0,-1 0,0 0,1-1,-1 1,0 0,1 0,-1 0,0 0,0 0,0 1,0-1,0 0,0 0,0 0,0 1,0-1,0 1,0-1,-1 1,1-1,0 1,0 0,0-1,-2 1,-1 0,1 1,0-1,0 1,0 0,-1 0,1 0,0 0,0 0,0 1,1 0,-5 2,-2 2,1 1,0-1,0 2,1-1,0 1,-10 14,15-19,1 0,-1 0,1 1,0-1,0 0,0 0,1 1,-1-1,1 1,0-1,0 1,0-1,0 1,1-1,-1 0,1 1,0-1,0 0,0 1,0-1,1 0,-1 0,1 0,0 0,0 0,0 0,0-1,6 5,6 7,1 0,0-2,35 21,-23-15,-7-4,80 55,131 117,-226-181,0 1,0-1,0 1,0 0,-1 0,0 1,0 0,-1-1,0 1,0 0,3 13,-6-17,1 0,-1-1,0 1,0 0,0 0,0-1,0 1,-1 0,1-1,-1 1,0 0,0-1,0 1,0-1,0 1,0-1,-1 1,1-1,-1 0,0 0,0 0,0 0,0 0,0 0,0 0,0-1,0 1,-1-1,1 0,-1 1,1-1,-1 0,1 0,-4 0,-15 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3.6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1,'0'4,"0"6,-4 10,-2 6,-4-2,-4-5,0-5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5.6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0 434,'15'0,"-1"-1,1 0,-1-1,1-1,-1 0,0-1,0-1,0 0,-1-1,0 0,0-1,13-10,-6 5,-1-1,0-1,27-26,-40 34,-1 1,0-1,0 0,0-1,-1 1,0-1,0 0,-1 0,0 0,0 0,0-1,-1 1,0-1,1-10,-3 16,0 0,0 0,0 1,0-1,0 0,0 0,0 0,0 0,-1 1,1-1,-1 0,0 0,1 1,-1-1,0 0,0 1,0-1,0 1,0-1,0 1,-1 0,1-1,0 1,-2-1,0 1,1 0,-1 0,1 0,-1 0,0 1,1 0,-1-1,0 1,1 0,-1 0,0 0,1 0,-1 1,-4 0,-1 1,0 1,1-1,-1 1,0 1,1 0,0 0,0 0,0 1,-12 9,17-11,0 0,-1 0,1 0,0 0,1 1,-1-1,1 0,-1 1,1-1,0 1,0-1,0 1,1 0,-1-1,1 1,0 0,0 0,0-1,1 1,-1 0,1-1,2 7,2 5,1 0,1-1,0 1,10 13,5 13,-21-40,0 0,-1 0,1-1,-1 1,0 0,1 0,-1 0,0 0,0 0,1 0,-1 0,0 0,0 1,0-1,0 0,0 0,0 0,-1 0,1 0,0 0,-1 0,1 0,0 0,-1-1,1 1,-1 0,1 0,-2 1,-25 13,25-15,0 1,-1-1,1 1,0 0,0-1,0 1,1 0,-1 0,0 0,0 0,0 1,1-1,-1 0,1 1,-1-1,1 1,-1 0,1-1,0 1,0 0,0 0,0 0,0 0,0 0,0 0,1 0,-1 0,1 0,0 0,-1 3,2 0,0 0,0 0,1 0,0 0,0 0,0 0,0-1,1 1,-1-1,1 1,0-1,1 0,-1 0,1-1,0 1,0-1,0 0,0 0,0 0,1 0,-1-1,6 3,4 1,0-1,0 0,0 0,1-2,-1 0,24 2,4-2,60-5,-84 1,0-1,-1-1,0-1,1-1,-1 0,17-8,-31 11,1 0,-1 0,0-1,0 1,0-1,0 1,0-1,-1 0,1 0,-1 0,0-1,0 1,0-1,0 1,0-1,-1 0,0 1,1-1,-2 0,1 0,0-7,1-8,-1-1,-2 0,-2-25,0 4,-11-125,12 146,-2 0,-1 1,-1-1,0 1,-1 0,-12-21,17 37,-1 0,0 0,1 0,-1 0,0 1,-1 0,1-1,0 1,-1 0,1 0,-1 1,0-1,0 1,1 0,-1 0,0 0,0 0,0 1,0 0,0 0,0 0,0 0,-6 1,-11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6.4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154 17,'0'-1,"0"1,0-1,0 0,0 0,-1 1,1-1,0 0,-1 0,1 1,0-1,-1 0,1 1,0-1,-1 1,1-1,-1 1,0-1,1 1,-1-1,1 1,-1-1,0 1,1-1,-1 1,0 0,1-1,-1 1,0 0,1 0,-1 0,0 0,0 0,1-1,-1 1,0 0,0 1,1-1,-1 0,0 0,0 0,1 0,-1 1,0-1,0 0,1 0,-2 1,-33 15,28-12,0 2,0-1,1 1,-1 0,1 0,0 1,1-1,0 2,0-1,0 0,1 1,0 0,1 0,-5 13,6-10,0 0,1 0,0 0,0 0,1 0,1 0,0 0,0 0,1 0,4 12,8 15,1-1,1 0,3-1,1-1,25 35,16 18,-28-43,-3 0,-1 2,22 53,-49-97,-1 0,0 0,0 0,-1 1,1-1,-1 0,1 1,-1-1,0 6,-3 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6.8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0 101,'0'-4,"0"-11,0-6,9 0,2 0,0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7.5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275 225,'0'-12,"0"-1,-1 1,0-1,-1 1,-1 0,0 0,-1 0,-7-16,8 21,-1 0,0 1,-1-1,1 1,-1 0,0 0,-1 1,0 0,1 0,-2 0,1 1,0 0,-1 0,-14-6,16 8,-1 0,0 0,1 1,-1-1,0 1,0 1,0-1,0 1,0 0,0 0,0 1,0 0,0 0,1 0,-1 1,-7 2,10-2,0 0,-1-1,1 1,0 0,1 0,-1 1,0-1,1 1,-1-1,1 1,0 0,0 0,0 0,0 0,0 0,1 0,-1 1,1-1,0 0,0 1,0-1,0 1,1 0,0-1,-1 1,1-1,1 1,0 5,3 13,2 1,1-1,1 0,1 0,0-1,2 0,17 26,-3-4,128 214,-9-17,-141-236,-1 0,0 0,-1 0,1 0,-1 0,0 1,0-1,0 0,0 7,-2 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8.0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0 117,'0'-5,"0"-5,5-1,5 1,1-1,3 0,3 2,4 3,1-1,3-1,0-2,0 0,-3 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02.9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0,'4'0,"6"0,6 0,3 0,0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8.7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0,'0'4,"4"6,6 6,2 3,2 0,3 0,3 6,3-2,1 4,6-2,-3 2,3-2,-4 2,2 1,-3-4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9.0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26,'0'-4,"0"-6,0-2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39.6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224 1,'-5'1,"1"1,-1 0,0 0,1 1,-1-1,1 1,0 0,-1 0,2 0,-8 8,-11 7,4-6,1 1,0 1,-22 23,33-31,0-1,1 2,0-1,1 1,-1-1,1 1,0 1,1-1,0 0,0 1,1-1,-3 15,5-17,0 1,1-1,0 0,0 0,0 0,1 0,0 0,0 0,0 0,0 0,1 0,0-1,0 0,0 1,1-1,-1 0,1-1,0 1,0-1,6 5,1 0,0 0,1-1,1 0,-1 0,1-2,21 7,-17-6,0-2,1-1,0 0,0-1,-1-1,1 0,0-2,32-4,-28-1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40.9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1 652,'1'-3,"1"-1,0 0,1 1,-1 0,1-1,-1 1,1 0,0 0,0 1,1-1,-1 1,0-1,5-1,3-4,83-74,-3-4,98-120,-180 194,0 1,-1-2,-1 1,0-1,-1 0,0 0,-1 0,0-1,-1 0,-1 0,3-23,-6 35,1 1,-1-1,0 0,0 0,0 1,0-1,-1 0,1 0,0 1,-1-1,1 0,-1 1,0-1,1 1,-1-1,0 0,0 1,0 0,0-1,0 1,-1 0,1-1,0 1,0 0,-1 0,1 0,-3-1,1 1,-1 0,1 0,-1 1,0-1,1 1,-1 0,1 0,-1 0,0 1,1-1,-1 1,-5 2,-4 1,1 0,-1 2,1-1,0 2,1-1,-17 14,18-11,1 1,0 0,1 0,0 1,0 0,1 1,0 0,1 0,-6 17,-2 14,-12 66,15-61,-4 23,2 2,4-1,2 1,7 131,0-201,1 0,-1 1,1-1,0 0,0 0,0 0,1 0,-1 0,1-1,-1 1,1 0,0-1,0 1,0-1,0 1,1-1,-1 0,1 0,-1 0,1 0,0-1,-1 1,1-1,0 0,0 1,0-1,6 1,9 1,-1 0,0 0,1-2,18-1,-6 1,17 2,-22 0,1-2,-1 0,1-2,0 0,36-8,-53 5,0 1,-1-2,1 1,-1-1,0 0,-1-1,1 0,-1 0,11-12,58-74,-47 54,-10 14,-13 14,1 1,0 0,1 0,0 1,0 0,18-13,-10 14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45.4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1,'1'43,"1"1,2 0,3-1,1 0,2 0,28 75,87 172,47 137,-80-85,-74-289,-9-37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46.4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0 406,'12'-26,"14"-48,-18 47,23-49,-20 53,1 1,1 0,1 1,29-34,-37 49,0 0,0 1,1 0,0 0,0 0,0 1,0 0,0 1,1 0,0 0,-1 0,1 1,0 0,0 0,0 1,1 1,-1-1,15 2,-2 0,1 2,0 1,-1 1,0 0,0 2,0 0,-1 1,0 1,28 18,-39-21,0 0,-1 0,1 1,-1 0,-1 1,1 0,-1 0,-1 0,1 1,-1 0,-1 0,0 1,0-1,-1 1,0 0,-1 0,0 1,0-1,-1 1,-1-1,1 14,-2-6,0 0,-1 0,-1 0,-1 0,-1-1,0 1,-1-1,-1 1,-1-2,0 1,-1-1,-1 0,0-1,-13 16,-129 150,-12 17,144-175,2-5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48.0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584 67,'-1'-1,"0"-1,0 0,0 1,0-1,0 1,0-1,0 1,0-1,-1 1,1 0,0-1,-1 1,1 0,-1 0,0 0,1 1,-1-1,0 0,1 0,-4 0,-37-13,24 10,1 0,-1 1,0 1,-1 0,1 1,0 2,-25 2,34-2,0 1,0 0,0 1,0 0,0 0,1 1,-1 0,1 0,0 1,0 0,1 1,-1 0,1 0,0 0,1 1,-7 8,-15 26,2 1,2 1,2 1,2 1,2 1,-19 75,30-95,2 0,0-1,2 2,1-1,1 0,3 30,-1-46,0 0,1-1,0 0,1 1,0-1,1 0,0 0,0-1,1 1,0-1,0 0,1 0,0-1,0 0,1 0,0 0,0-1,1 0,14 10,0-5,0-1,0-1,1-1,0-1,0-1,0-1,1-1,29 2,9-3,123-10,-182 7,1 0,-1 0,0-1,0 1,0-1,0 1,0-1,0 0,0-1,0 1,0 0,0-1,0 0,-1 1,1-1,-1 0,1 0,-1-1,0 1,4-5,-3 0,-1 1,1-1,-1 0,-1 0,1 0,-1 0,0-12,1 7,11-234,-2 177,2-13,-13 8,-2 0,-3-1,-23-105,29 166,9 24,12 24,85 148,113 212,-216-385,71 135,-65-129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48.62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0,'1'34,"1"0,1 0,2 0,2-1,1 0,1 0,2-1,18 36,337 643,-347-680,1 0,1-1,37 40,-50-62,-1-1,1 0,0 0,0-1,1 0,0 0,0-1,1-1,-1 1,1-1,0-1,0 0,0 0,0-1,1 0,16 0,-3-3,-3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49.1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0 188,'10'-2,"0"0,0 0,0-1,0 0,0-1,15-7,-2 1,44-14,1 3,78-13,-64 21,-52 9,0-1,45-14,20-5,-79 17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49.5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1,'4'0,"6"4,5 6,5 10,7 10,8 8,6 2,1 7,-3 0,1 1,-3 0,-2-4,-4-4,-7-6,-7-7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08.9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0,'2'1,"-1"0,1 0,0 0,-1 1,0-1,1 0,-1 1,0-1,0 0,1 1,-1 0,0-1,-1 1,1 0,0-1,0 1,-1 0,1 0,-1-1,1 1,-1 4,5 7,23 48,-2 1,-3 0,24 107,-45-160,1-1,0 1,0-1,0 0,8 12,2 6,-6-11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49.9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50.9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1 224,'11'-2,"0"1,-1-1,1-1,0 0,-1 0,12-6,24-7,379-87,-419 101,-1 2,1-1,-1 0,0-1,1 1,-1-1,0 0,0 0,0-1,0 0,0 1,-1-2,1 1,4-5,-8 7,-1 0,0 1,1-1,-1 0,0 0,1 1,-1-1,0 0,0 0,0 0,0 1,0-1,0 0,0 0,0 0,0 1,0-1,-1 0,1 0,0 1,0-1,-1 0,1 0,0 1,-1-1,1 0,-1 1,1-1,-1 1,1-1,-1 0,0 1,1-1,-1 1,0 0,1-1,-1 1,0-1,1 1,-3-1,-30-11,21 10,-1 0,1 1,-1 1,1 0,-1 1,1 0,-1 0,1 2,0 0,0 0,0 1,0 0,-22 12,-3 5,0 1,-58 46,31-27,40-28,-41 32,60-41,1-1,0 1,0 0,0 1,0-1,0 1,1 0,0 0,0 0,0 0,1 0,0 1,0-1,-2 7,4-9,0-1,0 1,0-1,1 0,-1 1,1-1,-1 0,1 1,0-1,0 0,0 0,0 0,0 1,0-1,1 0,-1-1,1 1,-1 0,1 0,0-1,0 1,0-1,0 1,0-1,0 0,0 0,3 1,10 6,1-1,31 9,-20-7,357 105,-291-90,-78-20,1 0,-1-1,1 0,0-2,0 0,0-1,0 0,0-1,-1-1,27-6,-25 5,0 0,29-1,21-3,-46 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51.8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0 271,'8'0,"1"1,-1 0,0 1,0 0,0 0,0 1,0 0,-1 0,1 0,-1 1,0 1,11 7,-9-5,0 1,-1 0,0 0,0 1,0 0,-1 0,-1 1,9 15,-14-21,1-1,-1 1,0 0,-1 0,1 0,0-1,-1 1,0 0,0 0,0 0,-1 0,0 5,1-8,-1 1,1-1,0 0,-1 1,1-1,-1 1,1-1,-1 0,0 0,1 1,-1-1,0 0,0 0,0 0,0 0,0 0,0 0,0 0,0 0,0 0,-1 0,1-1,0 1,-1 0,1-1,0 1,-1-1,1 0,-1 1,1-1,0 0,-1 0,1 0,-1 0,-1 0,1-1,0 1,1-1,-1 0,0 0,1 0,-1 0,1 0,-1 0,1 0,0-1,0 1,-1 0,1-1,0 1,0-1,0 1,0-1,1 1,-1-1,0 0,1 0,-1 1,1-1,-1 0,1 0,0 1,0-5,-1-2,0 0,1 0,1 0,1-15,2 8,1 0,0 1,0 0,2 0,0 1,0-1,1 2,17-21,88-89,-90 99,-7 7,-6 5,1 0,0 0,0 1,1 1,0 0,1 0,18-8,-29 16,-1 1,1 0,-1 0,1 0,0 0,-1 0,1 1,-1-1,1 0,-1 1,1-1,-1 1,0-1,1 1,-1 0,0 0,1-1,-1 1,0 0,0 0,0 0,0 1,0-1,0 0,0 0,0 0,0 1,0-1,-1 0,1 1,0 1,23 58,-17-41,40 93,-40-99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52.9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104 5,'-82'-5,"81"6,0-1,-1 1,1-1,0 1,0 0,0 0,-1-1,1 1,0 0,0 0,0 0,1 0,-1 0,0 0,0 1,0-1,1 0,-1 0,1 0,-1 1,1-1,-1 0,1 1,0-1,0 0,-1 1,1-1,0 0,0 1,1-1,-1 3,7 53,-5-44,12 86,5-1,4-1,61 161,-71-233,1 1,1-1,2-1,0-1,32 33,19 28,-66-82,-1 0,1-1,0 1,0 0,0 0,-1-1,1 1,1-1,-1 0,0 1,0-1,0 0,1 0,-1-1,1 1,-1 0,1-1,-1 1,0-1,1 0,-1 0,1 0,0 0,-1 0,0-1,1 1,-1-1,1 0,-1 1,0-1,1 0,3-3,9-4,-1-1,0 0,-1-1,14-13,4-2,8-2,-24 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19:55.3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52,'4'0,"6"0,5 0,1-4,1-2,2 1,3 1,1-4,1 1,1 0,1 2,4 2,1 1,0 1,-1 1,2 0,1 1,-5-1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07.6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8,'0'0,"0"-1,0 1,0 0,0-1,1 1,-1 0,0-1,0 1,0 0,1-1,-1 1,0 0,0 0,0-1,1 1,-1 0,0 0,1-1,-1 1,0 0,1 0,-1 0,0 0,1-1,-1 1,0 0,1 0,-1 0,0 0,1 0,-1 0,1 0,-1 0,0 0,1 0,-1 0,0 0,1 0,-1 0,0 0,1 1,-1-1,0 0,1 0,-1 0,0 1,1-1,-1 0,0 0,1 1,-1-1,0 0,1 1,18 15,-9 1,-1 0,0 1,9 33,6 10,152 281,-154-299,-12-25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09.2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1 255,'0'-6,"1"1,0 0,0-1,0 1,1 0,-1 0,2 0,-1 0,0 0,1 0,0 1,0-1,0 1,1 0,-1 0,1 0,0 0,0 1,1-1,-1 1,1 0,-1 1,1-1,0 1,5-2,15-6,-1 1,1 2,48-9,201-28,487-14,-759 58,12-1,0 1,0 1,0 0,0 1,24 5,-35-6,-1 0,0 0,1 0,-1 0,0 1,0-1,0 1,0-1,0 1,0 0,0-1,0 1,0 0,-1 0,1 1,-1-1,0 0,0 0,0 1,0-1,0 0,0 1,0-1,-1 1,1-1,-1 1,0 0,0-1,0 1,0-1,0 1,-1-1,1 1,-1-1,1 1,-1-1,0 1,-1 2,-7 16,0 0,-2-1,0-1,-1 0,-1 0,-1-1,-19 19,-15 23,-28 45,26-34,-4-1,-68 68,107-124,0 0,0-1,-2-1,1-1,-2 0,-22 10,31-17,-1-1,1 1,-1-2,0 1,0-1,0-1,0 0,0 0,0-1,0 0,0-1,0 0,0-1,-13-3,-6-5,-1 2,1 1,-1 2,0 0,-49 1,59 4,8-1,-1 1,1 0,0 0,0 2,0 0,0 0,0 1,1 0,-1 1,1 0,-14 8,3 2,8-5,-1 0,1 0,-1-2,-1 0,-18 6,15-9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0.2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171 0,'-4'6,"-1"0,0 0,-1-1,1 1,-1-1,0-1,0 1,-1-1,1 0,-11 4,-25 19,37-23,0 0,0 0,1 0,-1 1,1-1,0 1,0 1,1-1,0 0,0 1,-3 6,5-8,0 1,0 0,0 0,1 0,0 0,0 0,0 0,1 0,-1 0,1 0,0 0,1 0,-1-1,4 9,2 2,0 1,1-2,1 1,0-1,1 0,0-1,17 17,-23-25,1-1,-1 0,0 0,1-1,0 1,0-1,0 0,0-1,1 1,-1-1,1 0,-1 0,1-1,0 1,0-1,0-1,-1 1,1-1,0 0,0 0,0-1,0 1,0-2,9-2,-6 0,-1 0,1-1,-1-1,0 1,-1-1,0-1,1 1,-2-1,11-14,-13 16,1 0,-2-1,1 1,-1-1,0 0,0 0,0 0,-1 0,0 0,0-1,-1 1,1-1,-1 1,0-13,-2 14,-1 1,1-1,-1 1,0-1,0 1,0 0,-1 0,1 0,-1 0,0 0,0 1,0-1,-1 1,1 0,-1 0,0 0,-5-3,-11-6,0 1,-29-11,23 10,-13-3,22 10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0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228 0,'-12'1,"0"0,0 1,1 0,-1 1,0 0,1 1,0 0,-1 0,2 2,-1-1,-11 9,16-11,0 2,1-1,-1 0,1 1,0 0,0 1,0-1,1 1,0-1,0 1,0 1,1-1,0 0,0 1,0 0,1 0,0-1,1 1,-2 14,3-17,0-1,1 1,0-1,0 0,0 1,0-1,0 0,0 0,1 1,0-1,0-1,0 1,0 0,0 0,0-1,1 1,-1-1,1 1,-1-1,1 0,0 0,0-1,0 1,0-1,1 1,-1-1,6 2,12 3,-1-1,1 0,29 2,-31-5,43 7,89 9,-128-17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1.5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0,'0'21,"1"0,0-1,2 1,1-1,0 0,2 1,0-2,13 28,-5-15,205 405,-215-432,-1 0,1-1,0 1,0-1,1 0,-1 0,1-1,0 1,0-1,0 0,1 0,-1-1,1 0,-1 0,1 0,0 0,0-1,-1 0,1 0,8 0,6-1,0 0,1-2,-1 0,34-8,-30 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10.8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1,'1'12,"0"1,0-1,2 1,0-1,0 0,1 0,5 12,45 81,-23-48,163 331,-188-376,-2 1,0-1,0 1,-1 0,0 0,-2 0,1 1,-1-1,-1 0,-2 20,2-73,0 24,0 0,1 0,0 1,1-1,6-20,2 6,2 0,1 0,1 1,2 0,0 2,2 0,40-47,-53 70,0 0,0 0,1 0,-1 1,1-1,0 1,0 1,0-1,0 1,0 0,0 0,1 1,-1 0,1 0,-1 0,1 1,-1 0,1 0,-1 1,11 2,10 3,0 2,-1 0,42 21,-23-9,5-1,-1 3,-1 2,-1 1,83 62,-125-83,1 1,-1 0,0 0,-1 0,1 1,-1-1,0 1,-1 0,1 0,-1 1,0-1,-1 1,1-1,-1 1,-1 0,1 0,-1 0,-1 0,1 0,-1 0,0 0,-1 0,1 0,-1 0,-1 0,1 0,-1-1,-5 13,-6 20,9-21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2.0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0 123,'0'-4,"4"-2,6 1,10-4,9-4,9 0,7 2,-1-1,6-3,2-3,-7 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2.9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215 7,'1'0,"-1"0,0 0,0-1,0 1,0 0,0 0,0 0,0-1,0 1,0 0,-1 0,1-1,0 1,0 0,0 0,0 0,0-1,0 1,0 0,0 0,-1 0,1-1,0 1,0 0,0 0,0 0,-1 0,1 0,0 0,0-1,0 1,-1 0,1 0,0 0,0 0,0 0,-1 0,1 0,0 0,0 0,-1 0,1 0,-13 5,-8 13,17-11,0-1,0 1,1 0,-1 0,2 1,-1-1,1 1,0-1,1 1,0 0,0-1,0 1,1 0,0 0,1-1,0 1,0 0,1 0,-1-1,6 13,-5-15,1 1,-1 0,1-1,1 1,-1-1,1 0,0 0,0 0,0 0,1-1,-1 0,1 0,0 0,1 0,-1-1,0 0,1 0,0-1,0 1,0-1,0 0,0-1,0 1,0-1,12 0,-6-1,0-1,1 0,-1 0,0-1,1-1,20-7,-31 9,0 0,1 1,-1-1,1 0,-1 0,0-1,0 1,0 0,0-1,0 1,0-1,0 0,0 0,0 0,-1 0,1 0,-1 0,0 0,1 0,-1-1,0 1,0 0,-1-1,1 1,0-1,-1 1,1-1,-1 1,0-1,0 1,0-1,0 1,0-1,-1 1,1-1,-1 1,0-1,1 1,-3-4,0 0,0 0,-1 1,0 0,0 0,0 0,0 0,-1 1,0-1,0 1,0 0,0 1,-1-1,1 1,-9-4,-12-3,1 0,-30-6,31 10,4 1,0 2,0 0,-35 0,32 3,1-2,-32-5,37 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3.7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0 102,'7'3,"-1"-1,0 1,1 0,-1 1,-1-1,1 1,0 0,8 10,-8-10,98 73,-67-51,0 1,55 55,-88-78,-1 0,1 0,-1 0,0 1,0-1,0 1,-1 0,0 0,0 0,0 0,-1 0,1 0,-1 0,1 9,-3-11,1 0,0-1,-1 1,1 0,-1 0,0-1,0 1,0-1,0 1,0-1,-1 1,1-1,-1 0,0 1,1-1,-1 0,0 0,0 0,0-1,-1 1,1 0,0-1,-1 1,1-1,-1 0,1 0,-1 0,0 0,-3 0,2 1,1-1,-1 0,1 0,-1 0,0 0,0-1,1 1,-1-1,0 0,0 0,1-1,-1 1,0-1,0 0,1 0,-1 0,0 0,1 0,0-1,-1 0,1 0,0 0,-6-4,7 3,-1-1,1 1,0-1,0 1,1-1,-1 0,1 0,0 0,0 0,0 0,0 0,1 0,-1 0,1 0,0 0,0 0,1 0,-1 0,1 0,0 0,0 0,2-5,13-33,2 0,1 1,2 2,2 0,40-52,-14 19,-33 47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4.6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1 576,'41'-72,"57"-76,14-24,-96 147,23-44,-37 64,1 0,-1-1,0 1,0-1,-1 1,0-1,0 0,0 1,-1-1,0-7,0 12,0 0,0 0,0 1,0-1,0 0,0 0,-1 0,1 0,0 0,-1 0,1 0,-1 1,1-1,-1 0,1 0,-1 1,0-1,1 0,-1 1,0-1,0 0,1 1,-1-1,0 1,0-1,0 1,0 0,-1-1,-1 1,1-1,-1 1,1 1,-1-1,1 0,-1 0,1 1,-1 0,1-1,-5 3,-2 1,-1 1,1 0,0 1,-11 9,18-14,0 1,0-1,0 1,1-1,-1 1,0 0,1 0,-1 0,1 0,-1 0,1 0,0 0,0 0,0 0,0 1,0-1,1 0,-1 1,1-1,-1 1,1-1,0 0,0 1,0-1,0 1,1-1,-1 1,0-1,1 0,0 1,0-1,-1 0,1 1,1-1,-1 0,0 0,0 0,1 0,0 0,-1 0,1-1,0 1,0 0,-1-1,5 3,11 8,1 0,0-1,1-1,27 11,-20-10,10 7,153 77,-154-75,-2 2,0 1,38 34,-67-53,0-1,-1 1,1 0,-1 0,0 1,0-1,0 1,0 0,-1-1,0 1,0 0,2 7,-4-10,0 0,0 0,0 0,0 0,0 0,-1 1,1-1,0 0,-1 0,0 0,1 0,-1 0,0 0,0 0,0 0,-1-1,1 1,0 0,-1-1,1 1,-1 0,1-1,-1 0,0 1,1-1,-1 0,0 0,0 0,0 0,0 0,0-1,-4 2,-58 19,46-16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5.2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126 1,'0'4,"0"6,0 5,0 10,0 3,0 7,0 1,0-2,0-1,-4 2,-6-6,-6-7,-3-8,0-1,0-3,-2-4,4-2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7.2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84 1,'-6'4,"1"1,0 0,0 0,1 0,-1 1,-3 6,3-6,-1 3,1 0,0 0,1 0,0 0,0 1,1 0,0 0,1 0,0 0,1 0,0 0,0 0,1 1,1-1,2 19,1-4,1 0,1 0,1-1,2 0,13 29,-18-46,0 0,0-1,1 1,0-1,1 0,-1 0,1 0,0-1,1 0,-1 0,1-1,0 1,0-2,0 1,1-1,-1 0,1 0,0-1,0 0,0 0,0-1,12 0,-7 0,0-1,-1 0,1-1,0 0,-1-1,0-1,1 0,-1-1,0 0,0-1,-1 0,1 0,17-13,-16 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8.0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359 0,'-19'0,"1"1,0 0,0 1,-33 9,42-8,-1 0,1 2,0-1,0 1,0 0,0 1,1 0,0 0,0 1,-8 9,-8 9,2 1,1 1,1 2,-18 31,38-60,-1 1,1 0,-1 0,1 0,-1 0,1-1,-1 1,1 0,0 0,0 0,-1 0,1 0,0 0,0 0,0 0,0 0,0 0,0 0,0 0,0 0,1 0,-1 0,0 0,0 0,1-1,-1 1,1 0,0 2,1-2,-1-1,1 1,-1 0,1 0,-1-1,1 1,0-1,-1 1,1-1,0 0,0 1,-1-1,1 0,3-1,62-10,-65 10,35-7,-1-3,-1-1,1-1,-2-2,0-2,35-23,-64 37,-1-1,0 0,0 0,0 0,0 0,-1-1,0 1,6-11,-8 14,-1 0,1-1,0 1,-1-1,1 1,-1 0,0-1,1 1,-1-1,0 1,0-1,0 0,0 1,0-1,0 1,0-1,-1 1,1-1,0 1,-1 0,1-1,-1 1,0-1,0 1,1 0,-1 0,0-1,0 1,0 0,0 0,0 0,0 0,-1 0,1 0,0 0,0 0,-2 0,-12-6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19.4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0 405,'3'0,"0"0,0 1,0-1,0 1,0 0,0 0,0 0,0 0,-1 0,1 0,0 1,-1 0,1-1,-1 1,1 0,-1 0,0 0,0 1,0-1,0 0,0 1,-1-1,1 1,-1 0,1-1,-1 1,0 0,0 0,0 0,-1 0,1 0,-1 0,1 0,-1 0,0 0,0 0,-1 0,1 0,-1 0,1 0,-1 0,0 0,0 0,0-1,0 1,-1 0,1-1,-1 1,-1 2,2-5,1 1,0-1,0 0,0 1,0-1,-1 0,1 1,0-1,0 0,-1 1,1-1,0 0,-1 0,1 1,0-1,-1 0,1 0,0 0,-1 0,1 1,0-1,-1 0,1 0,0 0,-1 0,1 0,-1 0,1 0,0 0,-1 0,1 0,-1 0,1 0,0 0,-1 0,1-1,0 1,-1 0,1 0,0 0,-1-1,1 1,-1 0,-7-21,3-27,8 31,0 1,1-1,1 1,1 0,0 0,1 1,15-26,71-97,-91 136,-1 1,20-28,34-34,-49 56,1 0,0 1,1-1,0 2,0-1,0 1,0 0,1 1,0 0,12-4,-17 8,0-1,0 1,0 0,-1 0,1 0,0 1,0-1,-1 1,1 0,0 0,-1 0,1 0,-1 1,1 0,-1-1,1 1,-1 0,0 1,0-1,0 1,2 2,9 10,-1-1,-1 2,11 16,3 3,77 80,20 26,-121-137,3 0,-1 0,-1 1,1 0,-1 0,0 0,0 0,0 1,-1-1,0 1,0-1,0 1,-1 0,1 0,-1 7,-1-12,1-1,-1 0,0 1,0-1,0 0,0 0,0 1,0-1,0 0,0 1,0-1,0 0,0 1,0-1,-1 0,1 0,0 1,0-1,0 0,0 1,0-1,0 0,-1 0,1 0,0 1,0-1,0 0,-1 0,1 1,0-1,0 0,-1 0,1 0,0 0,-1 0,1 1,0-1,0 0,-1 0,1 0,0 0,-1 0,1 0,0 0,0 0,-1 0,1 0,0 0,-1 0,1 0,-1-1,-9-13,9 4,0 0,0-1,0 1,2-1,-1 1,1 0,1-1,0 1,0 0,5-13,3-6,2 0,17-32,-19 41,1 0,1 1,0 1,31-34,-42 50,1 1,0-1,0 1,0-1,0 1,0 0,1 0,-1 0,0 0,0 1,1-1,-1 0,0 1,1 0,-1-1,0 1,1 0,-1 0,4 1,0 0,-1 1,0-1,0 1,0 0,0 1,0-1,0 1,6 4,6 7,0 1,0 0,16 22,-28-32,41 49,-1 2,-4 2,38 69,-70-109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0.4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42 451,'3'2,"0"0,1 1,-1-1,0 1,0 0,0 0,0 0,-1 0,1 1,-1-1,0 1,2 4,1-1,116 149,-8-13,-69-83,-26-37,0 0,-2 1,24 49,-39-71,0 0,0 0,0 0,-1 0,1 1,-1-1,0 0,1 0,-1 1,0-1,0 3,-1-4,1-1,0 1,0 0,0-1,-1 1,1 0,0-1,-1 1,1 0,0-1,-1 1,1-1,-1 1,1-1,-1 1,1-1,-1 1,0-1,1 0,-1 1,1-1,-1 0,0 1,0-1,-2 0,1 0,-1 0,1 0,-1 0,1 0,-1 0,1-1,-1 0,1 1,-1-1,1 0,-1 0,1 0,0-1,0 1,0 0,-4-4,-7-6,1-1,0 0,1 0,0-1,-15-27,-38-77,48 84,2-1,1-1,1 0,2-1,2 0,1-1,-2-42,8 57,1-1,0 0,2 0,1 0,0 1,2-1,1 1,0 0,2 0,0 1,2 0,20-34,-14 32,1 1,25-27,-34 40,1 1,0 0,0 1,0 0,1 0,0 1,1 1,12-6,-21 10,0 0,0 1,0-1,1 1,-1 0,0-1,0 1,1 0,-1 0,0 0,0 1,0-1,1 0,-1 1,0 0,0-1,0 1,0 0,0 0,0 0,0 0,0 1,0-1,0 0,-1 1,1-1,-1 1,1 0,-1 0,1-1,-1 1,0 0,0 0,0 0,1 3,0-1,-1-1,0 1,0 0,0 0,0 0,0 0,-1 0,0 0,0 0,0 0,0 0,0 0,-1 0,0 0,0 0,0 0,0 0,-4 7,-12 11,0 0,-2-1,0-2,-40 32,10-7,-55 44,62-54,1 1,-57 66,81-79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0.8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1,'0'4,"0"2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12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80 702,'51'-49,"-2"-3,-3-2,-2-2,-3-2,-2-1,-2-2,40-96,-73 149,-1 0,-1 0,1 0,-2 0,1-1,-1 1,0-1,0 1,-2-16,0 21,1 0,-1 0,0 0,0 1,0-1,0 0,-1 1,1-1,-1 1,1-1,-1 1,0-1,0 1,0 0,0 0,0 0,-1 0,1 1,-1-1,1 1,-1-1,1 1,-1 0,0 0,0 0,0 0,0 0,1 1,-1 0,0-1,-4 1,1 0,0 1,0-1,0 1,0 1,1-1,-1 1,0 0,1 0,-1 0,1 1,0 0,0 0,0 0,0 1,0 0,1 0,0 0,0 0,0 1,0-1,-4 8,-8 12,0 1,-23 51,-151 374,183-433,0 1,2 0,0 1,1-1,-2 35,5-49,1-1,0 1,1 0,-1 0,1-1,-1 1,1 0,0-1,0 1,1-1,-1 1,1-1,0 1,-1-1,2 0,-1 0,0 0,1 0,-1 0,1-1,0 1,0-1,0 1,0-1,0 0,0-1,1 1,-1 0,0-1,1 0,0 0,-1 0,1 0,0 0,4 0,13 1,1-1,0-1,0 0,0-2,-1 0,1-2,-1 0,36-13,9-8,85-46,-106 48,72-39,-3-5,173-134,-260 178,-10 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1.3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1.8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224 0,'2'1,"0"-1,0 1,0-1,0 1,0 0,0-1,0 1,0 0,0 1,-1-1,1 0,-1 0,1 1,-1-1,1 1,-1-1,1 1,-1-1,0 1,0 0,0 0,0 0,0 0,-1-1,1 1,0 4,10 54,-11-51,0 0,-1 0,0 0,0 0,-1 0,-1 0,1 0,-2 0,1-1,-8 14,-7 9,-32 40,22-31,-101 153,108-164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3.2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1,'0'34,"-1"1,1 1,2 0,1 0,2-1,16 60,-9-59,6 19,29 62,-41-103,1-1,1 1,0-1,0-1,2 0,-1 0,2-1,-1 0,21 15,-24-21,0-1,0 0,0-1,1 1,-1-2,1 1,0-1,0 0,-1-1,1 1,1-2,-1 1,0-1,0 0,0-1,9-1,-5-1,-1 0,1-1,-1 0,1 0,-1-1,0-1,-1 0,1 0,17-16,-9 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3.8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0 252,'0'-5,"9"-5,7-9,5-2,7-2,8-1,6 0,5 3,2-3,-2 3,-5 4,-2 2,-2 2,-4 4,-8 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4.7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231 153,'39'-3,"1"-1,-1-2,60-17,-61 13,-34 9,0 0,0 0,0-1,-1 1,1-1,0 0,-1 0,0 0,1 0,-1-1,0 1,0-1,0 0,0 0,3-5,-6 7,1 0,-1 0,1 0,-1 0,0 0,1 0,-1 0,0 0,0-1,0 1,1 0,-1 0,-1 0,1 0,0 0,0-1,0 1,-1 0,1 0,0 0,-1-2,-1 1,0 0,1 0,-1 0,0 0,0 0,0 1,0-1,0 1,0-1,-1 1,1 0,0 0,-4-2,-8-1,0 0,-1 0,1 2,-1 0,1 0,-1 1,1 1,-1 0,0 2,1-1,-1 2,-26 7,3 2,0 2,1 1,-52 30,59-33,25-11,1 1,-1-1,0 1,1 0,-1 0,1 0,-1 1,1-1,0 1,0 0,1 1,-1-1,-3 5,6-8,1 1,0 0,-1 0,1 0,0 0,0 0,0 0,0 0,0 0,0 0,0 0,0 0,0 0,0 0,0 0,1 0,-1-1,0 1,1 0,-1 0,0 0,1 0,-1 0,1-1,0 1,0 1,28 14,35-4,36-4,154 32,-98 0,89 18,-238-57,0 0,0-1,0 1,0-1,13-2,-3-3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5.6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124 1,'-7'0,"-1"0,1 1,-1 0,1 1,-1-1,1 1,0 1,0-1,0 1,0 0,-12 8,17-9,0 0,0-1,1 1,-1 0,0 0,1 0,-1 0,1 0,-1 0,1 0,0 0,0 1,0-1,0 1,0-1,1 0,-1 1,1-1,0 1,0-1,0 1,0 0,0-1,0 1,0-1,1 1,0-1,-1 0,1 1,0-1,0 1,0-1,0 0,1 0,-1 0,1 0,-1 0,3 2,12 15,0-2,2 0,0-1,0-1,2 0,0-2,0 0,1-1,1-1,0-2,24 9,-38-16,-1 0,1 0,-1 0,1-1,0 0,0-1,-1 1,1-2,0 1,0-1,0 0,-1-1,11-2,-3-2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26.7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0,'1'5,"0"-1,1 1,0-1,0 1,1-1,-1 0,1 0,0 0,0 0,0-1,6 6,3 5,93 127,-5 5,136 269,-218-383,-12-23,-1 0,0 0,-1 0,0 1,0 0,3 15,-7-24,0-1,1 1,-1 0,0 0,0 0,0-1,1 1,-1 0,0 0,0 0,0-1,-1 1,1 0,0 0,0 0,0-1,-1 1,1 0,0 0,-1-1,1 1,0 0,-1-1,0 2,-14-8,-12-29,20 14,2 0,1-1,0 0,2 0,0 1,1-1,5-44,-2 9,-2 46,1 0,0 0,0 1,1-1,0 1,1-1,5-13,-7 23,0-1,0 0,0 0,1 0,-1 0,0 1,1-1,-1 1,1-1,-1 1,1-1,0 1,-1 0,1 0,0 0,0 0,3-1,-2 1,0 1,-1 0,1 0,0 0,0 0,0 1,-1-1,1 1,0-1,0 1,-1 0,1 0,-1 0,1 1,-1-1,1 0,2 3,10 7,0 0,0 1,-1 1,-1 0,0 1,-1 0,0 1,-1 1,-1 0,0 0,-1 1,-1 0,-1 0,10 35,-12-35,0 0,2-1,0 1,11 19,-6-16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31.9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1,'2'45,"2"0,2-1,2 1,2-1,2-1,2 0,1-1,31 58,56 108,91 217,-184-400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32.92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1 388,'8'-1,"1"-1,-1 1,0-2,1 1,-1-1,8-4,20-6,-7 6,0 3,1 0,44 1,-7 1,-42-2,0 0,0-2,41-14,30-7,195-42,-226 51,-1-4,86-42,1-29,-134 84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34.2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1 850,'0'-6,"1"0,0-1,0 1,1 0,0 0,0 0,0 0,1 1,6-11,38-51,-17 25,11-21,-4-2,-3-1,-2-2,-3-1,-4-1,20-86,-43 145,0 0,0 0,-1 0,-1-1,-1-16,1 27,0-1,-1 1,1-1,0 1,-1-1,1 1,-1-1,0 1,1 0,-1-1,0 1,0 0,0-1,0 1,0 0,0 0,0 0,0 0,-2-1,1 1,0 1,0-1,0 1,0 0,0 0,0 0,0 0,0 0,0 0,0 0,0 1,0-1,1 1,-1-1,0 1,0 0,0 0,0-1,-2 3,-32 18,0 0,2 3,1 0,1 3,-43 44,72-69,1 1,0 0,0 0,1 0,-1 0,0 0,1 1,0-1,0 0,0 1,0-1,1 1,-1-1,1 1,0-1,0 1,0-1,0 1,1-1,-1 1,1-1,0 0,0 1,0-1,0 0,1 1,0-1,-1 0,1 0,0 0,5 5,6 8,0-1,2 0,0-1,18 13,-28-23,31 26,-5-7,-2 2,45 48,-66-64,-1 0,-1 1,1 0,-1 0,-1 0,0 1,0 0,-1 0,-1 0,0 0,0 0,-1 1,1 14,-1 11,-2 0,-2 0,-1 0,-2 0,-1-1,-2 1,-20 55,27-90,-2 6,0 1,0 0,0 0,1 0,0 0,0 12,2-19,0 0,0 0,1 0,-1 0,1 0,-1 0,1 0,0 0,0 0,0-1,0 1,0 0,0 0,0-1,0 1,1-1,-1 1,1-1,-1 0,1 0,0 1,-1-1,1 0,0 0,0-1,-1 1,1 0,0-1,0 1,0-1,0 1,0-1,0 0,3 0,9 1,-1-1,0 0,0-1,0 0,0-1,0-1,0 0,-1-1,20-8,15-9,50-30,-40 20,-36 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12.7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35.5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48 414,'0'-3,"1"-1,0 0,0 0,0 1,0-1,1 1,0-1,-1 1,1-1,0 1,5-5,35-39,-24 27,7-9,-2-1,20-34,-35 52,-1-1,0 0,-1-1,-1 1,0-1,-1 0,-1 0,3-20,-5 33,-1 0,0 0,0-1,1 1,-1 0,0 0,0 0,0 0,0 0,0 0,0-1,0 1,-1 0,1 0,0 0,-1 0,1 0,-1 0,1 0,-1 0,1 0,-1 0,0 0,1 0,-1 0,0 1,0-1,0 0,0 0,1 1,-1-1,0 1,0-1,0 1,0-1,0 1,-1-1,1 1,0 0,0 0,0-1,0 1,0 0,0 0,-1 0,1 0,0 1,0-1,0 0,0 0,0 1,0-1,0 0,0 1,0-1,-2 2,-6 2,0 0,0 1,0 0,1 1,-9 7,-5 5,1 1,-26 30,39-38,0-1,1 1,0 1,1-1,0 1,1 0,-6 19,11-30,-6 17,2 0,-1 0,2 0,-2 27,6-39,-1 1,1-1,0 0,0 1,1-1,-1 0,2 0,-1 0,1 0,-1 0,2-1,-1 1,0-1,1 0,0 0,7 6,-3-2,2-1,-1 0,1-1,1 0,-1 0,1-1,0 0,0-1,1-1,0 0,-1 0,1-1,1-1,-1 0,0 0,1-1,-1-1,0 0,1-1,-1 0,0-1,13-3,10-11,-23 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36.9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342 1,'-41'-1,"0"2,0 2,0 1,0 2,-57 17,96-23,0 1,0-1,0 1,0 0,0-1,1 1,-1 0,0 0,0 0,1 1,-1-1,0 0,1 0,0 1,-1-1,1 1,0 0,-1-1,1 1,0 0,0 0,1-1,-1 1,0 0,1 0,-1 0,0 2,2-1,-1-1,1 1,0-1,0 0,-1 1,2-1,-1 0,0 0,0 1,1-1,-1 0,1-1,0 1,0 0,-1 0,1-1,0 1,0-1,1 1,3 1,26 16,1-2,38 15,-61-28,-1-1,1 0,-1 0,1-1,0 0,0-1,0 0,0-1,0 0,0 0,0-1,0-1,11-2,-17 2,-1 0,0 1,1-2,-1 1,0 0,0-1,-1 1,1-1,0 0,-1 0,1 0,-1 0,0 0,0-1,0 1,-1-1,1 1,-1-1,0 0,0 1,0-1,-1 0,1-4,15-38,1 88,-11-21,0 0,2 0,1-1,16 28,-11-25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37.9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0,'5'1,"1"0,-1 0,0 0,0 0,1 1,-1 0,0 0,-1 0,1 1,0-1,-1 1,9 6,48 50,-43-40,41 46,-3 3,-4 3,-2 2,60 117,-105-183,0 0,1 0,0 0,0-1,0 0,1-1,0 1,0-1,1 0,-1-1,1 0,0 0,0-1,0 0,1 0,16 2,11 2,-1-2,63 1,-57-3,43 9,-56-7,-7-2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38.6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1 121,'0'-1,"0"0,1 0,-1 0,0 1,1-1,-1 0,1 0,-1 0,1 0,-1 1,1-1,0 0,-1 1,1-1,0 0,0 1,-1-1,1 1,0-1,0 1,0 0,0-1,0 1,1-1,30-7,-21 6,68-19,0 3,2 4,0 3,124 1,-179 9,0-2,37-7,-61 9,22-3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40.5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0 123,'1'-2,"-1"1,1-1,0 1,0-1,0 1,0-1,0 1,0-1,1 1,-1 0,0 0,1 0,-1 0,1 0,-1 0,1 0,2-1,29-14,-27 14,0 1,0-1,0 1,1 0,-1 0,0 1,0 0,1 0,-1 0,0 1,0 0,0 0,0 1,0 0,0 0,0 0,0 0,-1 1,1 0,-1 0,8 7,-2-1,-1 0,0 1,-1 1,0 0,0 0,-1 1,-1 0,9 17,-4-13,-3-18,3-33,-6 12,4-1,25-46,-30 63,0-1,0 0,0 1,1 0,0 0,0 1,1 0,0 0,11-7,-16 12,0-1,0 1,0 1,1-1,-1 0,0 1,0-1,1 1,-1-1,1 1,-1 0,0 0,1 0,-1 1,0-1,1 0,-1 1,0 0,0-1,1 1,-1 0,0 0,3 2,3 3,0 0,0 0,-1 1,10 11,25 21,-35-35,0 0,-1 0,1 1,-1-1,0 1,-1 1,1-1,-1 1,0 0,0 0,-1 1,0-1,0 1,0 0,-1 0,0 1,-1-1,1 0,-1 1,-1 0,2 12,16-70,-7 21,-9 21,0 1,0-1,1 0,0 1,0 0,1 0,0 0,0 1,0-1,1 1,7-6,-8 9,1 0,-1 0,0 0,1 0,-1 1,1 0,0 0,0 1,-1-1,1 1,0 0,0 1,1 0,-1 0,0 0,6 1,-10 0,0-1,1 0,-1 1,0-1,0 1,0 0,0 0,0 0,0 0,0 0,0 0,-1 0,1 1,0-1,-1 0,1 1,1 2,9 13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41.6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1 608,'1'-4,"1"1,1-1,-1 1,0 0,1 0,-1 0,1 0,0 0,0 0,0 1,0-1,1 1,5-3,-3 1,45-32,171-129,-190 138,-2-1,0-2,-2-1,37-52,-58 71,1 0,-2-1,0 0,0 0,4-16,-9 26,0 0,-1 0,1 0,-1 0,0 0,0 0,0 0,0 0,0 0,-1 0,1 0,-1 0,-1-4,1 5,0 1,0-1,-1 1,1-1,0 1,-1 0,1 0,-1-1,1 1,-1 0,1 0,-1 0,0 0,1 1,-1-1,0 0,0 1,0-1,0 1,0 0,1 0,-1-1,-3 1,-1 1,1-1,-1 1,0-1,0 2,1-1,-1 1,1-1,-1 1,1 1,0-1,0 1,0 0,-8 6,-6 7,-33 34,29-27,-15 15,1 2,-50 74,69-87,1 1,1 0,2 1,1 1,-16 52,28-77,-1-1,1 0,0 1,1-1,-1 0,1 1,0-1,0 1,0-1,1 1,-1-1,1 1,0-1,0 0,1 1,0-1,-1 0,5 6,-2-6,0 1,0-1,0 0,1-1,0 1,0-1,0 0,0 0,0-1,0 1,1-1,-1-1,1 1,7 1,411 83,-308-71,200 1,-310-16,-2 1,0-1,-1 0,1 0,-1 0,1-1,0 1,-1-1,1 0,-1 0,1 0,-1 0,0-1,1 1,-1-1,6-4,0-6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42.9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1 440,'25'-1,"0"-2,0 0,45-14,-45 10,2 1,49-4,-74 9,0 1,-1 0,1-1,-1 1,1 0,0 0,-1 0,1 1,-1-1,1 0,0 0,-1 1,1-1,-1 1,1 0,-1-1,1 1,-1 0,0 0,1 0,-1 0,0 0,0 0,1 0,-1 0,1 3,-2-2,0-1,0 1,0-1,-1 0,1 1,0-1,-1 1,0-1,1 0,-1 1,0-1,1 0,-1 0,0 1,0-1,0 0,0 0,0 0,-1 0,1 0,0-1,0 1,0 0,-1 0,1-1,0 1,-1-1,-1 1,2 0,0-1,1 1,-1-1,0 1,0-1,0 0,0 1,0-1,0 0,0 0,0 1,1-1,-1 0,0 0,0 0,0 0,0 0,0 0,0-1,0 1,0 0,0 0,0-1,0 1,1-1,-1 1,0 0,0-1,0 0,1 1,-1-1,-1 0,1-1,0-1,0 1,0 0,0-1,0 1,1 0,-1-1,1 1,0-1,-1 1,1-1,0-2,1-6,0 0,0 0,1 0,6-20,14-18,3 2,1 1,51-69,-71 108,0 0,0 1,1 0,0 0,0 1,0 0,0 0,1 0,13-5,-18 8,0 1,1 0,-1-1,0 1,0 1,1-1,-1 0,1 1,-1-1,0 1,1 0,-1 0,1 1,-1-1,0 1,1 0,-1-1,0 1,1 1,-1-1,0 0,0 1,0 0,0 0,0 0,-1 0,5 4,-3 1,-1 0,1 0,-1 0,-1 1,0-1,0 1,0 0,-1 0,0-1,0 1,-1 0,-2 14,5 31,7 73,-5-49,-5-72,1 0,0-1,0 1,0-1,0 1,1-1,0 1,2 4,7 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43.7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76 1,'-5'7,"1"1,0 0,1 0,-1 0,2 0,-1 0,1 1,0-1,1 1,-1 17,-2 9,-11 45,4 0,3 1,4 0,3 0,4 1,3-1,4-1,37 145,-46-223,-1 1,1 0,0-1,-1 1,1 0,1-1,-1 1,0-1,1 0,-1 1,1-1,-1 0,1 0,0 0,0 0,0 0,0 0,1-1,-1 1,0-1,1 1,-1-1,3 1,0-2,-1 0,1 0,-1 0,0 0,1-1,-1 0,0 0,0 0,1 0,-1-1,0 0,0 0,7-4,24-15,-1-3,47-40,2-1,-66 52,-2 0,1-1,-1-1,18-25,-22 28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44.4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1 213,'4'-1,"-1"1,1-1,0 0,0 0,-1-1,1 1,0-1,5-3,18-7,516-136,-443 116,-82 25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0:59.0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1344,'2'-3,"0"0,0 1,1-1,-1 0,1 1,0 0,0 0,0-1,0 2,0-1,0 0,1 1,-1-1,6-1,-2 0,21-7,0 2,0 0,1 2,0 1,32-2,0 0,1067-80,10 82,-733 7,1303 43,-1112-24,545-6,377 16,-112 29,-924-42,1710-53,143 9,-1449 75,418 17,-765-71,-416-6,-1-5,158-42,-266 55,98-28,3 5,132-13,131 19,529 40,368 107,-571-35,269 30,4-78,-870-50,-1-4,161-38,201-77,-246 61,-1 4,270-36,856-137,-567 36,-103 24,2 31,275 41,-715 83,156 2,-300 19,1 4,105 22,-19 5,37 6,248 81,-457-119,-1 0,1 0,-1 0,1-2,0 1,-1-1,1 0,0-1,17-4,6-3,48-18,-30 8,66-22,177-86,-84 12,-104 63,127-80,-198 108,-6 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13.9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1549 0,'-52'4,"1"2,0 2,0 2,-82 28,-303 99,360-114,35-11,-44 19,38-14,-1-2,0-1,-1-3,-63 6,90-14,-20 3,1 3,0 1,-64 24,104-34,0 1,0-1,0 0,0 1,1-1,-1 1,0-1,0 1,0 0,0-1,1 1,-1 0,0-1,1 1,-1 0,1 0,-1 0,1-1,-1 1,1 0,-1 0,1 0,0 0,-1 0,1 0,0 0,0 0,0 0,0 0,0 0,0 0,0 0,0 0,0 0,1 0,-1 0,0 0,1 0,-1 0,0 0,1 0,-1-1,1 1,0 0,-1 0,1 0,0-1,-1 1,1 0,0-1,1 2,7 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13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1844,'38'2,"1"2,56 13,42 4,-68-18,0-3,0-2,0-4,0-3,-1-3,129-40,-119 24,-1-4,-2-3,-1-3,-2-4,97-72,375-351,32-23,-376 345,393-211,-566 341,1-2,0 2,39-13,-67 26,1-1,-1 1,0 0,1-1,-1 1,0 0,1 0,-1 0,1-1,-1 1,0 0,1 0,-1 0,1 0,-1 0,1 0,-1 0,0 0,1 0,-1 0,1 0,-1 0,1 0,-1 0,0 0,1 1,-1-1,1 0,-1 0,0 0,1 1,-1-1,0 0,1 0,-1 1,0-1,1 0,-1 1,0-1,0 0,1 1,-1-1,0 0,0 1,0-1,1 1,-1-1,0 1,0-1,0 0,0 1,0-1,0 1,-2 12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14.9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1478,'135'1,"0"-7,231-39,-70-23,-3-12,-5-13,361-169,-424 152,271-180,-365 196,-86 59,1 2,2 2,1 3,77-34,-45 26,-2-3,-1-4,75-55,-131 83,-5 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16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1047,'25'40,"-23"-35,1 0,-1 0,1 0,0-1,0 1,0-1,1 0,0 0,4 4,8 3,1 0,1-1,0 0,0-2,1 0,0-1,1-1,-1-1,1-1,0 0,0-2,0 0,1-1,-1-1,26-3,28-7,-1-3,127-40,-183 48,722-254,-585 189,-4-5,167-114,258-217,-526 368,-33 23,2 1,0 1,1 1,0 0,29-12,-31 17,-3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19.4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2039,'2448'-34,"-521"-14,-1243 33,703-12,1269-35,-2232 46,1783-37,-1779 57,518-6,-425-48,-3-41,-191 31,306-44,323-59,-511 93,3 19,475 9,-427 38,342-6,0-42,1245-93,579 139,-1076-9,-1509 10,-1-4,0-3,-1-3,-1-3,0-4,78-34,-49 10,1 6,165-42,324-24,6-1,-334 53,288-22,673-41,-207 19,101 48,-884 45,98 0,-334 5,0 0,0 0,0 0,0 0,0 0,0 1,0-1,0 0,0 0,0 0,0 0,0 0,0 0,-1 0,1 0,0 0,0 0,0 1,0-1,0 0,0 0,0 0,0 0,0 0,0 0,0 0,0 0,1 1,-20 4,6-2,-5 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27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1,'2'6,"0"0,0 0,1 0,0 0,0-1,1 1,-1-1,1 0,0 0,0 0,6 5,6 8,170 238,87 106,-187-256,-72-87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27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1 456,'8'-8,"1"0,1 1,0 0,0 1,0 0,1 0,18-7,85-22,-66 22,388-87,77-23,-428 97,-52 18,0-2,0-2,-1-1,0-1,30-19,-60 31,-1 2,-1-1,1 1,-1-1,1 1,-1-1,1 1,-1 0,1-1,-1 1,1 0,0 0,-1 0,1-1,-1 1,1 0,0 0,-1 0,1 0,0 0,-1 0,1 0,-1 0,1 0,0 0,0 1,3 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29.0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922 1,'-1'88,"6"185,-1-219,3 0,26 105,-26-128,-6-24,1 0,-1 1,1-1,0 0,1 0,-1-1,1 1,1 0,-1-1,1 0,5 6,-8-11,-1-1,0 1,0-1,1 1,-1-1,0 0,1 1,-1-1,0 0,1 1,-1-1,0 0,1 1,-1-1,1 0,-1 0,1 0,-1 1,1-1,-1 0,1 0,-1 0,0 0,1 0,-1 0,1 0,-1 0,1 0,-1 0,1 0,-1 0,1 0,-1 0,1-1,-1 1,1 0,-1 0,1 0,-1-1,0 1,1 0,-1-1,1 1,-1 0,0-1,1 1,-1 0,0-1,0 1,1-1,-1 1,0-1,0 1,0 0,1-1,-1 1,0-1,0 1,0-1,0 1,0-1,0 1,0-1,-3-34,-7 14,-1 0,0 1,-2 1,0-1,-1 2,-1 0,-1 1,-1 0,0 2,0 0,-2 0,-26-14,-26-12,-1 4,-89-33,109 49,-38-17,-1 5,-173-40,252 71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0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281 125,'-44'-1,"25"0,1 1,-1 0,-23 4,36-3,1 0,-1 1,1 0,-1 0,1 0,0 0,0 1,0 0,0 0,1 0,-1 0,1 1,0 0,0 0,-4 5,1 1,1 0,-1 0,2 1,0 0,0 0,1 0,0 0,1 1,0-1,-2 19,2 9,4 75,2-52,-4-59,1 1,0-1,0 1,1-1,-1 1,1-1,0 0,0 1,0-1,0 0,1 0,-1 0,1 1,0-1,-1-1,2 1,-1 0,0 0,3 2,-1-3,0 0,0 0,0 0,0-1,0 1,0-1,0 0,0 0,0-1,1 1,-1-1,0 0,0 0,1 0,5-2,-6 1,0 1,0-1,0-1,-1 1,1-1,0 1,-1-1,1 0,-1 0,0 0,1-1,-1 1,0-1,-1 0,1 0,0 0,-1 0,1 0,-1-1,0 1,0-1,-1 1,3-8,3-9,-1 0,-2 0,5-32,-3 11,24-175,-10 53,-20 162,0 1,0 0,0-1,0 1,0-1,0 1,0 0,0-1,0 1,0 0,0-1,1 1,-1 0,0-1,0 1,0 0,0-1,1 1,-1 0,0 0,0-1,1 1,-1 0,0 0,0-1,1 1,-1 0,0 0,1 0,-1-1,0 1,1 0,0 0,10 9,14 33,-15-23,23 25,60 64,-1-3,-72-81,0 0,1-2,35 28,-42-39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1.1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 97,'6'-30,"-4"25,-1 0,1 0,-1-1,-1 1,1 0,-1-9,0 13,0 0,0 0,-1 0,1-1,-1 1,1 0,-1 0,1 1,-1-1,1 0,-1 0,0 0,0 0,1 0,-1 1,0-1,0 0,0 1,0-1,0 1,0-1,0 1,0-1,0 1,0-1,0 1,0 0,0 0,0 0,0 0,0-1,0 1,-1 1,1-1,0 0,0 0,-1 1,-2-1,0 1,0-1,1 1,-1 0,1 0,-1 1,1-1,-1 1,1 0,0 0,-1 0,1 0,0 0,1 1,-1-1,0 1,1 0,-1 0,1 0,0 0,0 0,0 0,0 1,1-1,-1 1,1-1,0 1,0-1,0 1,1 0,-1 4,0 4,0 0,0-1,1 1,1 0,0 0,0 0,1-1,7 22,4-1,1 0,2-2,1 0,31 41,95 104,-54-70,-38-46,-28-34,0 2,-2 0,18 32,-35-52,-1 1,0-1,0 1,-1 0,0 0,0 0,0 9,0 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1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0 120,'0'-4,"0"-6,4-1,6 1,6-1,8 0,4 3,3-2,-1-4,-1 1,-1 3,-5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32.1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1,'-1'16,"2"1,0 0,1 0,0 0,1-1,1 1,1-1,13 31,60 108,-39-80,31 81,1 46,94 230,-115-300,-42-120,-2-7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2.4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147 11,'0'0,"0"-1,0 1,0-1,0 1,0 0,-1-1,1 1,0-1,0 1,0-1,0 1,0 0,-1-1,1 1,0 0,0-1,-1 1,1-1,0 1,0 0,-1 0,1-1,-1 1,1 0,0-1,-1 1,1 0,0 0,-1 0,1 0,-1-1,1 1,-1 0,0 0,-20 3,-16 15,29-12,1 0,0 0,0 0,1 1,0 0,0 0,1 1,0 0,0 0,-4 9,7-12,1 0,0 0,0 0,0 0,0 0,1 1,0-1,0 0,0 0,0 0,1 1,0-1,0 0,1 0,0 0,-1 0,1-1,1 1,4 8,27 40,3-2,1-1,84 83,157 109,-270-235,-1 1,0-1,0 1,-1 1,0 0,9 14,-14-21,-1-1,0 1,0 0,0 1,0-1,0 0,-1 0,1 0,-1 0,1 1,-1-1,0 0,0 0,0 1,0-1,0 0,0 1,-1-1,1 0,-1 0,0 0,1 1,-1-1,0 0,0 0,0 0,-1 0,1-1,0 1,-1 0,1 0,-1-1,0 1,1-1,-1 1,0-1,-4 2,-14 8,-1-3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2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37,'4'0,"2"-4,4-2,4 0,4 2,4 1,2-3,-3-1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3.5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0,'0'5,"0"5,0 5,0 5,5 3,0 2,5 5,4-3,0-1,2 4,3 0,-3 0,1-6,2-2,-3 0,1-5,-3-5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3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68,'0'-4,"0"-6,0-5,0-5,0 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4.6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154 0,'-8'1,"1"0,-1 1,1 0,0 0,-1 0,1 1,0 0,1 0,-1 1,1 0,-1 0,1 1,0-1,1 1,-1 1,1-1,0 1,0 0,1 0,-1 0,1 1,1-1,-1 1,1 0,-4 14,7-14,-1 1,1-1,0 1,1 0,0-1,0 1,1-1,-1 1,2-1,-1 0,1 0,5 10,-1-6,0 0,0-1,1 1,1-2,0 1,19 15,-10-11,0-2,1 0,0-1,1-1,0 0,0-2,1 0,32 6,200 19,-230-32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5.9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301 12,'0'0,"-1"-1,1 0,0 1,0-1,0 1,-1-1,1 1,0-1,0 1,-1-1,1 1,-1-1,1 1,0 0,-1-1,1 1,-1-1,1 1,-1 0,1-1,-1 1,1 0,-1 0,1-1,-1 1,1 0,-1 0,0 0,1 0,-1 0,1 0,-1 0,1 0,-1 0,0 0,1 0,-1 0,1 0,-1 0,0 1,-25 6,6 3,0 0,1 2,1 0,0 2,0 0,2 0,0 2,0 0,2 1,0 0,1 1,0 1,-18 37,30-52,-1 0,1-1,-1 1,1 0,0 0,1 0,-1 0,1 0,-1 0,1 0,1 0,0 5,-1-7,1 0,0 0,0 0,0 0,0 0,1 0,-1-1,0 1,1 0,-1-1,1 1,0-1,-1 0,1 1,0-1,0 0,0 0,0 0,0 0,0 0,0-1,0 1,0-1,3 1,17 5,0 1,-1 1,0 1,31 18,77 57,-38-23,-83-56,-1 1,0-1,0 1,0 0,-1 1,10 13,-15-19,1 0,-1 0,0 1,0-1,-1 0,1 1,0-1,0 1,-1-1,1 1,-1 0,1-1,-1 1,0-1,0 1,1 0,-1-1,0 1,0 0,-1-1,1 1,0 0,-1-1,1 1,-1-1,1 1,-1 0,0-1,1 0,-1 1,0-1,0 1,0-1,0 0,0 0,-1 1,1-1,0 0,0 0,-1 0,-2 1,-12 7,0 0,-1-1,0-1,-35 9,27-11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6.9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101 1,'-12'13,"1"2,1-1,0 1,1 1,0 0,2 0,0 1,1-1,0 1,-5 29,11-44,-1 1,1 0,-1 0,1 0,0 0,0 0,0 0,1 0,-1-1,1 1,-1 0,1 0,0 0,0-1,0 1,0 0,1-1,-1 1,1-1,0 0,-1 1,1-1,3 2,-3-3,0 1,1-1,-1 0,1 0,-1 0,1 0,0 0,-1-1,1 1,0-1,0 0,-1 0,1 0,0 0,0 0,-1-1,1 1,0-1,-1 1,1-1,-1 0,1 0,-1-1,5-1,-3 1,0-1,0 1,-1 0,1-1,-1 0,1 0,-1 0,0 0,0-1,0 1,-1-1,1 0,-1 0,0 0,0 0,0 0,1-7,0-1,-1-1,0 0,-1-1,-1-18,0-9,0 40,0 0,0 0,0 1,0-1,1 0,-1 0,0 0,0 1,0-1,1 0,-1 0,0 1,1-1,-1 0,0 1,1-1,-1 0,1 1,-1-1,1 0,0 1,-1-1,1 1,0-1,-1 1,1 0,0-1,-1 1,1 0,0-1,0 1,-1 0,1 0,0-1,0 1,0 0,-1 0,1 0,0 0,0 0,0 0,-1 1,1-1,0 0,0 0,0 1,-1-1,1 0,0 1,0-1,-1 0,1 1,-1-1,2 2,50 32,-37-22,202 140,-201-142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7.8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467 1,'-1'17,"1"1,1 0,0 0,1-1,1 1,1-1,0 0,12 29,-3-16,5 12,3 0,39 61,-59-102,-1-1,1 1,-1-1,1 1,-1-1,1 1,-1 0,1-1,-1 1,0 0,1-1,-1 1,0 0,0 0,1-1,-1 1,0 0,0 0,0-1,0 1,0 0,0 0,0 0,0-1,-1 2,-16 0,-39-21,47 15,-319-102,168 58,135 39,6 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9.1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145 1,'-5'1,"1"0,0 0,0 0,0 1,0-1,0 1,0 0,1 0,-1 1,1-1,-1 1,1-1,0 1,0 0,0 1,0-1,1 0,-3 5,-7 8,2 0,-13 28,18-35,0 1,1 1,0-1,1 0,0 1,1 0,0 0,-1 19,3-26,1 0,-1 0,1 0,0 0,0-1,0 1,1 0,-1-1,1 1,0-1,0 0,0 1,1-1,-1 0,1 0,-1-1,1 1,0 0,0-1,0 0,0 0,1 0,-1 0,1 0,-1-1,1 1,0-1,4 1,-3 0,0 0,1-1,-1 1,0-1,1-1,-1 1,1-1,-1 0,0 0,1 0,-1-1,1 0,-1 0,0 0,0-1,1 0,-1 0,0 0,-1-1,1 1,0-1,-1 0,1 0,-1-1,0 0,0 1,-1-1,1 0,-1-1,0 1,0-1,0 1,0-1,-1 0,0 0,0 0,0 0,1-6,-3 6,1 1,0 0,1 0,-1 0,1 0,0 0,0 0,4-6,-5 9,-1 1,1-1,-1 1,1-1,0 1,-1-1,1 1,0 0,-1 0,1-1,0 1,0 0,-1 0,1 0,0 0,0-1,-1 1,1 0,0 1,0-1,0 0,25 14,27 32,80 92,-57-57,518 598,-584-667,35 51,-42-59,-1-1,0 1,0 0,-1-1,1 1,-1 0,0 0,0 0,0 0,0 0,-1 1,0-1,1 0,-2 7,0-9,0 1,0-1,0 0,0 0,-1-1,1 1,0 0,-1 0,1-1,-1 1,0-1,0 1,1-1,-1 0,0 1,0-1,0 0,0 0,0 0,-1-1,1 1,0-1,0 1,0-1,-1 0,1 1,0-1,-1 0,1-1,0 1,-4-1,-4 0,0 0,0-1,0 0,0-1,-16-6,-19-13,1-2,2-1,1-3,0-1,3-2,0-1,2-3,2 0,1-3,2 0,1-2,2-1,2-2,2 0,-29-74,44 92,1-1,1-1,1 0,1 1,2-2,1 1,0 0,3 0,3-36,8 23,-6 25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39.9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1 326,'26'-45,"38"-52,-36 58,39-73,-67 110,1 1,0 0,-1 0,1 0,-1 0,1-1,-1 1,0 0,1 0,-1-1,0 1,0 0,0-1,0 1,0 0,0 0,0-1,0 1,-1-2,0 2,1 1,-1-1,0 1,1-1,-1 1,1-1,-1 1,0 0,1-1,-1 1,0 0,0 0,1 0,-1-1,0 1,0 0,1 0,-1 0,0 0,0 0,1 0,-1 0,-1 1,-4 0,0 1,0 0,0 0,0 1,0-1,-6 5,3-1,1 1,0 0,0 0,0 1,1 0,1 1,-1-1,1 1,-4 10,6-14,1 1,1-1,-1 1,1 0,0 0,0 0,1 0,0 1,0-1,0 0,1 1,0-1,0 0,0 0,1 1,2 9,-2-14,1 0,-1 1,1-1,-1 0,1 0,0 0,0 0,0 0,0 0,0-1,0 1,0-1,1 1,-1-1,0 0,1 0,-1 0,1 0,0-1,-1 1,1 0,-1-1,6 0,8 2,1-2,28-2,-23 0,196-2,-195 0,-7-1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33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0,'1'6,"0"0,1 0,0 0,0 0,0 0,0-1,1 1,0-1,7 9,2 6,113 216,113 300,-219-469,-18-58,1 1,0-1,0 0,1 0,1-1,-1 1,1 0,0-1,1 0,0 0,1-1,-1 1,14 12,-13-15,0-1,0 1,0-1,0-1,1 1,7 2,-13-6,1 1,-1-1,0 0,0 1,1-1,-1 0,0 0,1 0,-1 0,0 0,1-1,-1 1,0 0,0 0,1-1,-1 1,0-1,0 1,0-1,0 0,0 1,1-1,-1 0,0 0,0 1,-1-1,1 0,0 0,0 0,0 0,-1-1,1 1,0 0,-1 0,1 0,-1 0,0-1,1 1,-1 0,0 0,0-1,1-1,3-26,-2 0,0 0,-2-1,-4-37,0-13,3 64,1 7,0-1,0 0,0 1,5-20,-5 28,0-1,1 0,0 1,-1-1,1 0,0 1,0-1,0 1,0-1,0 1,0 0,0-1,0 1,0 0,1 0,-1 0,1-1,-1 2,1-1,-1 0,1 0,-1 0,1 1,0-1,-1 1,1-1,0 1,0 0,-1 0,1-1,0 1,0 0,1 1,27 3,0 2,-1 1,0 2,54 23,-4-2,-33-15,0 3,-1 2,0 2,-2 1,-1 3,-1 1,-1 2,-2 2,50 50,-76-68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40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0 287,'9'0,"-1"2,1-1,-1 1,0 1,0-1,0 2,0-1,0 1,-1 0,1 0,-1 1,8 6,-10-7,1 1,0 0,-1 0,0 0,0 0,-1 1,1 0,-1 0,0 0,-1 0,0 1,0-1,0 1,3 11,-24-79,11 7,3 0,2 0,7-68,-5 117,0-1,1 1,0 0,0 0,1 0,-1 0,1 0,0 0,0 0,1 1,-1-1,5-5,-5 9,-1 0,1-1,0 1,0 0,-1 0,1 0,0 0,0 0,0 0,0 1,0-1,0 1,0 0,1-1,-1 1,0 0,0 0,0 0,0 0,0 1,0-1,0 0,0 1,0 0,0-1,0 1,0 0,0 0,0 0,0 0,-1 0,3 2,12 8,-1 0,0 1,0 1,-1 0,13 17,60 81,-68-84,63 95,-69-99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41.5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1,'1'6,"1"0,0 0,0-1,1 1,0-1,0 1,0-1,0 0,8 9,6 9,66 121,148 241,-224-373,1-1,0 0,0 0,1-1,1 0,0-1,0 0,1 0,-1-1,2-1,-1 1,1-2,26 11,2-3,-24-9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42.1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20,'4'0,"10"0,7 0,4 0,2 0,5 0,2 0,-2 0,0 0,-3 0,-2 0,0 0,-6-4,-2-2,1 1,-4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47.2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1962,'99'0,"961"-10,-6-64,-919 58,573-64,1 35,1638 109,-1014-11,-969-68,440-75,-520 41,597-90,-734 119,453-49,-433 58,268 15,-80 12,-262-18,173-26,2063-254,14 208,-1551 89,-60 18,-70 11,-72 2,-78-5,-190-14,1111 58,-1270-88,231-35,154-58,-300 49,715-111,-750 115,276-95,-125 31,70-11,417-108,6 36,-4 60,-525 84,-136 22,343 3,282 81,-540-32,1932 106,-1728-108,-462-27,-1-1,0-1,0-1,0 0,0-1,0-1,-1-1,27-15,26-8,16 1,32-13,-98 34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50.2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1 180,'3'1,"1"1,-1 0,0 1,1-1,-1 1,0-1,0 1,-1 0,1 0,-1 0,1 0,-1 1,0-1,0 0,2 6,-1-3,61 100,-4 3,-6 2,64 186,-115-284,-6-12,-15-25,-22-43,16 21,-112-224,111 214,3-2,-28-113,46 155,2-1,0 0,0-1,3-31,-1 45,1 0,-1 1,1-1,0 1,0-1,0 1,1 0,-1-1,1 1,0 0,0 0,0 0,2-3,-2 5,0-1,-1 1,1 0,0 0,0 0,0 0,0 0,0 0,0 1,1-1,-1 1,0-1,0 1,0 0,1 0,-1 0,0 0,0 0,0 1,1-1,-1 1,0-1,3 2,9 4,1 1,-1 1,-1 0,1 1,-1 0,-1 1,20 20,20 14,457 295,-469-313,8 6,45 25,-76-48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50.7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1 108,'0'-5,"4"-5,6-1,6-3,4 1,3-2,1 2,2-1,-4 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55.8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23 241,'54'-35,"-36"24,37-25,92-77,-145 111,-1 1,1 0,-1-1,1 1,-1-1,0 1,0-1,0 0,0 1,0-1,0 0,0 0,-1 1,1-1,0-3,-1 5,0-1,0 0,0 1,-1-1,1 0,0 1,0-1,-1 0,1 1,0-1,-1 1,1-1,0 1,-1-1,1 1,-1-1,1 1,-1-1,1 1,-1-1,0 1,1 0,-1-1,1 1,-1 0,0 0,1-1,-2 1,-2-1,-1 0,1 1,-1-1,1 1,-1 0,1 0,-1 1,1-1,-1 1,1 0,-7 2,-3 3,-1 0,2 0,-1 1,1 1,0 0,0 1,1 0,1 1,-1 0,2 1,-1 0,-13 20,23-30,0 1,1-1,-1 1,0-1,1 1,-1-1,1 1,0-1,-1 1,1 0,0-1,0 1,0-1,0 1,0 0,0-1,1 1,-1-1,1 1,-1-1,1 1,-1-1,1 1,0-1,-1 1,1-1,2 3,2 1,1 1,0-1,0 0,14 8,-16-11,1 0,-1 1,0 0,0 0,0 0,0 1,0-1,-1 1,0 0,1 0,-1 0,-1 0,4 7,-4-5,-1 1,-1 0,1 0,-1-1,0 1,-1 0,0 0,0-1,0 1,-1 0,0-1,-3 8,-7 13,-23 40,8-16,6-1,14-32,0 0,-1 0,-1-1,-17 24,21-35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56.6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0 712,'4'0,"-1"-1,1 0,-1 0,0 0,0 0,1 0,-1-1,0 1,0-1,0 0,0 0,-1 0,1 0,0 0,-1-1,0 1,1-1,-1 0,3-5,5-8,-1-1,11-23,-13 25,55-135,43-160,-100 296,-2 6,-1 0,0-1,0 1,-1-1,0 0,-1 1,0-10,0 16,0 0,0 1,-1-1,1 1,0-1,-1 1,0-1,1 1,-1 0,0-1,0 1,1 0,-1-1,0 1,0 0,-1 0,1 0,-2-2,1 2,0 0,0 1,0-1,0 1,-1-1,1 1,0-1,0 1,-1 0,1 0,0 0,0 1,-1-1,1 0,0 1,0 0,-3 0,-1 2,-1 0,1 0,0 0,0 1,0-1,1 2,-1-1,1 0,0 1,0 0,0 1,1-1,0 1,0-1,0 1,-3 7,6-10,-1 0,1 1,-1-1,1 0,0 0,0 1,1-1,-1 1,1-1,-1 1,1-1,0 1,0-1,1 0,-1 1,1-1,0 1,0-1,0 0,0 1,0-1,1 0,-1 0,1 0,0 0,0 0,0 0,0-1,1 1,-1-1,1 1,0-1,4 3,40 22,68 29,0-1,77 59,-156-90,-1 2,-2 1,36 37,-65-61,0 2,0-1,0 0,-1 1,1-1,-1 1,-1 0,1 0,-1 1,1-1,-1 0,-1 1,1-1,-1 1,0-1,0 1,-1 0,1 0,-2 10,-4 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57.5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1 510,'46'-54,"9"-7,76-65,-114 108,-1-1,-1-1,-1 0,-1 0,15-31,-26 46,0-1,0 1,0-1,0 1,-1-1,0 1,0-1,0 0,-1 0,0 1,0-1,-2-9,2 13,-1 0,0-1,0 1,-1 0,1 0,0 0,-1 0,1 0,-1 0,1 1,-1-1,0 0,0 1,0 0,0-1,0 1,0 0,0 0,-1 0,1 0,0 0,0 0,-1 1,1-1,-1 1,1 0,0 0,-1 0,1 0,-1 0,1 0,-3 1,-2 0,0 1,0 0,-1 0,2 0,-1 1,0 0,0 0,1 1,0 0,0 0,0 0,0 1,1 0,-1 0,1 1,-6 7,-4 6,1 1,1 0,-19 37,29-49,-1 1,1 0,0 0,1 0,0 1,0-1,1 0,1 1,-1-1,1 1,1-1,0 1,0-1,1 0,0 0,1 0,0 0,0 0,1 0,0 0,0-1,1 0,0 0,1 0,0-1,0 0,0 0,1 0,0-1,0 0,1 0,0-1,0 0,12 6,-7-5,152 66,-144-64,1-2,0 0,1-1,-1-2,44 2,-43-5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1:58.7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0 270,'98'81,"-63"-48,-1 2,-2 1,-2 2,-1 1,-2 1,22 46,-45-66,-12-12,6-8,0 0,1-1,-1 1,1 0,-1-1,0 1,1-1,-1 1,1-1,-1 0,1 0,0 0,-1 1,1-1,0-1,0 1,-1 0,1 0,0 0,-1-3,-2-2,0-1,1 0,0 0,0-1,1 1,0 0,0-1,0 0,1 1,0-10,2-87,1 61,-3 31,2 0,0 0,0 0,1 0,1 0,0 0,4-13,-5 22,0-1,0 1,0-1,0 1,1-1,-1 1,1 0,0 0,0 1,0-1,0 0,0 1,1 0,-1 0,1 0,-1 0,1 0,0 1,0 0,0 0,0 0,0 0,0 0,7 1,-2 0,0 0,0 1,0 1,0 0,-1 0,1 0,0 1,-1 1,0-1,0 1,0 1,0-1,-1 2,1-1,8 9,4 4,-2 1,0 0,-1 1,15 25,-15 0,-16-42,-2-10,-1-6,-6-71,4-144,5 149,-1 71,0 1,1 0,-1 0,2 0,-1 0,1 1,4-13,-5 18,-1 1,0-1,1 0,-1 0,1 0,0 1,-1-1,1 0,0 0,-1 1,1-1,0 1,0-1,-1 1,1-1,0 1,0-1,0 1,0 0,0-1,0 1,-1 0,1 0,1-1,0 2,1-1,-1 1,0 0,0-1,0 1,0 0,-1 0,1 0,0 1,0-1,0 0,-1 1,1-1,-1 1,3 2,207 236,-42-53,-150-169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14.27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0 710,'119'1,"771"-37,548-219,-132 16,-218 113,6 71,-400 61,-660-4,0 1,0 2,0 1,-1 1,0 2,0 2,-1 0,-1 3,37 20,-45-20,-1 0,-1 1,-1 2,0 0,-1 1,-1 1,-1 0,0 2,-2 0,0 0,-1 2,15 35,179 451,-146-350,145 339,44-15,-198-392,-3 1,-5 3,-4 1,38 136,-50-135,13 49,-41-143,0 1,-1-1,1 1,-1-1,0 1,0-1,0 1,-1-1,1 1,-1-1,0 1,0-1,0 0,0 1,-1-1,1 0,-1 0,0 0,0 0,0 0,0-1,0 1,-1 0,1-1,-1 0,-4 4,-7 2,1-1,-1 0,0-1,-30 9,0 0,-272 109,-610 258,714-281,-159 70,339-159,0-1,0-2,0-1,-1-2,-62 4,-169-13,99-2,-1434 5,1488-3,-127-21,-105-34,37 5,184 41,-239 8,181 7,121 0,1 3,-104 25,59-10,-245 40,324-55,0 2,-39 16,47-16,-1-1,0-1,0 0,0-1,-1-1,-27 2,5-4,0-1,0-3,0-1,1-2,-1-1,1-3,-63-21,96 28,-1-1,1 0,0-1,0 0,0 1,0-2,1 1,0-1,-6-6,8 4,5 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34.3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1 448,'0'-7,"1"1,1-1,-1 0,1 1,0-1,1 1,-1 0,1-1,0 1,1 0,0 1,0-1,0 1,0 0,1 0,0 0,8-6,12-9,0 2,42-22,-53 32,105-54,214-77,-239 112,-31 12,-48 10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00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0,'4'1,"-1"-1,1 1,-1 0,0 0,1 0,-1 0,0 0,0 1,0 0,0-1,0 1,0 0,0 0,-1 1,1-1,-1 1,0-1,1 1,1 3,6 9,-1 0,12 24,-12-22,116 218,-125-234,1 0,-1 0,1 0,-1 0,1 0,-1 0,1 0,0 0,-1 0,1 0,0 0,0-1,0 1,0 0,-1-1,1 1,0 0,0-1,0 0,0 1,1-1,-1 1,0-1,0 0,0 0,0 0,0 1,0-1,0 0,1-1,-1 1,0 0,0 0,0 0,0-1,2 0,3-2,0 0,0-1,0 0,-1 0,8-7,21-14,-7 16,-1 1,1 1,1 2,-1 0,1 2,40 1,-47 2,0 1,0 1,-1 1,1 1,34 11,-44-12,-1 0,0 2,-1-1,1 1,-1 0,0 1,0 0,0 1,-1 0,0 0,-1 0,14 17,-19-21,0 0,-1 0,1 0,0 0,-1 0,0 0,0 1,0-1,0 0,0 1,-1-1,1 1,-1-1,0 6,-1-7,1 0,-1 0,0 1,1-1,-1 0,0 0,0 0,-1 0,1 0,0-1,-1 1,1 0,-1 0,1-1,-1 1,0-1,-2 2,-3 1,0-1,0 0,0 0,-1 0,1-1,-1 0,0 0,0-1,0 0,0-1,-8 0,-37-3,1-3,0-3,0-1,-80-29,50 15,72 21,1 0,-1 1,1 0,-1 0,0 1,0 0,1 1,-1 0,-10 2,3 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01.0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1,'-2'3,"-1"1,1 0,0-1,0 1,0 0,0 0,0 0,1 0,0 0,0 1,0-1,1 0,-1 1,1-1,0 0,0 1,1-1,-1 0,1 1,1 4,3 10,0 0,1-1,10 20,15 24,61 93,13 22,-97-163,-1 0,2-1,14 17,-8-13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02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301 285,'8'-2,"-1"1,1-2,0 1,-1-1,0 0,1-1,8-6,7-2,25-8,35-16,-76 33,-1-1,1 0,-1 0,0-1,0 0,0 0,-1 0,9-10,-13 13,0-1,0 1,0 0,0-1,-1 1,1-1,-1 1,1-1,-1 1,0-1,0 1,0-1,0 1,-1-1,1 1,-1-1,1 1,-1 0,0-1,0 1,0 0,0-1,-1 1,1 0,0 0,-1 0,1 0,-1 0,0 0,-3-2,0-2,-2 1,1-1,-1 1,0 0,0 0,0 1,-13-6,-4 4,-1 1,1 2,-1 0,1 2,-1 0,0 2,-27 4,33-3,0-1,0 2,0 0,0 2,0 0,1 0,-23 12,34-14,-1 0,1 1,0 0,1 1,-1-1,1 1,0 0,0 1,0-1,1 1,0 0,0 1,1-1,-1 1,2 0,-1 0,-4 13,7-19,1 1,-1 0,1-1,0 1,0-1,-1 1,1-1,0 1,0 0,1-1,-1 1,0-1,1 1,-1-1,0 1,1-1,0 1,-1-1,1 1,0-1,0 0,2 3,-1-2,0 0,1 0,-1-1,1 1,0-1,-1 1,1-1,0 0,0 0,0 0,4 0,10 2,1-2,-1 0,26-2,-27 0,113 9,-45-2,-57-6,-1-1,1-1,-1-2,51-13,99-42,-170 56,-3 3,0-1,0 0,-1 0,1 0,0 0,-1 0,1 0,-1-1,0 1,1-1,-1 0,0 0,0 0,3-4,-5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05.5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0,'3'0,"0"1,1-1,-1 1,0 0,1 0,-1 0,0 0,0 1,0-1,0 1,0 0,0 0,0 0,-1 0,1 0,2 4,37 49,-29-35,28 37,23 30,-4 3,74 147,-121-195,-14-24,0-17,1-1,0 0,-1 1,1-1,-1 0,1 1,-1-1,1 0,0 0,-1 0,1 1,-1-1,1 0,-1 0,0 0,1 0,-1 0,1 0,-1 0,1 0,-1 0,1 0,-1 0,1 0,-1-1,1 1,-1 0,1 0,-1 0,1-1,0 1,-1 0,0-1,-5-4,0 0,0 0,0-1,1 0,-1 0,1 0,1-1,0 1,-1-1,-2-8,-11-15,-108-175,114 182,1-1,1 0,1-1,1 1,1-2,1 1,-2-31,7 52,1 0,0 1,0-1,0 1,0-1,0 0,1 1,0-1,-1 1,1-1,1 1,-1 0,0-1,1 1,0 0,0 0,0 0,0 0,0 0,0 0,1 1,-1-1,1 1,0 0,0 0,0 0,0 0,0 0,0 0,1 1,4-2,-2 2,0 0,0 0,0 0,0 1,0 0,0 1,0-1,0 1,0 0,0 0,-1 1,1 0,0 0,-1 0,1 1,-1 0,1 0,4 3,50 41,69 71,-77-68,92 69,-119-97,-22-19,-1-1,1 1,0-1,-1 0,1 0,0 0,0 0,0 0,7 2,-8-4,-1 0,1 0,-1 0,1-1,0 1,-1 0,1-1,-1 0,1 1,-1-1,0 0,1 0,-1 1,0-1,1 0,-1-1,0 1,0 0,0 0,0 0,0-1,0 1,0 0,0-1,-1 1,1-1,0-2,10-18,-2 0,0-1,9-40,-15 46,1 1,1 0,0 0,1 0,1 0,0 1,2 0,-1 1,17-21,-23 34,-1-1,1 1,0 0,0-1,0 1,0 0,0 0,0 1,0-1,0 0,1 1,-1-1,0 1,0 0,0-1,1 1,-1 0,0 1,0-1,1 0,-1 1,0-1,0 1,0-1,0 1,1 0,-1 0,0 0,-1 0,1 0,0 1,0-1,0 1,-1-1,4 4,8 8,1 1,-1 0,14 23,-11-16,119 123,-23-27,-97-101,-2-4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06.0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11,'0'-4,"0"-2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07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272 122,'-2'-8,"0"1,0-1,-1 1,0 0,0 0,-7-9,2 1,7 12,0 0,-1 0,1 1,-1-1,0 0,0 1,0-1,0 1,0-1,0 1,-1 0,1 0,-1 0,0 0,1 1,-1-1,0 1,0-1,0 1,-6-1,5 1,0 1,0 0,0 1,1-1,-1 1,0 0,0 0,0 0,1 0,-1 1,0-1,1 1,-1 0,-4 4,-4 3,0 1,1 0,0 1,1 0,0 1,1 0,-12 21,17-26,0 0,0 0,1 0,0 0,1 0,0 1,0 0,0-1,1 1,0 0,1 12,0-16,1-1,0 1,0-1,0 0,0 1,1-1,-1 0,1 0,0 0,0 0,0 0,0 0,0-1,1 1,-1-1,1 1,0-1,0 0,0 0,0 0,0 0,0-1,0 1,0-1,1 0,-1 0,7 1,80 19,-41-10,86 30,-122-36,0 0,0 2,0-1,-1 2,0 0,-1 0,0 1,0 0,-1 1,0 0,9 13,-17-21,1 1,-1 1,0-1,0 0,0 0,-1 1,1-1,-1 1,0 0,0-1,0 1,0 0,0 0,-1-1,0 1,0 0,0 0,0 0,-1-1,1 1,-1 0,0 0,0-1,-1 1,1-1,-3 6,0-4,0 0,-1 0,1 0,-1 0,0-1,0 0,-1 0,1 0,-1-1,0 1,0-1,0-1,0 1,-11 2,-48 16,40-12,0-1,-1-1,-51 7,56-12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10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1514,'9'1,"1"0,0 1,-1 0,13 4,24 5,274 59,-221-44,1-5,126 12,436-26,-365-11,-204 4,116-1,265 32,-15 39,352 42,-616-95,1-9,231-20,-55-30,549-134,137-45,-374 85,-574 112,943-178,110 7,-556 95,-62 12,275-24,-767 106,1 2,0 3,-1 1,1 4,-1 1,62 15,-86-14,0-2,0-2,0 0,0-2,0-1,0-2,36-7,-12 3,389-37,801 22,360 132,-317-16,424-81,-104-103,-1161 58,-117 7,629-17,-144 98,-422-23,-158-15,605 19,-710-47,138-29,-86 10,433-30,8 30,-507 25,2518-86,-2537 86,967-9,-891 21,497-1,-111-72,-465 52,-40 7,0-3,92-27,-68 18,-57 15,-1-1,29-10,1-2,1 2,78-11,1-1,218-50,57-14,-321 70,125-15,-167 32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17.9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0 197,'8'1,"0"0,0 0,0 1,0 0,0 0,-1 1,1 0,-1 0,10 6,62 44,-56-36,68 48,142 77,-203-127,0-1,1-1,1-1,0-2,0-2,1 0,0-3,0 0,50-1,-60-6,0-1,-1-1,1-1,-1-1,0-1,-1-1,0-1,0-1,21-13,27-21,73-60,-122 88,123-100,123-88,-259 199,-1 1,0 0,0 1,1-1,-1 1,1 0,11-3,-18 6,0 0,0 0,1-1,-1 1,0 0,0 0,1 0,-1 0,0 0,0 0,0 0,1 0,-1 0,0 0,0 0,1 0,-1 0,0 0,0 0,0 0,1 0,-1 0,0 0,0 1,0-1,1 0,-1 0,0 0,0 0,0 0,0 1,1-1,-1 0,0 0,0 0,0 0,0 1,0-1,1 0,-1 0,0 0,0 1,0-1,0 0,0 0,0 0,0 1,0-1,0 0,0 0,0 1,0-1,0 0,0 0,0 0,0 1,0-1,0 0,-1 0,1 1,0-1,0 0,0 0,0 0,-1 1,-8 14,7-13,-8 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22:18.8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1 386,'31'2,"0"1,55 13,9 2,34-3,0-6,0-6,1-5,-1-6,-1-5,184-43,298-128,-261 71,-143 40,-199 70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8:55.8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104 1,'-3'0,"0"1,0-1,0 1,1 0,-1 0,0 0,1 0,-1 0,1 1,-1-1,1 1,0 0,-1 0,1-1,0 1,0 1,0-1,1 0,-1 0,0 1,1-1,-1 1,1-1,-2 6,-3 7,1 1,0-1,-2 18,5-24,-6 29,2 1,2 0,1 1,2-1,2 0,2 0,1 0,2 0,1 0,15 43,-21-79,1 0,-1 0,1 0,-1 0,1 0,0 0,0-1,0 1,0-1,0 1,1-1,-1 0,1 0,0 0,-1 0,1-1,5 3,-1-1,-1-1,1 0,0-1,0 1,0-2,0 1,0-1,7 0,9-2,0-1,-1-1,1-1,24-9,-33 9,0 0,0-2,-1 0,0 0,0-1,0-1,-1 0,15-15,-14 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36.5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627 921,'-8'-1,"0"0,0-1,0 0,-13-4,-24-6,-52 7,-144 8,227-2,0 0,0 0,0 1,1 1,-1 1,-13 4,23-6,0 0,0 0,0 1,0-1,0 1,1 0,-1 0,1 0,0 0,0 0,0 1,0 0,1-1,-1 1,1 0,0 0,0 1,0-1,1 0,0 1,-2 8,0 3,-2 7,1-1,1 0,2 1,1 40,0-58,0 0,1-1,0 1,0 0,1 0,-1-1,1 1,0 0,0-1,1 0,-1 1,1-1,0 0,0 0,0-1,1 1,-1-1,1 1,0-1,0 0,0-1,0 1,0-1,1 0,-1 0,1 0,8 2,36 6,-1-2,1-2,0-2,0-2,58-6,-104 4,0 0,-1-1,1 1,0-1,0 1,0-1,0 0,0 0,-1 0,1 0,0-1,-1 1,1-1,-1 1,0-1,1 0,-1 0,0 0,0 0,0 0,-1-1,1 1,0-1,2-4,-1-2,-1-1,1 1,-1-1,-1 0,1-20,2-13,-1 16,-2 16,0 1,0-1,1 1,0-1,7-16,-8 25,0 1,0-1,0 1,0-1,0 1,0-1,0 1,0 0,1 0,-1-1,0 1,1 0,-1 0,1 0,-1 1,1-1,0 0,-1 1,1-1,0 1,0-1,-1 1,1 0,0-1,0 1,-1 0,1 0,0 1,0-1,-1 0,1 1,0-1,0 1,-1-1,1 1,0 0,-1-1,1 1,2 2,11 6,0 0,-1 2,0-1,22 23,11 9,13 6,111 81,-148-114,0-2,1 0,0-1,1-1,46 12,-66-21,-1-1,1-1,0 1,-1-1,1 1,0-2,-1 1,1 0,0-1,-1 0,1 0,-1 0,1 0,-1-1,0 0,1 0,-1 0,0 0,0-1,4-3,3-4,0-1,-1-1,0 0,15-24,-21 30,32-50,-4-2,-2-1,-2-1,-3-1,-3-1,-2-2,-3 0,-4 0,-1-2,-4 1,-3-1,-2 0,-4 0,-2 0,-16-86,16 135,-1 0,0 1,-1 0,-1 0,-1 0,-14-25,19 37,0 1,-1-1,0 1,1 0,-1 0,0 0,0 0,-1 0,1 0,-1 1,1 0,-1 0,0 0,0 0,0 0,0 1,0 0,0-1,0 2,0-1,0 0,-1 1,1 0,0 0,0 0,-1 0,1 1,0 0,0 0,0 0,-7 3,8-4,1 1,0 0,0 0,-1-1,1 1,0 1,0-1,0 0,0 0,0 1,0-1,1 1,-1 0,0-1,1 1,-1 0,1 0,0 0,0 0,0 0,0 0,0 1,0-1,0 0,1 0,-1 1,1-1,-1 0,1 1,0-1,0 0,0 1,0-1,1 0,-1 1,1-1,-1 0,2 4,4 8,0 0,1-1,1 0,0 0,11 13,-2-2,94 160,51 72,-141-228,2 0,1-1,1-1,1-2,1 0,39 25,-56-43,0-1,0-1,0 1,1-2,-1 1,1-1,17 2,-24-4,1-1,0 1,0-1,0 0,0 0,0 0,0-1,0 1,0-1,-1 0,1-1,0 1,-1-1,1 0,-1 0,1-1,-1 1,7-6,-1-4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8:57.0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1,'2'12,"0"0,1 0,1 0,0-1,0 1,1-1,0 0,14 20,-11-16,319 492,-172-279,-105-141,-50-86,0-1,0 0,0 0,0 1,0-1,0 0,0 0,0 1,0-1,0 0,1 0,-1 1,0-1,0 0,0 0,0 1,1-1,-1 0,0 0,0 0,0 1,1-1,-1 0,0 0,0 0,1 0,-1 0,0 0,1 1,-1-1,0 0,0 0,1 0,-1 0,0 0,0 0,1 0,-1 0,0 0,1 0,-1 0,0-1,0 1,1 0,-1 0,0 0,0 0,1 0,-1 0,0-1,0 1,1 0,-1 0,0 0,0-1,6-22,-5-31,-1 54,0-7,0 0,1 0,0 0,0 1,0-1,1 0,0 1,0-1,0 1,1 0,0-1,1 1,-1 1,1-1,0 0,0 1,1 0,0 0,0 0,0 1,0 0,1 0,-1 0,1 0,0 1,0 0,1 0,-1 1,1 0,-1 0,1 0,0 1,-1 0,1 0,0 1,0 0,0 0,-1 0,1 1,0 0,0 0,-1 1,12 4,-8 0,-1 0,1 1,-1 0,0 1,-1 0,1 0,-2 0,1 1,-1 1,-1-1,1 1,6 16,-4-10,1-1,1 1,19 21,32 37,-36-39,-11-20,-2-5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8:59.4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206 593,'-6'0,"0"1,1 0,-1-1,0 2,1-1,-1 1,1-1,-1 2,1-1,0 0,0 1,0 0,-7 6,5-3,-1 2,1-1,0 1,0 0,1 0,0 1,-5 9,1 2,1 1,0-1,2 2,1-1,0 1,-4 32,7-33,1 1,1 0,1 0,1-1,0 1,9 40,-8-55,1 1,-1-2,1 1,0 0,1 0,-1-1,1 0,1 0,-1 0,1 0,0-1,0 0,1 0,-1 0,1 0,0-1,1 0,-1-1,1 1,-1-1,1 0,0-1,12 3,-13-3,0 0,1-1,-1 0,1 0,0-1,-1 1,1-2,0 1,-1-1,1 0,10-3,-13 3,-1-1,0 0,1 0,-1 0,0 0,0-1,0 1,-1-1,1 1,0-1,-1 0,0 0,0-1,0 1,0 0,0-1,-1 1,1-1,-1 1,0-1,1-5,3-18,-1 0,-1 0,-1-1,-2 1,0-1,-2 1,-1 0,-13-53,14 72,-28-159,30 166,0 1,-1-1,1 1,0-1,0 0,0 1,0-1,0 1,0-1,0 1,0-1,0 0,0 1,0-1,0 1,0-1,0 1,0-1,1 0,-1 1,0-1,0 1,1-1,-1 1,0-1,1 1,-1 0,0-1,1 1,-1-1,1 1,-1 0,1-1,-1 1,1-1,20 11,20 31,-40-39,40 45,130 136,-147-159,-15-14,1 0,0-1,1 0,23 14,-31-21,0-1,0 1,0-1,0 0,1 0,-1 0,0-1,1 1,-1-1,1 0,-1 1,0-2,1 1,-1 0,1-1,-1 1,0-1,1 0,-1 0,0 0,0-1,0 1,0-1,6-4,-2 2,0-1,0 0,0 0,0-1,-1 1,0-1,0-1,0 0,-1 1,0-2,0 1,-1 0,0-1,0 0,-1 0,0 0,-1 0,1-1,-2 1,1-1,-1 1,0-17,-1-19,-3 1,-1 0,-17-72,25 127,1-1,0 0,1-1,0 1,0-1,1 0,13 14,72 73,-54-59,7 8,2-2,2-2,100 65,-146-105,0 0,0 0,1 0,-1 0,1 0,-1-1,1 0,0 0,0 0,0 0,7 0,-9-2,-1 1,1-1,0 1,-1-1,1 0,0 0,-1 0,1 0,-1 0,1 0,-1 0,0-1,1 1,-1 0,0-1,0 1,0-1,0 1,0-1,0 0,0 1,-1-1,1 0,-1 0,1 1,0-5,5-22,-1 0,-1-1,-1 0,-1 0,-2 0,-1 0,-2 0,-8-43,-12-29,-35-98,39 140,-85-242,102 295,0-1,-1 1,0-1,0 1,-1 0,0 0,-7-8,11 13,-1 1,1-1,-1 1,0-1,1 1,-1-1,0 1,1-1,-1 1,0 0,0-1,1 1,-1 0,0 0,0-1,0 1,1 0,-1 0,0 0,0 0,0 0,1 0,-1 0,0 0,0 1,0-1,-1 1,0 1,0-1,1 0,-1 1,1 0,-1-1,1 1,0 0,0 0,0-1,0 1,0 0,0 0,0 0,0 3,-9 28,2 0,1 1,-3 40,9-62,0-7,1 1,-1-1,1 0,1 0,-1 0,1 0,0 0,0 0,0 0,1 0,0 0,0 0,0-1,0 1,1-1,0 1,0-1,0 0,0 0,1 0,0-1,7 7,6 1,1 1,0-2,1-1,28 11,1 1,362 187,-405-205,0 0,1 0,-1 0,0 1,0-1,-1 1,1 0,-1 1,0-1,0 1,0 0,-1 0,5 9,-1 1,-2 0,0 0,5 29,-6-26,-4-16,1 0,-1 0,0 0,1 0,-1 0,1-1,0 1,-1 0,1 0,0 0,0-1,0 1,0 0,1-1,-1 1,0-1,1 1,-1-1,1 0,-1 0,1 0,0 1,-1-1,5 1,-4-2,1 0,-1 0,1 0,-1-1,1 1,-1-1,1 1,-1-1,1 0,-1 0,0 0,1 0,-1-1,0 1,0-1,3-1,9-10,0 0,0-1,20-28,18-16,-38 43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8:59.9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0,'4'0,"2"0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1.5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48,'4'0,"0"0,0 0,0 0,-1 0,1 1,0-1,0 1,0 0,0 0,-1 1,1-1,0 1,-1-1,0 1,1 1,-1-1,6 5,-6-11,1-1,-1 1,1 0,0 0,0 0,1 0,-1 1,1 0,0 0,8-4,-6 6,-1 0,0 0,1 0,-1 1,0 0,1 1,-1-1,0 1,1 0,-1 1,0-1,0 1,0 1,0-1,0 1,-1 0,1 0,9 8,-7-5,-1 1,0 0,-1 0,1 0,-1 1,-1-1,1 2,-2-1,1 0,-1 1,6 16,-15-35,2 2,-1 0,1 0,1 0,-4-12,5 12,0 1,1 0,0-1,0 1,0 0,1-1,3-12,-3 19,-1-1,1 0,0 1,0-1,0 0,0 1,0-1,0 1,0-1,0 1,1 0,-1-1,1 1,-1 0,1 0,-1 0,1 0,0 0,-1 1,1-1,0 0,0 1,-1-1,1 1,0 0,0-1,0 1,0 0,0 0,-1 0,1 1,0-1,0 0,0 1,3 0,3 1,1 0,0 1,0 0,-1 0,0 1,1 0,-2 0,1 1,0 0,-1 1,0-1,10 11,-2 2,-1 1,0 1,16 30,-20-32,-2-2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2.5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413 1,'-12'0,"1"1,-1 0,1 1,0 0,0 1,0 0,0 1,0 0,1 1,0 0,0 1,0 0,0 0,1 1,-11 10,-8 4,1 2,2 0,0 1,2 2,0 0,2 2,-30 50,50-77,0 1,0-1,0 1,0 0,0-1,0 1,1 0,-1-1,1 1,-1 0,1 0,0 0,-1 0,1 0,0-1,0 1,1 0,-1 0,0 0,0 0,1 0,-1-1,2 4,-1-4,1 0,-1 0,1-1,-1 1,1 0,-1 0,1-1,0 1,-1-1,1 1,-1-1,1 0,0 0,0 0,-1 0,1 0,0 0,-1 0,4-1,10-2,-1 0,0-2,0 1,21-12,1-2,11-5,52-34,-85 47,0 0,-1-1,-1 0,1-1,-2-1,0 0,17-24,-28 36,1-1,0 1,0 0,-1 0,1 0,0 0,0-1,0 1,1 1,-1-1,0 0,0 0,0 0,1 1,-1-1,0 0,1 1,-1-1,0 1,1 0,-1-1,1 1,-1 0,1 0,-1 0,1 0,-1 0,0 0,1 1,-1-1,1 0,-1 1,0-1,1 1,-1-1,0 1,1 0,-1-1,1 2,7 5,0-1,0 2,-1-1,10 13,2 0,242 220,-246-225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3.6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68,'13'2,"0"0,1 2,-1-1,0 2,-1 0,1 0,-1 1,0 1,0 0,15 12,25 13,-29-20,-11-7,-1 0,0 1,0 0,-1 1,1 1,-1-1,-1 2,16 15,-25-23,1-1,-1 1,1-1,-1 1,0 0,1-1,-1 1,0-1,1 1,-1 0,0-1,0 1,1 0,-1-1,0 1,0 0,0 0,0-1,0 1,0 0,0-1,0 1,0 0,0-1,-1 1,1 0,0-1,0 1,-1 0,1-1,0 1,-1 0,1-1,-1 1,1-1,-1 1,1-1,-1 1,1-1,-1 1,1-1,-1 0,0 1,-1 0,1-1,-1 1,0-1,0 0,1 1,-1-1,0 0,1 0,-1 0,0 0,0-1,1 1,-1 0,0-1,1 1,-4-2,-2-2,0 0,0-1,1 1,0-2,0 1,0 0,1-1,-1 0,1 0,1-1,-1 0,1 1,0-2,1 1,-4-9,3 4,0 0,1-1,0 1,1-1,1 1,0-1,0 0,3-22,-2 33,0 0,0 0,1 0,-1 1,0-1,1 0,-1 1,1-1,-1 0,1 1,0-1,0 0,0 1,0-1,0 1,0 0,0-1,1 1,-1 0,0 0,1 0,-1 0,1 0,-1 0,1 0,-1 0,1 0,0 1,-1-1,1 1,0-1,-1 1,1 0,0 0,0 0,0-1,-1 2,1-1,0 0,0 0,-1 1,1-1,2 1,10 3,-1 1,0 0,0 1,18 11,-20-12,26 15,0 2,-2 1,0 1,-1 2,38 40,-40-27,-23-26,2 0,20 19,-17-19,-1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5.7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45 327,'0'-1,"1"1,-1-1,1 0,-1 0,1 0,0 1,-1-1,1 0,0 1,0-1,-1 0,1 1,0-1,0 1,0-1,0 1,0 0,0-1,0 1,0 0,0 0,0 0,0-1,0 1,0 0,0 0,0 1,0-1,0 0,0 0,0 0,-1 1,1-1,0 0,1 1,39 10,-6 6,0 2,-1 1,-1 2,-1 1,-1 1,-2 2,0 1,29 36,-56-60,1-1,0 1,0 0,0 0,-1 0,1 0,-1 0,0 1,0-1,0 1,0-1,-1 1,0 0,1 0,-1 0,0 6,-1-9,0-1,0 1,-1-1,1 1,0-1,-1 1,1-1,0 0,-1 1,1-1,0 0,-1 1,1-1,-1 0,1 0,-1 1,1-1,-1 0,1 0,-1 0,1 0,-1 1,1-1,-1 0,1 0,-1 0,0 0,1 0,-1 0,1-1,-1 1,1 0,-1 0,1 0,-1 0,1-1,-1 1,1 0,-1 0,1-1,0 1,-1 0,1-1,-1 0,-24-14,-23-24,2-2,2-2,2-2,-52-70,63 73,-25-46,45 69,1-1,1 0,0 0,2-1,-5-21,11 39,0 0,1 1,-1-1,1 0,0 1,0-1,0 0,0 1,1-1,-1 0,1 1,-1-1,1 1,0-1,2-4,-2 5,0 1,0 0,1-1,-1 1,0 0,1 0,-1 0,1 0,-1 0,1 0,-1 0,1 1,0-1,-1 1,1-1,0 1,0-1,2 1,2 0,1 0,-1 0,1 1,-1 0,1 0,-1 1,0 0,1 0,-1 0,0 1,8 5,22 16,62 54,-67-51,2-1,44 28,259 120,-311-161,-21-10,1 0,-1-1,0 1,1-1,0 0,-1-1,1 1,0-1,6 1,-10-2,0-1,0 0,1 0,-1 0,0 1,0-1,0 0,0-1,0 1,0 0,-1 0,1 0,0 0,0-1,-1 1,1 0,-1-1,1 1,-1-1,0 1,1 0,-1-1,0 1,0-1,0 1,0-1,-1-2,0-42,-3 22,-1 1,-13-38,12 45,1 0,0 0,2-1,0 0,0 0,1-33,2 49,0 0,-1 1,1-1,0 0,1 0,-1 1,0-1,0 0,0 0,0 1,0-1,1 0,-1 1,0-1,1 0,-1 1,0-1,1 0,-1 1,1-1,-1 1,1-1,-1 1,1-1,0 1,-1-1,1 1,0 0,-1-1,2 0,0 1,-1 1,1-1,0 0,-1 1,1-1,-1 1,1-1,-1 1,0 0,1-1,-1 1,0 0,1 0,0 1,46 47,-42-42,29 27,1-2,1-2,2-1,1-2,54 27,-88-51,232 146,-216-135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6.3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0,'14'16,"-2"0,1 0,11 24,17 22,-18-33,0-2,2 0,1-2,0 0,32 21,107 62,-135-91,1-1,1-1,54 16,-79-29,-1 0,1 0,0-1,0 0,0-1,1 1,-1-1,0-1,0 1,0-1,0 0,8-3,10-7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6.8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59,'5'0,"5"0,5 0,5 0,3 0,1 0,2 0,0 0,5 0,0 0,1 0,2-5,-4-5,-3-1,-2 1,-1-1,-4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7.5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1 103,'0'-4,"4"-2,6-4,10 0,5-3,3 2,6 1,1-1,-2 1,-1 2,-2 3,-3 2,0 1,-2 6,0 2,-4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37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1 402,'1'-3,"1"-1,-1 0,1 1,0 0,1-1,-1 1,1 0,-1 0,1 0,0 0,6-4,-2 0,49-47,76-56,-110 94,1 1,0 1,1 0,1 2,0 1,1 2,31-9,9 5,69-4,-130 17,1-1,0 1,0-1,0-1,-1 1,1-1,-1 1,1-2,-1 1,0-1,0 1,0-1,0-1,9-7,-6-1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8.3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65,'5'0,"4"0,3-4,2-2,3 1,-1-4,1 1,-2-4,0 1,-3 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09.4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0,'6'1,"0"0,0 0,0 0,0 1,-1 0,1 0,-1 0,1 1,-1 0,0 0,10 7,54 51,-44-37,65 60,107 90,-6-19,-175-141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10.8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0 279,'1'-11,"-1"-1,1 1,1 0,0-1,1 1,0 0,0 1,1-1,1 0,0 1,0 0,1 0,0 1,1 0,0 0,1 0,9-9,-6 9,0 0,0 1,1 1,0-1,0 2,1 0,0 0,0 1,0 1,1 0,-1 1,1 0,23-1,43 2,-1 4,0 3,0 4,0 3,-2 3,1 4,-2 3,-1 3,-1 4,73 40,-137-64,0 0,-1 1,0 0,0 0,0 1,-1 0,13 15,-19-20,-1 0,1 0,-1 1,0-1,0 0,0 1,0-1,0 1,0-1,-1 1,1 0,-1-1,0 1,1 0,-1-1,-1 1,1 0,0-1,0 1,-1-1,0 1,1-1,-1 1,0-1,0 1,-1-1,1 0,0 1,-1-1,1 0,-1 0,0 0,0 0,0 0,0-1,0 1,-3 1,-300 248,292-242,0-1,-1 0,0-1,0-1,-1 0,0-1,0-1,0 0,-29 3,-27 8,-3-1,52-10,0 0,-41 14,-35 15,-25 11,92-30,-92 36,119-48,-1-1,1 1,-1-1,0 0,1 0,-1-1,0 1,0-1,0 0,1-1,-7 0,1-4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28.8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316 271,'17'-19,"29"-42,-13 15,-26 37,-1 0,0 0,0-1,-1 0,4-11,-8 18,0 1,0 0,0-1,0 1,-1-1,1 1,-1-1,1 1,-1-1,0 1,0-1,0 1,-1-1,1 1,0-1,-1 1,0-1,1 1,-1-1,0 1,0 0,0-1,-1 1,1 0,-1 0,1 0,-1 0,-1-2,1 3,-1 0,1 1,0-1,0 0,-1 1,1-1,0 1,-1 0,1 0,0 0,-1 0,1 0,0 0,-1 1,1-1,0 1,-1 0,1 0,0 0,0 0,0 0,0 0,0 0,0 0,-3 3,-48 41,50-42,-20 21,0 1,1 2,-23 38,34-48,0 1,2 1,0 0,1 0,1 1,-8 34,14-49,1 0,-1-1,1 1,0 0,0 0,1-1,-1 1,1 0,0 0,0-1,1 1,-1-1,1 1,0-1,0 0,1 0,-1 0,1 0,0 0,0 0,0-1,6 5,6 4,0-1,1 0,1-2,25 12,-23-12,0 1,28 20,-40-25,0 1,-1 0,0 1,0-1,-1 1,1 0,-1 1,-1-1,0 1,0 0,0 0,-1 0,0 0,3 16,-4-10,-1 0,0-1,-1 1,-1 0,0 0,-1 0,0 0,-7 20,-6 10,-3-1,-1-1,-2-1,-40 58,49-80,-1-1,0-1,-25 25,30-35,0 0,-1 0,1-1,-1 0,-1 0,1-1,-1 0,0-1,-13 4,18-7,1 1,-1 0,-1 0,1-1,0 0,0 0,0 0,-1-1,1 1,0-1,-1-1,1 1,0-1,-1 0,1 0,0 0,0-1,-5-2,-4-5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29.5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0,'0'41,"6"221,-1-207,2-1,25 97,-31-147,80 247,-67-213,2-2,2 0,1-1,39 53,-49-77,1-1,0 0,1 0,-1-1,2-1,-1 1,1-2,1 0,-1 0,1-1,0-1,1 0,20 5,-25-8,1 0,0-1,-1 0,1 0,0-1,0-1,-1 1,1-2,0 1,-1-1,1-1,-1 1,0-2,0 1,0-1,0-1,-1 1,1-2,-1 1,11-11,-12 9,0 0,0-1,-1 1,7-14,0-3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30.0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0 496,'1'-9,"1"-1,0 1,0 0,1-1,0 1,0 0,1 1,0-1,1 1,-1 0,2 0,-1 0,1 1,10-10,8-8,1 2,45-34,0 12,1 3,113-49,-105 54,-32 15,-10 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30.8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1 209,'0'25,"1"0,1 0,2-1,10 42,-10-53,1 0,0-1,0 0,1 0,1 0,0-1,1 0,0 0,0-1,1 0,14 12,-13-14,0-1,0 0,0 0,1-1,0 0,0-1,0 0,1-1,12 3,-21-7,0 1,0-1,0 1,1-1,-1 0,0 0,0 0,0 0,0-1,0 0,0 1,0-1,0 0,0 0,0-1,0 1,0 0,-1-1,1 0,0 0,-1 0,0 0,1 0,-1 0,0 0,0-1,0 1,0-1,-1 0,1 1,-1-1,0 0,1 0,-1 0,-1 0,1 0,0 0,-1 0,1-5,2-18,0-1,-2 0,-1 1,-1-1,-2 0,0 1,-9-33,-7-10,-38-95,38 134,9 21,9 18,4 4,1-1,0 0,1 0,0-1,1 0,1 0,0 0,0 0,1-1,15 16,15 11,52 40,-59-52,84 63,-90-69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31.7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402 464,'-15'0,"-1"0,1 1,-1 1,1 0,0 1,-17 6,24-6,0 1,0 0,1 0,-1 1,1-1,0 2,1-1,-1 1,1 0,0 0,1 1,-9 11,-9 17,1 2,1 1,2 0,-13 43,29-72,0 1,1 1,0-1,1 0,0 0,1 1,1 17,-1-25,0-1,0 0,1 1,-1-1,1 0,-1 1,1-1,0 0,0 0,0 0,0 1,0-1,0 0,1-1,-1 1,1 0,-1 0,1-1,0 1,0 0,-1-1,1 0,0 1,0-1,1 0,-1 0,0 0,0-1,0 1,1 0,-1-1,0 1,1-1,-1 0,0 0,1 0,-1 0,0 0,4-1,0-1,0 0,0 0,-1 0,1-1,0 1,-1-1,0-1,0 1,0-1,0 0,5-6,48-56,-47 53,0 0,-1 0,0-1,-1 0,0-1,-1 1,-1-2,0 1,-1-1,-1 0,0-1,-2 1,0-1,0 0,-2 1,0-1,0 0,-2 0,-2-17,-4-4,-1 1,-1 1,-2-1,-2 2,-1-1,-2 2,-1 0,-2 1,-1 1,-40-49,51 72,0 0,0 1,0 0,-1 0,0 1,-14-7,21 13,0-1,0 1,0-1,0 1,0 0,0 1,-1-1,1 0,0 1,-1 0,1 0,-5 0,6 0,1 1,-1-1,0 1,1 0,-1 0,1 0,0-1,-1 1,1 0,-1 1,1-1,0 0,0 0,0 0,0 1,0-1,0 1,0-1,0 1,0-1,1 1,-1-1,1 1,-1 0,0 2,0 4,1-1,-1 1,1-1,0 1,1-1,0 1,0-1,0 0,1 1,0-1,1 0,-1 0,8 11,2 5,1 0,27 33,11 5,96 91,73 40,-154-136,-29-24,1-1,2-3,49 29,-71-49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32.8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80 556,'4'0,"0"0,1 0,-1 0,0-1,0 1,1-1,-1 0,0-1,0 1,0-1,0 1,0-1,-1 0,1-1,4-2,-5 1,0 1,0-1,0 0,-1 0,1 0,-1-1,0 1,0 0,-1-1,1 1,-1-1,0 0,1-9,4-57,-3-1,-10-111,7 174,-1-3,0 1,-1-1,0 0,-1 1,0-1,-6-10,9 19,-1 1,0 0,0 0,0 0,0 0,0 0,-1 0,1 1,0-1,-1 0,1 1,-1-1,0 0,0 1,1 0,-1 0,0-1,0 1,0 0,0 0,-1 1,1-1,0 0,0 1,0-1,-1 1,1 0,0 0,0 0,-1 0,1 0,0 0,0 1,-1-1,1 1,0-1,0 1,-4 2,1 0,-1 0,0 1,1 0,-1 0,1 1,1-1,-1 1,0 0,1 0,0 1,0-1,1 1,0 0,0 0,0 0,0 0,1 1,0-1,1 1,-1-1,0 13,1-8,0-1,1 1,0 0,1 0,0 0,0 0,1-1,1 1,0-1,0 1,1-1,0 0,6 10,1-5,1 0,1-1,0 0,1 0,0-2,1 0,1 0,-1-2,2 0,26 13,-16-11,1-1,0-1,1-1,0-1,0-2,32 3,-48-8,2 1,0 0,-1-1,1-1,0 0,-1-1,1-1,0 0,16-5,-28 5,-1 1,0-1,0 1,0-1,0 0,0 0,-1 0,1 0,0 0,-1 0,0 0,1-1,-1 1,0 0,0-1,0 1,0-5,9-52,-6 29,-3 26,-1-13,-4 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33.6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1,'5'1,"1"1,-1 0,0 0,0 1,-1-1,1 1,-1 0,1 0,-1 0,0 1,5 5,8 5,41 32,-1 3,-3 3,78 95,-129-144,-1 0,0 1,0-1,0 1,-1-1,1 1,-1-1,1 1,-1 0,-1 0,1-1,0 1,-1 5,0-8,0 1,0-1,-1 0,1 0,0 1,-1-1,1 0,-1 0,1 0,-1 0,1 0,-1 0,0 0,0 0,1 0,-1 0,0 0,0 0,0 0,0-1,0 1,0 0,0-1,-1 1,1-1,0 1,0-1,0 0,0 1,-1-1,1 0,0 0,0 0,-1 0,1 0,0 0,0 0,-1 0,1 0,0-1,0 1,0 0,-2-2,-1 1,0-1,0 0,0 0,0 0,1 0,-1 0,1-1,0 1,0-1,0 0,0 0,0-1,0 1,1 0,0-1,-1 0,1 1,1-1,-1 0,1 0,-2-5,-1-3,0-1,1 0,0 0,1 0,0-21,2 27,1 0,-1 0,1 0,0 0,1 0,0 0,0 0,1 0,0 0,0 1,0 0,1-1,0 1,6-7,-2 4,0 1,1 0,0 0,0 1,1 1,0-1,0 1,13-5,4 1,1 0,-1 2,1 1,1 1,-1 1,43 0,-57 4,0 1,0 1,0 0,-1 1,27 6,-34-6,1 1,-1-1,0 1,0 0,0 1,-1-1,1 1,-1 0,0 0,0 1,0 0,-1 0,1 0,3 7,-2-3,-1 1,0 0,0 0,-1 0,-1 0,0 1,0-1,-1 1,0 0,-1 0,0 0,-1 13,0-2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42.6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1623,'1'-5,"1"1,-1-1,1 1,0-1,0 1,1 0,-1 0,1 0,0 0,0 0,0 1,7-6,4-6,75-92,251-321,-334 418,55-74,-5-3,58-119,-99 173,-2-1,-2-1,0 0,4-37,-11 48,-2 1,0-1,-2 0,0 0,-2 0,-1 0,-6-25,6 35,-1 1,-1 0,0 0,-1 1,0-1,-1 1,0 1,-1-1,0 1,-1 1,-16-16,20 21,0 1,0 0,0 1,0-1,-1 1,0 0,0 0,0 1,0-1,0 1,0 1,0-1,-1 1,1 0,0 1,-1-1,1 1,-1 0,1 1,-1 0,1 0,0 0,-1 1,1 0,0 0,-11 6,12-5,-1 1,1 0,0 0,0 0,0 1,1 0,-1 0,1 0,0 0,1 1,-5 8,-31 75,26-55,-20 44,4 1,3 1,3 1,5 2,2 0,-5 117,21-179,1-1,0 1,2-1,0 0,2 0,0 0,1-1,1 0,0 0,2 0,0-1,13 18,0-4,2-2,1-1,1-1,2-1,44 34,-43-39,1-2,0 0,42 18,-70-37,0 0,1 1,-1 0,0-1,0 1,0 0,0 0,0 0,-1 0,1 0,-1 1,1-1,-1 0,0 1,0-1,0 1,0 0,0-1,0 1,-1 0,0-1,1 1,-1 0,0-1,0 5,-1 8,-1 1,0 0,-7 21,2-4,-16 31,19-58,0 1,1-1,0 1,1 0,-1 0,1 0,1 0,-1 0,1 1,1-1,-1 0,1 1,1 11,0-17,0-1,1 1,-1 0,0 0,1 0,-1-1,0 1,1-1,0 1,-1-1,1 0,0 0,0 1,0-1,0 0,0-1,0 1,0 0,0-1,0 1,0-1,0 1,1-1,2 0,58-2,49-16,0-6,165-57,-61 16,-60 19,-127 36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34.3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1,'1'15,"1"1,0-1,2 1,-1-1,2 0,0 0,0 0,2-1,0 0,0 0,18 23,12 11,75 75,-65-73,-2 1,-26-28,1 0,1-1,1-1,1-1,1-1,40 25,-55-40,0-1,0 0,0 0,1-1,0 0,-1-1,17 1,74-7,-37 1,-4 2,1-2,-1-2,0-4,69-19,-121 27,0-1,-1 1,1-1,0-1,-1 1,0-1,0 0,0-1,8-7,3-10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34.9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481 49,'38'-37,"-25"26,-26 23,-58 50,-4-2,-104 62,75-53,39-31,41-27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36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183 790,'14'-15,"-1"0,-1-1,0 0,-1-1,-1 0,0-1,-2 0,0-1,-1 0,0 0,-2 0,-1-1,0 1,-1-1,0-21,-2 5,-1 1,-2 0,-2 0,-1 0,-1 0,-2 0,-22-57,25 79,-1 0,-1 0,0 1,0 0,-1 0,-1 1,-15-16,22 24,0 1,-1-1,1 1,-1 0,0-1,0 1,0 0,0 1,0-1,0 1,-1-1,1 1,0 0,-1 0,1 0,-1 1,1-1,-1 1,1 0,-1 0,0 0,1 0,-1 1,1-1,-1 1,1 0,-1 0,1 0,0 1,0-1,-1 1,1-1,0 1,0 0,-2 3,-2 2,0 0,0 0,1 1,1 0,-1 0,1 0,1 1,-1 0,-2 9,5-14,0 0,1 0,-1 0,1 0,0 0,0 0,1 1,-1-1,1 0,0 0,0 0,1 1,-1-1,1 0,0 0,0 0,0 0,0 0,1 0,0 0,0 0,3 5,2-3,1-1,0 0,-1 0,2-1,-1 0,0-1,1 1,0-1,-1-1,1 0,18 2,-1 1,535 131,-540-130,30 6,0 2,-1 3,69 32,-115-47,0 0,0 0,0 0,-1 1,1-1,-1 1,0 0,0 0,0 0,0 0,0 1,0-1,-1 1,0-1,0 1,0 0,0 0,0 0,-1 0,0 0,0 0,0 1,0-1,-1 0,1 1,-1-1,0 0,0 1,-1-1,-1 9,-2-4,1 1,-1-1,-1 1,0-1,0 0,-1-1,0 0,0 0,-1 0,0 0,-16 12,-246 168,82-62,139-92,4-4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0.4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1,'7'14,"1"0,0 0,1 0,18 21,-21-28,32 43,-2 1,51 96,-50-68,4-1,83 120,-101-169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1.4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1 454,'0'-8,"0"0,0 0,1 0,0 0,0 0,1 0,0 0,5-11,-5 15,1 0,0 0,0-1,0 2,1-1,-1 0,1 1,0 0,0 0,0 0,1 0,-1 0,0 1,9-3,61-25,-30 13,67-37,-98 46,0 0,-1-1,0 0,-1-1,0 0,0-1,-1 0,0-1,10-16,-11 15,1 0,1 0,14-14,8-8,-33 36,-2 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2.5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155 390,'2'-9,"0"0,1 1,0-1,0 1,1-1,0 1,1 0,0 1,0-1,8-7,5-11,-4 6,-1 0,0-1,-2 0,0-1,-2-1,0 1,-1-1,5-29,-13 51,0 0,1-1,-1 1,0 0,0-1,0 1,0-1,0 1,0 0,0-1,0 1,-1 0,1-1,0 1,-1 0,1-1,-1 1,0 0,1 0,-1-1,0 1,0 0,0 0,0 0,0 0,0 0,0 0,0 1,0-1,0 0,0 0,-1 1,1-1,0 1,0-1,-1 1,1-1,0 1,-3 0,0-1,1 2,-1-1,1 0,-1 1,1-1,-1 1,1 0,0 0,-1 1,1-1,0 1,0 0,0-1,-5 5,-8 11,0 0,2 1,0 1,1 0,1 1,0 0,2 1,-9 26,-7 7,11-22,1 0,2 1,1 0,1 0,2 1,2 1,1-1,1 1,2 56,2-89,0 0,-1 0,1 0,1 0,-1-1,0 1,0 0,1 0,-1 0,1 0,-1-1,1 1,0 0,0-1,0 1,0 0,0-1,0 1,0-1,0 0,1 1,-1-1,0 0,1 0,0 0,-1 0,1 0,-1 0,1 0,0 0,0-1,-1 1,1-1,0 1,0-1,0 0,0 1,-1-1,1 0,0 0,0-1,0 1,0 0,0-1,-1 1,1-1,0 1,0-1,-1 0,3-1,13-6,0 0,-2-2,1 0,16-14,-17 14,132-104,-102 78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3.5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176 0,'-2'1,"0"-1,-1 1,1 0,0 0,0 0,-1 0,1 0,0 0,0 1,0-1,0 0,1 1,-1 0,0-1,1 1,-3 3,-22 32,7 0,2 0,1 2,2 0,1 0,3 1,1 1,-4 49,12-85,0-1,1 0,0 0,0 1,0-1,1 0,-1 0,1 1,0-1,0 0,0 0,1 0,2 6,-2-8,-1-1,1 1,0 0,-1-1,1 0,0 1,0-1,0 0,0 0,0 0,0 0,0 0,0 0,1-1,-1 1,0-1,0 1,1-1,-1 0,0 0,1 0,-1 0,0 0,0-1,1 1,2-2,12-2,0-1,-1 0,0-2,0 1,0-2,-1 0,0-1,-1-1,0 0,24-23,-30 25,1 0,-1-1,-1 0,0-1,0 0,-1 0,0 0,0 0,-1-1,-1 0,0 0,0-1,-1 1,-1-1,0 1,1-21,-3 30,0 0,0 0,0 1,0-1,-1 0,1 0,0 0,-1 0,0 1,1-1,-1 0,0 1,0-1,0 0,0 1,-2-3,-5 6,1 18,6-6,0-1,0 1,1 0,1-1,0 1,1-1,1 1,0-1,0 0,2 0,-1 0,2-1,0 1,0-1,1-1,10 14,-3-4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4.7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104 290,'-1'11,"-2"-1,0 1,0 0,-1-1,0 1,0-1,-2 0,1-1,-12 17,-5 9,17-24,0 1,0 1,1-1,0 1,1 0,1 0,0 0,1 0,0 0,2 16,-1-19,1 1,0-1,1 1,0-1,1 1,0-1,1 0,0 0,0 0,1-1,0 0,13 17,-16-24,0 0,0-1,0 1,1-1,-1 1,0-1,1 0,-1 0,1 0,-1 0,1-1,-1 1,1-1,0 1,-1-1,1 0,0 0,-1 0,1-1,0 1,-1 0,1-1,-1 0,1 0,-1 1,1-2,-1 1,1 0,-1 0,0-1,3-1,11-8,0 0,0-1,16-16,-18 16,88-81,174-206,-271 293,1-2,-1 1,0 0,0-1,-1 0,0 0,-1-1,1 1,-2-1,1 1,1-15,-3 17,-1 1,0-1,-1 1,0-1,1 1,-2-1,1 1,-1 0,1 0,-1 0,-1 0,1 0,-1 0,0 0,0 1,0-1,-1 1,1 0,-1 0,-4-4,0 1,1 0,-1 1,-1 0,1 0,-1 1,0 0,0 0,0 1,-1 0,1 1,-19-5,26 9,0-1,1 0,-1 1,0 0,1-1,-1 1,0 0,1 0,-1-1,1 1,-1 0,1 1,-1-1,1 0,0 0,0 1,-1-1,1 0,0 1,0 0,0-1,1 1,-1-1,0 1,1 0,-1-1,1 1,-1 0,1 0,0 0,0-1,0 1,0 0,0 3,0 8,0-1,1 0,4 22,4 3,1-1,2 0,1-1,2-1,32 54,117 154,-89-137,-27-33,-23-32,2-1,1-2,37 38,-64-73,1 0,0 0,-1-1,1 1,0-1,0 1,0-1,0 0,0 0,0 0,0 0,0 0,0 0,1 0,-1-1,0 1,1-1,2 0,-4 0,0 0,1-1,-1 0,0 1,0-1,0 0,0 0,0 1,0-1,0 0,0 0,0 0,0 0,0 0,-1 0,1-1,0 1,-1 0,1 0,-1 0,1-1,-1 1,1-2,2-12,-1 0,0 0,-1-1,-1-20,0 15,2-25,12-76,-13 110,2 1,0-1,0 1,1 0,1 0,-1 0,2 0,0 1,0 0,0 0,2 0,7-8,-12 16,1-1,-1 1,1 0,-1 0,1 0,0 0,-1 1,1-1,0 1,0 0,0 0,0 1,0-1,1 1,-1 0,0 0,0 0,0 1,0-1,0 1,0 0,0 0,0 1,5 2,12 4,-2 2,1 1,25 18,-17-11,32 16,-39-23,0 1,0 0,19 17,-34-23,0-1,-1 1,1 0,-1 0,-1 0,1 0,-1 1,0 0,-1 0,1 0,-1 0,-1 1,3 11,0 10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6.2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276 1545,'0'0,"0"-1,0 0,0 1,0-1,0 0,0 1,0-1,-1 0,1 1,0-1,0 1,-1-1,1 1,0-1,-1 1,1-1,0 0,-1 1,1 0,-1-1,1 1,-1-1,1 1,-1 0,1-1,-1 1,1 0,-1-1,1 1,-1 0,0 0,1 0,-1-1,1 1,-1 0,0 0,1 0,-1 0,0 0,1 0,-1 0,0 1,1-1,-1 0,1 0,-1 0,0 1,1-1,-1 0,0 1,-2 0,0 0,1 0,-1 1,1-1,-1 1,1-1,0 1,0 0,-1 0,-1 3,-2 5,0 0,1 0,-7 20,11-26,-1-1,1 1,0 0,1 0,-1 0,1 0,-1-1,1 1,0 0,1 0,-1 0,0 0,1 0,2 6,-2-9,-1 0,0 0,1 0,-1 0,1-1,0 1,-1 0,1 0,-1-1,1 1,0 0,0-1,-1 1,1-1,0 1,0-1,0 1,0-1,0 0,0 1,-1-1,1 0,0 0,0 0,0 0,0 0,0 0,0 0,2 0,0-1,0 0,0 0,-1 0,1 0,0-1,-1 0,1 1,-1-1,5-4,2-3,1-1,-1 0,10-15,-11 12,0 0,-1 0,-1-1,0 1,0-2,-2 1,0 0,0-1,-1 0,-1 0,-1 0,0 0,-2-28,1 42,0-1,0 0,-1 0,1 0,0 1,-1-1,0 0,1 0,-1 1,0-1,0 1,0-1,0 1,0-1,0 1,0-1,0 1,-1 0,1 0,0 0,-1-1,1 1,-1 1,-2-2,1 1,0 0,0 1,0-1,-1 1,1 0,0 0,0 0,0 0,-1 1,1-1,0 1,-5 2,-5 1,1 2,0-1,0 2,1 0,-17 12,8-3,1 2,1 0,0 1,2 1,0 0,1 1,1 1,1 0,1 1,-16 43,27-63,0-1,0 1,0 0,0 0,1 0,-1 0,1-1,0 1,0 0,0 0,0 0,0 0,1 0,-1 0,1-1,0 1,0 0,0 0,0-1,2 4,-1-4,1 0,-1 0,1 0,0 0,-1 0,1-1,0 1,0-1,0 0,0 0,0 0,0 0,1 0,-1-1,0 1,0-1,1 0,3-1,54 1,1-3,-1-2,0-4,-1-2,0-2,0-4,-2-1,0-4,-1-2,-2-2,69-44,-98 51,0-1,-2-1,-1-1,0-1,-2-2,-1 0,0-1,-2 0,-2-2,0 0,-2-1,17-46,-3-10,-4-1,-3-1,12-111,-32 189,28-281,-28 257,-1 0,-2 0,-1 0,-2 1,-1-1,-18-55,21 79,-1 1,0-1,0 1,-1 1,0-1,0 0,-1 1,0 0,0 0,-1 1,0 0,0 0,0 1,-11-7,13 10,0 0,1 0,-1 0,-1 0,1 1,0 0,0 0,0 1,-1-1,1 1,0 0,0 0,-1 1,1 0,0 0,0 0,0 0,0 1,0 0,0 0,0 0,0 1,1 0,0-1,-9 8,1 1,0 1,1 0,1 1,0 0,0 1,2 0,-1 0,2 1,0 0,-8 25,3 1,1 0,2 0,-3 44,10-59,1 0,2 0,1 0,0 0,2-1,1 1,1-1,2 0,0 0,2-1,0 0,1-1,2 0,25 36,-10-23,0-1,3-1,0-2,3-1,0-1,2-2,62 37,-75-52,2 0,0-2,0-1,1-1,28 5,132 17,-91-18,-87-12,-1-1,0 1,-1 1,1-1,0 1,10 5,-16-7,0 1,0-1,0 1,0 0,-1-1,1 1,0 0,-1-1,1 1,-1 0,1 0,-1 0,1 0,-1 0,1-1,-1 1,0 0,1 0,-1 0,0 0,0 0,0 0,0 0,0 0,0 0,0 0,0 0,0 0,0 0,-1 0,1 0,0 0,-1 0,1 0,0 0,-1-1,1 1,-1 0,0 0,1 0,-1-1,0 1,1 0,-1-1,0 1,-1 1,-57 63,27-31,-34 48,-132 262,90-145,98-174,10-25,0 0,0 0,0 0,0 1,0-1,0 0,0 0,0 1,0-1,0 0,0 0,0 0,0 1,0-1,0 0,0 0,1 0,-1 0,0 1,0-1,0 0,0 0,1 0,-1 0,0 0,0 1,0-1,0 0,1 0,-1 0,0 0,0 0,0 0,1 0,-1 0,0 0,0 0,1 0,-1 0,0 0,0 0,0 0,1 0,-1 0,0 0,0 0,0 0,1 0,38-21,-25 13,71-46,-3-4,-2-3,-3-4,102-110,-147 141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7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199 988,'2'-30,"2"0,1 0,2 1,18-54,-8 28,58-242,-67 253,-2 0,-2-1,-2 1,-6-83,3 117,-1 0,0 1,0 0,-1-1,0 1,-1 0,0 0,-9-14,12 20,-1 1,1 0,-1 0,0 0,0 0,0 0,0 0,0 0,-1 1,1-1,0 1,-1-1,1 1,-1 0,0 0,1 0,-1 1,0-1,0 0,1 1,-1 0,0 0,0 0,1 0,-1 0,0 0,0 1,0-1,1 1,-1 0,0 0,1 0,-1 0,-2 2,-8 5,0 0,1 0,1 1,-1 1,1 0,1 1,0 0,1 0,0 1,0 0,-7 15,2 0,1 0,0 2,2-1,-9 42,14-49,1 1,1 1,0-1,2 0,1 36,2-52,-1 0,1 0,0 0,1 0,0-1,-1 1,2-1,-1 1,1-1,-1 0,1 0,1 0,-1 0,1 0,0-1,0 1,0-1,1 0,-1-1,1 1,0-1,0 0,0 0,0 0,1-1,6 3,18 2,0-1,1-1,0-2,-1-1,1-2,35-3,20 2,-14 3,71 11,-112-8,0 1,0 1,-1 2,54 23,-81-31,0 1,0 0,0-1,0 1,0 0,0 0,0 1,-1-1,1 0,-1 1,0 0,0-1,0 1,0 0,0 0,-1 0,1 1,-1-1,0 0,0 0,0 1,0-1,0 1,-1-1,0 1,0-1,0 1,0-1,0 0,-1 1,1-1,-1 1,0-1,0 0,0 1,0-1,-3 4,-5 11,-1 0,0 0,-2-1,0-1,-14 16,-89 105,-205 233,304-352,-1-2,-1 0,-24 18,35-29,-1-1,0 0,1 0,-1 0,-1-1,1 0,0-1,-1 0,1 0,-1-1,0 0,-8 0,-4-2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43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561 809,'291'-285,"-231"228,57-73,-88 95,-2-2,-2-1,34-67,-57 102,-1 0,1 0,-1-1,0 1,0 0,0-1,0 1,0-1,-1 1,0-1,0 1,0-1,0 1,0-1,-1 1,1-1,-1 1,0-1,0 1,0 0,-1-1,-1-3,0 4,0-1,-1 1,1 0,0 0,-1 1,0-1,1 1,-1-1,0 1,0 0,0 1,-1-1,1 1,0 0,-1 0,1 0,-8 0,-11 0,-1 0,1 2,0 1,0 1,0 1,0 1,0 0,-30 14,11-3,2 2,0 2,-57 39,63-33,1 0,1 3,-49 55,-71 109,139-175,-54 71,4 3,-62 122,118-201,1 1,0-1,2 2,-7 23,11-34,-1 0,1 1,-1-1,1 0,0 0,1 0,-1 1,1-1,0 0,0 0,0 0,0 0,1 0,0 0,0-1,0 1,0 0,0-1,1 0,-1 1,5 2,7 6,0-2,1 1,0-2,1 0,0-1,0 0,1-2,0 0,0 0,35 5,18-1,99 3,-143-12,24 1,0-3,0-2,90-17,-105 12,0-1,-1-2,0-1,-1-2,0-1,33-21,-48 22,1 0,28-30,21-15,-57 51,-1 0,0-1,-1 0,0-1,0 0,12-18,-9 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8.8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 0,'-21'54,"13"-19,1 1,2-1,-1 67,16 106,-5-152,-3-19,-4 66,0-87,0 0,-1 1,-1-1,0 0,-1-1,-10 22,3-16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49.5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0,'-2'157,"5"167,-3-320,0-1,0 0,0 0,1 0,-1 0,1 0,0 0,0 0,0 0,0 0,0 0,1 0,-1 0,1-1,0 1,0-1,0 1,0-1,0 0,0 0,1 0,-1 0,1 0,4 2,-2-2,1-1,-1 1,1-1,0-1,-1 1,1-1,0 0,-1 0,1-1,0 0,-1 0,11-3,28-10,70-32,-8 2,-39 24,-50 16,0 0,0-1,-1-1,1 0,-2-2,1 1,-1-2,0 0,19-16,-20 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0.3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382 36,'-106'92,"77"-70,1 3,0 0,-37 46,47-46,1 1,0 1,-18 42,28-52,1 0,0 1,1 0,1 0,0 0,2 0,-1 22,2-37,1 1,0-1,0 0,0 0,0 0,0 0,1 1,-1-1,1 0,0 0,0 0,0 0,1 0,-1 0,1 0,-1-1,1 1,0-1,0 1,0-1,0 1,1-1,-1 0,0 0,1 0,0 0,-1-1,1 1,0-1,0 0,0 1,0-1,0 0,0-1,0 1,1-1,-1 1,0-1,0 0,4 0,2-1,1 0,-1-1,0 0,0-1,0 0,0 0,0-1,0 0,-1 0,0-1,0 0,12-9,-4-2,0 1,-1-2,-1 0,0-1,-1-1,-1 0,-1 0,-1-1,0-1,-2 1,0-2,-1 1,-1-1,-2 0,0 0,1-24,-1 14,0 1,13-43,-14 64,1-1,-1 1,2 0,-1 0,2 0,-1 0,1 1,1 0,-1 0,12-11,-17 20,0-1,0 0,0 1,0-1,0 1,0-1,0 1,0 0,0-1,0 1,0 0,0 0,0-1,0 1,0 0,0 0,0 0,0 1,0-1,0 0,0 0,0 0,0 1,0-1,0 0,0 1,0-1,0 1,0 0,0-1,-1 1,1-1,0 1,0 0,-1 0,1 0,0-1,-1 1,1 0,-1 0,1 0,-1 0,1 0,0 1,25 58,-18-39,60 110,5-3,98 130,-166-252,-1 1,2-2,-1 1,0-1,10 8,2-3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1.1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1,'1'8,"0"1,0-1,1 1,0-1,0 0,1 1,0-1,0-1,6 11,47 66,-33-52,163 215,-103-142,-4 4,74 137,-150-240,14 24,-10-26,-4-18,-4-19,-1 8,2 0,1 0,8-48,-7 65,0 0,1 0,0 1,0-1,1 1,0-1,0 1,0 0,1 1,0-1,1 1,0 0,-1 0,2 1,-1 0,9-6,-8 7,0-1,1 1,-1 1,1-1,0 1,0 1,0-1,1 1,-1 1,0 0,1 0,-1 0,1 1,14 2,-11 0,0 1,0 0,-1 1,0 0,0 1,0 0,0 1,-1 0,16 12,-8-3,0 0,-1 2,-1 0,0 1,-1 1,-1 1,-1-1,-1 2,-1 0,10 25,16 68,-34-101,0 0,-1 0,-1 0,0 0,-1 0,-2 27,1-36,0 0,-1 0,1 0,-1 0,1 0,-1 0,-1 0,1 0,0-1,-1 1,0-1,0 1,0-1,0 0,0 0,-1-1,1 1,-1-1,0 0,0 0,0 0,0 0,0 0,0-1,0 0,0 0,-5 1,-14 1,1-1,-1 0,1-2,-25-2,19 1,5-3,1 0,-1-2,1 0,0-2,0 0,1-1,-37-23,22 13,-22-17,36 18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1.8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456 1,'-19'0,"-9"0,-51 5,68-3,1 0,0 1,0 0,0 1,0 0,1 0,0 1,-13 8,-1 3,2 2,0 0,0 1,-32 42,41-46,1 1,1 0,0 0,1 1,1 0,0 1,2 0,-5 20,10-36,0 1,0 0,1 0,-1 0,1 0,0 0,0 0,0 0,0 0,1 0,-1 0,1 0,-1 0,1 0,0 0,0 0,1 0,-1-1,0 1,1-1,0 1,2 3,-1-4,0 0,0-1,1 1,-1 0,0-1,1 0,-1 0,1 0,-1 0,1 0,-1-1,1 0,-1 0,1 0,0 0,-1 0,1-1,-1 1,5-2,33-9,-1-1,73-34,-32 13,-37 15,7-2,91-24,-141 43,1 0,-1 1,1 0,0-1,-1 1,1 0,0 0,-1 0,1 0,0 0,-1 0,1 1,0-1,2 1,-4 0,1-1,-1 1,0-1,0 0,1 1,-1-1,0 1,0-1,0 1,0-1,0 1,0-1,0 0,0 1,0-1,0 1,0-1,0 1,0-1,0 1,0-1,0 1,0-1,-1 0,1 1,0-1,0 1,-1-1,1 0,0 1,-1 0,-34 37,23-27,1 0,-1-1,-1-1,1 0,-2 0,1-1,-1-1,0 0,-1-1,0-1,1 0,-2-1,1-1,0 0,-21 1,-13-1,27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3.1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0,'-3'1,"1"-1,0 1,0 0,-1 0,1 0,0 0,0 1,0-1,0 0,0 1,0-1,1 1,-1 0,-2 3,-21 27,11-5,1-1,2 2,1-1,0 1,3 1,0 0,-3 31,-12 49,14-81,-3 14,-9 58,19-90,0 0,0 0,1 1,0-1,1 0,0 0,1 0,0 0,0 0,1 0,6 14,-7-22,-1 1,1 0,0 0,0-1,0 1,0-1,0 0,1 0,-1 0,1 0,-1 0,1 0,0 0,0-1,-1 1,1-1,0 0,0 0,1 0,-1-1,0 1,0-1,0 1,0-1,1 0,-1 0,5-1,8-2,0-1,0 0,-1-1,23-10,17-5,-32 16,0 0,0 2,0 0,0 2,0 0,0 2,0 0,41 11,-49-9,-1 0,1 1,-1 0,-1 2,1-1,-1 2,0 0,0 0,-1 1,-1 1,1 0,-1 0,-1 1,13 17,-20-23,0 0,0-1,0 1,-1 1,1-1,-1 0,-1 0,1 1,-1-1,0 1,0-1,0 1,-1 0,0-1,0 1,-1-1,1 1,-3 8,0-7,0 1,0-1,0 0,-1-1,0 1,-1-1,1 0,-1 0,0 0,-1 0,0-1,-11 9,-138 115,107-85,-2-2,-2-3,-87 51,121-81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3.6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1,'0'17,"0"0,1-1,1 1,0 0,1-1,1 0,1 0,0 0,1 0,1-1,0 0,12 17,34 43,4-3,129 128,-149-163,108 101,-125-121,1-1,1-1,0-1,1-1,38 16,-14-18,-45-11,0 1,0-1,0 0,0-1,0 1,0 0,1-1,-1 1,0-1,0 1,0-1,-1 0,1 0,0 0,0 0,0 0,-1-1,1 1,2-3,5-8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4.0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0 290,'0'-5,"4"0,2-5,3 0,6-3,-1-3,2 0,2 0,3-3,2-1,1-3,-3-1,3-1,2 0,0 0,1 3,-4 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5.1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406 1,'-16'0,"-1"1,1 1,-1 0,1 1,0 1,0 0,0 1,1 1,-1 1,2 0,-29 18,26-12,1 0,0 1,1 1,0 0,2 1,-1 1,2 0,0 1,-9 19,15-25,1 1,0 0,0 1,1-1,1 1,0-1,1 1,-1 27,3-37,0-1,0 1,0-1,0 0,1 1,-1-1,1 1,0-1,0 1,0-1,0 0,1 0,-1 0,1 0,0 0,0 0,0 0,0 0,1-1,-1 1,1-1,-1 0,1 1,0-1,0 0,0-1,0 1,0-1,0 1,1-1,-1 0,0 0,1 0,-1-1,1 1,-1-1,1 0,-1 1,1-2,3 1,1-1,1 0,-1-1,0 0,1 0,-1-1,0 0,0-1,0 1,-1-1,1-1,-1 0,0 0,0 0,-1-1,0 0,0 0,0 0,-1-1,1 0,-2 0,1 0,-1-1,0 0,3-8,7-20,-1-1,-2 0,11-75,-16 81,-6 31,0 0,0 0,0 0,0 0,0 0,-1-1,1 1,0 0,0 0,0 0,0 0,0 0,0-1,0 1,1 0,-1 0,0 0,0 0,0 0,0-1,0 1,0 0,0 0,0 0,0 0,0 0,0 0,0 0,1-1,-1 1,0 0,0 0,0 0,0 0,0 0,0 0,0 0,1 0,-1 0,0 0,0 0,0 0,0 0,0 0,1 0,-1 0,0 0,0 0,0 0,0 0,0 0,1 0,-1 0,0 0,0 0,0 0,0 0,0 0,1 0,-1 0,7 13,8 24,-13-33,6 17,2-1,1 0,1 0,27 35,67 66,-101-115,79 81,-68-69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5.9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215 0,'-11'1,"0"0,1 1,-1 0,0 1,0 0,1 0,0 1,0 0,0 1,0 1,0-1,1 1,0 1,1 0,-1 0,1 0,1 1,-1 1,1-1,-11 19,17-25,0 1,0 0,0-1,0 1,1 0,-1 0,1-1,0 1,0 0,0 0,0 0,0 0,0-1,1 1,-1 0,1 0,0-1,0 1,0 0,0-1,0 1,1-1,-1 0,1 1,0-1,2 3,6 5,0-1,0 0,1-1,17 10,15 14,68 65,-44-40,92 101,-154-152,1 1,-1 0,0 0,-1 1,1-1,-1 1,-1 0,0 0,0 0,0 0,2 16,-5-19,0 1,0 0,0 0,-1 0,0-1,0 1,0 0,-1-1,0 1,0-1,0 0,-1 1,0-1,0 0,0-1,-1 1,1 0,-5 3,-2 2,0 0,-1 0,0-1,-1-1,0 0,0-1,-1 0,1 0,-21 5,10-4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45.3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528 25,'-9'2,"-1"1,1-1,0 1,0 1,0 0,0 0,0 1,1 0,0 0,0 1,-8 7,-42 36,2 3,2 2,3 2,3 2,-57 90,98-138,0 1,1 0,1 0,0 1,-3 12,7-22,0-1,0 1,1-1,-1 1,1 0,0-1,0 1,-1 0,1 0,0-1,0 1,0 0,1-1,-1 1,0 0,1-1,-1 1,1 0,-1-1,1 1,0-1,0 1,0-1,-1 1,2-1,-1 0,0 1,0-1,0 0,0 0,1 0,-1 0,1 0,-1 0,1 0,-1 0,1-1,-1 1,1-1,0 1,-1-1,1 1,0-1,-1 0,1 0,3 0,0 0,0-1,0 1,-1-1,1 0,0-1,0 1,-1-1,1 0,-1 0,0 0,1-1,-1 1,0-1,0 0,-1 0,1-1,-1 1,6-8,6-8,-1 0,19-34,-21 32,27-53,44-114,8-17,-91 204,0 1,0 0,0-1,0 1,1-1,-1 1,0 0,0-1,0 1,0 0,0 0,0-1,1 1,-1 0,0-1,0 1,1 0,-1 0,0-1,0 1,1 0,-1 0,0 0,0-1,1 1,-1 0,0 0,1 0,-1 0,0 0,1 0,-1 0,0-1,1 1,-1 0,0 0,1 0,-1 1,5 14,-5 37,0-42,0 188,9-1,59 334,-49-452,4-1,2-1,4-1,4-1,2-2,4-2,77 108,-113-175,0 0,0 0,0 0,0 0,1-1,-1 0,1 1,0-1,0 0,0-1,0 1,0-1,1 0,-1 0,1 0,0 0,-1-1,1 0,0 0,0 0,0-1,0 1,0-1,0-1,0 1,-1-1,1 1,0-1,0 0,0-1,-1 0,1 1,-1-1,1-1,-1 1,0-1,0 1,0-1,0 0,4-5,6-6,0-1,-1 0,-1-1,-1 0,0-1,-1 0,-1 0,0-1,-2-1,10-33,2-18,13-110,-15 5,-10-294,-7 408,-1 46,-1 0,0 1,-1-1,0 0,-1 1,-1 0,-7-17,-55-92,13 28,41 66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6.7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171 17,'0'-1,"0"0,0 0,0 0,-1 1,1-1,0 0,-1 0,1 1,0-1,-1 0,1 1,-1-1,1 1,-1-1,0 0,1 1,-1-1,0 1,1-1,-1 1,0 0,1-1,-1 1,0 0,0 0,1-1,-1 1,0 0,0 0,0 0,1 0,-1 0,0 0,0 0,0 0,1 0,-1 0,0 0,0 1,0-1,1 0,-1 1,-1 0,-34 14,25-5,0 0,1 1,1 0,0 1,0 0,1 1,1 0,0 0,0 0,2 1,-8 27,12-39,1 0,0 0,0-1,0 1,1 0,-1 0,0 0,1 0,-1 0,1-1,0 1,-1 0,1 0,0-1,0 1,0-1,0 1,0-1,1 1,-1-1,0 0,1 1,-1-1,1 0,-1 0,1 0,0 0,-1 0,1 0,3 0,9 4,0-1,0 0,19 2,7 3,-32-6,0 0,0 0,-1 1,1 0,-1 0,1 1,-1 0,-1 0,1 1,-1 0,0 0,0 0,-1 1,0 0,0 0,5 9,-4-1,0-1,-1 1,0 0,-1 1,-1-1,0 1,-2 0,1 16,0 115,-26 227,23-361,0-1,-1 1,0-1,-1 1,-1-1,0 0,0-1,-1 1,-1-1,0 0,-11 16,-2-8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39:57.5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0 113,'4'0,"6"0,6-5,3 0,4-1,2-2,1-1,0-3,0 1,0-2,0-3,0 1,-5 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06.8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1 680,'2'-3,"0"0,0 0,1 0,-1 1,1-1,0 1,0-1,0 1,0 0,0 0,3-1,-1 0,130-80,-43 27,101-81,-125 83,-2 3,-3-2,89-98,-151 150,0 0,1 0,-1-1,0 1,0 0,0 0,0-1,0 1,0-1,0 1,-1 0,1-1,0 0,-1 1,1-1,-1 1,0-1,1 0,-1 1,0-1,0 0,0 1,0-1,0 0,-1 1,1-1,0 0,-1 1,1-1,-1 1,0-1,-1-1,0 1,0 1,0 0,0 0,0 0,0 0,-1 1,1-1,0 1,-1-1,1 1,0 0,-1 0,1 0,-1 0,1 0,0 0,-1 1,1-1,0 1,-1 0,1-1,-4 3,-12 5,1 1,-1 0,2 1,-1 1,-25 22,-69 73,105-100,-54 59,3 3,2 2,-52 91,89-130,2 2,1 0,2 1,1 0,2 1,1 1,-7 64,12-55,2 0,2 0,2 0,2 0,18 84,-20-122,0 1,1-1,-1 1,2-1,-1 0,1 0,0-1,0 1,0-1,7 7,-9-11,0 1,1-1,-1 0,1 0,0-1,0 1,-1-1,1 1,0-1,0 0,1 0,-1 0,0 0,0-1,0 1,1-1,-1 0,0 0,0 0,1 0,-1 0,0-1,0 0,0 0,0 1,5-4,12-4,0-2,-1-1,-1 0,1-1,-2-1,0-1,0 0,-2-1,1-1,-2-1,0 0,-2 0,1-1,13-30,-18 33,1-4,1 0,0 1,2 0,0 1,1 0,26-25,-33 35,1 1,-1-1,-1 0,1 0,7-15,-13 22,1-1,-1 1,0 0,0 0,0-1,1 1,-1 0,0 0,0-1,0 1,0 0,0 0,0-1,0 1,0 0,0-1,0 1,0 0,0-1,0 1,0 0,0 0,0-1,0 1,0 0,0-1,0 1,0 0,0 0,0-1,-1 1,1 0,0 0,0-1,0 1,-1 0,1 0,0 0,0-1,0 1,-1 0,1 0,0 0,0 0,-1-1,1 1,0 0,-1 0,1 0,0 0,-9-2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08.1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677 1,'2'0,"-1"-1,1 1,0 0,-1 0,1 1,0-1,-1 0,1 0,-1 1,1-1,0 1,-1 0,1-1,-1 1,1 0,-1 0,0 0,1 0,-1 0,0 0,0 0,0 0,0 1,0-1,2 3,-2-2,-1 1,1 0,-1 0,1 0,-1-1,0 1,0 0,0 0,0 0,0 0,-1 0,0-1,-1 5,-2 6,-1-1,0 0,-1 0,0 0,-11 14,-20 23,-33 47,52-71,-42 46,28-35,16-18,2-1,-1 0,-27 23,36-35,0-1,0 0,0 0,0-1,0 0,-1 0,0-1,1 1,-1-1,0-1,0 1,-10 0,-62 0,45-2,0 1,-46 8,55-4,4-2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09.6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433 737,'0'-4,"0"0,0 0,-1 1,1-1,-1 0,0 1,0-1,0 1,-1-1,1 1,-1 0,0-1,0 1,0 0,0 0,-1 0,-4-4,2 3,0 0,0 1,-1-1,1 1,-1 0,0 1,0-1,0 1,-11-2,5 1,-1 2,1-1,0 2,0-1,0 2,-1 0,1 0,0 1,0 0,-21 8,22-5,0 1,0 0,1 0,0 1,0 0,1 1,0 0,0 0,1 1,0 0,0 1,1 0,1 0,-1 0,2 1,-9 21,7-12,1 0,1 0,1 1,0 0,2-1,1 1,0 0,2 0,2 21,-3-39,0-1,1 0,-1 0,1 1,-1-1,1 0,0 0,-1 0,1 0,0 0,1 0,-1 0,0 0,1 0,-1 0,1-1,-1 1,1 0,0-1,-1 0,1 1,0-1,0 0,0 0,0 0,0 0,1 0,-1-1,0 1,0 0,0-1,1 0,-1 0,0 1,0-1,1 0,-1-1,0 1,1 0,-1-1,0 1,4-3,2 1,0 0,0-1,-1 0,0-1,0 0,0 0,0 0,0-1,-1 0,0 0,9-9,-4-1,0-1,-1 0,-1-1,-1 0,0 0,-1-1,-1 1,0-2,-2 1,0 0,-1-1,-1 0,0 0,-2 0,0 0,-1 0,-6-32,-8-18,-3 1,-3 0,-42-92,15 40,30 63,13 40,0-1,-1 1,-1 0,0 1,-1 0,-11-17,15 34,5 10,2 15,16 39,3-2,2-1,3-1,38 64,-7-12,146 266,-197-368,1 1,0-1,1-1,14 14,-22-22,0-1,1 0,-1 1,0-1,1 0,0 1,-1-1,1 0,0 0,-1-1,1 1,0 0,0 0,0-1,0 1,0-1,0 0,0 0,0 1,0-1,0 0,0-1,-1 1,1 0,0 0,0-1,0 1,0-1,0 0,0 0,-1 0,1 1,0-2,0 1,-1 0,1 0,-1 0,1-1,1-2,5-7,-1-1,-1-1,0 1,-1-1,0 0,-1-1,0 1,-1-1,-1 0,0 1,-1-1,0-19,-1 11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0.4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27 325,'-1'0,"-1"1,1-1,0 1,0-1,0 1,0 0,0-1,0 1,0 0,0 0,0 0,0 0,0 0,1 0,-1 0,0 0,0 0,1 0,-1 0,1 0,-1 1,1-1,0 0,0 0,-1 1,1-1,0 0,0 2,-4 44,4-40,-1 5,1 0,0 0,1 0,1 0,0 0,0-1,1 1,1 0,0-1,7 14,-8-19,0-1,1 0,0 1,0-1,0 0,0-1,1 1,0-1,0 0,0 0,0-1,1 1,0-1,-1 0,1-1,0 1,1-1,-1 0,0-1,11 2,-12-2,1 0,-1-1,0 0,0 0,0 0,0 0,1-1,-1 0,0 0,0 0,0-1,0 1,-1-1,1 0,0-1,6-4,-7 3,0 0,-1 0,1 0,-1 0,0-1,0 1,-1-1,0 0,1 0,-2 0,1 0,0 0,-1 0,0 0,0 0,0-7,14-133,-4-234,-11 391,0 0,1 0,1 0,0-1,0 1,1 0,1-1,0 0,0 0,1 0,1 0,0-1,0 0,1 0,0 0,1-1,0 0,0-1,11 9,18 12,63 47,-88-69,1 1,-1-2,1 0,0 0,1-1,21 5,-12-6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1.0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101 1,'-3'0,"0"0,0 1,1 0,-1 0,1-1,-1 2,1-1,-1 0,1 0,-1 1,1-1,0 1,0 0,0 0,0 0,0 0,0 0,0 0,1 0,-1 0,1 1,0-1,-2 5,-2 3,1 1,0 1,-5 21,1 0,3-14,1 1,0-1,2 1,-1 20,3-36,0 0,1 1,-1-1,1 0,-1 0,1 1,1-1,-1 0,1 0,-1 0,1 0,0-1,0 1,1 0,-1-1,1 0,0 1,0-1,0 0,0 0,0-1,1 1,-1-1,5 3,5 0,0 0,0 0,0-1,1-1,0 0,27 2,89-5,-77-1,-26 1,0-1,0-1,0-1,0-1,0-1,-1-2,0-1,31-13,-40 11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1.6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1,'3'8,"-1"0,2 0,-1 0,1-1,0 1,1-1,0 0,0 0,0-1,8 8,-9-9,27 33,-11-13,0-2,41 38,-52-54,0 0,1-1,0 0,0 0,0-1,1-1,0 0,0 0,0-1,0 0,14 1,0-1,-4-2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2.1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1 146,'4'0,"6"0,5-4,5-2,3-4,1 0,2-2,9-5,3-2,-1-3,-3 2,-2 5,-7 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2.5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1,'0'4,"0"6,0 5,0 5,0 3,0-2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46.4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0 123,'1'-1,"-1"1,1-1,0 1,-1 0,1-1,-1 1,1 0,0-1,-1 1,1 0,0 0,-1 0,1 0,0-1,0 1,-1 0,1 0,0 0,-1 1,1-1,0 0,0 0,-1 0,1 0,0 1,-1-1,1 0,0 1,-1-1,1 0,-1 1,1-1,-1 1,1-1,-1 1,1-1,-1 1,1-1,-1 1,1-1,-1 1,0 0,1-1,-1 1,0 1,18 37,-15-32,50 134,-18-43,57 112,-89-206,1 6,1-1,0-1,0 1,1-1,0 0,12 12,-17-19,0 0,1-1,-1 1,0 0,1 0,-1-1,0 1,1-1,-1 1,1-1,-1 1,1-1,-1 0,1 0,0 0,-1 0,1 0,-1 0,3 0,-1-1,0-1,-1 1,1 0,0-1,-1 0,1 1,-1-1,1 0,-1 0,0-1,0 1,0 0,2-4,4-6,-1 0,0-1,-1 1,0-1,-1 0,-1-1,5-22,12-100,-12-248,-10 349,51 104,231 256,-268-307,0 1,-1 0,12 25,-17-28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2.9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10,'0'-4,"0"-2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3.6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1,'0'4,"0"6,0 5,0 5,4-2,6 6,5-2,5-1,3 1,6-3,3-1,-1 1,0-3,-2-4,-1-5,-2-2,-4-3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4.5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98 1,'-2'0,"0"1,0-1,1 1,-1 0,0 0,1 0,-1 0,1 0,-1 0,1 0,-1 1,1-1,0 0,0 1,-1-1,1 1,0-1,0 1,1 0,-1-1,0 1,0 0,1 0,-1 1,-12 46,11-37,0 0,1 1,1-1,-1 1,2-1,0 0,3 18,-3-27,0 0,-1 0,1 0,0-1,1 1,-1 0,0-1,1 1,-1-1,1 1,0-1,0 0,0 0,0 0,0 0,0 0,1 0,-1 0,1-1,-1 1,1-1,0 0,-1 0,1 0,0 0,0 0,0-1,-1 1,1-1,0 0,0 0,0 0,0 0,0 0,0-1,0 1,3-2,0 1,0-2,0 1,0-1,-1 0,1 0,-1 0,1-1,-1 0,0 0,0 0,-1 0,1-1,-1 0,0 0,-1 0,1-1,-1 1,3-8,-4 10,0 1,-1-1,0 0,0 0,0 0,0 0,0 0,0 0,-1 0,0 0,1 0,-1-1,-1 1,1 0,0 0,-1 0,1 0,-1 0,0 0,0 0,0 0,0 0,-1 0,1 1,-1-1,0 0,1 1,-1-1,-1 1,1 0,0 0,0 0,-1 0,1 0,-1 0,0 0,-5-2,-7 0,1 0,-1 0,0 1,-1 1,1 1,0 0,0 1,-21 2,13-1,1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5.6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1 258,'66'-1,"-33"-1,-1 1,1 2,-1 2,41 8,-70-11,1 1,-1 0,0 0,0 0,0 0,0 0,-1 1,1-1,0 1,0 0,-1 0,1 0,-1 0,0 0,0 0,0 1,0-1,0 1,0 0,0-1,-1 1,1 0,-1 0,0 0,0 0,0 0,-1 0,1 0,-1 0,1 1,-1-1,0 0,0 0,0 0,-1 4,0-3,0 0,-1 0,1 1,-1-1,0-1,0 1,0 0,0 0,-1-1,1 1,-1-1,0 0,0 0,0 0,-1 0,1 0,-1-1,0 1,1-1,-1 0,0 0,0-1,0 1,0-1,-7 1,4 0,0-1,-1 0,1-1,-1 1,1-2,0 1,-1-1,1 0,0 0,-1-1,1 0,0-1,0 1,1-1,-1 0,0-1,1 0,0 0,0 0,0-1,0 0,1 0,0 0,0-1,-7-10,5 5,1-1,0 1,1-1,0 0,1 0,0 0,1-1,0 1,1-1,1 0,0 0,1 1,0-1,2-14,0 7,-1 6,1 1,0 0,1 0,0 0,7-19,-8 29,-1 0,1 0,0 1,0-1,0 0,0 1,0 0,0-1,0 1,1 0,0 0,-1 0,1 0,0 1,0-1,0 1,0 0,0-1,0 1,0 1,0-1,0 0,0 1,1 0,-1-1,0 1,6 1,10 2,-1 1,1 0,-1 2,0 0,0 1,28 14,14 6,-59-26,14 4,0 2,0-1,-1 2,17 11,-28-17,0 0,0 1,-1-1,1 1,0 0,-1-1,0 1,0 0,0 0,0 0,0 1,-1-1,1 0,-1 1,0-1,0 1,0-1,-1 1,1-1,-1 1,0 0,0-1,0 1,-1 5,-3 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6.5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696 0,'2'0,"0"0,0 0,0 1,0-1,0 0,0 1,0-1,0 1,-1 0,1 0,0 0,0-1,-1 2,1-1,-1 0,1 0,-1 0,1 1,-1-1,0 1,1-1,-1 1,0 0,0-1,0 1,0 0,-1 0,1-1,0 1,-1 0,1 0,-1 0,0 0,0 0,1 0,-1 0,0 0,-1 3,0 9,0 0,-1 0,-1 0,-4 15,6-25,-13 42,-1-1,-3-1,-27 49,-79 119,113-194,-436 646,442-656,3-5,0 1,-1 0,1-1,-1 0,1 1,-1-1,0 0,0 0,-1-1,1 1,-1-1,1 1,-5 1,5-7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7.1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0,'-2'35,"3"0,1 0,1 0,2 0,2-1,1 0,1 0,18 42,-8-34,-8-17,0 0,1-2,28 42,-38-63,0 0,0 0,0 0,0 0,1-1,-1 1,0-1,1 1,-1-1,1 0,2 1,11 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7.9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88 475,'1'-5,"1"1,-1-1,1 1,0-1,1 1,-1 0,1 0,-1 0,1 0,7-6,8-13,1-9,-2-1,0 0,11-38,-22 53,-1 0,0 0,-2-1,0 0,-1 1,-1-1,-3-37,2 54,0 0,0 0,0 1,0-1,0 0,0 0,-1 1,1-1,-1 0,0 1,1-1,-1 1,0-1,0 1,0-1,0 1,0-1,0 1,0 0,0-1,-1 1,1 0,0 0,-1 0,1 0,-1 0,1 1,-1-1,0 0,1 1,-1-1,0 1,1-1,-1 1,-2 0,0 0,1 1,-1-1,0 1,1 0,0 1,-1-1,1 1,0-1,0 1,-1 0,1 0,1 0,-1 1,0-1,1 1,-4 2,-12 20,0 1,2 0,0 1,2 0,1 2,-16 53,24-65,0-1,2 0,0 1,-1 33,3-48,1 1,0-1,0 0,0 0,0 0,0 1,1-1,-1 0,1 0,0 0,-1 0,1 0,0 0,0 0,0 0,0 0,1 0,-1 0,0 0,1-1,-1 1,1-1,0 1,-1-1,1 0,0 1,0-1,0 0,0 0,0 0,0-1,0 1,0 0,0-1,1 1,-1-1,0 0,0 0,0 0,1 0,-1 0,0 0,0-1,0 1,1-1,-1 1,3-2,12-3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19.4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230 653,'-1'-38,"2"0,2 0,1 1,14-60,-6 43,10-104,-13 76,-8 73,-1-1,0 0,0 0,-1 0,0 0,-2-10,2 18,1 1,0-1,0 1,-1 0,1-1,0 1,-1-1,0 1,1 0,-1 0,0-1,0 1,1 0,-1 0,0 0,0 0,0 0,-1 0,1 0,0 0,0 0,0 0,-1 1,1-1,0 1,-1-1,1 1,0-1,-1 1,1 0,-1-1,1 1,-1 0,1 0,-1 0,1 0,0 0,-1 1,1-1,-1 0,1 1,0-1,-1 1,1-1,0 1,-1 0,1-1,0 1,0 0,-2 2,-4 2,1 0,-1 0,1 1,1 0,-1 0,1 0,0 1,-7 12,-30 68,26-51,-1 7,2 0,2 1,-14 80,16-65,-2 7,3 0,-3 89,13-129,0 0,2 1,1-1,1 0,1 0,1-1,1 1,20 45,-22-62,0 0,0-1,1 1,0-1,1 0,-1-1,2 0,-1 0,1 0,0-1,0 0,0 0,1-1,17 8,-18-11,-1 1,1-1,0-1,0 1,0-1,-1-1,1 1,0-1,0-1,0 1,0-2,0 1,0-1,-1 0,1 0,-1-1,0 0,1 0,7-6,-2 1,-1 0,0-1,0 0,-1-1,0 0,0-1,-2 0,1-1,-1 0,-1 0,0-1,-1 0,0 0,-1-1,-1 0,0 0,0 0,3-25,-6 16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20.4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137 35,'0'-2,"1"0,-2 0,1 0,0 0,0 1,0-1,-1 0,1 0,-1 0,0 1,1-1,-1 0,0 1,-1-3,1 4,1-1,-1 1,0-1,1 1,-1-1,0 1,1-1,-1 1,0 0,0-1,1 1,-1 0,0 0,0-1,0 1,1 0,-1 0,0 0,0 0,0 0,1 0,-3 1,1 0,-1 0,0 0,0 0,0 1,1-1,-1 1,1 0,-1-1,1 1,0 0,0 1,0-1,0 0,0 1,-2 3,-5 13,1 1,1 0,1 0,0 1,2-1,0 1,0 29,-8 35,10-76,-1 0,1 1,1-1,0 0,0 1,1-1,1 15,-1-21,1 0,0 0,0-1,0 1,1 0,-1 0,1-1,0 1,-1 0,1-1,0 0,0 1,1-1,-1 0,0 0,1 0,-1-1,1 1,0 0,-1-1,1 0,0 0,6 2,3 1,0 0,1-1,-1-1,1 0,0-1,-1 0,1-1,0 0,0-1,14-3,-22 3,1 0,-1 0,0-1,0 0,0 0,0 0,0 0,0-1,0 0,-1 0,0 0,1-1,-1 1,0-1,-1 0,1 0,-1-1,0 1,0-1,0 1,0-1,-1 0,0 0,0 0,2-9,0-14,-1 0,-1 1,-2-1,-1 0,-1 0,-1 0,-14-52,17 77,-1 0,0 0,0 0,-1 0,1 0,-1 0,1 0,-1 0,0 0,0 1,0-1,-1 1,1-1,-4-2,5 5,0-1,1 1,-1 0,1-1,-1 1,1 0,-1 0,0 0,1 0,-1-1,1 1,-1 0,0 0,1 0,-1 0,0 1,1-1,-1 0,1 0,-1 0,1 0,-1 1,0-1,1 0,-1 0,1 1,-1-1,0 1,0 1,0-1,-1 1,1 0,0 0,0 0,0-1,0 1,0 1,1-1,-1 0,1 0,-1 4,-1 7,2 1,-1 0,2-1,0 1,0 0,1-1,1 1,0-1,1 0,1 0,0 0,0-1,1 1,9 12,8 11,2-1,2-1,36 36,-42-49,-2-5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21.1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245 0,'2'30,"1"-1,1 0,1 0,2 0,1-1,1 0,1 0,2-1,16 28,9 9,4-1,66 80,-97-130,-8-9,1 0,0 0,0 0,0 0,0 0,0-1,1 0,0 0,-1 0,1 0,0 0,1-1,4 3,-8-5,-1 0,1 0,0-1,0 1,-1 0,1 0,0-1,-1 1,1 0,-1-1,1 1,0-1,-1 1,1 0,-1-1,1 0,-1 1,1-1,-1 1,1-1,-1 1,0-1,1 0,-1 1,0-1,0 0,1 0,-1 1,0-1,0 0,0 1,0-1,0 0,0 0,0 1,0-1,0 0,0 0,0 1,-1-1,1 0,-1-1,-9-32,5 25,0 0,-1 0,0 1,-1 0,0 0,0 0,-1 1,0 0,0 1,-1 0,1 0,-1 0,-1 1,1 1,-1-1,1 2,-1-1,-1 1,-17-2,-15-1,-1 2,1 1,-65 6,52-1,-22-1,47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47.1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0,'9'0,"7"0,9 5,4 0,7 9,1 2,2 3,0 5,-3 0,-4 0,-2-4,-7-2,-6-3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22.1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0 432,'1'3,"-1"1,1-1,0 1,0-1,0 1,1-1,-1 0,1 0,0 0,0 0,0 0,0 0,0 0,4 2,41 38,-32-31,-6-3,44 42,-52-50,1 1,-1-1,1 1,-1 0,0-1,0 1,0 0,0 0,0 0,0 0,0 0,-1 0,1 0,-1 0,0 0,1 0,-1 0,0 0,0 1,0-1,0 0,-1 0,1 0,-1 0,1 0,-1 0,-1 3,1-4,1 0,-1 0,0 0,0 0,0 0,0 0,0-1,0 1,0 0,0-1,0 1,0-1,0 1,0-1,-1 0,1 1,0-1,0 0,0 0,-1 0,1 0,0 0,0 0,0 0,-1 0,1 0,0-1,0 1,0 0,0-1,-1 1,1-1,0 1,0-1,0 0,0 1,0-1,0 0,1 0,-3-1,-3-3,1-1,-1 1,1-1,1 0,-6-8,1-2,1 0,1-1,0 0,1 0,1 0,1-1,0 0,-1-26,2-152,4 135,-1 59,0-19,1 0,1 0,8-37,-9 54,0 1,0-1,1 1,-1-1,1 1,0 0,0 0,0 0,0 0,0 0,1 0,4-5,-5 7,0 0,0 0,0 1,0-1,0 0,0 1,1-1,-1 1,0-1,0 1,0 0,0 0,1 0,-1 0,0 1,0-1,0 1,0-1,0 1,0-1,0 1,0 0,0 0,2 2,7 4,0 1,-1 0,1 1,-2 1,0-1,0 1,0 1,10 18,14 14,2-2,-14-19,-2 2,0 0,-1 1,14 28,-24-36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22.6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0,'4'0,"2"5,4 1,0 3,-1 6,-3 8,-2 4,-2 2,-1 1,-1-1,0-5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23.0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45,'0'-4,"0"-6,-4-5,-2-1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24.2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21,'7'1,"-1"1,0 1,-1-1,1 1,0 0,-1 1,1-1,-1 1,0 0,0 0,6 8,-1-3,92 82,-111-173,9 76,0 1,0-1,0 1,1 0,0-1,0 1,0 0,1 0,0-1,0 1,0 0,6-9,-8 14,0 0,1-1,-1 1,0-1,1 1,-1 0,0-1,1 1,-1 0,0 0,1-1,-1 1,1 0,-1 0,1-1,-1 1,1 0,-1 0,1 0,-1 0,1 0,-1 0,1 0,-1 0,1 0,-1 0,1 0,-1 0,1 0,-1 0,1 0,-1 1,1-1,-1 0,0 0,1 1,-1-1,1 0,-1 0,0 1,1-1,-1 0,0 1,1-1,-1 1,0-1,1 1,-1-1,0 0,0 1,0-1,1 1,-1-1,0 1,0-1,0 2,12 35,-9-28,1 6,1 1,1-2,1 1,0-1,0 0,2 0,0-1,0 0,1 0,1-1,22 20,-11-16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25.6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324 108,'-4'-4,"-1"0,0 0,0 0,0 1,-1 0,1 0,-1 0,0 1,0-1,0 1,0 1,0-1,0 1,0 0,-1 0,1 1,0 0,0 0,-1 1,-7 1,5-1,1 1,-1 1,1 0,0 0,0 0,0 1,0 1,0-1,1 1,0 0,0 1,0 0,-10 11,12-11,-45 60,47-62,1-1,-1 1,1 0,0 0,1 1,-1-1,1 0,0 1,0-1,0 1,0-1,1 1,-1-1,1 1,1 4,0-7,-1-1,1 0,0 1,0-1,0 0,0 1,0-1,0 0,0 0,0 0,1 0,-1 0,0 0,1 0,-1 0,0-1,1 1,-1 0,1-1,-1 1,1-1,0 0,-1 1,1-1,-1 0,1 0,0 0,-1 0,1 0,-1-1,1 1,0 0,2-2,57-15,-58 16,38-17,0-1,-2-3,0-1,40-31,-70 47,-1 0,0 0,0-1,-1 0,11-14,-16 19,0 0,0 0,0 0,-1 0,1 0,-1 0,1-1,-1 1,0-1,0 1,-1-1,1 1,-1-1,0 1,0-1,0 1,0-1,-1 0,1 1,-2-6,2 9,0-1,-1 0,1 1,0-1,-1 0,1 1,0-1,-1 1,1-1,0 0,-1 1,1-1,-1 1,1-1,-1 1,0 0,1-1,-1 1,1-1,-1 1,0 0,1-1,-1 1,0 0,1 0,-1 0,0 0,0 0,1-1,-1 1,0 0,1 0,-1 1,0-1,1 0,-1 0,0 0,0 0,1 1,-1-1,0 0,1 1,-1-1,1 0,-1 1,1-1,-1 1,0-1,1 1,-1-1,1 1,0-1,-1 1,1-1,-1 1,1 0,0-1,-1 2,-23 36,18-23,1 0,1 1,0-1,1 1,1-1,1 1,0 0,1 0,2 22,1-11,2 1,1-1,0-1,17 41,16 16,3-1,62 90,-54-96,-4 3,46 108,-88-178,0 1,-1 0,0 0,-1 0,0 1,1 14,-3-22,0-1,0 0,0 0,0 0,-1 0,1 1,-1-1,0 0,1 0,-1 0,0 0,0 0,0-1,-1 1,1 0,0 0,-1-1,1 1,-1-1,1 1,-1-1,0 0,1 1,-1-1,0 0,0 0,0 0,0 0,0-1,0 1,0-1,0 1,-1-1,1 0,0 1,-3-1,-1 0,1 0,-1 0,1 0,-1-1,1 1,-1-1,1 0,0-1,0 0,-1 0,1 0,0 0,0-1,-8-5,6 2,0 0,0 0,1-1,-1 0,1 0,1-1,0 0,-6-10,1-2,1-1,1-1,1 0,1 0,1 0,-4-34,8 36,2-1,0 0,1 0,2 0,0 1,1 0,0 0,2 0,12-26,-8 21,-2 0,-1 0,0-1,6-50,-14 64,0 1,0-1,-1 0,0 1,-6-20,6 25,-1 1,0 0,0-1,0 1,-1 0,1 0,-1 1,0-1,-1 0,1 1,-1 0,0 0,-7-6,-5 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32.7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672 251,'-1'-10,"0"-1,-1 1,0 0,-1 0,0 0,0 1,-1-1,-1 1,0 0,0 0,0 0,-1 1,-1-1,1 2,-1-1,-1 1,1 0,-1 0,-13-7,10 5,-1 1,-1 1,1 0,-1 1,0 0,-1 1,1 0,-1 1,0 1,0 0,-1 1,1 1,-20 0,23 2,0 1,-1 0,2 0,-1 1,0 1,0 0,1 0,0 1,0 1,0-1,-12 11,8-4,1 0,0 1,0 0,2 1,-1 1,-12 22,4-1,3 1,0 0,3 1,1 0,-13 67,23-90,0 0,1 0,1 0,0 0,1 0,0 1,2-1,-1 0,2 0,0 0,1 0,1-1,0 1,1-1,0 0,1-1,0 0,1 0,1 0,0-1,1 0,0-1,1 0,0-1,1 0,0-1,18 11,8 1,1-1,0-2,2-2,0-1,1-3,0-1,1-2,0-2,62 2,-103-9,1 0,-1 0,1 0,-1 0,0 1,1-1,-1 1,0-1,0 1,1 0,-1 0,0 0,0 0,0 0,0 1,0-1,0 0,0 1,0 0,-1-1,1 1,-1 0,1 0,-1 0,0 0,1 0,-1 0,0 0,0 0,-1 1,1-1,0 0,-1 0,1 1,-1-1,0 1,0-1,0 0,0 1,0-1,-1 0,1 1,-1-1,1 0,-3 5,-3 12,-1 1,-1-1,0-1,-16 24,15-24,-13 21,0-1,-3-1,-1-1,-61 64,61-78,-2-1,0-2,-39 20,49-28,7-7,1 1,0-1,-1-1,0 0,-22 4,-16 3,33-4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27.2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1,'4'2,"0"0,0 1,0 0,-1 0,1 0,-1 0,1 0,-1 0,0 1,0 0,-1 0,5 7,-2-4,48 78,57 118,-20-33,-82-157,-1 1,0-1,-1 1,0 1,-2-1,6 25,-7-18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27.9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1,'4'1,"-1"0,1 1,-1-1,0 1,0 0,1 0,-1 1,0-1,-1 0,1 1,0 0,-1 0,1 0,-1 0,3 5,3 2,249 292,132 167,-316-370,-5 2,-5 4,50 112,-73-131,-5 2,-3 1,-4 2,-4 0,-5 2,13 135,-30 27,-2-245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0:59.9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754 0,'-1'1,"0"-1,-1 0,1 1,0-1,0 1,0 0,-1-1,1 1,0 0,0-1,0 1,0 0,0 0,0 0,0 0,1 0,-1 0,0 0,0 0,0 3,-15 30,11-21,-263 643,35 11,172-485,-88 355,172-606,32-111,-43 115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1.0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1,'-1'7,"1"1,0-1,1 0,-1 1,1-1,1 0,0 1,0-1,0 0,1 0,0-1,0 1,0 0,1-1,0 0,0 0,1 0,0 0,0-1,0 0,1 0,0 0,-1-1,2 0,-1 0,12 5,11 7,-1 0,-1 2,-1 0,0 2,35 36,-47-40,-2-1,1 2,-2-1,0 2,-1 0,-1 0,-1 0,0 1,-1 1,4 22,3 27,-4 0,-2 0,-4 0,-5 94,-52 276,45-397,-13 43,6-42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47.6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1.9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1 374,'1'-4,"-1"0,1 1,0-1,1 0,-1 0,1 1,0-1,0 1,0-1,0 1,0 0,5-5,35-34,-34 36,0 0,1 0,0 1,0 0,0 0,0 1,1 0,0 1,12-3,4 2,0 1,34 0,-33 2,-7-1,0 0,0-2,0 0,36-14,78-38,-68 26,-11 7,129-51,-163 67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3.1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84,'8'237,"45"281,-36-330,-43-593,-1-134,26 534,1 1,0 0,0-1,1 1,-1-1,1 1,0 0,0 0,1-1,-1 1,1 0,4-7,-4 9,0 0,1 0,-1 0,1 1,-1-1,1 1,0-1,0 1,0 0,-1 0,1 0,0 1,0-1,0 1,0-1,0 1,0 0,0 0,5 1,22 0,-14-2,-1 1,1 1,0 0,-1 2,23 5,-36-7,1 1,-1-1,1 1,-1 0,1 0,-1 0,0 0,0 0,0 1,0-1,-1 1,1-1,-1 1,1 0,-1-1,0 1,0 0,0 0,0 0,0 0,-1 0,1 6,0 10,0-1,-3 32,1-26,0 54,0 15,-4 0,-21 119,24-200,-1 0,-1 0,0 0,-1-1,0 0,0 0,-1 0,-10 12,12-18,0 0,0 0,-1-1,0 1,0-1,0 0,0 0,-1-1,1 0,-1 0,0 0,0-1,0 1,0-1,-1-1,1 1,-9 0,13-2,1 0,0 1,0-1,-1 0,1 0,0 0,0 0,0 0,-1 0,1 0,0-1,0 1,-1 0,1-1,0 1,0-1,0 1,0-1,0 0,0 1,0-1,0 0,0 0,0 1,0-1,0 0,1 0,-1 0,0 0,0 0,1 0,-1-1,1 1,-1 0,1 0,0 0,-1 0,1-1,0 1,0 0,0 0,0-1,0 0,0-3,1 0,0 0,0 0,0 0,1 0,-1 0,1 0,5-8,3-4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3.95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0,'1'17,"1"-1,1-1,0 1,1 0,1-1,0 0,9 16,16 53,-18-28,-2 0,5 105,-19 116,4-277,-9 96,8-86,-1 0,0-1,-1 1,0-1,0 0,-1 0,-9 15,8-18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4.9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104 699,'1'140,"-3"154,1-281,-1 1,0-1,-6 18,7-27,0 0,-1-1,1 1,-1 0,0 0,0-1,0 1,0-1,0 0,-1 0,1 0,-1 0,0 0,0 0,-4 2,6-5,1 0,-1 0,1 1,-1-1,0 0,1 0,-1 0,1 0,-1 0,1-1,-1 1,0 0,1 0,-1 0,1 0,-1-1,1 1,-1 0,1-1,-1 1,1 0,-1-1,1 1,-1 0,1-1,0 1,-1-1,1 1,0-1,-1 1,1-1,0 1,-1-1,1 1,0-1,0 1,0-2,-9-24,8 21,-7-31,2-1,1 1,1-1,3-37,13-148,0 117,5 1,4 1,62-182,-79 273,36-83,-37 89,0 0,0 0,1 0,0 0,0 1,1 0,-1 0,1 0,0 0,1 0,8-5,-13 10,0-1,0 1,0 0,-1 0,1-1,0 1,0 0,0 0,0 0,0 0,-1 0,1 0,0 0,0 0,0 1,0-1,0 0,-1 0,1 1,0-1,0 1,-1-1,1 0,0 1,0-1,-1 1,1 0,0-1,-1 1,1-1,-1 1,1 0,-1 0,1-1,-1 1,0 0,1 0,-1 0,0-1,0 1,1 0,-1 0,0 0,0 0,0 1,6 49,-5-42,34 386,-33-370,-1 1,-2-1,0 0,-2 0,-1-1,-9 36,9-47,0 0,-1 0,0 0,-1-1,0 1,-1-1,-1-1,0 1,0-1,-1-1,0 0,-1 0,-13 10,4-9,1-4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5.8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1286,'5'0,"1"0,0-1,-1 0,1 0,0 0,-1-1,1 1,-1-1,0-1,1 1,-1-1,0 0,8-7,-5 3,-1 0,1-1,-2 0,1 0,-1 0,0-1,5-10,4-14,0-2,-3 0,12-47,-22 72,20-96,-4 0,5-206,-21-48,-3 352,0 0,0 1,-1-1,0 1,0-1,-1 1,0 0,-7-12,9 17,1 0,-1 1,0 0,0-1,0 1,-1-1,1 1,0 0,0 0,-1 0,1 0,-1 0,1 0,-1 0,1 0,-1 0,0 1,1-1,-1 1,0-1,1 1,-1 0,0 0,0-1,1 1,-1 0,0 1,0-1,1 0,-1 0,0 1,1-1,-1 1,0 0,1-1,-1 1,0 0,1 0,0 0,-1 0,1 0,-1 0,1 0,-1 2,-6 5,0 0,0 1,1 0,1 0,-1 1,2 0,-1 0,1 0,1 1,0-1,-4 18,-3 16,-6 72,12-70,-44 612,48 8,0-664,1 1,0-1,0 1,0-1,1 1,-1-1,0 1,1-1,0 0,0 1,0-1,0 1,0-1,0 0,0 0,1 0,-1 0,1 0,-1 0,3 2,-2-3,0-1,0 1,0-1,0 1,0-1,0 0,0 0,1 0,-1 0,0 0,0 0,0-1,0 1,0-1,0 1,0-1,0 0,0 0,0 0,0 0,0 0,-1 0,1 0,2-3,99-78,-77 59,1 0,1 2,36-20,-48 33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6.2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1,'5'0,"5"4,5 6,5 10,-1 10,-4 8,-1 2,-1-1,0 1,-2-2,-3-3,-2-8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6.6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17,'0'-5,"4"0,6-1,10 6,10 3,-1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7.2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536 54,'0'-2,"1"0,-1 0,0 0,0-1,0 1,-1 0,1 0,0-1,-1 1,1 0,-1 0,0 0,0 0,0 0,0 0,0 0,0 0,0 0,-1 0,1 0,-1 1,1-1,-3-1,0 2,1 0,-1 0,1 1,-1-1,1 1,-1 0,1 0,-1 1,1-1,-1 1,1-1,-1 1,1 0,-6 3,-8 3,0 0,0 1,1 2,0-1,1 2,0 0,1 0,0 2,-23 25,-7 15,-47 72,91-125,-25 38,1 1,-32 73,48-93,1 1,1 0,0 0,2 0,0 1,1 0,2-1,0 27,1-44,0-1,1 1,-1 0,1 0,0-1,0 1,0-1,0 1,0-1,0 1,1-1,-1 0,1 1,0-1,0 0,0 0,0 0,0-1,0 1,0 0,0-1,1 1,-1-1,1 0,-1 0,1 0,-1 0,1 0,0-1,0 1,-1-1,1 1,0-1,4 0,11 0,0-1,0 0,0-2,20-4,-26 5,431-71,-413 67,53-17,-74 20,-1-1,0 0,0 0,0-1,0 1,-1-2,1 1,-1-1,-1-1,10-10,0-3,-1 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8.7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420 861,'-10'1,"0"0,1 0,-1 1,0 0,1 1,0 0,-1 0,1 1,1 0,-1 1,0 0,1 0,0 1,1 0,-1 0,1 1,-7 8,-11 15,1 1,1 1,-18 35,14-22,-9 6,-15 22,47-66,0-1,1 1,-1 0,1 1,1-1,0 1,0-1,-1 10,2-16,1 1,0 0,0-1,0 1,0 0,0-1,0 1,1 0,-1-1,1 1,-1 0,1-1,-1 1,1-1,0 1,0-1,0 1,0-1,0 0,0 1,0-1,3 2,-2-1,1-1,-1 0,1 0,0 0,-1 0,1 0,0-1,0 1,0-1,0 0,-1 1,5-2,5 0,-1 0,0-1,0-1,1 0,15-6,-13 3,0-1,-1 0,0-1,0 0,-1-1,0-1,-1 0,0 0,0-1,-1-1,0 1,-1-2,-1 1,14-28,-12 18,-1-1,-2 0,0-1,-1 0,-2 0,0 0,-2 0,0-39,-6-76,5 160,1-1,1 0,0 1,1-1,2 0,0-1,1 1,0-1,2-1,0 0,2 0,0 0,0-2,2 1,0-1,18 16,-7-10,0-1,1-1,1-1,1-1,0-2,1 0,1-2,0-2,55 17,-76-27,1 1,-1-1,1-1,0 0,-1 0,1 0,0-1,0-1,-1 1,1-1,0-1,-1 0,1 0,-1-1,0 0,0 0,0-1,0 0,0 0,-1-1,0 0,0 0,0 0,-1-1,1 0,-2-1,1 0,-1 1,9-15,34-52,-4-3,-3-1,42-111,-70 153,-1-1,-2-1,-2 0,-1 0,-2 0,-1-1,-2 0,-2 1,-2-1,-7-49,2 63,-1 0,-1 1,-1 0,-2 0,0 1,-1 0,-30-37,-11-20,50 71,-2 0,1 1,-1-1,0 1,-14-12,19 18,0 0,0 0,1 1,-1-1,0 1,0-1,-1 1,1-1,0 1,0 0,0-1,0 1,0 0,0 0,0 0,-1 0,1 0,0 0,0 0,0 0,0 0,-2 1,1 1,0-1,1 0,-1 1,1-1,-1 1,1 0,0-1,-1 1,1 0,0 0,0 0,0 0,0 0,1 0,-1 0,0 0,1 2,-3 11,0 0,1 0,1 0,1 1,0-1,1 0,0 0,2 0,-1 0,2 0,0 0,1-1,10 22,3 3,3-1,0 0,42 52,-37-57,0-1,3-1,0-1,2-2,1-1,1-2,46 27,-54-38,0-1,0-2,1-1,1 0,0-2,0-2,1 0,-1-2,1 0,0-2,50-3,-61-1,-1 0,0-1,0-1,0-1,0 0,-1 0,1-2,19-11,-7 0,-1-1,-1-1,29-28,29-24,-47 44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09.7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18 122,'-1'0,"0"0,1 0,-1 0,0 0,0 0,1 0,-1 0,0-1,1 1,-1 0,0-1,1 1,-1 0,0-1,1 1,-1-1,1 1,-1-1,1 1,-1-1,1 1,-1-1,1 0,-1 1,1-1,0 0,-1 1,1-1,0 0,0 1,0-1,-1 0,1 0,0 1,0-1,0 0,0 0,0 1,0-1,0 0,1 0,-1 1,0-1,0 0,1 1,-1-1,0 0,1 1,-1-1,1 0,0-3,1 1,-1-1,1 1,0 0,0 0,0 0,0 0,0 0,5-4,4 0,0 0,1 0,0 1,0 0,1 1,0 0,-1 1,2 1,-1 0,0 1,0 0,1 1,-1 1,1 0,-1 0,1 2,-1 0,1 0,-1 1,0 1,0 0,14 7,-11-3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49.0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12,'60'1,"0"3,0 2,91 23,-59-3,130 54,-116-35,125 74,-188-94,-2 2,-1 2,-1 2,-2 1,53 59,-86-86,1 1,-2 0,1 0,0 0,-1 0,-1 0,4 8,-6-13,0 0,0 1,1-1,-1 0,0 0,0 0,0 0,0 0,0 0,0 0,0 1,0-1,-1 0,1 0,0 0,-1 0,1 0,-1 0,1 0,-2 1,1-1,0 0,0 0,0-1,-1 1,1-1,-1 1,1-1,0 1,-1-1,1 0,-1 1,1-1,0 0,-1 0,1 0,-1 0,1-1,-1 1,1 0,-3-1,-13-5,1 0,-1-1,1-1,0 0,1-1,0-1,-26-22,2 3,-8-5,2-2,-64-64,92 82,1-1,0 0,2-1,0-1,1 0,1-1,1 0,-13-37,22 52,0-1,0 1,1 0,0-1,0 1,0 0,1-1,1 1,-1-1,1 1,0 0,1-1,2-7,7-8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0.7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0,'0'4,"4"6,6 6,5 0,1 5,1 0,-2 0,-4 5,1 3,-2 1,2 3,-1 0,-3 0,-2-2,-3-3,-1 0,-2-7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1.0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6,'-5'-4,"4"2,1 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1.9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307 1,'-14'24,"-1"-1,0 0,-28 29,-26 38,47-53,1 2,2 1,1 0,2 1,2 1,2 0,2 1,-7 63,16-100,1-1,-1 1,1 0,0-1,1 1,0 0,0 0,0-1,0 1,1-1,0 1,0-1,0 0,4 6,-3-8,-1 0,1 0,0-1,0 0,0 1,0-1,0 0,0-1,1 1,-1-1,1 1,-1-1,1 0,-1 0,1 0,0-1,-1 1,1-1,0 0,0 0,-1 0,7-2,1 0,0 0,-1-1,1-1,-1 1,0-2,0 1,0-2,0 1,-1-1,0 0,14-14,-4 3,-2 0,0-1,-2-1,18-25,-27 34,0 0,-1 0,0 0,-1 0,0-1,0 0,-1 0,-1 0,0 0,0 0,-1-1,0-18,-2 22,0-1,-1 1,1 0,-2 0,1 0,-1 0,0 0,-1 1,1-1,-2 1,1 0,-1 0,0 1,0-1,-1 1,0 0,0 1,-8-6,9 7,-1 0,0 1,0 0,-1 0,1 0,-1 1,1 0,-14-2,-2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3.7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670 559,'0'5,"-1"0,1 0,-1 1,0-1,0 0,-1 0,0 0,0 0,0 0,0-1,-1 1,1 0,-1-1,-1 0,1 0,0 0,-7 5,-5 4,0-2,-1 0,-26 13,26-15,13-7,0 0,0 0,-1 0,1-1,-1 1,1-1,-1 0,0 0,1 0,-1 0,0-1,1 1,-1-1,0 0,0 0,0-1,1 1,-1-1,0 0,1 0,-1 0,0 0,1-1,0 1,-1-1,1 0,0 0,-4-3,2 0,0 0,1-1,0 0,0 0,0 0,0 0,1 0,0-1,1 0,-1 1,1-1,0 0,1 0,-1-10,1-2,1 0,0 1,2-1,0 0,1 1,1 0,0-1,10-21,-7 18,-7 22,0 0,0-1,0 1,1 0,-1-1,0 1,0 0,0-1,0 1,1 0,-1-1,0 1,0 0,0-1,0 1,0-1,0 1,0 0,0-1,0 1,0 0,0-1,0 1,-1 0,1-1,0 1,0-1,0 1,0 0,-1 0,1-1,0 1,0 0,-1-1,1 1,0 0,-1-1,-14 9,-26 28,32-27,-10 6,-1-2,-1 0,0-1,-1-1,0-1,-1-1,1-1,-2-1,1-1,-1-1,0-1,-39 1,54-6,11-3,18-3,31 0,0 2,1 2,-1 2,1 3,-1 2,58 12,-41-2,0 3,-2 3,0 3,65 32,-129-54,32 15,60 39,-87-50,0-1,-1 1,0 0,0 0,0 1,0 0,-1 0,0 0,0 0,-1 1,0 0,0 0,0 0,-1 1,4 12,-7-17,0 0,1 0,-1-1,-1 1,1 0,0 0,-1 0,1-1,-1 1,0 0,0-1,0 1,0 0,0-1,0 0,-1 1,0-1,1 0,-1 1,0-1,0 0,0 0,0-1,0 1,-1 0,1-1,0 1,-1-1,1 0,-1 0,0 0,1 0,-1 0,0-1,1 1,-1-1,-5 1,2 0,0-1,-1 1,1-1,0 0,0 0,0-1,-1 0,1 0,0-1,0 1,0-1,0-1,1 1,-1-1,1 0,-7-4,4-2,1 0,0 0,1 0,-1-1,2 0,0 0,0 0,0-1,2 0,-1 0,-3-19,0-9,-4-80,11 91,1 0,2 0,0 0,2 0,1 1,1-1,2 2,0-1,24-44,-17 41,1 1,2 1,0 1,2 1,1 0,1 2,49-40,-65 58,0 1,0 0,0 1,1 0,-1 0,1 1,0 0,11-3,-16 5,1 0,-1 1,0 0,0 0,0 0,0 0,0 1,0-1,0 1,0-1,0 1,0 0,0 1,0-1,0 0,0 1,-1-1,1 1,-1 0,1 0,-1 0,0 0,1 0,-1 1,2 3,11 16,-2 0,0 1,11 30,-12-26,1-1,20 32,113 170,-131-204,-2 1,0 0,-2 1,-1 0,-1 0,-1 1,-1 1,-2-1,5 53,-13-53,-3-8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4.5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97 685,'2'-5,"-1"1,1-1,-1 0,2 1,-1-1,0 1,1 0,5-7,2-5,127-250,-114 214,-2-1,-3 0,14-70,-31 119,0 1,0-1,-1 0,0 1,0-1,0 0,0 0,0 1,-1-1,0 0,1 1,-1-1,-1 1,-1-5,2 7,0-1,0 1,-1 0,1 0,0 0,-1 0,1 0,-1 0,1 0,-1 0,1 0,-1 1,0-1,1 1,-1-1,0 1,1 0,-1-1,0 1,0 0,1 0,-1 0,0 1,0-1,1 0,-1 1,0-1,1 1,-1-1,0 1,1 0,-2 1,-9 3,-1 2,2 0,-1 0,1 1,0 0,1 1,0 1,1-1,-13 17,-70 105,81-114,-44 77,51-86,0 1,1-1,0 1,0 0,1 0,0 0,0 0,1 0,0 12,2-19,-1 1,1-1,-1 0,1 0,0 0,-1 1,1-1,1 0,-1 0,0 0,0-1,1 1,-1 0,1 0,-1-1,1 1,0-1,-1 1,1-1,0 0,0 0,3 2,56 18,-21-8,-9 3,0 1,0 2,-2 1,0 1,-2 2,0 1,31 36,-7 0,-3 2,49 85,-75-111,-1 1,26 68,-41-87,0 0,-1 0,-1 0,-1 1,-1-1,0 1,-1 0,-3 29,0-39,-1 0,0 0,0-1,0 1,-1-1,-1 0,1 0,-2 0,1-1,-1 0,0 0,0 0,0-1,-1 1,0-2,-16 11,9-7,0 0,0-2,-1 1,0-1,0-1,-1-1,0 0,-27 4,21-7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6.21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339 609,'0'-1,"0"1,0-1,0 1,0-1,0 0,0 1,0-1,-1 1,1-1,0 1,0-1,0 1,-1-1,1 1,0-1,-1 1,1-1,0 1,-1-1,1 1,-1 0,1-1,0 1,-1 0,1-1,-1 1,1 0,-1-1,1 1,-1 0,0 0,1 0,-1 0,1 0,-1-1,1 1,-1 0,0 0,1 0,-1 0,1 1,-1-1,1 0,-1 0,1 0,-1 0,0 1,1-1,-1 0,1 0,-1 1,1-1,0 0,-1 1,1-1,-1 0,0 2,-30 20,6 4,2 2,0 0,2 2,1 0,-28 58,11-21,26-48,-41 80,48-90,0 0,0 1,1 0,1 0,0 0,0 0,1 0,-1 14,2-22,0 1,1-1,-1 0,0 0,1 0,-1 0,1 0,-1 0,1 0,0 0,0 0,0 0,0-1,0 1,1 0,-1 0,0-1,1 1,-1-1,1 0,0 1,2 1,0-2,-1 1,1-1,-1 0,1 0,0-1,0 1,-1-1,1 1,0-1,0-1,6 0,7-2,1-1,-2-1,1-1,20-9,-13 4,0-1,0-1,-1-1,-1-1,35-30,-46 35,-1-1,0 0,0-1,-2 0,1-1,-2 0,1 0,-2 0,0-1,0 0,5-24,12-68,8-109,-29 201,-2-1,0 0,0 0,-1 0,-1 0,-1 1,-4-17,4 23,0 0,0 0,-1 0,0 0,0 1,-1 0,1 0,-2 0,1 1,-1 0,0 0,0 0,-13-9,16 14,1-1,-1 0,0 1,1 0,-1 0,0 0,0 0,0 0,0 0,0 1,0 0,0-1,0 1,0 0,-1 1,1-1,0 0,0 1,0 0,0 0,0-1,1 2,-1-1,0 0,0 1,1-1,-1 1,1 0,-1 0,1 0,0 0,0 0,0 0,0 1,-2 2,-8 10,2 1,-1 0,2 1,-10 24,14-31,4-9,0 1,0-1,0 1,1 0,-1-1,0 1,1-1,-1 1,1 0,-1 0,1-1,0 1,0 0,0 0,0 0,0-1,0 1,0 0,1 0,-1-1,1 1,-1 0,1-1,0 1,0 0,-1-1,1 1,0-1,0 1,3 2,-1-3,0 1,0-1,1 0,-1 1,0-1,1-1,-1 1,0 0,1-1,-1 0,1 0,-1 0,1 0,-1 0,7-2,63-14,100-34,-43 10,748-227,-869 264,0 0,0-1,0 0,-1-1,1 0,8-7,-16 11,1 0,-1 0,0 0,0 0,0-1,0 1,0 0,0-1,0 1,0-1,0 1,-1-1,1 1,0-1,-1 0,0 1,1-1,-1 0,0 1,0-1,0 0,0 1,0-1,0 0,0 0,-1 1,1-1,-1 0,1 1,-1-1,0 1,1-1,-1 1,0-1,0 1,0-1,0 1,0 0,-1 0,1 0,-3-2,1-1,-1 1,-1-1,1 1,0 0,-1 1,1-1,-1 1,0 0,0 0,0 0,0 1,0 0,0 0,-1 0,1 1,0-1,0 1,-9 1,6 0,1 0,-1 1,1-1,0 2,0-1,0 1,0 0,0 0,1 1,0-1,-1 2,-8 7,1 2,0 1,2 1,0 0,1 0,-15 29,7-7,-21 66,31-76,2 1,1 0,1 0,2 1,1-1,1 1,1-1,2 1,1-1,1 0,2 0,0 0,2 0,2-1,0-1,2 1,1-2,30 48,39 37,-58-82,-2 0,-1 1,-1 2,-2 0,25 61,-33-62,-2 2,-1-1,-1 1,-2 0,-2 0,-1 1,-1-1,-2 0,-1 0,-2 0,-1 0,-2-1,-1 0,-1 0,-26 53,34-79,-1 0,-1 0,1 0,-1 0,0 0,-1-1,1 1,-1-1,0 0,0-1,-1 1,1-1,-1 0,0 0,-9 3,7-4,1-1,-1-1,0 1,0-1,0-1,0 1,0-1,0-1,0 1,0-1,0-1,0 0,-8-2,4 0,1 0,-1 0,1-1,0 0,0-1,0-1,1 1,-16-15,8 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6.7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76,'4'0,"2"-5,8 0,1-5,4 0,1 1,3-1,5 0,3 2,0 3,-6 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7.8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1054 274,'0'-2,"0"-1,0 0,0 0,-1 0,1 0,-1 1,0-1,0 0,0 0,0 1,0-1,-1 1,1-1,-1 1,1 0,-1-1,0 1,0 0,0 0,-3-2,1 1,-1 0,0 1,0 0,1 0,-1 0,0 0,-1 1,1 0,0 0,-8-1,-3 2,1 0,-1 1,1 0,0 1,-1 1,1 1,-15 5,-1 4,0 1,0 2,2 1,0 1,-29 25,-126 118,139-118,7-7,1 2,2 1,2 2,1 2,3 1,1 1,2 1,3 1,1 1,3 1,2 1,2 1,-15 91,27-115,1 0,1 1,2-1,0 1,2-1,1 0,1 0,2-1,17 49,-18-61,0 0,1-1,1 0,0 0,1 0,1-1,-1 0,2-1,0 0,0-1,1 0,0-1,0 0,1-1,0-1,1 1,0-2,0 0,17 4,1-3,0-1,1-1,-1-2,1-2,53-3,164-31,-244 32,45-7,-2-2,1-3,-2-2,78-34,-100 36,-1-1,-1-1,0-1,-1-1,-1-1,0-1,-2-1,0-1,29-39,-22 18,-2-1,-2-1,-1-1,-3-1,-2-1,-1 0,-3-2,9-61,-3-44,1-197,-18 304,-2 0,-2 0,-2 1,-12-52,13 85,-1-1,-1 0,0 1,-1 0,0 0,-1 0,-15-19,16 25,0 0,0 1,-1 0,0 0,0 0,0 1,-1 0,0 0,0 1,0 0,0 1,-1 0,-12-4,12 5,0 1,-1 0,1 0,-1 0,1 2,-1-1,0 1,1 0,0 1,-1 0,1 1,0-1,0 2,0 0,1 0,-16 9,-3 7,0 0,1 2,-33 36,7-7,39-39,0 0,1 1,1 1,-19 29,19-22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8.57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1 195,'0'-5,"1"-1,1 1,-1 0,1-1,-1 1,1 0,1 0,-1 0,1 0,0 1,0-1,0 1,1 0,0 0,-1 0,1 0,1 1,-1-1,0 1,1 0,0 0,7-3,10-5,0 1,1 1,39-10,-5 5,109-13,-161 26,0 1,0 0,0 0,1 0,-1 0,0 1,0 0,0 0,0 1,0-1,0 1,-1 0,1 0,0 1,-1 0,0-1,1 1,-1 1,0-1,-1 0,6 7,-3-2,-1 1,0-1,0 1,-1 0,0 1,-1-1,0 1,0 0,-1-1,1 14,156 822,-154-825,12 43,28 68,-39-115,1-1,0 0,1 0,1-1,0 0,1 0,1-1,0-1,23 21,-29-29,0-1,0 0,0 0,1 0,-1-1,1 0,-1 0,1 0,0-1,0 1,0-1,0-1,0 1,0-1,0 0,-1-1,1 1,0-1,0 0,0-1,0 1,7-4,6-4,-1 0,1-1,-1-1,31-26,-24 17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8.9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37.3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6006 0,'-582'16,"162"-5,287 13,105-19,-52 19,3 0,19-12,1 4,1 2,1 2,-79 41,124-56,0-1,0 0,0 0,-1-1,1-1,-1 0,0 0,1-1,-17 0,-15-2,-47-8,35 3,-38-1,-1 3,0 5,0 3,1 5,-139 30,-630 212,796-234,-1-4,-1-2,0-3,-80-1,58-3,-134 22,-56 46,-76 12,336-81,-425 45,428-48,-462 1,437-3,-56-10,87 9,8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49.6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83,'0'-4,"0"-6,0-6,0-3,4 0,2 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19.8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387 0,'-5'1,"0"0,0 0,0 0,0 1,1-1,-1 1,0 0,1 0,0 1,-1 0,1-1,-7 8,-42 42,47-44,0 0,0 0,1 1,0-1,0 1,1 0,0 1,1-1,-3 11,5-18,1 1,0-1,-1 1,1-1,0 0,0 1,0-1,1 1,-1-1,1 1,-1-1,1 0,0 1,0-1,0 0,0 0,1 3,0-3,0-1,0 1,0 0,1-1,-1 1,0-1,1 0,-1 1,0-1,1-1,0 1,-1 0,1 0,-1-1,1 0,0 1,-1-1,1 0,3-1,193-8,10-1,-170 10,-1 2,0 2,53 12,-86-15,1 0,-1 1,1 0,-1 0,0 0,1 1,-1-1,0 1,-1 1,1-1,0 1,4 5,-7-7,-1 0,1 0,-1 1,0-1,0 1,0-1,0 1,0 0,-1-1,1 1,-1 0,0-1,0 1,0 0,0 0,0-1,0 1,-1 0,1-1,-1 1,0-1,0 1,0 0,0-1,0 0,-1 1,-2 3,-12 16,-1 0,0-2,-2 0,-1-1,-35 27,9-7,-44 34,-3-5,-137 76,197-127,0-2,-1-1,-48 13,-8 3,84-29,-1 2,1-1,0 0,0 1,0 0,0 1,1-1,-1 1,1 0,0 1,0-1,1 1,-7 8,34-26,-11 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22.0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2516,'94'-19,"562"-28,-141 13,825-67,3055-501,-3921 516,2930-519,-2553 472,4 64,-188 26,-463 25,894-110,-786 87,82-18,135-16,-170 40,684-89,-773 70,54-8,-244 51,1 3,88 4,17 13,110 0,-246-11,0-2,-1-3,97-24,-3-19,-100 32,1 2,1 3,0 1,53-7,180 16,-266 3,8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23.9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2230,'1051'-2,"1431"9,22 111,-2280-104,2370 137,-1739-113,-5-38,21-91,-193 52,-674 39,117-8,0-4,226-54,-313 55,-1-1,0-2,-2-1,53-32,21-11,123-41,257-72,123-51,-525 186,503-200,449-92,-964 306,351-103,-18-11,49-17,12 35,-438 112,1595-302,-572 123,-885 148,-186 48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33.7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0,'0'6,"1"-1,0 1,0-1,0 1,0-1,1 0,0 0,0 0,1 0,-1 0,1 0,6 7,49 50,-31-36,152 156,172 227,-340-394,-1 0,-1 0,0 1,-1 0,-1 0,-1 1,0 0,-1 1,0-1,-2 1,0-1,0 23,-3-37,-1 0,0 0,0 0,0 0,0 0,0-1,-1 1,1 0,-1-1,1 1,-1-1,0 1,0-1,0 0,-3 3,-44 33,28-22,-14 13,-1-2,-2-1,0-2,-1-2,-2-1,-84 30,94-46,28-11,17-6,55-33,1 4,96-41,-12 7,-131 62,37-30,-46 32,-1 1,1 0,1 1,0 1,0 0,28-10,-3 5,-24 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34.4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1 295,'16'0,"0"0,0-1,1-1,-1 0,0-1,0-1,-1 0,1-2,-1 1,0-2,22-12,409-213,-424 222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35.4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0 311,'4'-3,"-1"1,0-1,1 1,0 0,-1 0,1 0,0 1,0-1,0 1,0 0,0 0,1 0,-1 1,0-1,0 1,1 0,6 1,-1 0,0 1,-1 0,1 0,-1 1,1 0,12 7,8 5,-1 2,0 2,43 36,-57-42,0 2,0 0,-1 0,-1 1,-1 1,0 0,12 24,-23-37,1 0,-1 0,0 0,0 0,-1 0,1 0,-1 1,0 5,0-9,0 0,0-1,0 1,0-1,0 1,0-1,0 1,0-1,-1 1,1-1,0 1,0-1,-1 1,1-1,0 1,0-1,-1 0,1 1,-1-1,1 1,0-1,-1 0,1 1,-1-1,1 0,-1 1,-1-1,1 0,0-1,0 1,0 0,0-1,-1 1,1 0,0-1,0 0,0 1,0-1,0 1,0-1,0 0,0 0,1 0,-1 1,-1-2,-3-4,1 0,0 1,0-1,0-1,1 1,0 0,0-1,0 0,1 0,0 1,0-1,1-1,-1-8,0-16,2-56,1 50,0 16,1-1,0 1,2 1,0-1,2 0,13-33,-14 41,2 1,0-1,0 1,1 1,1-1,0 2,1-1,0 1,1 0,20-15,-29 24,1 1,-1-1,0 1,0-1,1 1,-1 0,0 0,1 0,0 0,-1 0,1 1,-1-1,1 1,0 0,-1-1,1 1,0 0,-1 1,1-1,0 0,-1 1,1 0,-1-1,1 1,-1 0,1 0,-1 1,0-1,1 0,-1 1,0-1,0 1,0 0,0 0,0 0,0 0,1 3,7 9,0 1,-1 0,-1 1,11 28,-7-15,79 152,-42-87,37 101,-54-114,-25-66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36.5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404 875,'-1'-8,"-1"0,-1 0,0 1,0-1,0 1,-1 0,0 0,0 0,-7-7,-4-11,14 23,-6-9,1-1,-2 1,0 0,-16-17,23 26,-1 0,1 1,-1 0,1-1,-1 1,1 0,-1 0,0 0,0 0,1 0,-1 0,0 1,0-1,0 1,0-1,0 1,0 0,0-1,0 1,0 0,0 1,0-1,0 0,0 0,0 1,0-1,0 1,0 0,0-1,1 1,-1 0,0 0,0 0,1 0,-1 1,1-1,-1 0,1 1,-1-1,1 1,-2 2,-5 7,-1 1,2 1,0 0,0 0,1 0,-6 22,2-3,-9 59,11-10,5 148,4-170,-2-53,1 0,1 1,-1-1,1 1,0-1,0 0,1 0,0 0,0 0,1 0,-1 0,1 0,1-1,6 10,-6-11,0-1,0 0,0 0,1 0,0 0,-1-1,1 1,0-1,0-1,0 1,0-1,0 0,1 0,-1 0,0-1,0 1,1-1,5-1,-4 0,-1 1,1-1,-1 0,1-1,-1 0,0 0,0 0,0-1,0 0,0 0,0 0,8-8,-5 4,0-1,-1 0,0-1,-1 0,0-1,10-17,-5 6,-2-2,-1 1,0-2,-2 1,0-1,4-31,-8 23,-2 0,-1 0,-1-1,-1 1,-2 1,-12-46,-64-183,77 254,-34-92,-4 2,-4 2,-81-124,121 211,-36-49,40 54,-1 0,0 0,1 1,-1-1,0 0,0 0,0 1,0-1,0 1,-1 0,1 0,0 0,-1 0,1 0,0 0,-1 1,1-1,-1 1,1-1,-1 1,0 0,-3 0,4 1,1 1,-1-1,0 0,1 1,-1-1,1 1,-1-1,1 1,0-1,0 1,0 0,0 0,0 0,0 0,0 0,0-1,1 1,-1 1,1-1,0 0,-1 0,1 0,0 0,0 0,0 0,1 3,6 65,-5-58,8 45,3 0,2-2,3 0,27 59,115 202,-43-126,-97-162,2 0,1-2,1-1,39 31,-61-53,1-1,0 1,0-1,0 0,0 0,1 0,-1 0,0 0,1-1,-1 0,1 0,0 0,-1 0,1 0,0-1,0 1,-1-1,1 0,0 0,0-1,-1 1,1-1,0 0,-1 0,1 0,-1 0,1-1,-1 1,1-1,-1 0,0 0,0 0,0 0,0-1,0 1,0-1,-1 0,4-4,1-3,0-1,0 0,-1 0,-1-1,0 1,0-1,-1 0,-1-1,0 1,2-17,3-25,-2 35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37.4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24 116,'0'0,"0"0,0 0,0 0,0-1,1 1,-1 0,0 0,0-1,0 1,0 0,0-1,0 1,0 0,0 0,0-1,0 1,0 0,0 0,0-1,0 1,0 0,0 0,0-1,-1 1,1 0,0 0,0-1,0 1,0 0,0 0,-1 0,1-1,0 1,0 0,0 0,-1 0,1 0,0-1,0 1,-1 0,1 0,0 0,0 0,-1 0,1 0,0 0,0 0,-1 0,1 0,0 0,0 0,-1 0,1 0,0 0,-1 0,1 0,0 0,0 0,-1 0,1 0,0 0,0 1,-1-1,-9 16,8-11,1 0,1 0,-1 0,1 0,0 0,0 0,0 0,1 0,-1 0,1 0,1 0,-1 0,1-1,-1 1,6 8,-3-6,1 0,0-1,1 1,0-1,0 0,0 0,0-1,13 8,7 2,0-2,0 0,2-2,37 10,-23-8,0-2,0-2,1-1,1-3,-1-1,79-5,-119 1,0 0,0-1,0 0,0 0,1 0,-1 0,0 0,0-1,-1 1,1-1,0 0,0 0,-1 0,1 0,-1 0,0 0,4-5,-3 1,1 1,-1-1,-1 0,1 0,-1 1,0-2,0 1,1-10,-1-6,-1 0,0-1,-2 1,-4-26,3 37,-1-1,0 1,0-1,-2 1,1 0,-1 1,-9-14,12 20,-1-1,0 1,0-1,0 1,0 0,-1 0,0 1,0-1,0 1,0-1,0 1,-1 1,1-1,-1 1,0-1,0 1,0 1,-5-2,8 3,1 0,-1 0,1 0,-1 1,1-1,-1 1,1-1,-1 1,1 0,-1 0,1 0,0-1,-1 1,1 0,0 0,0 1,0-1,0 0,0 0,0 1,0-1,0 0,1 1,-1-1,0 1,1-1,-1 1,1-1,-1 1,1-1,0 1,0-1,0 4,-2 55,3-50,0 0,1-1,1 1,0-1,0 1,1-1,0 0,0 0,1-1,0 1,1-1,0 0,0-1,1 1,0-1,11 9,5 2,1-1,0-1,1-2,37 17,-51-27,0 0,0-1,0 0,0-1,1-1,-1 1,1-2,11 0,-2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0.2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254 1,'-12'-1,"1"2,-1-1,1 1,0 1,0 0,-1 1,1 0,1 0,-1 1,1 1,-1 0,1 0,0 1,1 0,0 1,0 0,0 1,1-1,0 2,0-1,1 1,0 0,-8 15,13-21,1-1,0 0,0 0,0 1,1-1,-1 0,0 1,1-1,-1 0,1 1,0-1,0 1,0-1,0 1,1-1,-1 1,0-1,1 0,0 1,0-1,-1 0,1 1,1-1,-1 0,0 0,0 0,1 0,-1 0,1 0,0-1,0 1,2 2,7 3,0 0,0-1,1-1,-1 0,18 5,19 10,-36-14,-1 0,0 1,0 0,-1 1,0 0,0 1,-1 0,11 13,-17-18,0 1,-1-1,1 1,-1-1,-1 1,1 0,-1 0,1 0,-1 0,-1 0,1 0,-1 0,0 0,0 0,0 0,-1 0,1 0,-2 0,1 0,0 0,-1 0,0 0,0-1,-4 7,-7 12,-2-2,-1 0,-1 0,0-2,-35 31,-12 13,13-5,30-35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0.8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1,'-2'157,"-1"-48,4 0,29 204,-24-288,0-1,2 0,16 37,-18-48,0-1,1 0,1-1,0 1,0-2,1 1,0-1,13 10,-18-17,1 0,-1 0,1-1,0 0,0 0,0 0,0-1,0 1,0-1,1 0,-1-1,0 1,0-1,1 0,-1 0,0-1,1 0,-1 0,0 0,0 0,0-1,0 0,0 0,6-3,7-5,0 0,0-2,-1 1,28-27,-21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51.9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278 419,'0'-1,"0"1,0-1,-1 0,1 1,0-1,0 1,0-1,0 0,-1 1,1-1,0 0,0 1,0-1,0 0,1 1,-1-1,0 0,0 1,0-1,0 1,1-1,-1 0,0 1,1-1,-1 1,0-1,1 1,-1-1,1 1,-1-1,0 1,1-1,0 0,18-26,-19 26,7-9,0 1,-1-1,-1-1,0 1,0-1,-1 1,0-1,-1 0,0-1,-1 1,0-1,-1 1,0-1,-2-15,2 20,-2 0,1 0,-1 0,0 0,0 1,0-1,-1 0,0 0,-1 1,0-1,0 1,0 0,0 0,-1 0,0 0,-1 1,1 0,-1 0,0 0,0 0,0 1,-1-1,0 1,0 1,0-1,-8-3,0 1,-1 0,1 0,-1 2,-31-7,42 10,0 1,0 0,1-1,-1 1,0 0,0 1,0-1,0 1,0-1,0 1,0 1,1-1,-1 0,0 1,1 0,-1 0,1 0,0 0,-1 0,1 1,0-1,1 1,-1 0,0 0,-2 3,-3 10,-1 1,2-1,0 1,1 1,1-1,1 1,0 0,-1 23,2-8,2 0,1 0,7 56,-3-66,1 0,1-1,0 0,2 0,1 0,1-1,18 30,-18-36,0 0,1-1,1 0,0-1,0 0,2-1,-1-1,2 0,-1-1,23 12,-17-14,-1-1,1-1,0-1,30 4,-9-2,-6 1,1-2,0-2,0-1,0-1,0-2,0-2,59-11,-73 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1.2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1 261,'4'0,"6"0,5-4,9-6,5-10,5-1,7-5,8-8,4-2,7-3,5 0,-7 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1.8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1 140,'1'2,"1"1,-1 0,1-1,0 1,0-1,0 1,0-1,0 0,1 0,-1 0,1 0,-1 0,1-1,0 1,-1-1,5 2,2 2,74 45,145 97,-195-123,-1 2,-2 1,-1 1,42 53,-61-68,-2 0,1 0,8 21,-15-30,0 0,0 0,-1 1,1-1,-1 0,0 1,-1-1,1 1,-1-1,0 1,0-1,0 1,0-1,-1 1,0-1,-2 7,3-10,-1 1,0-1,0 0,0 1,0-1,0 0,0 0,0 1,0-1,0 0,-1 0,1 0,0 0,-1 0,1-1,-1 1,1 0,-1-1,1 1,-1-1,1 1,-1-1,1 0,-1 0,0 1,1-1,-1 0,0-1,1 1,-1 0,1 0,-1-1,0 1,1-1,-1 1,1-1,-1 0,1 1,0-1,-1 0,-1-2,-3-1,0 1,0-2,1 1,0 0,0-1,0 0,0 0,-6-11,7 8,0-1,1 0,0 0,0-1,1 1,0-1,1 1,0-1,1 1,0-1,1-14,3-9,16-64,-6 41,2 0,2 1,3 1,2 0,45-75,-55 109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2.4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1,'4'0,"10"0,12 4,9 6,7 14,6 12,3 3,5 4,-2-1,-2 1,-10-3,-3-3,-9-5,-9-2,-8-7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3.8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207 1572,'2'0,"0"-1,0 1,0-1,0 0,-1 0,1 0,0 0,-1 0,1 0,0 0,-1-1,1 1,-1 0,0-1,2-2,-2 3,-1 1,1 0,-1-1,0 1,1 0,-1-1,0 1,1-1,-1 1,0-1,0 1,0 0,1-1,-1 1,0-1,0 1,0-1,0 1,0-1,0 1,0-1,0 1,0-1,0 1,0-1,0 1,0-1,0 1,-1-1,1 1,0-1,0 1,0-1,-1 1,1 0,0-1,-1 1,1-1,0 1,-1 0,1-1,0 1,-1 0,1 0,-1-1,1 1,-1 0,1 0,-1 0,1-1,0 1,-1 0,1 0,-1 0,1 0,-1 0,1 0,-1 0,1 0,-1 0,1 0,-1 0,0 1,-7-1,-1 1,1 0,0 0,-1 1,1 0,0 0,0 1,1 0,-1 0,1 1,-1 0,1 1,0-1,1 1,-1 1,1-1,0 1,0 0,1 0,0 1,-8 12,4-4,1 0,0 1,2 0,-1 0,2 0,0 1,1 0,1 0,-2 28,5-40,0-1,0 0,0 0,0 0,1 0,0 0,0 0,0 0,0 0,0 0,1-1,0 1,0 0,0-1,0 1,0-1,1 0,3 4,-2-3,1 0,0-1,1 1,-1-1,0 0,1 0,0-1,0 0,-1 0,14 3,-6-3,1 0,0-1,1-1,-1 0,0-1,0 0,0-1,-1-1,1 0,15-6,-25 8,-1-1,0-1,0 1,0 0,0-1,0 1,-1-1,1 0,-1 0,1 0,-1 0,0 0,-1-1,1 1,0-1,-1 1,0-1,0 1,0-1,0 0,0 0,-1 1,0-8,1-10,-1-1,-5-41,3 48,2 12,0 0,0 0,0 1,-1-1,1 0,-1 0,0 1,0-1,0 0,0 1,0-1,-1 1,1-1,-1 1,0-1,1 1,-1 0,0 0,-5-3,6 7,7 8,12 10,-1-9,1-1,0 0,0-2,1 0,0-1,0 0,36 6,144 12,-199-25,118 9,134-9,-243 0,1 0,-1-2,1 1,-1-1,1 0,-1-1,0 0,0-1,0 0,0 0,-1-1,14-9,-14 6,0 1,-1-2,0 1,0-1,-1 0,0 0,0 0,-1-1,-1 0,1 0,2-11,17-62,-2 0,-5-1,12-158,-20-258,-25 223,10 238,0 2,-3-1,-1 1,-2 0,-19-41,26 68,0 1,-1-1,0 1,0 1,-1-1,0 1,-1 0,-9-8,15 15,0-1,0 1,0-1,0 1,0 0,0 0,0 0,0 0,-1 0,1 0,0 1,-1-1,1 1,0-1,-1 1,1 0,0 0,-1 0,1 1,-1-1,1 0,0 1,-1-1,1 1,0 0,0 0,0 0,-1 0,1 0,0 1,0-1,1 0,-1 1,0 0,0-1,1 1,-1 0,1 0,-1 0,1 0,0 0,-2 3,-5 13,0 0,1 0,1 1,1-1,0 1,2 1,-3 27,-7 33,10-66,0 0,1-1,0 1,1 1,1-1,0 0,1 0,1 0,0 0,0 0,2-1,0 1,0-1,1 0,1 0,0 0,13 19,-10-17,1-1,0-1,1 0,0 0,1-1,1 0,-1-1,2-1,0 0,0-1,1 0,0-1,0-1,1 0,0-1,0-1,20 4,-11-4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5.0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1244,'8'-1,"0"0,1 0,-1-1,0 0,0 0,0-1,0 0,-1 0,10-5,65-47,-39 25,457-323,-202 110,-253 200,-2-2,-2-1,-2-3,39-62,-68 95,-1-1,0 0,-1 0,-1-1,6-21,-12 35,0 1,0 0,0-1,-1 1,1 0,-1-1,0 1,0-1,0 1,0-1,-1 1,1 0,-1-1,0 1,0 0,0-1,-1 1,1 0,-1 0,0 0,1 0,-1 0,-1 1,1-1,0 1,-1-1,1 1,-1 0,0 0,1 0,-1 0,0 0,0 1,-1-1,-5-1,-3-1,0 1,0 0,0 1,0 1,-1 0,1 0,-1 1,1 1,0 0,-1 1,1 0,0 1,0 0,0 1,0 0,1 1,0 0,0 1,0 1,1-1,-19 17,12-9,1 1,1 1,1 1,0 0,1 0,1 2,0-1,2 2,0-1,1 1,-10 36,-83 365,86-333,5 0,-1 165,12-240,0 0,2 0,0 0,0 1,1-2,0 1,1 0,1-1,11 23,-12-30,0 1,0-1,0 0,0-1,1 1,0-1,0 0,0 0,1 0,-1-1,1 1,0-2,-1 1,2 0,-1-1,0 0,0-1,1 0,-1 1,0-2,13 1,6-2,1 0,0-2,-1-1,0-1,42-13,122-57,-116 44,145-71,-190 86,0-2,-1 0,-1-2,-1-1,30-33,-39 35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5.6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1 304,'0'6,"1"-1,0 0,0 0,0 0,1 0,0 0,0 0,0 0,0-1,1 1,5 6,42 50,-18-25,119 185,-151-220,0 0,1-1,-1 1,0-1,0 1,1 0,-1-1,0 1,1-1,-1 1,1-1,-1 1,1-1,-1 1,1-1,-1 0,1 1,-1-1,1 0,-1 1,1-1,0 0,-1 0,1 1,0-1,-1 0,1 0,0 0,-1 0,1 0,0 0,-1 0,1 0,-1 0,2-1,0 0,-1 0,1-1,-1 1,1-1,-1 0,0 1,0-1,0 0,0 0,0 0,2-4,19-75,-18 63,15-60,8-34,67-173,-89 272,2 0,-1 1,2-1,8-10,-14 20,0 1,0-1,0 1,0 0,1 0,-1 0,1 0,0 0,0 1,5-3,-7 3,1 1,-1 0,1 0,-1-1,1 1,-1 0,1 0,-1 0,1 1,0-1,-1 0,1 1,-1-1,1 1,-1-1,1 1,-1-1,0 1,1 0,-1 0,0 0,0 0,2 1,9 12,0 0,-1 1,0 0,-1 0,-1 1,12 30,2 1,20 34,126 230,-112-216,81 102,-124-178,2 0,1 0,26 22,-25-28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6.6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474 0,'-7'1,"-1"0,0 0,0 1,1 0,-1 0,1 1,0 0,0 0,0 1,-10 6,-66 53,57-42,-5 5,1 1,1 1,1 1,-29 43,43-54,2 1,1 0,0 1,1 0,1 0,1 1,1 1,1-1,-4 28,10-47,0 0,-1 0,1 0,0 0,0 0,0 0,0 0,1 0,-1 0,0 0,1 0,0 0,-1-1,1 1,0 0,0 0,0 0,0-1,0 1,0 0,1-1,-1 1,1-1,1 2,0-1,1 0,-1-1,1 1,-1-1,1 0,0 0,0 0,0 0,-1 0,1-1,7 0,5-1,0 0,0-1,0-1,0-1,16-5,-16 3,1 0,-1-2,0 0,-1 0,0-2,0 0,-1 0,-1-1,1-1,-2 0,0-1,0-1,-1 0,-1 0,0-1,-1 0,-1 0,0-1,-1-1,-1 1,0-1,6-34,-4 25,-7 26,-1 0,1 0,-1 0,0 0,1 0,-1 0,0 0,1 0,-1 0,1 0,-1 0,0 0,1 0,-1 0,0 0,1 0,-1 0,1 0,-1 1,0-1,1 0,-1 0,0 0,0 1,1-1,-1 0,0 0,1 1,-1-1,0 0,0 1,0-1,1 0,-1 1,0-1,0 1,26 54,-16-29,203 400,72 155,-212-414,77 267,-100-218,-45-182,-1 0,-1 0,-2 0,-5 45,2-65,-1-1,0 1,-1-1,-1 0,0 0,-1 0,0-1,-1 1,0-2,-1 1,-15 16,18-22,0 0,-1 0,0 0,0-1,0 0,-1-1,0 1,0-1,0-1,0 1,-1-1,1 0,-1-1,0 0,0 0,0-1,0 1,0-2,0 1,0-1,-9-2,7 0,1 0,0-1,1-1,-1 0,1 0,-1 0,1-1,1 0,-1-1,1 0,-7-7,-13-13,-31-41,31 32,1-2,2-1,2-1,1-1,2 0,2-2,2 0,1-1,3 0,1-1,2-1,3 1,-1-80,7 70,3 1,1-1,4 1,1 1,3 0,2 0,2 1,3 2,1-1,3 2,37-55,155-177,-133 178,-50 63,-8 12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7.0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6,'0'-4,"0"3,0 6,0 6,4 1,2 3,3 4,2-3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7.4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6,'0'-4,"0"3,0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8.7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0 272,'1'11,"1"1,-1-1,2 0,0 0,0-1,0 1,2 0,-1-1,1 0,7 10,12 16,34 40,-40-53,68 79,175 163,-229-242,-32-23,0 0,0 0,1 0,-1 0,0 1,0-1,0 0,1 0,-1 0,0 0,0 0,0 0,1 0,-1 0,0 0,0 0,0 0,1 0,-1 0,0 0,0 0,0 0,1 0,-1 0,0-1,0 1,0 0,1 0,-1 0,0 0,0 0,0 0,0-1,1 1,-1 0,0 0,0 0,0 0,0-1,0 1,0 0,0 0,-4-20,-12-19,2-1,2-1,2 0,2 0,1-1,2 0,2-1,2 1,1 0,9-54,-4 70,1 0,1 1,1 0,1 0,2 0,19-33,-20 41,1 0,1 0,0 1,1 1,1 0,1 0,0 2,0 0,19-11,-30 21,0 0,0 1,0 0,1 0,-1 0,1 0,-1 1,1 0,0 0,-1 0,9 0,-11 1,0 1,0-1,1 1,-1 0,0-1,0 1,0 0,0 0,0 1,0-1,-1 0,1 1,0-1,-1 1,1-1,-1 1,1 0,-1-1,0 1,1 0,-1 0,0 0,0 0,-1 0,1 0,1 5,-2-5,4 14,1-1,1 1,0-1,1 0,0-1,1 0,1 0,0 0,1-1,0-1,14 14,41 28,-35-30,0 1,-1 2,-2 0,32 43,-36-37,31 60,-39-60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18.0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423 344,'0'-12,"1"2,-1-1,-1 0,0 1,-4-21,5 30,-1-1,1 1,0-1,-1 1,0 0,1-1,-1 1,0 0,0-1,0 1,0 0,0 0,0 0,0 0,0 0,0 0,0 0,-1 0,1 0,0 0,0 1,-1-1,1 1,-1-1,1 1,-1-1,1 1,-1 0,1 0,-1 0,1 0,-1 0,1 0,-1 0,1 0,-1 0,1 1,-1-1,1 1,0-1,-3 2,-7 3,1 0,0 1,0 0,0 0,1 1,0 1,0-1,1 1,0 1,0 0,-7 12,-10 16,-31 61,50-87,-23 43,2 0,3 1,2 2,3 0,-19 94,37-144,0-1,1 1,-1 0,1 0,1-1,-1 1,1 0,0-1,1 1,-1 0,1-1,1 0,-1 1,1-1,0 0,1 0,-1-1,1 1,0-1,7 7,-2-4,0-1,0 0,1-1,0 0,0 0,1-1,-1-1,1 0,0 0,1-1,12 2,0 0,1-1,-1-1,1-1,0-1,-1-2,1 0,0-2,-1 0,0-2,0-1,0 0,24-12,-43 16,-1-1,0 1,0-1,0 0,-1 0,1-1,-1 1,1-1,-1 1,0-1,-1 0,1-1,-1 1,0 0,0-1,0 1,0-1,-1 1,1-1,-2 0,2-7,0-10,-1 0,-2 1,-4-36,2 25,-8-56,-5-1,-29-90,42 167,-10-16,5 20,5 20,4-3,1 0,0 1,1-1,0 0,1 0,-1-1,2 1,-1-1,1 0,0 0,9 10,11 12,38 36,20 7,159 107,-116-91,-117-82,0-1,0 0,1 0,-1-1,1 0,0-1,15 4,-22-7,0-1,0 1,-1-1,1 0,0 0,0 0,0 0,-1-1,1 1,0-1,0 0,-1 0,1 0,0 0,-1 0,1 0,-1-1,0 1,1-1,-1 0,0 1,0-1,0 0,0 0,0-1,0 1,-1 0,1-1,-1 1,0-1,0 1,0-1,1-2,3-9,0 1,-2-1,1 0,-2 0,0 0,0-15,-4-90,0 58,2 9,1 25,-1 0,-2 1,0-1,-8-31,10 55,-1 1,1 0,-1 0,0 0,0-1,0 1,0 0,0 0,-1 0,1 0,0 1,-1-1,0 0,1 0,-1 1,0-1,0 1,0 0,0 0,0-1,-4 0,5 1,-1 1,0 0,0 0,0 0,1 0,-1 0,0 1,0-1,1 0,-1 1,0 0,0-1,1 1,-1 0,1 0,-1 0,1 0,-1 0,1 0,-1 0,1 0,0 0,0 1,-1-1,1 1,0-1,-1 3,3-8,13-47,10-81,-25-96,1 225,0 0,-1 0,1 0,-1 1,1-1,-1 0,0 0,0 1,0-1,-1 1,1-1,0 1,-1-1,0 1,1 0,-1 0,0 0,0 0,-3-2,3 3,1 1,-1-1,1 1,-1-1,0 1,0 0,1 0,-1 0,0 0,1 0,-1 0,0 0,0 0,1 1,-1-1,0 1,1-1,-1 1,1 0,-1-1,1 1,-1 0,1 0,-1 0,1 0,0 1,0-1,0 0,-1 0,1 1,0-1,-1 3,-10 12,0 1,2 0,0 0,0 1,2 0,0 0,1 1,1 0,1 1,1-1,0 1,2 0,0 0,1 0,2 25,-1-42,1-1,-1 1,1-1,-1 0,1 1,0-1,0 0,0 0,0 0,0 0,1 0,-1 0,1 0,-1 0,1 0,0 0,0-1,-1 1,1-1,0 1,0-1,1 0,-1 0,0 0,0 0,0 0,4 0,7 2,-1-1,1 0,0-1,17-1,-18-1,-1 1,1 1,18 3,-22-1,-1 0,0 1,1-1,-1 1,-1 1,1-1,-1 1,1 0,7 9,49 62,-43-51,10 13,-1 1,-2 2,-2 1,-2 1,-1 0,15 48,-31-63,-1-1,-1 1,-2 0,0 0,-2 0,-5 38,2-23,4 62,-1-103,0 0,0 0,1 0,-1 0,0 0,1 0,0 0,-1 0,1 0,0 0,0 0,0-1,0 1,0 0,0 0,1-1,-1 1,0-1,1 1,-1-1,1 0,0 1,0-1,3 2,-2-2,1-1,0 1,0 0,0-1,-1 0,1 0,0 0,0 0,0-1,-1 1,1-1,5-2,7-2,-1-1,-1-1,1 0,-1-1,16-12,0-4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49.5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1 102,'19'23,"-1"0,-1 2,-1 0,-2 1,0 1,10 28,19 34,64 106,-106-193,0 0,0 0,0 0,0 0,1-1,-1 1,1 0,-1-1,1 1,-1-1,1 0,2 2,-4-3,1 0,-1 0,1 0,-1 0,0 0,1 0,-1 0,1 0,-1 0,0 0,1-1,-1 1,0 0,1 0,-1 0,1-1,-1 1,0 0,0 0,1-1,-1 1,0 0,1 0,-1-1,0 1,0 0,0-1,1 1,-1-1,0 1,0 0,0-1,0 1,0 0,1-1,-1 0,4-55,-4 16,2-1,1 1,2 0,2 0,2 1,1 0,2 0,2 1,28-57,-37 87,-1 1,1-1,1 1,-1 0,1 1,0-1,1 1,0 0,0 1,0-1,12-5,-14 9,0 0,0 0,0 0,0 1,0 0,1 0,-1 0,0 1,1 0,-1 0,0 0,1 0,-1 1,0 0,0 0,1 1,-1-1,0 1,0 0,5 4,43 25,-2 3,93 80,-79-61,346 328,-381-348,-10-8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50.5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1 358,'63'-2,"1"-2,-1-4,0-2,104-30,-90 15,-2-3,0-3,113-66,-181 92,40-27,-45 30,0 0,0 0,0 0,0 0,0 0,0 0,0-1,-1 1,0-1,1 1,-1-1,0 0,0 1,0-1,1-6,-3 8,1-1,0 1,-1-1,1 1,-1 0,1-1,-1 1,0 0,0-1,0 1,1 0,-1 0,0-1,0 1,-1 0,1 0,0 0,0 0,0 1,-1-1,1 0,-1 0,1 1,0-1,-1 1,1-1,-1 1,1 0,-1 0,1-1,-1 1,-2 0,-59-2,54 2,-30 3,0 2,0 2,1 1,0 2,0 1,1 2,1 2,0 1,1 2,-63 43,88-53,0 0,1 1,0 0,0 1,1-1,1 2,-1-1,-6 14,-42 100,20-40,34-80,-10 21,-15 43,25-62,0-1,0 1,1-1,0 1,0 0,0-1,1 1,0 0,0 0,1-1,-1 1,1 0,0-1,4 12,-4-15,1 0,-1 0,1 0,-1-1,1 1,0 0,0 0,0-1,0 1,0-1,0 0,0 0,0 0,0 0,1 0,-1 0,0 0,1-1,-1 1,0-1,1 1,-1-1,1 0,-1 0,1 0,-1-1,4 0,8-1,-1-1,0-1,22-9,-27 10,637-260,-630 257,8-3,-1-1,-1 0,22-15,-28 15,0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51.2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1345 1,'-9'1,"1"-1,0 2,0-1,0 1,0 1,0-1,0 1,1 1,-1 0,1 0,0 0,0 1,0-1,-10 11,-6 8,0 2,-26 35,37-45,-15 19,2 1,1 2,2 0,1 2,-30 80,45-103,1 0,1 1,1-1,0 1,1 0,1-1,1 1,0 0,1 0,1 0,1-1,0 1,1-1,0 0,2 0,0 0,1-1,12 22,-11-24,1 0,0-1,1 0,1-1,0 0,0 0,1-1,0-1,1 0,0-1,1 0,-1-1,1 0,1-1,-1-1,1 0,0-1,0-1,0 0,1-1,20 0,-34-2,-1 0,0 0,0 0,0 0,0 0,1 0,-1 0,0 0,0 0,0-1,0 1,0 0,0-1,0 1,0-1,0 1,0-1,0 0,0 1,0-1,0 0,0 0,0 0,-1 0,1 0,1-1,-2 1,0-1,0 0,0 1,0-1,0 0,0 0,0 1,0-1,-1 0,1 1,0-1,-1 1,0-1,1 1,-3-4,-2-4,-1-1,-1 1,0 0,-9-9,-5-2,-2 1,0 1,0 1,-2 1,-39-20,-139-51,182 79,-33-12,-1 3,0 2,-2 2,1 3,-73-3,52 9,-103-10,161 12,1-2,-1 0,1-2,0 0,0 0,0-2,-17-10,7-1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51.9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1,'0'4,"0"6,0 5,0 5,0 2,0 3,4-3,2-2,4-3,0-1,3-3,3 5,3-1,-1 1,0-2,2-4,-3-4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52.2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53.3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1 368,'4'1,"1"1,-1 0,1 1,-1-1,0 1,0 0,0 0,0 0,0 0,-1 1,1-1,3 6,15 12,15 12,-1 2,-2 1,-1 1,-2 2,46 76,-61-70,-16-44,0 0,1-1,-1 1,0-1,0 1,1 0,-1-1,0 1,0 0,0-1,0 1,0 0,0-1,0 1,0 0,0-1,0 1,0-1,-1 1,1 0,0-1,0 1,-1-1,1 1,0 0,-1-1,1 1,-1-1,1 1,0-1,-1 1,1-1,-1 0,0 1,1-1,-1 1,1-1,-1 0,1 0,-1 1,0-1,1 0,-1 0,0 0,1 0,-1 0,0 0,1 0,-1 0,0 0,1 0,-1 0,1 0,-1 0,0 0,1-1,-1 1,0 0,1 0,-1-1,1 1,-1 0,1-1,-1 1,1-1,-1 1,0-1,-2-1,1 0,-1 0,1-1,-1 1,1-1,0 1,0-1,0 0,0 0,0 0,1 0,-1 0,1 0,0 0,0 0,0 0,0-5,-8-62,9 66,0-17,1 1,1 0,1 0,0 1,2-1,0 1,1-1,1 2,1-1,1 1,13-22,14-16,3 1,47-51,-43 58,90-75,-132 122,0-1,1 1,-1-1,1 1,-1 0,1 0,-1 0,1 0,0 0,0 0,-1 0,1 0,0 1,0-1,0 1,0-1,0 1,0 0,0 0,0 0,0 0,0 0,0 0,0 1,0-1,0 0,-1 1,1 0,0-1,0 1,0 0,-1 0,1 0,0 0,-1 0,1 1,-1-1,3 2,3 7,-1-1,1 1,-1 0,-1 1,7 17,8 14,-9-22,1 0,2-1,-1 0,2-1,1-1,0 0,1-1,30 22,-24-25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1:54.5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405 57,'-11'1,"0"0,0 1,0 0,0 1,1 0,-1 1,-16 8,3 0,-43 29,46-26,1 1,1 1,0 1,1 1,-20 26,29-32,0 0,0 1,1 0,1 0,0 1,1 0,1 0,0 0,-4 27,9-38,-1 0,1-1,0 1,0 0,0 0,0 0,0 0,1-1,0 1,0 0,0 0,0-1,1 1,-1-1,1 1,0-1,0 0,0 0,0 0,5 5,-4-5,1-1,0 0,-1 0,1 0,0 0,0 0,0-1,1 1,-1-1,0 0,0-1,1 1,-1-1,0 0,1 0,-1 0,9-2,34-5,0-2,-1-1,0-3,76-33,-89 31,-1-2,-1-2,0 0,-2-3,0 0,46-47,-51 45,-8 9,0-1,-1-1,-1 0,0-1,-1 0,-1-1,10-21,-21 38,0-1,-1 1,1 0,0-1,-1 1,0 0,1-1,-1 1,0-1,0 1,0-1,-1 1,1 0,-1-1,1 1,-1-1,0 1,1 0,-1 0,-1-1,1 1,0 0,0 0,-1 0,1 0,-1 1,0-1,1 0,-1 1,0-1,0 1,0-1,0 1,0 0,-1 0,1 0,0 0,0 0,-1 0,1 1,-3-1,-2-1,1 1,-1 0,1 0,-1 1,1 0,-1 0,1 0,-1 1,1 0,-1 0,1 0,-1 1,1 0,-11 6,6-1,1 1,0 1,0 0,1 0,0 1,0 0,1 1,1 0,0 0,0 1,1-1,0 1,-7 24,4-4,1 0,1 0,1 1,-1 49,7-29,2-1,3 0,2 0,2-1,3 0,27 76,139 284,294 393,-104-197,-357-588,1 2,0 0,-1 0,-1 1,-1 0,-1 1,8 42,-15-63,-1 0,1 1,-1-1,0 0,0 0,0 1,0-1,0 0,-1 0,1 1,-1-1,0 0,1 0,-1 0,0 0,0 0,0 0,-1 0,1 0,0 0,-1 0,1-1,-1 1,1 0,-1-1,0 0,0 1,0-1,0 0,0 0,0 0,0 0,0 0,0 0,0-1,-1 1,1-1,0 0,0 1,-1-1,-3 0,-2 0,-1-1,1 0,-1 0,1-1,0 0,0 0,-1-1,1 0,1 0,-10-6,-1-2,1-2,1 0,0-1,1 0,-15-19,-66-91,39 48,-39-44,-127-164,160 195,-67-124,115 185,1-1,1 0,2-1,1-1,2 1,1-2,-5-41,11 51,0 0,2 0,0 0,1 0,2 0,0 1,1-1,1 1,1 0,1 0,15-26,-1 10,2 1,1 2,1 0,2 2,2 1,0 1,2 2,1 1,46-28,-52 37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3.6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1 333,'0'-25,"0"0,2 0,1-1,11-40,-12 58,0 0,1 1,0-1,1 1,0 0,0 0,0 0,1 0,0 1,0 0,0 0,1 0,0 1,0 0,1 0,-1 0,1 1,14-7,3 3,0 0,0 2,1 0,-1 2,33-2,132 3,-118 4,377 18,-395-12,0 1,0 3,-1 3,-1 1,0 3,63 32,-102-44,-1 0,0 1,0 0,0 1,-1 0,-1 1,1 0,14 20,-20-24,-1 1,0-1,0 1,0 0,-1 0,0 0,0 0,0 0,-1 0,0 1,0-1,-1 0,0 1,0-1,0 1,-1-1,0 0,0 1,-1-1,-2 7,-11 27,-2 0,-39 67,-59 73,95-151,-327 471,235-354,-168 171,256-292,45-41,17-13,417-259,-334 217,-78 46,337-189,-312 181,2 2,2 4,123-31,-183 56,68-11,-78 12,1 1,0 0,0-1,0 1,0 1,0-1,0 0,-1 1,1-1,0 1,0 0,-1 0,1 0,0 0,-1 1,1-1,-1 0,1 1,-1 0,0 0,4 3,-6-3,0-1,1 0,-1 1,0-1,0 1,0-1,0 1,0-1,0 1,-1-1,1 1,0-1,-1 0,1 1,-1-1,1 0,-1 1,0-1,0 0,1 1,-1-1,0 0,0 0,0 0,0 0,0 0,-1 0,-1 1,0 1,-10 10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4.3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64 0,'4'2,"0"0,0 0,0 0,0 1,-1-1,1 1,-1 0,1 0,-1 0,0 0,4 7,-4-7,27 35,-2 1,-2 2,-1 0,-3 2,-1 0,29 88,-37-85,-2 0,-2 0,-2 1,-2 0,-2 1,-2-1,-3 0,-1 1,-15 72,1-44,-4-1,-3-1,-3-2,-3 0,-42 70,33-67,10-18,-41 59,57-98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5.2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2447,'1'-5,"1"0,0 1,0-1,0 1,1-1,0 1,-1 0,2 0,-1 0,0 0,1 0,7-5,0-2,210-190,-89 86,218-217,-243 220,108-146,-163 185,-2-2,-4-2,50-114,-71 132,-4-2,-2-1,-2 0,-3-1,8-101,-20 137,-1-1,-2 1,0-1,-2 1,-1-1,-1 1,-2 0,0 1,-2 0,-1 0,-1 0,-26-44,32 64,1 0,-1-1,0 1,-1 1,1-1,-1 1,-1 0,1 1,0-1,-1 1,0 0,0 1,-8-3,12 5,0 0,-1 0,1 1,0-1,0 1,0 0,-1 0,1 0,0 0,0 1,0-1,-1 1,1 0,0 0,0 0,0 0,0 0,0 1,0-1,1 1,-1 0,1 0,-1 0,1 0,-1 1,1-1,0 0,0 1,0 0,1-1,-1 1,0 0,-1 4,-5 14,0 1,1 0,1 1,1-1,-2 31,1-11,-12 106,6 0,7 0,7 1,26 196,7-126,10-2,9-2,10-2,147 333,-186-487,3-1,2-2,40 57,-60-99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19.0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1 852,'1'-5,"0"0,1 0,-1 0,1 0,1 0,-1 1,1-1,5-7,2-6,36-82,-5-3,43-162,-42 124,-34 117,12-43,-19 62,0 0,0-1,0 1,-1 0,0 0,0 0,0-1,-1 1,0 0,-1-6,1 10,1 0,0 0,0 0,-1 0,1 0,-1 0,1 0,-1 1,1-1,-1 0,1 0,-1 0,0 1,1-1,-1 0,0 1,0-1,1 1,-1-1,0 1,0-1,0 1,0-1,0 1,0 0,0 0,0-1,0 1,0 0,0 0,0 0,0 0,0 0,0 0,0 0,0 0,0 1,0-1,0 0,0 1,1-1,-1 0,0 1,0-1,0 1,0 0,1-1,-2 2,-2 1,-1 0,1 1,1-1,-1 1,0 0,1 0,-6 10,-8 24,1 0,1 2,3-1,1 2,2 0,-5 53,11-72,1 1,1-1,1 1,1-1,6 30,-5-43,0 1,1 0,1-1,0 0,0 0,1 0,0 0,0-1,1 0,0 0,1 0,-1-1,1 0,12 9,2 0,0 0,1-1,1-2,0 0,1-1,0-2,1 0,50 12,-73-22,1 1,0-1,0 1,0 0,-1 0,1 0,0 0,-1 1,1-1,-1 1,0-1,1 1,-1 0,0 0,0 0,0 0,0 0,-1 1,1-1,0 0,-1 1,0-1,1 1,-1 0,0-1,-1 1,1 0,0 0,0 4,-1 7,0-1,0 1,-2-1,0 0,-4 17,-1 11,-5 52,-1-6,4 0,3 154,6-238,1 0,-1 0,1 0,-1 0,1 0,0 0,0 0,0 0,0-1,1 1,-1 0,1-1,-1 1,1-1,0 1,0-1,0 0,1 0,-1 0,0 0,1 0,-1 0,1-1,0 1,0-1,-1 0,1 0,0 0,0 0,6 1,1-1,0 0,-1-1,1 0,0-1,0 0,0 0,-1-1,13-4,14-5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5.79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1 405,'1'-2,"0"1,0-1,1 0,-1 0,0 1,1-1,0 1,-1 0,1-1,0 1,-1 0,1 0,0 0,0 0,0 0,0 1,0-1,0 1,0-1,0 1,1-1,1 1,9-3,909-347,-884 334,-10 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6.2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0,'0'4,"0"6,5 6,0 3,1 4,3 2,3 5,6 10,-2 3,2 3,1-3,-2 1,0-8,-2-1,-1-3,-1-6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7.4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0,'1'4,"-1"-1,1 0,0 0,0 1,0-1,1 0,-1 0,1-1,0 1,0 0,0 0,0-1,0 1,0-1,1 0,-1 0,1 0,0 0,-1 0,7 3,10 5,0 0,23 7,-20-8,393 199,-409-205,1 1,-1 0,1 1,-1 0,0-1,5 8,-9-9,0 0,0 0,0 0,0 1,-1-1,0 1,1-1,-1 1,-1 0,1-1,0 1,-1 0,0-1,0 5,1 3,1-1,0 1,0-1,1 0,0 0,1 0,0 0,0-1,1 0,1 0,-1 0,2 0,13 14,-5-3,-6-1,-9-15,-3-14,-56-177,43 127,6 27,1 0,2 0,2 0,-3-51,8 82,0 0,0 0,1 0,-1 0,0 0,1 0,-1-1,1 1,0 1,-1-1,1 0,0 0,0 0,0 0,0 0,1 1,-1-1,1 1,-1-1,1 1,-1-1,4-1,-1 1,0 1,-1-1,1 1,0 0,0 0,0 1,0-1,0 1,0 0,0 0,5 0,10 3,0 1,0 0,33 13,-30-9,1 1,-2 1,1 2,-2 0,1 1,-2 0,0 2,0 0,-2 2,0 0,-1 1,26 36,53 96,114 240,-178-336,-17-37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8.3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485 1,'-2'0,"-24"0,1 1,-32 4,46-2,1-1,0 1,0 1,0 0,0 0,1 1,0 0,-12 9,-1 2,0 2,1 0,1 1,0 1,2 1,0 1,2 0,0 1,2 1,0 1,2 0,1 0,1 1,1 0,1 1,1 0,2 0,-5 51,9-59,0 1,1 0,1 0,1-1,1 1,0-1,7 20,-8-33,0-1,0 1,1-1,0 0,0 1,1-1,-1-1,1 1,0 0,0-1,1 0,-1 0,1 0,0-1,0 1,0-1,0 0,1-1,-1 1,1-1,0 0,-1-1,1 1,0-1,0 0,11 0,-7-1,-1 0,1 0,0-1,0 0,0-1,-1 0,1-1,-1 0,0 0,0-1,0 0,0-1,0 0,-1 0,0-1,0 0,-1 0,1-1,-1 0,-1 0,12-15,-7 5,-1 0,0 0,-2-1,0 0,-1 0,0-1,-2 0,0 0,4-38,-7-97,-4 123,1 1,1 0,2 0,1 0,1 1,15-54,-19 81,1 0,0 0,-1 0,1 0,0 0,0 1,0-1,0 0,1 1,-1-1,0 1,1-1,-1 1,1 0,-1-1,4-1,-4 3,1 0,-1-1,0 1,0 0,0 0,0 0,0 0,1 0,-1 1,0-1,0 0,0 0,0 1,0-1,0 1,0-1,0 1,0-1,0 1,0 0,2 0,4 7,1 0,-1 0,0 1,-1-1,6 12,0-3,216 274,-216-275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9.2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0 177,'6'0,"0"1,0 0,0 0,0 1,0 0,-1 0,1 0,-1 1,1 0,-1 0,0 0,9 7,59 59,-34-30,49 34,-55-48,0 2,42 46,-48-27,-26-44,-1-1,1 0,0 0,-1 1,1-1,-1 1,1-1,-1 0,0 1,1-1,-1 1,0-1,0 1,0-1,0 1,0-1,-1 1,1-1,0 1,-1-1,1 0,-1 1,1-1,-1 1,1-1,-1 0,0 0,0 1,0-1,-2 2,3-3,-1 0,0 0,0 0,0 0,1 0,-1 0,0-1,0 1,0 0,1 0,-1-1,0 1,0 0,1-1,-1 1,0 0,1-1,-1 1,1-1,-1 1,0-1,1 0,-1 1,1-1,0 0,-1 1,1-1,-1 0,1 1,0-1,-1 0,1 0,0 1,0-3,-11-29,3-21,2 0,2-1,3 0,7-72,-6 115,1 9,0-27,9-48,-9 71,1 0,-1 0,1 0,0 0,0 0,1 0,0 0,0 1,0-1,0 1,1 0,0 0,0 0,7-6,-8 10,0 0,0-1,0 1,1 0,-1 0,0 1,0-1,0 1,1-1,-1 1,0 0,1 0,-1 1,0-1,0 1,1-1,-1 1,0 0,0 0,5 3,9 4,1 1,21 15,-17-10,257 162,-208-125,-44-32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19.7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411 1,'-16'1,"0"1,0 0,1 1,-1 1,1 1,0 0,0 1,0 0,1 1,-17 12,0 1,2 1,1 1,-36 37,56-50,0 0,0 0,1 1,1 0,0 0,0 1,1 0,1 0,-1 0,-2 15,6-22,0-1,0 0,1 0,-1 0,1 0,0 1,0-1,0 0,0 0,1 0,-1 1,1-1,0 0,0 0,0 0,0 0,1 0,-1 0,1-1,-1 1,1 0,0-1,0 1,1-1,-1 0,0 0,1 0,-1 0,1 0,0 0,-1 0,1-1,0 0,0 1,0-1,0 0,0-1,0 1,1 0,-1-1,6 0,6 2,0-1,0-1,0-1,0 0,-1-1,1 0,0-1,19-7,6-5,59-32,-64 29,1 1,48-15,-55 24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20.8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108 662,'7'-2,"1"0,-1-1,1 1,-1-1,0-1,0 0,9-6,5-2,390-252,-357 227,-19 13,102-79,-125 93,-1-1,0 0,-1 0,0-1,0-1,-2 0,1 0,9-21,-18 32,1 1,0-1,-1 1,1-1,-1 1,0-1,1 0,-1 1,0-1,0 1,0-1,0 0,0 1,-1-1,1 0,0 1,-1-1,1 1,-1-1,0 1,1-1,-1 1,0-1,0 1,0 0,0 0,0-1,0 1,0 0,-1 0,1 0,0 0,-1 0,1 0,0 0,-1 1,1-1,-1 0,1 1,-1-1,0 1,-2-1,-9-1,1-1,-1 2,0-1,-16 2,24 0,-60 0,1 4,0 2,-79 18,100-15,1 3,0 2,1 1,1 2,-64 38,90-46,1 1,0 1,1 0,0 1,1 0,1 1,0 0,0 1,1 0,1 0,0 1,1 0,1 0,0 1,2-1,-1 1,2 1,0-1,1 0,0 1,2-1,0 1,0-1,2 1,0-1,1 1,1-1,0 0,1-1,1 1,0-1,1 0,1 0,0-1,1 0,11 14,-8-15,1-1,-1 0,2-1,0 0,0-1,1 0,0-2,1 1,-1-2,33 11,11-2,108 16,-110-22,25 1,0-4,0-3,1-4,141-18,-207 16,-1 0,0-2,0 1,0-2,0 0,-1-1,1-1,-1 0,26-18,29-25,-37 25,1 2,54-29,-67 43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22.5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1 256,'32'-33,"-12"10,1 1,1 1,0 2,2 0,33-20,-33 26,1 1,1 2,0 0,0 1,1 2,0 1,1 1,-1 1,1 2,40 1,-67 1,1-1,0 1,0 0,0 0,0 0,0 1,0-1,0 0,-1 1,1-1,0 1,0 0,0 0,-1 0,1-1,0 1,-1 1,1-1,-1 0,1 0,-1 1,0-1,0 0,1 1,-1-1,0 1,0 0,0-1,-1 1,1 0,0 0,-1 0,1-1,-1 1,1 0,-1 0,0 0,0 0,0 0,0 0,0 0,0-1,0 1,-1 0,1 0,-1 0,0 0,1-1,-1 1,-2 3,-4 11,-1 1,-1-1,-1-1,-14 18,17-23,-55 79,-54 105,115-192,0 0,0-1,0 1,0 0,0 0,1 0,-1 0,0 0,1 0,0 0,0 0,0 1,-1-1,2 0,-1 0,0 2,1-3,-1 1,1-1,0 0,-1 0,1 0,0 0,0 0,0 0,-1 0,1-1,0 1,0 0,0 0,1-1,-1 1,0-1,0 1,0-1,3 2,5-1,1 1,0-1,-1-1,1 1,15-3,-7 1,39-1,224 4,-250 1,1 1,-1 1,0 2,-1 1,1 1,49 23,-73-29,-1 0,0 0,1 1,-1 0,-1 0,1 0,0 1,-1 0,0 0,0 0,-1 1,0 0,0-1,0 1,0 1,-1-1,0 1,0-1,-1 1,0 0,0 0,-1 0,0 0,0 0,0 0,-1 0,0 0,0 0,-1 0,0 1,0-1,-1 0,0-1,0 1,-1 0,-4 8,-5 13,-2-2,-1 0,-1-1,-1 0,-21 23,-2-4,-70 62,105-102,-1 1,1-1,-1 0,0-1,0 1,0-1,-10 3,-7-1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23.1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0,'30'33,"19"17,-4-12,-2 2,-1 2,-2 2,-2 2,-2 1,-3 2,-1 1,-3 2,-2 0,31 84,-27-46,-3 1,17 108,-15-69,-16-76,-3 0,-1 0,2 71,-12-97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25.2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1,'0'23,"-1"25,2 0,2 0,2 0,19 82,1-53,4-2,60 114,99 135,-99-177,-71-115,-12-19,1-1,0 0,1 0,0 0,1-1,16 16,-16-22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19.6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1,'4'0,"2"4,4 6,4 5,5 5,7 12,3 8,6 2,1 7,3-1,-1-4,1-5,-5-6,-4-3,-8-3,-3-2,-5 0,-4-6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25.9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63 906,'-18'6,"-12"3,30-9,-1 0,0 0,1 0,-1 0,0 0,1-1,-1 1,0 0,1 0,-1-1,0 1,1 0,-1-1,1 1,-1-1,1 1,-1-1,1 1,-1-1,1 1,0-1,-1 0,1 1,0-1,-1 1,1-1,0 0,0 1,0-1,-1 0,1 1,0-1,0 0,0 0,0 1,0-1,0 0,0 1,1-1,-1 0,0-3,1 1,0 0,0-1,0 1,0 0,0 0,1 0,0 0,-1 0,1 0,0 0,0 1,0-1,5-3,41-35,-39 34,44-31,2 2,1 3,83-36,190-58,333-62,-565 164,-34 4,-2-3,-1-2,-1-3,70-46,34-16,-122 70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26.7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1633 1,'-9'-1,"1"1,0 0,-1 1,1 0,-1 0,1 1,0 0,0 1,0 0,0 0,1 0,-1 1,1 0,0 1,0-1,0 1,1 1,-1-1,-6 10,-44 51,-57 90,48-63,36-52,-119 171,124-172,2 1,1 1,-22 64,43-103,0 0,0 0,0 0,0 0,0 0,1 1,0-1,-1 0,1 0,1 1,-1-1,0 0,1 0,0 1,-1-1,3 5,-2-7,0 0,1 1,-1-1,0 0,1 0,-1 0,0 0,1 0,-1 0,1-1,0 1,-1 0,1-1,-1 1,1-1,0 0,0 1,-1-1,1 0,0 0,-1 0,1 0,0-1,0 1,-1 0,1-1,0 1,-1-1,1 1,-1-1,3-1,5-1,0-1,0 0,0 0,-1-1,1 0,-1-1,0 0,-1 0,0-1,0 1,0-2,-1 1,7-10,-10 12,0 0,0 0,-1 0,0-1,0 1,0-1,-1 1,0-1,0 1,0-1,-1 0,1 0,-1 1,-1-1,1 0,-1 0,0 1,0-1,-1 1,0-1,0 1,0-1,-6-8,-2-2,-1 0,-1 1,0 0,-1 1,-1 1,0 0,-19-13,-117-71,127 84,-76-45,-159-65,193 98,0 2,-2 4,-121-20,180 38,4 0,0 0,1 1,-1-1,0 1,0-1,0 1,0 1,0-1,0 0,1 1,-1 0,0 0,0 0,1 0,-5 3,4 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27.9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638 38,'-4'-4,"1"1,-1-1,1 1,-1 0,0 1,0-1,-1 1,1 0,0-1,-1 2,1-1,-1 1,0-1,1 1,-1 1,0-1,0 1,0-1,0 2,1-1,-1 0,0 1,0 0,1 0,-1 0,0 1,1-1,-1 1,1 0,0 1,-1-1,1 1,0-1,1 1,-5 5,-13 10,2 2,1 0,0 2,-28 43,40-55,-182 292,146-224,3 2,-27 85,65-162,-11 47,11-50,1 1,0 0,0 0,0 0,0-1,0 1,0 0,0 0,0 0,1-1,-1 1,0 0,0 0,1 0,-1-1,0 1,1 0,-1-1,1 1,-1 0,1-1,-1 1,1-1,0 1,-1-1,1 1,0-1,-1 1,1-1,0 1,-1-1,1 0,0 1,0-1,-1 0,1 0,0 0,0 0,0 0,-1 0,1 0,0 0,0 0,0 0,-1 0,1 0,0 0,0-1,0 1,-1 0,1-1,1 0,31-10,-1-1,-1-2,0-1,-1-1,48-35,127-117,-184 150,10-9,0-1,-2-2,31-40,-55 61,-1 1,0-1,0 0,-1 0,0 0,-1-1,0 1,-1 0,1-1,-2 0,1 1,-1-1,-1 0,0 1,0-1,-1 1,-5-15,7 23,0 0,0 0,0 0,-1 0,1 0,0 0,-1 0,1 0,-1 0,1 1,-1-1,1 0,-1 0,0 1,1-1,-1 0,0 1,1-1,-1 0,0 1,0-1,0 1,0-1,0 1,0 0,1-1,-1 1,0 0,0 0,0 0,0-1,0 1,0 0,0 0,0 1,0-1,0 0,0 0,0 0,0 1,0-1,0 0,0 1,0-1,1 1,-1-1,0 1,0-1,0 1,1-1,-1 1,-1 1,0 1,-1 0,1 0,0 0,0 0,0 1,0-1,0 1,1-1,0 1,0-1,0 1,-1 7,2 8,0 0,2 0,0 0,1-1,1 1,1-1,7 19,9 14,30 51,-6-12,-41-80,1 1,-2 0,0-1,0 1,1 12,-2-2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29.2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2 105,'-1'39,"2"-1,1 0,3 0,1 0,1-1,2 0,21 52,35 111,-11-30,-41-119,-12-43,0 0,1 1,0-1,0 0,1 0,0-1,1 1,6 11,-9-19,-1 0,0 0,1 0,-1-1,0 1,1 0,-1 0,0 0,0 0,1 0,-1-1,0 1,0 0,1 0,-1 0,0-1,0 1,1 0,-1 0,0-1,0 1,0 0,0-1,1 1,-1 0,0 0,0-1,0 1,0 0,0-1,0 1,0 0,0-1,0 1,0 0,0-1,0 1,0 0,0-1,0 1,0 0,-1-1,3-18,-2-272,-3 157,22-210,-18 334,0 1,2 0,-1-1,1 1,0 0,1 0,0 1,1-1,-1 1,2 0,-1 0,10-10,-11 14,1 0,-1 0,0 1,1 0,0 0,-1 0,1 1,0-1,1 1,-1 0,0 1,1-1,-1 1,1 0,-1 1,1-1,-1 1,1 0,-1 0,1 1,-1 0,11 2,-2 2,-1 1,0 1,-1 0,0 0,0 1,0 1,-1 0,0 0,-1 1,15 18,23 20,24 22,108 136,-170-193,0 0,15 29,-22-38,-1 0,0 1,0 0,-1 0,0-1,1 1,-2 0,1 0,0 0,-1 0,0 0,0 0,-1 0,0 5,-4 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3.1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0 324,'4'2,"-1"-1,1 1,-1 0,1 0,-1 0,0 1,0-1,0 1,-1-1,1 1,0 0,-1 0,4 7,-1-4,402 570,-185-245,-196-294,8 9,46 86,-75-119,-7-10,-18-22,-27-37,-306-343,298 340,18 19,2-1,2-2,2-1,2-2,-43-89,60 106,1-1,1 1,2-2,1 1,1-1,2 0,1-1,1 1,2-1,1 1,7-46,-5 66,0 0,0 1,1-1,0 1,1-1,0 1,1 1,0-1,1 1,0 0,0 0,1 1,0 0,0 1,1-1,0 1,0 1,0 0,12-5,-12 6,1 0,0 1,0 1,0 0,1 0,-1 1,1 0,-1 0,1 1,0 1,0 0,-1 0,1 1,0 1,-1 0,1 0,-1 1,0 0,0 1,10 5,0 2,-1 1,0 1,-1 1,0 1,-1 0,-1 1,-1 1,0 0,-1 1,-1 1,12 23,-18-30,-1 0,0 0,-1 0,-1 0,0 1,-1 0,0 0,-1 0,0 0,-1 1,-1-1,0 0,0 1,-2-1,0 0,0 0,-1 0,0 0,-2 0,-6 14,6-16,-1 0,-1-1,0 0,0 0,-1 0,0-1,-1 0,0-1,0 0,-1 0,0-1,0 0,0-1,-15 6,9-3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3.9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253 1,'-13'-1,"1"1,-1 1,0 0,1 1,-14 3,21-3,0 0,1 0,-1 1,0 0,1 0,0 0,-1 0,1 0,1 1,-1 0,0 0,1 0,0 0,-5 8,-4 10,1 0,1 1,0 0,2 0,1 1,1 1,1-1,1 1,-1 32,3-15,2-1,2 1,2-1,17 75,-11-77,1-1,2 1,2-2,27 51,-36-77,0 0,1 0,0-1,1 0,0 0,0-1,1 0,0 0,1-1,0 0,0-1,1 0,0-1,0 0,0 0,1-2,0 1,15 3,-19-8,0 1,0-1,0-1,1 1,-1-2,0 1,0-1,0 0,-1 0,1-1,0 0,-1-1,0 0,0 0,0 0,7-6,-3 1,0 1,-1-1,0-1,-1 0,0 0,-1-1,0 0,0-1,5-12,-8 11,-1 1,0-1,-1 1,0-1,-1 0,-1 0,0-25,-1 29,0 1,-1-1,0 1,0-1,-1 1,0-1,0 1,-1 0,0 0,-1 0,0 0,-9-13,-6 1,0 1,-2 0,0 2,-28-18,-102-54,76 47,39 21,0 2,-60-23,69 34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4.7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0 232,'32'-1,"-1"2,45 8,-65-7,-1 0,0 1,0 0,0 1,-1 0,1 1,-1 0,0 0,0 1,-1 0,10 10,39 37,-3 3,-2 3,-3 1,-2 3,-3 2,64 129,-78-114,-28-74,0 0,-1 0,0 0,0 0,0 0,-1 1,0-1,0 0,-1 0,0 0,-2 8,3-14,0 1,0-1,0 0,0 1,0-1,0 0,0 1,0-1,0 0,-1 1,1-1,0 0,0 1,0-1,-1 0,1 0,0 1,0-1,-1 0,1 0,0 1,0-1,-1 0,1 0,0 0,-1 0,1 0,0 1,-1-1,1 0,0 0,-1 0,1 0,0 0,-1 0,1 0,0 0,-1 0,0 0,-12-13,-10-32,19 36,-21-46,3-1,3-1,2-1,2-1,3 0,3-1,2 0,3 0,2 0,8-67,-4 100,1 1,2 0,11-40,-14 60,-1 1,1 0,0-1,0 1,1 0,-1 0,1 0,0 1,1-1,-1 1,1 0,0 0,0 0,0 0,0 0,1 1,-1 0,1 0,0 0,0 1,0 0,1 0,7-3,9 6,-5 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5.37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1,'-1'38,"2"1,1 0,2-1,1 1,3-1,13 43,20 15,3-2,5-3,4-1,104 134,-113-168,3-1,2-3,2-2,68 51,-81-72,1-2,2-2,0-2,2-1,0-3,1-1,59 15,-49-22,86 5,-114-14,-21-1,-1-1,0 0,0 0,0-1,1 1,-1-1,0 0,0 0,6-2,7-6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5.8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1 267,'4'0,"10"0,11-4,6-2,6-4,10-4,9-4,13-4,6-2,5-1,1-1,-5 0,-11 4,-8 2,-9 0,-9 3,-11 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6.8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455 12,'-19'18,"-2"0,-27 18,28-23,1 2,0 0,-22 24,-11 22,-45 70,77-102,3 0,0 1,2 1,1 1,-10 35,21-55,0 0,1 0,0 1,1-1,0 1,1 0,2 18,-1-27,-1-1,1 1,0-1,0 1,0-1,0 1,0-1,1 0,0 1,-1-1,1 0,1 0,-1 0,0 0,1-1,-1 1,1-1,0 1,0-1,0 0,0 0,0 0,0-1,1 1,-1-1,0 0,1 0,-1 0,7 1,16 0,-1-2,1-1,0-1,-1-1,28-7,7 0,-34 7,-1-1,1-1,-1-2,47-19,-65 24,-1-1,0 0,-1-1,1 1,-1-1,1 0,-1-1,0 1,-1-1,1 0,-1 0,0-1,0 1,0-1,-1 0,0 0,0 0,-1 0,1-1,-1 1,-1-1,1 1,-1-1,0-8,-4-158,-1 52,-19-151,25 287,1-1,0 0,0 0,2 0,0-1,0 0,14 24,27 16,1-2,3-2,2-3,86 61,-95-77,3-1,52 24,-78-43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0.1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7.4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0,'1'9,"0"0,1 0,0 0,0 0,1 0,0-1,0 0,1 1,0-1,0 0,1-1,0 1,1-1,0 0,0 0,8 6,15 14,2-2,48 30,-34-24,114 86,188 126,-264-194,108 46,-184-91,1-1,-1 0,1 0,-1-1,1 0,0-1,0 0,0 0,0 0,0-1,0 0,0-1,-1 0,1 0,0-1,8-2,-1-2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7.93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0 191,'5'0,"9"0,12-4,13-6,14-1,10-3,7-4,9 2,0-1,3 3,-3 3,-3-1,-6-2,-5 1,-6-1,-9 1,-13 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8.4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0,'4'5,"6"5,1 5,3 5,8 7,4 4,2 0,5 4,6 0,-5-2,-3-2,-3-1,-2-7,-5-3,-2-4,-4-6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8.7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 0,'-4'0,"-1"0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49.4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333 21,'0'-1,"0"-1,-1 1,1 0,-1 0,0 0,1 0,-1 0,0 0,0 0,1 0,-1 0,0 0,0 1,0-1,0 0,0 1,0-1,0 0,-1 1,1-1,0 1,0 0,0-1,-1 1,1 0,0 0,0 0,0 0,-1 0,0 0,-40 0,33 2,1 0,0 1,0 0,0 1,0 0,0 0,1 0,-1 1,1 0,-12 12,-8 9,-28 35,36-39,12-13,0 0,1 0,0 0,0 0,1 1,1 0,-1 0,2 1,-1-1,1 1,-1 11,3-17,1-1,-1 0,1 1,0-1,0 1,1-1,-1 0,1 1,0-1,0 0,1 0,-1 1,1-1,0 0,0-1,0 1,1 0,-1 0,1-1,0 0,0 1,0-1,0 0,1-1,-1 1,1 0,-1-1,1 0,8 4,4-1,-1 0,1-1,0 0,0-1,30 1,88-6,-67 0,-33 2,1-1,0-2,-1-1,0-2,0-1,0-2,-1-1,-1-2,36-17,-64 27,-1 0,1 0,-1 0,0 0,0-1,0 1,0-1,0 0,0 1,-1-1,1-1,-1 1,0 0,0-1,0 1,0-1,-1 1,0-1,1 0,-1 0,-1 1,1-1,0 0,-1 0,0 0,0 0,0 0,0 0,-2-4,1 3,0 0,-1 1,0-1,0 0,-1 1,1-1,-1 1,0 0,0 0,0 0,-1 0,1 1,-1-1,0 1,0 0,0 0,-1 0,1 1,-1 0,1-1,-1 2,-5-3,-19-3,0 2,0 1,0 1,-1 1,1 2,-1 1,1 1,0 1,0 2,-39 11,48-8,0 1,0 1,1 1,-31 22,-26 15,57-39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50.6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0 410,'62'59,"2"-2,86 57,-145-111,1 1,-1 0,1 0,-1 1,0 0,-1 0,1 0,-1 0,0 1,0-1,-1 1,0 0,0 0,0 1,2 7,-5-14,0 1,0-1,0 0,0 0,1 1,-1-1,0 0,0 1,0-1,0 0,0 1,0-1,0 0,0 1,0-1,0 0,0 0,-1 1,1-1,0 0,0 1,0-1,0 0,0 0,0 1,-1-1,1 0,0 0,0 1,0-1,-1 0,1 0,0 0,0 1,-1-1,1 0,-12-5,-10-20,12 5,0 0,1 0,2-1,0 0,-6-33,-10-112,21 133,1 0,2 0,5-39,-3 54,1 0,0 1,1-1,1 1,0 0,2 1,12-23,-17 35,0-1,0 1,1 0,-1 1,1-1,0 0,0 1,0 0,0 0,1 0,-1 1,1 0,-1-1,1 1,0 1,0-1,0 1,0 0,0 0,0 0,8 1,-5 0,-1 0,1 1,0 0,-1 1,1 0,-1 0,0 0,0 1,0 0,0 1,0-1,-1 1,1 1,5 4,238 235,-172-162,-50-54,-1 2,-1 1,-2 1,-1 1,-2 1,34 73,-49-91,34 70,-30-72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55.1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115 226,'-2'-8,"0"0,0 0,-1 0,0 1,0-1,-1 1,0 0,-8-11,-7-13,-25-70,32 87,7 22,8 30,51 205,123 340,-150-501,7 16,-33-155,-3 32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56.1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316 1,'-2'11,"0"0,0 0,-1 0,-1-1,0 1,-7 14,-4 11,-45 140,21-52,-112 234,149-353,-14 26,16-30,-1-1,1 1,-1 0,1 0,-1 0,1 0,0 0,-1 0,1 0,0 0,0 0,0 0,0 0,0 0,0 0,0 0,0 0,0 0,1 0,-1 0,0 0,1 0,-1 0,1 1,1-2,1-1,-1 1,0-1,0 0,0 0,0 0,0 0,0 0,0 0,0-1,0 1,-1-1,1 1,-1-1,1 0,2-3,-1 2,194-213,-190 210,1-1,1 1,-1 1,1-1,0 1,0 1,17-6,76-19,-52 15,-32 10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56.6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1,'27'0,"1"0,-1 2,0 1,0 1,0 1,-1 2,0 1,0 0,0 2,39 22,-34-15,-1 2,-1 1,-1 2,-1 0,-1 2,28 32,-38-36,0 1,-2 0,0 2,-2-1,0 2,-1-1,-2 1,0 1,5 28,-3 7,-2 0,-3 1,-3 0,-2 1,-8 63,-11-27,13-71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58.1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104 548,'2'9,"0"0,0-1,1 1,0-1,1 1,0-1,6 10,42 68,-48-81,165 229,25 40,-173-240,7 11,-2 0,-2 2,29 77,-52-120,0 1,0-1,-1 1,1-1,-1 1,0 0,0-1,-1 8,1-12,0 0,0 1,0-1,-1 0,1 1,0-1,0 1,0-1,0 0,0 1,0-1,-1 0,1 1,0-1,0 0,-1 0,1 1,0-1,0 0,-1 0,1 1,0-1,-1 0,1 0,0 0,-1 1,1-1,0 0,-1 0,1 0,0 0,-1 0,1 0,0 0,-1 0,-1 0,1-1,-1 0,1 0,0 0,-1 0,1 0,0-1,0 1,-1 0,1 0,0-1,0 1,-1-3,-164-307,95 168,10 25,-105-215,133 258,3-2,-28-119,57 196,-21-126,20 114,1 1,1 0,0 0,1 0,0-1,1 1,0 0,1 0,4-13,-5 20,1 1,-1-1,1 0,0 1,0-1,0 1,1 0,-1 0,1 0,-1 1,1-1,0 1,0 0,0 0,0 0,1 1,-1-1,0 1,1 0,-1 0,1 1,-1-1,1 1,-1 0,1 0,-1 1,1-1,-1 1,1 0,-1 0,0 0,1 1,-1 0,0 0,0 0,0 0,0 0,-1 1,1 0,0 0,-1 0,0 0,5 6,-2 0,0-1,-1 1,0 0,-1 0,0 0,0 1,-1-1,0 1,-1 0,0 0,0 0,-1 0,-1 0,1 1,-2-1,1 0,-2 0,1 0,-1 0,-1 0,0 0,0-1,-1 1,0-1,0 0,-1 0,-1 0,-7 10,-26 24,-83 70,58-56,61-54,0-2,1 1,0-1,0 1,1 0,-1 0,0-1,0 1,1 0,-1 1,1-1,0 0,0 0,0 0,0 1,0-1,0 1,0-1,0 4,2-6,-1 0,1 1,-1-1,0 0,1 0,-1 0,1 0,-1 0,1 0,-1 0,0 0,1 0,-1 0,1 0,-1 0,1 0,-1 0,1 0,-1 0,0-1,1 1,-1 0,1 0,-1 0,0-1,1 1,-1 0,0-1,1 1,-1 0,0-1,1 1,-1 0,0-1,1 0,18-16,-16 15,7-8,1 0,1 1,-1 0,2 1,-1 0,1 1,0 0,1 1,18-5,-10 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0.9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0 371,'9'6,"-1"0,0 1,0 0,-1 0,0 1,0 0,8 12,13 14,242 251,-265-280,53 47,-55-50,0 0,0 0,1 0,-1 0,0 0,1 0,-1-1,1 0,0 0,0 0,-1 0,1-1,0 1,0-1,0 0,0 0,3-1,-5 1,0-1,0 0,0 0,0 0,-1 0,1 0,0 0,-1-1,1 1,-1 0,1-1,-1 1,0-1,0 0,0 1,0-1,0 0,0 0,0 0,0 0,-1 0,1 0,-1 0,1-2,4-56,-5 51,-1-193,10-183,-6 346,-2 22,1 1,0 0,5-20,-1 20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59.1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1 101,'-1'-7,"1"-1,1 0,0 1,0-1,0 0,1 1,4-12,-5 17,0 0,0 0,0 1,0-1,1 0,-1 0,0 1,1-1,0 1,-1 0,1-1,0 1,0 0,0 0,0 0,0 0,0 0,0 1,0-1,0 1,0-1,0 1,0 0,0 0,0-1,1 2,-1-1,0 0,0 0,0 1,4 0,2 2,-1-1,0 1,0 0,0 0,-1 1,1 0,-1 0,0 1,0-1,10 12,52 64,-51-59,12 16,63 78,108 175,-198-286,31 60,-31-60,0 1,-1-1,1 0,-1 0,0 1,0-1,-1 1,1-1,-1 1,0-1,0 1,-2 8,2-13,0 1,0-1,0 1,0 0,-1-1,1 1,0-1,0 1,-1-1,1 1,0-1,-1 1,1-1,0 1,-1-1,1 1,0-1,-1 1,1-1,-1 0,1 1,-1-1,1 0,-1 0,0 1,1-1,-1 0,1 0,-1 0,1 1,-1-1,0 0,0 0,-19-13,16 7,-1 1,1-1,0 0,1 0,-5-9,1-14,2-1,0 1,2-1,2 0,3-58,0 28,-3-13,0 32,1 0,2 1,2-1,10-47,-14 85,1 0,0 0,0 0,0 0,0 0,0 0,0 1,1-1,-1 0,1 1,0-1,0 1,0-1,0 1,0 0,0 0,1 0,-1 0,1 0,-1 1,1-1,0 1,0-1,0 1,0 0,0 0,4 0,12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2:59.7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330 74,'-22'-24,"20"20,-1 0,0 1,0-1,0 1,0 0,-1-1,0 2,1-1,-1 0,0 1,0 0,0 0,0 0,-1 0,1 1,-1-1,1 1,-7-1,7 2,0 0,0 0,0 0,0 1,0-1,0 1,0 0,0 0,0 0,0 1,0 0,0-1,1 1,-1 0,-4 4,1 0,0 0,1 0,-1 1,1 0,1 0,-8 12,-3 9,2 0,-20 58,34-84,-10 22,1 2,2-1,0 1,2 1,1-1,-2 50,6-74,0 1,0-1,0 0,1 0,-1 0,1 1,-1-1,1 0,0 0,0 0,0 0,0 0,0 0,0 0,0-1,1 1,-1 0,1 0,-1-1,1 1,0-1,0 0,0 1,2 0,0-1,0 1,0-1,0 0,1-1,-1 1,1-1,-1 1,0-1,1-1,-1 1,8-2,3-1,0-2,0 1,-1-2,1 0,-1 0,14-10,-17 9,-1 0,1-1,-2 0,1-1,-1 0,0 0,0-1,-1 0,8-15,-12 16,0 1,0-1,-1 1,0-1,-1 0,0 0,0 0,-1-1,0 1,-1 0,0 0,-1-1,-2-16,1 9,-2 0,1-1,-2 1,0 1,-1-1,-1 1,-1 0,-9-15,-5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0.5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1,'3'0,"0"0,-1 1,1-1,-1 1,0 0,1 0,-1 0,1 0,-1 0,0 1,0-1,0 1,0-1,0 1,0 0,0 0,-1 0,1 0,1 2,30 53,-13-21,79 112,193 306,-224-338,4 2,103 233,-168-334,0 1,-2 0,0 0,-1 0,-1 1,-1 0,0 20,-2-36,0 1,0 0,0 0,-1 0,0-1,0 1,0 0,0-1,0 1,-1 0,1-1,-1 0,0 1,0-1,0 0,-1 0,1 0,-1 0,0-1,1 1,-1-1,0 1,-1-1,1 0,0 0,-1-1,1 1,-1-1,1 1,-1-1,0 0,1 0,-1-1,0 1,0-1,1 0,-1 0,0 0,0-1,-4 0,2 0,0 0,0 0,0-1,0 0,0 0,0-1,1 1,-1-1,1-1,0 1,0-1,0 1,0-2,-5-5,-8-9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1.1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2.5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18 735,'-1'-1,"-1"-1,0 0,1 0,-1 0,1 0,0 0,0 0,0 0,0 0,0-1,0 1,0 0,1-1,-1 1,1 0,0-1,0 1,0-1,0 1,0 0,0-1,0 1,1-1,-1 1,1 0,0 0,0-1,0 1,0 0,0 0,0 0,1 0,-1 0,1 0,-1 0,1 0,0 1,-1-1,4-1,9-9,0 1,0 0,2 1,16-9,-17 11,-3 1,289-180,-241 145,-3-2,98-96,-107 82,-45 54,0 0,0-1,-1 1,1-1,-1 0,0 0,0 1,-1-1,1 0,-1 0,0-1,0-4,-2 8,1 0,-1 1,0-1,1 0,-1 1,0-1,0 0,0 1,0 0,0-1,0 1,-1 0,1-1,0 1,-1 0,1 0,-1 0,1 0,-1 0,0 0,1 1,-1-1,0 0,1 1,-1 0,0-1,0 1,1 0,-1 0,0 0,0 0,-2 0,-7 0,0 0,0 1,1 0,-12 2,-13 8,0 2,0 1,1 2,-60 37,33-18,30-18,6-5,1 2,0 0,1 2,1 0,-23 22,42-34,-1 0,1 1,1-1,-1 1,1 0,-1 0,1 0,1 0,-1 0,1 0,0 0,0 1,0 9,0 8,6 46,0-19,-6-22,0-17,1-1,0 1,1-1,4 20,-5-28,1 0,0 1,0-1,-1 0,2 0,-1 0,0 0,0 0,1 0,-1 0,1 0,0 0,-1-1,1 1,0 0,0-1,0 0,0 1,0-1,0 0,0 0,1 0,-1-1,0 1,5 0,22 2,-1-1,1-1,40-5,10 0,-27 4,1-2,0-2,96-20,-109 14,-28 9,-1-2,0 1,0-2,0 1,0-2,-1 1,1-1,-1-1,-1 0,1 0,12-11,32-31,120-79,-140 105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3.1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327 1,'-10'6,"0"1,0 1,0 0,1 0,-13 17,-7 4,8-10,-16 16,-54 63,81-87,2 1,-1 0,2 1,0 0,0 0,1 1,1-1,0 1,1 0,-3 20,6-31,1-1,-1 1,1 0,0-1,0 1,0 0,0 0,1-1,-1 1,1 0,-1-1,1 1,0-1,0 1,0-1,1 1,-1-1,0 0,1 1,0-1,-1 0,1 0,0 0,0 0,0-1,0 1,1-1,-1 1,0-1,1 1,-1-1,1 0,-1 0,1-1,-1 1,5 0,11 2,0-1,0-1,-1-1,33-3,-4 0,360 14,49-1,-370-15,-78 4,0 0,-1-1,1 0,0 0,-1 0,0-1,0 0,1 0,9-8,-1-4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3.7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 0,'-19'53,"17"-46,1 1,0-1,1 1,0-1,0 1,0-1,1 0,0 1,1-1,0 0,0 1,4 8,0-5,0-1,0 0,1-1,0 1,1-1,0-1,10 9,335 285,-256-230,195 110,-281-176,0-1,1 0,-1-1,1 0,0 0,20 2,-26-5,0-1,0 0,0 0,0-1,1 1,-1-1,0-1,0 1,-1-1,1 0,0 0,0-1,-1 0,10-6,0-2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4.2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1 408,'0'-5,"1"1,-1 0,1 1,0-1,1 0,-1 0,0 0,1 1,0-1,0 0,0 1,0 0,1-1,-1 1,1 0,4-3,55-42,-47 38,29-19,1 3,75-32,104-27,-77 31,-128 46,0 2,0 0,24-3,-22 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7.4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1 632,'7'1,"0"1,0 0,-1 0,1 0,0 1,-1 0,1 1,-1 0,0-1,7 8,10 4,-2-3,1 2,-2 1,0 1,-1 0,-1 2,0 0,29 40,-37-44,-1 1,-1 0,-1 0,0 1,0-1,-2 1,0 1,-1-1,-1 1,0 0,-1-1,-1 29,-2-61,-1-17,1 0,4-43,6 33,2 0,1 1,2 0,3 1,1 1,1 0,41-60,-54 92,-1 0,1 1,1 0,-1 0,1 0,1 1,-1 0,1 0,0 1,0 0,0 0,1 1,0 0,0 0,0 1,0 0,15-2,-22 5,0 1,-1-1,1 0,0 0,-1 1,1-1,-1 1,1-1,-1 1,1 0,-1-1,1 1,-1 0,0 0,1 0,-1 0,0 0,0 0,0 1,0-1,0 0,0 1,0-1,0 0,0 1,0 2,19 51,-12-31,24 50,55 90,-83-206,-4 7,1-1,2 1,1-1,1 1,16-49,-3 20,44-132,-48 157,2 1,39-66,-54 101,0 1,1-1,-1 1,1 0,0-1,0 1,0 0,0 0,0 0,0 0,0 1,1-1,-1 0,1 1,4-2,-6 3,-1 0,1 0,-1 0,1 0,0 0,-1 0,1 0,-1 0,1 1,-1-1,1 0,-1 0,1 1,-1-1,1 0,-1 1,1-1,-1 0,0 1,1-1,-1 1,1-1,-1 1,0-1,0 1,1 0,5 28,-4-11,0-1,1 0,0 0,2 0,0 0,0-1,2 1,0-1,1-1,1 0,0 0,1 0,0-2,19 21,97 128,-112-141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8.3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471 0,'-25'23,"-43"30,12-11,-6 9,-60 64,105-97,0 1,1 1,1 0,1 1,1 0,1 2,-16 39,27-60,0 0,0 0,1 1,-1-1,1 0,-1 1,1-1,0 0,-1 1,1-1,0 0,1 1,-1-1,0 1,1-1,-1 0,1 1,0-1,0 0,0 0,0 0,2 4,0-4,-1 0,0 0,1-1,0 1,-1-1,1 1,0-1,0 0,-1 0,1 0,0 0,0-1,0 1,0-1,4 0,13 0,0-1,0-1,0-1,22-6,-39 8,85-11,-65 10,0 0,0-2,36-11,-52 13,-1-1,0 0,0 1,0-2,-1 1,1-1,-1 0,0 0,0 0,0-1,-1 0,1 0,-1 0,0 0,-1-1,1 0,2-7,33-71,-15 37,-3-1,-1 0,-3-2,20-92,-43 179,2-23,1 0,1 0,0 0,1 0,1 1,0-1,1 0,0 1,1-1,1 0,7 22,14 13,31 48,23 45,-67-117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1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0,'0'5,"4"5,2 5,3 1,2 5,1 0,0 0,-2-3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09.3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3 117,'0'18,"-1"-6,0-1,1 1,0-1,1 0,1 1,0-1,0 0,1 0,0 0,1 0,1 0,-1-1,8 11,21 20,1 0,3-3,61 51,-24-22,-41-37,45 45,-70-67,-2 0,1 1,-1-1,-1 1,0 1,0-1,7 18,-12-26,1 1,-1-1,1 0,-1 0,0 0,1 0,-1 0,0 1,0-1,0 0,0 0,0 0,0 1,0-1,0 0,0 0,0 0,-1 1,1-1,-1 0,1 0,0 0,-1 0,0 0,-1 2,1-3,1-1,-1 1,0 0,0-1,0 1,1-1,-1 1,0-1,1 0,-1 1,0-1,1 0,-1 1,1-1,-1 0,1 0,-1 1,1-1,-1 0,1 0,0 0,0 0,-1 0,1 1,0-1,0 0,0 0,0 0,0 0,0 0,0 0,1-1,-2-15,1-1,0 1,2 0,0 0,5-17,26-88,-26 97,17-55,86-259,-106 329,0 0,1 1,0-1,0 1,1 1,8-11,-13 18,0 0,0-1,0 1,1 0,-1 0,0 0,1 0,-1 0,0 0,1 1,-1-1,1 0,-1 1,1-1,0 1,-1 0,1-1,0 1,-1 0,1 0,0 0,-1 0,1 0,0 0,-1 1,1-1,-1 1,1-1,0 1,-1-1,1 1,-1 0,0 0,1 0,-1 0,1 0,-1 0,0 0,0 0,0 0,0 1,0-1,0 0,0 1,0-1,1 3,7 10,-2 0,1 1,-2 0,8 21,-9-20,1-1,0 0,1 0,14 21,-8-18,-2-3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10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95 56,'-7'9,"0"0,1 1,1-1,0 1,0 0,0 0,1 1,1-1,-3 12,-18 46,21-63,0 1,1 0,0-1,0 1,0 0,1 0,0 0,-1 10,2-15,0 1,1 0,-1-1,0 1,1 0,-1-1,1 1,-1-1,1 1,0-1,0 1,-1-1,1 0,0 1,0-1,1 0,-1 0,0 1,0-1,1 0,-1 0,0-1,1 1,-1 0,1 0,-1-1,1 1,-1-1,1 1,0-1,-1 1,1-1,0 0,-1 0,1 0,2 0,9 0,1 0,-1-1,1-1,-1 0,0-1,16-5,81-33,-36 12,-64 25,0 1,0-2,-1 1,0-2,0 1,0-1,0 0,-1-1,0 0,0 0,8-12,-12 14,-1 0,1-1,-1 1,-1-1,1 1,-1-1,0 0,0 0,-1 0,0 0,0-1,0 1,0 0,-1 0,-1-1,1 1,-1 0,0 0,0 0,-4-11,5 15,-1 0,0 0,1 0,-1 0,0 0,0 0,-1 0,1 1,0-1,-1 0,1 1,0-1,-1 1,0-1,1 1,-4-2,4 3,0 0,1-1,-1 1,1 0,-1 0,1 0,-1 0,1 0,-1 0,1 0,-1 0,1 0,-1 0,0 0,1 1,-1-1,1 0,-1 0,1 0,-1 1,1-1,0 0,-1 1,0 0,-9 21,9-10,0 1,1 0,0-1,1 1,0-1,1 1,0-1,1 1,1-1,5 14,7 12,37 65,-32-67,2-1,2 0,1-2,1-1,61 55,-65-69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11.4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307 2,'9'0,"-7"-1,0 1,1 0,-1 0,0 0,1 0,-1 0,0 0,1 1,-1-1,0 1,0-1,1 1,-1 0,0 0,0 0,0 0,4 3,-6-3,-1-1,1 1,0 0,0-1,-1 1,1-1,0 1,0-1,-1 1,1-1,-1 1,1-1,0 1,-1-1,1 1,-1-1,1 0,-1 1,1-1,-1 0,0 1,1-1,-1 0,1 0,-1 1,0-1,1 0,-1 0,1 0,-1 0,0 0,1 0,-1 0,0 0,0-1,-28 5,4-2,-4-1,0 2,-29 6,49-7,0 1,1 0,-1 0,1 0,0 1,0 0,0 1,0 0,1 0,-13 12,-36 40,42-45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12.7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841 1,'-18'1,"1"1,0 0,0 2,0 0,0 1,1 0,-1 1,1 1,-27 17,-7 7,-68 57,-159 166,235-212,-1-1,-59 61,101-101,0 0,0 0,0 0,0 0,0 0,0 0,0 0,0 0,1 0,-1 1,0-1,1 0,-1 0,1 1,0-1,-1 0,1 1,0-1,0 1,0 1,0-2,1-1,-1 1,1-1,0 1,0-1,-1 1,1-1,0 1,0-1,0 0,-1 0,1 1,0-1,0 0,0 0,0 0,-1 0,1 0,0 0,0 0,0 0,0 0,1-1,59-15,51-20,-53 18,0-2,86-44,-136 59,1-1,-1 0,-1-1,1 0,-1 0,0-1,-1 0,0 0,0-1,9-15,-3-2,-1 0,14-47,-15 40,-4 17,1 0,0 0,1 1,1 0,18-22,-28 37,0-1,1 1,-1 0,0-1,0 1,0-1,1 1,-1 0,0-1,1 1,-1 0,0-1,1 1,-1 0,0 0,1-1,-1 1,0 0,1 0,-1 0,1 0,-1-1,1 1,-1 0,0 0,1 0,-1 0,1 0,-1 0,1 0,-1 0,0 0,1 0,-1 0,1 1,0-1,3 18,-7 34,2-46,-2 48,3 1,2-1,2 0,3 0,2 0,2-1,19 52,22 46,78 152,-4-47,-123-250,0-1,0 1,-1-1,0 1,0 0,0-1,-1 1,0 0,0 0,0 0,-1 0,0 0,0 1,0-1,-1 0,0 0,0 0,-1-1,0 1,0 0,0 0,0-1,-1 1,0-1,0 0,-1 0,1 0,-1 0,0-1,-1 0,1 1,-1-1,1-1,-1 1,-6 2,-1 2,-1 0,0-1,0-1,0 0,-19 5,25-9,0 0,0 0,0-1,0 0,0 0,0-1,0 0,0 0,0 0,0-1,0 0,0-1,-7-2,10 2,0-1,1 1,-1-1,1 0,0 0,0-1,0 1,0-1,0 1,1-1,0 0,0 0,0 0,0 0,0 0,1 0,0-1,0 1,0 0,0-1,0-7,0-11,0 0,4-40,5-12,3 1,3 1,4 0,2 1,4 1,3 2,3 0,3 2,2 1,4 2,2 1,3 3,3 1,2 3,2 2,81-66,-67 75,-48 34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14.3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1 454,'0'-3,"0"1,0-1,0 0,1 1,-1-1,1 0,0 1,0-1,0 1,0-1,0 1,0 0,1-1,-1 1,1 0,0 0,-1 0,1 0,4-3,-2 2,1 0,-1 1,1-1,0 1,0 0,0 0,0 1,0 0,8-2,1 2,-1 0,0 1,0 0,0 1,1 0,-1 1,19 5,-21-2,0-1,0 2,0 0,-1 0,0 0,0 2,-1-1,0 1,0 0,9 11,-13-12,1 0,-1 0,0 0,0 0,-1 1,0 0,0 0,-1 0,0 0,0 1,-1-1,0 1,-1-1,1 15,-2-17,-1-1,0 1,0-1,-1 0,1 0,-1 0,0 0,-1 0,1 0,-1 0,0-1,-5 6,6-7,0-1,1 0,-1 0,0 0,0 0,-1 0,1-1,0 1,-1-1,1 1,0-1,-1 0,0 0,1 0,-1 0,0-1,1 1,-1-1,0 1,0-1,1 0,-1 0,0 0,0-1,-3 0,3-1,0 1,0-1,1 0,-1 0,0-1,1 1,0-1,-1 1,1-1,0 0,0 1,1-1,-1 0,1 0,-1 0,1-1,0 1,0 0,0-5,-13-67,9 34,3 0,0 1,3-1,1 0,12-60,-13 97,0 1,0-1,0 1,0-1,0 1,1 0,0 0,-1-1,1 1,0 0,1 1,-1-1,0 0,1 1,0-1,-1 1,1 0,0 0,0 0,0 0,1 0,-1 1,0-1,1 1,-1 0,4-1,8 1,0 0,-1 0,1 1,0 1,19 4,-22-3,0 0,0-1,0-1,0 0,0 0,0-1,19-4,-25 2,-1 0,0 0,0 0,0-1,-1 0,1 0,-1 0,0-1,0 0,0 1,-1-1,0 0,0-1,0 1,0-1,-1 1,0-1,2-9,-3 12,1 0,-2 0,1 0,0 0,-1 0,1 0,-1 0,0 0,0 0,0 0,0-1,-1 1,1 0,-1 0,0 0,0 0,0 0,0 0,0 0,-1 1,1-1,-1 0,0 1,0-1,0 1,0-1,0 1,0 0,-1 0,1 0,-1 0,0 1,1-1,-1 1,0-1,-3 0,-4 0,1 1,-1-1,1 2,-1 0,0 0,0 0,1 1,-1 1,1 0,-1 0,1 0,0 2,-1-1,-8 6,-18 9,0 2,-33 25,42-26,9-8,0 1,1 1,-22 23,34-31,0 0,1 1,0 0,0 0,0 0,1 1,0-1,0 1,1 0,0-1,0 1,1 0,-1 0,1 9,-1 2,2 0,0 1,1-1,0 0,2 0,0 0,11 33,-10-43,-1 0,1 0,1 0,0 0,0-1,0 0,1 0,0 0,0-1,1 0,-1 0,2 0,-1-1,0 0,1-1,0 1,0-2,10 4,8 2,0-2,1-1,0-2,0 0,32 0,139-9,-192 5,27-3,0-1,-1-2,0-2,0 0,58-25,143-85,-180 89,35-17,77-45,-146 79,-1-1,-1-1,0-1,0 0,-2-1,18-22,-26 26,-5 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15.7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0 827,'32'0,"201"5,-187-1,1 2,88 24,-42-1,108 48,-160-58,1 3,-2 1,-1 1,63 54,-96-73,0 0,-1 0,0 1,0 0,0 0,-1 1,0-1,0 1,0 0,-1 0,4 12,-7-17,1 1,-1-1,0 0,0 0,0 1,0-1,0 0,0 0,-1 1,1-1,-1 0,1 0,-1 0,0 0,0 1,0-1,-1 2,-1-2,1 1,-1-1,1 1,-1-1,0 0,0 0,0 0,0 0,0 0,0-1,-1 1,1-1,-1 0,-3 0,5 0,-1 0,0 0,0 0,0-1,0 1,0-1,0 0,0 0,0 0,0 0,0 0,0-1,0 1,1-1,-1 0,0 0,0 0,0 0,1 0,-1-1,1 0,-1 1,1-1,0 0,-1 0,1 0,0 0,0 0,0-1,1 1,-1-1,0 1,1-1,0 1,0-1,-1 0,2 0,-1 0,-1-3,-2-13,1-1,1 0,1 1,2-37,-1 34,0 10,2-98,17-125,-15 203,2 0,1 0,2 1,1 0,1 1,2 0,1 1,28-44,-38 67,0 1,0 0,1-1,-1 2,1-1,0 0,0 1,1 0,-1 0,1 1,0 0,8-4,-11 6,0 1,0-1,-1 1,1 0,0 0,0 0,0 0,0 0,0 0,0 1,0-1,-1 1,1 0,0 0,0 0,-1 0,1 1,-1-1,1 1,-1-1,0 1,1 0,-1 0,0 0,0 0,0 0,-1 0,1 1,0-1,1 4,17 23,1 0,1-1,2-2,27 25,-46-47,35 32,37 44,-66-68,-1 1,0 1,-1 0,-1 0,0 1,-1 0,10 30,-14-5,-3-39,0 0,0 0,0 0,0 0,0 0,0 0,-1 0,1 0,0 0,0 0,-1-1,1 1,-1 0,1 0,-1 0,1 0,-1 0,1-1,-1 1,0 0,0 0,1-1,-1 1,0 0,0-1,0 1,0-1,1 1,-1-1,0 0,0 1,0-1,0 0,-2 1,2-2,0 1,-1-1,1 1,0-1,0 0,0 0,0 1,-1-1,1 0,0 0,0 0,1 0,-1 0,0 0,0 0,0-1,1 1,-1 0,1 0,-1 0,1-1,-1 1,1 0,0-1,-1 1,1 0,0-1,0-1,0-43,7-3,3 1,2-1,2 2,34-77,-7 37,75-118,-97 174,2 1,1 0,1 2,28-26,-50 52,1 1,-1-1,1 0,0 1,-1 0,1-1,0 1,0 0,0 0,0 0,0 0,0 1,0-1,0 0,1 1,-1-1,0 1,0 0,4 0,-4 1,0 0,-1 0,1 0,-1 0,1 0,-1 0,1 1,-1-1,0 1,0-1,0 1,0-1,0 1,0 0,0-1,0 1,-1 0,1 0,-1-1,1 1,-1 0,1 3,3 16,2-1,0 0,1 0,1-1,1 0,1 0,0-1,2-1,17 22,41 59,-40-53,58 63,-73-92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16.6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122 605,'-3'1,"-1"-1,1 0,-1-1,1 1,0 0,-1-1,1 0,-1 0,1 0,0 0,0 0,-4-3,6 4,1-1,-1 1,1-1,-1 1,1-1,-1 0,1 1,0-1,-1 0,1 1,0-1,-1 0,1 0,0 1,0-1,0 0,0 0,0 1,0-1,0 0,0-1,12-25,-4 18,2-1,-1 1,1 0,0 1,1 0,0 1,13-7,11-8,-33 21,213-155,-191 136,0-2,-1 0,-1-2,-2 0,0-1,21-36,-38 56,-1 1,0-1,0 0,0 0,0 0,-1 0,1 0,-1 0,-1 0,1 0,-1-11,0 15,0 0,-1-1,1 1,0-1,-1 1,1 0,-1-1,0 1,1 0,-1 0,0-1,0 1,0 0,0 0,0 0,0 0,0 0,-2-1,0 1,1 0,-1 0,1 0,-1 0,0 1,0-1,1 1,-1-1,0 1,0 0,0 0,-4 1,-11 1,1 1,0 1,1 1,-1 0,1 1,0 1,-24 14,-103 76,106-68,-2-2,-49 25,72-45,6-3,0 1,1 0,-1 1,-13 10,21-15,1 1,-1-1,1 1,-1-1,1 1,-1 0,1-1,0 1,0 0,0 0,0 0,0 0,1 0,-1 0,0 0,1 0,0 0,-1 0,1 1,0-1,0 0,0 0,0 0,1 0,-1 0,0 1,1-1,0 0,0 2,5 6,-1 0,1 0,1 0,0-1,0 0,1-1,0 0,12 10,81 57,-71-55,288 179,-251-164,1-3,143 45,-194-72,0 0,0-2,1 0,0-1,0-1,-1-1,1 0,34-6,-45 5,1-1,-1 0,0-1,-1 1,1-1,0-1,-1 1,0-1,0 0,0-1,0 1,-1-1,1 0,-1-1,0 1,-1-1,0 0,0 0,0 0,0-1,-1 1,0-1,-1 0,3-7,7-32,-5 30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18.2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1751,'11'1,"-1"1,0 0,0 0,0 1,0 0,0 1,-1 0,1 1,-1 0,0 0,-1 1,1 0,-1 0,0 1,12 14,-3-3,-2 1,0 0,-1 1,-1 0,19 40,-7 7,-23-63,-1 1,1 0,-2-1,1 1,0 0,-1 0,0 0,0 0,0-1,-1 1,1 0,-3 5,-4-21,2-9,2-9,1-1,2 0,0 1,3-1,0 1,2 0,15-53,-4 32,3 0,2 2,40-70,-54 105,2 1,-1 0,1 1,1 0,15-14,-23 23,0 0,0 0,0 0,0 0,1 0,-1 0,1 1,-1-1,1 1,0 0,0 0,-1 0,1 0,0 0,0 1,0-1,0 1,0 0,0 0,0 0,0 0,0 0,0 1,0-1,0 1,-1 0,1 0,0 0,0 0,-1 0,1 1,3 2,257 234,-96-88,30 24,-148-134,3-2,58 32,-102-65,1-1,0 0,0 0,0-1,0 0,1 0,-1-1,1-1,16 2,-23-3,0 0,1-1,-1 1,0-1,0 1,0-1,0 0,0 0,0 0,0-1,0 1,0-1,0 0,-1 0,1 0,0 0,-1 0,0 0,0-1,1 1,-2-1,1 1,0-1,0 0,-1 0,1 0,-1 0,0 0,0 0,0 0,0-4,5-23,2-55,0 3,13-61,38-342,-55 406,-3 0,-4 0,-3-1,-18-88,8 96,-4 1,-2 1,-56-120,59 153,0 2,-3 0,0 1,-3 1,0 1,-2 1,-2 1,-42-34,58 54,-2 0,1 1,-1 1,0 0,-1 1,-29-9,39 14,-1 0,0 1,0-1,0 2,-1-1,1 1,0 0,0 0,0 1,0 0,0 0,0 1,0 0,0 0,1 1,-1 0,1 0,-10 6,15-9,1 0,0 0,0 1,0-1,0 0,-1 0,1 0,0 1,0-1,0 0,0 0,0 0,0 1,-1-1,1 0,0 0,0 1,0-1,0 0,0 0,0 1,0-1,0 0,0 0,0 1,0-1,0 0,0 0,1 1,-1-1,0 0,0 0,0 0,0 1,0-1,0 0,0 0,1 0,-1 1,0-1,0 0,0 0,1 0,-1 0,0 1,0-1,0 0,1 0,-1 0,0 0,0 0,1 0,-1 0,0 0,0 0,1 0,-1 0,0 0,0 0,1 0,-1 0,24 7,-15-5,8 5,0 0,0 1,-1 0,0 1,28 22,69 69,-84-72,99 99,198 256,73 178,-221-303,-140-203,-18-22,3-1,0 0,2-2,2-1,43 38,-66-64,-1 0,1-1,0 0,0 0,0 0,0 0,0 0,1-1,-1 0,0 0,1 0,-1 0,1-1,-1 0,1 0,-1 0,6-1,-4 0,0-1,0 0,0-1,0 1,0-1,-1 0,0 0,1-1,-1 0,-1 1,6-6,4-7,-1 1,0-1,-1-1,-1 0,-1-1,12-27,79-173,-84 180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19.1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0 281,'50'-1,"-1"-1,1-3,-1-2,-1-2,0-2,0-2,-1-3,0-1,-2-2,50-30,-81 42,35-22,2 3,103-39,-146 62,-7 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24.7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575 0,'-19'1,"0"0,0 2,0 0,1 1,-1 1,1 0,-21 10,-13 10,-51 32,69-36,0-2,-2-1,0-2,-46 14,81-30,-1 0,1 1,0-1,0 0,0 0,-1 1,1-1,0 0,0 1,0-1,0 1,0 0,0-1,0 1,0 0,0-1,0 1,0 0,0 0,1 0,-1 0,0 0,1 0,-1 0,0 0,1 0,0 0,-1 0,1 1,-1 1,2 1,0-1,0 0,0 1,0-1,1 1,0-1,-1 0,1 0,4 5,200 266,69 108,-274-381,0 0,-1 0,1 0,0 1,0-1,0 0,0-1,0 1,0 0,0 0,0 0,0 0,1-1,-1 1,0-1,0 1,1-1,-1 1,3-1,-4 0,1 0,0-1,-1 1,1-1,-1 1,1-1,-1 1,1-1,-1 0,1 1,-1-1,1 1,-1-1,0 0,1 0,-1 1,0-1,0 0,0 0,0 1,1-1,-1 0,0 0,0 0,-3-61,3 57,-21-164,5 55,-1-174,17 284,0 1,0-1,0 0,1 1,-1-1,1 1,0-1,0 1,0-1,0 1,1 0,0-1,-1 1,1 0,0 0,0 0,1 0,-1 1,1-1,-1 1,7-5,-5 5,1 0,-1 0,1 1,0 0,0-1,-1 2,1-1,0 1,0-1,0 1,0 1,0-1,0 1,0-1,8 4,9 3,-1 0,0 2,0 1,-1 0,0 2,-1 0,0 1,-1 1,-1 0,0 2,28 32,-20-17,-1 0,-2 2,-1 0,-2 2,-1 0,14 41,-22-51,-2 1,-1 0,7 44,-13-60,0 1,-1 0,0-1,-1 1,0-1,0 1,-1-1,-1 0,1 1,-2-1,1 0,-8 12,4-8,0 0,-1-1,-1 0,-1 0,1-1,-2 0,0-1,0 0,-1-1,0 0,-22 13,17-15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1.8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25.2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0,'21'19,"2"-2,0 0,1-2,35 18,5 3,-4 0,150 98,-173-108,-2 1,-1 2,45 50,-74-74,-1 1,0 0,0 0,0 0,0 0,-1 1,0-1,-1 1,1 0,-1 0,-1 0,1 0,-1 0,0 0,-1 1,0-1,0 0,-1 0,-1 11,-3 2,-1 0,-1-1,0 0,-2 0,-15 26,6-12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26.3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1 858,'5'-2,"1"0,-1 0,1 0,-1-1,0 0,0 0,0 0,-1-1,1 1,-1-1,0 0,5-6,9-7,293-258,-62 52,4-11,-249 230,0 0,0 0,-1-1,0 1,0-1,0 1,0-1,3-9,-6 14,0-1,0 1,0-1,0 1,0 0,0-1,0 1,0-1,0 1,0-1,0 1,0-1,0 1,0-1,0 1,0-1,0 1,-1 0,1-1,0 1,0-1,0 1,-1-1,1 1,0 0,-1-1,1 1,0 0,-1-1,1 1,-1 0,1 0,-1-1,-1 1,-1-1,1 1,0 0,-1 0,1 0,0 0,-1 1,1-1,0 1,-1-1,-3 2,-20 9,0 0,1 2,0 1,-24 18,-56 29,-126 37,-67 33,279-121,13-8,1 1,-1 0,1 0,0 0,0 1,0 0,-6 5,10-6,-1 0,0 0,1-1,0 1,0 0,-1 0,2 1,-1-1,0 0,1 0,-1 0,1 1,0-1,0 0,0 0,1 0,0 5,89 497,-24-167,-58-286,2 17,3 0,3-1,39 105,-54-170,0-1,0 1,1-1,-1 1,1-1,0 0,-1 0,1 0,0 0,0 0,0 0,0 0,1-1,-1 1,0-1,1 0,-1 1,1-1,-1 0,1-1,0 1,-1 0,1-1,0 1,0-1,-1 0,1 0,4 0,8-2,-1-1,0 0,0-1,21-9,8-1,154-35,-72 21,-2-5,175-74,-224 68,-53 23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26.9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1 411,'1'-3,"-1"0,1 0,0 0,1-1,-1 2,0-1,1 0,-1 0,1 0,0 1,0-1,0 1,1-1,-1 1,0 0,1 0,-1 0,1 0,0 1,5-3,65-29,-67 30,112-39,67-28,254-116,-382 165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28.5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1 158,'0'-2,"0"1,-1-1,1 1,0-1,0 1,0-1,0 1,1-1,-1 1,0 0,1-1,-1 1,1-1,-1 1,1 0,0-1,-1 1,1 0,0 0,0-1,0 1,0 0,0 0,0 0,0 0,0 0,1 0,-1 1,0-1,1 0,-1 1,0-1,1 1,-1-1,1 1,-1 0,1-1,-1 1,1 0,-1 0,0 0,1 0,-1 0,3 1,1 0,0 0,0 1,0 0,0 0,0 0,-1 0,1 1,-1 0,0 0,1 0,-1 0,4 5,41 46,-1 2,-4 3,-2 1,-2 2,-3 2,51 124,-86-185,-1-9,0-20,-2-43,1 64,-3-59,1-100,3 140,1 0,1 0,1 0,13-38,-16 58,-1 1,1 0,0 0,1 0,-1 0,1 0,-1 0,1 0,0 0,0 1,0-1,0 1,0-1,1 1,-1 0,1 0,0 0,0 0,-1 0,1 1,0-1,0 1,0 0,5-1,-4 2,0 0,-1 1,1-1,0 1,0 0,0 1,-1-1,1 0,-1 1,1 0,-1 0,1 0,-1 0,0 1,0-1,0 1,-1 0,1 0,0 0,2 4,120 175,-9-10,-22-35,-93-135,0-1,0 1,0-1,0 1,0-1,0 1,0-1,1 0,-1 0,0 1,1-1,-1 0,1 0,-1 0,1-1,0 1,-1 0,1 0,0-1,2 1,-3-1,0-1,0 1,0 0,0-1,0 1,0-1,0 0,0 1,0-1,0 0,0 0,0 1,0-1,-1 0,1 0,0 0,0 0,-1 0,1 0,-1 0,1 0,0-2,2-6,0-1,0 1,-1-1,-1 0,2-18,-4-109,-1 72,9-91,-4 136,0 0,1 0,1 0,1 1,1 0,0 0,1 1,20-32,-25 46,-1 0,1 1,0-1,0 1,0-1,1 1,-1 0,1 0,0 1,0-1,6-2,-8 4,0 1,-1-1,1 1,0 0,0-1,-1 1,1 0,0 0,0 1,0-1,-1 0,1 0,0 1,0-1,-1 1,1 0,0-1,-1 1,1 0,-1 0,1 0,-1 0,1 0,-1 0,0 0,0 1,1-1,-1 1,0-1,0 0,0 1,1 2,23 35,2-1,2-1,47 47,145 141,-194-195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0.02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1246,'0'-3,"1"-1,0 0,0 0,0 0,0 1,1-1,-1 1,1-1,0 1,0-1,1 1,-1 0,0 0,1 0,6-5,52-39,-43 34,137-92,74-56,-201 138,-2-1,0-1,-2-1,0-1,32-51,-44 60,-2-1,-1 0,0 0,8-29,-15 44,-1-1,-1 1,1 0,0 0,-1-1,0 1,0 0,0 0,-1-1,1 1,-1 0,-2-7,2 9,-1-1,1 1,-1 0,1 0,-1 0,1 1,-1-1,0 0,0 1,0-1,0 1,0-1,-1 1,1 0,0 0,0 0,-1 0,1 1,-1-1,1 0,0 1,-1 0,-4 0,-3 0,0 0,0 1,1 0,-1 1,0 1,0-1,1 1,0 1,-1 0,1 0,1 1,-1 0,1 0,-14 12,-7 6,2 2,-38 44,43-44,2 1,1 1,-29 55,39-64,1-1,1 1,1 1,0-1,1 1,2 0,-4 39,7-52,0 1,0 0,1-1,0 1,1-1,-1 1,1-1,0 1,1-1,0 0,0 0,0 0,0-1,1 1,0-1,0 0,1 0,0 0,-1 0,2-1,-1 0,0 0,1 0,0-1,8 4,13 5,1-1,0-2,1-1,43 6,-43-8,14 3,1-2,-1-1,1-3,0-1,-1-3,1-1,0-2,-1-2,81-22,-111 23,-1-1,1 0,-1-1,0 0,-1-1,1 0,-2-1,1 0,-1-1,0 0,-1-1,-1 0,1 0,-2 0,0-1,0-1,-1 1,9-25,2-17,-2 0,-3-1,8-74,-19 124,26-232,-24 182,-2 1,-8-75,6 118,0 0,-1 0,-1 0,0 0,0 0,-1 0,-1 1,0-1,0 1,-8-11,9 17,1 0,-1 0,0 0,0 1,0 0,-1 0,1 0,-1 0,0 0,0 1,0 0,0 0,0 1,0-1,0 1,0 0,-1 0,1 1,-1 0,1 0,0 0,-1 0,-5 2,7-1,-1 0,1 0,0 0,0 0,0 1,0 0,0 0,0 0,0 0,1 0,-1 1,1 0,-1 0,1 0,0 0,0 0,1 1,-1-1,1 1,-1-1,1 1,0 0,1 0,-1 0,1 0,0 1,-2 5,2-5,0 1,1-1,0 1,-1 0,2-1,-1 1,1-1,-1 1,2-1,-1 1,0-1,1 0,0 1,1-1,-1 0,1 0,0-1,0 1,0 0,1-1,5 6,18 11,2-1,0-1,1-2,52 23,-33-17,121 49,-52-26,-114-44,-1-1,1 0,0 1,-1 0,1 0,-1 0,0 0,0 0,0 1,0-1,0 1,0 0,-1 0,1 0,-1 0,0 0,0 0,0 1,0-1,-1 1,0 0,1-1,-1 1,0 0,-1 0,1 0,-1-1,1 1,-1 0,0 0,-1 0,1 0,-1 0,0 0,0-1,0 1,0 0,0-1,-1 1,0-1,-3 5,-23 50,-7 15,-38 111,61-152,-10 36,21-63,0 0,0 0,0 0,1 0,0 0,0 0,0 0,0 0,1 0,1 7,-1-10,0 0,0-1,0 1,0-1,0 1,0-1,0 0,0 1,0-1,1 0,-1 0,1 0,-1 0,1 0,-1 0,1 0,-1 0,1-1,0 1,-1-1,1 1,0-1,0 0,-1 1,1-1,0 0,0 0,0 0,-1-1,1 1,0 0,0-1,-1 1,3-1,9-3,1 0,-1-1,18-9,-14 6,52-20,-1-3,-2-3,-2-3,98-73,-124 78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1.3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775 1,'-25'1,"1"1,0 2,1 0,-1 2,1 0,0 2,-33 14,-2 7,-84 55,95-51,1 2,3 1,1 3,1 2,-37 47,72-79,-1 0,1 0,0 0,1 0,0 1,0 0,1 0,-6 21,10-27,-1-1,1 1,0 0,0-1,0 1,0-1,0 1,1 0,0-1,-1 1,1-1,1 1,-1-1,0 0,1 1,0-1,0 0,0 0,0 0,0 0,1-1,-1 1,1-1,0 1,-1-1,1 0,0 0,1 0,-1 0,5 1,4 2,0 0,1-1,-1-1,1 0,0-1,0 0,0-1,0-1,0 0,0-1,21-3,-3-2,-1 0,0-3,49-19,-57 19,-1-2,0 0,-1-1,0-1,0-1,-2-1,0 0,-1-2,0 0,-1 0,-1-2,-1 0,-1 0,0-2,-2 1,16-39,-16 34,21-63,-30 82,0-1,-1 0,0 0,0 1,0-1,-1 0,0 0,-1 0,1 0,-4-11,4 18,0 0,0-1,0 1,0-1,0 1,0 0,0-1,0 1,0-1,0 1,0 0,0-1,0 1,-1-1,1 1,0 0,0-1,-1 1,1 0,0 0,0-1,-1 1,1 0,0-1,-1 1,1 0,0 0,-1 0,1-1,0 1,-1 0,1 0,-1 0,0 0,-6 13,0 25,6-21,1-1,0 1,1 0,1 0,0-1,2 1,0-1,0 0,2 0,0 0,1 0,0-1,1-1,15 21,158 213,22 33,-152-202,71 145,-94-160,39 132,-57-156,-1 2,-3-1,-1 1,-1 65,-4-100,0 0,-1 0,0 0,-1 0,1 0,-1 0,0-1,-1 1,0 0,0-1,0 0,-1 0,0 0,0 0,0-1,-1 1,0-1,-10 8,11-10,-1 0,1-1,0 0,-1 0,0 0,1-1,-1 1,0-1,0 0,0-1,0 1,0-1,0 0,0 0,0 0,0-1,1 0,-1 0,0 0,0-1,0 1,1-1,-1 0,1 0,0-1,-1 1,-4-5,-28-22,1-1,2-2,2-1,1-2,1-1,2-1,1-2,-29-57,43 72,1-2,1 1,1-1,2-1,0 1,-6-43,13 55,0 0,0 0,1 0,1 1,0-1,1 0,0 1,1-1,1 1,0 0,1 0,0 0,1 0,1 1,7-11,50-64,-21 30,36-64,-72 107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3.1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0 881,'9'-1,"-1"-1,0-1,0 1,0-1,0-1,0 1,0-1,11-9,5-1,42-23,-2-3,73-60,106-109,-222 191,-2-2,30-36,-43 48,-1 0,0 0,0-1,-1 1,1-1,-2 0,1 0,-2 0,1 0,-1-1,1-10,-3 18,0 0,0-1,0 1,0 0,0-1,-1 1,1 0,-1 0,1-1,-1 1,0 0,0 0,0 0,0 0,0 0,-1 0,1 0,-1 0,1 1,-1-1,1 0,-4-1,1 1,0-1,0 1,-1 0,1 1,-1-1,1 1,-1 0,0 0,0 0,-6 0,-6 1,-1 0,0 2,0 0,-31 8,31-4,0 1,1 0,0 2,1 0,0 0,0 2,1 0,0 1,1 0,0 1,1 1,-22 30,-3 10,2 2,-37 78,57-102,2-8,1 2,2 0,-12 38,22-62,1 1,-1 0,1-1,0 1,-1 0,1-1,0 1,1 0,-1-1,0 1,1 0,0-1,0 1,-1 0,1-1,1 0,-1 1,0-1,1 0,-1 1,1-1,-1 0,1 0,0 0,0 0,0-1,4 4,5 1,-1 0,1-1,1 0,22 6,-6-1,66 25,1-4,2-4,1-4,0-5,104 6,-196-23,1-1,-1 0,1 0,0-1,-1 1,1-1,-1-1,1 1,-1-1,0-1,1 1,-1-1,7-4,-10 4,1 0,-1 0,0 0,0-1,0 1,-1-1,1 0,-1 0,0 0,0 0,0 0,-1-1,1 1,-1 0,0-1,0 1,0-1,-1 1,0-10,-26-811,28 794,-2 30,0 1,1 0,-1 0,0 0,0-1,0 1,1 0,-1 0,0 0,0 0,1-1,-1 1,0 0,0 0,1 0,-1 0,0 0,1 0,-1 0,0 0,0 0,1 0,-1 0,0 0,1 0,-1 0,0 0,0 0,1 0,-1 0,0 0,1 1,-1-1,0 0,0 0,1 0,-1 0,0 1,0-1,0 0,1 0,-1 1,0-1,0 0,0 1,33 45,-22-29,80 115,96 146,-134-192,54 124,-103-201,-1-4,0 0,-1 0,0 0,0 1,0-1,-1 1,0-1,0 1,0-1,-1 1,0 5,-1-11,-1-1,1 0,0 0,-1 1,1-1,0-1,-1 1,1 0,0 0,0 0,0 0,0-1,0 1,-2-3,-1-6,0 0,0 1,1-1,0-1,1 1,0 0,-1-19,3-79,2 55,13-242,-9 254,1 0,1 0,3 1,1 1,19-41,-30 75,1 1,0 1,0-1,0 0,0 0,1 1,0-1,-1 1,1 0,0 0,1 0,-1 0,0 0,1 1,0 0,-1 0,1 0,0 0,5-2,-5 4,0 0,0 0,0 0,0 0,0 1,0-1,0 1,0 0,0 1,0-1,0 0,0 1,-1 0,1 0,-1 0,1 1,-1-1,0 1,6 5,27 29,-2 2,-1 1,-2 2,39 69,-20-31,150 230,-184-288,-2-7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3.8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407 0,'-12'0,"0"1,1 0,-1 0,1 1,0 1,-1 0,1 1,0 0,1 0,-15 9,9-3,1 0,1 2,0 0,0 0,-21 27,25-26,-19 20,3 0,-27 44,47-67,1 0,-1 0,2 0,0 1,0-1,1 1,0 0,0 0,2 0,-1 1,1-1,1 0,1 18,1-24,-1 0,1 0,-1 0,1-1,1 1,-1 0,1-1,-1 0,1 0,1 0,-1 0,1 0,-1 0,1-1,0 0,0 0,0 0,1 0,-1-1,1 0,-1 1,1-2,0 1,0 0,0-1,9 1,12 2,0 0,0-2,46-2,-58-2,0 1,0-2,0 0,-1 0,1-1,-1-1,1 0,-1-1,-1-1,1 0,-1 0,-1-1,1-1,-1 0,-1 0,0-1,0-1,9-12,41-42,-47 49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5.13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0 432,'1'6,"-1"1,1-1,0 0,1 1,-1-1,1 0,1 0,-1 0,1 0,0-1,0 1,1-1,-1 0,1 0,0 0,9 8,-11-11,0-1,1 1,-1 0,1-1,-1 1,1-1,-1 0,1 0,0 0,-1 0,1-1,0 1,0-1,0 1,-1-1,1 0,0 0,0 0,0-1,0 1,-1-1,1 1,0-1,0 0,-1 0,1 0,-1 0,1-1,-1 1,1-1,-1 1,0-1,0 0,1 0,-2 0,1 0,0-1,0 1,1-3,14-20,-2 1,0-2,16-42,4-5,-10 22,-2 0,-3-2,24-95,-44 148,0 0,0-1,0 1,1 0,-1 0,0 0,0 0,0 0,0 0,0 0,0-1,0 1,1 0,-1 0,0 0,0 0,0 0,0 0,1 0,-1 0,0 0,0 0,0 0,0 0,0 0,1 0,-1 0,0 0,0 0,0 0,0 0,1 0,-1 0,0 0,0 0,0 0,0 1,0-1,0 0,1 0,-1 0,0 0,0 0,0 0,0 0,0 1,0-1,0 0,0 0,1 0,-1 0,0 0,0 1,0-1,0 0,0 0,0 0,14 19,23 43,-10-18,2-3,-21-31,0 0,-1 0,-1 0,1 1,-2 0,0 0,0 0,-1 1,0 0,3 16,189 875,-179-840,37 164,-50-198,0 0,-2 0,-1 0,-1 1,-7 48,3-62,-1 0,-1-1,0 0,-1-1,-1 1,0-1,-1-1,0 1,-1-2,-1 1,0-1,0-1,-1 0,-1-1,0 0,0-1,-1 0,0-1,0-1,-1 0,-22 7,34-13,1 0,-1-1,1 1,-1-1,1 0,-1 1,0-1,1 0,-1-1,1 1,-1 0,1-1,-1 1,1-1,-1 0,1 0,0 0,-1 0,1 0,0 0,-4-3,4 1,-1 0,1 0,0 0,0 0,0 0,1-1,-1 1,1-1,0 1,0-1,0 1,0-1,0-5,0-14,0 1,2 0,1-1,5-23,-5 34,54-293,144-442,-162 640,58-115,-66 158,-14 28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6.1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1927,'-1'-36,"1"1,2-1,2 0,1 1,2-1,1 1,17-45,146-289,-29 69,-114 237,114-281,-117 271,-2-1,22-136,-43 197,0 0,-1 0,-1 0,0-1,-1 1,-3-19,3 29,1 1,-1-1,0 0,0 0,0 1,-1-1,1 1,0-1,-1 1,0 0,0-1,0 1,0 0,0 0,0 0,0 1,0-1,-1 0,1 1,-1 0,1-1,-1 1,0 0,0 0,1 1,-1-1,0 0,0 1,0 0,1 0,-1-1,0 2,0-1,-4 1,-6 1,1 0,0 1,0 1,0 0,1 1,-1 0,1 0,-17 12,20-12,1 0,-1 1,1 0,0 0,1 0,0 1,0 0,0 0,0 1,1-1,1 1,-6 11,9-15,1-1,-1 0,0 1,1-1,0 1,0-1,0 1,0-1,1 1,-1-1,1 1,0-1,0 1,0-1,0 0,1 0,-1 1,1-1,0 0,0-1,0 1,0 0,4 3,6 6,1 0,0-1,24 15,-28-20,408 290,-25 33,-361-300,0 2,-2 0,-1 2,-2 2,22 38,-45-67,0-1,-1 1,0 0,0-1,-1 1,0 0,0 0,0 0,-1 0,0 1,0-1,0 0,-1 0,0 0,0 0,0 0,-1 0,0-1,0 1,-1 0,1-1,-1 1,-5 5,-8 11,0-1,-2 0,-1-2,-23 20,-5 6,3 3,-3-2,-1-3,-2-1,-110 69,132-98,4-4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2.9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1 245,'24'27,"-1"2,33 54,-52-75,-1-1,0 1,-1 0,0-1,3 16,-2-12,-1-40,1 12,1 1,0-1,1 1,1 0,1 0,0 1,1-1,0 2,14-19,-9 13,-1 0,-1 0,-1-1,11-31,-16 31,-3 10,1 0,0 1,0-1,1 0,9-14,-12 23,0 1,-1 0,1 0,0-1,0 1,1 0,-1 0,0 0,0 0,0 0,1 1,-1-1,1 0,-1 0,0 1,1-1,-1 1,4-1,-3 1,1 0,-1 1,0-1,0 1,1-1,-1 1,0 0,0 0,0 0,0 0,0 0,0 1,0-1,0 1,0-1,2 3,23 24,-2 2,38 53,8 12,90 95,-151-178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7.6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148 889,'0'-5,"1"0,0 0,0 0,0 0,1 0,-1 0,1 0,0 1,1-1,4-6,36-46,-11 16,-17 19,-2-1,-1 0,0-1,-2 0,-1-1,0 0,-2-1,-1 1,-1-1,-2 0,1-28,-4 48,0 0,0 1,-1-1,0 0,-1 0,1 0,-1 0,0 1,0-1,-1 1,1 0,-1-1,0 1,-1 0,0 1,-5-7,7 9,-1 0,0 0,0 0,0 1,0-1,0 1,-1 0,1 0,0 0,0 0,-1 0,1 1,-1-1,1 1,-1 0,1 0,0 1,-1-1,1 1,-1-1,1 1,0 0,0 0,-1 0,1 1,0-1,0 1,0 0,-3 2,-11 8,0 0,1 1,0 1,1 0,0 2,1-1,1 2,-16 26,20-30,2 0,0 0,1 1,0 0,1 0,0 0,1 1,1-1,0 1,1 0,1 0,0 25,3-30,0 0,0-1,1 0,1 1,-1-1,1 0,1-1,-1 1,2-1,-1 0,1 0,0 0,11 9,9 8,2-1,38 24,-57-42,40 27,2-2,1-3,1-2,1-2,2-3,0-2,1-3,1-2,0-2,84 5,-130-16,0-1,0 0,0 0,0-1,0-1,0 0,-1-1,1 0,-1 0,18-9,-16 4,-1 0,0 0,0-1,-1-1,-1 0,1 0,-2-1,11-15,8-12,-3-1,-1-1,-2-1,-1-1,-3-1,-1-1,-2 0,-3-1,-1 0,-2-1,-2 0,0-48,-7 71,-2 0,-1 0,0 0,-2 1,-1 0,0 0,-2 0,0 1,-2 0,-18-31,22 41,-1 1,0 0,0 1,-1 0,0 0,0 0,-1 1,0 0,-1 1,0 0,0 1,-1 0,1 0,-1 1,0 0,-1 1,1 1,-1 0,0 0,1 1,-21-1,27 3,0 1,0-1,0 1,0 0,0 0,1 1,-1-1,1 1,-1 0,1 1,-1-1,1 1,0 0,0 0,0 0,1 0,-1 0,1 1,0 0,0 0,0 0,0 0,1 0,0 1,-1-1,1 1,1-1,-1 1,0 4,0 0,0-1,0 0,1 1,0-1,1 1,0-1,0 1,1-1,0 1,1-1,-1 1,2-1,-1 0,1 0,0 0,7 10,30 39,79 84,-58-71,446 436,-461-463,-27-26,41 42,-56-54,1 0,-2 0,1 0,-1 1,1-1,-1 1,-1 0,1 0,2 12,-5-15,1-1,-1 0,-1 0,1 0,0 0,0 0,-1 0,1 0,-1 0,0 0,0 0,1 0,-1 0,0 0,-1-1,1 1,0 0,0-1,-1 1,1-1,-1 1,1-1,-1 0,0 1,0-1,1 0,-3 1,-9 4,1 0,-1-1,-16 5,0 0,-16 14,43-23,1-1,-1 1,1 0,0 0,-1 0,1 0,0 0,-1 0,1 1,0-1,0 0,0 0,0 1,0-1,1 1,-1-1,0 1,0-1,1 1,-1 0,1-1,0 1,-1-1,1 1,0 0,0 2,1-3,0 0,0 0,0-1,-1 1,1 0,0-1,0 1,0-1,0 1,1-1,-1 1,0-1,0 0,0 1,0-1,0 0,0 0,1 0,-1 0,0 0,0 0,0 0,0 0,0-1,1 1,-1 0,0-1,0 1,0-1,0 1,0-1,2-1,38-18,177-127,-173 111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8.4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1 665,'7'0,"0"1,0 0,0 1,0-1,0 1,0 1,0-1,-1 1,1 0,-1 1,0 0,8 5,8 9,37 37,-30-26,273 296,-22 24,-250-311,-30-36,1-1,0 1,0-1,1 0,-1 1,0-1,0 0,1 0,-1 0,0 0,1 0,-1 0,1 0,0 0,-1 0,1-1,2 1,-4-1,1 0,0 0,-1-1,1 1,0 0,-1-1,1 1,0-1,-1 1,1-1,-1 1,1-1,-1 1,1-1,-1 1,1-1,-1 0,0 1,1-1,-1 0,0 1,0-1,1 0,-1 1,0-1,0 0,0 0,2-12,-1 0,0 0,-2-20,1 21,36-577,-32 553,57-428,-17 158,-39 266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9.0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6,'0'-4,"0"3,0 5,4 12,2 11,3 9,5 7,9 10,5 8,-3 2,-2-1,1-2,-5-7,-5-5,-5-5,-4-6,-3-5,-2-8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9.3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26,'0'-4,"0"-6,0-2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39.9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530 0,'-20'0,"0"1,0 0,0 2,1 0,-1 1,1 1,0 1,0 1,1 1,0 0,0 1,1 1,0 0,0 2,2 0,-19 17,6-1,1 0,-44 63,61-75,0-1,1 1,1 0,0 1,1 0,1 0,1 1,-5 26,9-41,1 0,0 1,0-1,0 0,1 0,-1 0,1 0,0 0,0 0,0 0,0 0,0-1,1 1,-1 0,1-1,0 1,-1-1,1 1,1-1,-1 0,0 0,5 4,4 1,0 0,1 0,0-1,13 5,3 1,28 12,88 26,-35-14,-94-30,0-1,0-1,1 0,0-1,22 2,-32-5,1-1,-1 1,1-1,-1 0,0 0,0-1,1 1,-1-1,0-1,-1 1,1-1,0 0,-1-1,1 1,8-9,34-34,-30 30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3:41.60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197 2074,'-7'1,"0"1,0 0,0 1,0 0,0 0,0 0,1 1,0 0,-8 6,-1-1,-92 74,168-124,118-57,926-474,-1091 563,60-37,84-67,-140 98,-1 0,0-1,-1-1,0 0,-2-1,0-1,-1 0,-1-1,18-40,-28 55,0 0,-1 0,1 0,-1 0,0 0,0 0,-1 0,0 0,0-1,0 1,0 0,-1 0,0 0,0-1,0 1,-1 0,0 1,0-1,0 0,0 0,-1 1,0-1,1 1,-2 0,1 0,0 0,-1 0,0 1,0-1,-6-3,0 1,1 1,-1 0,0 0,0 1,-1 0,1 1,-1 0,0 1,0 0,0 1,1 0,-1 1,-19 1,7 3,0 0,0 1,0 2,1 0,0 1,0 1,1 1,-22 14,-19 17,-69 60,-11 7,112-87,2 1,0 2,2 1,0 0,2 2,1 1,-20 32,29-39,2 1,0 0,1 1,2 0,0 0,2 1,0 0,2 1,0-1,2 1,-1 28,5-44,-1 0,1 0,1 0,0 0,0 0,0 0,1 0,1-1,0 1,9 14,-4-10,0 0,1-1,1 0,0 0,21 16,6-1,1-1,1-2,55 23,-63-32,2-1,-1-1,2-2,-1-2,1-1,53 5,-65-11,-1-2,0 0,1-2,-1-1,0 0,0-1,0-2,-1 0,0-1,0-2,31-16,-15 2,-1-1,-1-2,-1-2,-1-1,-2-2,41-50,3-16,64-113,281-546,-278 446,-122 257,-2-1,-2 0,-3-1,7-59,-18 102,-1 0,-1 1,0-1,-1 0,0 1,0-1,-1 1,-5-17,5 24,1 0,-1 1,0-1,0 0,-1 1,1-1,-1 1,0-1,0 1,0 0,0 0,0 1,-1-1,1 1,-1-1,0 1,1 0,-1 0,0 1,0-1,0 1,-1 0,1 0,0 0,-7 0,-1 1,1 1,-1 0,1 0,-1 1,1 1,0 0,0 0,0 1,0 1,0 0,1 0,0 1,-17 13,-3 4,1 1,-50 54,73-72,1 0,0 1,0 0,0 0,1 0,0 0,1 1,0-1,0 1,0 0,1 0,0 0,-1 16,3-12,0-1,1 1,0 0,1 0,1-1,-1 1,2-1,8 20,5 1,1 0,1-1,2-1,1-1,33 34,-1-12,2-1,2-3,83 51,38 30,-119-79,-1 3,-3 2,53 65,-85-89,-1 1,-2 1,-1 1,-1 1,-2 0,-2 2,-1-1,12 48,-22-65,0-1,-2 1,0 0,0 22,-2-34,-1 1,0-1,0 0,0 1,0-1,-1 0,0 0,-1 0,1 0,-1 0,0-1,-1 1,1-1,-1 0,-5 6,-36 28,-1-3,-1-1,-2-3,-59 30,41-24,-311 180,41-33,-30 13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29.3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1,'14'647,"-1"-460,54 265,41 18,77 438,-164-729,34 208,61 215,-100-459,-6 1,-9 175,-3-148,-3-77,-16 99,-5 85,25-177,4-1,5 1,4-1,42 164,-22-157,-6-26,19 113,-24-94,-12-69,-3 1,5 47,-10 176,0 16,11-177,1 18,-9-66,2 0,21 81,5 27,8 202,33 204,-35-347,-10 2,2 319,-27-441,4-1,29 136,-5-39,-7-28,-2-26,6 230,-26-314,8 51,-3-52,-2 53,-7 40,4 203,-2-343,1 0,-1-1,1 1,-1 0,1 0,0-1,0 1,0-1,1 1,-1-1,0 1,1-1,0 1,-1-1,1 0,0 0,0 0,0 0,1 0,-1-1,0 1,1-1,-1 1,1-1,-1 0,1 0,0 0,-1 0,1-1,0 1,0-1,3 1,11 0,1 0,-1-1,1-1,21-4,-13 2,950-68,-277 13,-480 20,-6 1,895-25,362 61,-749 36,0 34,125 10,-442-54,674-43,740-201,528-288,-1695 359,5 32,-284 52,-18-1,284-47,6 47,-269 61,710 84,-1004-69,217 24,-224-30,148-9,-193 1,51-11,-72 12,1-1,-1 0,0 0,0-1,0 0,0 0,-1 0,1-1,-1-1,10-8,29-46,-39 47,2 1,0 0,0 1,1 0,1 0,17-13,-16 16,2 0,-1 1,1 1,0 0,1 1,-1 0,1 1,0 1,26-3,10 3,83 5,424 56,5 36,-373-61,1612 209,-1720-234,0-4,0-3,-1-4,89-15,-126 11,54-12,-91 17,0 0,-1-1,1 0,-1 0,1 0,-1-1,0 0,0 0,-1-1,11-9,-16 13,1 1,-1 0,0 0,0-1,0 1,0 0,0 0,1-1,-1 1,0 0,0-1,0 1,0 0,0 0,0-1,0 1,0 0,0-1,0 1,0 0,0-1,0 1,0 0,-1 0,1-1,0 1,0 0,0 0,0-1,0 1,-1 0,1 0,0-1,0 1,0 0,-1 0,1 0,0-1,0 1,-1 0,1 0,0 0,0 0,-1 0,1-1,0 1,-1 0,-18-6,14 4,-583-168,-175-56,421 109,-243-76,551 183,15 6,0-2,-29-12,49 18,-1 0,0 0,0 0,0 0,1-1,-1 1,0 0,0 0,0 0,1 0,-1 0,0 0,0 0,0 0,0-1,0 1,1 0,-1 0,0 0,0 0,0 0,0-1,0 1,0 0,1 0,-1 0,0-1,0 1,0 0,0 0,0 0,0-1,0 1,0 0,0 0,0 0,0-1,0 1,0 0,0 0,0 0,0-1,0 1,-1 0,1 0,0 0,0 0,0-1,0 1,0 0,0 0,0 0,-1 0,1 0,0-1,0 1,25-2,550 23,4 44,-242-25,54 1,548 74,-936-115,-1 1,0-1,1 0,-1 1,0-1,1 1,-1 0,0 0,0 0,1 0,-1 0,0 0,0 0,0 1,0-1,-1 1,1-1,0 1,-1 0,1 0,2 4,-4-3,1-1,-1 1,0 0,0 0,-1 0,1 0,0 0,-1 0,0 0,1 0,-1-1,-1 1,1 0,0-1,0 1,-1 0,0-1,-2 3,-104 183,-85 205,115-227,-708 1267,443-947,338-480,0 0,-1 0,1-1,-1 1,-1-1,1 0,-9 4,14-8,0-1,-1 1,1-1,0 1,-1-1,1 1,0-1,-1 0,1 0,0 0,-1 1,1-1,-1-1,1 1,0 0,-1 0,1 0,-1-1,-1 0,2 0,-1 0,1 0,0-1,-1 1,1-1,0 1,0-1,0 1,0-1,0 0,0 1,0-1,1 0,-1 0,0 1,1-1,0 0,-1-3,-4-33,2 1,2-41,0 6,-105-1745,94 1645,-11-141,11 253,12 59,-1 0,1 0,0 0,-1 0,1 0,-1 1,1-1,-1 0,0 0,1 1,-1-1,1 0,-1 0,0 1,0-1,0 1,1-1,-1 1,-2-1,2 1,0 0,0 0,0 0,0 0,0 1,0-1,0 1,1-1,-1 0,0 1,0-1,0 1,0 0,0-1,1 1,-1 0,0-1,0 1,1 0,-1 0,1 0,-1 0,0 1,1-2,0 0,0 0,0 0,0 0,-1 0,1 0,0 0,0 0,0 0,0 0,0 0,-1 0,1 0,0 0,0 0,0 0,0 0,0 0,0 0,-1 0,1 0,0 0,0 0,0 0,0 0,0 0,-1 0,1 0,0 0,0-1,0 1,0 0,0 0,0 0,0 0,0 0,-1 0,1 0,0 0,0-1,0 1,0 0,0 0,0 0,0 0,0 0,0-1,0 1,0 0,0 0,0 0,0 0,0 0,0-1,0 1,0 0,0 0,0 0,0 0,0 0,0 0,0-1,1 1,-4-21,2-23,3-13,0 22,-1 0,-9-67,3 77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32.8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687 1,'-4'60,"-2"0,-3-1,-27 91,13-54,-37 164,-165 445,219-696,2-11,-1-30,6-47,8 43,1 1,1 0,2 1,33-62,16-43,-52 113,4-8,-2-1,-1-1,-1 0,-3 0,0 0,0-42,-7 49,0 0,2 1,1-1,2 1,0-1,2 1,19-49,-19 60,-5 10,1 0,0 0,1 1,-1-1,1 1,8-11,-10 16,0-1,-1 1,1 0,0 0,0 0,0 0,0 0,-1 0,1 0,1 1,-1-1,0 1,0-1,0 1,0 0,0 0,0 0,0 0,1 0,-1 0,0 1,0-1,0 1,0-1,0 1,0 0,0 0,0 0,2 1,56 30,-41-20,1-2,0 0,39 13,205 59,355 164,-568-225,-33-15,-1 1,0 0,0 1,-1 1,0 1,17 13,-32-22,-1-1,1 0,0 1,-1-1,1 1,-1-1,1 1,-1-1,1 1,-1 0,1-1,-1 1,0 0,1-1,-1 1,0 0,0-1,1 1,-1 0,0 0,0-1,0 1,0 0,0 0,0-1,0 1,0 0,0 0,0-1,-1 1,1 0,0-1,0 1,-1 0,1 0,0-1,-1 1,1-1,-1 1,1 0,-1-1,1 1,-1-1,1 1,-1-1,1 1,-1-1,0 0,1 1,-1-1,0 0,0 1,0-1,-53 16,33-10,-221 99,101-39,77-40,-1-3,-1-3,-86 15,44-18,-144 3,32 4,-3-1,185-20,-1 1,1 2,-74 22,97-23,3-1,-1 0,1-1,-25 2,37-5,0 0,-1 1,1-1,0 0,0 0,0 0,0 0,0-1,-1 1,1 0,0 0,0 0,0 0,0 0,0 0,-1 0,1 0,0 0,0 0,0 0,0 0,0 0,0 0,0-1,-1 1,1 0,0 0,0 0,0 0,0 0,0 0,0-1,0 1,0 0,0 0,0 0,0 0,0 0,0-1,0 1,0 0,0 0,0 0,0 0,0 0,0-1,0 1,0 0,0 0,0 0,0 0,0 0,0-1,0 1,8-12,14-10,229-216,-144 126,75-82,-153 158,39-61,-55 77,-7 13,-1 0,-1-1,1 1,-1-1,0 0,4-13,-10 16,-3 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35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103 177,'4'1,"-1"0,0 0,0 1,0-1,0 1,0 0,0 0,0 0,-1 1,1-1,-1 0,1 1,-1 0,0-1,0 1,0 0,2 5,1 0,75 110,76 153,44 137,-145-290,238 598,-282-692,-11-24,0 0,0 0,1 1,-1-1,0 0,0 0,0 0,0 0,0 0,0 0,0 0,0 1,1-1,-1 0,0 0,0 0,0 0,0 0,0 0,0 0,1 0,-1 0,0 0,0 0,0 0,0 0,0 0,1 0,-1 0,0 0,0 0,0 0,0 0,0 0,1 0,-1 0,0 0,0 0,0 0,0 0,0 0,0 0,1-1,-1 1,0 0,0 0,0 0,0 0,0 0,0 0,0 0,0-1,0 1,1 0,-1 0,0 0,0 0,0 0,0-1,0 1,0-4,1 0,-1 0,0 0,0 0,-1-1,1 1,-1 0,-2-7,-19-52,-2 1,-3 1,-36-57,17 29,-465-802,475 836,-92-151,107 168,2-2,1-1,-17-58,34 94,-1 0,1 1,1-1,-1 0,1 0,-1 0,1 0,1 0,0-9,0 14,-1-1,0 0,1 0,-1 0,1 0,-1 0,1 0,-1 1,1-1,-1 0,1 0,0 1,-1-1,1 1,0-1,0 0,-1 1,1-1,0 1,2-1,-1 1,0-1,0 1,0 0,0 0,0 0,0 0,0 0,0 1,0-1,-1 1,1-1,0 1,3 1,11 6,-2 0,1 1,22 18,11 7,651 508,-646-498,96 80,127 110,-275-233,0 0,-1 0,1 0,0 0,0 0,0-1,0 1,0 0,0-1,0 1,0-1,0 0,1 1,-1-1,0 0,0 1,0-1,0 0,1 0,-1 0,0 0,0 0,0 0,1 0,-1-1,0 1,0 0,2-1,-1-1,0 0,1 0,-1 1,-1-1,1 0,0-1,0 1,-1 0,1 0,-1-1,0 1,2-4,2-8,-1 0,1-1,2-26,-3 9,-3-1,-1 1,-1-1,-1 1,-10-45,-48-156,42 171,-3-12,-2 0,-38-77,60 149,1 0,-1 1,0-1,0 1,0-1,0 1,0-1,0 1,0-1,0 1,-1 0,1 0,-1 0,-1-2,3 3,0 0,-1 0,1 0,-1 0,1 1,-1-1,1 0,0 0,-1 0,1 0,0 0,-1 0,1 1,-1-1,1 0,0 0,-1 1,1-1,0 0,0 0,-1 1,1-1,0 0,0 1,-1-1,1 0,0 1,0-1,0 1,-1-1,1 0,0 1,0-1,0 1,0-1,-1 5,0-1,1 0,-1 0,1 1,0-1,0 0,0 1,1-1,-1 0,3 6,6 11,3-1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36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279 1,'-5'0,"-1"1,1 0,0 1,0-1,-1 1,1 0,1 1,-1-1,0 1,0 0,1 0,0 0,0 0,0 1,0 0,0 0,1 0,-1 0,1 1,0-1,-4 9,-7 13,2 1,-17 48,24-61,-22 61,4 1,2 2,4 0,-13 158,30-225,0-1,0 0,1 0,0 1,1-1,0 0,1 0,0-1,0 1,7 13,-7-19,0 0,0 0,0 0,1 0,-1 0,1-1,0 1,0-1,0 0,0 0,0 0,1-1,0 0,-1 0,1 0,0 0,0-1,0 1,0-1,0-1,0 1,6-1,-5 1,24 0,1-1,31-3,-55 2,-1 1,1-1,-1-1,1 1,-1-1,0 0,0 0,0-1,0 0,0 0,-1 0,1-1,-1 0,0 0,0 0,6-7,-8 6,0-1,0 1,-1-1,0 0,0 0,0 0,-1 0,0 0,0 0,0-9,-2-69,-1 44,0 14,-1 0,-1 0,-1 1,-1 0,-14-38,-60-119,46 110,20 37,8 20,0 1,-1-1,-1 1,0 0,-1 0,-14-16,4 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39.8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1,'0'1,"1"1,-1-1,1 1,0-1,0 1,0-1,0 1,0-1,0 0,0 1,1-1,-1 0,0 0,1 0,-1 0,1 0,-1 0,1-1,-1 1,1 0,1 0,38 13,-41-14,527 141,-387-120,-119-18,-15-2,1 1,0 0,-1 0,0 1,1 0,-1 0,0 0,0 1,-1 0,9 8,20 11,-30-19,0-1,-1 1,1-1,-1 1,0 0,0 0,0 1,0-1,-1 1,0-1,1 1,-2 0,1 0,-1 0,1 0,-1 0,-1 0,1 0,-1 0,0 6,0 19,-1-1,-6 37,5-49,-18 96,-64 206,56-222,20-69,2-6,0-1,-17 37,21-53,0-1,0 0,0 0,-1 0,0-1,0 1,0 0,0-1,0 0,-1 0,0 0,1 0,-1 0,0-1,0 0,0 0,-1 0,1 0,-5 1,6-3,1 0,-1 0,0 0,1-1,-1 1,1-1,-1 1,1-1,-1 0,1 0,0 0,-1 0,1 0,0-1,0 1,0-1,0 0,0 1,0-1,0 0,1 0,-1 0,0 0,1 0,0 0,-2-4,-5-8,0-1,-9-29,13 35,-112-309,77 201,4-1,-22-148,49 173,7 67,-1 0,-5-25,7 49,0 0,-1 0,1 0,0 0,-1 0,0 1,1-1,-1 0,0 0,0 1,0-1,0 0,0 1,0-1,-1 1,1 0,0-1,-1 1,1 0,-1 0,1 0,-1 0,0 0,1 0,-1 0,0 1,0-1,0 0,0 1,1 0,-4-1,-7 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4.6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1021 16,'-27'1,"0"2,1 0,0 2,0 1,0 1,1 1,0 2,-26 12,-29 20,-75 54,103-63,42-27,-250 175,236-161,0 1,2 0,0 2,2 1,0 1,2 0,-30 56,47-80,0 1,0-1,0 1,1 0,-1-1,1 1,-1-1,1 1,0 0,-1-1,1 1,0 0,0 0,0-1,1 1,-1 2,1-4,-1 1,0 0,1-1,-1 1,1-1,-1 1,1-1,-1 0,1 1,-1-1,1 1,0-1,-1 0,1 1,0-1,-1 0,1 0,0 0,-1 1,1-1,0 0,-1 0,1 0,0 0,1 0,4-1,0 0,-1-1,1 1,0-1,-1 0,1 0,5-4,258-148,-225 124,-1-2,-1-1,66-72,-98 95,23-30,3 2,0 2,3 2,0 1,55-34,-49 35,-38 26,0 0,0 1,1-1,-1 1,1 1,1-1,-1 2,0-1,1 1,0 0,13-2,-20 5,-1 0,1 0,-1 1,1-1,-1 1,0-1,1 1,-1-1,1 1,-1 0,0-1,0 1,1 0,-1 0,0 0,0 0,0 0,0 0,0 0,0 1,0-1,-1 0,1 0,0 1,-1-1,1 1,-1-1,1 0,-1 1,0-1,1 3,2 55,-3-39,3-2,1 0,1 0,0-1,1 1,1-1,1-1,1 1,12 18,-7-12,57 102,6-4,138 166,-205-276,-1 1,0 0,-1 0,0 0,-1 1,10 23,-16-32,0 0,0 0,0 0,0 0,-1 0,0 0,1 0,-2 0,1 0,0 0,-1 0,0 0,0 0,0 0,0 0,0-1,-1 1,0 0,0-1,0 1,0-1,-1 0,1 1,-1-1,0 0,1-1,-2 1,-4 3,2-1,0-2,0 1,-1 0,1-1,-1-1,0 1,0-1,0 0,0 0,0-1,-1 0,1-1,0 1,-1-1,1-1,0 1,0-1,-1 0,-10-4,-11-5,-1 0,2-2,-37-21,28 14,-54-28,-119-81,166 97,1-2,2-2,2-1,-53-64,83 89,0 0,1 0,1-1,0-1,1 1,-7-17,12 25,0 0,-1 0,2-1,-1 1,0 0,1 0,0-1,0 1,0 0,1 0,-1-1,1 1,0 0,0 0,0 0,1 0,0 0,-1 0,1 0,1 1,-1-1,0 1,1-1,4-3,3-2,1 0,-1 1,1 1,1 0,0 0,0 1,0 1,0 0,1 1,14-4,4 1,-1 2,1 1,41-1,-50 7,0 0,0 2,0 0,-1 2,1 0,37 17,31 9,-46-21,-31-9,1 1,-1 1,0 0,25 12,-19-4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37.0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1,'-4'0,"-6"0,-1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37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0,'0'4,"0"6,0 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39.1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556 1065,'0'-3,"0"1,0-1,0 1,0-1,0 1,0-1,-1 1,1-1,-1 1,0-1,1 1,-1 0,0-1,-1 1,1 0,0 0,-1 0,1 0,-3-2,2 3,0 0,0 1,0 0,0-1,0 1,0 0,0 0,0 0,0 0,0 0,1 1,-1-1,0 0,0 1,0 0,0-1,0 1,0 0,1 0,-1 0,0 0,1 0,-1 1,-2 1,-27 23,1 2,1 1,1 1,2 1,-35 54,34-47,21-29,-148 219,138-200,1 1,1 0,2 1,1 0,1 1,-8 46,17-74,1-1,-1 0,1 0,-1 1,1-1,0 0,0 0,0 1,1-1,-1 0,0 0,1 1,-1-1,1 0,0 0,0 0,0 0,0 0,0 0,0 0,1 0,-1 0,0-1,1 1,0 0,-1-1,1 1,0-1,0 0,0 1,0-1,0 0,0 0,0-1,0 1,0 0,0-1,1 1,3 0,8 0,1-1,-1 0,0-1,0-1,18-4,-12 3,42-7,0-2,-1-3,-1-3,60-26,-108 37,0 0,0 0,-1-1,0-1,-1 0,0-1,0 0,-1 0,0-1,-1 0,0 0,-1-1,0 0,-1-1,0 1,-1-1,0 0,-1 0,-1-1,0 1,-1-1,0 0,-1 0,-1 0,0 1,-1-1,-3-18,1 22,-1 0,0 0,0 1,-1 0,0 0,-1 0,0 0,0 1,-1 0,0 0,0 1,-1 0,0 0,0 1,-1 0,1 0,-15-6,2 1,-1 1,0 1,-1 1,1 1,-2 1,-35-5,-56 7,34 3,81 1,-1 0,1 0,-1 0,1 0,-1 0,1 0,-1 0,1 0,-1 0,1 0,0 0,-1 0,1 0,-1-1,1 1,-1 0,1 0,0 0,-1-1,1 1,-1 0,1-1,0 1,-1 0,1-1,0 1,-1 0,1-1,0 1,-1-1,10-10,25-9,-33 19,437-221,132-70,-22-28,-517 300,11-6,-1-2,-1-1,61-59,-98 85,0 0,0 0,-1 0,1-1,-1 1,1-1,-1 0,0 1,-1-1,1 0,-1 0,1 0,0-9,-2 11,0 0,-1 0,1 0,-1 0,1 0,-1 0,0 1,0-1,0 0,0 0,0 0,0 1,0-1,-1 1,1-1,-1 1,1-1,-1 1,0 0,1 0,-1 0,0 0,0 0,0 0,1 0,-1 0,0 1,0-1,-3 1,-27-8,0 3,-1 0,0 2,0 2,-61 4,32 0,57-3,-7 0,0 0,0 1,0 0,-21 6,31-6,-1 0,0 0,1 0,-1 0,1 1,-1-1,1 1,-1 0,1-1,0 1,0 0,0 0,0 1,0-1,1 0,-1 1,1-1,-1 0,1 1,0 0,0-1,0 1,0 0,1 0,-2 4,1 25,1 0,2 1,1-1,1 0,14 52,-14-66,125 456,-94-377,4-1,92 160,-93-192,-3 0,-3 3,-3 0,-3 2,-3 1,21 112,-32-129,-5-36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39.6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94,'4'0,"6"0,6 0,3 0,4 0,2 0,1 0,0-5,0 0,0-1,0-2,0-5,-1 0,0 2,5 3,-4-1,-1 0,-5 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41.0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382 806,'-10'1,"0"0,1 1,-1 0,0 1,1 0,0 0,0 1,0 0,0 1,1 0,-16 12,2 0,1 1,1 1,-20 23,23-21,0 0,1 2,2 0,0 1,1 0,2 1,0 0,-12 49,18-52,1 0,0 0,2 0,1 0,1 1,1-1,0 0,2 0,1 0,0 0,11 28,-13-43,0 0,0 0,1 0,0-1,1 1,0-1,0 0,0 0,0 0,1 0,0-1,0 0,1 0,-1 0,1-1,0 0,1 0,-1 0,0-1,1 0,0 0,0 0,0-1,0 0,0-1,0 0,1 0,-1 0,0-1,1 0,-1 0,0-1,1 0,-1 0,10-4,33-11,-1-2,-1-3,-1-1,47-31,-56 32,0 0,9-5,73-51,-107 67,0 0,-1-1,0-1,-1 0,0-1,-1 0,0-1,-1 0,12-25,-3-6,-2-1,-2 0,-2 0,-1-2,-3 1,-3-1,-1 0,-2 0,-2-1,-3 1,-1 0,-3 0,-2 1,-2 0,-2 0,-1 1,-3 1,-2 1,-43-74,52 101,-50-76,53 83,-1 1,0 0,0 0,-1 0,-1 1,-14-10,23 17,0 0,0 0,0 0,0 0,0 1,0-1,0 1,0-1,0 0,-1 1,1 0,0-1,0 1,-1 0,1 0,0-1,0 1,-1 0,1 0,0 1,0-1,-1 0,1 0,0 0,0 1,-1-1,1 1,0-1,0 1,0-1,0 1,0 0,0 0,0-1,0 1,0 0,0 0,0 0,0 0,1 0,-1 0,0 0,1 0,-1 1,1-1,-1 0,1 0,0 0,-1 1,1-1,0 2,-2 8,0 0,1 0,1 1,1 19,5 23,2 0,2 0,26 78,70 153,-89-243,444 992,-452-1015,18 26,-27-45,0 0,0 0,0 0,0 1,0-1,0 0,1 0,-1 0,0 0,0 0,0 0,0 0,0 0,0 0,0 0,1 0,-1 1,0-1,0 0,0 0,0 0,0 0,1 0,-1 0,0 0,0 0,0 0,0 0,0 0,1 0,-1 0,0 0,0-1,0 1,0 0,0 0,0 0,1 0,-1 0,0 0,0 0,0 0,0 0,0 0,0 0,0-1,0 1,1 0,-1 0,0 0,0 0,0 0,0 0,0-1,0 1,0 0,0 0,0 0,0 0,0 0,0-1,2-15,-4-17,-2 5,-8-47,-3-143,15 198,0 0,2 0,0 0,2 0,0 1,1 0,1-1,1 2,0-1,2 1,0 0,16-23,-21 35,1-1,1 1,0 0,-1 1,2-1,-1 1,0 1,1-1,0 1,13-6,-16 9,0-1,1 1,-1 0,1 0,0 1,-1-1,1 1,0 0,-1 0,1 1,-1-1,1 1,0 0,-1 0,0 1,1-1,-1 1,0 0,0 0,5 4,36 25,-1 1,51 51,72 86,-167-168,403 459,-360-392,-33-44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42.0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285 0,'-3'1,"0"-1,0 1,1 0,-1 0,0 0,0 0,1 0,-1 1,0-1,1 1,-1 0,1-1,0 1,-4 4,-30 36,24-28,-11 15,1 0,2 2,1 0,1 1,2 1,1 0,-12 39,19-44,0 1,2 0,1 1,2-1,0 1,2 0,2-1,0 1,7 35,-6-54,1 1,0-1,0 1,1-1,0 0,1 0,0-1,1 1,0-1,1-1,0 1,1-1,-1 0,2 0,-1-1,1-1,1 1,-1-1,1-1,0 0,1 0,-1-1,1 0,0-1,1 0,-1-1,1 0,11 1,-19-4,-1 1,0-1,0 0,0 0,1 0,-1 0,0-1,0 1,0-1,0 0,0 0,0 0,0 0,0-1,0 1,0-1,0 1,-1-1,1 0,-1 0,1 0,-1-1,0 1,0-1,0 1,0-1,0 1,-1-1,1 0,-1 0,1 0,-1 0,0 0,0-4,3-11,-2 0,0 0,-1 0,-1 0,-2-19,1-8,7-39,25-126,-16 124,6-104,-21 179,1-20,2 26,4 16,6 16,1-1,1 0,2-1,30 36,90 86,-52-59,-24-28,-41-42,-1 1,0 1,-1 0,-2 2,0 0,21 38,-34-53,-1 0,1 0,-2 0,1 1,0 8,0 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42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21,'8'1,"-1"0,0 0,1 0,-1 1,0 0,1 0,-1 1,-1 0,1 0,0 0,-1 1,1 0,7 7,7 8,0 1,22 27,-9-10,183 196,-213-228,54 64,-53-62,0 0,0 0,-1 1,0 0,0 0,-1 0,4 15,-6-22,-1-1,0 1,0 0,1-1,-1 1,0 0,0 0,0-1,0 1,0 0,0 0,0-1,0 1,0 0,0 0,0-1,0 1,0 0,-1 0,1-1,0 1,-1 0,1-1,0 1,-1 0,1-1,-1 1,1-1,-1 1,1 0,-1-1,0 1,0 0,0-2,0 1,0 0,0 0,0-1,0 1,0-1,1 1,-1-1,0 1,0-1,0 1,1-1,-1 0,0 0,1 1,-1-1,1 0,-1 0,1 1,-1-1,1 0,-1 0,1 0,0 0,0 0,-1-1,-6-30,1 0,2 0,1-1,1 1,2-1,4-33,-1-14,-3 59,0-11,5-44,-4 69,0-1,0 1,1 0,0 0,0 1,1-1,0 0,0 1,0-1,1 1,0 0,6-7,-9 12,0 0,1 0,-1 0,1 0,-1 1,1-1,-1 0,1 1,-1-1,1 1,-1-1,1 1,0 0,-1 0,1 0,-1 0,1 0,0 0,-1 0,1 0,0 1,-1-1,1 0,-1 1,1 0,-1-1,1 1,-1 0,1 0,-1 0,0 0,1 0,-1 0,0 0,0 0,1 2,9 8,0 0,-1 1,10 15,-4-5,72 79,-29-34,81 117,-126-161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43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0 238,'5'2,"0"0,-1 0,1 1,-1 0,1-1,-1 1,0 1,0-1,0 1,-1-1,1 1,-1 0,4 6,10 10,73 67,106 134,-192-216,0 0,0-1,-1 1,1 0,-1 1,0-1,-1 0,1 1,-1 0,0 0,0-1,-1 1,0 0,0 0,0 0,-1 7,0-12,0-1,0 0,0 1,0-1,0 0,0 0,0 1,0-1,0 0,0 1,0-1,0 0,0 1,0-1,0 0,-1 0,1 1,0-1,0 0,0 0,0 1,-1-1,1 0,0 0,0 1,-1-1,1 0,0 0,0 0,-1 0,1 1,0-1,-1 0,1 0,0 0,0 0,-1 0,1 0,0 0,-1 0,1 0,0 0,-1 0,1 0,-1 0,-11-14,-6-23,11 2,1 0,2-1,2 1,1-1,6-52,-3 41,-1 27,0-30,11-61,-10 98,1 1,0 0,0 0,1 0,1 0,0 1,0-1,1 1,1 1,11-16,-15 23,-1 0,1 0,0 0,0 1,0-1,0 1,0 0,0-1,1 1,-1 1,1-1,-1 0,1 1,0 0,0 0,0 0,0 0,-1 1,1 0,0-1,0 1,0 1,0-1,0 0,0 1,0 0,6 2,-2 1,-1 0,0 0,0 0,-1 1,1 0,-1 0,0 1,0 0,-1 0,0 0,0 0,5 10,23 39,28 71,-51-104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45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424 1577,'3'-3,"-1"-1,0 1,0-1,0 1,0-1,-1 0,1 1,-1-1,0 0,0 0,0-7,3-50,-3 43,-1 9,0 1,0-1,0 0,-1 0,0 0,-1 0,0 1,-1-1,0 1,0 0,0-1,-1 1,0 1,-1-1,0 0,0 1,-1 0,1 1,-2-1,1 1,-1 0,0 0,0 1,0 0,-1 1,1-1,-1 1,0 1,-1-1,1 1,-1 1,1 0,-1 0,-9 0,7 1,0 0,0 1,-1 1,1 0,1 0,-1 1,0 1,0 0,1 0,-1 1,1 0,0 1,0 0,1 0,0 1,-11 9,14-10,0 0,0 0,0 1,0 0,1 0,0 1,1-1,-1 1,1 0,0 1,1-1,0 1,0-1,1 1,-1 0,2 0,-1 0,1 0,0 0,1 0,0 0,1 11,3 0,1 1,1-1,1-1,0 1,1-1,1 0,1-1,0 0,22 26,-13-19,2-2,0 0,1-2,1 0,42 27,-39-34,-1 0,2-1,0-2,0-1,1-1,0-1,0-1,1-2,-1-1,57-1,-76-3,0 0,1-1,-1 0,-1-1,1 0,0 0,-1-1,1 0,-1 0,0-1,0 0,-1 0,1-1,-1 0,-1 0,1-1,-1 0,9-13,6-10,-2-1,-1-1,20-48,-19 32,-2-1,-2 0,-2-1,8-66,6-210,-18-73,-11 335,-4 1,-2-1,-3 1,-22-75,27 120,0 0,-1 1,-1-1,-1 1,0 1,-16-21,21 31,-1 1,0-1,0 1,0 0,-1 1,0-1,0 1,0 0,0 1,-1 0,0 0,1 0,-1 0,0 1,0 0,0 1,0 0,-1 0,-8 0,8 1,-1 0,1 0,-1 1,1 0,0 0,0 1,-1 1,1-1,0 1,1 0,-1 1,-10 6,13-6,1 0,-1 0,1 1,0-1,0 1,0 0,1 0,0 1,0-1,0 0,1 1,0 0,0 0,0 0,1 0,-1 0,0 11,1 3,1-1,0 1,2 0,0-1,1 1,1-1,10 32,62 127,-59-141,33 69,4-2,5-3,110 146,-130-203,2-1,2-2,89 66,-41-45,113 58,-198-116,0-1,1 0,-1 0,1 0,0-1,0 0,0 0,0-1,0 0,8 1,-10-3,0 0,0 0,0 0,0-1,0 0,0 0,0 0,0 0,-1-1,1 0,-1 0,0 0,1 0,3-5,2-3,-1 0,0 0,-1 0,0-1,0 0,-2-1,1 0,-2 0,0 0,0-1,-1 0,-1 1,3-22,-2-1,-1-1,-1 0,-2 1,-6-40,4 60,-1 0,0-1,-2 1,1 1,-2-1,0 1,-1 0,-1 0,0 0,-1 1,-1 1,0 0,0 0,-14-12,14 16,0 0,-1 1,1 1,-2 0,1 0,-1 1,0 0,0 1,0 0,-1 1,0 1,0 0,0 1,0 0,0 1,0 0,0 1,-16 2,10 0,0 2,0-1,-28 11,43-13,-1 1,1-1,-1 1,1 0,0 1,0-1,0 1,0 0,0 0,1 0,-1 0,1 0,0 1,0 0,0 0,0 0,1 0,-1 0,-2 8,4-10,1 1,0-1,-1 1,1 0,0-1,0 1,0 0,1-1,-1 1,1-1,-1 1,1 0,0-1,0 0,0 1,0-1,1 1,-1-1,1 0,-1 0,1 0,0 0,0 0,0 0,0-1,0 1,0 0,0-1,4 2,8 5,0-1,1-1,29 9,-16-6,66 27,146 78,-200-90,0 1,-2 2,-1 1,-1 3,58 63,-51-44,-3 2,-2 2,-2 2,-3 1,34 82,-62-128,-1 1,0 0,0 0,-1 0,-1 1,0-1,0 24,-2-30,-1-1,1 0,-1 1,-1-1,1 0,-1 0,0 0,0 0,0 0,-1 0,0-1,0 1,0-1,0 0,-1 0,0 0,1 0,-2-1,1 1,-7 4,-18 10,-1-1,0-1,-1-1,-1-2,0-1,-1-2,0-1,-36 5,2-9,-42 7,87-8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54.2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1 509,'1'6,"0"0,1 0,-1 0,1 0,0-1,1 1,0-1,0 1,0-1,0 0,1 0,0-1,0 1,0-1,0 1,7 3,4 5,0-2,1 0,32 17,-30-18,2-2,-1 0,1-1,22 4,-37-9,0-1,0 0,0-1,1 1,-1-1,0 0,0 0,1-1,-1 0,0 0,0 0,0 0,0-1,0 0,0 0,0 0,0 0,-1-1,1 0,-1 0,6-5,156-185,-158 183,-1 0,-1-1,0 1,0-2,-1 1,-1-1,0 1,0-1,-1 0,-1-1,0 1,-1 0,0-1,-1 1,-1-21,-4-1,0 1,-2 0,-2 0,-19-48,27 78,-1-4,0 1,-1-1,0 1,-1-1,1 1,-1 0,-5-6,0 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7.0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34,'-1'-2,"1"0,-1 0,0 0,0-1,1 1,-1 0,-1 0,1 1,0-1,0 0,-1 0,1 0,-1 1,-2-3,4 4,0 0,0 0,-1-1,1 1,0 0,0 0,0 0,0 0,0-1,0 1,-1 0,1 0,0 0,0 0,0 0,0 0,-1 0,1-1,0 1,0 0,0 0,0 0,-1 0,1 0,0 0,0 0,0 0,-1 0,1 0,0 0,0 0,0 0,-1 0,1 0,0 0,0 0,0 1,0-1,-1 0,1 0,0 0,0 0,0 0,0 0,0 0,-1 1,1-1,8 22,25 32,3-2,1-1,3-1,2-3,80 70,-65-69,3-1,1-4,2-2,2-3,2-3,1-3,85 28,-132-52,1-1,0-1,0-2,1 0,-1-1,1-1,26-1,-47-1,1-1,-1 1,0 0,1-1,-1 0,0 0,0 1,0-1,1-1,-1 1,0 0,0 0,-1-1,1 1,0-1,0 0,-1 1,1-1,-1 0,1 0,-1 0,0 0,0 0,0 0,0 0,0-1,0 1,-1 0,1 0,-1-1,1 1,-1 0,0-1,0 1,0-3,-1-10,0-1,-1 1,-1 0,-5-20,3 18,-21-74,-43-100,66 183,-7-12,8 25,16 35,117 155,-50-81,148 200,-159-251,-60-54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55.7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1 485,'-1'7,"1"1,0-1,1 0,-1 0,2 0,-1 0,1 0,0 0,0 0,0 0,1-1,0 1,1-1,0 0,0 0,0 0,0 0,1-1,7 7,42 40,2-3,2-2,3-2,113 62,-155-97,0-2,1 0,33 9,-44-15,-1 0,0-1,1 0,-1 0,0-1,1 0,-1-1,1 1,-1-2,0 1,16-6,-20 5,-1 0,0 0,0 0,0 0,0 0,0-1,0 0,-1 1,0-1,1 0,-1 0,0 0,0-1,0 1,-1 0,1-1,-1 1,0-1,0 0,0 1,0-8,1-8,0-1,-2 1,-2-21,1 11,-1 2,-1 0,-2 0,0 1,-2-1,-1 1,0 1,-23-44,6 22,-2 1,-1 1,-36-42,33 48,-3 0,0 2,-2 2,-2 1,-45-31,75 60,-1 0,0 0,0 1,0 0,-1 0,-10-1,18 4,0 0,0 1,0-1,-1 1,1 0,0 0,-1 0,1 0,0 0,-1 0,1 1,0-1,0 1,0 0,-1 0,1-1,0 1,0 0,0 1,0-1,0 0,1 1,-1-1,0 1,1-1,-1 1,0 0,1 0,0-1,0 1,-2 4,-3 7,2 0,-1 1,2-1,-1 1,2 0,0 0,0 29,3-15,1 0,2 0,6 28,-5-35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56.9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0,'-2'65,"0"-43,1 1,1 0,1-1,1 1,5 25,-6-44,0 0,1 0,-1 0,1 0,-1 0,1 0,1 0,-1 0,0-1,1 1,0-1,0 0,0 0,0 0,0 0,1 0,0-1,-1 1,1-1,0 0,0 0,0-1,0 1,0-1,0 0,1 0,-1 0,0 0,9-1,8-1,-1-1,1-1,0-1,-1 0,24-10,32-6,-37 15,0 2,0 1,72 6,-109-3,1-1,0 1,-1 0,1 0,0 0,-1 0,1 1,-1-1,0 1,1-1,-1 1,0 0,0 0,0 0,0 0,-1 0,1 0,0 0,-1 1,0-1,1 1,-1-1,0 1,0-1,0 1,-1 0,1-1,-1 1,1 0,-1 3,2 14,-2-1,0 1,-3 27,1-14,-1-8,0 0,-1 0,-14 41,10-40,2 0,-7 50,13-65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58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1 403,'84'4,"1"5,119 26,8 2,-126-25,585 84,-665-94,-1-1,1 0,0-1,0 1,0-1,0 0,0-1,0 1,7-3,-11 2,0 0,0 0,0 0,-1-1,1 1,0-1,0 1,-1-1,1 0,-1 0,0 0,1 0,-1 0,0 0,0 0,0 0,0 0,-1 0,1 0,-1-1,1 1,-1 0,0-1,0 1,0-4,3-68,-8-84,3 123,-23-220,25 232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4:59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1 400,'0'-4,"0"-10,0-7,0-9,0-3,0 0,0 1,0 2,0 1,0-2,0-1,0 1,0 2,0 1,0 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16.7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7952,'1'-3,"1"0,0-1,-1 1,1 0,0 0,0 0,1 0,-1 0,1 1,-1-1,1 1,0 0,0-1,3-1,11-10,-3 1,1 1,0 0,0 1,2 1,30-15,2-2,16-5,1 2,2 3,102-25,-92 29,92-22,-111 32,1-3,-2-2,89-41,182-118,252-121,15 0,199-94,-294 151,13-52,-20-35,-270 176,-61 42,838-521,-513 359,690-359,-895 495,435-218,-73-30,-99 54,-231 159,384-149,-524 254,373-154,-428 164,-3-5,161-111,158-183,-394 318,155-119,16-14,301-332,-492 476,-1-1,-2 0,20-37,-33 53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21.2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1,'1'9,"0"-1,0 1,1 0,0-1,0 1,1-1,0 0,6 11,40 64,-29-53,389 535,-266-380,53 51,-101-127,85 130,70 123,-199-297,2-3,62 56,-57-61,119 101,4 2,-93-73,3-3,5-4,206 131,547 298,-55-97,-380-210,-276-131,882 414,77-57,-69-27,-460-139,-16 35,-159-84,-298-166,3-4,113 32,210 41,-7-2,-99-10,407 117,-389-126,-180-47,286 50,-294-79,305 49,726 114,-1111-174,182 14,-159-18,0 5,157 35,-194-30,78 12,-106-24,-1 0,1-2,0 0,-1-2,1 0,23-6,-25 5,0 2,0 0,0 1,0 1,0 1,0 1,25 7,-18-5,558 78,-381-59,373 51,-551-70,8 0,-1 1,62 21,-71-20,-1-1,1-1,0-1,1-1,-1-1,0-2,1 0,-1-2,0 0,49-13,-15 7,0 3,0 2,76 6,-19 0,5-3,26-2,150 20,-279-17,0-1,-1 0,35-6,-34 4,0 0,0 1,31 2,54 16,0 4,-2 5,129 51,-132-43,-80-26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26.6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557 182,'0'-30,"1"17,0 0,-1 0,-1 0,0 1,-1-1,-5-19,6 29,0 1,0-1,-1 1,1 0,-1-1,1 1,-1 0,0 0,1 0,-1 0,0 0,-1 0,1 1,-5-4,4 4,-1 0,0-1,0 1,0 0,0 1,0-1,0 1,0 0,0 0,0 0,0 0,-8 2,6 0,-1 0,0 1,1-1,0 1,-1 1,1-1,1 1,-1 0,0 0,1 1,-10 9,-48 65,59-74,-17 26,1 0,2 2,1 0,-24 69,33-78,1 1,1 0,1 0,1 0,2 1,0-1,2 1,3 28,1-34,1 0,1-1,0 1,1-1,2 0,0-1,1 0,0 0,2-1,0 0,0-1,2-1,0 0,26 20,21 14,2-3,101 56,-113-72,32 14,-53-29,-1 1,52 37,-78-51,0 0,0 1,0-1,0 1,-1 0,1 0,-1 0,1 0,-1 0,0 0,0 1,-1-1,1 1,-1-1,1 1,-1 0,0 0,-1 0,1-1,-1 1,1 0,-1 0,0 0,-1 0,1 0,-1-1,1 1,-4 7,1-3,-1-1,0 0,-1 0,1-1,-1 1,-1-1,1 0,-1 0,0-1,0 0,-1 0,-13 8,-65 35,-2-4,-2-4,-185 56,254-90,-1-1,0-1,0-1,0 0,0-2,0 0,0-2,0 0,0-1,-23-6,40 7,0 0,0-1,0 0,0 0,1 0,-1 0,0 0,1-1,0 0,-1 0,-3-4,-5-10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28.2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173 980,'1'-7,"0"-1,0 1,0-1,1 1,0-1,1 1,-1 0,6-10,37-57,-13 22,4-16,-3-2,-3-1,36-132,-64 198,-1 1,0-1,0 0,0 0,-1 0,0 1,0-1,0 0,0 0,-1 0,0 0,-2-8,2 11,-1 0,1 0,-1 0,0 0,1 0,-1 1,0-1,0 0,0 1,0 0,0-1,0 1,-1 0,1 0,0 0,-1 1,1-1,0 1,-1-1,1 1,-1 0,1-1,-1 1,1 1,-1-1,1 0,-3 1,-4 0,0 0,0 1,1 0,-1 0,0 1,1 0,0 0,0 1,0 1,-14 9,10-5,0 1,0 1,1 0,1 0,-16 23,3 3,2 0,2 1,-24 68,42-105,-56 170,51-148,1 0,1-1,1 1,1 1,2 40,1-54,1-1,1 1,-1 0,1-1,1 0,0 0,0 0,1 0,0-1,1 0,0 0,0 0,0-1,1 1,0-2,1 1,-1-1,16 9,4 2,0-2,2-1,0-1,46 14,-21-10,0-2,1-2,0-3,1-2,0-2,83-3,-127-5,-1 1,0-2,0 1,-1-1,1-1,-1 0,1-1,-1 0,0 0,-1-1,1 0,-1-1,-1 0,1 0,-1-1,0 0,-1-1,0 0,0 0,-1 0,0-1,7-17,1-3,-2-2,-1 0,-2 0,0-1,-3 0,4-46,-7 36,-2 0,-3-1,-1 1,-1 1,-3-1,-2 1,-20-60,11 51,-2 1,-3 1,-1 1,-3 1,-49-66,75 112,-12-17,-32-31,42 46,1 0,-1 0,0 1,0-1,0 1,0 0,0 0,-1 0,1 0,0 1,-1-1,1 1,-1 0,0 0,1 0,-1 1,0-1,0 1,1 0,-6 0,8 1,-1-1,1 1,-1 0,1-1,-1 1,1 0,-1 0,1 0,0 0,-1 0,1 0,0 0,0 0,0 1,0-1,0 0,0 1,0-1,1 1,-1-1,0 3,-1 0,1 0,1 1,-1-1,1 0,-1 1,1-1,1 0,0 6,0 1,2 0,-1 0,1-1,1 1,8 17,-5-17,1 1,0-1,1-1,0 0,1 0,0-1,0 0,19 12,11 5,47 21,-53-30,22 11,0-2,1-3,2-3,81 18,-135-37,0 1,0 0,0 0,0 0,0 0,0 1,-1 0,1 0,-1 0,0 1,0-1,0 1,0 0,0 0,-1 1,0-1,0 1,0-1,-1 1,1 0,-1 0,0 0,2 8,2 12,-1 1,-1-1,1 47,-3-27,11 509,-14-497,5-29,-4-27,1 0,-1-1,0 1,0-1,1 1,-1-1,0 1,1-1,-1 0,0 1,1-1,-1 1,1-1,-1 0,1 1,-1-1,0 0,1 1,0-1,-1 0,1 0,-1 0,1 0,-1 1,2-1,1-1,-1 0,1 0,0 0,0 0,0 0,-1-1,1 0,0 1,-1-1,1 0,-1 0,0 0,3-4,248-210,-62 56,-171 141,12-8,-2-1,-1-1,40-53,-64 74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29.0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0 277,'10'2,"-1"1,0 0,0 0,0 1,-1 0,1 1,-1-1,0 2,0-1,12 13,11 4,202 147,-209-149,8 7,1 0,64 38,-95-63,0-1,0 0,0 0,0 0,0 0,0 0,0 0,0-1,0 1,0-1,0 1,1-1,-1 0,0 0,0 0,0 0,1 0,-1 0,0-1,0 1,0-1,0 0,1 1,-1-1,3-2,-3 1,0-1,0 0,0 0,-1 0,1 0,-1 0,1 0,-1 0,0 0,0-1,0 1,-1 0,1-1,-1 1,0 0,0-7,-2-59,-3-1,-19-90,1 9,4 21,15 102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29.5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2,'36'-1,"-19"0,1 1,-1 1,27 4,-39-4,1 1,0 0,-1 0,1 0,-1 1,0-1,0 1,0 0,0 1,0-1,-1 1,1 0,-1 0,5 7,79 119,5 7,-78-118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8.0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0,'6'1,"1"-1,-1 1,0 1,0-1,0 1,0 0,0 1,0-1,0 1,10 7,52 44,-52-40,178 155,189 212,-372-369,0 0,0 0,-1 1,-1 0,16 27,-50-72,-5-33,3-2,3-1,-27-132,45 175,1 7,-14-77,18 89,1 0,-1 0,1 1,0-1,1 0,-1 0,1 0,0 0,1 1,-1-1,1 0,0 1,3-6,-2 8,-1 1,1-1,0 1,0 0,0 0,0 0,0 0,0 1,0-1,0 1,1 0,-1-1,1 2,-1-1,1 0,-1 1,1-1,-1 1,5 0,78 7,-66-4,14 0,0 3,-1 0,0 2,0 2,33 14,-50-17,-1 1,0 1,-1 0,1 1,-2 0,1 1,-2 1,1 0,-2 1,1 0,17 28,62 140,-73-138,2 0,3-1,1-2,32 42,-34-56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29.9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 45,'-4'-4,"-1"-6,-1-5,2-1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30.4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331 1,'-10'1,"1"0,-1 1,1 0,0 0,0 1,0 1,0-1,0 2,1-1,0 1,0 0,-11 10,-12 10,-42 46,69-67,-6 6,1 0,0 1,1 0,0 0,1 1,0 0,0 0,2 0,-1 1,2 0,0 0,0 1,1-1,1 1,0 0,1-1,0 1,2 15,0-25,-1 0,1 0,1 0,-1-1,0 1,1 0,0-1,0 0,0 1,0-1,0 0,1 0,-1 0,1 0,0 0,0-1,0 1,0-1,0 0,5 2,8 4,0 0,0-2,23 7,-10-3,98 28,158 28,-260-61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31.4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1 735,'0'-2,"1"0,-1 0,1 0,0 1,-1-1,1 0,0 0,0 1,1-1,-1 0,0 1,0-1,1 1,-1 0,1-1,2 0,34-25,-17 13,93-75,-5-5,-3-5,151-183,-252 276,0 0,0-1,-1 1,0-1,-1 0,6-15,-8 20,-1 1,0 0,0 0,1 0,-1-1,0 1,0 0,0 0,-1-1,1 1,0 0,0 0,-1-1,1 1,-1 0,1 0,-1 0,1 0,-2-2,0 1,0 1,1 0,-1-1,0 1,0 0,0 0,0 0,0 1,0-1,0 0,0 1,0-1,0 1,0 0,-4 0,-4 0,0 1,0 0,0 0,0 1,0 0,1 1,-1 0,1 1,0 0,0 0,0 1,0 0,-8 8,-6 3,2 2,-1 0,-25 31,37-38,1 0,0 1,1 0,0 0,1 1,1 0,0 1,1-1,0 1,1 0,0 0,1 0,1 1,0-1,1 1,1 0,0-1,1 1,3 16,-1-13,1 0,0 0,1 0,1-1,1 0,0 0,1 0,1-1,18 24,-4-9,2-2,1-1,47 39,-68-62,1-1,-1 1,1-1,0 0,0-1,1 1,-1-1,1-1,0 1,-1-1,1 0,0 0,0-1,0 0,1-1,9 1,-7-3,1 0,-1 0,0-1,0 0,0-1,-1 0,1-1,-1 0,0 0,13-10,232-149,-144 90,-64 45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32.1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483 181,'1'-7,"-1"0,0 0,-1-1,0 1,0 0,0 0,-1 0,0 0,0 0,-1 0,1 1,-2-1,1 1,-1 0,0-1,0 2,-1-1,1 0,-1 1,-1 0,1 0,-1 1,1-1,-1 1,-1 1,1-1,0 1,-1 0,0 0,0 1,0 0,0 0,0 1,0 0,0 0,0 0,-15 2,14-1,-1 0,1 1,0 1,-1 0,1 0,0 0,0 1,0 0,1 1,-1-1,1 2,-10 6,6-2,0 0,1 1,0 0,0 1,2 0,-15 22,6-3,2 2,1 0,1 0,2 1,-9 41,15-51,0 1,1-1,2 0,0 1,4 46,-1-61,0 0,1 0,1 0,-1 0,1-1,1 1,-1-1,2 1,-1-1,1-1,0 1,1-1,-1 1,1-2,1 1,0-1,0 0,9 7,13 4,0 0,1-2,1-1,39 12,137 30,-146-40,-11-3,0-2,101 9,-135-20,-1 0,1 0,-1-2,1 0,-1 0,0-2,0 0,0 0,-1-2,1 0,-1 0,0-1,-1-1,16-12,20-19,-28 21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32.9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153 111,'-1'-1,"1"-1,-1 1,1 0,-1 0,0 0,1 0,-1 0,0 0,0 0,0 0,1 0,-1 0,0 1,0-1,0 0,-1 0,1 1,0-1,0 1,0-1,0 1,0 0,-1-1,1 1,0 0,0 0,-1 0,1 0,-2 0,-39 1,38 0,0 0,0 0,0 0,0 1,0-1,0 1,1 0,-1 0,1 1,-1-1,1 1,0 0,0 0,0 0,0 0,1 0,-1 1,1-1,0 1,0 0,0-1,0 1,1 0,-1 0,1 0,0 0,0 0,1 1,-1 6,1-3,1 1,0 0,0 0,1-1,0 1,0-1,1 1,0-1,1 0,0 0,0 0,0-1,8 10,12 11,1 0,1-2,1-1,1-1,33 21,163 91,-166-104,-26-13,-5-2,0-2,0-1,2-1,41 13,-67-25,-1 0,1-1,-1 1,1 0,-1-1,1 0,-1 1,1-1,-1 0,1 0,-1-1,1 1,-1-1,1 1,-1-1,1 0,-1 1,0-1,1-1,-1 1,0 0,0 0,0-1,0 1,0-1,0 0,0 0,0 0,-1 0,1 0,-1 0,1 0,-1 0,0 0,0-1,0 1,0 0,0-1,0-4,2-9,-1 0,-1-1,-1 0,0 1,-3-19,2 4,0-65,2 39,-12-105,9 148,0-1,-2 0,0 1,0-1,-1 1,-1 1,0-1,-1 1,-1 0,0 0,-19-22,19 28,1 1,-2 0,1 0,0 1,-1 0,0 1,0 0,-1 0,1 1,-1 0,0 0,0 1,0 1,-14-1,-9 0,-1 2,1 2,-35 5,29 4,23-5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33.6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285 0,'-12'1,"1"0,-1 0,1 1,-1 1,1 0,0 0,0 1,1 1,-1-1,1 2,-17 10,14-6,-1 1,1 0,1 1,0 0,1 0,0 2,-12 19,19-26,1 0,-1 0,1 0,1 1,-1-1,1 1,0 0,1 0,0 0,0-1,1 1,0 0,0 0,1 0,0 0,0 0,1 0,0 0,0-1,1 1,0-1,1 0,-1 0,1 0,1 0,-1-1,1 1,0-1,0 0,1-1,0 1,9 6,26 13,0-2,75 30,94 22,-179-65,13 3,-1 2,-1 1,0 3,45 27,-84-44,0-1,0 1,0 0,-1 1,1-1,-1 0,1 1,-1 0,0-1,0 1,0 0,0 0,-1 0,1 0,-1 0,0 0,0 1,0-1,0 0,0 1,-1-1,0 1,1-1,-1 1,0-1,-1 0,1 1,-1-1,1 1,-1-1,0 0,0 1,-2 2,-6 11,0-1,0 0,-2-1,0 0,-14 14,7-7,-16 20,-15 19,-56 54,89-99,-1 0,-1-2,0 0,-1-1,-1-1,0-1,0-1,-24 9,17-11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34.4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0,'0'15,"-1"11,2 1,0-1,2 1,1-1,8 32,17 25,3-1,4-1,4-2,3-2,59 81,-94-146,0-1,1-1,0 0,0 0,1-1,1 0,-1 0,1-1,1-1,-1 0,1 0,1-1,-1-1,1 0,0-1,0 0,0-1,0 0,1-1,-1-1,25 0,30 0,301-9,-317 3,0-1,0-3,-1-3,97-34,-82 12,-46 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5:35.2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20 331,'-1'0,"1"0,-1 0,0 0,1 1,-1-1,1 0,-1 0,0 0,1 0,-1 0,1 0,-1 0,0 0,1 0,-1-1,1 1,-1 0,0 0,1 0,-1-1,1 1,-1 0,1-1,-1 1,1 0,-1-1,1 1,-1-1,1 1,0-1,-1 1,1-1,0 1,-1-1,1 1,0-1,0 1,-1-2,18-19,38-17,82-36,208-81,-307 140,-28 11,0 1,0 0,0 1,0 0,0 1,15-1,-5 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28.3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7908,'0'-3,"1"0,0 0,0 0,0 0,1 0,-1 0,1 1,-1-1,1 0,0 1,0-1,0 1,1 0,-1 0,4-3,39-28,508-224,-282 139,136-71,518-222,-403 213,165-69,-659 255,1160-524,-924 408,88-44,-240 111,109-79,-153 91,516-383,-480 347,-17 12,102-64,9 23,253-104,-51 29,109-49,-160 79,-126 55,484-253,-408 187,413-168,-610 294,-2-4,149-97,-204 115,190-119,-186 122,0 3,2 1,56-16,-88 34,-1-1,0-1,0-1,-1-1,0 0,-1-1,0-1,0 0,-1-1,26-27,323-279,-206 189,411-324,-386 324,248-133,320-94,-637 305,-80 37,-25 11,-1 0,1-1,-1 0,1-1,-1 1,0-1,-1-1,9-7,-15 13,-1-1,0 1,1 0,-1-1,0 1,0-1,1 1,-1-1,0 1,0 0,0-1,1 1,-1-1,0 1,0-1,0 1,0-1,0 1,0-1,0 1,0-1,0 1,0-1,0 1,0 0,-1-1,1 1,0-1,0 1,0-1,-1 1,1-1,0 1,0 0,-1-1,1 1,0 0,-1-1,1 1,-1 0,1-1,0 1,-1 0,-21-11,18 10,-153-46,93 30,-70-30,127 44,0 0,0-1,0 0,0 0,1-1,0 0,-7-7,10 10,1 0,0-1,0 1,0-1,1 0,-1 1,1-1,-1 0,1 0,0 0,0 0,0 0,1 0,-1 0,1-1,-1 1,1 0,0 0,0 0,1-5,4-8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2.5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0 398,'3'-2,"-1"0,1 1,-1-1,1 1,0-1,0 1,0 0,0 0,0 0,0 0,0 1,0-1,0 1,0 0,0 0,0 0,0 0,0 1,0-1,0 1,0 0,0-1,0 1,0 1,0-1,0 0,0 1,-1 0,4 2,12 7,-1 1,0 1,16 15,-24-20,184 188,-142-138,3-2,3-3,67 50,-116-97,1 0,0-1,0-1,0 1,0-1,13 3,-20-6,0 0,0-1,0 0,0 1,0-1,0 0,0 0,0 0,0 0,0 0,0-1,0 1,0-1,0 1,0-1,0 0,0 0,0 0,0 0,-1 0,1 0,0 0,-1-1,1 1,-1 0,1-1,-1 1,0-1,0 0,0 1,1-1,-2 0,1 0,0 0,0 0,-1 0,2-3,2-19,0-1,-1 0,-2-1,0 1,-5-39,1 2,1-23,3-157,-1 239,0 0,0 0,0 0,1 0,-1 0,1 0,0 0,0 0,0 0,1 0,1-4,-2 7,0-1,0 1,0-1,0 1,-1-1,1 1,0 0,0-1,0 1,0 0,0 0,0 0,0 0,0 0,0 0,0 0,0 0,0 0,0 0,0 0,0 1,0-1,0 0,0 1,0-1,0 1,-1-1,1 1,0-1,0 1,0 0,-1-1,1 1,0 0,-1-1,2 2,135 118,-83-70,3-1,2-3,113 67,-141-104,-30-9,0 0,0 0,0 0,0 0,0 0,0 0,-1-1,1 1,0 0,0-1,0 1,0-1,0 1,-1-1,1 1,0-1,-1 0,1 1,0-1,0-1,1-2,0 0,0-1,-1 1,0-1,0 1,0-1,0 0,-1 0,0 1,0-7,-1-91,-27-175,3 44,23 198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8.6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1,'5'0,"5"0,1 8,7 8,1 4,6 13,2 9,6 1,1 6,4 0,-6-5,-2-5,-4-6,4-3,-4-3,-6-2,-7-5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3.5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592 330,'-1'-3,"1"0,-1 0,0 0,0 0,0 0,-1 0,1 0,-4-4,-3-7,-12-37,7 17,-1 1,-27-45,37 71,0 1,0-1,-1 1,0 0,0 1,0-1,0 1,-1 0,0 0,0 1,-1 0,1 0,-1 0,0 1,0 0,0 0,-10-2,12 5,1 0,0 0,-1 1,1-1,0 1,0 0,-1 0,1 1,0-1,0 1,0 0,1 0,-1 0,0 1,1-1,-1 1,1 0,0 0,0 0,0 0,-5 7,-6 10,0 0,-18 36,25-43,-189 372,193-379,0 0,1 0,0 1,0-1,0 0,1 1,0 0,0-1,1 8,0-12,0-1,0 0,0 0,1 0,-1 0,0 0,1 0,-1 0,0 0,1 0,0 0,-1 0,1 0,-1-1,1 1,0 0,0 0,-1 0,1-1,0 1,0 0,0-1,1 1,0 0,1-1,-1 1,1-1,-1 0,1 0,-1 0,1 0,0 0,-1 0,0-1,1 1,-1-1,1 0,3-1,-1 0,0-1,0 1,-1-1,1 0,0 0,-1 0,0-1,0 0,0 0,0 0,-1 0,1 0,-1-1,0 0,3-5,3-11,0 0,9-33,6-12,-14 43,4-9,0 0,2 1,2 1,0 0,32-37,-48 64,-1 1,1 0,0 0,0 0,0 1,0-1,0 0,0 1,0-1,0 1,1 0,-1-1,0 1,1 0,-1 1,1-1,0 0,-1 1,1-1,-1 1,1 0,0 0,-1 0,1 0,0 0,-1 1,1-1,-1 1,1 0,-1 0,1 0,-1 0,1 0,-1 0,0 1,0-1,0 1,1-1,-1 1,-1 0,1 0,0 0,0 0,-1 0,1 0,1 4,6 8,-1 1,-1 0,0 0,-1 1,-1-1,5 19,18 98,-24-105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4.0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0,'4'0,"2"5,4 0,4 9,5 7,-2 2,2 4,-4 0,1-4,-3-6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4.4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 53,'0'-4,"-5"-6,-5-1,-1-3,2 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4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0,'1'17,"1"-1,0 0,1 1,1-1,1 0,0-1,1 1,8 15,72 117,-64-114,77 117,7-4,224 240,-324-380,0-1,1 1,0-1,0 0,1-1,-1 0,1 0,0 0,0-1,1 0,-1-1,1 0,0 0,0-1,0 0,0-1,0 0,0 0,1-1,-1 0,0-1,0 0,0 0,0-1,0 0,0-1,11-4,19-7,59-30,-77 33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5.4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1 116,'4'0,"2"-5,4 0,4-1,5-2,2-1,3 2,1 1,5-2,2 1,0-4,-2 1,-6-3,-2 2,-5 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5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1,'4'0,"1"8,1 8,2 9,5 5,0 1,3 5,1-1,0-1,0-2,1-3,-1-1,-1-6,-2-7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6.2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61 134,'-4'-4,"-6"-10,-2-8,-2-3,1-2,7 3,4 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7.0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2,'5'1,"0"1,-1 0,1 0,-1 0,0 0,0 1,0 0,0 0,0 0,0 0,-1 1,1-1,4 8,8 5,366 367,-376-376,15 14,-19-25,-7-15,-5-19,1-1,2 0,2-1,2 1,1-1,6-69,-4 105,1-1,-1 1,1-1,0 1,0 0,1-1,-1 1,1 0,0 0,0 0,0 0,1 0,-1 1,1-1,0 1,0-1,0 1,5-4,-2 4,0-1,0 1,0 0,1 1,-1-1,1 1,-1 0,1 1,0 0,-1 0,9 0,5 1,-1 1,1 1,0 0,0 2,-1 0,0 1,29 12,21 16,-2 3,-1 3,114 90,-116-71,-45-35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8.2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359 87,'-22'1,"-1"2,1 0,0 2,1 0,-1 1,1 1,0 2,1 0,0 1,0 0,1 2,0 1,-18 15,31-22,1 0,0 1,0-1,0 1,1 0,0 0,-5 13,8-19,0 1,0-1,0 1,1 0,-1-1,1 1,-1 0,1-1,0 1,-1 0,1 0,0-1,0 1,0 0,1 0,-1-1,0 1,1 0,-1-1,1 1,-1 0,1-1,0 1,0-1,0 1,0-1,0 1,0-1,0 0,0 1,0-1,1 0,-1 0,1 0,-1 0,0 0,1 0,0 0,-1-1,4 2,-1-1,0-1,1 1,-1-1,0 0,0 0,0-1,0 1,0-1,0 0,1 0,-2 0,1 0,8-4,51-32,-49 27,21-12,-1-2,-2-1,0-1,-2-2,47-55,-73 75,0 1,0-1,-1 0,0-1,-1 1,3-9,-4 13,-1 16,1 1,0 0,1-1,0 0,1 1,1-1,0 0,0 0,1-1,12 19,10 15,41 52,-57-83,324 390,25-18,-11-13,-246-262,-34-39,64 87,-129-155,-1 1,0 0,0 0,0 0,-1 0,0 0,0 0,0 1,1 5,-3-10,0 1,0-1,0 0,0 1,-1-1,1 1,0-1,-1 0,1 1,-1-1,1 0,-1 0,1 0,-1 1,0-1,0 0,0 0,0 0,1 0,-1 0,-1 0,1 0,0 0,0-1,0 1,0 0,0-1,-1 1,1-1,0 1,-1-1,1 0,0 1,-1-1,1 0,0 0,-1 0,1 0,-2 0,-33 2,0-2,-45-5,45 2,15 0,1-1,-1 0,1-2,0 0,1-1,-1-1,-33-20,-121-88,111 64,2-3,2-2,3-3,3-2,-75-113,21-3,95 155,2 0,0-1,2 0,1 0,0 0,-3-33,10 50,0 0,0-1,1 1,-1-1,2 1,-1 0,1 0,0 0,1 0,0 0,4-9,-5 12,1 0,-1 0,0 1,1-1,0 1,0 0,0-1,0 1,0 1,1-1,-1 0,1 1,0 0,0 0,0 0,0 0,0 1,0-1,0 1,6-1,7 4,-4 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09.7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457 1,'-6'2,"1"0,-1 0,1 1,-1 0,1 0,0 1,0 0,1-1,-1 2,1-1,0 0,-6 8,0-1,-19 19,2 2,1 0,1 2,-37 68,33-43,3 1,-25 84,-19 117,59-207,2 1,-2 104,10-151,2-1,-1 1,1 0,0-1,1 1,-1-1,2 1,-1-1,1 0,0 0,0 0,1 0,0 0,0-1,6 7,-4-8,0 1,0-1,1 0,-1-1,1 1,0-1,1-1,-1 1,1-1,0 0,0-1,-1 0,2 0,7 0,11 1,0-1,0-2,0-1,1-1,-1-1,0-1,-1-1,1-2,-1-1,-1 0,1-2,-1-1,-1-2,0 0,-1-1,27-22,-41 28,0-1,-1-1,0 0,0 0,-1 0,-1-1,0 0,0-1,-1 1,0-1,-1 0,3-15,18-43,8-13,27-57,-50 174,-3-7,0-12,0 0,0-1,1 0,1 0,1 0,0-1,0-1,1 0,1 0,0-1,1-1,0 0,0 0,1-1,21 9,3 1,1-2,1-2,1-1,73 14,-102-26,4 2,1 0,-1-1,1-1,0-1,0-1,0 0,27-4,-42 4,0-1,0 1,0 0,0-1,0 0,-1 1,1-1,0 0,0 0,-1 0,1 0,-1 0,1 0,-1-1,1 1,-1 0,0-1,0 1,1-1,-1 0,0 1,-1-1,1 0,0 1,0-1,-1 0,1 0,-1 0,1 0,-1 0,0 0,0 1,0-1,0 0,0 0,0 0,0 0,-1 0,1 0,-1 0,0 1,1-1,-1 0,0 0,0 1,-2-4,-2-3,0-1,-1 1,0 0,0 0,-1 1,0-1,-12-8,5 5,-2 1,1 1,-1 0,0 1,-1 0,0 2,0 0,0 1,-28-5,33 8,-1 1,0 0,0 1,0 1,0 0,0 0,0 2,1-1,-1 2,1-1,0 2,0 0,0 0,-12 8,-106 73,129-85,0 0,0 0,-1-1,1 1,-1-1,1 1,0-1,-1 1,1-1,-1 0,1 0,-1 1,1-1,-1 0,1 0,-1-1,1 1,-1 0,1 0,-1-1,1 1,-2-2,1-8,16-6,28-7,-20 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9.0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0,'0'5,"0"0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10.3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270 0,'-7'2,"0"0,0 1,0 0,0 0,0 0,0 1,1 0,0 0,0 1,-10 9,-8 4,3-3,5-6,2 0,-1 2,1-1,1 2,0 0,0 1,2 0,-14 19,24-31,0 0,0 0,1 0,-1 0,0 0,1 1,-1-1,1 0,0 0,-1 1,1-1,0 0,0 1,0-1,0 0,0 1,0-1,0 0,0 1,0-1,1 0,-1 1,0-1,1 0,-1 0,1 1,0-1,-1 0,1 0,0 0,0 0,0 0,0 0,0 0,0 0,0 0,0 0,0-1,0 1,0 0,0-1,1 1,-1-1,0 1,0-1,1 1,-1-1,0 0,2 0,10 3,0-2,0 0,-1 0,16-2,-17 1,82-3,66 2,-158 1,0-1,1 1,-1 0,0 0,0 0,1 1,-1-1,0 0,0 0,1 1,-1-1,0 1,0-1,0 1,1 0,-1-1,0 1,0 0,0 0,0-1,0 1,0 0,-1 0,1 0,0 0,0 0,-1 1,1-1,-1 0,1 0,-1 0,1 1,-1-1,0 0,1 0,-1 1,0-1,0 0,0 0,0 1,0-1,0 0,-1 1,1-1,0 0,-1 0,1 1,0-1,-1 0,0 0,0 2,-5 8,0 1,0-1,-2 0,-8 11,10-14,-165 248,144-221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11.0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0,'-1'48,"2"-1,1 0,3 0,2 0,2-1,18 57,73 146,-82-214,1 0,1 0,2-2,45 52,-58-76,1-1,-1-1,2 0,-1 0,1-1,0 0,0-1,1 0,0-1,0 0,0-1,0-1,0 0,1 0,-1-1,16-1,-3 0,-1-1,0-1,1-2,-1 0,-1-1,1-2,31-12,-33 10,-15 7,0-1,0 0,0 0,-1-1,1 1,-1-1,0-1,0 1,6-7,-2-3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11.7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0 163,'37'0,"2"1,72-8,-97 4,0 0,-1-1,1 0,-1-1,0 0,0-1,0 0,19-15,98-69,-118 81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31.7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 1,'-2'2,"1"0,-1 0,0 1,1-1,0 1,0-1,-1 1,2 0,-1-1,0 1,0 0,1 0,0 0,-1 0,1-1,0 1,0 0,1 0,-1 0,1 0,-1-1,1 1,2 4,2 7,1 0,0-1,11 16,-12-20,29 45,3-1,2-2,2-2,95 86,216 147,195 90,-333-232,5 4,446 306,-452-292,196 189,442 353,-699-583,-91-64,-2 2,54 65,37 36,-121-129,2-1,0-1,49 27,-1-11,142 51,50 24,177 163,-319-194,740 440,-799-487,102 55,207 79,174 28,455 183,-125 51,-489-231,-210-112,4-4,99 55,354 315,-244-158,-188-154,6-9,243 112,-398-221,0-3,2-2,68 13,-87-26,1-3,0-1,0-2,0-2,62-7,-77 3,989-91,-703 79,385 31,170 98,-12 63,-445-58,-259-70,101 7,-8-3,-12 32,46 13,-239-90,0-1,1-3,80-1,27 2,136 12,-242-17,0-3,0-1,0-2,62-17,136-60,58-16,-266 92,54-4,-12 2,37 0,-98 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38.3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0 527,'325'3,"434"-11,-605-8,179-41,63-8,-47 16,-183 23,291-10,-418 36,0-2,0-1,0-2,0-2,57-17,-4-4,1 5,110-14,172-26,-181 27,-70 17,0 5,1 6,1 5,-1 5,0 6,126 24,220 23,-434-52,0-2,0-1,1-2,-1-2,0-1,40-12,-52 11,1 1,0 1,1 1,-1 2,1 0,-1 2,0 1,43 8,-23-4,-30-5,-1 0,1 2,-1 0,0 1,17 6,-27-8,0 1,0-1,-1 1,1 1,-1-1,0 0,0 1,0 0,0 0,0 0,-1 1,0-1,0 1,0 0,-1 0,1 0,-1 0,3 9,69 170,-45-121,121 257,227 616,-17-173,-319-684,65 139,33 62,-136-275,21 36,-2 2,-2 0,-1 1,21 82,-40-125,1 0,-1 0,1 0,-1 0,0 1,0-1,0 0,0 0,0 0,0 1,0-1,0 0,0 0,0 0,-1 0,1 0,-1 1,1-1,-1 0,1 0,-1 0,0 1,0-2,0 1,0-1,0 0,0 0,1 0,-1 0,0 0,0 0,0 0,0 0,0 0,0-1,0 1,1 0,-1-1,0 1,0 0,0-1,0 1,1-1,-2 0,-46-39,45 36,-176-157,152 141,-1 1,-1 1,-1 1,0 1,-35-12,-19 1,0 4,-2 4,0 3,-1 4,0 4,-1 4,1 3,-1 5,-111 18,153-16,-181 33,180-28,1 2,-80 34,-23 17,-2-5,-200 48,275-88,-58 15,-186 23,249-50,1-3,-1-3,0-4,-77-11,-54-29,-320-111,301 82,177 59,-148-53,167 55,0-1,0-1,2-1,-1-1,-25-23,33 26,0 1,0 0,-1 1,-1 1,1 1,-32-11,-120-26,124 35,28 6,0 1,0 0,-1 1,1 1,-1 0,1 2,-1 0,1 1,-35 8,-19 8,5-1,-67 26,-284 98,318-110,80-27,1 0,-1-1,0-1,0-1,0 0,-1-2,1 0,-27-5,-6-5,-89-29,132 37,0 0,0-1,1-1,-1 1,1-1,0-1,0 1,0-2,1 1,0-1,1 0,-10-13,3 1,1-1,2 0,0-1,-9-27,-1-3,-2 2,-3 1,-1 1,-46-62,64 97,0-1,1-1,1 0,0 0,0 0,2 0,-4-19,-16-44,21 71,1 1,-1-1,0 1,-1 0,1 0,-1 0,0 0,-6-5,-5-3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1.0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317 1,'0'88,"20"157,74 164,31-8,-21-70,-53-158,137 313,-142-367,-37-89,2-1,2 0,21 40,-29-70,-1-11,1-24,-3 23,0-3,1 0,0 0,1 0,1 0,0 1,2 0,-1 0,2 0,0 1,1 0,15-20,23-16,-3-3,-2-1,-3-2,-2-2,46-97,-95 177,0 0,-19 25,-20 33,20-17,2 2,-27 96,52-148,-1 0,0 0,0 0,-1 0,-14 19,18-29,0 0,1-1,-1 1,-1-1,1 1,0-1,-1 0,1 0,-1 0,0 0,1 0,-1-1,0 1,0-1,0 0,0 0,-1 0,1 0,0 0,0-1,0 0,-1 1,1-1,0 0,-1-1,1 1,0 0,0-1,-6-2,-74-33,56 23,-1 1,-31-9,-339-90,345 100,-1 2,-1 3,1 2,-91 4,116 1,25-1,1 0,0 0,-1 0,1 0,-1-1,1 0,0 1,0-1,-1 0,1-1,0 1,0 0,0-1,0 0,-3-2,5 3,0 0,1-1,-1 1,0-1,1 1,-1-1,1 1,-1-1,1 1,-1-1,1 1,0-1,0 1,0-1,0 0,0 1,1-1,-1 1,0-1,1 1,-1-1,1 1,-1-1,1 1,0-1,-1 1,1 0,0 0,0-1,0 1,0 0,0 0,0 0,3-2,2-3,1 0,1 0,-1 0,1 1,0 0,0 1,0 0,1 0,15-5,3 1,54-9,-42 12,49 2,-58 3,0-1,0-1,48-11,-52 7,54-15,144-56,-167 55,-43 18,1-1,-1-1,0 0,-1-1,21-14,-19 10,1 1,24-11,-7 4,97-40,-113 49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3.89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0 140,'2'107,"4"0,5 0,40 176,47 127,-92-373,-1-10,-7-50,-4-19,-3 1,-14-41,-2-12,-38-211,50 221,-3-144,16 228,-1-38,3 1,8-59,-8 87,-1 0,2 0,-1 0,1 0,0 1,1-1,0 1,0 0,1 0,0 1,1-1,-1 1,1 0,1 1,-1-1,11-7,-15 14,0-1,-1 0,1 0,0 1,0-1,0 1,0-1,-1 1,1 0,0 0,0 0,0 0,0 0,0 0,0 1,0-1,-1 1,1-1,0 1,0 0,0-1,-1 1,1 0,0 0,-1 0,1 1,-1-1,1 0,1 2,6 7,0-1,0 1,9 14,-5-7,237 252,-100-115,11 34,-100-112,-50-65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4.48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1 283,'5'-1,"1"-1,0 0,-1 0,1 0,-1-1,0 0,1 0,-1-1,5-4,13-7,39-16,126-42,-4 3,-52 17,-102 42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5.33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1 290,'87'1,"146"20,-181-11,-1 1,0 3,-1 2,54 25,-64-23,0 1,-1 3,-1 1,-1 2,66 58,-99-79,0 0,0 0,-1 1,1-1,-1 1,0 0,-1 0,1 0,-1 0,0 1,2 7,-3-11,-1 1,0-1,0 1,0 0,0-1,0 1,-1-1,1 1,-1-1,0 1,0-1,1 0,-2 1,1-1,0 0,0 1,-1-1,1 0,-1 0,0 0,0 0,1-1,-1 1,0 0,0-1,-4 2,-8 7,0-1,-1 0,0-1,-1-1,1 0,-21 5,31-11,-1 1,1-2,-1 1,0 0,1-1,-1 0,1-1,-1 1,1-1,-1 0,1-1,-1 1,1-1,0 0,0 0,0 0,0-1,0 0,1 0,-1 0,1-1,-1 1,-3-6,-4-5,0-1,2 0,-1-1,2 0,0-1,1 0,1 0,0-1,-6-29,3 2,1-1,-3-83,12 111,0-1,1 1,1 0,1-1,0 1,2 0,0 1,8-20,-8 25,1 0,0 0,1 1,1 0,-1 0,2 1,-1 0,1 0,1 1,0 0,0 1,13-8,-9 9,-3 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6.20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0 371,'1'-4,"0"0,0 1,1-1,-1 1,1 0,-1-1,1 1,0 0,0 0,0 0,1 0,-1 0,1 1,4-5,0 1,1 0,-1 0,1 0,13-6,-11 8,1 1,0 0,0 0,0 1,0 1,1 0,-1 0,0 1,1 0,-1 1,0 1,17 3,11 5,-1 2,41 17,-18-3,109 62,-140-69,-1 0,-1 3,-1 0,0 1,29 36,-52-54,0 0,0 0,-1 1,0-1,0 1,-1 0,1-1,-1 1,0 0,-1 0,2 9,-3-12,0-1,0 0,0 1,0-1,0 1,0-1,-1 1,1-1,-1 1,0-1,0 0,0 0,0 1,0-1,0 0,0 0,-1 0,1 0,-1 0,0 0,0-1,1 1,-1 0,0-1,0 0,0 1,-1-1,1 0,0 0,0 0,-3 1,-2 0,1 0,0 0,-1 0,1-1,-1 0,0-1,1 1,-1-1,0 0,1-1,-1 1,0-1,1-1,-1 1,1-1,-9-4,10 3,0 0,0 0,1-1,0 1,-1-1,1 0,1 0,-1-1,0 1,1-1,0 0,0 0,1 0,-1 0,1 0,0 0,1-1,-1 1,-1-10,-3-43,2 1,2-1,7-71,-3 94,-1-6,2 2,1-1,2 0,22-74,-19 97,0 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29.9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16,'0'0,"0"-1,0 0,0 1,0-1,0 0,0 1,0-1,1 1,-1-1,0 0,0 1,1-1,-1 1,0-1,1 0,-1 1,1-1,-1 1,1 0,-1-1,1 1,-1-1,1 1,-1 0,1-1,-1 1,1 0,0-1,-1 1,1 0,-1 0,1 0,0 0,-1 0,1 0,0-1,-1 2,1-1,0 0,-1 0,1 0,0 0,0 1,29 10,1 15,-1 2,-1 0,49 64,-37-41,254 309,-290-355,0 0,1 0,-1 0,1-1,0 1,0-1,1-1,-1 0,1 1,0-2,-1 1,1-1,0 0,1-1,-1 1,0-1,0-1,1 0,-1 0,0 0,14-3,13-2,-1-1,1-3,39-14,-66 21,102-39,-82 30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6.78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20,'0'-4,"5"-2,5 1,5 1,5 5,3 7,1 6,-2 6,-1-2,-5 2,-4-4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7.1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1,'-4'0,"-2"0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7.8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1 506,'-1'-12,"2"-3,0 14,0 0,0 1,0-1,0 1,0-1,-1 1,1 0,0-1,0 1,0 0,0 0,0 0,0-1,0 1,0 0,0 0,0 1,0-1,2 0,12 3,0 1,0 1,-1 0,0 0,0 2,0-1,-1 2,22 15,9 4,30 19,-3 3,74 66,-144-114,2 2,0-1,0 1,0-1,0 0,0 0,1 0,-1 0,1 0,-1-1,1 0,0 1,-1-1,1-1,0 1,0-1,6 1,-8-2,0 0,0 0,0 0,0 0,0 0,0-1,0 1,0 0,-1-1,1 0,-1 1,1-1,-1 0,1 0,-1 1,0-1,0 0,0-1,0 1,0 0,-1 0,1 0,-1 0,1-1,-1 1,0 0,0 0,0-5,4-61,-5-82,2-40,30-59,-22 185,-5 36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29.6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278 803,'8'-24,"-7"23,-1 0,1 0,0 0,-1 0,1 0,-1 0,1 0,-1 0,1 0,-1 0,0 0,1 0,-1 0,0 0,0-1,0 1,0 0,0 0,0 0,0 0,0 0,0-1,-1 1,1 0,0 0,-1 0,1 0,-1 0,1 0,-1 0,0 0,1 0,-1 0,0 1,0-1,0 0,1 0,-1 0,0 1,0-1,0 1,0-1,0 1,0-1,0 1,0-1,-2 1,-3-2,-1 1,1 0,0 0,-1 1,1 0,0 0,-1 0,1 1,0 0,0 0,-1 0,1 1,0 0,0 0,1 1,-1 0,-8 5,-5 4,0 0,1 1,-28 27,41-35,0 1,0-1,1 1,-1 0,1 0,1 1,-1-1,1 1,0-1,1 1,-4 14,6-18,-1 0,1-1,0 1,0 0,0 0,0 0,0 0,1-1,-1 1,1 0,0 0,0-1,0 1,0 0,0-1,0 1,1-1,-1 1,1-1,0 0,0 0,0 0,0 0,0 0,0 0,0 0,1-1,-1 1,1-1,-1 0,1 0,5 2,5 1,-1-1,1 0,0 0,0-2,1 0,-1 0,0-1,0-1,0 0,0-1,17-4,-26 4,0-1,0 1,-1-1,1 0,-1 0,0 0,0 0,0 0,0-1,-1 0,1 1,-1-1,0 0,0 0,0 0,-1 0,1 0,-1-1,0 1,0 0,0-7,1-10,0-1,-2-38,0 58,53 64,-18-23,2-1,1-2,2-2,2-2,0-1,2-2,87 41,-123-67,-1 1,1-1,0 0,0-1,1 0,-1 0,11 0,-17-2,0 0,0 0,0-1,0 1,0-1,0 1,0-1,0 0,0 1,-1-1,1 0,0 0,-1 0,1-1,-1 1,1 0,-1-1,1 1,-1 0,0-1,0 0,0 1,0-1,0 0,0 0,0 1,0-1,-1 0,1 0,-1 0,1 0,-1 0,0 0,0 0,0 0,0-3,3-115,-6 1,-29-194,22 240,-3 0,-4 1,-2 0,-33-76,44 130,-1 0,-1 0,-19-26,25 38,0 0,-1 1,0 0,0 0,0 0,0 1,-1-1,0 1,0 1,0-1,0 1,0 0,-13-4,16 7,-1-1,1 1,0 0,0 0,0 0,-1 1,1-1,0 1,0 0,0 0,0 0,0 0,0 0,0 1,0-1,1 1,-1 0,0-1,1 2,-1-1,1 0,0 0,0 1,0-1,0 1,0-1,1 1,-1 0,1 0,-1 0,1 0,0 0,-1 4,0 0,0 0,0-1,1 1,0 0,0 0,0 0,1 0,0 0,0 0,1 0,0 0,0 0,1 0,4 10,5 3,0 0,2-1,1 0,22 23,72 64,-87-86,69 57,3-4,186 111,-235-154,-20-13,39 21,-58-35,0-1,0 0,1 1,-1-2,1 1,-1-1,1 1,-1-2,1 1,0-1,-1 1,1-1,10-2,-1-3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30.9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1034 0,'-21'25,"0"0,2 1,1 1,1 1,2 0,-17 40,8-5,3 1,-13 66,21-72,3-1,3 2,2-1,3 1,6 79,4-112,-8-26,0 1,0-1,0 0,0 0,0 0,1 0,-1 1,0-1,0 0,0 0,1 0,-1 0,0 0,0 0,1 0,-1 0,0 0,0 0,0 0,1 0,-1 0,0 0,0 0,1 0,-1 0,0 0,0 0,0 0,1 0,-1 0,0 0,0 0,1 0,-1-1,0 1,0 0,0 0,0 0,1 0,-1 0,0-1,0 1,0 0,0 0,0 0,0-1,1 1,-1 0,2-4,-1 1,1-1,-1 0,0 1,0-1,0 0,0 0,-1 0,0 1,1-7,-3-1,1 0,-1 0,-1 0,0 1,-1-1,0 1,0 0,-1 0,0 1,-1-1,0 1,0 0,-1 0,-1 1,-15-15,-8-4,-2 2,-66-41,31 23,-3 4,-1 2,-1 4,-2 3,-79-21,122 47,23 7,17 9,3-3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32.69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744 859,'-16'1,"-1"1,1 0,0 1,0 1,0 1,1 0,-1 1,1 0,-19 12,-16 12,-59 46,50-33,-7 2,1 3,3 3,-74 80,134-130,0 1,0 0,1 0,-1 0,1 0,0 0,-1 1,1-1,0 0,0 1,0-1,1 1,-1-1,1 0,-1 6,1-7,0-1,0 1,0-1,1 1,-1 0,0-1,0 1,1-1,-1 1,0-1,1 1,-1-1,1 1,-1-1,0 0,1 1,-1-1,1 1,-1-1,1 0,-1 0,1 1,0-1,0 0,26 0,1-8,1-1,52-25,0 0,-51 21,0-1,-1-1,-1-2,-1-1,0-1,28-27,-45 36,-2 0,1-1,-2 0,1-1,-1 1,-1-2,0 1,7-26,17-30,-17 38,-12 25,1 0,-1 0,1 1,1-1,-1 0,1 1,0-1,0 1,5-6,-8 10,1 0,-1 0,1 0,-1 0,0 0,1 0,-1 0,1 0,-1 0,1 0,-1 0,0 0,1 0,-1 0,1 1,-1-1,1 0,-1 0,0 0,1 1,-1-1,0 0,1 0,-1 1,0-1,1 0,-1 1,0-1,0 0,1 1,-1-1,0 1,0-1,0 0,0 1,1-1,-1 1,0-1,0 1,0-1,0 0,0 1,0-1,0 1,7 29,-6-24,3 8,1 0,0 0,1-1,0 1,1-1,1-1,0 1,1-1,0-1,21 22,-22-26,-1 0,1-1,1 1,-1-2,1 1,0-1,0 0,1-1,-1 0,1-1,0 0,0 0,0-1,0 0,1-1,17 0,-22-2,0 0,0 0,0-1,-1 1,1-1,0-1,-1 1,0-1,1 0,-1 0,0-1,-1 1,1-1,0 0,-1 0,0-1,0 1,-1-1,5-6,6-11,-2-1,0-1,10-29,-11 25,26-63,44-173,-69 209,-2-1,-2 0,-3 0,-4-94,-1 139,-1 1,0-1,-1 1,0-1,-1 1,0 0,-1 0,0 0,0 1,-1-1,-1 1,-8-13,7 15,1 1,-1 0,0 0,0 0,-1 1,1 0,-1 0,0 1,-1 0,1 1,-1 0,1 0,-1 1,-16-3,17 3,-1 1,0 0,0 0,0 1,0 0,-17 3,24-2,0-1,-1 1,1 0,-1 0,1 0,0 0,0 1,0-1,-1 1,1-1,1 1,-1 0,0-1,0 1,1 0,-1 0,1 1,-1-1,1 0,0 0,0 1,0-1,0 0,0 1,1-1,-1 1,1-1,-1 4,0 8,1 1,0 0,1 0,0-1,2 1,-1-1,2 1,0-1,0 0,9 18,11 16,42 67,-39-72,147 230,-170-266,0 0,1-1,0 0,0 0,0 0,1 0,-1-1,1 0,10 6,-13-9,0-1,1 0,-1 0,1 0,-1 0,1 0,-1 0,1-1,-1 0,1 0,0 0,-1 0,1-1,0 1,-1-1,1 0,-1 0,0 0,1 0,-1-1,6-3,27-11,-1 1,51-13,-56 20,0-2,0-1,-1-2,35-19,-29 4,-24 16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33.40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0 173,'50'-3,"0"-3,0-2,-1-2,-1-2,76-29,-56 19,-7 9,-53 13,1-1,-1 0,0 0,1-1,-1 0,0-1,0 0,0 0,-1-1,1 1,-1-2,0 1,8-7,-4-4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34.78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1,'0'20,"-1"6,2 0,0 0,1 0,2-1,9 34,142 339,32-9,-90-194,-55-112,-19-42,-2 2,-2 0,20 69,-34-85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07.7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2 602,'52'-21,"-44"18,0 0,0 0,0-1,-1 0,1 0,-1-1,0 0,-1 0,1-1,-1 0,0 0,-1 0,1-1,-1 1,0-2,-1 1,0 0,0-1,4-12,-2-1,0-1,-2 0,0 0,-1 0,-2 0,-1-28,-3-164,4 212,-1-1,0 1,0-1,0 0,-1 1,1-1,-1 1,1-1,-1 1,0-1,0 1,0 0,0-1,0 1,-1 0,1 0,-1 0,1 0,-1 0,0 0,0 0,0 1,0-1,0 1,0-1,0 1,0 0,-5-2,3 2,-1 1,1 0,0 0,0 1,0-1,0 1,0 0,0 0,0 0,1 1,-1-1,0 1,0 0,1 0,0 0,-1 1,-4 4,0 0,1 0,0 1,0 0,1 0,-1 0,2 1,-1 0,2 1,-1-1,1 1,0 0,1 0,0 0,1 0,-2 12,0 20,1 1,3 60,1-55,1-10,2 0,2 0,1-1,1 1,3-2,1 1,1-2,31 56,-43-88,0-1,0 1,0-1,0 0,1 0,-1 0,1 0,0 0,-1 0,1 0,0-1,0 1,0-1,1 1,-1-1,0 0,0 0,1 0,-1 0,1 0,-1 0,1-1,-1 1,1-1,-1 0,1 1,-1-1,5-1,3-1,-1-1,1 0,-1-1,0 0,0 0,10-8,-11 8,29-20,61-50,-75 54,1 1,1 1,1 1,1 1,41-18,-45 26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13.5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0 342,'13'-5,"0"0,1 1,-1 0,1 2,-1-1,24 0,91 3,-93 1,890 47,-41-2,-728-41,580 10,-3-31,291-9,-271 12,-244-11,-4-37,896-105,-1099 151,408-34,-355 18,361 15,-644 19,-43 0,0-2,-1-1,1-1,0-2,45-9,-57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30.6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0 104,'9'0,"7"0,9-4,9-2,12-4,6 0,3-2,1 0,-5-2,-3 1,-5 4,-5 2,-6 3,-3 2,-3 2,-1 0,-5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14.3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1,'1'60,"2"-1,4 1,1-1,4 0,2-1,2 0,48 108,454 977,-479-1055,-7-14,77 131,-107-202,0 0,0 0,0 0,0-1,1 1,-1 0,1-1,-1 0,1 0,0 0,0 0,6 3,-9-5,1 0,-1 0,1 0,-1 0,1 0,-1 0,1 0,-1 0,1 0,-1 0,1 0,-1 0,1 0,-1 0,1-1,-1 1,1 0,-1 0,0 0,1-1,-1 1,1 0,-1-1,0 1,1 0,-1-1,0 1,1 0,-1-1,0 1,1-1,-1-2,1 1,0 0,-1-1,1 1,-1-1,0 1,0-1,0 1,0-1,0-3,-4-23,-2 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16.5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0 303,'27'-2,"-1"-2,0-1,-1-1,0-1,0-2,0 0,31-17,55-19,56 0,276-38,-276 56,-45 11,133-2,125 17,-231 3,-131-2,-2-1,1 1,0 1,-1 1,26 6,-38-7,0 0,1 1,-1 0,0 0,0 0,0 0,-1 0,1 1,0 0,-1 0,0 0,0 0,0 0,0 1,0 0,-1-1,1 1,-1 0,0 0,0 0,2 7,42 113,6-1,5-3,113 177,-26-87,-88-136,-4 3,-4 3,55 119,8 61,77 202,-163-396,-14-39,0 0,-2 1,-1 0,5 38,-12-64,-1-1,0 0,1 1,-1-1,0 0,0 1,0-1,0 1,0-1,0 0,-1 1,1-1,0 0,-1 1,1-1,-1 0,1 1,-1-1,0 0,1 0,-1 0,0 1,0-1,0 0,0 0,0 0,0 0,0-1,0 1,0 0,0 0,-1-1,1 1,0-1,-1 1,1-1,0 1,-1-1,1 0,0 1,-1-1,1 0,-1 0,1 0,0 0,-3-1,-8-1,0-1,0 0,0-1,-18-8,3 1,-11 2,0 1,-1 1,-75-1,-117 18,-59 40,-13 0,191-41,0 4,-185 46,251-46,0-1,-1-3,0-1,-76 2,88-9,-55 11,62-7,0-2,0 0,-39-2,65-1,0 0,1 0,-1 0,1-1,-1 1,0 0,1 0,-1-1,0 1,1-1,-1 0,1 1,-1-1,1 0,0 0,-1 0,1 0,0 0,0 0,-1 0,1 0,0-1,0 1,0 0,0-1,1 1,-1-1,0 1,1-1,-1 1,0-1,1 1,-1-3,1 0,1 1,-1-1,1 1,-1-1,1 1,0 0,0-1,0 1,1 0,-1 0,1 0,0 0,0 0,4-5,9-9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51.5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4,'-3'-4,"-3"12,-5 15,7 10,2-1,1 1,1 0,2 0,8 40,-1 12,46 272,-7-59,-4-41,-38-231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53.79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2086 88,'-77'19,"-55"-11,0-5,-175-19,188 7,-579-23,613 34,-126-4,182-1,1 0,0-3,1 0,-1-2,-48-20,74 27,0 0,0 0,0 0,0 0,0 1,0-1,-1 1,1 0,0-1,0 1,-4 0,5 0,0 1,0-1,1 0,-1 0,0 1,0-1,1 1,-1-1,1 0,-1 1,0-1,1 1,-1-1,1 1,-1 0,1-1,-1 1,1-1,-1 1,1 0,0 0,-1 0,0 5,0 0,0 0,1 0,0 0,0 0,2 12,-1-1,2 660,-49-2,23-226,25-367,3-1,3 0,28 118,-9-73,-27-125,0-1,1 1,-1 0,1-1,-1 1,1 0,0-1,-1 1,1-1,0 1,-1-1,1 1,0-1,0 1,-1-1,1 0,0 1,0-1,0 0,-1 0,1 0,0 1,0-1,0 0,0 0,-1 0,1 0,0-1,0 1,0 0,0 0,-1 0,1-1,0 1,0 0,1-2,37-16,-30 14,26-12,0 3,1 0,1 3,0 0,64-6,192 3,-85 8,-67-6,0-5,-1-7,-2-6,196-67,-177 36,-133 53,16-4,1-1,-2-2,0-2,0-2,36-23,-72 38,0 0,0 0,0 0,-1-1,1 1,-1-1,1 1,-1-1,-1 0,1 0,0 0,-1 0,0 0,0-1,0 1,0 0,-1-7,2-10,-2-1,-3-25,2 33,-5-31,-2 0,-16-55,13 62,2-1,1 0,-3-56,11 88,0 0,1 0,0 1,0-1,0 0,1 0,0 1,1-1,-1 1,1-1,0 1,1 0,6-10,4 1,-1 0,2 1,20-16,-24 21,0 0,0 0,-1-1,0 0,-1-1,0 0,-1-1,11-19,-13 15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54.6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1,'1'5,"-1"1,1-1,0 1,1-1,0 0,-1 1,1-1,1 0,-1 0,7 8,40 50,-21-28,21 30,-2 3,-4 1,-3 3,61 150,-81-149,-15-49,2-1,10 27,-7-28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55.32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1 399,'7'-1,"1"0,-1 0,1-1,-1 0,0 0,0 0,0-1,0 0,0-1,-1 0,10-7,11-9,31-31,-29 24,265-202,-290 227,-3 1,0 0,1 1,-1-1,0 0,1 0,-1 0,0 0,0 0,0 0,0 0,0 0,0-1,0 1,0 0,0-1,-1 1,1 0,0-1,-1 1,1-1,-1-2,-3-2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56.07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74,'5'0,"9"0,7 0,4 0,2 0,1 0,0 0,-5-4,-2-2,0 1,0-4,-3-4,-1 0,2 3,1 2,-2 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56.9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52 5,'17'-3,"4"1,-21 3,1 0,0-1,-1 1,1 0,0 0,-1-1,1 1,-1 0,1 0,-1 0,0 0,1 0,-1 0,0 0,0 0,0 0,1 0,-1 0,0 0,0 0,-1 0,1 0,0 0,0 0,0 0,-1 1,-3 21,-1 0,-2-1,0 0,-16 36,13-37,2 0,0 0,1 1,2 0,-5 30,8-21,2-1,1 1,2 0,0 0,9 30,49 147,-36-131,18 88,-36-122,-2-11,1 0,2-1,13 37,-21-68,0 1,1 0,-1 0,0 0,0 0,0-1,1 1,-1 0,1 0,-1 0,0-1,1 1,0 0,-1-1,1 1,-1 0,1-1,0 1,-1-1,1 1,0-1,-1 1,1-1,0 0,0 1,0-1,-1 0,1 1,0-1,0 0,0 0,0 0,0 0,-1 0,1 0,0 0,1 0,24-23,-24 21,10-11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6:58.56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1 358,'2'12,"1"0,0 0,1-1,1 1,0-1,0 0,1 0,0 0,1-1,8 10,2 4,118 175,77 127,-197-288,-14-23,-2-15,1 0,-1 0,1 1,-1-1,1 0,-1 0,0 0,1 0,-1 0,1 0,-1-1,1 1,-1 0,1 0,-1 0,1 0,-1-1,0 1,1 0,0 0,-1-1,1 1,-1 0,1-1,-1 1,1 0,0-1,-1 0,-10-8,1-1,0 0,1-1,0 0,1 0,0-1,1 0,0 0,-9-23,-1-11,-16-68,9 25,5-1,3 0,4-2,1-133,9 174,1 37,0 0,1-1,1 1,0 0,0-1,8-24,-8 36,0 1,0 0,1 0,-1 0,1 0,-1 1,1-1,0 0,-1 1,1-1,0 1,0-1,0 1,1 0,-1 0,0 0,0 0,1 0,-1 1,0-1,1 1,-1-1,1 1,-1 0,0 0,1 0,-1 0,1 0,-1 1,1-1,-1 1,0-1,3 2,-1-1,1 1,-1-1,0 1,0 0,0 0,0 0,0 0,0 1,0 0,-1 0,0 0,1 0,-1 0,0 0,0 1,-1 0,3 4,0 7,-1-1,-1 1,0 0,0 18,3 11,-6-41,4 18,-1 0,-1 0,-1 23,-1-39,-1 1,1-1,-1 1,0-1,-1 1,1-1,-1 0,0 1,0-1,-1 0,1-1,-1 1,0 0,-1-1,1 1,-9 7,-6 4,-1 0,-1-2,0 0,-1-1,0-1,-1-1,-1-1,-25 8,27-12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00.78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630 2,'71'-1,"81"3,-149-2,-1 0,1 0,-1 0,1 1,-1-1,1 1,-1 0,0-1,1 1,-1 1,0-1,0 0,1 0,-1 1,0-1,0 1,0 0,-1-1,1 1,0 0,2 4,-3-3,0 1,1-1,-1 1,-1 0,1-1,0 1,-1 0,0 0,0 0,0-1,0 1,-1 0,0 4,-4 13,-2 0,0 0,-1 0,-12 20,12-24,-433 915,306-670,-15 32,119-225,-26 89,47-123,1 0,2 1,1 0,-1 62,8-76,1 1,2 0,0-1,2 1,0-1,2 0,14 29,6 7,50 73,-71-119,1-1,0 0,1-1,0 0,0 0,1-1,0 0,21 14,-27-21,1 0,-1 0,1 0,-1 0,1-1,-1 0,1 0,0 0,0 0,-1-1,1 0,0 0,0 0,0-1,-1 1,1-1,0 0,0 0,-1-1,1 0,-1 1,0-2,1 1,-1 0,0-1,0 0,6-5,16-16,-19 18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53.9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1114,'2'-7,"-1"0,1 0,0-1,0 1,1 0,0 1,0-1,0 0,1 1,0 0,10-11,14-26,164-390,-104 221,-72 176,5-9,-3-1,22-80,-39 123,0 0,0 0,-1 0,1 0,-1 0,0 0,0 0,0 0,-1 0,1 0,-1 0,1 0,-1 0,0 0,0 0,0 0,-1 0,1 1,-1-1,1 1,-1-1,-4-4,4 6,-1 0,1 0,-1-1,1 1,-1 1,1-1,-1 0,0 1,1-1,-1 1,0 0,1 0,-1 0,0 0,1 0,-1 1,0-1,1 1,-1 0,0 0,1 0,-1 0,1 0,0 0,-1 1,-1 1,-11 7,0 0,1 1,1 0,0 2,0-1,1 1,1 1,-13 20,17-23,0-1,1 1,1 0,0 0,0 1,1-1,0 1,1 0,1 0,0 1,0-1,1 24,2-28,1-1,0 0,1 0,-1 0,1 0,0 0,1 0,0-1,0 0,0 0,1 0,0 0,0-1,0 1,1-2,0 1,8 5,11 6,0 0,53 22,11 1,244 121,-297-139,-2 1,0 2,-2 1,0 2,-2 0,51 62,-75-81,-1-1,1 2,-1-1,-1 1,0-1,0 1,-1 0,0 1,0-1,-1 0,0 1,-1 0,0-1,-1 17,-1-12,-1 0,-1 0,-1 1,0-2,0 1,-1 0,-1-1,-1 0,-9 14,-16 24,-3-2,-1-1,-62 60,27-40,-104 78,150-128,1-2,-29 14,14-11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03.37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171 559,'-3'0,"-1"1,1 0,0 0,-1 0,1 0,0 0,0 1,0 0,0-1,0 1,0 0,1 0,-1 1,1-1,-1 0,1 1,0 0,0-1,0 1,0 0,-2 5,-5 10,0 0,-8 28,12-34,-12 42,2 1,3 1,2 0,2 0,3 0,3 81,3-120,0 0,1 1,0-2,2 1,0 0,11 27,-11-36,0 0,0 0,1 0,1 0,-1-1,1 0,0 0,1-1,0 1,0-1,0-1,1 1,-1-1,10 3,6 4,1-2,1 0,0-2,0-1,1-1,35 4,-45-8,-1-1,1-1,0 0,0-1,-1-1,1 0,-1-1,1-1,-1 0,0-1,27-13,-38 15,0 0,0 0,0 0,0-1,-1 1,1-1,-1 0,0 0,0 0,-1-1,1 1,-1-1,0 1,0-1,0 0,-1 0,0 1,0-1,1-10,0-9,-1 0,-2 0,-3-25,1-3,2-252,3 303,5 10,13 27,-2-4,73 97,-79-114,1-1,0 0,1 0,0-2,1 1,19 11,-33-23,1 0,0 0,0 0,0 0,0 0,0 0,0-1,0 1,0 0,0-1,0 0,1 0,-1 1,0-1,0 0,0-1,0 1,0 0,1-1,-1 1,0-1,2 0,-2-1,1 0,-1 0,0 0,1 0,-1 0,0 0,0-1,-1 1,1-1,0 1,-1-1,1 0,1-5,2-10,0-1,-1 1,-1-1,1-21,-3 26,5-44,1 14,-3 0,-1 0,-2-1,-3 1,-12-82,8 100,2 3,-1 1,-1 0,-2 0,-10-22,27 57,1 0,0-1,1 0,1 0,-1-1,2 0,-1-1,2-1,-1 0,1-1,0 0,1-1,25 8,54 12,2-4,1-5,171 11,-262-28,0-1,-1 0,1-1,0 1,-1-1,1 0,0-1,-1 1,1-1,-1 0,0 0,0-1,7-4,-9 5,0-1,0 0,0 0,0-1,-1 1,1-1,-1 1,0-1,0 0,0 0,-1 0,1 0,-1 0,0 0,0 0,0 0,-1-1,0-6,-1-6,-1 0,0 0,-2 0,0 0,-1 1,-1 0,0 0,-13-23,0-4,6 9,-3 2,0 0,-2 1,-2 0,0 2,-40-44,47 60,0 0,-1 1,0 1,-1 0,0 1,0 0,-1 1,0 1,-1 1,0 0,0 1,-1 1,1 0,-1 2,-19-2,32 5,0 0,0 0,0 1,-1-1,1 1,0 1,1-1,-1 1,0-1,0 1,1 1,-1-1,1 1,-7 4,9-5,0 0,0-1,0 1,1 0,-1 0,1 0,-1 0,1 0,0 0,-1 0,1 0,0 1,1-1,-1 0,0 1,1-1,-1 1,1-1,0 1,0-1,0 0,0 1,0-1,0 1,1-1,-1 1,1-1,-1 1,1-1,0 0,3 5,-2-4,1 1,-1 0,1-1,0 0,0 0,0 0,1 0,-1 0,1-1,0 1,-1-1,1 0,6 2,60 18,-46-15,186 49,-47-14,-1 7,155 70,-308-115,0 0,0 1,0 0,-1 1,0-1,0 2,0-1,-1 1,0 0,10 13,-15-16,0 0,0 0,0 0,0 0,-1 1,0-1,0 0,0 1,0-1,-1 1,1-1,-1 1,0-1,-1 1,1-1,-1 1,0-1,0 1,0-1,-1 0,1 1,-1-1,0 0,0 0,-4 5,-7 12,-2 5,-1-1,-36 43,46-62,1 0,-2 0,1 0,-1-1,1 0,-2-1,1 1,0-1,-1-1,0 1,0-1,0-1,0 0,-16 3,2-3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04.1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0,'101'79,"168"188,95 82,-355-340,1-1,1-1,-1 0,23 11,-29-16,0-1,-1 1,1-1,0-1,0 1,0 0,0-1,0 0,0 0,-1 0,1 0,0-1,0 1,0-1,0 0,0 0,-1-1,1 1,-1-1,5-2,8-6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04.5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1 264,'8'-4,"8"-6,9-1,9-3,7-8,6 1,11-6,5-2,0 0,-2 0,-3 1,-7 5,-12 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05.3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121 0,'-6'1,"1"-1,-1 1,1 0,-1 1,1 0,-1 0,1 0,0 0,0 1,0-1,0 1,1 1,-1-1,1 1,0 0,0 0,0 0,0 0,1 1,0-1,-1 1,-1 6,3-8,0 0,1 0,-1 0,1 0,0 1,0-1,0 0,1 1,-1-1,1 1,0-1,0 1,0-1,0 1,1-1,-1 0,1 1,0-1,0 0,0 1,0-1,1 0,-1 0,1 0,0 0,0 0,0 0,0 0,1-1,-1 1,1-1,-1 0,1 0,0 0,0 0,4 2,23 11,0-2,0 0,2-3,-1 0,1-2,63 7,-3-7,110-7,-197-1,0 0,0 0,0 0,0-1,0 0,0 0,-1-1,1 1,0-1,0 0,-1 0,0-1,6-2,-9 3,1 0,-1 0,0 1,1-1,-1 0,0 0,0 0,0 0,0-1,-1 1,1 0,-1 0,1 0,-1-1,0 1,1 0,-1 0,0-1,-1 1,1 0,0-1,-1 1,1 0,-1 0,0 0,0 0,1 0,-2-1,1 2,0-1,-2-2,0-2,0 1,0 1,-1-1,0 0,0 1,0 0,-1 0,1 0,-1 0,0 1,0 0,0 0,-1 0,-10-4,-6 0,-1 1,-35-6,16 4,-7 0,-1 1,0 2,0 3,-73 6,117-4,0 1,-1 0,1 0,0 1,0 0,1 0,-1 0,0 1,1-1,-1 1,1 1,0-1,0 1,-6 5,0 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06.7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0 595,'1'7,"1"0,0 0,0 0,1-1,-1 1,1-1,7 11,4 10,-5-6,16 45,-24-63,0-1,-1 1,1-1,-1 1,0-1,1 1,-1 0,0-1,-1 1,1-1,0 1,-1-1,1 1,-1-1,0 1,0-1,0 1,0-1,0 0,-1 0,-2 4,4-5,-1-1,1 1,0-1,-1 1,1-1,0 0,-1 1,1-1,-1 1,1-1,-1 0,1 0,-1 1,1-1,0 0,-1 0,0 1,1-1,-1 0,1 0,-1 0,1 0,-1 0,1 0,-1 0,1 0,-1 0,1 0,-1 0,0 0,1-1,-1 1,1 0,-1 0,1 0,-1-1,1 1,0 0,-1-1,1 1,-1 0,1-1,-1 1,1 0,0-1,-1 1,1-1,0 1,0-1,-1 1,1-1,0 1,0-1,0 1,0-1,-1 1,1-1,0 1,0-1,0 0,0 0,-1-37,5 20,1 0,1 0,1 1,0-1,1 2,1-1,0 1,18-22,3 1,1 0,40-35,-55 56,49-41,-62 54,0 1,1-1,-1 1,1 0,-1 0,1 0,0 1,0-1,0 1,0 0,0 0,0 1,0-1,0 1,0 0,6 0,-6 2,0 0,0 0,0 1,0-1,-1 1,1 0,-1 0,0 1,0-1,0 0,0 1,-1 0,0 0,1 0,-1 0,1 5,25 31,-7-19,-1 0,-1 1,31 48,-45-62,0 0,0 1,-1-1,-1 1,1 0,-1 0,-1 0,0 0,0 0,-1 1,0-1,0 1,-1-1,0 1,-1-1,-2 11,3-19,0-1,0 0,0 1,0-1,0 1,0-1,0 1,0-1,0 0,0 1,0-1,0 1,0-1,0 1,-1-1,1 0,0 1,0-1,-1 0,1 1,0-1,0 0,-1 1,1-1,0 0,-1 1,1-1,0 0,-1 0,1 1,0-1,-1 0,1 0,-1 0,1 0,0 0,-2 1,-5-18,-1-30,6-5,3-1,14-97,35-103,-16 90,-33 159,0 0,0 0,0 0,0 1,1-1,-1 0,1 1,2-5,-3 8,-1 0,0-1,1 1,-1-1,0 1,1 0,-1 0,0-1,1 1,-1 0,1 0,-1-1,0 1,1 0,-1 0,1 0,-1 0,1-1,-1 1,1 0,-1 0,1 0,-1 0,0 0,1 0,-1 0,1 1,14 15,39 89,59 103,-89-169,0 0,-3 2,18 47,-30-61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08.1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1273,'2'-4,"-1"0,1 0,0 0,1 0,-1 1,0-1,1 1,0-1,0 1,0 0,0 0,1 0,-1 1,1-1,4-2,17-15,10-19,-2-2,-2-1,48-82,-66 99,-1-1,-1-1,-1 0,-1 0,-2-1,0 0,-2 0,2-45,-6 69,-1 0,0 0,0 0,-1-1,1 1,-1 0,0 0,0 0,0 0,-1 0,1 0,-1 1,0-1,0 0,0 1,0-1,-5-4,4 6,1 1,0 0,-1 0,1-1,0 2,-1-1,1 0,-1 0,0 1,1-1,-1 1,1 0,-1 0,0 0,1 0,-1 0,0 1,1-1,-1 1,1 0,-1 0,1 0,0 0,-1 0,1 0,0 1,-1-1,-3 4,-4 3,-1 0,1 1,0 0,1 1,0 0,1 1,0-1,0 2,-8 18,11-23,2 1,-1-1,1 1,0 0,1 0,0 1,0-1,1 0,0 1,0-1,1 1,0-1,0 1,1-1,0 0,3 10,1-6,1-1,0 0,1 0,0 0,0-1,1 0,1 0,-1-1,17 13,11 7,50 30,-61-43,29 18,2-2,83 35,-103-52,0-3,1-1,0-1,1-3,52 5,-85-11,0-1,-1 1,1-1,-1-1,1 1,0-1,-1 1,1-1,-1 0,0-1,7-2,-8 2,-1 0,0 0,0 0,0 0,0-1,0 1,0 0,-1-1,1 1,-1-1,1 0,-1 0,0 1,0-1,-1 0,1 0,0 0,-1 0,0-3,6-67,-3 0,-8-94,1 77,-21-241,16 268,-3 0,-2 1,-28-72,37 121,-1-1,-1 1,0 1,-1-1,0 1,-1 1,0-1,-15-12,21 20,-1 1,1 0,-1 0,1 0,-1 0,0 1,0 0,-1 0,1 0,0 0,-1 0,1 1,-1 0,1 0,-1 0,0 1,1-1,-1 1,0 0,1 0,-1 1,0-1,1 1,-1 0,1 1,-1-1,1 1,-1 0,-4 3,2 0,0 1,0-1,1 2,0-1,1 1,-1-1,1 2,0-1,1 0,0 1,0 0,1 0,0 0,-3 11,3-10,1 0,0 1,0 0,1-1,0 1,1 0,0 0,0-1,1 1,1 0,-1-1,6 15,-2-13,1-1,0 0,1 0,0 0,0-1,1 0,0-1,1 0,0 0,0 0,1-2,20 13,11 2,81 31,76 4,-140-43,-1 3,68 29,-123-45,0 1,0 0,0 0,-1 0,1 0,0 0,0 1,-1-1,1 0,-1 1,1-1,-1 1,0 0,1-1,-1 1,0 0,0 0,0 0,0 0,-1-1,1 1,0 1,-1-1,1 0,-1 3,0 0,-1 0,0-1,0 1,0 0,0-1,-1 0,0 1,0-1,0 0,0 0,-4 5,-9 10,0 0,-1-1,-27 23,23-23,-119 114,116-107,2 1,0 0,-28 49,49-73,-42 81,40-77,-1 0,1 1,0-1,1 0,0 1,0-1,0 0,1 1,-1-1,2 1,-1-1,2 7,-1-10,0-1,0 0,1 0,-1 0,1 0,-1 0,1 0,0 0,0-1,0 1,0-1,0 1,0-1,0 0,0 0,1 0,-1 0,0 0,1 0,-1-1,1 1,-1-1,1 1,-1-1,1 0,2 0,12 0,-1 0,28-5,-38 5,54-8,0-3,0-2,59-21,-40 8,49-20,-124 44,0 0,0 0,0 0,0-1,0 1,-1-1,1 0,-1 0,0-1,1 1,-1-1,-1 1,1-1,-1 0,1 0,-1 0,0 0,-1-1,1 1,-1 0,1-1,0-8,-1-9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7:08.91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95 512,'2'-16,"0"1,1 0,1-1,0 1,8-18,1-6,17-48,-20 65,-1-2,-1 1,-2-1,0 0,-1-1,2-38,-7 61,0-1,0 0,0 0,-1 0,1 0,-1 0,0 1,0-1,0 0,0 0,0 1,0-1,-1 1,1-1,-1 1,0 0,1 0,-1-1,0 1,0 0,-1 1,1-1,-3-2,1 3,0-1,0 0,-1 1,1 0,0 0,-1 0,1 1,-1 0,1-1,-1 1,1 1,0-1,-9 2,7-1,0 1,-1-1,1 1,0 0,0 1,0-1,1 1,-1 0,1 1,-1-1,1 1,0 0,1 1,-1-1,1 1,0 0,0 0,0 0,0 0,1 1,-4 9,6-12,1-1,0 1,0 0,1-1,-1 1,0 0,1-1,0 1,-1 0,1-1,0 1,0-1,1 1,-1-1,0 0,1 0,-1 1,1-1,0 0,3 2,46 39,-47-40,335 220,20 16,-343-228,0 2,-1-1,0 2,-1 0,15 21,-26-32,-1 0,0 0,0 0,0 1,0-1,0 0,-1 1,0-1,1 1,-1 0,0-1,-1 1,1 0,-1-1,0 1,0 0,0 0,0 0,0-1,-1 1,0 0,0-1,0 1,0 0,-1-1,1 1,-1-1,0 0,0 0,0 1,0-1,0 0,-1-1,0 1,-3 2,-15 12,-1-2,0-1,-1-1,-49 21,-37 20,-71 48,157-86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11.0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12,'54'19,"19"0,1-4,94 8,-153-22,-1 1,1 0,-1 2,0-1,0 2,0 0,14 7,-24-10,0 0,-1 0,1 1,-1-1,0 1,0 0,0 0,0 0,0 0,-1 1,1-1,-1 1,0-1,0 1,0 0,0 0,-1 0,0 0,0 0,0 0,0 0,-1 0,1 0,-1 1,0-1,0 0,-1 0,-1 7,-7 25,-1-1,-2 0,-2-1,-23 42,1-2,-61 171,-40 85,96-239,38-97,1-19,2-29,12-166,-3 114,-4 0,-18-190,13 296,-8-67,-3 1,-3 0,-25-72,38 137,-10-22,11 22,0 0,0 1,-1-1,1 1,0-1,-1 0,1 1,-1-1,1 1,-1-1,1 1,-1-1,1 1,-1-1,1 1,-1 0,0-1,1 1,-1 0,1-1,-1 1,0 0,1 0,-1 0,0 0,0 0,1 0,-1-1,0 2,1-1,-2 0,-4 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12.7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454 29,'-6'0,"0"1,-1 0,1 1,0-1,0 1,0 0,0 1,0 0,0-1,1 2,-1-1,1 1,0 0,0 0,0 0,-7 10,-7 8,2 0,-23 38,25-36,-127 209,117-185,1 1,3 1,-16 52,35-96,0 1,1-1,-1 0,1 0,0 1,1-1,0 0,0 1,1 10,0-14,1 0,-1 0,1 0,-1 0,1 0,0 0,0-1,0 1,1-1,-1 1,0-1,1 0,0 0,-1 0,1 0,0 0,0-1,0 1,5 1,67 26,1-2,0-4,92 15,-157-36,283 46,-256-45,-1-1,0-1,0-3,0-1,70-14,-97 14,0 0,-1-1,1 0,-1 0,0-1,0 0,-1 0,1-1,-1 0,-1-1,1 1,-1-2,0 1,11-17,-14 17,0 1,-1-1,0 0,0 0,0 0,-1 0,0 0,-1-1,0 1,0-1,0 1,-1-1,0 1,-1-1,1 1,-1-1,-1 1,0-1,0 1,-5-11,-45-103,-112-182,147 274,-3-6,-2 1,-29-33,43 57,-1 1,0 0,-1 1,0-1,0 2,0 0,-1 0,-1 1,1 0,-22-7,12 6,0 1,-1 2,1 0,-1 1,0 1,0 1,-38 3,57-1,0-1,-1 1,1 0,0 0,0 0,0 0,0 1,1-1,-1 1,0 0,1-1,-1 1,1 0,-1 1,1-1,0 0,0 1,0-1,0 1,0 0,1-1,-1 1,0 3,-1 3,0 0,1 0,0-1,0 1,1 1,0 15,1-4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13.8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2,'25'-1,"7"1,0 1,40 6,-61-5,0 1,1 0,-2 1,1 0,0 0,-1 2,0-1,0 1,18 14,-18-12,0 1,-1 1,1-1,-2 2,1-1,-2 1,1 0,-1 1,8 18,-9-13,-1-1,-1 1,0 0,-1 1,-1-1,0 33,-2-36,1 0,0 0,1 0,0 0,1-1,0 1,8 17,-9-26,0-1,0 0,1 0,-1 0,1 0,0 0,0-1,0 1,1-1,-1 0,1 0,0 0,0 0,0-1,0 0,0 0,1 0,-1 0,0 0,1-1,0 0,-1 0,1 0,9 0,40-1,-36-1,1 1,0 1,23 4,-20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54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727 0,'-9'1,"0"0,0 1,1 0,-1 0,1 1,-1 0,1 1,0 0,0 0,0 0,1 1,-9 7,-13 11,-39 41,59-55,-34 34,2 2,2 1,-42 64,71-95,0 1,1 0,1 1,1 0,0 1,1-1,1 1,0 0,2 0,0 1,1-1,1 1,0-1,5 37,-2-45,0 1,1-1,0 0,0 0,1 0,1 0,0-1,0 1,1-1,0-1,0 1,1-1,0 0,11 9,-7-9,0 0,0-1,1 0,0-1,0-1,1 0,-1 0,1-1,0-1,16 3,2-3,1-1,0-1,0-2,-1-1,1-2,-1-1,0-1,53-18,-48 11,-1-2,-1 0,0-3,31-21,-46 26,-1-1,0-1,0 0,-2-1,0-1,-1-1,22-33,-34 45,0 0,0 0,0 0,-1-1,0 1,0-1,-1 1,1-1,-1 0,-1 0,0 0,0-11,-2 6,0-1,0 1,-2 0,1 1,-1-1,-9-17,-3 1,0 1,-2 1,-1 0,-36-37,31 39,0 0,-1 1,-1 2,-2 1,0 1,-56-29,68 41,0 1,0 0,0 2,0-1,-1 2,0 0,1 1,-1 1,0 0,0 1,0 1,0 1,0 0,1 2,-31 8,-130 57,-80 26,202-80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15.47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 0,'0'6,"-1"-1,1 0,-1 0,1 0,1 0,-1 0,1 0,-1 0,2 0,-1 0,0-1,1 1,0 0,0-1,0 1,1-1,-1 0,1 0,0 0,0 0,1 0,-1 0,7 4,4 1,0-1,1 0,-1-1,1-1,26 8,-37-13,1 0,-1 0,0-1,1 0,-1 0,0 0,0 0,1 0,-1-1,0 0,0 0,1 0,-1 0,0-1,0 0,0 0,-1 0,1 0,0 0,-1-1,0 0,1 1,-1-1,0-1,5-5,-5 5,17-27,-19 30,-1 0,1-1,-1 1,1 0,-1 0,1-1,-1 1,0 0,0-1,0 1,1 0,-1-1,-1 1,1 0,0-1,0 1,0 0,-1-1,1 1,-1 0,1-1,-2-1,-6-5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16.5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119 205,'11'-1,"-1"-1,1 1,-1-2,0 1,0-1,0-1,0 0,-1 0,1-1,12-9,12-10,39-34,-67 53,0 0,0 0,0 0,0-1,0 1,9-13,-15 17,1 1,-1-1,0 0,1 1,-1-1,0 0,1 1,-1-1,0 0,0 0,0 1,0-1,0 0,1 0,-1 1,-1-1,1 0,0 1,0-1,0 0,0 0,0 1,-1-2,0 0,0 1,-1 0,1 1,0-1,0 0,-1 0,1 0,-1 1,1-1,0 1,-1-1,1 1,-1-1,1 1,-1 0,-2 0,-6-1,0 1,0 0,0 1,0 0,1 0,-1 1,0 1,1-1,0 2,-1-1,1 1,1 1,-1-1,0 2,1-1,0 1,-13 13,-1 2,1 1,1 2,1 0,-25 42,32-47,1 1,1 0,0 1,2 0,-10 34,17-53,1 0,0 0,0-1,-1 1,1 0,0 0,0-1,0 1,1 0,-1 0,0-1,1 1,-1 0,1 0,0-1,-1 1,1-1,0 1,0-1,0 1,0-1,0 1,2 1,0-1,0 0,0-1,0 1,0 0,0-1,0 0,1 0,-1 0,0 0,1 0,4 0,8-1,-1 0,1 0,0-2,20-4,33-11,-1-3,76-34,-74 27,-7-1,-43 16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18.2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55,'4'39,"-4"-38,-1 0,1-1,0 1,1 0,-1-1,0 1,0 0,0-1,0 1,0-1,1 1,-1 0,0-1,0 1,1-1,-1 1,0-1,1 1,-1 0,1-1,-1 0,1 1,-1-1,1 1,-1-1,1 0,-1 1,1-1,0 0,-1 1,1-1,-1 0,1 0,0 0,-1 0,1 0,0 0,-1 0,1 0,0 0,-1 0,1 0,0 0,-1 0,1 0,-1 0,1-1,0 1,-1 0,1 0,-1-1,1 1,0-1,-1 1,1-1,2-3,-1 1,1-1,-1 0,0 0,0 0,-1-1,1 1,-1 0,0-1,0 1,0-1,-1 1,1-1,-1 1,0-1,-1 1,1-1,-1 1,0-1,0 1,0 0,-3-7,4 11,0 0,0 0,-1-1,1 1,0 0,0 0,0 0,-1 0,1 0,0 0,0-1,0 1,-1 0,1 0,0 0,0 0,-1 0,1 0,0 0,0 0,-1 0,1 0,0 0,0 0,-1 0,1 0,0 0,0 0,0 1,-1-1,1 0,0 0,0 0,0 0,-1 0,1 0,0 1,0-1,0 0,-1 0,1 1,-10 13,-2 16,9-23,1 1,0-1,1 1,0-1,0 1,1-1,0 1,0 0,3 15,-3-21,1 1,1 0,-1-1,0 1,1-1,-1 1,1-1,0 0,-1 1,1-1,0 0,1 0,-1-1,0 1,0 0,1-1,-1 1,1-1,0 0,-1 0,1 0,0 0,0 0,-1 0,1-1,0 0,0 1,0-1,3 0,7 1,0-1,0 0,0 0,0-2,0 1,0-2,0 1,22-9,-31 9,0 0,1-1,-1 1,0-1,0 0,-1 0,1 0,-1 0,1-1,-1 1,0-1,0 0,-1 0,1 0,-1 0,0-1,0 1,0-1,-1 1,0-1,1 1,-2-1,1 0,0 0,-1 1,0-1,-1-6,1 8,-1 0,0-1,0 1,0 0,0 0,0 0,-1 0,0 0,1 0,-1 0,0 0,0 1,-1-1,-2-2,5 5,-1-1,1 1,-1-1,1 1,-1-1,0 1,1-1,-1 1,1 0,-1 0,0-1,1 1,-1 0,0 0,0 0,1-1,-1 1,0 0,1 0,-1 0,0 0,1 0,-1 1,-1-1,1 1,0 0,0 0,1 0,-1 0,0 0,1 0,-1 0,1 0,-1 0,1 0,-1 0,1 1,0-1,0 0,-1 0,1 0,0 1,0-1,0 0,1 2,-1 7,1 1,0-1,1 0,0 0,1 0,0 0,6 13,1-5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19.40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222 254,'3'-2,"-1"1,1-1,-1 1,1-1,-1 0,0 0,1 0,-1 0,0 0,-1 0,1-1,0 1,0-1,-1 1,0-1,2-3,4-6,42-48,-34 43,-1 0,19-30,-32 46,0 0,0-1,-1 1,1 0,0-1,-1 1,1 0,-1-1,1 1,-1-1,0 1,1-1,-1 1,0-1,0 1,0-1,0 1,0-1,0 1,-1-1,1 1,0-1,-1 1,1-1,-1 1,0 0,1-1,-1 1,0 0,0 0,0-1,0 1,0 0,0 0,0 0,0 0,-1 0,1 0,0 1,0-1,-1 0,1 1,-1-1,1 1,0-1,-1 1,1-1,-1 1,1 0,-3 0,-3-2,-1 1,0 1,1-1,-1 1,0 0,0 1,0 0,-11 3,-4 4,1 0,0 2,0 1,1 1,-32 23,43-28,2 0,-1 0,1 0,0 1,1 0,0 1,0 0,0 0,1 0,1 1,0 0,0 0,1 0,-4 15,7-22,1-1,0 0,0 0,0 0,1 1,-1-1,0 0,1 0,0 0,-1 0,1 0,0 0,0 0,0 0,0 0,0 0,1 0,-1-1,0 1,1-1,0 1,-1-1,1 1,0-1,-1 0,1 0,2 2,9 3,-1 0,1-1,17 6,-3-2,233 83,-25-10,-223-78,2 2,0 0,0-1,24 4,-36-8,0-1,0 1,0-1,1 0,-1 0,0 0,1 0,-1 0,0 0,0 0,0-1,1 1,-1-1,0 0,0 1,0-1,0 0,0 0,0-1,0 1,0 0,0-1,-1 1,1-1,0 1,-1-1,1 0,-1 0,0 1,2-5,2-10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21.3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4,'2'0,"0"1,1-1,-1 1,0-1,0 1,0 0,0 0,0 0,0 0,0 0,0 0,0 1,0-1,0 1,-1-1,1 1,-1 0,1 0,-1-1,0 1,1 0,-1 0,0 0,0 0,-1 1,2 2,3 9,-1 1,0 0,1 15,-1-9,-3-13,1 0,0 0,0-1,1 1,0 0,1-1,-1 0,2 0,6 10,-9-14,0-1,0 0,1 0,-1 0,1-1,-1 1,1-1,-1 1,1-1,0 0,0 0,-1 0,1 0,0 0,0-1,0 1,0-1,0 0,0 0,0 0,0 0,0 0,0-1,0 0,0 1,0-1,0 0,5-3,46-19,1 2,0 3,111-22,-104 36,-48 5,-1-2,1 1,0-2,0 0,-1-1,23-7,-35 10,-1 0,1-1,-1 1,1 0,-1-1,1 1,-1 0,1-1,-1 1,1 0,-1-1,0 1,1-1,-1 1,0-1,1 1,-1-1,0 1,0-1,1 1,-1-1,0 1,0-1,0 0,0 1,0-1,0 1,0-1,0 0,-10-20,-31-18,31 30,-7-9,3 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49.9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 1072,'-34'13,"27"-4,24-4,65-3,112 10,-124-4,0-4,127-7,-112-9,-53 7,43-3,-38 6,-1-2,0-1,49-14,107-43,-4 1,389-78,-400 106,236-13,588 9,-640 27,666 1,-959 9,-2-2,0-3,109-22,124-49,-261 68,-1 2,1 1,59 1,42-5,562-134,-613 125,1 4,90-3,96-14,47-43,37-7,508-25,-809 108,-38-1,-52-10,-68-20,77 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54.9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283 70,'-13'0,"0"1,0-1,-1 2,-18 4,27-4,1-1,-1 1,1 0,0 0,0 0,-1 1,1-1,1 1,-1 0,0 0,1 0,0 1,0-1,0 1,-5 8,-6 13,2 1,2 0,0 1,1 0,-7 42,-14 148,19-116,5-59,-7 77,13-107,0 0,0 0,1 0,1 0,0 0,0-1,6 17,-4-21,0-1,0 0,1 0,-1 0,1-1,0 1,1-1,-1 0,1-1,0 0,1 0,-1 0,0 0,1-1,12 4,10 4,1-2,39 8,-38-11,10 4,1-2,-1-2,1-1,52-2,-90-3,-1-1,1 1,-1-1,1 0,0 0,-1 0,0 0,1-1,-1 1,0-1,1 0,-1 0,0 0,-1 0,1-1,0 1,-1-1,1 0,-1 1,0-1,0 0,0 0,0-1,0 1,-1 0,1-1,-1 1,0-1,0 1,0-1,0-4,1-13,0-1,-1 0,-2 0,-3-29,0-1,-15-215,13 228,-2 0,-1 1,-2 0,-29-65,33 90,0 0,-1 0,-1 1,0 1,-1-1,0 1,-1 1,-12-11,-14-6,-51-29,51 33,-51-32,71 47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55.9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2,'12'0,"-1"-1,0 1,0-1,0 2,0 0,0 0,0 1,0 0,0 1,0 0,-1 1,1 0,-1 1,0 0,9 6,138 115,-120-95,-23-19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57.3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30 122,'-2'-16,"-4"17,-6 26,8 5,1 1,1-1,2 0,1 0,7 46,-4-54,1 0,2 0,0-1,1 0,1-1,2 1,22 35,-29-51,0-1,1 0,0 0,1 0,-1-1,1 0,0 0,0 0,0-1,1 0,8 4,-13-7,1 0,0 0,0-1,0 1,0 0,0-1,0 0,-1 0,1 0,0 0,0 0,0-1,0 1,0-1,0 0,0 0,-1 0,1 0,0 0,-1-1,1 1,-1-1,1 1,-1-1,0 0,0 0,0 0,0-1,0 1,3-5,0-1,0 0,0-1,-1 0,0 0,-1 0,0 0,0-1,1-11,8-84,-8 59,3-17,4-42,-2-117,-6 249,1-1,2 0,0 0,2 0,0-1,2 0,1 0,1-1,0-1,2 0,19 23,-14-16,-16-24,0 0,0 0,1-1,0 1,0-1,0 0,0-1,1 1,0-1,0 1,0-1,9 4,3-2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58.5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71 374,'6'-1,"-1"0,1 0,-1 0,0-1,1 1,-1-1,0-1,0 1,0-1,0 0,7-5,52-47,-41 35,32-24,-36 30,0-1,-1 0,-1-1,0-1,-1 0,-1-1,18-28,-32 44,0 0,0 0,1-1,-2 1,1 0,0-1,0 1,-1-1,1 1,-1-1,0 1,0-1,0 0,0 1,0-1,-1-4,0 6,0-1,1 1,-1 0,0-1,0 1,0 0,0 0,0 0,0 0,0 0,-1 0,1 0,0 0,0 0,-1 1,1-1,-1 1,1-1,-1 1,-2-1,-2 0,0 0,0 1,1 0,-1 0,0 0,0 1,0 0,0 0,0 1,0-1,1 1,-1 0,-5 4,-6 3,0 1,1 1,0 0,1 1,0 1,1 0,0 2,1-1,1 1,0 1,1 0,1 1,-14 30,11-22,-28 45,30-55,1 1,0 1,1-1,1 1,1 1,-7 25,13-41,1 0,0 0,-1 0,1 0,0 0,0 0,1 0,-1 0,0 0,1 0,-1 0,1 0,-1-1,1 1,0 0,0 0,0-1,0 1,0 0,0-1,1 1,-1-1,0 1,1-1,-1 0,1 0,-1 0,1 1,0-1,0-1,-1 1,1 0,0 0,0-1,0 1,0-1,0 0,0 1,0-1,2 0,13 2,0-1,0-1,31-4,-23 2,-4 0,0-1,0-2,-1 0,27-10,17-5,170-36,-209 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56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0 298,'189'-11,"-20"0,-135 17,-26-1,-21-1,9-4,0 0,1 0,-1 0,0 0,0-1,1 1,-1-1,0 0,0 0,1 0,-1-1,1 1,-1-1,1 0,0 0,-4-3,1 0,1 0,1 0,-1 0,1 0,0-1,0 1,1-1,-5-10,2 1,0-1,1 1,1-1,1 1,0-1,1 0,0-18,2 31,0 0,0-1,0 1,0 0,1 0,-1 0,1 0,0 0,-1 0,2 0,-1 0,0 0,0 0,1 0,0 0,0 1,-1-1,1 1,5-5,-5 6,1 0,-1 0,1 0,0 0,0 0,-1 1,1-1,0 1,0 0,0 0,0 0,-1 0,1 0,0 1,0-1,0 1,-1 0,1 0,0 0,-1 0,1 0,3 3,28 13,-2 3,0 0,50 43,76 85,-120-111,-28-27,199 207,-192-185,-8-16,-2-36,102-493,-106 501,-2 9,-1 1,1 0,-1 0,1-1,0 1,0 0,0 0,0 0,0 0,1 0,-1 0,0 0,1 0,0 1,-1-1,1 1,0-1,0 1,0 0,0-1,0 1,0 0,0 0,0 0,0 1,1-1,-1 1,0-1,1 1,-1-1,0 1,1 0,-1 0,0 1,1-1,-1 0,0 1,4 0,9 4,0 0,-1 1,1 0,22 15,-27-15,44 26,-1 1,-3 4,0 1,64 66,-81-65,-20-22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00.0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1,'0'18,"0"28,1 0,13 77,-12-111,0-1,1 1,1-1,0 1,0-1,1-1,1 1,0-1,0 0,1 0,0 0,1-1,0 0,0-1,18 14,-24-20,1 1,0-1,0 0,1-1,-1 1,0 0,0-1,1 0,-1 0,1 0,-1 0,1-1,0 1,-1-1,1 0,0 0,-1 0,1 0,-1-1,1 1,-1-1,1 0,-1 0,1 0,-1-1,1 1,-1-1,0 0,0 0,0 0,0 0,0-1,-1 1,1-1,3-4,0-1,1-2,-1 1,-1-1,1 0,-2 0,1-1,-1 1,-1-1,0 0,1-14,42-154,-34 133,-12 66,1 70,0-84,-1 0,1 0,1-1,-1 1,1 0,0-1,1 1,-1-1,1 0,0 0,0 0,6 7,5 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01.4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345 206,'1'0,"1"-1,0 0,-1 0,1 0,-1 0,1 0,-1 0,0 0,1 0,-1 0,0-1,0 1,0 0,0-1,0 1,0-1,1-2,13-30,-13 29,-1 0,1 1,-1-1,0 0,0 0,-1-1,1 1,-1 0,0 0,-1 0,1 0,-1 0,0 0,0 0,-1 0,1 0,-1 1,0-1,-1 0,-3-5,3 6,0 1,-1 0,1-1,-1 1,0 0,0 1,0-1,-1 1,1 0,0 0,-1 0,0 0,1 1,-1 0,0 0,0 0,1 1,-1-1,0 1,0 0,-7 2,-12 2,1 1,0 1,0 1,1 1,0 1,0 1,-24 15,41-21,-1-1,1 1,0 0,1 0,-1 1,1-1,-1 1,1 0,1 0,-1 0,1 1,0-1,-3 7,5-9,1-1,-1 1,0-1,1 1,0-1,0 1,-1-1,1 1,1-1,-1 1,0-1,1 1,-1-1,1 1,0-1,0 1,0-1,0 0,0 1,0-1,0 0,1 0,0 0,-1 0,1 0,0 0,0-1,0 1,0 0,0-1,0 0,0 1,0-1,3 1,70 36,59 33,-130-68,32 19,1-1,77 32,-105-49,1-1,0 0,0 0,0-1,1 0,-1-1,0 0,1-1,-1 0,1 0,-1-1,0-1,0 0,1 0,-1-1,-1 0,20-9,-27 10,1 0,-1 1,0-1,1 0,-1 0,0-1,0 1,-1 0,1-1,0 1,-1-1,1 1,-1-1,0 0,0 0,1-5,2-10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16.3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603 364,'-33'1,"0"1,0 2,0 1,1 2,0 1,-36 14,43-13,1 2,1 0,0 2,0 0,1 2,1 0,1 2,-25 24,32-26,1 0,0 1,1 0,1 1,1 0,0 1,1 0,1 0,1 1,0 0,-4 29,10-42,0-1,1 0,0 0,0 0,0 0,0 0,1 0,-1 0,1 0,1-1,-1 1,1 0,0-1,0 0,0 0,0 0,1 0,-1 0,1-1,8 6,8 5,1 0,1-2,25 12,-16-9,-15-7,1-1,0 0,0-2,0 0,1 0,0-2,0 0,0-1,19-1,-34-1,0 0,-1 0,1 0,0-1,0 1,0-1,-1 0,1 1,0-1,-1-1,1 1,-1 0,1-1,-1 1,0-1,0 0,0 1,1-1,2-4,-3 2,1 0,-1-1,0 1,0 0,-1-1,1 0,-1 1,0-1,0 0,0-8,-1-10,-1 0,-1 1,-9-45,8 54,-22-103,-6 2,-4 0,-91-194,95 255,22 39,1-1,-12-25,16 25,9 24,11 29,2 11,3 0,2-2,2-1,47 66,-41-65,77 131,49 73,-152-244,-1 0,1 0,0 0,0 0,1 0,0-1,0 0,1 0,0 0,10 6,-1-6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16.84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0,'0'5,"0"9,0 7,0 4,4 2,6 5,2 2,-3-2,3-1,3-1,-1-3,2 0,-3-6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17.83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2,'756'0,"-754"-1,1 1,0 0,0 0,0 0,-1 0,1 1,0-1,0 1,-1 0,1 0,0 0,-1 0,1 0,2 2,-5-3,1 1,-1 0,0-1,1 1,-1-1,0 1,1 0,-1-1,0 1,0 0,0-1,1 1,-1 0,0-1,0 1,0 0,0-1,0 1,0 0,-1-1,1 1,0 0,-14 24,-30 31,-28 37,66-84,0 1,1 0,0 1,0 0,1-1,1 1,-5 22,8-28,0 1,1-1,-1 1,1-1,0 1,0-1,1 0,-1 1,1-1,1 0,-1 0,1 0,-1 0,1-1,1 1,-1-1,1 0,-1 0,1 0,0 0,8 5,9 6,0 0,1-2,28 14,-4-5,0-2,2-2,53 13,-98-31,0 1,0 0,0 0,0 0,0 0,0 0,0 0,0 1,-1 0,1 0,-1-1,1 1,-1 1,1-1,-1 0,0 0,2 4,-3-4,-1 0,0 0,0 0,1-1,-1 1,0 0,0 0,-1 0,1 0,0 0,-1-1,1 1,-1 0,1 0,-1-1,0 1,0 0,0-1,0 1,0-1,0 1,0-1,0 1,-1-1,1 0,-1 0,1 0,-1 0,1 0,-3 2,-15 11,2-1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27.0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222 4,'0'-1,"0"1,0 0,0 0,0 0,0 0,0-1,0 1,0 0,0 0,-1 0,1 0,0 0,0-1,0 1,0 0,0 0,0 0,-1 0,1 0,0 0,0 0,0 0,0 0,-1 0,1-1,0 1,0 0,0 0,-1 0,1 0,0 0,0 0,0 0,0 0,-1 0,1 1,0-1,0 0,0 0,0 0,-1 0,1 0,0 0,0 0,0 0,0 0,0 0,-1 1,1-1,0 0,-17 10,-13 15,-18 15,21-17,1 0,-25 29,49-50,1-1,-1 1,1-1,0 1,0 0,0-1,0 1,0 0,0 0,0 0,1-1,-1 1,1 0,-1 0,1 0,0 0,0 0,0 0,0 0,0 0,0 0,0 0,1 0,0 3,1-3,-1 1,1 0,0-1,0 1,0-1,0 0,1 1,-1-1,1 0,-1-1,1 1,0 0,5 2,4 1,0-1,0 0,0 0,1-1,0-1,19 1,197-6,-227 3,1 0,0-1,0 1,-1-1,1 0,0 1,-1-1,1-1,-1 1,1 0,-1-1,3-1,6-8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27.5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1,'0'4,"0"6,0 5,0 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27.9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 53,'0'-5,"0"-4,-4-2,-2-3,1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29.0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1 197,'1'4,"1"1,0-1,0 0,1 0,-1 0,1 0,0 0,0-1,0 1,0-1,1 0,-1 0,1 0,6 4,7 8,-1 0,68 73,-77-80,0 1,0 0,-1 1,0-1,-1 1,0 0,-1 0,5 15,-9-24,1 0,-1 0,1 0,-1 0,0 0,1 0,-1 0,0 1,0-1,0 0,0 0,0 0,0 0,0 0,0 0,-1 0,1 0,0 0,-1 0,1 0,-1 0,1 0,-1 0,1 0,-1 0,1 0,-1 0,-1 1,0-1,0-1,1 0,-1 0,0 0,1 0,-1 0,0 0,1-1,-1 1,1 0,-1-1,0 1,1-1,-1 0,1 1,-3-2,-6-4,0-1,0 1,1-2,-12-9,9 3,1 0,0 0,1-1,0-1,1 0,1 0,1 0,-10-33,13 37,1-2,0 1,1 0,1 0,0-1,0 1,2-1,-1 1,2-1,0 1,0 0,8-21,-7 28,0-1,0 1,1 0,0 1,0-1,1 1,-1 0,1 0,0 0,1 0,-1 1,1 0,0 0,0 0,10-4,-13 7,0 0,0 0,0 0,0 0,0 0,0 0,0 1,0-1,0 1,0 0,1 0,-1 0,0 1,0-1,0 1,0 0,0-1,0 1,0 1,0-1,0 0,0 1,-1-1,1 1,0 0,-1 0,1 0,-1 0,0 0,0 1,0-1,0 1,0-1,-1 1,3 3,1 5,0 0,0 0,-1 0,0 0,-1 1,-1 0,1-1,-2 1,0 0,0 0,-1 0,-1 0,0 0,0 0,-1-1,-1 1,0 0,0-1,-1 0,-1 0,0 0,0 0,-1-1,-1 0,1 0,-2 0,-15 15,-21 30,33-43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29.7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1,'0'47,"-1"8,7 55,-3-92,0 1,1-1,1 0,1 0,0 0,16 30,-14-32,0 0,0 0,-2 1,0 1,-1-1,4 25,-1-7,1-1,2 1,1-2,21 41,-24-57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4:42.5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95 1,'-2'102,"-1"-46,3-1,9 77,-7-123,0 1,0-1,1 1,0-1,1 0,-1 0,2 0,-1-1,2 1,-1-1,1 0,11 12,-7-11,0-1,1 0,0 0,0-2,0 1,1-1,0-1,25 8,18 4,0-3,1-2,1-2,0-3,0-3,108-5,-161 1,1 0,-1-1,1 1,-1-1,1 0,-1 0,0-1,1 1,-1-1,0 0,0 0,0 0,0-1,-1 1,6-5,-7 3,1 0,-1 1,0-1,0 0,0 0,0-1,-1 1,0 0,0 0,0-1,0 1,-1-1,1 1,-1 0,-1-7,1-5,-1 1,0-1,-1 0,-1 1,0-1,-2 1,1 0,-2 0,0 1,0-1,-2 1,0 1,-17-24,7 12,-2 1,0 1,-1 1,-1 1,-30-22,40 34,0 1,-1 0,0 1,0 1,-1 0,1 1,-1 0,0 1,-1 1,1 0,-1 1,-28-1,-9 7,-100 20,20-2,126-21,0 0,0-1,0 1,0-1,-1-1,1 1,0-1,0 0,0 0,0-1,0 0,0 0,-9-5,2-3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57.9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333 563,'2'-7,"-1"0,2 1,-1 0,1 0,0-1,0 2,0-1,1 0,0 1,0-1,1 1,-1 0,1 1,7-6,4-7,86-90,118-135,-215 236,-1 0,0 0,0 0,-1 0,0-1,4-9,-6 14,-1 1,0 0,1-1,-1 1,0 0,0-1,0 1,0 0,0-1,0 1,0 0,0-1,0 1,-1 0,1-1,-1 1,1 0,-1-1,1 1,-1 0,0 0,1 0,-1 0,0 0,0 0,0 0,0 0,0 0,0 0,0 0,0 1,-1-1,1 0,0 1,0-1,0 1,-1-1,1 1,0 0,-3-1,-12-2,0 0,-1 1,0 1,1 0,-1 2,1-1,-1 2,1 0,-1 2,1-1,0 2,0 0,1 1,-1 1,-26 15,-9 10,1 3,-88 79,125-102,-18 16,0 1,-33 42,56-61,0 0,1 0,1 1,0-1,0 1,1 1,0-1,1 1,0 0,1 0,0 0,-1 17,5-24,-1 0,1 0,0 0,0 0,1 0,-1 0,1 0,0 0,1-1,-1 1,1-1,0 1,4 4,52 55,-25-29,-25-25,0-1,1 0,-1 0,2-1,-1 0,1-1,0 0,1-1,-1 0,1-1,1 0,-1-1,17 3,17 4,1-3,89 4,100-12,-137-2,-56 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30.27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0,'4'0,"2"4,-1 6,0 6,2-1,1 7,-2 3,3-2,0-1,-2 0,-2 0,-1-3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30.5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31.6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0 101,'2'4,"0"-1,0 0,0 0,0 0,0 0,1 0,-1-1,1 1,0-1,0 0,0 1,0-1,0-1,0 1,6 2,4 4,49 40,85 87,-96-85,-49-48,1 1,-2-1,1 0,0 1,0 0,-1-1,1 1,-1 0,1 3,-5 4,-15-14,15 2,0 0,1 0,-1 0,0 0,1 0,0-1,-1 1,1-1,0 0,0 0,0 0,1 0,-1 0,1 0,0 0,0 0,0 0,0-1,0 1,0-5,-1-10,0 0,2-29,0 31,0-9,0-8,5-48,-4 73,0 0,0 0,1 1,1-1,-1 1,1-1,0 1,1 0,0 0,0 0,9-11,-12 17,1-1,0 0,0 0,0 1,0-1,0 1,0 0,0-1,0 1,1 0,-1 0,0 1,1-1,-1 0,1 1,-1 0,1-1,-1 1,1 0,-1 0,1 0,-1 1,1-1,-1 0,0 1,1 0,-1 0,1 0,-1 0,0 0,3 2,7 5,0 0,-1 1,0 0,15 18,4 2,-16-19,-1 1,-1 1,0 1,14 17,-22-24,0 1,0 0,-1 0,0 0,0 0,0 1,-1-1,0 1,-1-1,0 1,1 14,-2-1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32.9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154 486,'2'-3,"0"1,0-1,0 1,1 0,-1 0,0 0,1 0,0 1,-1-1,1 1,0-1,0 1,-1 0,1 0,0 0,4 0,9-5,4-6,-1 0,0-1,-1-1,0 0,-2-2,0 0,0 0,13-21,-17 22,-1-1,0-1,-2 0,0 0,-1-1,0 1,-2-2,0 1,6-35,-12 50,1 0,-1-1,1 1,-1-1,0 1,-1-1,1 1,0-1,-1 1,0 0,0-1,0 1,0 0,-1 0,1-1,-1 1,0 0,1 1,-1-1,-1 0,-2-2,2 2,-1 1,1 0,-1 0,0 0,0 0,0 0,0 1,0 0,-1 0,1 0,0 1,-1-1,1 1,-8 0,-1 1,0 1,-1 0,1 1,0 0,0 1,1 1,-1 0,1 0,-23 15,6 3,-49 50,27-22,40-42,1 1,0 1,0 0,2 0,-12 18,19-26,-1-1,1 1,-1-1,1 1,0 0,0-1,1 1,-1 0,0 0,1 0,0 0,0 0,0 0,0-1,0 1,0 0,1 0,-1 0,1 0,0 0,0-1,0 1,0 0,1-1,-1 1,1-1,-1 1,1-1,0 0,0 0,0 0,0 0,4 3,7 4,0-1,0 0,1-1,0-1,0 0,1-1,-1 0,1-1,0-1,27 3,16-3,89-6,-52 0,-30 5,-23-1,49-4,-80 2,1-1,-1 0,0 0,0-1,0-1,0 0,-1 0,1-1,9-7,-2-1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34.4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1,'0'29,"9"256,-5-241,3 1,2-2,1 1,23 58,107 221,-75-184,-7 2,45 164,-83-197,-17-74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36.86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1 304,'936'-15,"-71"-44,-534 26,536-63,-687 66,133-13,229 57,-462-9,82-1,319-32,-368 16,1 4,0 6,1 4,136 21,-116 3,-1 6,-2 5,169 73,-266-95,-1 3,-1 1,-1 1,-1 2,-1 1,-1 1,-1 2,-1 0,31 40,-30-29,-1 2,-1 1,-2 0,-3 2,-1 1,-1 0,12 51,-24-63,-1 1,-2 1,-2-1,-1 52,-2-50,1 1,2 0,13 61,3-37,-12-45,-1 0,0 1,-1-1,-1 1,0 0,-1 0,0 25,-3-37,0 0,0 0,0 0,0 0,0-1,-1 1,1 0,-1-1,0 1,0-1,0 0,0 1,0-1,0 0,0 0,-1-1,1 1,-1 0,1-1,-6 3,-7 2,0 0,-28 7,17-6,-239 80,112-28,54-18,-170 44,-106 14,-45 10,278-78,-581 110,552-115,-454 51,523-67,-114 26,45-6,-305 54,134-21,215-47,-189-2,183-12,-162 24,163-12,0-6,-144-9,89-2,174 3,0 0,0-1,0 0,0-1,0-1,0 0,0 0,1-2,-16-6,22 7,1 1,-1-1,1 0,0 0,1 0,-1-1,1 1,0-1,0 0,0-1,1 1,0-1,0 1,0-1,0 0,1 0,0 0,1 0,-1-1,1 1,0-8,1 1,0 0,1-1,0 1,1-1,1 1,0 0,1 0,9-23,-5 15,10-45,-8 9,-2 0,-1-80,-7 116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40.4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420 1,'-1'22,"-2"0,0-1,-1 1,-9 24,7-24,0 0,2 1,-4 43,11-10,3 0,3-1,24 88,-25-110,88 293,-42-154,-47-149,28 80,-24-72,-2 0,-1 0,5 36,3 14,-8-39,-2 0,1 59,-5-53,12 67,9 24,24 100,-46-237,-1 0,0 0,1-1,-1 1,1 0,0 0,-1-1,1 1,0 0,0-1,0 1,0-1,0 1,1-1,-1 0,0 0,1 1,-1-1,1 0,-1 0,1 0,-1 0,1-1,2 2,-2-2,0-1,-1 1,1 0,0-1,-1 1,1-1,0 0,-1 0,1 0,-1 0,1 0,-1 0,1 0,-1 0,0 0,0-1,1 1,-1 0,0-1,0 1,0-1,-1 1,1-1,0 0,0-2,6-15,-1 0,-1-1,-1 1,0-1,-2 0,0 0,-2 0,-1-22,6-64,3 41,3 1,3 0,41-114,-54 177,-1 0,0-1,1 1,-1 0,1-1,0 1,-1 0,1 0,0 0,0 0,-1 0,1 0,0 0,0 0,0 0,1 0,0-1,-1 2,-1 1,1-1,-1 0,1 0,-1 1,1-1,-1 1,0-1,1 0,-1 1,1-1,-1 1,0-1,1 1,-1-1,0 1,0-1,1 1,-1-1,0 1,0-1,0 1,0 0,0-1,0 1,0 0,3 50,-9-4,-1 0,-23 71,27-111,0 0,-1-1,0 1,0-1,-1 0,1 0,-1 0,-1-1,1 0,-1 0,0 0,0 0,0-1,0 0,-1 0,-11 4,6-3,0 0,-1 0,1-2,-1 1,0-1,0-1,0-1,-23 1,25-3,1-1,0-1,1 1,-1-1,0-1,1 0,0 0,0-1,0 0,-15-12,-8-8,-38-41,51 47,0 2,-1 1,0 1,-1 0,-1 2,0 0,-1 2,0 0,-30-8,19 9,1 1,-1 2,-1 1,1 2,-52 0,120 1,0-2,-1-2,44-13,-27 6,65-10,22 1,-90 13,0 2,79-3,-59 12,78-3,-129 1,0-1,-1-1,1 0,-1-1,0-1,28-13,-21 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15.4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0 680,'421'-22,"-121"3,945 11,-65 2,-751-17,-74 2,-147 7,-2-8,281-68,108-38,-474 103,577-97,-43 9,-446 81,-60 10,-121 15,-25 4,-16 1,-8 1,0 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52.89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1239,'10'-2,"1"0,0 0,-1-1,18-7,-1 1,97-26,-18 6,175-73,54-73,87-38,-336 182,128-28,-2 1,335-150,-83 29,-365 146,165-31,-204 54,0 2,1 4,-1 1,72 8,-115-3,0 1,0 1,0 1,0 0,-1 1,19 10,91 57,4 1,-122-69,1-1,-1 2,0-1,0 1,0 1,-1-1,0 1,10 14,44 73,-17-24,451 686,-454-682,-3 2,-4 2,27 93,51 248,-58-202,-40-157,-3 0,6 89,-14 123,-3-260,1 1,1-1,0 1,0-1,2 1,-1-1,2 0,0-1,0 1,13 19,8 9,50 56,-27-35,4 7,-4 2,78 147,-123-210,-1 0,0 0,-1 1,0-1,0 1,0-1,-1 1,0-1,0 12,-2-15,1-1,-1 1,0 0,0-1,0 1,-1 0,1-1,-1 0,0 1,0-1,0 0,0 0,-1 0,1 0,-1-1,0 1,0-1,0 1,0-1,-5 3,-98 59,-61 41,19-4,-276 184,-20-35,-205 34,475-215,-118 44,146-63,-152 50,210-75,-131 20,63-22,-25 5,-250 6,23-37,404 3,1 0,0 0,-1 0,1 0,0-1,-1 0,1 0,0 1,0-2,0 1,0 0,0-1,0 1,0-1,0 0,1 0,-1 0,1 0,-5-5,3 1,1 0,-1 0,1-1,1 1,-1-1,1 1,0-1,-1-12,-95-707,73 501,23 201,1-1,1 1,1-1,1 1,1 0,2 0,0 0,1 0,2 1,13-30,-7 10,-10 23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28.2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249 9,'-6'0,"0"0,0 1,0-1,1 1,-1 1,1-1,-1 1,1 0,-1 0,1 1,0 0,0 0,0 0,-5 4,3 0,0-1,0 2,1-1,0 1,1-1,0 2,-8 15,-1 8,3 1,0 1,-9 57,18-82,-15 66,9-43,0-1,2 1,2-1,1 2,2 57,1-86,1 0,0 0,0 0,1 0,-1 0,1 0,0-1,0 1,0-1,1 1,-1-1,1 0,-1 0,1 0,0 0,0 0,1-1,-1 1,0-1,1 0,0 0,-1 0,1-1,0 1,0-1,0 0,0 0,0 0,4 0,-3-1,-1 1,1-1,-1 0,0 0,1 0,-1-1,1 1,-1-1,0 0,1-1,-1 1,0-1,0 1,0-1,0-1,-1 1,1 0,0-1,-1 0,0 0,1 0,-1 0,0 0,-1-1,1 1,-1-1,3-4,10-29,-2-1,15-74,1-1,-25 94,-1 0,0-1,-2 1,0 0,-1-1,-1 1,-1-1,-4-20,-3-63,9 94,0 5,0 0,0-1,0 1,0 0,-1 0,1 0,-1 0,0 0,0 0,-1 0,-3-6,0 8,1 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6:59.1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 1018,'-7'1,"0"1,1-1,-1 1,0 0,1 0,-1 1,-6 4,-35 11,45-17,1-1,0 1,0-1,-1 0,1 0,0 0,-1 0,1 0,0 0,-1-1,1 1,0-1,0 0,-1 1,1-1,0 0,-3-2,4 2,0-1,0 1,0 0,0-1,0 1,0 0,0-1,1 1,-1-1,1 1,-1-1,1 0,-1 1,1-1,0 1,0-1,0 0,0 1,0-1,0 0,0 1,1-1,-1 1,1-1,0-1,16-45,-13 40,99-218,224-356,-311 559,-11 16,1-1,-2 1,1-1,-1 0,0 0,0 0,-1 0,0-1,2-15,-5 23,0 0,0 0,0 0,0-1,-1 1,1 0,0 0,-1 0,1 0,-1 0,1 0,-1 0,0 0,1 0,-1 0,0 0,0 0,0 1,1-1,-1 0,0 0,0 1,0-1,0 1,0-1,-1 1,1-1,0 1,0-1,0 1,0 0,0 0,-1 0,1 0,-2 0,-49 1,43 1,-13-1,-62 9,80-9,-1 0,0 0,0 1,1-1,-1 1,0 0,1 0,0 1,-1-1,1 1,0 0,1 0,-7 6,8-5,1-1,-1 1,1-1,0 1,0 0,0 0,0-1,1 1,-1 0,1 0,0 0,0-1,1 1,-1 0,1 0,0 0,-1-1,2 1,-1 0,0-1,3 4,4 11,1-1,19 29,9 4,1-3,3-1,2-2,2-2,1-1,73 47,21 2,167 79,-231-133,-44-22,-1 1,0 2,40 28,-69-43,0-1,0 1,0 0,-1-1,1 1,0 0,-1 0,1 0,-1 0,0 1,0-1,1 0,-1 0,-1 1,1-1,0 1,-1-1,1 1,-1-1,0 1,1-1,-1 1,-1-1,1 1,0-1,-1 1,1-1,-1 1,1-1,-1 0,0 1,-3 3,-3 6,-1 0,0-1,-1 0,0-1,-11 10,-5 6,-171 185,174-189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29.4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53 30,'-3'0,"1"0,0 1,0 0,0-1,-1 1,1 0,0 0,0 0,0 0,0 0,0 1,1-1,-1 0,0 1,1 0,-1-1,1 1,-1 0,1 0,0 0,0 0,-1 0,2 0,-1 0,0 0,0 0,1 0,-1 0,1 1,-1 3,-2 11,1-1,1 1,1 18,0-22,0-1,1 1,0-1,0 1,1-1,7 21,-8-29,0-1,0 1,1-1,-1 0,1 1,0-1,0 0,0 0,0 0,1-1,-1 1,1 0,0-1,0 0,0 1,0-1,0 0,0-1,0 1,1-1,-1 1,1-1,4 1,90 17,-59-9,1-2,0-2,1-2,78-2,-116-2,-1 0,1 0,-1-1,1 0,-1 1,0-1,1 0,-1 0,0 0,0 0,1 0,-1-1,0 1,0-1,-1 1,1-1,0 0,0 0,-1 1,1-1,1-3,-2 1,1 0,0 0,-1-1,0 1,0 0,0 0,-1-1,1 1,-1-1,0 1,-1-6,0-1,-1 0,0 1,-1-1,0 0,-1 1,0 0,0 0,-12-19,0 8,0 0,-1 1,-1 1,-31-25,40 37,0 0,-1 1,1 0,-1 1,-1 0,1 1,-1 0,1 0,-1 1,0 0,-1 1,-20-1,8 3,2 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30.5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199 1,'-8'1,"1"0,-1 1,1 0,-1 1,1-1,0 2,0-1,0 1,1 0,-1 0,1 0,0 1,0 0,1 1,-6 5,0 0,1 0,1 1,0 0,0 1,2-1,-13 28,17-33,1-1,0 1,1-1,0 1,0-1,0 1,1 13,0-19,0 0,0 0,1 1,-1-1,0 0,1 1,-1-1,0 0,1 0,0 0,-1 1,1-1,0 0,-1 0,1 0,0 0,0 0,0 0,0 0,0-1,0 1,0 0,0 0,0-1,0 1,1-1,-1 1,0-1,0 1,1-1,-1 0,0 0,0 1,1-1,-1 0,0 0,1 0,-1 0,0-1,1 1,-1 0,0-1,0 1,1 0,-1-1,1 0,11-3,-1-1,1 0,-1-1,-1 0,1 0,-1-2,0 1,14-14,-19 16,-1 0,0-1,0 1,0-1,-1 0,0-1,0 1,-1-1,0 1,0-1,0 0,-1 0,0 0,0-1,-1 1,1-13,-2 18,0 0,0 0,0 0,0 0,-1 0,1 0,-1 1,1-1,-1 0,0 0,0 0,0 1,0-1,0 0,0 1,0-1,0 1,-1-1,1 1,-1 0,1-1,-1 1,1 0,-1 0,-3-1,-11-5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31.5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80 1,'-4'0,"1"0,0 0,0 0,0 0,0 1,0-1,0 1,-1 0,1 0,0 0,1 0,-1 1,0-1,0 1,1 0,-1-1,1 1,-1 1,1-1,-3 4,2-2,1 0,0 0,0 0,1 1,-1-1,1 1,0-1,0 1,0 0,1-1,0 1,0 0,1 7,-1-9,0 0,1 1,-1-1,1 0,0 1,0-1,0 0,1 0,-1 0,1 0,0 0,0 0,0 0,0-1,0 1,0-1,1 1,-1-1,6 4,-3-3,0 0,1-1,-1 1,1-1,0 0,0 0,0-1,0 0,0 0,10 0,-7 0,-1-2,0 1,0-1,0 0,0-1,0 0,15-6,-19 7,0-1,0 0,0 0,0-1,-1 1,1-1,-1 0,0 0,1 0,-1 0,-1 0,1-1,0 1,2-6,-4 8,-1 0,1 0,-1 0,1 0,-1 0,0 0,1 0,-1 0,0 0,0-1,0 1,0 0,0 0,0 0,0 0,0 0,-1 0,1 0,0 0,0 0,-1 0,1 0,-1 0,1 0,-1 0,1 0,-1 0,0 0,1 1,-1-1,0 0,0 0,0 1,0-1,1 1,-1-1,0 0,0 1,-1-1,-3-1,-1 0,1 1,0-1,-1 1,1 0,-7 0,-10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33.3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26 0,'-1'19,"-1"0,-7 33,4-31,2-1,-2 25,4-37,1 1,1-1,-1 1,1-1,1 1,4 14,-6-22,1 1,0-1,-1 1,1-1,0 1,0-1,0 0,0 1,0-1,0 0,1 0,-1 0,0 0,0 0,1 0,-1 0,1-1,-1 1,1 0,-1-1,1 1,-1-1,1 1,0-1,-1 0,1 0,0 0,-1 0,1 0,-1 0,1 0,0 0,-1-1,1 1,-1-1,1 1,0-1,-1 1,0-1,1 0,-1 0,2-1,7-2,0 0,-1-1,0 0,0-1,0 0,-1 0,0-1,0 0,0 0,-1-1,0 0,-1 0,0-1,0 0,6-12,-8 9,0 5,-1-1,-1 0,1 0,-1 0,-1 0,2-12,-4 18,1 0,0 1,0-1,-1 0,1 0,-1 0,1 0,-1 1,0-1,0 0,0 1,0-1,0 0,0 1,0-1,0 1,-1 0,1-1,-1 1,1 0,-1 0,1 0,-1 0,0 0,1 0,-1 0,0 1,0-1,0 1,1-1,-1 1,0 0,-3-1,-6 0,0-1,0 2,0-1,0 2,0-1,0 1,-11 3,-1 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34.5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97 5,'-13'17,"1"1,1 0,1 0,1 1,0 0,1 1,1 0,-6 32,12-46,-1 0,2 0,-1-1,1 1,0 0,0 0,0 0,1 0,0 0,0 0,0 0,1-1,0 1,0 0,1-1,-1 0,1 1,0-1,1 0,-1-1,1 1,0 0,0-1,1 0,-1 0,1-1,0 1,0-1,0 0,0 0,0 0,1-1,-1 0,1 0,0 0,0-1,0 0,-1 0,1 0,0-1,0 0,0 0,0-1,0 1,0-1,0 0,8-3,-8 1,1 0,-1-1,-1 1,1-1,0 0,-1-1,0 1,0-1,0 0,-1 0,1-1,-1 1,0-1,-1 0,0 0,0 0,0-1,0 1,-1-1,0 1,-1-1,1 0,-1 0,0-9,0 5,0-1,-1 0,-1 0,0 0,0 0,-1 0,-1 0,0 1,0-1,-1 1,-1 0,0 0,-10-16,12 24,0-1,0 0,-1 0,1 1,-1 0,0 0,0 0,0 0,0 1,-1-1,1 1,-1 0,-8-2,-8-1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35.5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1,'-6'8,"0"1,1-1,0 1,0 1,1-1,1 1,-1-1,1 1,-1 11,3-15,0 0,0 1,0-1,1 0,0 0,1 0,-1 0,1 0,0 0,1 0,-1 0,1 0,0-1,1 1,0-1,-1 1,2-1,-1 0,0 0,1 0,6 6,-4-6,1 0,-1 0,1-1,0 0,0 0,0 0,1-1,-1 0,1-1,0 0,0 0,0 0,0-1,0 0,14-1,-9 0,1 0,0-1,-1-1,1 0,-1-1,0-1,0 0,0 0,17-10,-28 13,0 0,0 0,0 0,0-1,-1 1,1-1,-1 1,1-1,-1 1,1-1,-1 0,0 0,0 1,0-1,0 0,0 0,0 0,-1 0,1 0,-1 0,1-1,-1 1,0 0,0 0,0 0,0 0,0 0,0-1,-1 1,1 0,-1 0,1 0,-1 0,0 0,0 0,-1-2,-1 0,1 0,-1 0,0 0,0 1,0 0,-1-1,1 1,-1 1,1-1,-1 0,0 1,0 0,-1 0,1 0,-9-3,-1 3,-1 0,1 1,-17 0,-30-3,38-1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36.6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150 3,'-5'1,"1"0,-1 0,1 0,0 1,-1 0,1-1,0 2,0-1,0 0,1 1,-1 0,0 0,1 0,0 0,0 0,0 1,-3 4,-10 13,-21 39,32-52,2-4,1 1,-1-1,1 1,0 0,0 0,1 0,0 0,-1 0,2 0,-1 0,0 0,1 0,0 1,0-1,1 0,1 7,-1-9,0 0,1 0,-1 0,1 0,0 0,0 0,0-1,0 1,0-1,1 1,-1-1,1 0,0 0,-1 0,1 0,0 0,0-1,0 1,0-1,1 0,-1 0,0 0,0-1,1 1,5 0,17 2,1-1,-1-1,1-1,-1-1,1-1,-1-2,0-1,0 0,-1-2,1-2,-1 0,29-15,-51 22,0 0,0 0,0 0,-1-1,1 1,0-1,-1 0,0 0,1 0,-1 0,0 0,-1 0,1 0,-1-1,1 1,-1-1,0 1,0-1,0 1,-1-1,1 0,-1 1,0-1,0 0,0 1,-1-1,0-5,0 3,-1 1,0-1,0 0,0 0,0 0,-1 1,0 0,0-1,0 1,-1 0,0 1,0-1,0 1,-1-1,-7-5,5 5,-1 0,0 1,0 0,0 0,0 1,0 0,-1 0,1 1,-1 0,-11 0,0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38.69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109 12,'0'0,"0"-1,0 1,0-1,0 1,0-1,0 1,0 0,0-1,0 1,0-1,-1 1,1 0,0-1,0 1,0-1,0 1,-1 0,1-1,0 1,0 0,-1-1,1 1,0 0,-1-1,1 1,0 0,-1 0,1-1,0 1,-1 0,1 0,-1 0,1-1,0 1,-1 0,1 0,-1 0,1 0,0 0,-1 0,1 0,-1 0,1 0,-1 0,1 0,0 0,-1 0,1 1,-1-1,1 0,0 0,-1 0,1 1,-1-1,1 0,0 0,-1 1,1-1,-1 1,-20 17,10-1,1 1,1 0,1 0,1 1,0 0,-4 22,9-35,1 0,0 1,0-1,0 1,1-1,0 0,0 1,1-1,-1 1,1-1,1 0,-1 1,1-1,1 0,-1 0,1 0,0-1,0 1,0-1,1 1,0-1,0 0,6 5,-7-7,1 0,-1-1,1 0,0 1,0-1,0-1,0 1,0-1,0 1,0-1,1 0,-1 0,0-1,1 0,-1 1,0-1,1-1,-1 1,1-1,-1 1,0-1,0-1,1 1,-1 0,0-1,0 0,0 0,-1 0,1-1,0 1,-1-1,0 0,1 0,4-6,-5 6,1-1,-1 0,0 0,0 0,-1 0,1 0,-1 0,0-1,0 0,0 1,-1-1,0 0,0 1,0-1,0 0,-1 0,0 0,0 0,0 0,0 0,-1 0,0 1,0-1,0 0,-1 0,0 1,1-1,-2 1,1-1,0 1,-4-5,-16-14,19 20,-1 0,1 0,-1-1,1 1,0-1,0 0,1 0,-1 0,1 0,0 0,0 0,0-1,1 1,-1-1,0-8,3-1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39.8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138 6,'-1'4,"-1"0,1-1,-1 1,0-1,0 1,0-1,-1 0,1 0,-1 0,0 0,-6 5,-8 10,13-11,-2 0,0 1,1 0,0 0,1 0,-6 16,10-23,-1 1,1-1,0 1,0-1,-1 1,1-1,0 1,1-1,-1 1,0-1,0 1,1-1,-1 0,0 1,1-1,0 1,-1-1,1 0,0 1,0-1,-1 0,1 0,0 0,0 0,0 0,1 0,-1 0,0 0,0 0,0 0,1 0,-1-1,0 1,1-1,-1 1,1-1,-1 1,0-1,1 0,-1 0,1 0,-1 0,3 0,11 2,0 0,0-1,0-1,0-1,0 0,0-1,26-6,-35 7,-1-1,1 0,-1 0,0 0,1 0,-1-1,0 0,-1 0,1 0,0-1,-1 1,0-1,0 0,0-1,0 1,-1-1,1 1,-1-1,-1 0,1 0,-1 0,1-1,1-6,-3 9,-1 1,0-1,1 0,-1 1,0-1,0 1,0-1,0 1,-1-1,1 1,-1-1,0 1,1-1,-1 1,0-1,0 1,-1 0,1 0,0-1,-1 1,1 0,-1 0,0 0,0 1,0-1,0 0,0 1,0-1,0 1,0 0,-1 0,1 0,0 0,-1 0,1 0,-1 0,1 1,-1-1,-3 1,-13-3,0 1,-1 1,1 0,-23 4,22-2,13-1,0 0,0 1,-1 0,1 0,0 1,0 0,0 0,1 1,-1 0,0 0,1 0,0 1,0 0,0 0,0 1,-9 9,-1 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41.1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 81,'1'2,"-1"1,0-1,0 0,1 0,-1 0,1 1,0-1,-1 0,1 0,0 0,0 0,1 0,-1-1,0 1,1 0,-1 0,1-1,-1 1,3 1,1 0,0 1,0-1,0-1,1 1,-1-1,1 0,6 2,7 0,0 0,0-2,31 1,10 7,-45-6,1-1,0-1,0 0,19-1,-32-1,-1 0,1 0,0 0,0-1,-1 1,1-1,0 0,-1 0,1 0,-1 0,1 0,-1 0,0-1,1 1,-1-1,0 0,0 0,0 1,0-1,0-1,-1 1,1 0,-1 0,1-1,-1 1,0 0,0-1,0 1,1-5,-1 5,-1 0,0 0,1 0,-1 0,0-1,0 1,0 0,-1 0,1-1,0 1,-1 0,0 0,1 0,-1 0,0 0,0 0,0 0,-2-3,-1 1,1 0,-1 0,0 0,0 0,0 1,0 0,-8-4,-6-3,0 2,0 0,-24-5,19 7,0 2,0 1,0 1,0 0,-1 2,-42 5,61-4,1 0,-1 0,0 1,1-1,0 1,-1 0,1 0,0 1,0-1,0 1,0 0,-4 4,-9 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0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1 872,'3'-1,"0"0,0-1,0 1,0 0,0-1,0 1,0-1,0 0,-1 0,4-4,8-4,235-160,-208 137,-2-2,-2-1,60-74,-88 96,0 0,-1 0,-1-1,0 1,-1-2,0 1,-1-1,-1 0,-1 0,0 0,1-20,-4 29,1-1,-1 0,-1 1,1-1,-1 1,-1 0,1-1,-1 1,0 0,-1 0,0 0,0 0,0 0,-1 1,0-1,-1 1,1 0,-1 0,0 1,0-1,-1 1,0 0,0 1,0-1,0 1,-11-5,8 5,0 0,0 1,-1 0,1 0,-1 1,0 0,1 1,-1 0,0 0,0 1,0 1,0-1,0 2,0-1,1 1,-1 1,0 0,1 0,0 1,0 0,0 0,0 1,1 1,0-1,0 1,0 1,1-1,0 1,0 1,1-1,-10 14,-4 18,1 0,2 1,-18 66,-17 132,39-155,3 1,4 0,9 136,-3-216,0-1,1 0,-1 0,1 0,0 1,0-1,0 0,0 0,1 0,-1-1,1 1,0 0,0 0,0-1,0 1,0-1,1 0,-1 0,1 1,-1-2,1 1,0 0,0 0,0-1,-1 0,6 2,5 1,1-1,-1-1,1 0,28-1,-25 0,62 0,0-4,0-4,140-29,-81 2,163-64,-267 85,0-1,-1-2,-1-1,45-31,-64 38,-1 1,0-2,-1 0,0 0,-1-1,0 0,-1-1,0 0,-1 0,-1-1,0 0,10-29,-7 8,-2-2,-1 1,-1 0,0-69,-6 83,-2 0,0 1,-1-1,-1 1,-1 0,-1 0,-1 0,0 1,-18-32,15 35,-1-1,-1 2,-1-1,0 2,-1 0,-1 0,0 2,-1 0,0 0,-1 2,0 0,-1 1,-30-13,47 22,0 1,0-1,0 1,-1-1,1 1,0-1,0 1,0 0,-1-1,1 1,0 0,0 0,0 0,-1 0,1 0,0 0,0 1,-1-1,1 0,0 1,0-1,0 0,0 1,-1-1,0 2,2-1,-1 0,1 0,-1 1,1-1,-1 0,1 0,0 1,0-1,0 0,0 0,-1 1,2-1,-1 0,0 1,0-1,0 0,1 0,0 3,2 5,0-1,0 0,1 0,1 0,7 12,132 136,-110-122,-30-29,0 0,0 0,0 0,-1 1,0-1,0 1,-1 0,1 0,-1 0,-1 0,1 0,-1 0,0 1,0-1,-1 0,0 1,0-1,-1 10,-3 10,-2 0,0 0,-11 29,6-20,-23 71,6-19,-30 156,57-237,0 0,0 0,1 0,0 0,0 1,0-1,1 0,0 0,3 10,-3-14,0 0,0 0,1 0,-1 0,1 0,-1 0,1 0,0 0,-1-1,1 1,0-1,0 1,0-1,0 0,0 0,1 0,-1 0,0 0,0 0,1-1,-1 1,0-1,1 1,-1-1,1 0,4 0,24-2,1-1,0-1,-1-2,0-1,54-20,35-9,-99 32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8:43.0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 8,'-1'65,"3"71,-2-134,0 1,0-1,0 0,1 0,-1 1,1-1,-1 0,1 0,0 0,0 0,0 0,0 0,0 0,1 0,-1 0,0 0,1-1,0 1,-1 0,1-1,0 0,0 1,-1-1,4 1,-2 0,1-2,0 1,0 0,0-1,0 1,0-1,-1 0,1 0,0-1,0 1,0-1,0 0,3-1,6-2,-1-1,0 0,-1-1,1 0,-1 0,0-2,16-13,-21 15,1 0,-1-1,-1 0,0 0,0-1,0 0,4-9,-8 15,0 0,0 0,-1 0,1 0,0 0,-1 0,1 0,-1 0,0 0,0 0,0-1,0 1,0 0,0 0,-1 0,1 0,-1 0,1 0,-1 0,0 0,0 0,0 0,0 0,0 0,0 0,-1 1,1-1,0 0,-1 1,1-1,-1 1,0 0,0-1,-2 0,-10-5,-1 1,0 0,0 1,0 1,-1 1,0 0,-25-1,-51-13,65 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45.5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20430 0,'7'1,"1"0,-1 0,0 0,0 1,1 0,-1 0,0 1,-1 0,1 0,0 0,-1 1,0 0,0 0,0 1,0 0,-1 0,6 6,7 12,0 0,-1 0,14 28,-26-42,52 95,-4 2,-5 2,-5 2,-5 2,-5 2,-5 0,-4 2,-6 1,6 209,-25-262,-3 1,-2-1,-3 0,-3-1,-2 0,-4-1,-2-1,-2 0,-3-2,-3-1,-3-1,-1-1,-59 74,7-24,-5-5,-4-3,-176 144,79-97,-255 147,-425 152,-45-97,-599 56,-29-150,-268-88,886-166,32 0,-830 153,903-9,7 42,288-63,-344 44,-13-88,877-77,-1268 57,366-11,825-48,0 4,0 3,1 4,0 3,-124 38,-698 335,854-364,28-14,0 1,1 1,1 1,0 0,0 2,1 0,-19 18,-82 89,-170 135,-152 79,382-290,38-29,-78 60,-4-4,-167 85,234-144,31-10,-1-1,0 1,1 0,-1 0,1 1,-10 6,14-8,0 0,-1 0,1 1,0-1,0 1,0-1,0 1,1-1,-1 1,0 0,1-1,-1 1,1 0,-1 0,1-1,0 1,0 0,0 0,0-1,0 1,0 0,0 0,0 0,1-1,-1 1,1 0,0 2,12 31,23 46,7 18,12 70,-7 2,-8 2,27 256,-42-132,-18 375,-22-469,6-121,4-1,7 94,-2-170,0 0,1-1,-1 1,1 0,1-1,-1 1,0 0,1-1,0 1,0-1,1 0,-1 0,1 0,0 0,0 0,0-1,0 1,1-1,-1 0,7 4,-3-3,1 0,0-1,0 0,0-1,0 0,1 0,-1-1,1 0,-1 0,17-2,44 2,-1 3,118 22,127 48,-195-43,-44-12,1-4,0-3,1-3,0-3,0-4,0-3,1-4,-2-3,118-27,592-183,-671 185,348-127,-8-30,-298 123,-40 21,3 6,0 5,207-33,-324 67,3 1,1-1,-1 0,1 0,-1-1,0 0,10-4,-14 5,0 0,0 1,0-1,0 0,0 0,0 0,0-1,-1 1,1 0,0 0,-1 0,1-1,0 1,-1 0,0 0,1-1,-1 1,0 0,0-1,1 1,-1-1,0 1,0 0,-1-1,1 1,0 0,0-1,-1 1,1 0,-1-1,1 1,-2-2,-53-130,28 73,-25-86,26 47,5 0,-14-179,34 173,14 182,-4-37,118 412,-79-299,139 419,80 279,-165-495,-44-153,45 136,-78-244,-25-94,0-1,0 0,0 1,0-1,0 0,0 1,0-1,0 0,0 1,0-1,1 0,-1 1,0-1,0 0,0 1,0-1,1 0,-1 1,0-1,0 0,1 0,-1 0,0 1,1-1,-1 0,0 0,1 0,-1 1,0-1,1 0,-1 0,0 0,1 0,-1 0,0 0,1 0,-1 0,0 0,1 0,-1 0,0 0,1 0,0 0,3-6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48.1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1 783,'101'-5,"197"-37,-137 15,445-58,503-80,1439-243,-2370 383,1 8,1 8,264 20,-182 16,355 16,-557-46,-42 1,1 0,-1 2,1 0,0 1,-1 1,22 5,-30-3,1 1,-1 0,0 1,0 0,0 1,-1 0,0 0,16 17,60 78,-67-78,72 92,-5 4,112 209,193 634,-356-869,-6-19,119 361,-113-249,-17-79,119 526,-135-631,0 0,-1 0,1 0,-1 0,0 1,0-1,0 0,-1 0,1 0,-1 0,1 0,-1 0,0 0,0 0,0 0,-1 0,1 0,-1-1,1 1,-1 0,0-1,0 1,-3 2,-5 3,0 0,0-1,-1 0,-19 9,-8 5,-496 308,-1145 514,1378-725,-454 113,492-171,-3-12,-303 15,339-52,-457-39,122 4,381 22,67-1,-212-34,325 37,0-1,0 0,1 0,-1 0,0 0,1-1,-1 1,1-1,-1 0,1 0,0 0,0-1,0 1,0-1,0 1,0-1,1 0,-1 0,1-1,0 1,0 0,0-1,1 1,-1-1,-1-4,-8-15,-95-152,19 34,54 84,-124-229,113 198,-42-126,69 170,-3 0,-30-51,42 81,-1 0,2 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2.09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603 2,'-56'-1,"8"0,-87 10,120-7,-1 1,1 1,-1 0,1 2,1-1,-1 2,1 0,0 1,-19 13,17-9,-1 2,2-1,0 2,1 0,0 1,1 0,1 1,1 1,0 0,1 0,1 1,1 0,1 1,0-1,2 2,-6 35,10-50,1 1,0-1,0 0,1 0,0 0,0 0,0 0,1 0,-1 0,2 0,-1 0,1 0,-1-1,5 6,0-2,0 0,0-1,1 0,0 0,0 0,1-1,12 7,11 5,1-2,1-1,59 18,-4-8,168 25,-167-37,-2 4,92 31,-161-42,0 0,0 1,-1 1,-1 1,0 0,0 1,28 25,-40-31,-1-1,0 1,0 0,0 0,0 0,-1 1,0-1,0 1,0 0,-1 0,0 0,0 0,0 0,-1 0,0 1,0-1,-1 1,0-1,0 0,0 1,-1-1,0 0,0 1,0-1,-1 0,0 0,0 0,-5 8,3-7,-1 1,0-1,0 0,-1 0,0-1,0 0,-1 0,0 0,0-1,0 0,0 0,-1-1,0 0,0 0,0-1,0 0,-1 0,-13 2,-15 2,-1-1,-72 1,75-5,-1-2,0-2,1-1,-1-2,1-1,-54-18,-96-51,158 63,1-3,1 0,0-1,-38-34,48 35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3.86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285 898,'3'-30,"1"0,1 0,2 0,1 1,1 0,13-28,3-11,46-167,-63 201,-1 0,-2-1,-2 1,-1-1,-2-37,0 70,0 0,0-1,-1 1,1 0,0 0,-1 0,0 0,1 0,-1 0,0 0,0 0,0 0,0 0,0 0,-1 0,1 1,-1-1,-1-1,2 2,-1 0,1 1,-1-1,1 0,-1 1,0 0,1-1,-1 1,1 0,-1 0,0 0,1 0,-1 0,0 0,1 0,-1 0,1 1,-4 0,-1 2,-1 0,1 0,0 0,0 1,0 0,0 0,1 1,-1-1,-7 10,-32 40,2 2,2 2,3 2,-54 115,75-134,1 0,3 1,1 0,2 1,2 0,2 1,2-1,3 86,1-120,1 0,1-1,-1 1,1 0,1-1,0 1,0-1,0 0,1 0,1 0,-1 0,1-1,0 1,1-1,0-1,12 12,-9-11,1 0,0-1,0 0,0-1,1 0,0 0,0-1,0-1,0 0,0 0,1-1,18 1,-11-3,0 0,0-1,0-1,0 0,-1-2,1 0,-1-1,0-1,0-1,0 0,-1-2,0 1,-1-2,18-14,-16 11,-1-2,-1 0,0-1,-1 0,-1-1,0-1,-2-1,0 1,-1-2,-1 0,15-38,-14 18,-1 0,-2-1,-1 0,-3 0,-1-1,-2 1,-2-1,-6-41,0 37,-1 0,-3 0,-1 1,-2 0,-3 1,-40-78,56 119,-22-33,22 35,0-1,0 1,0-1,0 1,0 0,-1 0,1-1,0 1,-1 0,1 0,-1 0,1 1,-1-1,1 0,-1 0,0 1,1-1,-4 0,4 2,-1-1,1 1,0 0,0 0,0-1,0 1,0 0,0 0,0 0,0 0,1 0,-1 0,0 0,1 1,-1-1,0 0,1 0,-1 0,1 1,0-1,-1 0,1 0,0 1,0-1,0 0,0 1,0-1,1 2,0 42,3-28,1 1,0-1,1 0,0 0,2-1,0 0,1 0,0-1,1 0,1 0,1-1,19 19,0-4,1 0,2-2,0-2,45 25,147 73,-224-122,0 1,0-1,0 0,0 1,0 0,0 0,-1-1,1 1,0 0,-1 0,0 0,1 1,-1-1,0 0,0 0,0 1,-1-1,1 0,0 1,-1-1,0 1,1-1,-1 1,0-1,0 1,-1-1,1 1,0-1,-2 3,-1 11,-2-2,0 1,-13 25,4-6,0 0,-10 29,2 0,-27 127,49-188,-1 0,1 0,-1 0,1 0,0 0,0 0,0 0,0 0,0 0,0 0,1 0,-1 0,1 0,-1 0,1 0,0 0,-1-1,1 1,0 0,0 0,1-1,-1 1,0 0,0-1,1 0,-1 1,1-1,0 0,-1 1,1-1,0 0,-1 0,1 0,0-1,0 1,0 0,0-1,0 1,0-1,0 0,0 0,0 1,3-2,11 1,-1-1,1-1,-1-1,27-8,-17 5,158-32,155-41,-325 76,-1-2,0 0,0 0,11-7,-1-3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4.5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1,'34'37,"41"59,-5-6,221 260,-286-345,0 0,0 1,0-2,1 1,-1-1,12 7,-16-10,0-1,0 0,0 1,0-1,0 0,0 1,0-1,0 0,0 0,0 0,0 0,0 0,0 0,0 0,0 0,0 0,0-1,0 1,0 0,0-1,1 0,0 0,-1 0,0 0,0-1,0 1,0 0,0-1,0 1,0-1,0 0,-1 1,1-1,0 0,-1 1,0-1,1 0,-1 0,0-1,15-189,-6-137,-9 323,0-25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5.17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1,'4'4,"6"2,1 4,3 4,-1 5,2 7,2 3,-1 2,0 3,3-3,-3-3,0-3,-2 0,-3-5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5.57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1,'0'4,"0"2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6.2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259 0,'-9'1,"0"1,0-1,0 2,0-1,0 1,1 1,-1-1,1 2,0-1,0 1,0 0,-9 9,-3 2,1 1,0 1,-19 25,32-34,1 1,0-1,0 1,1 0,0 0,1 0,0 0,0 0,2 1,-1 0,1-1,0 1,1 0,2 16,0-2,2 0,0 0,2-1,0 1,11 24,-11-34,1 0,0-1,1 1,1-1,0-1,1 0,0 0,1-1,0 0,1-1,21 16,-23-20,0-1,0-1,1 0,-1-1,1 0,0 0,1-1,-1 0,0-1,1-1,-1 0,1 0,-1-1,1-1,-1 1,1-2,11-2,-15 2,1 1,-1-1,0 0,0-1,0 0,0 0,0-1,0 0,-1-1,0 1,0-1,0-1,-1 1,0-1,0 0,0 0,-1-1,6-8,0-9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7.44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0 814,'9'-1,"0"0,0 0,0-1,-1 0,1-1,-1 0,1 0,-1 0,0-1,0-1,-1 1,1-1,-1-1,0 1,0-1,6-7,12-15,-1 0,32-51,-27 37,-5 7,-2 0,0-1,-3-1,23-62,-35 80,-1 0,-1 0,-1 0,-1 0,-1-1,0 1,-2-1,0 0,-1 1,-1-1,-8-38,9 55,0 0,0 1,0-1,0 0,0 0,0 0,-1 1,1-1,-1 1,0-1,0 1,0 0,0 0,0 0,-1 0,1 0,0 0,-1 0,1 1,-1-1,0 1,0 0,1 0,-1 0,0 0,0 0,0 1,0-1,0 1,0 0,0 0,0 0,0 0,-4 1,-1 1,0 0,1 0,-1 0,1 1,0 0,0 1,0 0,1 0,-1 0,1 1,0-1,-8 9,-6 7,2 1,0 1,1 0,1 1,1 1,1 0,2 1,0 1,2 0,0 0,2 1,1 0,1 0,2 1,-2 38,8 296,-1-354,0 0,0 0,0 0,1 0,1 0,-1 0,1-1,1 1,-1-1,1 0,1 0,-1 0,1 0,0-1,1 0,-1 0,1 0,0-1,11 7,-6-5,1-1,0 0,-1-1,2 0,-1-1,0 0,1-1,0-1,0 0,0 0,20-1,0-1,-16 1,1-1,31-4,-44 3,0 0,0-1,0 1,0-1,0 0,-1 0,1 0,-1-1,0 0,0 0,0 0,0 0,0 0,4-6,3-4,0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1.9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76,'0'5,"1"0,0 0,0 0,1 0,-1 0,1-1,0 1,0 0,0-1,1 0,3 6,41 46,-31-37,99 114,209 261,-105-66,-218-326,0 0,0 0,0-1,0 1,0 0,0 0,0 0,1-1,-1 1,0-1,1 1,0-1,-1 1,1-1,0 0,0 0,0 0,-1 0,1 0,0 0,0-1,0 1,5 0,-5-2,0 0,0 0,0-1,0 1,0 0,0-1,-1 0,1 1,0-1,-1 0,1 0,-1 0,0 0,0 0,0 0,0 0,0 0,0-1,0 1,-1 0,2-4,11-49,-1-1,-4 0,4-94,-7 79,7-82,16-334,-28 458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8.5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503 308,'1'-45,"0"24,-1-1,0 0,-8-41,7 57,0 0,-1 0,0 1,-1-1,1 0,-1 1,0-1,0 1,-1 0,1 0,-1 0,0 1,-1-1,1 1,-1 0,0 0,0 1,-8-5,-1 1,-1 1,0 1,-1 0,1 1,-1 1,0 0,0 1,0 1,0 0,0 1,0 1,0 1,0 0,0 1,0 0,-24 10,37-12,0 0,1 0,-1 0,0 0,0 1,1 0,-1-1,0 1,1 0,0 0,-1 0,1 1,0-1,0 0,0 1,1-1,-1 1,1 0,-1 0,1-1,0 1,0 0,0 0,0 0,1 0,-1 0,1 1,0-1,-1 0,2 0,-1 0,0 0,2 5,2 6,2 0,0 0,0-1,1 0,17 24,0 0,205 422,-38 16,-182-450,28 82,-34-97,-1 0,0 0,0 0,-1 1,-1-1,0 0,0 1,-3 15,1-20,0 0,0-1,-1 1,0 0,0-1,0 0,-1 0,0 0,0 0,0 0,-6 4,-59 45,45-36,-1 0,0-1,-1-1,-1-2,0 0,-1-2,-1-1,-31 8,53-18,-1 0,1 0,0-1,0 0,0-1,-1 0,1 0,0 0,0-1,0 0,0 0,1-1,-1 0,-7-4,-9-7,1 0,-29-26,47 37,-33-27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49:59.1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0 293,'8'-2,"0"0,0 0,0-1,-1 0,9-5,-1 1,48-16,1 3,75-13,64-20,-122 26,192-73,-254 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0.6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389 444,'-12'0,"-1"1,1 0,-1 1,1 0,0 1,0 1,0-1,0 2,1 0,-14 8,4 0,2 1,0 1,0 0,-22 26,28-27,0 2,2-1,-1 1,2 1,0 0,1 0,1 1,1 0,0 1,-7 34,11-37,0 0,1 1,1 0,1-1,0 1,1-1,1 1,0 0,1-1,1 0,1 0,0 0,8 16,-9-27,-1 1,1-1,0 0,0 0,0 0,0 0,1-1,0 0,0 0,0 0,1 0,-1-1,1 0,0 0,0-1,0 1,0-1,0-1,1 1,11 1,-14-3,1 0,-1 0,0 0,0 0,0 0,0-1,0 0,1 0,-1 0,0 0,-1-1,1 1,0-1,0 0,-1 0,1-1,-1 1,0-1,0 1,1-1,-2 0,1-1,0 1,-1 0,1-1,-1 1,0-1,0 0,-1 1,1-1,-1 0,2-8,14-82,9-160,-17 145,11-241,-13 205,-7 139,0 1,0-1,0 1,0-1,1 1,0-1,0 1,0 0,1-1,-1 1,1 0,1 0,-1 0,1 0,4-6,-7 11,0-1,1 1,-1 0,0 0,0 0,1-1,-1 1,0 0,1 0,-1 0,0 0,0 0,1 0,-1-1,0 1,1 0,-1 0,0 0,1 0,-1 0,0 0,1 0,-1 0,0 1,0-1,1 0,-1 0,0 0,1 0,-1 0,0 0,0 1,1-1,-1 0,0 0,0 0,1 1,-1-1,0 0,8 17,-3 19,-2 0,-1 3,2 0,1 0,12 43,-5-41,70 262,-79-291,0 0,0 1,1-1,1-1,0 1,9 14,-11-22,-1-1,1 1,0-1,1 0,-1 0,0 0,1 0,0-1,0 1,0-1,0 0,0 0,0-1,0 1,0-1,1 0,-1 0,1 0,-1-1,9 1,228-8,-212 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1.3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280 0,'-18'20,"1"0,-17 30,5-9,-8 9,-47 87,74-119,1 1,1 0,1 0,0 1,2 0,0 0,1 1,-2 33,6-51,0 1,1 0,-1 0,1 0,0-1,0 1,0 0,0-1,1 1,-1-1,1 1,0-1,0 0,0 1,1-1,2 2,0 0,0 0,1-1,0 1,-1-1,2-1,-1 1,0-1,8 3,6 0,0 0,0-2,1 0,-1-1,23 0,36-3,98-14,-71 5,-76 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1.8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1,'0'8,"4"8,6 5,1 3,8 2,0 5,5 1,3 0,-2 3,2 0,-4-2,0-2,-5-3,-1-5,-4-3,1-4,-3-5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2.2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2.8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1,'1'19,"1"0,0 0,2 0,0-1,8 23,40 88,-43-108,34 71,86 139,-127-227,0 0,1-1,0 0,0 1,0-1,0 0,0 0,1-1,-1 1,1-1,0 0,-1 0,1 0,8 3,-2-3,-1 0,1-1,0 0,0 0,13-2,4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3.2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0,'0'5,"0"4,0 11,0 6,4 2,2 1,3 4,6 1,-1 3,2 4,2-6,-1 1,4-2,-1-2,1-3,-4-2,-5-5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3.6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80 209,'-4'-4,"-6"-11,-1-10,-3-10,1-3,-2 0,7 7,3 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4.23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23 1,'-1'0,"-1"1,1 0,0 0,-1-1,1 1,0 0,0 0,0 0,0 0,0 0,0 1,0-1,0 0,0 0,1 1,-1-1,0 0,1 1,-1-1,1 0,-1 1,1-1,0 1,0-1,0 1,0-1,0 3,-2 45,4-35,1 0,0 0,1 0,1-1,0 1,11 19,50 78,-58-98,94 139,194 222,-198-273,-86-91,0 0,1 0,0-1,0-1,1 0,28 11,-36-18,0 0,1-1,-1 0,0 0,0 0,0-1,0 0,0 0,0 0,0-1,-1 0,1 0,0 0,-1-1,1 0,-1 0,0 0,5-5,6-5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2.6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6,'0'-4,"0"2,0 7,0 6,4 1,2 4,4 2,0 3,-2 2,3 2,3 0,-1 0,-2-3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4.8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12 219,'-4'0,"-2"-4,5-6,6-6,7 1,10 2,6-1,6 2,6-1,1-3,-3-2,6 1,-6-1,-4 3,-4 0,-3 2,-6 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06.2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1 326,'0'0,"0"-1,0 0,1 1,-1-1,0 0,1 1,-1-1,1 1,-1-1,1 0,-1 1,1-1,-1 1,1-1,-1 1,1 0,0-1,-1 1,1 0,0-1,-1 1,1 0,0 0,-1-1,1 1,0 0,0 0,-1 0,1 0,0 0,0 0,-1 0,1 0,0 1,-1-1,1 0,0 0,-1 0,1 1,0-1,-1 0,2 2,37 12,-35-12,61 27,79 31,-124-53,0-1,1-1,0-1,0 0,25 0,-43-4,0 0,1 0,-1-1,0 1,1-1,-1 0,0 1,0-1,0-1,0 1,0 0,0-1,0 0,0 1,0-1,-1 0,1-1,-1 1,1 0,-1-1,0 1,0-1,0 0,0 1,0-1,-1 0,1 0,-1 0,0-1,0 1,0 0,-1 0,2-6,0-12,0 0,-1 0,-1 0,-4-29,1 6,3 39,0-14,0 0,-2 1,0-1,0 0,-2 1,0 0,-10-24,14 41,-1-1,0 1,1-1,-1 1,0 0,0-1,0 1,1 0,-2-1,1 1,0 0,0 0,0 0,0 0,-1 0,1 0,0 0,-1 1,1-1,-1 0,1 1,-1-1,1 1,-1 0,0-1,1 1,-1 0,1 0,-1 0,0 0,1 0,-3 1,2 0,0 0,0 0,0 0,0 1,0-1,1 1,-1-1,0 1,1 0,-1-1,1 1,-1 0,1 0,0 0,0 0,0 0,0 1,0-1,1 0,-1 0,0 4,-1 8,1 0,0 0,1 0,1 0,0 0,1 0,0 0,1-1,1 1,0-1,1 1,8 16,11 16,2-2,32 43,-30-46,342 562,-303-500,-43-70,32 60,-45-73,0 1,-2 1,-1 0,0 0,-2 1,0 0,-2 0,0 0,0 39,-4-60,0 1,0 0,0-1,-1 1,1 0,-1-1,0 1,0 0,0-1,0 1,0-1,0 1,-1-1,1 0,-1 0,1 0,-1 0,0 0,0 0,0 0,0 0,-5 2,3-2,0-1,0 0,0 0,-1 0,1 0,0-1,-1 1,1-1,0 0,-1-1,1 1,0-1,-5-1,-7-2,1 0,0-2,0 0,0-1,1 0,-25-18,-111-98,133 107,1-1,0 0,2-1,0-1,1 0,-14-29,24 44,1-1,0 0,1 1,-1-1,1 0,0 0,0 0,0 0,1 0,0 0,0 0,0 0,0 0,1 0,2-8,0 5,1 1,-1-1,1 1,1 0,0 1,0-1,0 1,10-10,31-43,-34 45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18.65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549 28,'-4'-4,"0"2,-1-1,1 0,0 1,-1 0,0 0,0 0,1 0,-1 1,0 0,0 0,0 0,-6 1,-1-1,1 0,0 2,0-1,0 1,-12 3,5 2,-1 1,1 0,0 1,1 1,-23 16,-78 62,93-66,-41 43,59-56,0 1,1-1,-1 1,2 1,-1-1,1 1,1 0,0 0,-3 13,6-20,1 0,0 1,-1-1,1 0,1 0,-1 1,0-1,1 0,0 0,-1 0,1 1,0-1,1 0,-1 0,1 0,-1-1,1 1,0 0,0-1,0 1,0-1,1 1,-1-1,0 0,5 3,8 5,1 0,0-1,27 11,-8-4,11 9,-2 2,55 44,-77-53,0 1,-2 1,0 0,-1 2,29 45,-44-62,-1 0,1 1,-1 0,-1 0,1 0,-1 0,0 0,0 0,-1 0,0 1,0-1,0 1,-1-1,0 0,0 1,0-1,-1 1,0-1,-1 1,1-1,-1 0,0 0,-1 0,1 0,-1 0,-1-1,1 1,-1-1,0 0,0 0,0 0,-1 0,1-1,-1 0,0 0,-9 6,-171 104,177-110,0-1,0 0,0 0,0-1,0 0,0 0,-1-1,1 0,0-1,-1 0,1 0,-1-1,1 0,0 0,-1-1,1 0,0 0,0-1,-14-7,3 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0.4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1 805,'48'-55,"16"-14,274-257,-333 320,0 0,0 0,0-1,-1 1,6-13,-9 18,-1 0,0 0,1 0,-1 0,0 0,1 0,-1 0,0 0,0 0,0 0,0 0,0 0,0 0,0 0,0 0,-1 0,1 0,0 0,-1 0,0-1,0 1,0 0,0 0,0 0,0 0,0 0,-1 1,1-1,0 1,0-1,-1 1,1-1,0 1,-1 0,1 0,-1-1,1 1,0 0,-1 0,1 0,-3 1,-8 1,0 0,1 0,-1 1,0 1,1 0,0 0,-1 1,2 1,-1 0,-15 11,3 1,1 0,0 1,-26 30,38-38,0 0,0 1,1 0,0 0,1 1,1 0,0 0,1 1,0 0,1 0,1 0,0 1,1 0,0 0,1-1,0 21,2-24,0 0,1-1,0 1,1-1,0 1,5 16,-5-24,0 1,0-1,0 1,0-1,0 0,1 0,-1 0,1 0,0 0,0-1,0 1,0-1,1 0,-1 0,1 0,-1 0,1 0,0-1,-1 0,1 0,5 1,5 1,1-2,-1 1,1-2,-1 0,1-1,-1 0,0-1,1-1,-1 0,0-1,14-5,3-4,0-1,-1-1,47-33,-38 20,-2-2,-2-1,0-2,51-65,-46 46,-3-2,59-111,-84 139,0-1,-2 0,-1 0,10-57,-18 83,-1 0,0 0,1 0,-1 0,0 0,0 0,0 0,1 0,-1 0,0 0,0 0,-1 0,1 0,0 0,0 0,0 0,-1 0,1 0,0 0,-1 0,1 0,-1 0,0 0,1 0,-1 0,1 0,-1 0,0 1,0-1,0 0,1 1,-1-1,0 0,0 1,0-1,0 1,0 0,0-1,0 1,0 0,0-1,0 1,0 0,0 0,-1 0,1 0,0 0,0 0,0 0,0 0,0 1,0-1,0 0,0 1,0-1,0 0,-2 2,-3 0,0 1,0 0,0 0,0 1,0 0,1 0,-10 8,-4 10,1 1,2 0,0 2,1-1,1 2,2 0,0 0,-9 36,10-18,1-1,3 2,1-1,1 73,5-112,0 0,0 0,0 0,1 0,0 0,0 0,0 0,0 0,1 0,0-1,0 1,0 0,1-1,4 7,-2-6,0 0,1-1,-1 1,1-1,0-1,0 1,1-1,-1 0,1 0,6 1,262 109,-272-111,1-1,-1 1,0 0,0 0,0 0,0 1,0-1,0 0,0 1,-1 0,1 0,-1 0,0 0,3 4,-5-4,1 0,0 0,-1 0,0 0,0 0,0 0,0-1,0 1,0 0,-1 0,1 0,-1 0,0 0,0 0,0-1,0 1,0 0,-3 3,2-3,-1 2,0 1,0-1,1 1,0 0,0 0,0 0,-1 9,3-14,0 0,0 0,0 0,0 0,0 0,0 0,1 0,-1-1,0 1,1 0,-1 0,0 0,1 0,-1 0,1-1,0 1,-1 0,1 0,-1-1,1 1,1 1,0-1,1 0,-1 0,0 0,1 0,-1-1,1 1,-1-1,1 1,-1-1,1 0,5 0,29-3,48-9,-9 0,-55 11,0-2,-1 0,1-1,-1-2,0 0,36-16,-39 11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1.5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0 224,'2'7,"0"1,0-1,1 1,0-1,0 0,0 0,1 0,0 0,1-1,6 8,0 2,20 26,2-2,50 48,24 27,-106-112,1-1,0 0,0 0,0 0,0 0,0 0,0-1,0 1,1 0,-1-1,1 0,-1 0,1 1,-1-1,1-1,0 1,-1 0,1-1,0 1,0-1,-1 0,1 0,0 0,0 0,0-1,4 0,-4-1,0 1,0-1,0 0,0 1,0-1,-1-1,1 1,-1 0,1-1,-1 1,0-1,0 0,0 0,0 0,0 0,-1 0,0 0,1 0,-1 0,0-1,0 1,0-4,4-32,-2-1,-1 1,-5-63,0 53,6-78,15-23,-16 123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2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83 20,'-1'-1,"1"0,0 0,0 0,-1 0,1 0,0 0,-1 1,1-1,-1 0,1 0,-1 0,1 1,-1-1,0 0,1 1,-1-1,0 0,0 1,1-1,-1 1,0-1,0 1,0 0,0-1,0 1,1 0,-1 0,0-1,0 1,0 0,0 0,0 0,-2 0,1 0,0 0,0 0,0 0,0 0,0 0,0 1,0-1,0 1,0-1,0 1,0 0,0 0,0 0,-3 2,2 1,0 0,0 1,1-1,-1 1,1 0,0-1,1 1,-1 0,1 0,0 0,0 0,1 1,-1-1,1 0,1 8,-1 2,2 0,0 0,1 0,4 16,66 180,-65-187,-1-2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3.28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4.0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361 0,'-11'2,"0"0,0 1,0 0,0 1,0 0,1 1,-1 0,1 1,1 0,-15 10,-26 15,19-16,13-7,1 1,0 0,0 1,1 1,0 1,-21 19,36-29,0-1,0 0,0 1,0-1,0 1,0-1,0 1,0-1,1 1,-1 0,1-1,-1 1,1 0,0-1,-1 1,1 0,0 0,0-1,0 1,1 0,-1-1,0 1,1 0,-1 0,1-1,-1 1,1-1,0 1,-1 0,1-1,0 0,0 1,0-1,1 1,-1-1,0 0,0 0,1 0,2 2,7 6,1-2,0 1,0-1,15 5,-5-1,337 199,-346-204,0 0,0-1,1 0,-1-1,1 0,0-2,1 1,-1-2,0 0,0 0,1-2,-1 1,0-2,1 0,-1-1,0 0,-1-1,1-1,17-8,-10 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5.2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0 557,'1'-2,"-1"0,1-1,0 1,0 0,0 0,0 0,0 0,0 0,0 0,1 0,-1 0,1 0,-1 0,1 1,0-1,3-2,39-25,-33 22,38-28,52-47,23-19,-97 82,-2-2,28-26,-47 40,1 1,-1-1,-1 0,1 0,-1 0,0-1,-1 0,0 0,0 0,-1-1,0 1,3-17,-5 22,-1 1,0 0,0-1,0 1,0 0,0-1,0 1,-1 0,1 0,-1-1,1 1,-1 0,0 0,0 0,0 0,0 0,-1 0,1 0,0 0,-1 0,1 0,-3-1,1 1,0 0,0 1,0-1,-1 1,1 0,0 0,-1 0,1 0,-1 0,1 1,-1 0,1 0,-5 0,-6 1,0 1,-1 0,1 1,0 1,-26 11,19-5,0 1,0 2,1 0,1 1,-27 25,5 2,-40 49,75-83,0 1,1-1,0 1,0 0,1 1,0-1,0 1,1 0,0 0,0 0,1 1,1-1,-1 11,2-13,0 0,0-1,1 1,0 0,1 0,-1-1,1 1,1 0,-1-1,1 0,0 0,1 0,-1 0,1 0,0-1,1 1,-1-1,9 7,6 4,1-2,0 0,1-2,33 16,96 33,-131-54,-13-5,-1 1,1-1,0 0,0-1,0 1,0-1,0-1,0 1,1-1,-1 0,0 0,0-1,0 0,0 0,0 0,0-1,0 0,0 0,-1 0,1-1,-1 0,1 0,-1 0,0-1,6-5,0-4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6.5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1058 44,'0'-2,"1"1,-1-1,0 1,0-1,0 1,0-1,0 1,0-1,0 1,-1-1,1 1,0-1,-1 1,1 0,-1-1,0 1,1-1,-1 1,0 0,0 0,0 0,0-1,0 1,0 0,0 0,0 0,0 0,-1 1,1-1,0 0,-1 0,1 1,0-1,-1 1,1-1,-1 1,1 0,-1-1,1 1,-1 0,1 0,-1 0,1 0,-1 0,1 1,-1-1,1 0,0 1,-1-1,-2 2,-2 0,-1 1,1 0,-1 0,1 1,0 0,0 0,0 0,1 1,-8 8,-21 25,3 2,1 2,2 0,2 2,-36 83,56-113,-2 5,1 0,0 0,1 1,-4 35,9-52,1 0,-1 0,1 1,0-1,0 0,0 1,1-1,-1 0,1 0,0 0,-1 1,2-1,-1 0,0 0,1 0,-1 0,1-1,0 1,0 0,0-1,0 1,0-1,1 0,-1 1,1-1,-1 0,1-1,0 1,0 0,0-1,0 0,0 1,0-1,0 0,0-1,1 1,2 0,-3 0,-1-1,1 0,0 1,-1-1,1 0,0 0,-1 0,1-1,-1 1,1-1,-1 1,1-1,-1 0,1 0,-1 0,1 0,-1 0,0-1,0 1,0-1,0 1,0-1,0 0,0 0,0 0,-1 0,1 0,-1 0,1 0,-1-1,0 1,0 0,2-6,-2 4,-1 0,1 0,-1 0,1 0,-1 0,0 0,-1 0,1 0,-1 0,0 0,1 0,-2 0,1 0,0 0,-1 0,0 1,0-1,0 1,0-1,-1 1,-3-4,-16-13,-2 2,0 1,-1 0,-1 2,-43-19,-5-4,-15-8,-2 3,-124-39,141 54,68 25,0 0,0-1,0 1,0-1,1 0,-1-1,1 1,0-1,-5-6,1-5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3.0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8.5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371 604,'-1'-1,"1"-1,-1 1,0 0,0 0,0 0,0 0,0 0,0 0,0 0,0 0,0 1,-1-1,1 0,0 1,0-1,-1 1,1-1,0 1,-1-1,1 1,-1 0,1 0,-3 0,-36-4,26 6,1 1,-1 0,1 1,0 1,0 0,1 0,-1 1,1 1,0 0,-10 9,1 0,0 0,2 2,0 0,-24 30,40-45,1 0,-1 0,1 1,-1 0,1-1,0 1,0 0,1 0,-1 0,1 0,0 0,0 0,0 0,1 0,-1 1,1-1,0 0,0 0,2 8,-1-8,1-1,0 1,0-1,0 0,1 1,-1-1,1 0,-1 0,1-1,0 1,0-1,0 1,1-1,-1 0,0 0,1 0,0-1,-1 1,1-1,0 0,6 1,37 9,1-2,0-2,0-2,1-3,92-7,-136 5,-1-1,1 0,0-1,0 1,-1-1,1 0,-1 0,1 0,-1-1,0 1,0-1,0 0,0 0,-1-1,1 1,-1-1,0 0,0 0,0 0,0 0,-1 0,0-1,0 1,0-1,0 1,-1-1,0 0,2-7,-2 3,1 0,-1 0,-1 0,0-1,0 1,-1 0,0 0,0 0,-1 0,0 0,-1 1,0-1,0 0,-8-13,-2 10,5 18,8-4,-1 0,1 0,0 0,0-1,0 1,0 0,0 0,0 0,0 0,0 0,1 0,-1 0,1-1,0 1,1 3,8 9,0 0,1-1,1 0,0-1,0 0,1-1,26 17,-8-9,0-1,56 23,-63-31,62 23,-80-31,0 0,0-1,0 0,0 0,0 0,0-1,0 0,0 0,0-1,1 1,9-4,-14 3,0 0,0 0,0-1,0 1,0-1,0 1,0-1,-1 0,1 0,-1 0,1 0,-1 0,0 0,0 0,0 0,0 0,1-5,9-44,-9 43,6-54,-3 0,-3-1,-2 0,-3 1,-2-1,-4 1,-29-111,31 150,0 0,-2 1,0 0,-2 1,0 0,-1 0,-2 2,-19-25,30 41,0 0,0 0,0 1,-1-1,1 1,-1 0,0 0,0 0,1 0,-1 0,0 1,0 0,-1 0,1 0,-8 0,10 1,0 0,0 0,0 0,0 1,0-1,0 1,0 0,0 0,0 0,0-1,0 2,0-1,1 0,-1 0,0 1,1-1,-1 0,1 1,-1 0,1-1,0 1,0 0,0 0,0 0,0 0,0-1,0 1,1 0,-1 1,1-1,-1 0,1 3,-2 10,0 1,2 0,0-1,0 1,2 0,0-1,6 26,42 107,-25-78,-11-31,1 0,2-2,2 0,29 44,-31-57,1-1,1-1,1 0,1-2,1 0,43 30,-31-27,0-2,1-2,1-1,1-1,1-2,0-2,65 14,-100-26,-1-1,0 1,1 0,-1-1,1 0,0 1,-1-1,1 0,-1 0,1-1,-1 1,1-1,-1 1,1-1,-1 0,0 1,1-1,-1-1,0 1,1 0,-1 0,0-1,0 0,0 1,0-1,-1 0,1 0,0 0,-1 0,1 0,0-2,3-13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29.2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88,'-4'0,"2"0,11 0,12-4,7-2,7 0,6-2,5-1,-2 2,-3-3,4-4,-2 1,-7 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30.37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342 254,'7'-2,"0"0,0-1,0 1,-1-1,1-1,-1 1,1-1,-1 0,5-5,15-8,222-118,-247 134,1 1,-1-1,1 0,-1 0,1 0,-1 0,1 0,-1 0,0 0,0-1,0 1,0 0,1-1,-2 1,1-1,0 1,0-1,0 1,-1-1,1-2,-1 3,0 0,0 0,-1 0,1 0,-1 0,1 0,-1 0,1 0,-1 0,1 0,-1 0,0 1,0-1,1 0,-1 0,0 1,0-1,0 0,0 1,0-1,0 1,-2-2,-5-1,0 0,0 0,-1 1,1 0,-1 0,-13 0,5 2,-1 1,1 0,0 2,-1 0,1 0,0 2,1 0,-1 1,1 1,0 0,-21 15,-15 12,-91 78,53-38,70-59,-41 34,58-47,0 1,0-1,1 1,-1 0,1 0,0 0,0 0,0 1,0-1,0 0,1 1,-1-1,1 1,0 0,-1 5,3-7,-1 0,1 0,-1-1,1 1,-1 0,1 0,0-1,0 1,0-1,0 1,0-1,0 1,0-1,0 0,1 1,-1-1,1 0,-1 0,1 0,-1 0,1 0,-1 0,1-1,2 2,49 14,-41-13,449 130,-437-127,1 0,46 4,-62-9,-1-1,1 0,0 0,-1-1,1 1,-1-2,1 0,-1 0,1 0,-1-1,14-7,-7-1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31.9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1,'0'18,"-2"24,3-1,1 0,2 0,2 0,13 45,102 239,-111-298,-2 0,0 1,6 46,3 11,36 186,-1-2,-17-168,-31-84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34.79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1109,'0'-3,"1"1,0 0,0 0,0 0,1 0,-1 0,0 0,1 1,-1-1,1 0,-1 1,1-1,0 1,0-1,2 0,33-22,-36 24,482-230,-252 129,-51 18,301-95,909-126,-1203 272,-12 0,209-11,78 52,-254 0,-154-11,1-2,0-2,78-19,11-2,-109 24,1 1,-1 1,0 3,0 1,0 1,0 2,36 11,-37-11,-1-2,1-1,0-1,0-2,40-5,-37 3,-9 1,0 2,0 1,0 1,47 12,108 42,-108-32,-58-18,0 1,-1 0,0 1,0 1,-1 0,0 1,-1 1,0 0,20 24,-12-11,-1 2,-2 0,-1 1,22 44,-24-35,-1 1,-2 1,-2 0,6 44,15 167,-22-152,20 279,0 10,-16-277,40 158,-31-198,2-1,40 74,-21-47,-43-94,0 1,1-1,-1 0,-1 0,1 1,0-1,-1 1,1-1,-1 0,1 1,-1-1,0 1,0-1,0 1,-1-1,1 1,-1-1,1 1,-2 3,0-4,0 0,0-1,1 1,-1 0,-1-1,1 1,0-1,0 0,0 0,-1 0,1 0,-1 0,1 0,0-1,-1 1,0-1,1 0,-1 1,-2-2,-317 3,160-6,-359 41,130-3,212-25,-339 61,-1 63,74-17,83-53,92-19,-538 97,572-80,58-13,161-46,1 0,-1-1,0-1,0 0,1-1,-1-1,1-1,-28-8,-46-5,-197-36,180 29,80 18,1-1,-1-1,1-1,1-1,0-2,0 0,1-2,1-1,-23-16,42 25,0 0,0 0,0 0,0 0,1-1,0 0,0 1,0-1,1 0,0 0,0-1,1 1,-2-8,2 5,-1 1,-1-1,0 1,0 0,0 0,-7-11,-3-4,1-1,0 0,-12-43,-8-15,30 76,-1 0,1-1,0 1,0-1,1 1,0-1,0 1,1-1,0 0,0 0,0 1,1-1,0 1,0-1,1 0,4-10,2-2,2 0,0 1,26-34,-21 31,-7 9,-1 1,0-2,-1 1,0-1,-1 1,0-1,-1-1,-1 1,2-15,-3 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36.8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0,'2'37,"1"-1,17 70,-11-71,-3 1,5 72,-9-78,1-1,1 1,11 35,-6-28,4 48,-10-45,2 0,1 0,2 0,2-1,2 0,1-1,23 48,-5-19,-3 0,35 138,-43-101,-9-33,-6-49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40.14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1207 199,'0'-3,"0"0,0 0,-1 0,1-1,-1 1,0 0,0 0,0 0,0 0,-1 1,1-1,-1 0,0 0,1 1,-1-1,0 1,-5-4,6 5,0 0,-1 0,1 0,0 1,-1-1,1 0,-1 1,1-1,-1 1,0 0,1-1,-1 1,1 0,-1 0,0 0,1 0,-1 0,1 0,-1 1,1-1,-1 0,0 1,1-1,-1 1,1 0,0-1,-1 1,1 0,0 0,-1 0,1 0,0 0,0 0,0 0,-2 3,-17 22,1 0,1 2,1 0,2 1,-23 59,20-44,-41 72,57-112,-1 0,1-1,0 1,-1 0,0-1,0 0,0 0,0 0,0 0,-1 0,1-1,-1 0,0 1,0-1,0-1,0 1,0 0,0-1,0 0,0 0,-1 0,1-1,-6 1,1-2,-1-1,0 0,1-1,-1 1,1-2,0 1,0-2,0 1,-9-7,-26-14,0 2,-2 2,-1 2,0 2,-1 3,0 1,-1 2,-60-4,62 11,-1-2,-85-23,132 29,0 0,0 0,0 0,0 0,0-1,0 1,0 0,0-1,0 1,0-1,0 1,0-1,0 0,0 1,1-1,-1 0,0 0,0 1,1-1,-1 0,0 0,1 0,-1 0,1 0,-1 0,1 0,0 0,-1 0,1 0,0-2,0 1,1 0,0 0,0 1,0-1,0 0,0 0,0 0,1 1,-1-1,0 1,1-1,-1 1,1 0,2-2,10-7,0 2,30-14,-7 6,2 2,0 2,1 1,77-10,-97 18,0-1,0-1,0 0,-1-2,37-17,-14 7,83-21,-76 25,51-20,29-9,-111 37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42.6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1,'15'15,"0"0,1-1,0 0,1-1,33 18,460 181,-456-192,-36-12,-1 0,30 20,22 11,-49-32,-1-2,1 0,0-1,32 3,1-1,-51-6,-1 1,1-1,-1 0,1 0,-1 1,1-1,-1 1,1-1,-1 1,1 0,-1-1,0 1,1 0,-1 0,0 0,0 0,1 0,-1 0,0 1,0-1,0 0,0 2,-1-2,0 0,0 0,0 1,0-1,-1 0,1 0,0 0,-1 0,1 0,-1 0,1 0,-1 0,0 0,1 0,-1 0,0 0,1 0,-1-1,0 1,0 0,0 0,0-1,0 1,0-1,0 1,0-1,0 1,0-1,0 0,0 1,-2-1,-56 23,32-13,-1 0,1 2,1 1,0 1,1 2,-45 35,51-34,0 2,1 0,1 1,0 0,2 2,0 0,-20 43,-44 123,-59 125,134-304,0-2,-1 1,0 0,-1-1,-8 9,14-15,-1-1,1 1,-1-1,1 1,-1-1,1 1,-1-1,0 1,1-1,-1 0,0 1,1-1,-1 0,0 0,0 0,1 1,-1-1,0 0,1 0,-1 0,0 0,0 0,1 0,-1-1,0 1,0 0,0-1,-1 0,1 0,-1-1,1 0,0 1,0-1,0 0,0 1,0-1,0 0,1 0,-1 0,1 0,-1 0,1 0,-1-4,-4-38,2-1,5-88,1 9,-16-129,2-184,11 425,0-1,1 0,1 1,0-1,1 1,0 0,10-23,-5 26,0 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17.0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1107 754,'0'-7,"0"1,0-1,-1 0,0 1,0-1,0 1,-1-1,0 1,0 0,-6-12,5 13,-1 1,0 0,0 0,0 0,0 0,-1 0,0 1,1 0,-1 0,0 0,-1 1,1 0,-7-3,-287-97,219 76,-2-4,-117-61,-69-56,241 131,20 12,-1 0,1-1,1 0,-13-11,19 16,-1-1,1 1,0-1,-1 1,1 0,-1-1,1 1,0-1,0 1,-1-1,1 0,0 1,0-1,-1 1,1-1,0 1,0-1,0 0,0 1,0-1,0 1,0-1,0 1,0-1,0 0,1 1,-1-1,0 1,1-2,0 1,0 0,1 0,0 0,-1 0,1 0,-1 1,1-1,0 0,0 1,-1 0,1-1,0 1,0 0,0 0,2 0,16-1,0 2,-1 0,1 1,25 7,40 3,-12-5,-1 4,79 21,139 52,-259-74,-27-9,0 1,0-1,0 1,-1 0,1 0,-1 0,1 1,-1-1,0 1,0-1,0 1,0 0,0 0,-1 1,0-1,1 0,-1 1,0 0,-1-1,1 1,-1 0,1 0,-1 0,1 6,0 8,-1 0,0-1,-2 1,-3 27,0 7,-1 13,-2 0,-4 0,-2-1,-3 0,-3-2,-49 113,-17 9,-128 206,196-355,15-29,0 1,-1-1,0 0,0-1,-1 1,0 0,0-1,-8 9,12-14,0 0,0 0,-1 1,1-1,0 0,0 0,0 0,-1 0,1 0,0 0,0 0,-1 0,1 0,0 0,0 0,0 0,-1 0,1 0,0 0,0 0,-1 0,1 0,0 0,0 0,0 0,-1 0,1 0,0 0,0 0,0-1,-1 1,1 0,0 0,0 0,0 0,0-1,-1 1,1 0,0 0,0 0,0 0,0-1,-5-14,3-17,2 32,-6-57,-1 1,-3 1,-3 0,-24-68,1 1,-30-118,-48-193,112 426,-60-306,57 273,-3 1,-1 1,-1 0,-26-61,35 98,1 0,-1 0,1 0,-1 0,1 0,-1 0,1 0,0-1,0 1,0 0,-1 0,1 0,0 0,0 0,1 0,-1 0,0-1,1 0,-1 1,0 1,1-1,-1 1,1-1,-1 1,1 0,-1-1,1 1,0-1,-1 1,1 0,-1 0,1-1,0 1,-1 0,1 0,0 0,-1 0,1-1,0 1,-1 0,2 0,48 11,-30-6,79 5,-66-8,56 10,53 16,55 14,-163-33,0 2,-1 1,52 27,-81-36,0 0,0 0,0 1,0-1,-1 1,1 0,-1-1,0 2,0-1,-1 0,1 1,-1-1,0 1,0-1,0 1,-1 0,0 0,0 0,1 10,0 10,-1 0,-5 49,1-20,-18 405,19-269,-2 19,3-205,1 1,-1-1,0 0,0 0,0 0,-1 0,1 0,-1 0,0 0,0-1,-1 1,1 0,-1-1,1 0,-1 0,0 0,-1 0,1 0,0-1,-1 1,1-1,-1 0,-6 3,-6 1,0-1,-1 0,1-1,-28 2,9 0,-1-2,29-4,-1 1,0 0,1 0,0 1,-1-1,1 2,0-1,-11 6,2 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48.7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1 287,'8'-1,"0"0,-1-1,1 0,13-4,24-6,177-20,-113 19,0 4,147 7,-81 3,396-27,-201 6,334-35,-591 44,117-3,109-13,-298 22,1 1,0 3,50 4,-83-2,0 0,0-1,0 0,0-1,0 0,0 0,0-1,0 0,-1 0,1-1,0 0,-1-1,15-8,-2-6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3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1016 19,'-136'-10,"98"5,-1 2,-63 2,74 4,0 1,1 1,0 2,0 0,1 2,0 1,1 1,0 1,-42 28,39-20,1 1,2 1,0 2,1 0,2 1,0 2,-30 49,26-29,2 0,2 2,3 1,1 1,3 0,2 1,2 1,2 0,-2 97,10-132,1 0,0-1,2 1,0 0,7 28,-7-40,0 0,0 0,1 0,0-1,0 1,0-1,0 1,1-1,0 0,0-1,0 1,1-1,0 0,-1 0,2 0,-1-1,0 1,1-1,8 3,7 1,1-1,0-1,0-1,0-1,1 0,44-3,-1-4,70-14,-14-4,0-5,-2-6,-1-4,-2-6,-2-5,206-119,-274 138,-22 16,-1-1,-1-1,-1-1,40-37,-52 41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0:49.7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59 16,'-19'-7,"-7"-1,25 8,0 0,1 0,-1 0,0 1,1-1,-1 0,1 1,-1-1,0 0,1 1,-1-1,1 1,-1-1,1 0,-1 1,1-1,0 1,-1 0,1-1,-1 1,1-1,0 1,0 0,-1-1,1 1,0-1,0 1,0 0,0-1,0 1,0 0,0-1,0 1,0 0,0-1,0 1,0 0,0-1,1 2,2 17,1 1,1-1,1 0,1 0,0-1,19 33,-9-16,374 890,-52 18,-278-775,115 227,-118-274,-58-120,0-1,0 0,0 0,0 1,0-1,0 0,0 0,0 1,0-1,0 0,0 0,1 1,-1-1,0 0,0 0,0 0,0 1,1-1,-1 0,0 0,0 0,0 0,1 0,-1 1,0-1,0 0,1 0,-1 0,0 0,0 0,1 0,-1 0,0 0,0 0,1 0,-1 0,0 0,0 0,1 0,-1 0,0 0,0 0,1 0,-1-1,5-13,-3-22,-2 35,1-34,-2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24.7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663 24,'-1'-1,"1"0,-1 0,1 0,-1 0,0 0,1 0,-1-1,0 1,0 1,0-1,0 0,0 0,0 0,0 0,0 1,0-1,0 0,0 1,0-1,0 1,-1 0,1-1,0 1,0 0,-1 0,1-1,-3 1,-43-4,41 4,-22 0,1 2,0 0,0 2,0 1,1 1,-1 1,1 2,1 0,0 2,0 0,1 2,0 1,2 1,-1 1,2 0,0 2,1 1,1 0,1 1,0 1,-17 29,28-40,1 1,0 0,1 1,1-1,0 1,0 0,-2 13,5-21,1-1,-1 1,1 0,-1-1,1 1,0-1,1 1,-1 0,1-1,-1 1,1-1,0 1,0-1,1 1,-1-1,1 0,-1 1,1-1,0 0,0 0,1 0,-1-1,1 1,-1-1,1 1,0-1,0 0,3 3,18 4,0 0,1-2,-1-1,1 0,1-2,-1-1,27 0,63 9,-93-8,75 13,-1 3,97 35,-190-54,0 0,-1 0,1 0,-1 0,1 1,-1-1,1 0,-1 1,0 0,0 0,0-1,0 1,0 1,0-1,0 0,-1 0,1 1,-1-1,0 0,0 1,1 2,-1-1,-1-1,1 1,-1 0,0-1,-1 1,1-1,-1 1,1-1,-1 1,0-1,-1 1,1-1,0 0,-3 4,-6 10,-1-1,0 0,-1-1,-24 23,9-11,-116 109,126-123,0 1,-1-2,-1 0,0-2,0 0,-39 14,40-20,0-1,1-1,-1 0,-1-2,-26-1,32 0,-9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26.81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56 1003,'2'-5,"-1"1,1-1,0 1,0-1,0 1,1 0,-1 0,1 0,0 0,0 0,0 1,7-6,3-5,124-172,-68 88,-59 85,59-89,-62 91,-1 0,0-1,-1 0,-1 0,1-1,-2 1,3-16,-6 27,1 0,-1 0,0-1,1 1,-1-1,0 1,0 0,0-1,0 1,-1 0,1-1,0 1,-1 0,1-1,0 1,-1 0,1 0,-1 0,0-1,1 1,-1 0,0 0,0 0,0 0,0 0,0 0,0 0,0 0,0 1,-1-2,-1 2,0-1,0 1,0-1,0 1,0 0,0 0,0 0,0 1,0-1,1 1,-1 0,0-1,-3 3,-9 3,0 0,1 2,0 0,-15 10,12-3,1 0,0 1,1 0,1 1,0 1,1 1,1-1,1 2,-9 22,-11 32,-25 90,41-119,12-35,-6 16,2 0,0 0,-5 48,12-67,0 1,0-1,1 0,-1 0,1 0,1-1,0 1,3 10,-3-13,0 0,0-1,0 1,0-1,1 0,-1 0,1 0,0 0,0 0,0 0,0-1,1 1,-1-1,1 0,6 3,-4-3,1-1,-1 0,0 0,0 0,1-1,-1 0,0 0,0 0,1-1,-1 0,0 0,0-1,0 0,0 0,0 0,0-1,-1 0,8-4,11-8,-1 0,36-31,-56 43,24-17,-1-3,0 0,-2-1,-1-2,-1 0,-1-1,17-31,7-35,60-180,-14 29,-58 178,-23 50,-2-1,1 0,-2-1,0 1,-2-1,8-34,-13 51,0 0,1-1,-1 1,0 0,0-1,0 1,0 0,0-1,0 1,0 0,0-1,-1 1,1-1,0 1,-1 0,1 0,-1-1,0 1,1 0,-1 0,0 0,0 0,1-1,-1 1,0 0,0 1,0-1,0 0,-1 0,1 0,0 1,0-1,0 0,-1 1,1-1,0 1,-1 0,1-1,0 1,-1 0,1 0,0 0,-1 0,1 0,-1 0,1 0,-3 1,-1 0,0 0,0 1,0-1,0 1,0 1,0-1,0 1,1-1,-1 2,1-1,-5 4,3-1,0 0,0 0,1 1,0-1,0 1,1 0,0 1,0-1,-3 9,7-13,-1 0,0 0,1 0,0 0,0 0,0 1,0-1,0 0,1 0,-1 0,1 0,0 0,0 0,0 0,0 0,0 0,1-1,-1 1,1 0,0-1,0 1,0-1,0 1,0-1,0 0,1 0,2 2,33 21,1-1,1-2,0-1,2-3,54 17,-2 2,-66-26,-12-6,-2 1,1 1,-1 0,25 17,-35-21,0 0,-1 0,1 1,-1 0,0 0,0 0,0 0,-1 0,0 0,1 1,-1-1,-1 1,1 0,-1-1,0 1,0 0,0 0,0 0,-1 10,-2 17,-2 0,-1 0,-2 0,-15 44,11-40,2 0,-9 65,18-99,0 0,-1 0,1 0,0 0,1 0,-1 0,0 0,0 0,1 0,-1 0,1 0,0 0,0 0,0-1,0 1,0 0,0 0,0-1,0 1,1-1,-1 1,0-1,1 1,-1-1,3 1,0 0,-1 0,1-1,0 0,0 1,0-2,0 1,0 0,1-1,-1 0,0 0,8-1,-2 0,0 0,0-1,0-1,0 0,0 0,0-1,-1 0,1 0,14-11,4-16,-16 16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27.91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0 201,'2'9,"0"-1,0-1,1 1,1 0,-1-1,1 1,0-1,0 0,1 0,0-1,8 8,-1 3,120 143,-14-17,-117-142,4 7,1-1,0 0,0-1,14 12,-19-18,0 1,-1 0,1-1,0 1,0-1,0 1,1-1,-1 1,0-1,0 0,0 0,0 1,0-1,0 0,0 0,0 0,1 0,-1 0,2-1,-2 0,1 0,-1 0,0 0,0 0,0 0,0 0,0 0,0 0,0-1,0 1,0 0,0-1,-1 1,1-1,0 1,-1 0,0-1,1 1,-1-3,5-16,-2-1,0 1,-1-1,-2 0,-3-41,-24-106,0 12,24 24,4 112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29.2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1 358,'5'-2,"0"-1,1 1,-1-1,0 0,-1 0,1 0,0 0,-1-1,0 0,0 0,0 0,7-10,0 2,78-84,-79 86,0 0,-1-1,0 0,14-21,-21 28,1 0,0-1,-1 1,0-1,0 1,0-1,-1 0,0 0,0 0,0 0,0 0,-1 0,1 0,-2 0,1 0,-1-7,0 9,0 1,0 0,0 0,0 0,-1 0,1 0,0 1,-1-1,0 0,1 0,-1 1,0-1,0 1,1 0,-1-1,0 1,-1 0,1 0,0 0,0 1,0-1,0 0,-1 1,1 0,0-1,-1 1,1 0,0 0,-1 0,1 0,0 1,0-1,-4 2,-1-1,-1 1,2 0,-1 0,0 1,0 0,1 0,0 0,-1 1,-8 7,8-3,0-1,1 1,0 0,0 1,1-1,0 1,1 0,0 1,0-1,-4 20,3-8,0 1,2 0,1 0,1 23,1-40,0-1,1 0,0 1,0-1,1 0,-1 0,1 0,0 0,0 0,0 0,0 0,1-1,-1 1,1-1,0 0,0 1,1-1,-1-1,0 1,8 4,8 4,0-1,1 0,22 6,-11-3,-21-9,42 20,2-3,102 26,-154-47,0 0,0 0,0 0,0 0,0-1,0 1,0 0,0-1,0 1,0-1,0 0,0 0,0 0,-1 0,1 0,0 0,-1 0,1 0,-1-1,1 1,-1 0,0-1,1 0,-1 1,0-1,0 0,0 1,0-1,-1 0,1 0,0 0,-1 0,1-3,4-11,-2 1,0-1,1-21,-2 19,0-5,0 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30.7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256 181,'-50'46,"33"-32,1 1,0 0,-17 23,13-11,-1 0,-29 50,45-68,0 1,1-1,0 1,1 0,0 0,1 0,0 0,0 0,1 0,0 11,1-19,0 0,0-1,0 1,0 0,0 0,0-1,0 1,1 0,-1 0,1-1,-1 1,1-1,-1 1,1 0,0-1,0 1,0-1,0 0,0 1,0-1,0 0,1 1,-1-1,0 0,1 0,-1 0,1 0,-1 0,1-1,-1 1,1 0,0-1,-1 1,1-1,0 1,-1-1,1 0,0 0,-1 0,1 0,0 0,2-1,0 1,0-1,0 0,0-1,0 1,0-1,-1 0,1 0,0 0,-1 0,1 0,-1-1,0 0,0 0,0 0,0 0,4-6,-3 1,0-1,0 1,-1-1,0 0,0 0,-1 0,0 0,-1 0,0-1,-1 1,0 0,-1-14,-4-12,-17-69,7 41,8 20,-1-61,4 45,4 58,0-1,0 1,0 0,0-1,0 1,0 0,-1-1,1 1,0-1,-1 1,1 0,-1 0,0-1,1 1,-1 0,0 0,0 0,-1-2,1 4,1 0,0 0,-1 0,1 0,0 0,0 0,0 0,0 0,0 0,0 0,0 0,0 0,0 0,0 0,0 0,0 0,1 0,-1 0,0 0,1 0,-1-1,1 1,-1 0,2 1,9 20,1 0,0-1,2 0,24 27,27 41,30 55,-30-50,-55-77,-2-3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33.85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279 531,'-6'1,"-1"0,0 0,1 0,-1 1,1 0,0 1,-1-1,1 1,1 0,-1 1,0-1,-5 6,-64 58,56-49,6-6,1 0,0 1,1 1,0 0,-14 24,23-34,0 0,0 0,0 0,1 0,-1 0,1 0,0 0,1 0,-1 1,1-1,-1 0,1 1,1-1,-1 0,0 0,1 1,0-1,0 0,1 0,-1 0,1 0,-1 0,1 0,1 0,-1-1,0 1,1-1,4 5,4 3,2 0,-1-1,2 0,-1-1,21 11,81 33,-56-28,198 84,-199-88,1-2,93 16,-151-35,16 3,0 0,0-1,0-1,0-1,22-2,-35 1,0 1,0-1,0 0,-1-1,1 1,0-1,-1 1,1-1,-1 0,0 0,1-1,-1 1,0-1,-1 1,1-1,0 0,-1 0,1 0,-1-1,0 1,0 0,0-1,-1 0,1 1,-1-1,0 0,0 0,1-4,2-24,-2 1,0 0,-2-1,-2 0,0 1,-3 0,0 0,-2 0,-1 1,-2 0,0 0,-3 1,0 0,-24-37,36 64,0 1,0-1,0 0,0 1,-1 0,1-1,0 1,-1 0,1-1,-1 1,1 0,-1 0,1 0,-3 0,4 0,-1 1,1 0,-1 0,1 0,-1 0,1 0,-1 0,1 1,-1-1,1 0,-1 0,1 0,-1 0,1 0,0 1,-1-1,1 0,-1 0,1 1,0-1,-1 0,1 1,0-1,-1 0,1 1,0-1,-1 1,1-1,0 0,0 1,0-1,-1 2,1 0,-1 1,1-1,-1 1,1-1,0 1,0-1,0 1,0-1,0 1,1 0,-1-1,1 1,0-1,0 0,0 1,0-1,0 0,0 1,2 1,5 6,0-1,1 1,0-2,0 0,1 0,0 0,0-1,1-1,-1 0,2 0,18 6,11 1,1-1,45 5,19 6,-100-21,0-1,0 1,0-1,0 0,1-1,-1 1,0-1,11-2,-15 2,0-1,-1 0,1 1,0-1,0 0,0 0,-1-1,1 1,0 0,-1 0,0-1,1 1,-1-1,0 1,1-1,-1 0,0 0,0 1,0-1,-1 0,1 0,0 0,-1 0,1 0,-1 0,0 0,1 0,-1 0,0 0,-1-3,-2-24,0 12,3 17,0 0,0 0,0 0,0 0,0 0,1 0,-1 1,0-1,0 0,0 0,0 0,0 0,0 0,0 0,0 0,0 0,1 0,-1 0,0 0,0 0,0 0,0 1,0-1,0 0,0 0,1 0,-1 0,0 0,0 0,0 0,0 0,0 0,0-1,1 1,-1 0,0 0,0 0,0 0,0 0,0 0,0 0,0 0,0 0,1 0,-1 0,0 0,0 0,0-1,0 1,0 0,0 0,0 0,0 0,0 0,0 0,0 0,0 0,0-1,0 1,0 0,0 0,2 2,0 0,1 1,-1-1,0-1,1 1,-1 0,1 0,-1-1,1 0,0 1,0-1,0 0,-1 0,1-1,0 1,0-1,0 1,0-1,0 0,0 0,0 0,0 0,0-1,0 0,0 1,0-1,0 0,0 0,4-2,-3 0,1 0,-1 0,0-1,0 1,0-1,0 0,-1 0,0 0,1-1,-2 1,1-1,0 0,-1 1,0-1,3-10,1-16,-2 0,0 0,-2-1,-2 1,-4-38,2-3,2 19,-6-104,4 142,0 0,-1 0,-1 0,0 1,-1-1,-1 1,-14-26,17 35,0 1,-1 0,0 0,1 0,-1 1,-1-1,-5-3,9 6,0 0,0 0,0 0,-1 1,1-1,0 0,-1 1,1-1,0 1,-1-1,1 1,-1 0,1-1,-1 1,1 0,-1 0,1 0,0 0,-1 0,1 1,-1-1,1 0,-1 1,1-1,0 1,-1-1,1 1,0 0,-1-1,1 1,-1 1,1-1,1 1,-1-1,1 0,-1 1,1-1,0 1,0-1,-1 0,1 1,0-1,0 1,1-1,-1 0,0 1,0-1,1 1,-1-1,0 0,1 1,0-1,-1 0,1 1,0-1,0 0,-1 0,1 0,0 0,0 0,0 0,0 0,1 0,1 1,40 31,215 105,-163-92,-2 4,97 71,-150-93,-14-10,43 37,-63-50,-1 0,0 0,-1 1,1-1,-1 1,0 0,0 0,-1 1,0-1,0 1,-1-1,1 1,1 10,-4-14,1 0,-1 0,0 0,0 0,0 1,-1-1,1 0,-1 0,1-1,-1 1,0 0,0 0,-1 0,1 0,0-1,-1 1,0-1,0 1,1-1,-1 0,-1 1,1-1,0 0,0 0,-5 2,-5 2,1 0,-1-1,0 0,-24 5,-16 7,41-12,-1 0,-1-1,-22 5,10-5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34.9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0,'4'0,"6"0,6 0,3 0,4 0,2 0,1 0,0 5,0 0,-4 5,-6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35.7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 0,'-1'11,"0"0,1 0,1 0,0 0,1 0,0 0,0-1,1 1,1-1,-1 1,2-1,-1 0,2-1,-1 1,1-1,1 0,-1-1,12 12,94 87,150 111,-257-214,-1-1,0 0,1 0,0 0,0 0,0-1,0 0,0 0,0 0,0-1,9 2,-9-3,-1 0,0 0,1-1,-1 0,0 0,0 0,0 0,0-1,0 1,0-1,0 0,0 0,0-1,-1 1,5-5,207-188,-196 176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36.3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75,'0'-4,"4"-2,6 1,5-4,5 0,3 2,1 2,6 1,2 2,-4-3,-4-1,0 1,-1 1,-4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5.2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110 479,'65'-3,"0"-2,0-4,-1-3,87-26,-129 31,-1 0,0-2,0 0,-1-1,-1-1,28-20,-36 23,0-2,-1 1,0-1,0-1,-1 1,0-2,-1 1,-1-1,0-1,0 1,7-21,-12 29,-1 0,1-1,-1 1,0-1,0 0,0 1,0-1,-1 0,0 1,0-1,0 0,-1 1,0-1,1 0,-2 1,1-1,0 1,-1-1,0 1,0 0,0-1,-1 1,1 0,-1 1,0-1,0 0,0 1,-1 0,1 0,-1 0,0 0,0 0,0 1,-7-4,-3 0,-1 0,1 2,-1-1,0 2,0 0,0 1,0 0,-1 2,-23 0,-71 7,-191 36,288-40,0 1,-1 0,1 0,1 2,-25 12,33-15,-1 0,1 1,0-1,0 1,0 0,1 0,-1 0,1 1,0-1,0 1,1-1,-1 1,1 0,0 0,0 0,1 1,-1-1,0 6,-2 33,3 1,1 0,7 57,-7-97,1-1,-1 0,1 0,0 0,0 0,0 1,0-1,1 0,0-1,0 1,0 0,0 0,0-1,1 0,-1 1,1-1,6 5,-3-4,1 0,0-1,0 0,0 0,0-1,0 1,0-2,1 1,8 0,115 17,252 3,-335-21,44-2,-84 0,-1 0,1 0,-1-1,1 0,-1 0,0-1,1 0,-2 0,11-7,-9 5,-1 0,1 0,-1 0,0-1,0 0,-1 0,12-14,-9 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36.9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15,'4'0,"2"-4,4-2,0 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37.8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217 270,'-6'0,"-14"-1,0 0,0 2,0 0,0 2,0 0,1 1,-1 1,-31 12,123-34,102-47,111-36,-103 35,-87 29,-75 23,-18 8,-14 4,-1 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39.15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155 71,'0'-2,"-1"-1,0 1,0-1,0 1,-1 0,1 0,0-1,-1 1,1 0,-1 0,0 0,0 0,0 1,0-1,0 1,0-1,-5-2,-40-20,45 23,0-1,0 1,-1 1,1-1,0 0,-1 1,1-1,0 1,-1-1,1 1,0 0,-1 0,1 0,-1 1,1-1,0 0,-1 1,1-1,0 1,0 0,-1 0,1 0,0 0,0 0,0 1,0-1,0 1,-3 2,4-1,0-1,0 1,0 0,0 0,1-1,-1 1,1 0,-1 0,1 0,0 0,0-1,0 1,1 0,-1 0,1 0,-1 0,1-1,0 1,0 0,0-1,1 1,-1-1,3 5,11 14,1-1,1-1,0-1,1 0,1-1,1-1,1-1,38 22,-37-26,1-1,1-1,0-1,0-1,0-2,1 0,0-1,0-2,0 0,0-2,0-1,29-4,-51 4,0 0,0 0,0 0,-1 0,1 0,0-1,-1 1,1-1,-1 0,1 0,-1 0,0 0,1 0,-1 0,0-1,-1 1,1-1,0 1,-1-1,1 0,-1 0,0 1,0-1,0 0,0 0,-1 0,1 0,-1 0,0 0,0-6,1-2,-1-1,0 1,-1-1,0 1,-1 0,0-1,-4-11,4 19,0 1,0-1,0 1,0-1,0 1,0 0,-1 0,0 0,0 1,1-1,-2 0,1 1,0 0,0 0,-1 0,1 0,-1 0,1 1,-1 0,0-1,0 1,0 1,1-1,-6 0,-12-1,0 1,0 1,-30 4,10-1,-196 14,117-7,107-9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0.6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1 218,'0'2,"0"1,0 0,0 0,1 0,-1-1,1 1,0 0,0-1,0 1,0-1,1 1,-1-1,1 1,-1-1,1 0,3 4,38 24,-3-2,-38-27,0 1,-1 0,1 0,-1 0,1 0,-1 0,0 0,0 0,0 1,0-1,0 0,-1 0,1 1,0-1,-1 1,0-1,0 4,-2-1,-4-17,-2-21,8 29,0 1,0 0,0-1,1 1,-1-1,1 1,0 0,0 0,0-1,0 1,1 0,-1 0,1 0,0 0,0 0,0 1,0-1,0 0,1 1,-1 0,1-1,0 1,0 0,-1 1,1-1,0 0,1 1,-1-1,0 1,0 0,1 0,-1 1,0-1,1 1,-1-1,5 1,14-1,0 2,0 0,0 1,32 7,-35-6,28 7,0 1,0 2,-1 3,-1 1,52 28,-69-25,-15-13,-16-35,-2 7,-5-25,-5-58,13 89,2 0,0 1,1-1,0 0,1 1,1-1,0 1,8-20,-11 32,1-1,0 1,0 0,0-1,0 1,0 0,1 0,-1 0,0 0,1 0,0 0,-1 0,1 0,0 1,0-1,0 1,0-1,0 1,1 0,-1 0,0 0,0 0,1 0,-1 0,1 1,-1-1,1 1,-1 0,1 0,-1 0,1 0,-1 0,1 0,-1 1,1-1,3 2,8 3,-1 1,0 0,-1 1,1 1,15 12,-7-5,41 27,-14-8,85 46,-110-70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2.1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1108,'2'-6,"0"0,0 1,1-1,0 1,0 0,0 0,0 0,1 0,0 1,4-5,4-5,154-228,-159 231,0 0,-1 0,0-1,-1 0,0 0,-1 0,0-1,3-23,-7 35,0 0,0 0,1 0,-1 0,0 0,0-1,-1 1,1 0,0 0,0 0,0 0,-1 0,1 0,-1 0,1 0,-1 0,1 0,-1 0,1 0,-1 0,0 0,0 1,1-1,-1 0,0 0,0 1,0-1,0 1,0-1,0 0,0 1,0 0,0-1,0 1,0 0,0-1,0 1,0 0,0 0,0 0,0 0,-1 0,1 0,0 0,0 0,-2 1,-1 1,-1-1,1 1,0-1,0 1,-1 1,1-1,1 1,-1-1,0 1,-3 3,0 2,0 1,1-1,0 1,1 0,-1 1,2-1,-1 1,1 0,1 0,0 1,0-1,1 1,0-1,1 1,0-1,1 1,0 0,1 0,2 10,-1-7,1-1,0 1,1-1,0 0,1 0,1-1,0 1,0-1,1-1,1 1,0-1,1 0,0-1,16 14,-5-7,1-1,1-1,0-1,1-1,1-1,0-1,0-1,47 12,-68-21,0 0,0-1,-1 1,1-1,0 1,0-1,0 0,0-1,0 1,0 0,0-1,0 1,0-1,0 0,-1 0,1 0,0-1,-1 1,1 0,0-1,-1 0,0 0,1 1,-1-1,0-1,0 1,0 0,0 0,-1-1,1 1,-1-1,1 0,-1 1,0-1,1-3,3-11,-1 1,-1-1,-1 0,0 0,-1-18,1 2,10-123,-6-1,-7 0,-22-162,19 290,-14-48,15 69,1 0,-1 0,-1 1,1-1,-1 1,-1 0,1 0,-1 0,0 1,-9-9,13 14,0 0,1 0,-1 0,0 1,0-1,0 0,0 0,0 1,0-1,-1 0,1 1,0-1,0 1,0 0,0-1,-1 1,1 0,0 0,0 0,-1-1,1 1,0 1,0-1,-1 0,1 0,0 0,0 1,0-1,-2 1,2 0,-1 1,0 0,1-1,0 1,-1 0,1 0,0 0,0 0,0 0,0 0,1 0,-1 0,0 1,0 3,0 3,0 1,0 0,0 0,1 0,1 0,2 15,2-11,0 0,2 0,-1 0,1-1,16 21,50 58,-19-31,2-1,75 60,-117-109,-1 0,-1 1,0 1,-1-1,0 2,-1 0,0 0,-1 0,9 21,-16-30,0 0,0-1,1 1,-1-1,1 0,0 0,1 0,-1 0,1 0,-1-1,1 1,0-1,0 0,1 0,-1-1,1 1,-1-1,1 0,0-1,0 1,0-1,0 1,0-2,0 1,0 0,0-1,0 0,0 0,0-1,0 1,0-1,0 0,0 0,0-1,0 0,0 0,-1 0,1 0,-1-1,1 1,6-7,6-8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2.9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100 588,'2'-167,"-4"-176,1 338,0 0,0 0,0 0,0 0,-1 0,0 1,0-1,0 1,0-1,-1 1,-5-6,8 8,-1 1,0 0,0 0,0 0,0 0,-1 0,1 0,0 0,0 1,0-1,-1 0,1 1,0-1,-1 0,1 1,-1 0,1-1,-1 1,1 0,0 0,-1 0,1 0,-1 0,1 0,-1 0,1 0,-1 1,1-1,-1 1,1-1,0 1,-1-1,1 1,0 0,0 0,-1-1,1 1,0 0,0 0,0 0,0 0,-2 3,1-1,0 0,0 1,0-1,1 1,-1-1,1 1,-1 0,1 0,1 0,-1-1,0 1,1 0,0 0,0 0,0 0,0 0,1 0,0 0,-1-1,1 1,1 0,-1 0,0-1,1 1,0-1,3 6,7 12,1 1,31 37,-34-47,72 83,4-4,109 89,-52-51,-46-28,-85-87,0 1,-1 1,0 0,-2 1,10 22,-17-35,-1 0,0 0,-1 0,1 0,-1 0,0 0,0 0,0 1,0-1,-1 0,1 0,-1 0,0 0,-1 0,1 0,0-1,-1 1,0 0,0-1,0 1,-5 4,-5 8,-2-1,0 0,-20 16,5-5,-141 148,145-149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4.22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810 53,'0'-8,"-1"5,1 1,0 0,-1-1,1 1,0 0,1 0,-1-1,0 1,1 0,-1-1,1 1,0 0,0 0,0 0,0 0,0 0,0 0,2-2,-3 4,0 0,1 0,-1 0,0 0,1 0,-1 0,0 0,0 0,1 0,-1 0,0 0,1 0,-1 0,0 0,1 0,-1 0,0 0,0 0,1 0,-1 1,0-1,0 0,1 0,-1 0,0 1,0-1,0 0,1 0,-1 1,0-1,0 0,0 0,0 1,1-1,-1 0,0 0,0 1,0-1,0 0,0 1,0-1,0 0,0 1,0-1,0 0,0 0,0 1,0-1,0 0,0 1,0-1,-1 0,1 0,0 1,-1 22,-15 33,-3 0,-2-1,-28 53,31-69,-343 791,71 28,282-826,-31 142,36-159,1 1,1 0,1 0,1 0,0-1,0 1,2 0,7 27,-9-39,1-1,-1 1,1 0,0-1,0 1,0-1,1 0,-1 1,1-1,-1 0,1-1,0 1,0 0,1-1,-1 0,0 0,1 0,-1 0,8 3,11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5.1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55 1360,'1'-50,"2"-1,2 1,15-60,117-693,-132 761,-1 16,-1 0,-1 0,-1 0,-1 0,-8-52,7 75,1 1,-1-1,0 0,0 1,0-1,0 1,0-1,-1 1,1 0,-1 0,1-1,-1 1,0 0,0 0,-3-2,3 3,1 0,-1 1,1-1,-1 1,0-1,1 1,-1 0,1-1,-1 1,0 0,1 0,-1 0,0 0,1 0,-1 1,0-1,1 0,-1 1,-1 0,-2 2,0-1,0 1,1 0,-1 0,1 1,0-1,0 1,0 0,0 0,1 0,-1 1,1-1,-4 9,-13 29,3 1,1 0,2 1,3 1,1 0,2 0,2 1,2 0,2 0,2 0,2 1,2-2,2 1,2 0,18 56,-7-41,2-2,47 94,-53-125,1 0,1-1,2-1,0-1,2-1,1 0,28 23,-39-38,1-1,1 0,-1-1,1-1,1 1,-1-2,1 0,0-1,0 0,0-1,1-1,-1 0,1-1,19 0,-30-2,-1 1,1-1,-1 0,1 0,-1 0,1 0,-1-1,0 1,1-1,-1 0,0 0,0 0,0 0,-1-1,1 1,-1-1,1 1,-1-1,4-6,2-5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6.26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132 409,'4'-1,"0"0,0 1,0-1,0-1,0 1,-1-1,1 1,0-1,-1 0,1 0,-1-1,0 1,0-1,0 0,0 1,0-1,-1-1,1 1,-1 0,0-1,0 1,0-1,0 1,0-1,-1 0,1-4,4-8,-2 1,0-1,-1 0,0 0,0-19,-2 15,-1 0,0 1,-2-1,0 1,-9-34,10 49,0 0,0 1,0-1,-1 0,1 1,-1-1,0 1,0-1,-1 1,1 0,-1 0,1 0,-1 0,0 1,0-1,0 1,-1-1,1 1,0 0,-1 0,0 1,1-1,-1 1,0 0,0 0,0 0,1 0,-1 1,0-1,0 1,0 0,0 0,0 1,0-1,-5 2,4-1,0 1,1 0,-1 0,0 0,1 1,0-1,-1 1,1 0,0 0,0 1,1-1,-1 1,1 0,0 0,0 0,0 0,0 0,1 1,-4 7,1 0,0 0,1 0,1 0,0 1,0-1,-1 23,2 9,2 0,2 0,1 0,3 0,1-1,3 0,1 0,29 71,-37-107,2 5,0 1,2-1,-1 0,15 19,-18-28,0 1,1-1,-1-1,1 1,-1 0,1-1,0 1,0-1,0 0,0-1,0 1,0-1,1 1,-1-1,0 0,1-1,-1 1,7-1,6 0,1-1,-1-1,0 0,0-1,33-11,74-39,-58 22,-36 19,-20 9,1-2,-1 1,0-1,12-8,-6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7.4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199 166,'-3'1,"0"-1,0 1,0 0,1 0,-1 0,0 0,0 0,1 0,-1 1,1 0,-1-1,1 1,0 0,-1 0,1 0,-2 3,-31 43,28-39,-10 23,1 0,2 0,1 1,2 1,1 0,1 1,-6 56,12-58,1 0,2 0,1 0,1 1,2-1,2-1,1 1,1-1,19 49,-24-76,-1 0,1-1,-1 1,1-1,1 1,-1-1,1 0,-1 0,1-1,0 1,0-1,1 0,-1 0,1 0,-1-1,1 1,0-1,10 3,-11-5,-1 1,0 0,1-1,-1 0,1 0,-1 0,1 0,-1 0,1-1,-1 0,1 0,-1 0,1 0,-1 0,0 0,0-1,0 0,0 0,0 0,0 0,0 0,-1 0,1-1,-1 1,1-1,-1 0,0 1,0-1,2-6,0 1,0 0,-1-1,0 0,-1 1,0-1,0 0,0-17,-2-69,-2 50,0-80,-6-1,-32-167,29 218,8 48,-1 1,-13-42,11 59,2 14,2 18,6-12,0 0,1 0,0-1,1 1,0-1,1 0,0 0,0-1,11 10,11 17,284 414,-228-349,-71-82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8.3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0,'9'22,"-1"1,11 44,0 5,121 510,-58-199,-63-304,24 85,-42-161,0 0,0 0,1 0,-1 0,1 0,0 0,-1 0,1-1,1 1,-1-1,0 1,0-1,1 0,0 0,-1 0,1 0,0-1,0 1,3 1,-1-2,0 0,0 0,0 0,0 0,1-1,-1 0,0 0,0-1,0 1,0-1,6-1,12-6,-1 0,0-1,0-1,24-15,-36 19,141-88,36-19,-160 100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8.4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0 406,'2'7,"1"0,-1 0,1 0,0-1,1 0,-1 1,1-1,1 0,-1-1,9 8,-2 2,194 221,-57-69,-148-167,1 1,-1-1,0 1,0-1,1 0,-1 1,0-1,0 1,1-1,-1 0,0 1,1-1,-1 0,1 1,-1-1,0 0,1 0,-1 1,1-1,-1 0,1 0,-1 0,1 0,-1 0,0 0,1 1,-1-1,1 0,-1 0,1 0,-1-1,1 1,-1 0,1 0,-1 0,2 0,4-21,-7-42,1 51,-39-601,34 571,-1-1,-18-64,20 100,2 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9.05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23,'0'-4,"5"-2,5 1,5 1,5 1,-2 5,1 7,2 6,-3 5,-1 3,2 2,-3 1,-4 0,0-4,-2-6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49.4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50.4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13,'3'2,"1"0,0 0,0 1,-1-1,1 1,-1 0,0-1,0 2,0-1,0 0,4 8,-3-7,83 96,44 59,-114-126,-16-28,1 0,0 0,1-1,-1 1,1-1,0 1,0-1,1 0,4 4,-8-7,0-1,0 0,0 0,1 0,-1 0,0 0,0 0,0 0,1 0,-1 0,0 1,0-1,0 0,1 0,-1 0,0 0,0 0,0 0,1 0,-1-1,0 1,0 0,0 0,1 0,-1 0,0 0,0 0,0 0,1 0,-1 0,0 0,0-1,0 1,0 0,1 0,-1 0,0 0,0-1,0 1,0 0,0 0,0 0,0-1,0 1,1 0,-1 0,2-16,-3-16,-8-19,2-1,2 0,4-102,0 153,1-1,0 0,0 0,0 1,1-1,-1 0,0 1,0-1,1 0,0 1,-1-1,1 0,0 1,-1-1,1 1,0-1,0 1,0 0,0-1,1 1,-1 0,0 0,3-2,-2 3,-1 0,1 0,-1 0,1 0,0 0,-1 0,1 1,-1-1,1 1,0-1,-1 1,0-1,1 1,-1 0,1 0,-1 0,0 0,1 0,1 2,7 7,0 0,0 1,-1 0,10 16,4 10,3-1,1-2,1 0,38 33,-53-55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51.86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207 72,'0'-3,"0"0,0-1,0 1,-1 0,1 0,-1 0,1 0,-1-1,0 1,-1 0,1 0,0 0,-1 1,1-1,-1 0,0 1,0-1,0 1,-4-4,4 4,-1 1,0 0,0 0,1 0,-1 0,0 0,0 0,0 1,0-1,0 1,0 0,0 0,0 0,0 0,0 1,0-1,0 1,0 0,0 0,1 0,-5 2,0-1,0 1,1 0,0 0,0 1,0 0,0 0,1 0,-1 1,1-1,0 1,0 1,1-1,0 0,0 1,0 0,-5 11,5-5,0 0,1 1,0-1,1 1,0 0,1 0,1 0,0 16,1-9,1 0,0 1,9 30,-10-46,0 0,1 0,-1-1,1 1,0-1,0 0,0 1,1-1,-1 0,1 0,0-1,1 1,-1 0,0-1,1 0,0 0,0 0,0 0,0-1,8 4,-9-5,-1-1,1 0,-1-1,1 1,-1 0,1-1,-1 1,1-1,-1 0,0 0,1 0,-1 0,0 0,0 0,0-1,0 1,0-1,0 1,0-1,-1 0,1 0,0 0,-1 0,1 0,-1 0,0 0,0 0,0-1,1-2,5-9,-1 0,0 0,4-21,-6 16,-2 0,0 0,-1-32,-2 38,1-1,1 0,0 1,0-1,1 1,1-1,0 1,8-19,-11 32,0 0,1-1,-1 1,0 0,1 0,-1-1,0 1,0 0,1 0,-1-1,0 1,1 0,-1 0,1 0,-1 0,0-1,1 1,-1 0,1 0,-1 0,0 0,1 0,-1 0,1 0,-1 0,0 0,1 0,-1 0,1 1,-1-1,0 0,1 0,-1 0,0 0,1 1,-1-1,0 0,1 0,-1 1,0-1,1 0,-1 0,0 1,0-1,1 0,-1 1,0-1,0 0,0 1,1-1,-1 1,0 0,14 21,21 45,178 309,-168-310,255 405,-291-455,0 0,-1 1,-1 0,-1 0,7 29,-12-43,0 0,-1 0,1 0,-1 0,0 0,0 0,0 0,0 0,0 0,-1 0,1 0,-1 0,0 0,0 0,0 0,0 0,-1 0,1 0,-1-1,1 1,-1-1,0 1,0-1,0 0,0 0,-1 1,1-2,-1 1,1 0,-1 0,0-1,1 1,-1-1,0 0,0 0,0 0,0 0,0-1,0 1,0-1,-4 0,-2 1,0-1,0 0,0 0,0-1,0 0,0-1,0 0,1 0,-1-1,1 0,-1-1,1 0,0 0,-13-10,-5-5,0-2,-39-42,42 40,6 5,0 0,1-1,-22-35,33 45,0 1,1-1,0 0,0 0,1 0,0 0,0-1,1 0,1 1,0-1,0 0,1-12,0 19,1-1,-1 1,1 0,0 0,0 0,1 0,-1 0,0 0,1 0,0 0,0 0,0 0,0 1,0-1,0 1,1 0,3-4,11-5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53.28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1,'27'0,"44"3,-66-2,0 0,0 0,-1 1,1 0,0 0,0 0,-1 1,1-1,-1 1,0 0,7 6,70 72,-4 4,-4 2,-4 4,74 126,-104-142,52 140,-68-155,-17-40,0 0,-1 1,0-1,-2 1,1 28,-6 109,-1-55,2-85,0 1,-1-1,-1 1,-1-1,0 0,-1 0,-1-1,-1 1,-13 22,9-17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1:54.90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656 0,'-1'6,"-1"-1,0 0,0 0,0 0,-1 0,0 0,1-1,-2 1,1-1,0 0,-6 5,-11 17,-62 114,6 3,7 3,-75 229,88-190,9 3,-38 305,62-303,5 355,20-522,0 0,1-1,1 1,1-1,2 0,0 0,1-1,17 33,-20-46,0 1,0-1,1-1,0 1,0-1,1 0,0 0,0-1,1 1,-1-2,1 1,1-1,-1-1,1 1,0-1,0-1,0 0,0 0,1-1,-1 0,1 0,13 0,29-4,0-3,0-2,-1-2,65-20,-55 13,1 2,84-7,-89 19,-26 1,0-1,52-10,-65 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03.7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1014 44,'0'-2,"0"0,0 0,0 1,0-1,-1 0,1 0,-1 1,1-1,-1 0,0 1,1-1,-1 1,0-1,0 1,0-1,0 1,0-1,-1 1,1 0,0 0,-1-1,1 1,-1 0,1 0,-1 1,1-1,-1 0,0 0,1 1,-1-1,0 1,1 0,-1-1,0 1,0 0,1 0,-1 0,-3 0,-9 1,1 1,0-1,0 2,-15 4,19-4,-49 12,0 4,2 1,0 4,1 1,2 3,1 3,-67 50,87-56,2 2,1 0,1 2,2 2,0 0,3 1,0 2,2 0,2 1,1 1,2 1,-13 43,16-34,2 0,1 1,3 1,2-1,2 1,4 75,3-85,1-1,2 1,2-1,1 0,2-1,1 0,2-1,33 57,-20-48,2-2,2-1,2-1,1-2,2-1,2-2,1-2,1-1,71 40,-85-58,0-1,1-2,0 0,1-2,0-1,0-1,1-2,-1-1,1-1,1-2,-1-1,0-1,0-1,0-2,-1-1,1-2,-1 0,-1-2,54-24,-68 24,0 1,-1-2,0 0,-1-1,0 0,0 0,-1-1,-1-1,0 0,-1-1,0 1,-1-2,0 1,-1-1,-1 0,8-31,0-11,-3 0,-2-1,2-81,-6 45,-5-1,-4 0,-4 1,-30-143,24 179,-3 1,-2 0,-3 1,-2 1,-2 1,-3 2,-2 0,-48-61,67 100,-18-25,-44-44,64 73,1 1,-1 0,0 0,-1 1,1 0,-2 1,1 0,-1 1,1 0,-15-3,2 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06.0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28,'1'-1,"-1"0,0 0,1 0,0-1,-1 1,1 0,0 0,0 0,-1 0,1 0,0 0,0 0,0 1,0-1,0 0,0 1,1-1,-1 0,0 1,0-1,0 1,1 0,-1-1,0 1,0 0,1 0,-1 0,2 0,44-5,-40 5,69-3,121 11,-168-6,-1 3,0 0,-1 1,0 2,0 1,0 1,40 22,-57-26,0 1,-1-1,0 2,0-1,-1 1,0 1,-1-1,1 1,-2 1,1-1,-1 1,9 21,-8-13,-2 1,1 0,-2 0,-1 1,0-1,-1 36,-2-54,0 55,2-1,2 1,21 98,-23-150,-1 0,0 0,1 0,0-1,-1 1,1 0,1-1,-1 1,1-1,3 4,8 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07.1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0,'1'15,"1"-1,0 1,0-1,2 1,0-1,0 0,1-1,1 1,0-1,1 0,14 20,-2-8,0 0,2-2,1 0,35 28,-50-45,0-1,0 0,1-1,-1 0,1 0,0 0,0-1,0 0,13 3,-18-6,-1 0,0 1,0-1,1 0,-1 0,0 0,0 0,1-1,-1 1,0-1,0 1,0-1,0 0,1 0,-1 0,0 0,0 0,-1 0,1 0,0-1,0 1,-1-1,1 0,0 1,-1-1,0 0,1 0,-1 0,0 0,0 0,0 0,0 0,-1 0,1 0,0 0,-1 0,1-1,-1 1,0-4,2-17,-2 1,-3-42,1 47,1 1,0-1,2 0,0 0,5-29,-6 45,0 1,0-1,0 1,0-1,0 1,1 0,-1-1,0 1,0-1,0 1,0 0,1-1,-1 1,0-1,0 1,1 0,-1-1,0 1,1 0,-1 0,0-1,1 1,-1 0,1 0,-1-1,0 1,1 0,-1 0,1 0,-1 0,0 0,1-1,-1 1,1 0,0 0,14 11,9 23,-9-6,-9-16,1 0,0 0,0 0,1-1,1 0,0-1,1 0,13 11,7 8,-20-14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07:08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1 330,'26'-2,"0"-1,0-2,-1 0,47-18,-33 11,289-73,-142 40,-142 30,0-1,-2-3,0-1,42-27,-64 35,17-9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08.3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0 479,'5'-1,"0"-1,0 0,0 0,-1-1,1 1,-1-1,1 0,-1 0,0 0,6-8,12-7,0 3,0 0,-2-2,0-1,-1-1,27-33,-37 40,0 0,-1 0,0-1,-1 0,0-1,-1 1,-1-1,0-1,-1 1,-1 0,3-21,-6 30,0 0,0 0,-1 0,0 0,0 0,0 0,0 1,-1-1,0 0,0 1,0-1,-1 1,1 0,-1 0,0 0,0 0,0 0,-8-5,9 7,0 0,0 0,-1 1,1-1,0 1,-1 0,1 0,-1 0,0 0,1 0,-1 0,0 1,0-1,1 1,-1 0,0 0,0 0,0 0,1 1,-1-1,0 1,0-1,1 1,-1 0,0 0,1 0,-1 0,1 1,0-1,-1 1,1-1,0 1,-4 3,-8 9,1 0,1 1,0 1,1 0,1 0,0 1,-12 29,17-36,2 1,-1-1,1 1,1-1,0 1,0 0,1 0,1 0,-1 0,2 0,0 0,0-1,1 1,6 20,-5-24,0 0,1 0,0-1,1 0,0 1,0-2,0 1,0 0,1-1,0 0,0-1,9 6,12 6,50 22,-34-18,-12-5,1 0,34 9,-58-21,1 0,-1-1,0-1,0 1,1-1,-1-1,1 1,-1-2,1 1,-1-1,1 0,-1-1,0 0,10-4,-11 2,0-1,0 0,-1 0,1-1,-2 0,1 0,-1 0,1-1,-2 1,1-1,-1-1,6-11,-3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1.0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1,'1'29,"1"0,1 0,2-1,0 1,17 46,-16-58,1 0,0-1,1 0,1 0,0-1,2 0,-1-1,2 0,0 0,19 16,-27-27,0 0,0 0,0 0,0-1,1 1,-1-1,1 0,-1-1,1 1,0-1,0 0,0 0,0 0,0-1,0 1,0-1,0 0,0-1,0 1,0-1,0 0,-1-1,1 1,0-1,0 0,-1 0,1 0,-1 0,0-1,0 0,0 0,0 0,0 0,0-1,-1 0,0 1,0-1,0 0,0-1,-1 1,1 0,-1-1,0 1,0-1,-1 0,1 0,-1 0,0-6,3-10,-1 0,-2-1,0 1,-1-1,-1 1,-1-1,-1 1,-1 0,-12-37,14 48,6 10,18 17,25 35,-7 11,24 31,-31-51,-14-18,1 0,1-1,28 24,-38-38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1.5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0,'0'5,"0"5,0 5,0 5,0 3,4 6,2 2,-1 1,4-2,0 0,-2-7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1.9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10,'0'-4,"0"-2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2.8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0 127,'3'28,"1"0,2 0,1-1,1 1,1-2,24 50,2 9,-31-73,25 59,-27-66,0 0,1-1,-1 0,1 1,0-1,0 0,0 0,0-1,1 1,0-1,7 6,-10-9,-1 0,1 0,0 0,-1 0,1 0,-1 0,1 0,0 0,-1 0,1 0,0 0,-1 0,1 0,-1 0,1-1,0 1,-1 0,1 0,-1-1,1 1,-1 0,1-1,-1 1,1-1,-1 1,1-1,-1 1,0-1,1 1,-1-1,0 1,1-1,-1 1,0-1,0 1,1-1,-1 0,0 1,0-1,0 0,0 1,0-1,0 1,0-2,4-32,-4 32,0-44,-13-84,7 89,2 0,3-79,2 105,1 0,1 0,0 0,1 0,1 1,9-22,-13 34,1-1,-1 1,0-1,1 1,0 0,-1 0,1 0,0 0,0 0,0 0,0 1,1-1,-1 1,0-1,1 1,-1 0,5-2,-4 3,0 0,0 0,0 0,0 1,0-1,0 1,0 0,0 0,0 0,0 0,0 0,-1 0,1 1,0-1,-1 1,1 0,-1 0,0 0,0 0,2 3,29 28,-3 2,48 68,-64-80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4.3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593 2,'-82'-2,"-89"4,163-1,1 1,-1-1,1 1,-1 1,1-1,0 1,0 0,0 1,0 0,1 0,-1 0,1 1,0 0,1 0,-1 1,1-1,0 1,0 0,1 1,-5 8,-6 13,1 1,1 0,-14 49,14-39,-12 48,23-79,0 1,1-1,0 0,0 1,1-1,1 1,-1-1,3 12,-2-17,0-1,0 1,0-1,1 0,-1 0,1 1,-1-1,1 0,0 0,0-1,0 1,0 0,0-1,0 1,0-1,1 0,-1 1,0-1,1 0,-1 0,1-1,-1 1,1-1,0 1,-1-1,5 0,10 1,0 0,0-2,19-2,-8 0,-18 3,1-2,0 1,-1-1,0 0,1-1,-1-1,0 1,0-2,11-6,-16 9,0-1,-1-1,0 1,0-1,0 1,0-1,0 0,-1-1,0 1,0-1,0 1,0-1,-1 0,1 0,-1 0,-1 0,1 0,-1-1,2-9,-2 1,-1 11,0-1,0 0,0 1,1-1,0 1,0-1,0 1,0-1,2-3,-3 7,0-1,1 1,-1-1,1 1,-1 0,0-1,1 1,-1 0,1 0,-1-1,1 1,-1 0,1 0,-1 0,1 0,-1-1,1 1,-1 0,1 0,-1 0,1 0,-1 0,1 0,-1 0,1 1,0-1,23 15,22 29,76 96,-34-35,59 58,446 528,-480-544,-7 4,164 315,-173-237,-87-201,-2 1,0 0,-3 0,0 0,-2 1,0 34,-3-52,-1-1,-1 0,0 1,0-1,-1 0,0 0,-1 0,0-1,-1 1,0-1,-1 0,0 0,-8 8,4-6,-1 0,0-2,-1 1,0-2,-1 1,0-2,0 1,-23 9,-5-2,-1-2,0-2,-1-2,0-1,-81 4,22-9,-1-4,0-5,1-4,0-5,1-4,0-5,2-4,1-4,-157-74,215 86,2-1,0-2,1-1,1-2,1-2,-48-47,71 61,1 0,0 0,1 0,0-2,1 1,1-1,0 0,1-1,1 0,0 0,1 0,1-1,1 0,0 0,1 0,1 0,1 0,0 0,4-26,87-333,0-4,-89 368,3-23,1 0,1 0,2 1,18-45,-23 72,0 0,0 0,1 0,0 1,1 0,-1 0,1 0,0 1,0 0,10-6,10-5,41-18,-1 1,17-21,95-80,-72 52,-73 58,1 3,1 0,67-26,119-32,-141 53,-38 12,61-12,-94 25,-7 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5.7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2 404,'-1'-2,"1"1,0 0,0 0,0 0,0 0,0 0,0 0,0 0,0 0,1 0,-1 0,0-1,1 1,-1 0,1 0,-1 0,1 1,-1-1,1 0,0 0,-1 0,1 0,0 0,0 1,-1-1,1 0,0 1,0-1,0 1,0-1,1 0,0 1,-1 1,0-1,1 0,-1 1,0-1,0 1,1-1,-1 1,0-1,0 1,0 0,0 0,0 0,0 0,0 0,0 0,0 0,0 0,0 0,0 0,-1 0,1 0,-1 1,1-1,-1 0,1 2,14 40,-3 0,-1 1,-2 0,4 77,-9-87,15 771,-30-1321,0 261,23-277,-10 506,0 1,0 0,1 0,2 1,0 0,11-29,-15 51,-1 1,1 0,-1-1,1 1,0-1,0 1,-1 0,1 0,0-1,0 1,0 0,0 0,0 0,1 0,-1 0,0 0,0 0,1 1,-1-1,0 0,1 1,-1-1,1 1,-1-1,1 1,-1 0,1 0,-1 0,1 0,-1 0,1 0,-1 0,1 0,-1 0,1 1,-1-1,1 0,-1 1,1 0,-1-1,0 1,1 0,-1 0,0-1,0 1,0 0,2 2,9 7,-1 0,-1 1,0 1,9 12,-5-7,53 53,3-3,122 90,-49-43,320 259,-426-345,-22-18,0 0,-1 1,0 1,-1 1,0 0,-1 1,16 21,-21-18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6.2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1 270,'0'-5,"1"0,-1 0,1 0,1 0,-1 0,0 0,1 0,0 0,1 0,-1 1,1-1,-1 1,1 0,1 0,-1 0,0 0,1 0,0 1,5-4,9-6,1 1,1 1,25-12,-15 9,18-7,1 3,0 2,1 3,79-12,-106 20,8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7.1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0 275,'6'0,"0"1,0 0,0 0,0 0,0 1,0 0,0 0,-1 0,1 1,-1 0,0 0,0 0,0 1,0 0,5 5,8 9,-2 0,23 32,2 2,0-8,-26-31,-2 0,0 1,0 1,-1 0,-1 0,-1 1,17 35,-43-103,3 0,2-1,-5-73,14 105,1 1,0-1,2 0,1 0,0 0,2 1,0 0,2-1,0 1,1 1,1-1,0 2,12-20,-17 33,1 0,-1 1,1-1,0 1,0 0,0 0,0 0,1 0,0 1,-1 0,1 0,1 0,-1 0,0 1,1 0,-1 0,1 1,-1-1,1 1,0 0,0 1,-1-1,12 2,-5 1,0 0,0 1,0 1,0 0,-1 1,0 0,0 1,0 0,0 0,11 11,15 9,-2 2,-1 1,-1 2,40 49,-68-74,-1 1,0 0,0 0,-1 0,1 1,-2-1,4 15,-2-1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04:52:18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314 89,'-1'-2,"1"0,-1 0,1 0,-1 0,0 0,0 0,0 0,0 0,0 1,0-1,0 0,-1 1,1-1,-1 0,1 1,-1 0,0-1,1 1,-1 0,0 0,0 0,0 0,0 0,0 1,0-1,0 0,0 1,0 0,-2-1,-6-1,1 1,-1-1,0 2,-18 0,17 2,1 0,-1 1,1 0,0 1,0 0,0 0,1 1,0 0,0 1,0 0,0 0,1 1,0 0,0 1,1 0,0 0,1 0,0 1,0 0,0 0,1 1,1-1,-7 19,11-27,-1 1,1 0,-1 0,1-1,0 1,-1 0,1 0,0-1,0 1,0 0,0 0,1 0,-1-1,0 1,1 0,-1-1,1 1,0 0,-1-1,1 1,0 0,0-1,0 1,2 1,0 0,0-1,1 1,-1-1,1 1,0-1,-1 0,1-1,0 1,0-1,5 2,6 0,0 0,0-1,0-1,0 0,15-1,-27 0,-1-1,1 1,0-1,-1 0,1 1,-1-1,1 0,-1-1,1 1,-1 0,0-1,1 1,-1-1,0 0,0 0,0 1,-1-2,1 1,0 0,-1 0,1 0,-1-1,0 1,0 0,0-1,0 0,0 1,0-1,-1 1,1-1,-1-3,2-11,-1 0,0 0,-5-34,2 20,1 14,0 12,0 0,1 0,-1 0,1 0,0 0,1 0,-1 0,1-1,0 1,0 1,1-1,-1 0,4-6,-4 10,-1 1,0-1,1 1,-1-1,1 1,-1 0,1-1,-1 1,1 0,-1 0,1-1,0 1,-1 0,1 0,-1 0,1-1,0 1,-1 0,1 0,-1 0,1 0,0 0,-1 0,1 0,-1 1,1-1,0 0,-1 0,1 0,-1 1,2-1,17 18,7 25,-13-20,1 0,0-2,2 1,31 31,23 32,-55-64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5ECC-5C27-4BF9-B3E3-F0C8B6748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B23C6-7C4B-4C7F-AFD9-C2E96F43F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B602-4BF1-4D3F-95A8-64397482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919A5-04D7-4FA5-9E1A-11E3E0B4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28C8-33FB-4713-AEC4-079EE04D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647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44A-6ACC-4ECA-A73E-3CE87009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3183E-870E-4CE5-9388-9CF6DF0C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E5A5-DDAC-4329-8562-1E9A3BB3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82AE-7671-477A-950F-99408BF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B369-1769-4236-AA01-035F9749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055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40135-D0B6-4AD0-8A4F-9568B35CC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29CF0-1469-4AB8-AD50-8E79137D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0A70-FAB2-430F-A1DD-8831C6A4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9664-F9CB-419C-86D9-FECFB506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5FD6-6022-47D8-BCD6-45B3C2F1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87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100B-DAA4-494D-A3E8-73451C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2510-BD52-4FB6-93D1-7F9DB1A7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2C25-7CEE-4532-AA60-5F558EA7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0473-05D5-4F69-815F-758A1D4A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98CE-53F3-43E4-A9E8-6370BC82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77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2018-D3CF-4FA9-B276-A0BABCC9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F216-E752-480B-9459-D870DF55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950A-DA44-4B36-901E-5BF14AD0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27F6-E4CC-4547-8F91-365D11EF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DC8E-029E-4109-9E59-CD28CC22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97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1CFC-5D68-4A1A-A29D-29297409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F5E8-5D84-4DAB-B243-A85DD4811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78CE-11D9-483F-9781-BB146FEE0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3CE7-AB86-4F9B-BA7C-0F0F8F27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0905E-B956-44D8-BD0D-0C8A644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541F-AEE1-4127-8D04-13207202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03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453-C7E9-45E5-BF51-BD6AA879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1A791-7354-41C9-902B-9EBE75E11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3B0EB-C2EF-4C1A-904A-2CC87410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11DE4-09D7-468C-B608-138A6A87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7F77E-788D-4743-94C1-9F32778C9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FA1B9-8E90-488B-959F-A3A05867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BF7B9-5796-4911-8A4E-6C990243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3165F-6C5D-43F1-B6F9-8D8269BD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39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AFD7-F82B-4BE9-8623-9814B7F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C900D-9855-4488-80ED-E2FA1AFF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5B92B-1BA3-4DC6-9428-A4F905C2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A7A20-B8BD-4ED7-847B-F94630BF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60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D9FB1-EEF5-4071-9209-3B8F4CF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0EF2A-80DB-4556-BAA4-34E62457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FF62B-FCDE-4734-BF9A-EF9EF5F2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15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8543-0569-430E-9E7C-713131C3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EEE5-5A08-4548-BE5C-44114706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5CA62-C392-41E7-B470-9F7F99345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D8AD9-5DD3-4D80-B7E9-525A7DC6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E0F43-D369-4654-B43E-B0BD7900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5252-652B-44F3-9A6F-63325590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5737-B7C6-4ADB-B99C-CD43FF7F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140E9-F9FB-484A-8DF5-7CEA77DD8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541-CFB2-41DF-8471-08C88F01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A1398-916B-47BB-AF40-221D7050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DB2C-5EEA-4AA0-B61A-63054BB1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E84A8-0CDA-45F0-BF5F-8E9C4D6B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788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5F589-C735-41DF-9C31-55060E27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21FF-E91F-4FE2-8437-245D2D9F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61BF-DC45-4347-AD88-0D1D6CB09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E3AB-B918-4BBB-B3E0-FF95C9C13E45}" type="datetimeFigureOut">
              <a:rPr lang="th-TH" smtClean="0"/>
              <a:t>05/12/63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1A48-C575-4725-B67A-85CB7FAF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C8A8-8F42-42B7-80BA-12637B71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8633-43FE-482B-8762-5A5151158C4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711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17.xml"/><Relationship Id="rId21" Type="http://schemas.openxmlformats.org/officeDocument/2006/relationships/image" Target="../media/image966.png"/><Relationship Id="rId42" Type="http://schemas.openxmlformats.org/officeDocument/2006/relationships/customXml" Target="../ink/ink1025.xml"/><Relationship Id="rId47" Type="http://schemas.openxmlformats.org/officeDocument/2006/relationships/image" Target="../media/image979.png"/><Relationship Id="rId63" Type="http://schemas.openxmlformats.org/officeDocument/2006/relationships/image" Target="../media/image987.png"/><Relationship Id="rId68" Type="http://schemas.openxmlformats.org/officeDocument/2006/relationships/customXml" Target="../ink/ink1038.xml"/><Relationship Id="rId84" Type="http://schemas.openxmlformats.org/officeDocument/2006/relationships/customXml" Target="../ink/ink1046.xml"/><Relationship Id="rId89" Type="http://schemas.openxmlformats.org/officeDocument/2006/relationships/image" Target="../media/image999.png"/><Relationship Id="rId7" Type="http://schemas.openxmlformats.org/officeDocument/2006/relationships/image" Target="../media/image959.png"/><Relationship Id="rId71" Type="http://schemas.openxmlformats.org/officeDocument/2006/relationships/image" Target="../media/image990.png"/><Relationship Id="rId92" Type="http://schemas.openxmlformats.org/officeDocument/2006/relationships/customXml" Target="../ink/ink1050.xml"/><Relationship Id="rId2" Type="http://schemas.openxmlformats.org/officeDocument/2006/relationships/customXml" Target="../ink/ink1005.xml"/><Relationship Id="rId16" Type="http://schemas.openxmlformats.org/officeDocument/2006/relationships/customXml" Target="../ink/ink1012.xml"/><Relationship Id="rId29" Type="http://schemas.openxmlformats.org/officeDocument/2006/relationships/image" Target="../media/image970.png"/><Relationship Id="rId11" Type="http://schemas.openxmlformats.org/officeDocument/2006/relationships/image" Target="../media/image961.png"/><Relationship Id="rId24" Type="http://schemas.openxmlformats.org/officeDocument/2006/relationships/customXml" Target="../ink/ink1016.xml"/><Relationship Id="rId32" Type="http://schemas.openxmlformats.org/officeDocument/2006/relationships/customXml" Target="../ink/ink1020.xml"/><Relationship Id="rId37" Type="http://schemas.openxmlformats.org/officeDocument/2006/relationships/image" Target="../media/image974.png"/><Relationship Id="rId40" Type="http://schemas.openxmlformats.org/officeDocument/2006/relationships/customXml" Target="../ink/ink1024.xml"/><Relationship Id="rId45" Type="http://schemas.openxmlformats.org/officeDocument/2006/relationships/image" Target="../media/image978.png"/><Relationship Id="rId53" Type="http://schemas.openxmlformats.org/officeDocument/2006/relationships/image" Target="../media/image982.png"/><Relationship Id="rId58" Type="http://schemas.openxmlformats.org/officeDocument/2006/relationships/customXml" Target="../ink/ink1033.xml"/><Relationship Id="rId66" Type="http://schemas.openxmlformats.org/officeDocument/2006/relationships/customXml" Target="../ink/ink1037.xml"/><Relationship Id="rId74" Type="http://schemas.openxmlformats.org/officeDocument/2006/relationships/customXml" Target="../ink/ink1041.xml"/><Relationship Id="rId79" Type="http://schemas.openxmlformats.org/officeDocument/2006/relationships/image" Target="../media/image994.png"/><Relationship Id="rId87" Type="http://schemas.openxmlformats.org/officeDocument/2006/relationships/image" Target="../media/image998.png"/><Relationship Id="rId102" Type="http://schemas.openxmlformats.org/officeDocument/2006/relationships/customXml" Target="../ink/ink1055.xml"/><Relationship Id="rId5" Type="http://schemas.openxmlformats.org/officeDocument/2006/relationships/image" Target="../media/image958.png"/><Relationship Id="rId61" Type="http://schemas.openxmlformats.org/officeDocument/2006/relationships/image" Target="../media/image986.png"/><Relationship Id="rId82" Type="http://schemas.openxmlformats.org/officeDocument/2006/relationships/customXml" Target="../ink/ink1045.xml"/><Relationship Id="rId90" Type="http://schemas.openxmlformats.org/officeDocument/2006/relationships/customXml" Target="../ink/ink1049.xml"/><Relationship Id="rId95" Type="http://schemas.openxmlformats.org/officeDocument/2006/relationships/image" Target="../media/image1002.png"/><Relationship Id="rId19" Type="http://schemas.openxmlformats.org/officeDocument/2006/relationships/image" Target="../media/image965.png"/><Relationship Id="rId14" Type="http://schemas.openxmlformats.org/officeDocument/2006/relationships/customXml" Target="../ink/ink1011.xml"/><Relationship Id="rId22" Type="http://schemas.openxmlformats.org/officeDocument/2006/relationships/customXml" Target="../ink/ink1015.xml"/><Relationship Id="rId27" Type="http://schemas.openxmlformats.org/officeDocument/2006/relationships/image" Target="../media/image969.png"/><Relationship Id="rId30" Type="http://schemas.openxmlformats.org/officeDocument/2006/relationships/customXml" Target="../ink/ink1019.xml"/><Relationship Id="rId35" Type="http://schemas.openxmlformats.org/officeDocument/2006/relationships/image" Target="../media/image973.png"/><Relationship Id="rId43" Type="http://schemas.openxmlformats.org/officeDocument/2006/relationships/image" Target="../media/image977.png"/><Relationship Id="rId48" Type="http://schemas.openxmlformats.org/officeDocument/2006/relationships/customXml" Target="../ink/ink1028.xml"/><Relationship Id="rId56" Type="http://schemas.openxmlformats.org/officeDocument/2006/relationships/customXml" Target="../ink/ink1032.xml"/><Relationship Id="rId64" Type="http://schemas.openxmlformats.org/officeDocument/2006/relationships/customXml" Target="../ink/ink1036.xml"/><Relationship Id="rId69" Type="http://schemas.openxmlformats.org/officeDocument/2006/relationships/image" Target="../media/image989.png"/><Relationship Id="rId77" Type="http://schemas.openxmlformats.org/officeDocument/2006/relationships/image" Target="../media/image993.png"/><Relationship Id="rId100" Type="http://schemas.openxmlformats.org/officeDocument/2006/relationships/customXml" Target="../ink/ink1054.xml"/><Relationship Id="rId105" Type="http://schemas.openxmlformats.org/officeDocument/2006/relationships/image" Target="../media/image1007.png"/><Relationship Id="rId8" Type="http://schemas.openxmlformats.org/officeDocument/2006/relationships/customXml" Target="../ink/ink1008.xml"/><Relationship Id="rId51" Type="http://schemas.openxmlformats.org/officeDocument/2006/relationships/image" Target="../media/image981.png"/><Relationship Id="rId72" Type="http://schemas.openxmlformats.org/officeDocument/2006/relationships/customXml" Target="../ink/ink1040.xml"/><Relationship Id="rId80" Type="http://schemas.openxmlformats.org/officeDocument/2006/relationships/customXml" Target="../ink/ink1044.xml"/><Relationship Id="rId85" Type="http://schemas.openxmlformats.org/officeDocument/2006/relationships/image" Target="../media/image997.png"/><Relationship Id="rId93" Type="http://schemas.openxmlformats.org/officeDocument/2006/relationships/image" Target="../media/image1001.png"/><Relationship Id="rId98" Type="http://schemas.openxmlformats.org/officeDocument/2006/relationships/customXml" Target="../ink/ink1053.xml"/><Relationship Id="rId3" Type="http://schemas.openxmlformats.org/officeDocument/2006/relationships/image" Target="../media/image957.png"/><Relationship Id="rId12" Type="http://schemas.openxmlformats.org/officeDocument/2006/relationships/customXml" Target="../ink/ink1010.xml"/><Relationship Id="rId17" Type="http://schemas.openxmlformats.org/officeDocument/2006/relationships/image" Target="../media/image964.png"/><Relationship Id="rId25" Type="http://schemas.openxmlformats.org/officeDocument/2006/relationships/image" Target="../media/image968.png"/><Relationship Id="rId33" Type="http://schemas.openxmlformats.org/officeDocument/2006/relationships/image" Target="../media/image972.png"/><Relationship Id="rId38" Type="http://schemas.openxmlformats.org/officeDocument/2006/relationships/customXml" Target="../ink/ink1023.xml"/><Relationship Id="rId46" Type="http://schemas.openxmlformats.org/officeDocument/2006/relationships/customXml" Target="../ink/ink1027.xml"/><Relationship Id="rId59" Type="http://schemas.openxmlformats.org/officeDocument/2006/relationships/image" Target="../media/image985.png"/><Relationship Id="rId67" Type="http://schemas.openxmlformats.org/officeDocument/2006/relationships/image" Target="../media/image988.png"/><Relationship Id="rId103" Type="http://schemas.openxmlformats.org/officeDocument/2006/relationships/image" Target="../media/image1006.png"/><Relationship Id="rId20" Type="http://schemas.openxmlformats.org/officeDocument/2006/relationships/customXml" Target="../ink/ink1014.xml"/><Relationship Id="rId41" Type="http://schemas.openxmlformats.org/officeDocument/2006/relationships/image" Target="../media/image976.png"/><Relationship Id="rId54" Type="http://schemas.openxmlformats.org/officeDocument/2006/relationships/customXml" Target="../ink/ink1031.xml"/><Relationship Id="rId62" Type="http://schemas.openxmlformats.org/officeDocument/2006/relationships/customXml" Target="../ink/ink1035.xml"/><Relationship Id="rId70" Type="http://schemas.openxmlformats.org/officeDocument/2006/relationships/customXml" Target="../ink/ink1039.xml"/><Relationship Id="rId75" Type="http://schemas.openxmlformats.org/officeDocument/2006/relationships/image" Target="../media/image992.png"/><Relationship Id="rId83" Type="http://schemas.openxmlformats.org/officeDocument/2006/relationships/image" Target="../media/image996.png"/><Relationship Id="rId88" Type="http://schemas.openxmlformats.org/officeDocument/2006/relationships/customXml" Target="../ink/ink1048.xml"/><Relationship Id="rId91" Type="http://schemas.openxmlformats.org/officeDocument/2006/relationships/image" Target="../media/image1000.png"/><Relationship Id="rId96" Type="http://schemas.openxmlformats.org/officeDocument/2006/relationships/customXml" Target="../ink/ink10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7.xml"/><Relationship Id="rId15" Type="http://schemas.openxmlformats.org/officeDocument/2006/relationships/image" Target="../media/image963.png"/><Relationship Id="rId23" Type="http://schemas.openxmlformats.org/officeDocument/2006/relationships/image" Target="../media/image967.png"/><Relationship Id="rId28" Type="http://schemas.openxmlformats.org/officeDocument/2006/relationships/customXml" Target="../ink/ink1018.xml"/><Relationship Id="rId36" Type="http://schemas.openxmlformats.org/officeDocument/2006/relationships/customXml" Target="../ink/ink1022.xml"/><Relationship Id="rId49" Type="http://schemas.openxmlformats.org/officeDocument/2006/relationships/image" Target="../media/image980.png"/><Relationship Id="rId57" Type="http://schemas.openxmlformats.org/officeDocument/2006/relationships/image" Target="../media/image984.png"/><Relationship Id="rId10" Type="http://schemas.openxmlformats.org/officeDocument/2006/relationships/customXml" Target="../ink/ink1009.xml"/><Relationship Id="rId31" Type="http://schemas.openxmlformats.org/officeDocument/2006/relationships/image" Target="../media/image971.png"/><Relationship Id="rId44" Type="http://schemas.openxmlformats.org/officeDocument/2006/relationships/customXml" Target="../ink/ink1026.xml"/><Relationship Id="rId52" Type="http://schemas.openxmlformats.org/officeDocument/2006/relationships/customXml" Target="../ink/ink1030.xml"/><Relationship Id="rId60" Type="http://schemas.openxmlformats.org/officeDocument/2006/relationships/customXml" Target="../ink/ink1034.xml"/><Relationship Id="rId65" Type="http://schemas.openxmlformats.org/officeDocument/2006/relationships/image" Target="../media/image355.png"/><Relationship Id="rId73" Type="http://schemas.openxmlformats.org/officeDocument/2006/relationships/image" Target="../media/image991.png"/><Relationship Id="rId78" Type="http://schemas.openxmlformats.org/officeDocument/2006/relationships/customXml" Target="../ink/ink1043.xml"/><Relationship Id="rId81" Type="http://schemas.openxmlformats.org/officeDocument/2006/relationships/image" Target="../media/image995.png"/><Relationship Id="rId86" Type="http://schemas.openxmlformats.org/officeDocument/2006/relationships/customXml" Target="../ink/ink1047.xml"/><Relationship Id="rId94" Type="http://schemas.openxmlformats.org/officeDocument/2006/relationships/customXml" Target="../ink/ink1051.xml"/><Relationship Id="rId99" Type="http://schemas.openxmlformats.org/officeDocument/2006/relationships/image" Target="../media/image1004.png"/><Relationship Id="rId101" Type="http://schemas.openxmlformats.org/officeDocument/2006/relationships/image" Target="../media/image1005.png"/><Relationship Id="rId4" Type="http://schemas.openxmlformats.org/officeDocument/2006/relationships/customXml" Target="../ink/ink1006.xml"/><Relationship Id="rId9" Type="http://schemas.openxmlformats.org/officeDocument/2006/relationships/image" Target="../media/image960.png"/><Relationship Id="rId13" Type="http://schemas.openxmlformats.org/officeDocument/2006/relationships/image" Target="../media/image962.png"/><Relationship Id="rId18" Type="http://schemas.openxmlformats.org/officeDocument/2006/relationships/customXml" Target="../ink/ink1013.xml"/><Relationship Id="rId39" Type="http://schemas.openxmlformats.org/officeDocument/2006/relationships/image" Target="../media/image975.png"/><Relationship Id="rId34" Type="http://schemas.openxmlformats.org/officeDocument/2006/relationships/customXml" Target="../ink/ink1021.xml"/><Relationship Id="rId50" Type="http://schemas.openxmlformats.org/officeDocument/2006/relationships/customXml" Target="../ink/ink1029.xml"/><Relationship Id="rId55" Type="http://schemas.openxmlformats.org/officeDocument/2006/relationships/image" Target="../media/image983.png"/><Relationship Id="rId76" Type="http://schemas.openxmlformats.org/officeDocument/2006/relationships/customXml" Target="../ink/ink1042.xml"/><Relationship Id="rId97" Type="http://schemas.openxmlformats.org/officeDocument/2006/relationships/image" Target="../media/image1003.png"/><Relationship Id="rId104" Type="http://schemas.openxmlformats.org/officeDocument/2006/relationships/customXml" Target="../ink/ink105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19.png"/><Relationship Id="rId21" Type="http://schemas.openxmlformats.org/officeDocument/2006/relationships/customXml" Target="../ink/ink1067.xml"/><Relationship Id="rId42" Type="http://schemas.openxmlformats.org/officeDocument/2006/relationships/image" Target="../media/image1027.png"/><Relationship Id="rId47" Type="http://schemas.openxmlformats.org/officeDocument/2006/relationships/customXml" Target="../ink/ink1080.xml"/><Relationship Id="rId63" Type="http://schemas.openxmlformats.org/officeDocument/2006/relationships/customXml" Target="../ink/ink1088.xml"/><Relationship Id="rId68" Type="http://schemas.openxmlformats.org/officeDocument/2006/relationships/image" Target="../media/image1040.png"/><Relationship Id="rId84" Type="http://schemas.openxmlformats.org/officeDocument/2006/relationships/image" Target="../media/image1048.png"/><Relationship Id="rId89" Type="http://schemas.openxmlformats.org/officeDocument/2006/relationships/customXml" Target="../ink/ink1101.xml"/><Relationship Id="rId7" Type="http://schemas.openxmlformats.org/officeDocument/2006/relationships/image" Target="../media/image1010.png"/><Relationship Id="rId71" Type="http://schemas.openxmlformats.org/officeDocument/2006/relationships/customXml" Target="../ink/ink1092.xml"/><Relationship Id="rId92" Type="http://schemas.openxmlformats.org/officeDocument/2006/relationships/image" Target="../media/image1052.png"/><Relationship Id="rId2" Type="http://schemas.openxmlformats.org/officeDocument/2006/relationships/customXml" Target="../ink/ink1057.xml"/><Relationship Id="rId16" Type="http://schemas.openxmlformats.org/officeDocument/2006/relationships/customXml" Target="../ink/ink1064.xml"/><Relationship Id="rId29" Type="http://schemas.openxmlformats.org/officeDocument/2006/relationships/customXml" Target="../ink/ink1071.xml"/><Relationship Id="rId11" Type="http://schemas.openxmlformats.org/officeDocument/2006/relationships/image" Target="../media/image1012.png"/><Relationship Id="rId24" Type="http://schemas.openxmlformats.org/officeDocument/2006/relationships/image" Target="../media/image1018.png"/><Relationship Id="rId32" Type="http://schemas.openxmlformats.org/officeDocument/2006/relationships/image" Target="../media/image1022.png"/><Relationship Id="rId37" Type="http://schemas.openxmlformats.org/officeDocument/2006/relationships/customXml" Target="../ink/ink1075.xml"/><Relationship Id="rId40" Type="http://schemas.openxmlformats.org/officeDocument/2006/relationships/image" Target="../media/image1026.png"/><Relationship Id="rId45" Type="http://schemas.openxmlformats.org/officeDocument/2006/relationships/customXml" Target="../ink/ink1079.xml"/><Relationship Id="rId53" Type="http://schemas.openxmlformats.org/officeDocument/2006/relationships/customXml" Target="../ink/ink1083.xml"/><Relationship Id="rId58" Type="http://schemas.openxmlformats.org/officeDocument/2006/relationships/image" Target="../media/image1035.png"/><Relationship Id="rId66" Type="http://schemas.openxmlformats.org/officeDocument/2006/relationships/image" Target="../media/image1039.png"/><Relationship Id="rId74" Type="http://schemas.openxmlformats.org/officeDocument/2006/relationships/image" Target="../media/image1043.png"/><Relationship Id="rId79" Type="http://schemas.openxmlformats.org/officeDocument/2006/relationships/customXml" Target="../ink/ink1096.xml"/><Relationship Id="rId87" Type="http://schemas.openxmlformats.org/officeDocument/2006/relationships/customXml" Target="../ink/ink1100.xml"/><Relationship Id="rId102" Type="http://schemas.openxmlformats.org/officeDocument/2006/relationships/image" Target="../media/image1057.png"/><Relationship Id="rId5" Type="http://schemas.openxmlformats.org/officeDocument/2006/relationships/image" Target="../media/image1009.png"/><Relationship Id="rId61" Type="http://schemas.openxmlformats.org/officeDocument/2006/relationships/customXml" Target="../ink/ink1087.xml"/><Relationship Id="rId82" Type="http://schemas.openxmlformats.org/officeDocument/2006/relationships/image" Target="../media/image1047.png"/><Relationship Id="rId90" Type="http://schemas.openxmlformats.org/officeDocument/2006/relationships/image" Target="../media/image1051.png"/><Relationship Id="rId95" Type="http://schemas.openxmlformats.org/officeDocument/2006/relationships/customXml" Target="../ink/ink1104.xml"/><Relationship Id="rId19" Type="http://schemas.openxmlformats.org/officeDocument/2006/relationships/customXml" Target="../ink/ink1066.xml"/><Relationship Id="rId14" Type="http://schemas.openxmlformats.org/officeDocument/2006/relationships/customXml" Target="../ink/ink1063.xml"/><Relationship Id="rId22" Type="http://schemas.openxmlformats.org/officeDocument/2006/relationships/image" Target="../media/image1017.png"/><Relationship Id="rId27" Type="http://schemas.openxmlformats.org/officeDocument/2006/relationships/customXml" Target="../ink/ink1070.xml"/><Relationship Id="rId30" Type="http://schemas.openxmlformats.org/officeDocument/2006/relationships/image" Target="../media/image1021.png"/><Relationship Id="rId35" Type="http://schemas.openxmlformats.org/officeDocument/2006/relationships/customXml" Target="../ink/ink1074.xml"/><Relationship Id="rId43" Type="http://schemas.openxmlformats.org/officeDocument/2006/relationships/customXml" Target="../ink/ink1078.xml"/><Relationship Id="rId48" Type="http://schemas.openxmlformats.org/officeDocument/2006/relationships/image" Target="../media/image1030.png"/><Relationship Id="rId56" Type="http://schemas.openxmlformats.org/officeDocument/2006/relationships/image" Target="../media/image1034.png"/><Relationship Id="rId64" Type="http://schemas.openxmlformats.org/officeDocument/2006/relationships/image" Target="../media/image1038.png"/><Relationship Id="rId69" Type="http://schemas.openxmlformats.org/officeDocument/2006/relationships/customXml" Target="../ink/ink1091.xml"/><Relationship Id="rId77" Type="http://schemas.openxmlformats.org/officeDocument/2006/relationships/customXml" Target="../ink/ink1095.xml"/><Relationship Id="rId100" Type="http://schemas.openxmlformats.org/officeDocument/2006/relationships/image" Target="../media/image1056.png"/><Relationship Id="rId8" Type="http://schemas.openxmlformats.org/officeDocument/2006/relationships/customXml" Target="../ink/ink1060.xml"/><Relationship Id="rId51" Type="http://schemas.openxmlformats.org/officeDocument/2006/relationships/customXml" Target="../ink/ink1082.xml"/><Relationship Id="rId72" Type="http://schemas.openxmlformats.org/officeDocument/2006/relationships/image" Target="../media/image1042.png"/><Relationship Id="rId80" Type="http://schemas.openxmlformats.org/officeDocument/2006/relationships/image" Target="../media/image1046.png"/><Relationship Id="rId85" Type="http://schemas.openxmlformats.org/officeDocument/2006/relationships/customXml" Target="../ink/ink1099.xml"/><Relationship Id="rId93" Type="http://schemas.openxmlformats.org/officeDocument/2006/relationships/customXml" Target="../ink/ink1103.xml"/><Relationship Id="rId98" Type="http://schemas.openxmlformats.org/officeDocument/2006/relationships/image" Target="../media/image1055.png"/><Relationship Id="rId3" Type="http://schemas.openxmlformats.org/officeDocument/2006/relationships/image" Target="../media/image1008.png"/><Relationship Id="rId12" Type="http://schemas.openxmlformats.org/officeDocument/2006/relationships/customXml" Target="../ink/ink1062.xml"/><Relationship Id="rId17" Type="http://schemas.openxmlformats.org/officeDocument/2006/relationships/image" Target="../media/image1015.png"/><Relationship Id="rId25" Type="http://schemas.openxmlformats.org/officeDocument/2006/relationships/customXml" Target="../ink/ink1069.xml"/><Relationship Id="rId33" Type="http://schemas.openxmlformats.org/officeDocument/2006/relationships/customXml" Target="../ink/ink1073.xml"/><Relationship Id="rId38" Type="http://schemas.openxmlformats.org/officeDocument/2006/relationships/image" Target="../media/image1025.png"/><Relationship Id="rId46" Type="http://schemas.openxmlformats.org/officeDocument/2006/relationships/image" Target="../media/image1029.png"/><Relationship Id="rId59" Type="http://schemas.openxmlformats.org/officeDocument/2006/relationships/customXml" Target="../ink/ink1086.xml"/><Relationship Id="rId67" Type="http://schemas.openxmlformats.org/officeDocument/2006/relationships/customXml" Target="../ink/ink1090.xml"/><Relationship Id="rId103" Type="http://schemas.openxmlformats.org/officeDocument/2006/relationships/customXml" Target="../ink/ink1108.xml"/><Relationship Id="rId20" Type="http://schemas.openxmlformats.org/officeDocument/2006/relationships/image" Target="../media/image1016.png"/><Relationship Id="rId41" Type="http://schemas.openxmlformats.org/officeDocument/2006/relationships/customXml" Target="../ink/ink1077.xml"/><Relationship Id="rId54" Type="http://schemas.openxmlformats.org/officeDocument/2006/relationships/image" Target="../media/image1033.png"/><Relationship Id="rId62" Type="http://schemas.openxmlformats.org/officeDocument/2006/relationships/image" Target="../media/image1037.png"/><Relationship Id="rId70" Type="http://schemas.openxmlformats.org/officeDocument/2006/relationships/image" Target="../media/image1041.png"/><Relationship Id="rId75" Type="http://schemas.openxmlformats.org/officeDocument/2006/relationships/customXml" Target="../ink/ink1094.xml"/><Relationship Id="rId83" Type="http://schemas.openxmlformats.org/officeDocument/2006/relationships/customXml" Target="../ink/ink1098.xml"/><Relationship Id="rId88" Type="http://schemas.openxmlformats.org/officeDocument/2006/relationships/image" Target="../media/image1050.png"/><Relationship Id="rId91" Type="http://schemas.openxmlformats.org/officeDocument/2006/relationships/customXml" Target="../ink/ink1102.xml"/><Relationship Id="rId96" Type="http://schemas.openxmlformats.org/officeDocument/2006/relationships/image" Target="../media/image10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9.xml"/><Relationship Id="rId15" Type="http://schemas.openxmlformats.org/officeDocument/2006/relationships/image" Target="../media/image1014.png"/><Relationship Id="rId23" Type="http://schemas.openxmlformats.org/officeDocument/2006/relationships/customXml" Target="../ink/ink1068.xml"/><Relationship Id="rId28" Type="http://schemas.openxmlformats.org/officeDocument/2006/relationships/image" Target="../media/image1020.png"/><Relationship Id="rId36" Type="http://schemas.openxmlformats.org/officeDocument/2006/relationships/image" Target="../media/image1024.png"/><Relationship Id="rId49" Type="http://schemas.openxmlformats.org/officeDocument/2006/relationships/customXml" Target="../ink/ink1081.xml"/><Relationship Id="rId57" Type="http://schemas.openxmlformats.org/officeDocument/2006/relationships/customXml" Target="../ink/ink1085.xml"/><Relationship Id="rId10" Type="http://schemas.openxmlformats.org/officeDocument/2006/relationships/customXml" Target="../ink/ink1061.xml"/><Relationship Id="rId31" Type="http://schemas.openxmlformats.org/officeDocument/2006/relationships/customXml" Target="../ink/ink1072.xml"/><Relationship Id="rId44" Type="http://schemas.openxmlformats.org/officeDocument/2006/relationships/image" Target="../media/image1028.png"/><Relationship Id="rId52" Type="http://schemas.openxmlformats.org/officeDocument/2006/relationships/image" Target="../media/image1032.png"/><Relationship Id="rId60" Type="http://schemas.openxmlformats.org/officeDocument/2006/relationships/image" Target="../media/image1036.png"/><Relationship Id="rId65" Type="http://schemas.openxmlformats.org/officeDocument/2006/relationships/customXml" Target="../ink/ink1089.xml"/><Relationship Id="rId73" Type="http://schemas.openxmlformats.org/officeDocument/2006/relationships/customXml" Target="../ink/ink1093.xml"/><Relationship Id="rId78" Type="http://schemas.openxmlformats.org/officeDocument/2006/relationships/image" Target="../media/image1045.png"/><Relationship Id="rId81" Type="http://schemas.openxmlformats.org/officeDocument/2006/relationships/customXml" Target="../ink/ink1097.xml"/><Relationship Id="rId86" Type="http://schemas.openxmlformats.org/officeDocument/2006/relationships/image" Target="../media/image1049.png"/><Relationship Id="rId94" Type="http://schemas.openxmlformats.org/officeDocument/2006/relationships/image" Target="../media/image1053.png"/><Relationship Id="rId99" Type="http://schemas.openxmlformats.org/officeDocument/2006/relationships/customXml" Target="../ink/ink1106.xml"/><Relationship Id="rId101" Type="http://schemas.openxmlformats.org/officeDocument/2006/relationships/customXml" Target="../ink/ink1107.xml"/><Relationship Id="rId4" Type="http://schemas.openxmlformats.org/officeDocument/2006/relationships/customXml" Target="../ink/ink1058.xml"/><Relationship Id="rId9" Type="http://schemas.openxmlformats.org/officeDocument/2006/relationships/image" Target="../media/image1011.png"/><Relationship Id="rId13" Type="http://schemas.openxmlformats.org/officeDocument/2006/relationships/image" Target="../media/image1013.png"/><Relationship Id="rId18" Type="http://schemas.openxmlformats.org/officeDocument/2006/relationships/customXml" Target="../ink/ink1065.xml"/><Relationship Id="rId39" Type="http://schemas.openxmlformats.org/officeDocument/2006/relationships/customXml" Target="../ink/ink1076.xml"/><Relationship Id="rId34" Type="http://schemas.openxmlformats.org/officeDocument/2006/relationships/image" Target="../media/image1023.png"/><Relationship Id="rId50" Type="http://schemas.openxmlformats.org/officeDocument/2006/relationships/image" Target="../media/image1031.png"/><Relationship Id="rId55" Type="http://schemas.openxmlformats.org/officeDocument/2006/relationships/customXml" Target="../ink/ink1084.xml"/><Relationship Id="rId76" Type="http://schemas.openxmlformats.org/officeDocument/2006/relationships/image" Target="../media/image1044.png"/><Relationship Id="rId97" Type="http://schemas.openxmlformats.org/officeDocument/2006/relationships/customXml" Target="../ink/ink1105.xml"/><Relationship Id="rId104" Type="http://schemas.openxmlformats.org/officeDocument/2006/relationships/image" Target="../media/image1058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1.xml"/><Relationship Id="rId117" Type="http://schemas.openxmlformats.org/officeDocument/2006/relationships/image" Target="../media/image1116.png"/><Relationship Id="rId21" Type="http://schemas.openxmlformats.org/officeDocument/2006/relationships/image" Target="../media/image1068.png"/><Relationship Id="rId42" Type="http://schemas.openxmlformats.org/officeDocument/2006/relationships/customXml" Target="../ink/ink1129.xml"/><Relationship Id="rId47" Type="http://schemas.openxmlformats.org/officeDocument/2006/relationships/image" Target="../media/image1081.png"/><Relationship Id="rId63" Type="http://schemas.openxmlformats.org/officeDocument/2006/relationships/image" Target="../media/image1089.png"/><Relationship Id="rId68" Type="http://schemas.openxmlformats.org/officeDocument/2006/relationships/customXml" Target="../ink/ink1142.xml"/><Relationship Id="rId84" Type="http://schemas.openxmlformats.org/officeDocument/2006/relationships/customXml" Target="../ink/ink1150.xml"/><Relationship Id="rId89" Type="http://schemas.openxmlformats.org/officeDocument/2006/relationships/image" Target="../media/image1102.png"/><Relationship Id="rId112" Type="http://schemas.openxmlformats.org/officeDocument/2006/relationships/customXml" Target="../ink/ink1164.xml"/><Relationship Id="rId133" Type="http://schemas.openxmlformats.org/officeDocument/2006/relationships/image" Target="../media/image1124.png"/><Relationship Id="rId138" Type="http://schemas.openxmlformats.org/officeDocument/2006/relationships/customXml" Target="../ink/ink1177.xml"/><Relationship Id="rId154" Type="http://schemas.openxmlformats.org/officeDocument/2006/relationships/customXml" Target="../ink/ink1185.xml"/><Relationship Id="rId159" Type="http://schemas.openxmlformats.org/officeDocument/2006/relationships/image" Target="../media/image1137.png"/><Relationship Id="rId16" Type="http://schemas.openxmlformats.org/officeDocument/2006/relationships/customXml" Target="../ink/ink1116.xml"/><Relationship Id="rId107" Type="http://schemas.openxmlformats.org/officeDocument/2006/relationships/image" Target="../media/image1111.png"/><Relationship Id="rId11" Type="http://schemas.openxmlformats.org/officeDocument/2006/relationships/image" Target="../media/image1063.png"/><Relationship Id="rId32" Type="http://schemas.openxmlformats.org/officeDocument/2006/relationships/customXml" Target="../ink/ink1124.xml"/><Relationship Id="rId37" Type="http://schemas.openxmlformats.org/officeDocument/2006/relationships/image" Target="../media/image1076.png"/><Relationship Id="rId53" Type="http://schemas.openxmlformats.org/officeDocument/2006/relationships/image" Target="../media/image1084.png"/><Relationship Id="rId58" Type="http://schemas.openxmlformats.org/officeDocument/2006/relationships/customXml" Target="../ink/ink1137.xml"/><Relationship Id="rId74" Type="http://schemas.openxmlformats.org/officeDocument/2006/relationships/customXml" Target="../ink/ink1145.xml"/><Relationship Id="rId79" Type="http://schemas.openxmlformats.org/officeDocument/2006/relationships/image" Target="../media/image1097.png"/><Relationship Id="rId102" Type="http://schemas.openxmlformats.org/officeDocument/2006/relationships/customXml" Target="../ink/ink1159.xml"/><Relationship Id="rId123" Type="http://schemas.openxmlformats.org/officeDocument/2006/relationships/image" Target="../media/image1119.png"/><Relationship Id="rId128" Type="http://schemas.openxmlformats.org/officeDocument/2006/relationships/customXml" Target="../ink/ink1172.xml"/><Relationship Id="rId144" Type="http://schemas.openxmlformats.org/officeDocument/2006/relationships/customXml" Target="../ink/ink1180.xml"/><Relationship Id="rId149" Type="http://schemas.openxmlformats.org/officeDocument/2006/relationships/image" Target="../media/image1132.png"/><Relationship Id="rId5" Type="http://schemas.openxmlformats.org/officeDocument/2006/relationships/image" Target="../media/image1060.png"/><Relationship Id="rId90" Type="http://schemas.openxmlformats.org/officeDocument/2006/relationships/customXml" Target="../ink/ink1153.xml"/><Relationship Id="rId95" Type="http://schemas.openxmlformats.org/officeDocument/2006/relationships/image" Target="../media/image1105.png"/><Relationship Id="rId160" Type="http://schemas.openxmlformats.org/officeDocument/2006/relationships/customXml" Target="../ink/ink1188.xml"/><Relationship Id="rId165" Type="http://schemas.openxmlformats.org/officeDocument/2006/relationships/image" Target="../media/image1140.png"/><Relationship Id="rId22" Type="http://schemas.openxmlformats.org/officeDocument/2006/relationships/customXml" Target="../ink/ink1119.xml"/><Relationship Id="rId27" Type="http://schemas.openxmlformats.org/officeDocument/2006/relationships/image" Target="../media/image1071.png"/><Relationship Id="rId43" Type="http://schemas.openxmlformats.org/officeDocument/2006/relationships/image" Target="../media/image1079.png"/><Relationship Id="rId48" Type="http://schemas.openxmlformats.org/officeDocument/2006/relationships/customXml" Target="../ink/ink1132.xml"/><Relationship Id="rId64" Type="http://schemas.openxmlformats.org/officeDocument/2006/relationships/customXml" Target="../ink/ink1140.xml"/><Relationship Id="rId69" Type="http://schemas.openxmlformats.org/officeDocument/2006/relationships/image" Target="../media/image1092.png"/><Relationship Id="rId113" Type="http://schemas.openxmlformats.org/officeDocument/2006/relationships/image" Target="../media/image1114.png"/><Relationship Id="rId118" Type="http://schemas.openxmlformats.org/officeDocument/2006/relationships/customXml" Target="../ink/ink1167.xml"/><Relationship Id="rId134" Type="http://schemas.openxmlformats.org/officeDocument/2006/relationships/customXml" Target="../ink/ink1175.xml"/><Relationship Id="rId139" Type="http://schemas.openxmlformats.org/officeDocument/2006/relationships/image" Target="../media/image1127.png"/><Relationship Id="rId80" Type="http://schemas.openxmlformats.org/officeDocument/2006/relationships/customXml" Target="../ink/ink1148.xml"/><Relationship Id="rId85" Type="http://schemas.openxmlformats.org/officeDocument/2006/relationships/image" Target="../media/image1100.png"/><Relationship Id="rId150" Type="http://schemas.openxmlformats.org/officeDocument/2006/relationships/customXml" Target="../ink/ink1183.xml"/><Relationship Id="rId155" Type="http://schemas.openxmlformats.org/officeDocument/2006/relationships/image" Target="../media/image1135.png"/><Relationship Id="rId12" Type="http://schemas.openxmlformats.org/officeDocument/2006/relationships/customXml" Target="../ink/ink1114.xml"/><Relationship Id="rId17" Type="http://schemas.openxmlformats.org/officeDocument/2006/relationships/image" Target="../media/image1066.png"/><Relationship Id="rId33" Type="http://schemas.openxmlformats.org/officeDocument/2006/relationships/image" Target="../media/image1074.png"/><Relationship Id="rId38" Type="http://schemas.openxmlformats.org/officeDocument/2006/relationships/customXml" Target="../ink/ink1127.xml"/><Relationship Id="rId59" Type="http://schemas.openxmlformats.org/officeDocument/2006/relationships/image" Target="../media/image1087.png"/><Relationship Id="rId103" Type="http://schemas.openxmlformats.org/officeDocument/2006/relationships/image" Target="../media/image1109.png"/><Relationship Id="rId108" Type="http://schemas.openxmlformats.org/officeDocument/2006/relationships/customXml" Target="../ink/ink1162.xml"/><Relationship Id="rId124" Type="http://schemas.openxmlformats.org/officeDocument/2006/relationships/customXml" Target="../ink/ink1170.xml"/><Relationship Id="rId129" Type="http://schemas.openxmlformats.org/officeDocument/2006/relationships/image" Target="../media/image1122.png"/><Relationship Id="rId54" Type="http://schemas.openxmlformats.org/officeDocument/2006/relationships/customXml" Target="../ink/ink1135.xml"/><Relationship Id="rId70" Type="http://schemas.openxmlformats.org/officeDocument/2006/relationships/customXml" Target="../ink/ink1143.xml"/><Relationship Id="rId75" Type="http://schemas.openxmlformats.org/officeDocument/2006/relationships/image" Target="../media/image1095.png"/><Relationship Id="rId91" Type="http://schemas.openxmlformats.org/officeDocument/2006/relationships/image" Target="../media/image1103.png"/><Relationship Id="rId96" Type="http://schemas.openxmlformats.org/officeDocument/2006/relationships/customXml" Target="../ink/ink1156.xml"/><Relationship Id="rId140" Type="http://schemas.openxmlformats.org/officeDocument/2006/relationships/customXml" Target="../ink/ink1178.xml"/><Relationship Id="rId145" Type="http://schemas.openxmlformats.org/officeDocument/2006/relationships/image" Target="../media/image1130.png"/><Relationship Id="rId161" Type="http://schemas.openxmlformats.org/officeDocument/2006/relationships/image" Target="../media/image1138.png"/><Relationship Id="rId166" Type="http://schemas.openxmlformats.org/officeDocument/2006/relationships/customXml" Target="../ink/ink11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1.xml"/><Relationship Id="rId15" Type="http://schemas.openxmlformats.org/officeDocument/2006/relationships/image" Target="../media/image1065.png"/><Relationship Id="rId23" Type="http://schemas.openxmlformats.org/officeDocument/2006/relationships/image" Target="../media/image1069.png"/><Relationship Id="rId28" Type="http://schemas.openxmlformats.org/officeDocument/2006/relationships/customXml" Target="../ink/ink1122.xml"/><Relationship Id="rId36" Type="http://schemas.openxmlformats.org/officeDocument/2006/relationships/customXml" Target="../ink/ink1126.xml"/><Relationship Id="rId49" Type="http://schemas.openxmlformats.org/officeDocument/2006/relationships/image" Target="../media/image1082.png"/><Relationship Id="rId57" Type="http://schemas.openxmlformats.org/officeDocument/2006/relationships/image" Target="../media/image1086.png"/><Relationship Id="rId106" Type="http://schemas.openxmlformats.org/officeDocument/2006/relationships/customXml" Target="../ink/ink1161.xml"/><Relationship Id="rId114" Type="http://schemas.openxmlformats.org/officeDocument/2006/relationships/customXml" Target="../ink/ink1165.xml"/><Relationship Id="rId119" Type="http://schemas.openxmlformats.org/officeDocument/2006/relationships/image" Target="../media/image1117.png"/><Relationship Id="rId127" Type="http://schemas.openxmlformats.org/officeDocument/2006/relationships/image" Target="../media/image1121.png"/><Relationship Id="rId10" Type="http://schemas.openxmlformats.org/officeDocument/2006/relationships/customXml" Target="../ink/ink1113.xml"/><Relationship Id="rId31" Type="http://schemas.openxmlformats.org/officeDocument/2006/relationships/image" Target="../media/image1073.png"/><Relationship Id="rId44" Type="http://schemas.openxmlformats.org/officeDocument/2006/relationships/customXml" Target="../ink/ink1130.xml"/><Relationship Id="rId52" Type="http://schemas.openxmlformats.org/officeDocument/2006/relationships/customXml" Target="../ink/ink1134.xml"/><Relationship Id="rId60" Type="http://schemas.openxmlformats.org/officeDocument/2006/relationships/customXml" Target="../ink/ink1138.xml"/><Relationship Id="rId65" Type="http://schemas.openxmlformats.org/officeDocument/2006/relationships/image" Target="../media/image1090.png"/><Relationship Id="rId73" Type="http://schemas.openxmlformats.org/officeDocument/2006/relationships/image" Target="../media/image1094.png"/><Relationship Id="rId78" Type="http://schemas.openxmlformats.org/officeDocument/2006/relationships/customXml" Target="../ink/ink1147.xml"/><Relationship Id="rId81" Type="http://schemas.openxmlformats.org/officeDocument/2006/relationships/image" Target="../media/image1098.png"/><Relationship Id="rId86" Type="http://schemas.openxmlformats.org/officeDocument/2006/relationships/customXml" Target="../ink/ink1151.xml"/><Relationship Id="rId94" Type="http://schemas.openxmlformats.org/officeDocument/2006/relationships/customXml" Target="../ink/ink1155.xml"/><Relationship Id="rId99" Type="http://schemas.openxmlformats.org/officeDocument/2006/relationships/image" Target="../media/image1107.png"/><Relationship Id="rId101" Type="http://schemas.openxmlformats.org/officeDocument/2006/relationships/image" Target="../media/image1108.png"/><Relationship Id="rId122" Type="http://schemas.openxmlformats.org/officeDocument/2006/relationships/customXml" Target="../ink/ink1169.xml"/><Relationship Id="rId130" Type="http://schemas.openxmlformats.org/officeDocument/2006/relationships/customXml" Target="../ink/ink1173.xml"/><Relationship Id="rId135" Type="http://schemas.openxmlformats.org/officeDocument/2006/relationships/image" Target="../media/image1125.png"/><Relationship Id="rId143" Type="http://schemas.openxmlformats.org/officeDocument/2006/relationships/image" Target="../media/image1129.png"/><Relationship Id="rId148" Type="http://schemas.openxmlformats.org/officeDocument/2006/relationships/customXml" Target="../ink/ink1182.xml"/><Relationship Id="rId151" Type="http://schemas.openxmlformats.org/officeDocument/2006/relationships/image" Target="../media/image1133.png"/><Relationship Id="rId156" Type="http://schemas.openxmlformats.org/officeDocument/2006/relationships/customXml" Target="../ink/ink1186.xml"/><Relationship Id="rId164" Type="http://schemas.openxmlformats.org/officeDocument/2006/relationships/customXml" Target="../ink/ink1190.xml"/><Relationship Id="rId4" Type="http://schemas.openxmlformats.org/officeDocument/2006/relationships/customXml" Target="../ink/ink1110.xml"/><Relationship Id="rId9" Type="http://schemas.openxmlformats.org/officeDocument/2006/relationships/image" Target="../media/image1062.png"/><Relationship Id="rId13" Type="http://schemas.openxmlformats.org/officeDocument/2006/relationships/image" Target="../media/image1064.png"/><Relationship Id="rId18" Type="http://schemas.openxmlformats.org/officeDocument/2006/relationships/customXml" Target="../ink/ink1117.xml"/><Relationship Id="rId39" Type="http://schemas.openxmlformats.org/officeDocument/2006/relationships/image" Target="../media/image1077.png"/><Relationship Id="rId109" Type="http://schemas.openxmlformats.org/officeDocument/2006/relationships/image" Target="../media/image1112.png"/><Relationship Id="rId34" Type="http://schemas.openxmlformats.org/officeDocument/2006/relationships/customXml" Target="../ink/ink1125.xml"/><Relationship Id="rId50" Type="http://schemas.openxmlformats.org/officeDocument/2006/relationships/customXml" Target="../ink/ink1133.xml"/><Relationship Id="rId55" Type="http://schemas.openxmlformats.org/officeDocument/2006/relationships/image" Target="../media/image1085.png"/><Relationship Id="rId76" Type="http://schemas.openxmlformats.org/officeDocument/2006/relationships/customXml" Target="../ink/ink1146.xml"/><Relationship Id="rId97" Type="http://schemas.openxmlformats.org/officeDocument/2006/relationships/image" Target="../media/image1106.png"/><Relationship Id="rId104" Type="http://schemas.openxmlformats.org/officeDocument/2006/relationships/customXml" Target="../ink/ink1160.xml"/><Relationship Id="rId120" Type="http://schemas.openxmlformats.org/officeDocument/2006/relationships/customXml" Target="../ink/ink1168.xml"/><Relationship Id="rId125" Type="http://schemas.openxmlformats.org/officeDocument/2006/relationships/image" Target="../media/image1120.png"/><Relationship Id="rId141" Type="http://schemas.openxmlformats.org/officeDocument/2006/relationships/image" Target="../media/image1128.png"/><Relationship Id="rId146" Type="http://schemas.openxmlformats.org/officeDocument/2006/relationships/customXml" Target="../ink/ink1181.xml"/><Relationship Id="rId167" Type="http://schemas.openxmlformats.org/officeDocument/2006/relationships/image" Target="../media/image1141.png"/><Relationship Id="rId7" Type="http://schemas.openxmlformats.org/officeDocument/2006/relationships/image" Target="../media/image1061.png"/><Relationship Id="rId71" Type="http://schemas.openxmlformats.org/officeDocument/2006/relationships/image" Target="../media/image1093.png"/><Relationship Id="rId92" Type="http://schemas.openxmlformats.org/officeDocument/2006/relationships/customXml" Target="../ink/ink1154.xml"/><Relationship Id="rId162" Type="http://schemas.openxmlformats.org/officeDocument/2006/relationships/customXml" Target="../ink/ink1189.xml"/><Relationship Id="rId2" Type="http://schemas.openxmlformats.org/officeDocument/2006/relationships/customXml" Target="../ink/ink1109.xml"/><Relationship Id="rId29" Type="http://schemas.openxmlformats.org/officeDocument/2006/relationships/image" Target="../media/image1072.png"/><Relationship Id="rId24" Type="http://schemas.openxmlformats.org/officeDocument/2006/relationships/customXml" Target="../ink/ink1120.xml"/><Relationship Id="rId40" Type="http://schemas.openxmlformats.org/officeDocument/2006/relationships/customXml" Target="../ink/ink1128.xml"/><Relationship Id="rId45" Type="http://schemas.openxmlformats.org/officeDocument/2006/relationships/image" Target="../media/image1080.png"/><Relationship Id="rId66" Type="http://schemas.openxmlformats.org/officeDocument/2006/relationships/customXml" Target="../ink/ink1141.xml"/><Relationship Id="rId87" Type="http://schemas.openxmlformats.org/officeDocument/2006/relationships/image" Target="../media/image1101.png"/><Relationship Id="rId110" Type="http://schemas.openxmlformats.org/officeDocument/2006/relationships/customXml" Target="../ink/ink1163.xml"/><Relationship Id="rId115" Type="http://schemas.openxmlformats.org/officeDocument/2006/relationships/image" Target="../media/image1115.png"/><Relationship Id="rId131" Type="http://schemas.openxmlformats.org/officeDocument/2006/relationships/image" Target="../media/image1123.png"/><Relationship Id="rId136" Type="http://schemas.openxmlformats.org/officeDocument/2006/relationships/customXml" Target="../ink/ink1176.xml"/><Relationship Id="rId157" Type="http://schemas.openxmlformats.org/officeDocument/2006/relationships/image" Target="../media/image1136.png"/><Relationship Id="rId61" Type="http://schemas.openxmlformats.org/officeDocument/2006/relationships/image" Target="../media/image1088.png"/><Relationship Id="rId82" Type="http://schemas.openxmlformats.org/officeDocument/2006/relationships/customXml" Target="../ink/ink1149.xml"/><Relationship Id="rId152" Type="http://schemas.openxmlformats.org/officeDocument/2006/relationships/customXml" Target="../ink/ink1184.xml"/><Relationship Id="rId19" Type="http://schemas.openxmlformats.org/officeDocument/2006/relationships/image" Target="../media/image1067.png"/><Relationship Id="rId14" Type="http://schemas.openxmlformats.org/officeDocument/2006/relationships/customXml" Target="../ink/ink1115.xml"/><Relationship Id="rId30" Type="http://schemas.openxmlformats.org/officeDocument/2006/relationships/customXml" Target="../ink/ink1123.xml"/><Relationship Id="rId35" Type="http://schemas.openxmlformats.org/officeDocument/2006/relationships/image" Target="../media/image1075.png"/><Relationship Id="rId56" Type="http://schemas.openxmlformats.org/officeDocument/2006/relationships/customXml" Target="../ink/ink1136.xml"/><Relationship Id="rId77" Type="http://schemas.openxmlformats.org/officeDocument/2006/relationships/image" Target="../media/image1096.png"/><Relationship Id="rId100" Type="http://schemas.openxmlformats.org/officeDocument/2006/relationships/customXml" Target="../ink/ink1158.xml"/><Relationship Id="rId105" Type="http://schemas.openxmlformats.org/officeDocument/2006/relationships/image" Target="../media/image1110.png"/><Relationship Id="rId126" Type="http://schemas.openxmlformats.org/officeDocument/2006/relationships/customXml" Target="../ink/ink1171.xml"/><Relationship Id="rId147" Type="http://schemas.openxmlformats.org/officeDocument/2006/relationships/image" Target="../media/image1131.png"/><Relationship Id="rId8" Type="http://schemas.openxmlformats.org/officeDocument/2006/relationships/customXml" Target="../ink/ink1112.xml"/><Relationship Id="rId51" Type="http://schemas.openxmlformats.org/officeDocument/2006/relationships/image" Target="../media/image1083.png"/><Relationship Id="rId72" Type="http://schemas.openxmlformats.org/officeDocument/2006/relationships/customXml" Target="../ink/ink1144.xml"/><Relationship Id="rId93" Type="http://schemas.openxmlformats.org/officeDocument/2006/relationships/image" Target="../media/image1104.png"/><Relationship Id="rId98" Type="http://schemas.openxmlformats.org/officeDocument/2006/relationships/customXml" Target="../ink/ink1157.xml"/><Relationship Id="rId121" Type="http://schemas.openxmlformats.org/officeDocument/2006/relationships/image" Target="../media/image1118.png"/><Relationship Id="rId142" Type="http://schemas.openxmlformats.org/officeDocument/2006/relationships/customXml" Target="../ink/ink1179.xml"/><Relationship Id="rId163" Type="http://schemas.openxmlformats.org/officeDocument/2006/relationships/image" Target="../media/image1139.png"/><Relationship Id="rId3" Type="http://schemas.openxmlformats.org/officeDocument/2006/relationships/image" Target="../media/image1059.png"/><Relationship Id="rId25" Type="http://schemas.openxmlformats.org/officeDocument/2006/relationships/image" Target="../media/image1070.png"/><Relationship Id="rId46" Type="http://schemas.openxmlformats.org/officeDocument/2006/relationships/customXml" Target="../ink/ink1131.xml"/><Relationship Id="rId67" Type="http://schemas.openxmlformats.org/officeDocument/2006/relationships/image" Target="../media/image1091.png"/><Relationship Id="rId116" Type="http://schemas.openxmlformats.org/officeDocument/2006/relationships/customXml" Target="../ink/ink1166.xml"/><Relationship Id="rId137" Type="http://schemas.openxmlformats.org/officeDocument/2006/relationships/image" Target="../media/image1126.png"/><Relationship Id="rId158" Type="http://schemas.openxmlformats.org/officeDocument/2006/relationships/customXml" Target="../ink/ink1187.xml"/><Relationship Id="rId20" Type="http://schemas.openxmlformats.org/officeDocument/2006/relationships/customXml" Target="../ink/ink1118.xml"/><Relationship Id="rId41" Type="http://schemas.openxmlformats.org/officeDocument/2006/relationships/image" Target="../media/image1078.png"/><Relationship Id="rId62" Type="http://schemas.openxmlformats.org/officeDocument/2006/relationships/customXml" Target="../ink/ink1139.xml"/><Relationship Id="rId83" Type="http://schemas.openxmlformats.org/officeDocument/2006/relationships/image" Target="../media/image1099.png"/><Relationship Id="rId88" Type="http://schemas.openxmlformats.org/officeDocument/2006/relationships/customXml" Target="../ink/ink1152.xml"/><Relationship Id="rId111" Type="http://schemas.openxmlformats.org/officeDocument/2006/relationships/image" Target="../media/image1113.png"/><Relationship Id="rId132" Type="http://schemas.openxmlformats.org/officeDocument/2006/relationships/customXml" Target="../ink/ink1174.xml"/><Relationship Id="rId153" Type="http://schemas.openxmlformats.org/officeDocument/2006/relationships/image" Target="../media/image113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9.png"/><Relationship Id="rId299" Type="http://schemas.openxmlformats.org/officeDocument/2006/relationships/image" Target="../media/image1288.png"/><Relationship Id="rId303" Type="http://schemas.openxmlformats.org/officeDocument/2006/relationships/image" Target="../media/image1290.png"/><Relationship Id="rId21" Type="http://schemas.openxmlformats.org/officeDocument/2006/relationships/image" Target="../media/image1151.png"/><Relationship Id="rId42" Type="http://schemas.openxmlformats.org/officeDocument/2006/relationships/customXml" Target="../ink/ink1212.xml"/><Relationship Id="rId63" Type="http://schemas.openxmlformats.org/officeDocument/2006/relationships/image" Target="../media/image1172.png"/><Relationship Id="rId84" Type="http://schemas.openxmlformats.org/officeDocument/2006/relationships/customXml" Target="../ink/ink1233.xml"/><Relationship Id="rId138" Type="http://schemas.openxmlformats.org/officeDocument/2006/relationships/customXml" Target="../ink/ink1260.xml"/><Relationship Id="rId159" Type="http://schemas.openxmlformats.org/officeDocument/2006/relationships/image" Target="../media/image1220.png"/><Relationship Id="rId324" Type="http://schemas.openxmlformats.org/officeDocument/2006/relationships/customXml" Target="../ink/ink1353.xml"/><Relationship Id="rId345" Type="http://schemas.openxmlformats.org/officeDocument/2006/relationships/image" Target="../media/image1311.png"/><Relationship Id="rId366" Type="http://schemas.openxmlformats.org/officeDocument/2006/relationships/customXml" Target="../ink/ink1374.xml"/><Relationship Id="rId170" Type="http://schemas.openxmlformats.org/officeDocument/2006/relationships/customXml" Target="../ink/ink1276.xml"/><Relationship Id="rId191" Type="http://schemas.openxmlformats.org/officeDocument/2006/relationships/image" Target="../media/image1236.png"/><Relationship Id="rId205" Type="http://schemas.openxmlformats.org/officeDocument/2006/relationships/image" Target="../media/image1243.png"/><Relationship Id="rId226" Type="http://schemas.openxmlformats.org/officeDocument/2006/relationships/customXml" Target="../ink/ink1304.xml"/><Relationship Id="rId247" Type="http://schemas.openxmlformats.org/officeDocument/2006/relationships/image" Target="../media/image1263.png"/><Relationship Id="rId107" Type="http://schemas.openxmlformats.org/officeDocument/2006/relationships/image" Target="../media/image1194.png"/><Relationship Id="rId268" Type="http://schemas.openxmlformats.org/officeDocument/2006/relationships/customXml" Target="../ink/ink1325.xml"/><Relationship Id="rId289" Type="http://schemas.openxmlformats.org/officeDocument/2006/relationships/image" Target="../media/image1062.png"/><Relationship Id="rId11" Type="http://schemas.openxmlformats.org/officeDocument/2006/relationships/image" Target="../media/image1146.png"/><Relationship Id="rId32" Type="http://schemas.openxmlformats.org/officeDocument/2006/relationships/customXml" Target="../ink/ink1207.xml"/><Relationship Id="rId53" Type="http://schemas.openxmlformats.org/officeDocument/2006/relationships/image" Target="../media/image1167.png"/><Relationship Id="rId74" Type="http://schemas.openxmlformats.org/officeDocument/2006/relationships/customXml" Target="../ink/ink1228.xml"/><Relationship Id="rId128" Type="http://schemas.openxmlformats.org/officeDocument/2006/relationships/customXml" Target="../ink/ink1255.xml"/><Relationship Id="rId149" Type="http://schemas.openxmlformats.org/officeDocument/2006/relationships/image" Target="../media/image1215.png"/><Relationship Id="rId314" Type="http://schemas.openxmlformats.org/officeDocument/2006/relationships/customXml" Target="../ink/ink1348.xml"/><Relationship Id="rId335" Type="http://schemas.openxmlformats.org/officeDocument/2006/relationships/image" Target="../media/image1306.png"/><Relationship Id="rId356" Type="http://schemas.openxmlformats.org/officeDocument/2006/relationships/customXml" Target="../ink/ink1369.xml"/><Relationship Id="rId5" Type="http://schemas.openxmlformats.org/officeDocument/2006/relationships/image" Target="../media/image1143.png"/><Relationship Id="rId95" Type="http://schemas.openxmlformats.org/officeDocument/2006/relationships/image" Target="../media/image1188.png"/><Relationship Id="rId160" Type="http://schemas.openxmlformats.org/officeDocument/2006/relationships/customXml" Target="../ink/ink1271.xml"/><Relationship Id="rId181" Type="http://schemas.openxmlformats.org/officeDocument/2006/relationships/image" Target="../media/image1231.png"/><Relationship Id="rId216" Type="http://schemas.openxmlformats.org/officeDocument/2006/relationships/customXml" Target="../ink/ink1299.xml"/><Relationship Id="rId237" Type="http://schemas.openxmlformats.org/officeDocument/2006/relationships/image" Target="../media/image1258.png"/><Relationship Id="rId258" Type="http://schemas.openxmlformats.org/officeDocument/2006/relationships/customXml" Target="../ink/ink1320.xml"/><Relationship Id="rId279" Type="http://schemas.openxmlformats.org/officeDocument/2006/relationships/image" Target="../media/image1279.png"/><Relationship Id="rId22" Type="http://schemas.openxmlformats.org/officeDocument/2006/relationships/customXml" Target="../ink/ink1202.xml"/><Relationship Id="rId43" Type="http://schemas.openxmlformats.org/officeDocument/2006/relationships/image" Target="../media/image1162.png"/><Relationship Id="rId64" Type="http://schemas.openxmlformats.org/officeDocument/2006/relationships/customXml" Target="../ink/ink1223.xml"/><Relationship Id="rId118" Type="http://schemas.openxmlformats.org/officeDocument/2006/relationships/customXml" Target="../ink/ink1250.xml"/><Relationship Id="rId139" Type="http://schemas.openxmlformats.org/officeDocument/2006/relationships/image" Target="../media/image1210.png"/><Relationship Id="rId290" Type="http://schemas.openxmlformats.org/officeDocument/2006/relationships/customXml" Target="../ink/ink1336.xml"/><Relationship Id="rId304" Type="http://schemas.openxmlformats.org/officeDocument/2006/relationships/customXml" Target="../ink/ink1343.xml"/><Relationship Id="rId325" Type="http://schemas.openxmlformats.org/officeDocument/2006/relationships/image" Target="../media/image1301.png"/><Relationship Id="rId346" Type="http://schemas.openxmlformats.org/officeDocument/2006/relationships/customXml" Target="../ink/ink1364.xml"/><Relationship Id="rId367" Type="http://schemas.openxmlformats.org/officeDocument/2006/relationships/image" Target="../media/image1322.png"/><Relationship Id="rId85" Type="http://schemas.openxmlformats.org/officeDocument/2006/relationships/image" Target="../media/image1183.png"/><Relationship Id="rId150" Type="http://schemas.openxmlformats.org/officeDocument/2006/relationships/customXml" Target="../ink/ink1266.xml"/><Relationship Id="rId171" Type="http://schemas.openxmlformats.org/officeDocument/2006/relationships/image" Target="../media/image1226.png"/><Relationship Id="rId192" Type="http://schemas.openxmlformats.org/officeDocument/2006/relationships/customXml" Target="../ink/ink1287.xml"/><Relationship Id="rId206" Type="http://schemas.openxmlformats.org/officeDocument/2006/relationships/customXml" Target="../ink/ink1294.xml"/><Relationship Id="rId227" Type="http://schemas.openxmlformats.org/officeDocument/2006/relationships/image" Target="../media/image1254.png"/><Relationship Id="rId248" Type="http://schemas.openxmlformats.org/officeDocument/2006/relationships/customXml" Target="../ink/ink1315.xml"/><Relationship Id="rId269" Type="http://schemas.openxmlformats.org/officeDocument/2006/relationships/image" Target="../media/image1274.png"/><Relationship Id="rId12" Type="http://schemas.openxmlformats.org/officeDocument/2006/relationships/customXml" Target="../ink/ink1197.xml"/><Relationship Id="rId33" Type="http://schemas.openxmlformats.org/officeDocument/2006/relationships/image" Target="../media/image1157.png"/><Relationship Id="rId108" Type="http://schemas.openxmlformats.org/officeDocument/2006/relationships/customXml" Target="../ink/ink1245.xml"/><Relationship Id="rId129" Type="http://schemas.openxmlformats.org/officeDocument/2006/relationships/image" Target="../media/image1205.png"/><Relationship Id="rId280" Type="http://schemas.openxmlformats.org/officeDocument/2006/relationships/customXml" Target="../ink/ink1331.xml"/><Relationship Id="rId315" Type="http://schemas.openxmlformats.org/officeDocument/2006/relationships/image" Target="../media/image1296.png"/><Relationship Id="rId336" Type="http://schemas.openxmlformats.org/officeDocument/2006/relationships/customXml" Target="../ink/ink1359.xml"/><Relationship Id="rId357" Type="http://schemas.openxmlformats.org/officeDocument/2006/relationships/image" Target="../media/image1317.png"/><Relationship Id="rId54" Type="http://schemas.openxmlformats.org/officeDocument/2006/relationships/customXml" Target="../ink/ink1218.xml"/><Relationship Id="rId75" Type="http://schemas.openxmlformats.org/officeDocument/2006/relationships/image" Target="../media/image1178.png"/><Relationship Id="rId96" Type="http://schemas.openxmlformats.org/officeDocument/2006/relationships/customXml" Target="../ink/ink1239.xml"/><Relationship Id="rId140" Type="http://schemas.openxmlformats.org/officeDocument/2006/relationships/customXml" Target="../ink/ink1261.xml"/><Relationship Id="rId161" Type="http://schemas.openxmlformats.org/officeDocument/2006/relationships/image" Target="../media/image1221.png"/><Relationship Id="rId182" Type="http://schemas.openxmlformats.org/officeDocument/2006/relationships/customXml" Target="../ink/ink1282.xml"/><Relationship Id="rId217" Type="http://schemas.openxmlformats.org/officeDocument/2006/relationships/image" Target="../media/image1249.png"/><Relationship Id="rId6" Type="http://schemas.openxmlformats.org/officeDocument/2006/relationships/customXml" Target="../ink/ink1194.xml"/><Relationship Id="rId238" Type="http://schemas.openxmlformats.org/officeDocument/2006/relationships/customXml" Target="../ink/ink1310.xml"/><Relationship Id="rId259" Type="http://schemas.openxmlformats.org/officeDocument/2006/relationships/image" Target="../media/image1269.png"/><Relationship Id="rId23" Type="http://schemas.openxmlformats.org/officeDocument/2006/relationships/image" Target="../media/image1152.png"/><Relationship Id="rId119" Type="http://schemas.openxmlformats.org/officeDocument/2006/relationships/image" Target="../media/image1200.png"/><Relationship Id="rId270" Type="http://schemas.openxmlformats.org/officeDocument/2006/relationships/customXml" Target="../ink/ink1326.xml"/><Relationship Id="rId291" Type="http://schemas.openxmlformats.org/officeDocument/2006/relationships/image" Target="../media/image1284.png"/><Relationship Id="rId305" Type="http://schemas.openxmlformats.org/officeDocument/2006/relationships/image" Target="../media/image1291.png"/><Relationship Id="rId326" Type="http://schemas.openxmlformats.org/officeDocument/2006/relationships/customXml" Target="../ink/ink1354.xml"/><Relationship Id="rId347" Type="http://schemas.openxmlformats.org/officeDocument/2006/relationships/image" Target="../media/image1312.png"/><Relationship Id="rId44" Type="http://schemas.openxmlformats.org/officeDocument/2006/relationships/customXml" Target="../ink/ink1213.xml"/><Relationship Id="rId65" Type="http://schemas.openxmlformats.org/officeDocument/2006/relationships/image" Target="../media/image1173.png"/><Relationship Id="rId86" Type="http://schemas.openxmlformats.org/officeDocument/2006/relationships/customXml" Target="../ink/ink1234.xml"/><Relationship Id="rId130" Type="http://schemas.openxmlformats.org/officeDocument/2006/relationships/customXml" Target="../ink/ink1256.xml"/><Relationship Id="rId151" Type="http://schemas.openxmlformats.org/officeDocument/2006/relationships/image" Target="../media/image1216.png"/><Relationship Id="rId368" Type="http://schemas.openxmlformats.org/officeDocument/2006/relationships/customXml" Target="../ink/ink1375.xml"/><Relationship Id="rId172" Type="http://schemas.openxmlformats.org/officeDocument/2006/relationships/customXml" Target="../ink/ink1277.xml"/><Relationship Id="rId193" Type="http://schemas.openxmlformats.org/officeDocument/2006/relationships/image" Target="../media/image1237.png"/><Relationship Id="rId207" Type="http://schemas.openxmlformats.org/officeDocument/2006/relationships/image" Target="../media/image1244.png"/><Relationship Id="rId228" Type="http://schemas.openxmlformats.org/officeDocument/2006/relationships/customXml" Target="../ink/ink1305.xml"/><Relationship Id="rId249" Type="http://schemas.openxmlformats.org/officeDocument/2006/relationships/image" Target="../media/image1264.png"/><Relationship Id="rId13" Type="http://schemas.openxmlformats.org/officeDocument/2006/relationships/image" Target="../media/image1147.png"/><Relationship Id="rId109" Type="http://schemas.openxmlformats.org/officeDocument/2006/relationships/image" Target="../media/image1195.png"/><Relationship Id="rId260" Type="http://schemas.openxmlformats.org/officeDocument/2006/relationships/customXml" Target="../ink/ink1321.xml"/><Relationship Id="rId281" Type="http://schemas.openxmlformats.org/officeDocument/2006/relationships/image" Target="../media/image1280.png"/><Relationship Id="rId316" Type="http://schemas.openxmlformats.org/officeDocument/2006/relationships/customXml" Target="../ink/ink1349.xml"/><Relationship Id="rId337" Type="http://schemas.openxmlformats.org/officeDocument/2006/relationships/image" Target="../media/image1307.png"/><Relationship Id="rId34" Type="http://schemas.openxmlformats.org/officeDocument/2006/relationships/customXml" Target="../ink/ink1208.xml"/><Relationship Id="rId55" Type="http://schemas.openxmlformats.org/officeDocument/2006/relationships/image" Target="../media/image1168.png"/><Relationship Id="rId76" Type="http://schemas.openxmlformats.org/officeDocument/2006/relationships/customXml" Target="../ink/ink1229.xml"/><Relationship Id="rId97" Type="http://schemas.openxmlformats.org/officeDocument/2006/relationships/image" Target="../media/image1189.png"/><Relationship Id="rId120" Type="http://schemas.openxmlformats.org/officeDocument/2006/relationships/customXml" Target="../ink/ink1251.xml"/><Relationship Id="rId141" Type="http://schemas.openxmlformats.org/officeDocument/2006/relationships/image" Target="../media/image1211.png"/><Relationship Id="rId358" Type="http://schemas.openxmlformats.org/officeDocument/2006/relationships/customXml" Target="../ink/ink1370.xml"/><Relationship Id="rId7" Type="http://schemas.openxmlformats.org/officeDocument/2006/relationships/image" Target="../media/image1144.png"/><Relationship Id="rId162" Type="http://schemas.openxmlformats.org/officeDocument/2006/relationships/customXml" Target="../ink/ink1272.xml"/><Relationship Id="rId183" Type="http://schemas.openxmlformats.org/officeDocument/2006/relationships/image" Target="../media/image1232.png"/><Relationship Id="rId218" Type="http://schemas.openxmlformats.org/officeDocument/2006/relationships/customXml" Target="../ink/ink1300.xml"/><Relationship Id="rId239" Type="http://schemas.openxmlformats.org/officeDocument/2006/relationships/image" Target="../media/image1259.png"/><Relationship Id="rId250" Type="http://schemas.openxmlformats.org/officeDocument/2006/relationships/customXml" Target="../ink/ink1316.xml"/><Relationship Id="rId271" Type="http://schemas.openxmlformats.org/officeDocument/2006/relationships/image" Target="../media/image1275.png"/><Relationship Id="rId292" Type="http://schemas.openxmlformats.org/officeDocument/2006/relationships/customXml" Target="../ink/ink1337.xml"/><Relationship Id="rId306" Type="http://schemas.openxmlformats.org/officeDocument/2006/relationships/customXml" Target="../ink/ink1344.xml"/><Relationship Id="rId24" Type="http://schemas.openxmlformats.org/officeDocument/2006/relationships/customXml" Target="../ink/ink1203.xml"/><Relationship Id="rId45" Type="http://schemas.openxmlformats.org/officeDocument/2006/relationships/image" Target="../media/image1163.png"/><Relationship Id="rId66" Type="http://schemas.openxmlformats.org/officeDocument/2006/relationships/customXml" Target="../ink/ink1224.xml"/><Relationship Id="rId87" Type="http://schemas.openxmlformats.org/officeDocument/2006/relationships/image" Target="../media/image1184.png"/><Relationship Id="rId110" Type="http://schemas.openxmlformats.org/officeDocument/2006/relationships/customXml" Target="../ink/ink1246.xml"/><Relationship Id="rId131" Type="http://schemas.openxmlformats.org/officeDocument/2006/relationships/image" Target="../media/image1206.png"/><Relationship Id="rId327" Type="http://schemas.openxmlformats.org/officeDocument/2006/relationships/image" Target="../media/image1302.png"/><Relationship Id="rId348" Type="http://schemas.openxmlformats.org/officeDocument/2006/relationships/customXml" Target="../ink/ink1365.xml"/><Relationship Id="rId369" Type="http://schemas.openxmlformats.org/officeDocument/2006/relationships/image" Target="../media/image214.png"/><Relationship Id="rId152" Type="http://schemas.openxmlformats.org/officeDocument/2006/relationships/customXml" Target="../ink/ink1267.xml"/><Relationship Id="rId173" Type="http://schemas.openxmlformats.org/officeDocument/2006/relationships/image" Target="../media/image1227.png"/><Relationship Id="rId194" Type="http://schemas.openxmlformats.org/officeDocument/2006/relationships/customXml" Target="../ink/ink1288.xml"/><Relationship Id="rId208" Type="http://schemas.openxmlformats.org/officeDocument/2006/relationships/customXml" Target="../ink/ink1295.xml"/><Relationship Id="rId229" Type="http://schemas.openxmlformats.org/officeDocument/2006/relationships/image" Target="../media/image1255.png"/><Relationship Id="rId240" Type="http://schemas.openxmlformats.org/officeDocument/2006/relationships/customXml" Target="../ink/ink1311.xml"/><Relationship Id="rId261" Type="http://schemas.openxmlformats.org/officeDocument/2006/relationships/image" Target="../media/image1270.png"/><Relationship Id="rId14" Type="http://schemas.openxmlformats.org/officeDocument/2006/relationships/customXml" Target="../ink/ink1198.xml"/><Relationship Id="rId35" Type="http://schemas.openxmlformats.org/officeDocument/2006/relationships/image" Target="../media/image1158.png"/><Relationship Id="rId56" Type="http://schemas.openxmlformats.org/officeDocument/2006/relationships/customXml" Target="../ink/ink1219.xml"/><Relationship Id="rId77" Type="http://schemas.openxmlformats.org/officeDocument/2006/relationships/image" Target="../media/image1179.png"/><Relationship Id="rId100" Type="http://schemas.openxmlformats.org/officeDocument/2006/relationships/customXml" Target="../ink/ink1241.xml"/><Relationship Id="rId282" Type="http://schemas.openxmlformats.org/officeDocument/2006/relationships/customXml" Target="../ink/ink1332.xml"/><Relationship Id="rId317" Type="http://schemas.openxmlformats.org/officeDocument/2006/relationships/image" Target="../media/image1297.png"/><Relationship Id="rId338" Type="http://schemas.openxmlformats.org/officeDocument/2006/relationships/customXml" Target="../ink/ink1360.xml"/><Relationship Id="rId359" Type="http://schemas.openxmlformats.org/officeDocument/2006/relationships/image" Target="../media/image1318.png"/><Relationship Id="rId8" Type="http://schemas.openxmlformats.org/officeDocument/2006/relationships/customXml" Target="../ink/ink1195.xml"/><Relationship Id="rId98" Type="http://schemas.openxmlformats.org/officeDocument/2006/relationships/customXml" Target="../ink/ink1240.xml"/><Relationship Id="rId121" Type="http://schemas.openxmlformats.org/officeDocument/2006/relationships/image" Target="../media/image1201.png"/><Relationship Id="rId142" Type="http://schemas.openxmlformats.org/officeDocument/2006/relationships/customXml" Target="../ink/ink1262.xml"/><Relationship Id="rId163" Type="http://schemas.openxmlformats.org/officeDocument/2006/relationships/image" Target="../media/image1222.png"/><Relationship Id="rId184" Type="http://schemas.openxmlformats.org/officeDocument/2006/relationships/customXml" Target="../ink/ink1283.xml"/><Relationship Id="rId219" Type="http://schemas.openxmlformats.org/officeDocument/2006/relationships/image" Target="../media/image1250.png"/><Relationship Id="rId230" Type="http://schemas.openxmlformats.org/officeDocument/2006/relationships/customXml" Target="../ink/ink1306.xml"/><Relationship Id="rId251" Type="http://schemas.openxmlformats.org/officeDocument/2006/relationships/image" Target="../media/image1265.png"/><Relationship Id="rId25" Type="http://schemas.openxmlformats.org/officeDocument/2006/relationships/image" Target="../media/image1153.png"/><Relationship Id="rId46" Type="http://schemas.openxmlformats.org/officeDocument/2006/relationships/customXml" Target="../ink/ink1214.xml"/><Relationship Id="rId67" Type="http://schemas.openxmlformats.org/officeDocument/2006/relationships/image" Target="../media/image1174.png"/><Relationship Id="rId272" Type="http://schemas.openxmlformats.org/officeDocument/2006/relationships/customXml" Target="../ink/ink1327.xml"/><Relationship Id="rId293" Type="http://schemas.openxmlformats.org/officeDocument/2006/relationships/image" Target="../media/image1285.png"/><Relationship Id="rId307" Type="http://schemas.openxmlformats.org/officeDocument/2006/relationships/image" Target="../media/image1292.png"/><Relationship Id="rId328" Type="http://schemas.openxmlformats.org/officeDocument/2006/relationships/customXml" Target="../ink/ink1355.xml"/><Relationship Id="rId349" Type="http://schemas.openxmlformats.org/officeDocument/2006/relationships/image" Target="../media/image1313.png"/><Relationship Id="rId88" Type="http://schemas.openxmlformats.org/officeDocument/2006/relationships/customXml" Target="../ink/ink1235.xml"/><Relationship Id="rId111" Type="http://schemas.openxmlformats.org/officeDocument/2006/relationships/image" Target="../media/image1196.png"/><Relationship Id="rId132" Type="http://schemas.openxmlformats.org/officeDocument/2006/relationships/customXml" Target="../ink/ink1257.xml"/><Relationship Id="rId153" Type="http://schemas.openxmlformats.org/officeDocument/2006/relationships/image" Target="../media/image1217.png"/><Relationship Id="rId174" Type="http://schemas.openxmlformats.org/officeDocument/2006/relationships/customXml" Target="../ink/ink1278.xml"/><Relationship Id="rId195" Type="http://schemas.openxmlformats.org/officeDocument/2006/relationships/image" Target="../media/image1238.png"/><Relationship Id="rId209" Type="http://schemas.openxmlformats.org/officeDocument/2006/relationships/image" Target="../media/image1245.png"/><Relationship Id="rId360" Type="http://schemas.openxmlformats.org/officeDocument/2006/relationships/customXml" Target="../ink/ink1371.xml"/><Relationship Id="rId220" Type="http://schemas.openxmlformats.org/officeDocument/2006/relationships/customXml" Target="../ink/ink1301.xml"/><Relationship Id="rId241" Type="http://schemas.openxmlformats.org/officeDocument/2006/relationships/image" Target="../media/image1260.png"/><Relationship Id="rId15" Type="http://schemas.openxmlformats.org/officeDocument/2006/relationships/image" Target="../media/image1148.png"/><Relationship Id="rId36" Type="http://schemas.openxmlformats.org/officeDocument/2006/relationships/customXml" Target="../ink/ink1209.xml"/><Relationship Id="rId57" Type="http://schemas.openxmlformats.org/officeDocument/2006/relationships/image" Target="../media/image1169.png"/><Relationship Id="rId262" Type="http://schemas.openxmlformats.org/officeDocument/2006/relationships/customXml" Target="../ink/ink1322.xml"/><Relationship Id="rId283" Type="http://schemas.openxmlformats.org/officeDocument/2006/relationships/image" Target="../media/image1281.png"/><Relationship Id="rId318" Type="http://schemas.openxmlformats.org/officeDocument/2006/relationships/customXml" Target="../ink/ink1350.xml"/><Relationship Id="rId339" Type="http://schemas.openxmlformats.org/officeDocument/2006/relationships/image" Target="../media/image1308.png"/><Relationship Id="rId10" Type="http://schemas.openxmlformats.org/officeDocument/2006/relationships/customXml" Target="../ink/ink1196.xml"/><Relationship Id="rId31" Type="http://schemas.openxmlformats.org/officeDocument/2006/relationships/image" Target="../media/image1156.png"/><Relationship Id="rId52" Type="http://schemas.openxmlformats.org/officeDocument/2006/relationships/customXml" Target="../ink/ink1217.xml"/><Relationship Id="rId73" Type="http://schemas.openxmlformats.org/officeDocument/2006/relationships/image" Target="../media/image1177.png"/><Relationship Id="rId78" Type="http://schemas.openxmlformats.org/officeDocument/2006/relationships/customXml" Target="../ink/ink1230.xml"/><Relationship Id="rId94" Type="http://schemas.openxmlformats.org/officeDocument/2006/relationships/customXml" Target="../ink/ink1238.xml"/><Relationship Id="rId99" Type="http://schemas.openxmlformats.org/officeDocument/2006/relationships/image" Target="../media/image1190.png"/><Relationship Id="rId101" Type="http://schemas.openxmlformats.org/officeDocument/2006/relationships/image" Target="../media/image1191.png"/><Relationship Id="rId122" Type="http://schemas.openxmlformats.org/officeDocument/2006/relationships/customXml" Target="../ink/ink1252.xml"/><Relationship Id="rId143" Type="http://schemas.openxmlformats.org/officeDocument/2006/relationships/image" Target="../media/image1212.png"/><Relationship Id="rId148" Type="http://schemas.openxmlformats.org/officeDocument/2006/relationships/customXml" Target="../ink/ink1265.xml"/><Relationship Id="rId164" Type="http://schemas.openxmlformats.org/officeDocument/2006/relationships/customXml" Target="../ink/ink1273.xml"/><Relationship Id="rId169" Type="http://schemas.openxmlformats.org/officeDocument/2006/relationships/image" Target="../media/image1225.png"/><Relationship Id="rId185" Type="http://schemas.openxmlformats.org/officeDocument/2006/relationships/image" Target="../media/image1233.png"/><Relationship Id="rId334" Type="http://schemas.openxmlformats.org/officeDocument/2006/relationships/customXml" Target="../ink/ink1358.xml"/><Relationship Id="rId350" Type="http://schemas.openxmlformats.org/officeDocument/2006/relationships/customXml" Target="../ink/ink1366.xml"/><Relationship Id="rId355" Type="http://schemas.openxmlformats.org/officeDocument/2006/relationships/image" Target="../media/image1316.png"/><Relationship Id="rId4" Type="http://schemas.openxmlformats.org/officeDocument/2006/relationships/customXml" Target="../ink/ink1193.xml"/><Relationship Id="rId9" Type="http://schemas.openxmlformats.org/officeDocument/2006/relationships/image" Target="../media/image1145.png"/><Relationship Id="rId180" Type="http://schemas.openxmlformats.org/officeDocument/2006/relationships/customXml" Target="../ink/ink1281.xml"/><Relationship Id="rId210" Type="http://schemas.openxmlformats.org/officeDocument/2006/relationships/customXml" Target="../ink/ink1296.xml"/><Relationship Id="rId215" Type="http://schemas.openxmlformats.org/officeDocument/2006/relationships/image" Target="../media/image1248.png"/><Relationship Id="rId236" Type="http://schemas.openxmlformats.org/officeDocument/2006/relationships/customXml" Target="../ink/ink1309.xml"/><Relationship Id="rId257" Type="http://schemas.openxmlformats.org/officeDocument/2006/relationships/image" Target="../media/image1268.png"/><Relationship Id="rId278" Type="http://schemas.openxmlformats.org/officeDocument/2006/relationships/customXml" Target="../ink/ink1330.xml"/><Relationship Id="rId26" Type="http://schemas.openxmlformats.org/officeDocument/2006/relationships/customXml" Target="../ink/ink1204.xml"/><Relationship Id="rId231" Type="http://schemas.openxmlformats.org/officeDocument/2006/relationships/image" Target="../media/image1256.png"/><Relationship Id="rId252" Type="http://schemas.openxmlformats.org/officeDocument/2006/relationships/customXml" Target="../ink/ink1317.xml"/><Relationship Id="rId273" Type="http://schemas.openxmlformats.org/officeDocument/2006/relationships/image" Target="../media/image1276.png"/><Relationship Id="rId294" Type="http://schemas.openxmlformats.org/officeDocument/2006/relationships/customXml" Target="../ink/ink1338.xml"/><Relationship Id="rId308" Type="http://schemas.openxmlformats.org/officeDocument/2006/relationships/customXml" Target="../ink/ink1345.xml"/><Relationship Id="rId329" Type="http://schemas.openxmlformats.org/officeDocument/2006/relationships/image" Target="../media/image1303.png"/><Relationship Id="rId47" Type="http://schemas.openxmlformats.org/officeDocument/2006/relationships/image" Target="../media/image1164.png"/><Relationship Id="rId68" Type="http://schemas.openxmlformats.org/officeDocument/2006/relationships/customXml" Target="../ink/ink1225.xml"/><Relationship Id="rId89" Type="http://schemas.openxmlformats.org/officeDocument/2006/relationships/image" Target="../media/image1185.png"/><Relationship Id="rId112" Type="http://schemas.openxmlformats.org/officeDocument/2006/relationships/customXml" Target="../ink/ink1247.xml"/><Relationship Id="rId133" Type="http://schemas.openxmlformats.org/officeDocument/2006/relationships/image" Target="../media/image1207.png"/><Relationship Id="rId154" Type="http://schemas.openxmlformats.org/officeDocument/2006/relationships/customXml" Target="../ink/ink1268.xml"/><Relationship Id="rId175" Type="http://schemas.openxmlformats.org/officeDocument/2006/relationships/image" Target="../media/image1228.png"/><Relationship Id="rId340" Type="http://schemas.openxmlformats.org/officeDocument/2006/relationships/customXml" Target="../ink/ink1361.xml"/><Relationship Id="rId361" Type="http://schemas.openxmlformats.org/officeDocument/2006/relationships/image" Target="../media/image1319.png"/><Relationship Id="rId196" Type="http://schemas.openxmlformats.org/officeDocument/2006/relationships/customXml" Target="../ink/ink1289.xml"/><Relationship Id="rId200" Type="http://schemas.openxmlformats.org/officeDocument/2006/relationships/customXml" Target="../ink/ink1291.xml"/><Relationship Id="rId16" Type="http://schemas.openxmlformats.org/officeDocument/2006/relationships/customXml" Target="../ink/ink1199.xml"/><Relationship Id="rId221" Type="http://schemas.openxmlformats.org/officeDocument/2006/relationships/image" Target="../media/image1251.png"/><Relationship Id="rId242" Type="http://schemas.openxmlformats.org/officeDocument/2006/relationships/customXml" Target="../ink/ink1312.xml"/><Relationship Id="rId263" Type="http://schemas.openxmlformats.org/officeDocument/2006/relationships/image" Target="../media/image1271.png"/><Relationship Id="rId284" Type="http://schemas.openxmlformats.org/officeDocument/2006/relationships/customXml" Target="../ink/ink1333.xml"/><Relationship Id="rId319" Type="http://schemas.openxmlformats.org/officeDocument/2006/relationships/image" Target="../media/image1298.png"/><Relationship Id="rId37" Type="http://schemas.openxmlformats.org/officeDocument/2006/relationships/image" Target="../media/image1159.png"/><Relationship Id="rId58" Type="http://schemas.openxmlformats.org/officeDocument/2006/relationships/customXml" Target="../ink/ink1220.xml"/><Relationship Id="rId79" Type="http://schemas.openxmlformats.org/officeDocument/2006/relationships/image" Target="../media/image1180.png"/><Relationship Id="rId102" Type="http://schemas.openxmlformats.org/officeDocument/2006/relationships/customXml" Target="../ink/ink1242.xml"/><Relationship Id="rId123" Type="http://schemas.openxmlformats.org/officeDocument/2006/relationships/image" Target="../media/image1202.png"/><Relationship Id="rId144" Type="http://schemas.openxmlformats.org/officeDocument/2006/relationships/customXml" Target="../ink/ink1263.xml"/><Relationship Id="rId330" Type="http://schemas.openxmlformats.org/officeDocument/2006/relationships/customXml" Target="../ink/ink1356.xml"/><Relationship Id="rId90" Type="http://schemas.openxmlformats.org/officeDocument/2006/relationships/customXml" Target="../ink/ink1236.xml"/><Relationship Id="rId165" Type="http://schemas.openxmlformats.org/officeDocument/2006/relationships/image" Target="../media/image1223.png"/><Relationship Id="rId186" Type="http://schemas.openxmlformats.org/officeDocument/2006/relationships/customXml" Target="../ink/ink1284.xml"/><Relationship Id="rId351" Type="http://schemas.openxmlformats.org/officeDocument/2006/relationships/image" Target="../media/image1314.png"/><Relationship Id="rId211" Type="http://schemas.openxmlformats.org/officeDocument/2006/relationships/image" Target="../media/image1246.png"/><Relationship Id="rId232" Type="http://schemas.openxmlformats.org/officeDocument/2006/relationships/customXml" Target="../ink/ink1307.xml"/><Relationship Id="rId253" Type="http://schemas.openxmlformats.org/officeDocument/2006/relationships/image" Target="../media/image1266.png"/><Relationship Id="rId274" Type="http://schemas.openxmlformats.org/officeDocument/2006/relationships/customXml" Target="../ink/ink1328.xml"/><Relationship Id="rId295" Type="http://schemas.openxmlformats.org/officeDocument/2006/relationships/image" Target="../media/image1286.png"/><Relationship Id="rId309" Type="http://schemas.openxmlformats.org/officeDocument/2006/relationships/image" Target="../media/image1293.png"/><Relationship Id="rId27" Type="http://schemas.openxmlformats.org/officeDocument/2006/relationships/image" Target="../media/image1154.png"/><Relationship Id="rId48" Type="http://schemas.openxmlformats.org/officeDocument/2006/relationships/customXml" Target="../ink/ink1215.xml"/><Relationship Id="rId69" Type="http://schemas.openxmlformats.org/officeDocument/2006/relationships/image" Target="../media/image1175.png"/><Relationship Id="rId113" Type="http://schemas.openxmlformats.org/officeDocument/2006/relationships/image" Target="../media/image1197.png"/><Relationship Id="rId134" Type="http://schemas.openxmlformats.org/officeDocument/2006/relationships/customXml" Target="../ink/ink1258.xml"/><Relationship Id="rId320" Type="http://schemas.openxmlformats.org/officeDocument/2006/relationships/customXml" Target="../ink/ink1351.xml"/><Relationship Id="rId80" Type="http://schemas.openxmlformats.org/officeDocument/2006/relationships/customXml" Target="../ink/ink1231.xml"/><Relationship Id="rId155" Type="http://schemas.openxmlformats.org/officeDocument/2006/relationships/image" Target="../media/image1218.png"/><Relationship Id="rId176" Type="http://schemas.openxmlformats.org/officeDocument/2006/relationships/customXml" Target="../ink/ink1279.xml"/><Relationship Id="rId197" Type="http://schemas.openxmlformats.org/officeDocument/2006/relationships/image" Target="../media/image1239.png"/><Relationship Id="rId341" Type="http://schemas.openxmlformats.org/officeDocument/2006/relationships/image" Target="../media/image1309.png"/><Relationship Id="rId362" Type="http://schemas.openxmlformats.org/officeDocument/2006/relationships/customXml" Target="../ink/ink1372.xml"/><Relationship Id="rId201" Type="http://schemas.openxmlformats.org/officeDocument/2006/relationships/image" Target="../media/image1241.png"/><Relationship Id="rId222" Type="http://schemas.openxmlformats.org/officeDocument/2006/relationships/customXml" Target="../ink/ink1302.xml"/><Relationship Id="rId243" Type="http://schemas.openxmlformats.org/officeDocument/2006/relationships/image" Target="../media/image1261.png"/><Relationship Id="rId264" Type="http://schemas.openxmlformats.org/officeDocument/2006/relationships/customXml" Target="../ink/ink1323.xml"/><Relationship Id="rId285" Type="http://schemas.openxmlformats.org/officeDocument/2006/relationships/image" Target="../media/image1282.png"/><Relationship Id="rId17" Type="http://schemas.openxmlformats.org/officeDocument/2006/relationships/image" Target="../media/image1149.png"/><Relationship Id="rId38" Type="http://schemas.openxmlformats.org/officeDocument/2006/relationships/customXml" Target="../ink/ink1210.xml"/><Relationship Id="rId59" Type="http://schemas.openxmlformats.org/officeDocument/2006/relationships/image" Target="../media/image1170.png"/><Relationship Id="rId103" Type="http://schemas.openxmlformats.org/officeDocument/2006/relationships/image" Target="../media/image1192.png"/><Relationship Id="rId124" Type="http://schemas.openxmlformats.org/officeDocument/2006/relationships/customXml" Target="../ink/ink1253.xml"/><Relationship Id="rId310" Type="http://schemas.openxmlformats.org/officeDocument/2006/relationships/customXml" Target="../ink/ink1346.xml"/><Relationship Id="rId70" Type="http://schemas.openxmlformats.org/officeDocument/2006/relationships/customXml" Target="../ink/ink1226.xml"/><Relationship Id="rId91" Type="http://schemas.openxmlformats.org/officeDocument/2006/relationships/image" Target="../media/image1186.png"/><Relationship Id="rId145" Type="http://schemas.openxmlformats.org/officeDocument/2006/relationships/image" Target="../media/image1213.png"/><Relationship Id="rId166" Type="http://schemas.openxmlformats.org/officeDocument/2006/relationships/customXml" Target="../ink/ink1274.xml"/><Relationship Id="rId187" Type="http://schemas.openxmlformats.org/officeDocument/2006/relationships/image" Target="../media/image1234.png"/><Relationship Id="rId331" Type="http://schemas.openxmlformats.org/officeDocument/2006/relationships/image" Target="../media/image1304.png"/><Relationship Id="rId352" Type="http://schemas.openxmlformats.org/officeDocument/2006/relationships/customXml" Target="../ink/ink136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97.xml"/><Relationship Id="rId233" Type="http://schemas.openxmlformats.org/officeDocument/2006/relationships/image" Target="../media/image1035.png"/><Relationship Id="rId254" Type="http://schemas.openxmlformats.org/officeDocument/2006/relationships/customXml" Target="../ink/ink1318.xml"/><Relationship Id="rId28" Type="http://schemas.openxmlformats.org/officeDocument/2006/relationships/customXml" Target="../ink/ink1205.xml"/><Relationship Id="rId49" Type="http://schemas.openxmlformats.org/officeDocument/2006/relationships/image" Target="../media/image1165.png"/><Relationship Id="rId114" Type="http://schemas.openxmlformats.org/officeDocument/2006/relationships/customXml" Target="../ink/ink1248.xml"/><Relationship Id="rId275" Type="http://schemas.openxmlformats.org/officeDocument/2006/relationships/image" Target="../media/image1277.png"/><Relationship Id="rId296" Type="http://schemas.openxmlformats.org/officeDocument/2006/relationships/customXml" Target="../ink/ink1339.xml"/><Relationship Id="rId300" Type="http://schemas.openxmlformats.org/officeDocument/2006/relationships/customXml" Target="../ink/ink1341.xml"/><Relationship Id="rId60" Type="http://schemas.openxmlformats.org/officeDocument/2006/relationships/customXml" Target="../ink/ink1221.xml"/><Relationship Id="rId81" Type="http://schemas.openxmlformats.org/officeDocument/2006/relationships/image" Target="../media/image1181.png"/><Relationship Id="rId135" Type="http://schemas.openxmlformats.org/officeDocument/2006/relationships/image" Target="../media/image1208.png"/><Relationship Id="rId156" Type="http://schemas.openxmlformats.org/officeDocument/2006/relationships/customXml" Target="../ink/ink1269.xml"/><Relationship Id="rId177" Type="http://schemas.openxmlformats.org/officeDocument/2006/relationships/image" Target="../media/image1229.png"/><Relationship Id="rId198" Type="http://schemas.openxmlformats.org/officeDocument/2006/relationships/customXml" Target="../ink/ink1290.xml"/><Relationship Id="rId321" Type="http://schemas.openxmlformats.org/officeDocument/2006/relationships/image" Target="../media/image1299.png"/><Relationship Id="rId342" Type="http://schemas.openxmlformats.org/officeDocument/2006/relationships/customXml" Target="../ink/ink1362.xml"/><Relationship Id="rId363" Type="http://schemas.openxmlformats.org/officeDocument/2006/relationships/image" Target="../media/image1320.png"/><Relationship Id="rId202" Type="http://schemas.openxmlformats.org/officeDocument/2006/relationships/customXml" Target="../ink/ink1292.xml"/><Relationship Id="rId223" Type="http://schemas.openxmlformats.org/officeDocument/2006/relationships/image" Target="../media/image1252.png"/><Relationship Id="rId244" Type="http://schemas.openxmlformats.org/officeDocument/2006/relationships/customXml" Target="../ink/ink1313.xml"/><Relationship Id="rId18" Type="http://schemas.openxmlformats.org/officeDocument/2006/relationships/customXml" Target="../ink/ink1200.xml"/><Relationship Id="rId39" Type="http://schemas.openxmlformats.org/officeDocument/2006/relationships/image" Target="../media/image1160.png"/><Relationship Id="rId265" Type="http://schemas.openxmlformats.org/officeDocument/2006/relationships/image" Target="../media/image1272.png"/><Relationship Id="rId286" Type="http://schemas.openxmlformats.org/officeDocument/2006/relationships/customXml" Target="../ink/ink1334.xml"/><Relationship Id="rId50" Type="http://schemas.openxmlformats.org/officeDocument/2006/relationships/customXml" Target="../ink/ink1216.xml"/><Relationship Id="rId104" Type="http://schemas.openxmlformats.org/officeDocument/2006/relationships/customXml" Target="../ink/ink1243.xml"/><Relationship Id="rId125" Type="http://schemas.openxmlformats.org/officeDocument/2006/relationships/image" Target="../media/image1203.png"/><Relationship Id="rId146" Type="http://schemas.openxmlformats.org/officeDocument/2006/relationships/customXml" Target="../ink/ink1264.xml"/><Relationship Id="rId167" Type="http://schemas.openxmlformats.org/officeDocument/2006/relationships/image" Target="../media/image1224.png"/><Relationship Id="rId188" Type="http://schemas.openxmlformats.org/officeDocument/2006/relationships/customXml" Target="../ink/ink1285.xml"/><Relationship Id="rId311" Type="http://schemas.openxmlformats.org/officeDocument/2006/relationships/image" Target="../media/image1294.png"/><Relationship Id="rId332" Type="http://schemas.openxmlformats.org/officeDocument/2006/relationships/customXml" Target="../ink/ink1357.xml"/><Relationship Id="rId353" Type="http://schemas.openxmlformats.org/officeDocument/2006/relationships/image" Target="../media/image1315.png"/><Relationship Id="rId71" Type="http://schemas.openxmlformats.org/officeDocument/2006/relationships/image" Target="../media/image1176.png"/><Relationship Id="rId92" Type="http://schemas.openxmlformats.org/officeDocument/2006/relationships/customXml" Target="../ink/ink1237.xml"/><Relationship Id="rId213" Type="http://schemas.openxmlformats.org/officeDocument/2006/relationships/image" Target="../media/image1247.png"/><Relationship Id="rId234" Type="http://schemas.openxmlformats.org/officeDocument/2006/relationships/customXml" Target="../ink/ink1308.xml"/><Relationship Id="rId2" Type="http://schemas.openxmlformats.org/officeDocument/2006/relationships/customXml" Target="../ink/ink1192.xml"/><Relationship Id="rId29" Type="http://schemas.openxmlformats.org/officeDocument/2006/relationships/image" Target="../media/image1155.png"/><Relationship Id="rId255" Type="http://schemas.openxmlformats.org/officeDocument/2006/relationships/image" Target="../media/image1267.png"/><Relationship Id="rId276" Type="http://schemas.openxmlformats.org/officeDocument/2006/relationships/customXml" Target="../ink/ink1329.xml"/><Relationship Id="rId297" Type="http://schemas.openxmlformats.org/officeDocument/2006/relationships/image" Target="../media/image1287.png"/><Relationship Id="rId40" Type="http://schemas.openxmlformats.org/officeDocument/2006/relationships/customXml" Target="../ink/ink1211.xml"/><Relationship Id="rId115" Type="http://schemas.openxmlformats.org/officeDocument/2006/relationships/image" Target="../media/image1198.png"/><Relationship Id="rId136" Type="http://schemas.openxmlformats.org/officeDocument/2006/relationships/customXml" Target="../ink/ink1259.xml"/><Relationship Id="rId157" Type="http://schemas.openxmlformats.org/officeDocument/2006/relationships/image" Target="../media/image1219.png"/><Relationship Id="rId178" Type="http://schemas.openxmlformats.org/officeDocument/2006/relationships/customXml" Target="../ink/ink1280.xml"/><Relationship Id="rId301" Type="http://schemas.openxmlformats.org/officeDocument/2006/relationships/image" Target="../media/image1289.png"/><Relationship Id="rId322" Type="http://schemas.openxmlformats.org/officeDocument/2006/relationships/customXml" Target="../ink/ink1352.xml"/><Relationship Id="rId343" Type="http://schemas.openxmlformats.org/officeDocument/2006/relationships/image" Target="../media/image1310.png"/><Relationship Id="rId364" Type="http://schemas.openxmlformats.org/officeDocument/2006/relationships/customXml" Target="../ink/ink1373.xml"/><Relationship Id="rId61" Type="http://schemas.openxmlformats.org/officeDocument/2006/relationships/image" Target="../media/image1171.png"/><Relationship Id="rId82" Type="http://schemas.openxmlformats.org/officeDocument/2006/relationships/customXml" Target="../ink/ink1232.xml"/><Relationship Id="rId199" Type="http://schemas.openxmlformats.org/officeDocument/2006/relationships/image" Target="../media/image1240.png"/><Relationship Id="rId203" Type="http://schemas.openxmlformats.org/officeDocument/2006/relationships/image" Target="../media/image1242.png"/><Relationship Id="rId19" Type="http://schemas.openxmlformats.org/officeDocument/2006/relationships/image" Target="../media/image1150.png"/><Relationship Id="rId224" Type="http://schemas.openxmlformats.org/officeDocument/2006/relationships/customXml" Target="../ink/ink1303.xml"/><Relationship Id="rId245" Type="http://schemas.openxmlformats.org/officeDocument/2006/relationships/image" Target="../media/image1262.png"/><Relationship Id="rId266" Type="http://schemas.openxmlformats.org/officeDocument/2006/relationships/customXml" Target="../ink/ink1324.xml"/><Relationship Id="rId287" Type="http://schemas.openxmlformats.org/officeDocument/2006/relationships/image" Target="../media/image1283.png"/><Relationship Id="rId30" Type="http://schemas.openxmlformats.org/officeDocument/2006/relationships/customXml" Target="../ink/ink1206.xml"/><Relationship Id="rId105" Type="http://schemas.openxmlformats.org/officeDocument/2006/relationships/image" Target="../media/image1193.png"/><Relationship Id="rId126" Type="http://schemas.openxmlformats.org/officeDocument/2006/relationships/customXml" Target="../ink/ink1254.xml"/><Relationship Id="rId147" Type="http://schemas.openxmlformats.org/officeDocument/2006/relationships/image" Target="../media/image1214.png"/><Relationship Id="rId168" Type="http://schemas.openxmlformats.org/officeDocument/2006/relationships/customXml" Target="../ink/ink1275.xml"/><Relationship Id="rId312" Type="http://schemas.openxmlformats.org/officeDocument/2006/relationships/customXml" Target="../ink/ink1347.xml"/><Relationship Id="rId333" Type="http://schemas.openxmlformats.org/officeDocument/2006/relationships/image" Target="../media/image1305.png"/><Relationship Id="rId354" Type="http://schemas.openxmlformats.org/officeDocument/2006/relationships/customXml" Target="../ink/ink1368.xml"/><Relationship Id="rId51" Type="http://schemas.openxmlformats.org/officeDocument/2006/relationships/image" Target="../media/image1166.png"/><Relationship Id="rId72" Type="http://schemas.openxmlformats.org/officeDocument/2006/relationships/customXml" Target="../ink/ink1227.xml"/><Relationship Id="rId93" Type="http://schemas.openxmlformats.org/officeDocument/2006/relationships/image" Target="../media/image1187.png"/><Relationship Id="rId189" Type="http://schemas.openxmlformats.org/officeDocument/2006/relationships/image" Target="../media/image1235.png"/><Relationship Id="rId3" Type="http://schemas.openxmlformats.org/officeDocument/2006/relationships/image" Target="../media/image1142.png"/><Relationship Id="rId214" Type="http://schemas.openxmlformats.org/officeDocument/2006/relationships/customXml" Target="../ink/ink1298.xml"/><Relationship Id="rId235" Type="http://schemas.openxmlformats.org/officeDocument/2006/relationships/image" Target="../media/image1257.png"/><Relationship Id="rId256" Type="http://schemas.openxmlformats.org/officeDocument/2006/relationships/customXml" Target="../ink/ink1319.xml"/><Relationship Id="rId277" Type="http://schemas.openxmlformats.org/officeDocument/2006/relationships/image" Target="../media/image1278.png"/><Relationship Id="rId298" Type="http://schemas.openxmlformats.org/officeDocument/2006/relationships/customXml" Target="../ink/ink1340.xml"/><Relationship Id="rId116" Type="http://schemas.openxmlformats.org/officeDocument/2006/relationships/customXml" Target="../ink/ink1249.xml"/><Relationship Id="rId137" Type="http://schemas.openxmlformats.org/officeDocument/2006/relationships/image" Target="../media/image1209.png"/><Relationship Id="rId158" Type="http://schemas.openxmlformats.org/officeDocument/2006/relationships/customXml" Target="../ink/ink1270.xml"/><Relationship Id="rId302" Type="http://schemas.openxmlformats.org/officeDocument/2006/relationships/customXml" Target="../ink/ink1342.xml"/><Relationship Id="rId323" Type="http://schemas.openxmlformats.org/officeDocument/2006/relationships/image" Target="../media/image1300.png"/><Relationship Id="rId344" Type="http://schemas.openxmlformats.org/officeDocument/2006/relationships/customXml" Target="../ink/ink1363.xml"/><Relationship Id="rId20" Type="http://schemas.openxmlformats.org/officeDocument/2006/relationships/customXml" Target="../ink/ink1201.xml"/><Relationship Id="rId41" Type="http://schemas.openxmlformats.org/officeDocument/2006/relationships/image" Target="../media/image1161.png"/><Relationship Id="rId62" Type="http://schemas.openxmlformats.org/officeDocument/2006/relationships/customXml" Target="../ink/ink1222.xml"/><Relationship Id="rId83" Type="http://schemas.openxmlformats.org/officeDocument/2006/relationships/image" Target="../media/image1182.png"/><Relationship Id="rId179" Type="http://schemas.openxmlformats.org/officeDocument/2006/relationships/image" Target="../media/image1230.png"/><Relationship Id="rId365" Type="http://schemas.openxmlformats.org/officeDocument/2006/relationships/image" Target="../media/image1321.png"/><Relationship Id="rId190" Type="http://schemas.openxmlformats.org/officeDocument/2006/relationships/customXml" Target="../ink/ink1286.xml"/><Relationship Id="rId204" Type="http://schemas.openxmlformats.org/officeDocument/2006/relationships/customXml" Target="../ink/ink1293.xml"/><Relationship Id="rId225" Type="http://schemas.openxmlformats.org/officeDocument/2006/relationships/image" Target="../media/image1253.png"/><Relationship Id="rId246" Type="http://schemas.openxmlformats.org/officeDocument/2006/relationships/customXml" Target="../ink/ink1314.xml"/><Relationship Id="rId267" Type="http://schemas.openxmlformats.org/officeDocument/2006/relationships/image" Target="../media/image1273.png"/><Relationship Id="rId288" Type="http://schemas.openxmlformats.org/officeDocument/2006/relationships/customXml" Target="../ink/ink1335.xml"/><Relationship Id="rId106" Type="http://schemas.openxmlformats.org/officeDocument/2006/relationships/customXml" Target="../ink/ink1244.xml"/><Relationship Id="rId127" Type="http://schemas.openxmlformats.org/officeDocument/2006/relationships/image" Target="../media/image1204.png"/><Relationship Id="rId313" Type="http://schemas.openxmlformats.org/officeDocument/2006/relationships/image" Target="../media/image129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7.png"/><Relationship Id="rId21" Type="http://schemas.openxmlformats.org/officeDocument/2006/relationships/image" Target="../media/image1331.png"/><Relationship Id="rId42" Type="http://schemas.openxmlformats.org/officeDocument/2006/relationships/customXml" Target="../ink/ink1396.xml"/><Relationship Id="rId63" Type="http://schemas.openxmlformats.org/officeDocument/2006/relationships/image" Target="../media/image1352.png"/><Relationship Id="rId84" Type="http://schemas.openxmlformats.org/officeDocument/2006/relationships/customXml" Target="../ink/ink1417.xml"/><Relationship Id="rId138" Type="http://schemas.openxmlformats.org/officeDocument/2006/relationships/customXml" Target="../ink/ink1444.xml"/><Relationship Id="rId159" Type="http://schemas.openxmlformats.org/officeDocument/2006/relationships/image" Target="../media/image1398.png"/><Relationship Id="rId170" Type="http://schemas.openxmlformats.org/officeDocument/2006/relationships/customXml" Target="../ink/ink1460.xml"/><Relationship Id="rId191" Type="http://schemas.openxmlformats.org/officeDocument/2006/relationships/image" Target="../media/image1413.png"/><Relationship Id="rId205" Type="http://schemas.openxmlformats.org/officeDocument/2006/relationships/image" Target="../media/image1420.png"/><Relationship Id="rId107" Type="http://schemas.openxmlformats.org/officeDocument/2006/relationships/image" Target="../media/image49.png"/><Relationship Id="rId11" Type="http://schemas.openxmlformats.org/officeDocument/2006/relationships/image" Target="../media/image1327.png"/><Relationship Id="rId32" Type="http://schemas.openxmlformats.org/officeDocument/2006/relationships/customXml" Target="../ink/ink1391.xml"/><Relationship Id="rId53" Type="http://schemas.openxmlformats.org/officeDocument/2006/relationships/image" Target="../media/image1347.png"/><Relationship Id="rId74" Type="http://schemas.openxmlformats.org/officeDocument/2006/relationships/customXml" Target="../ink/ink1412.xml"/><Relationship Id="rId128" Type="http://schemas.openxmlformats.org/officeDocument/2006/relationships/customXml" Target="../ink/ink1439.xml"/><Relationship Id="rId149" Type="http://schemas.openxmlformats.org/officeDocument/2006/relationships/image" Target="../media/image1393.png"/><Relationship Id="rId5" Type="http://schemas.openxmlformats.org/officeDocument/2006/relationships/image" Target="../media/image1324.png"/><Relationship Id="rId95" Type="http://schemas.openxmlformats.org/officeDocument/2006/relationships/image" Target="../media/image1368.png"/><Relationship Id="rId160" Type="http://schemas.openxmlformats.org/officeDocument/2006/relationships/customXml" Target="../ink/ink1455.xml"/><Relationship Id="rId181" Type="http://schemas.openxmlformats.org/officeDocument/2006/relationships/image" Target="../media/image1408.png"/><Relationship Id="rId216" Type="http://schemas.openxmlformats.org/officeDocument/2006/relationships/customXml" Target="../ink/ink1483.xml"/><Relationship Id="rId211" Type="http://schemas.openxmlformats.org/officeDocument/2006/relationships/image" Target="../media/image1423.png"/><Relationship Id="rId22" Type="http://schemas.openxmlformats.org/officeDocument/2006/relationships/customXml" Target="../ink/ink1386.xml"/><Relationship Id="rId27" Type="http://schemas.openxmlformats.org/officeDocument/2006/relationships/image" Target="../media/image1334.png"/><Relationship Id="rId43" Type="http://schemas.openxmlformats.org/officeDocument/2006/relationships/image" Target="../media/image1342.png"/><Relationship Id="rId48" Type="http://schemas.openxmlformats.org/officeDocument/2006/relationships/customXml" Target="../ink/ink1399.xml"/><Relationship Id="rId64" Type="http://schemas.openxmlformats.org/officeDocument/2006/relationships/customXml" Target="../ink/ink1407.xml"/><Relationship Id="rId69" Type="http://schemas.openxmlformats.org/officeDocument/2006/relationships/image" Target="../media/image1355.png"/><Relationship Id="rId113" Type="http://schemas.openxmlformats.org/officeDocument/2006/relationships/image" Target="../media/image214.png"/><Relationship Id="rId118" Type="http://schemas.openxmlformats.org/officeDocument/2006/relationships/customXml" Target="../ink/ink1434.xml"/><Relationship Id="rId134" Type="http://schemas.openxmlformats.org/officeDocument/2006/relationships/customXml" Target="../ink/ink1442.xml"/><Relationship Id="rId139" Type="http://schemas.openxmlformats.org/officeDocument/2006/relationships/image" Target="../media/image1388.png"/><Relationship Id="rId80" Type="http://schemas.openxmlformats.org/officeDocument/2006/relationships/customXml" Target="../ink/ink1415.xml"/><Relationship Id="rId85" Type="http://schemas.openxmlformats.org/officeDocument/2006/relationships/image" Target="../media/image1363.png"/><Relationship Id="rId150" Type="http://schemas.openxmlformats.org/officeDocument/2006/relationships/customXml" Target="../ink/ink1450.xml"/><Relationship Id="rId155" Type="http://schemas.openxmlformats.org/officeDocument/2006/relationships/image" Target="../media/image1396.png"/><Relationship Id="rId171" Type="http://schemas.openxmlformats.org/officeDocument/2006/relationships/image" Target="../media/image1403.png"/><Relationship Id="rId176" Type="http://schemas.openxmlformats.org/officeDocument/2006/relationships/customXml" Target="../ink/ink1463.xml"/><Relationship Id="rId192" Type="http://schemas.openxmlformats.org/officeDocument/2006/relationships/customXml" Target="../ink/ink1471.xml"/><Relationship Id="rId197" Type="http://schemas.openxmlformats.org/officeDocument/2006/relationships/image" Target="../media/image1416.png"/><Relationship Id="rId206" Type="http://schemas.openxmlformats.org/officeDocument/2006/relationships/customXml" Target="../ink/ink1478.xml"/><Relationship Id="rId201" Type="http://schemas.openxmlformats.org/officeDocument/2006/relationships/image" Target="../media/image1418.png"/><Relationship Id="rId222" Type="http://schemas.openxmlformats.org/officeDocument/2006/relationships/customXml" Target="../ink/ink1486.xml"/><Relationship Id="rId12" Type="http://schemas.openxmlformats.org/officeDocument/2006/relationships/customXml" Target="../ink/ink1381.xml"/><Relationship Id="rId17" Type="http://schemas.openxmlformats.org/officeDocument/2006/relationships/image" Target="../media/image1329.png"/><Relationship Id="rId33" Type="http://schemas.openxmlformats.org/officeDocument/2006/relationships/image" Target="../media/image1337.png"/><Relationship Id="rId38" Type="http://schemas.openxmlformats.org/officeDocument/2006/relationships/customXml" Target="../ink/ink1394.xml"/><Relationship Id="rId59" Type="http://schemas.openxmlformats.org/officeDocument/2006/relationships/image" Target="../media/image1350.png"/><Relationship Id="rId103" Type="http://schemas.openxmlformats.org/officeDocument/2006/relationships/image" Target="../media/image1372.png"/><Relationship Id="rId108" Type="http://schemas.openxmlformats.org/officeDocument/2006/relationships/customXml" Target="../ink/ink1429.xml"/><Relationship Id="rId124" Type="http://schemas.openxmlformats.org/officeDocument/2006/relationships/customXml" Target="../ink/ink1437.xml"/><Relationship Id="rId129" Type="http://schemas.openxmlformats.org/officeDocument/2006/relationships/image" Target="../media/image1383.png"/><Relationship Id="rId54" Type="http://schemas.openxmlformats.org/officeDocument/2006/relationships/customXml" Target="../ink/ink1402.xml"/><Relationship Id="rId70" Type="http://schemas.openxmlformats.org/officeDocument/2006/relationships/customXml" Target="../ink/ink1410.xml"/><Relationship Id="rId75" Type="http://schemas.openxmlformats.org/officeDocument/2006/relationships/image" Target="../media/image1358.png"/><Relationship Id="rId91" Type="http://schemas.openxmlformats.org/officeDocument/2006/relationships/image" Target="../media/image1366.png"/><Relationship Id="rId96" Type="http://schemas.openxmlformats.org/officeDocument/2006/relationships/customXml" Target="../ink/ink1423.xml"/><Relationship Id="rId140" Type="http://schemas.openxmlformats.org/officeDocument/2006/relationships/customXml" Target="../ink/ink1445.xml"/><Relationship Id="rId145" Type="http://schemas.openxmlformats.org/officeDocument/2006/relationships/image" Target="../media/image1391.png"/><Relationship Id="rId161" Type="http://schemas.openxmlformats.org/officeDocument/2006/relationships/image" Target="../media/image78.png"/><Relationship Id="rId166" Type="http://schemas.openxmlformats.org/officeDocument/2006/relationships/customXml" Target="../ink/ink1458.xml"/><Relationship Id="rId182" Type="http://schemas.openxmlformats.org/officeDocument/2006/relationships/customXml" Target="../ink/ink1466.xml"/><Relationship Id="rId187" Type="http://schemas.openxmlformats.org/officeDocument/2006/relationships/image" Target="../media/image1411.png"/><Relationship Id="rId217" Type="http://schemas.openxmlformats.org/officeDocument/2006/relationships/image" Target="../media/image14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8.xml"/><Relationship Id="rId212" Type="http://schemas.openxmlformats.org/officeDocument/2006/relationships/customXml" Target="../ink/ink1481.xml"/><Relationship Id="rId23" Type="http://schemas.openxmlformats.org/officeDocument/2006/relationships/image" Target="../media/image1332.png"/><Relationship Id="rId28" Type="http://schemas.openxmlformats.org/officeDocument/2006/relationships/customXml" Target="../ink/ink1389.xml"/><Relationship Id="rId49" Type="http://schemas.openxmlformats.org/officeDocument/2006/relationships/image" Target="../media/image1345.png"/><Relationship Id="rId114" Type="http://schemas.openxmlformats.org/officeDocument/2006/relationships/customXml" Target="../ink/ink1432.xml"/><Relationship Id="rId119" Type="http://schemas.openxmlformats.org/officeDocument/2006/relationships/image" Target="../media/image1378.png"/><Relationship Id="rId44" Type="http://schemas.openxmlformats.org/officeDocument/2006/relationships/customXml" Target="../ink/ink1397.xml"/><Relationship Id="rId60" Type="http://schemas.openxmlformats.org/officeDocument/2006/relationships/customXml" Target="../ink/ink1405.xml"/><Relationship Id="rId65" Type="http://schemas.openxmlformats.org/officeDocument/2006/relationships/image" Target="../media/image1353.png"/><Relationship Id="rId81" Type="http://schemas.openxmlformats.org/officeDocument/2006/relationships/image" Target="../media/image1361.png"/><Relationship Id="rId86" Type="http://schemas.openxmlformats.org/officeDocument/2006/relationships/customXml" Target="../ink/ink1418.xml"/><Relationship Id="rId130" Type="http://schemas.openxmlformats.org/officeDocument/2006/relationships/customXml" Target="../ink/ink1440.xml"/><Relationship Id="rId135" Type="http://schemas.openxmlformats.org/officeDocument/2006/relationships/image" Target="../media/image1386.png"/><Relationship Id="rId151" Type="http://schemas.openxmlformats.org/officeDocument/2006/relationships/image" Target="../media/image1394.png"/><Relationship Id="rId156" Type="http://schemas.openxmlformats.org/officeDocument/2006/relationships/customXml" Target="../ink/ink1453.xml"/><Relationship Id="rId177" Type="http://schemas.openxmlformats.org/officeDocument/2006/relationships/image" Target="../media/image1406.png"/><Relationship Id="rId198" Type="http://schemas.openxmlformats.org/officeDocument/2006/relationships/customXml" Target="../ink/ink1474.xml"/><Relationship Id="rId172" Type="http://schemas.openxmlformats.org/officeDocument/2006/relationships/customXml" Target="../ink/ink1461.xml"/><Relationship Id="rId193" Type="http://schemas.openxmlformats.org/officeDocument/2006/relationships/image" Target="../media/image1414.png"/><Relationship Id="rId202" Type="http://schemas.openxmlformats.org/officeDocument/2006/relationships/customXml" Target="../ink/ink1476.xml"/><Relationship Id="rId207" Type="http://schemas.openxmlformats.org/officeDocument/2006/relationships/image" Target="../media/image1421.png"/><Relationship Id="rId223" Type="http://schemas.openxmlformats.org/officeDocument/2006/relationships/image" Target="../media/image1429.png"/><Relationship Id="rId13" Type="http://schemas.openxmlformats.org/officeDocument/2006/relationships/image" Target="../media/image1328.png"/><Relationship Id="rId18" Type="http://schemas.openxmlformats.org/officeDocument/2006/relationships/customXml" Target="../ink/ink1384.xml"/><Relationship Id="rId39" Type="http://schemas.openxmlformats.org/officeDocument/2006/relationships/image" Target="../media/image1340.png"/><Relationship Id="rId109" Type="http://schemas.openxmlformats.org/officeDocument/2006/relationships/image" Target="../media/image1374.png"/><Relationship Id="rId34" Type="http://schemas.openxmlformats.org/officeDocument/2006/relationships/customXml" Target="../ink/ink1392.xml"/><Relationship Id="rId50" Type="http://schemas.openxmlformats.org/officeDocument/2006/relationships/customXml" Target="../ink/ink1400.xml"/><Relationship Id="rId55" Type="http://schemas.openxmlformats.org/officeDocument/2006/relationships/image" Target="../media/image1348.png"/><Relationship Id="rId76" Type="http://schemas.openxmlformats.org/officeDocument/2006/relationships/customXml" Target="../ink/ink1413.xml"/><Relationship Id="rId97" Type="http://schemas.openxmlformats.org/officeDocument/2006/relationships/image" Target="../media/image1369.png"/><Relationship Id="rId104" Type="http://schemas.openxmlformats.org/officeDocument/2006/relationships/customXml" Target="../ink/ink1427.xml"/><Relationship Id="rId120" Type="http://schemas.openxmlformats.org/officeDocument/2006/relationships/customXml" Target="../ink/ink1435.xml"/><Relationship Id="rId125" Type="http://schemas.openxmlformats.org/officeDocument/2006/relationships/image" Target="../media/image1381.png"/><Relationship Id="rId141" Type="http://schemas.openxmlformats.org/officeDocument/2006/relationships/image" Target="../media/image1389.png"/><Relationship Id="rId146" Type="http://schemas.openxmlformats.org/officeDocument/2006/relationships/customXml" Target="../ink/ink1448.xml"/><Relationship Id="rId167" Type="http://schemas.openxmlformats.org/officeDocument/2006/relationships/image" Target="../media/image1401.png"/><Relationship Id="rId188" Type="http://schemas.openxmlformats.org/officeDocument/2006/relationships/customXml" Target="../ink/ink1469.xml"/><Relationship Id="rId7" Type="http://schemas.openxmlformats.org/officeDocument/2006/relationships/image" Target="../media/image1325.png"/><Relationship Id="rId71" Type="http://schemas.openxmlformats.org/officeDocument/2006/relationships/image" Target="../media/image1356.png"/><Relationship Id="rId92" Type="http://schemas.openxmlformats.org/officeDocument/2006/relationships/customXml" Target="../ink/ink1421.xml"/><Relationship Id="rId162" Type="http://schemas.openxmlformats.org/officeDocument/2006/relationships/customXml" Target="../ink/ink1456.xml"/><Relationship Id="rId183" Type="http://schemas.openxmlformats.org/officeDocument/2006/relationships/image" Target="../media/image1409.png"/><Relationship Id="rId213" Type="http://schemas.openxmlformats.org/officeDocument/2006/relationships/image" Target="../media/image1424.png"/><Relationship Id="rId218" Type="http://schemas.openxmlformats.org/officeDocument/2006/relationships/customXml" Target="../ink/ink1484.xml"/><Relationship Id="rId2" Type="http://schemas.openxmlformats.org/officeDocument/2006/relationships/customXml" Target="../ink/ink1376.xml"/><Relationship Id="rId29" Type="http://schemas.openxmlformats.org/officeDocument/2006/relationships/image" Target="../media/image1335.png"/><Relationship Id="rId24" Type="http://schemas.openxmlformats.org/officeDocument/2006/relationships/customXml" Target="../ink/ink1387.xml"/><Relationship Id="rId40" Type="http://schemas.openxmlformats.org/officeDocument/2006/relationships/customXml" Target="../ink/ink1395.xml"/><Relationship Id="rId45" Type="http://schemas.openxmlformats.org/officeDocument/2006/relationships/image" Target="../media/image1343.png"/><Relationship Id="rId66" Type="http://schemas.openxmlformats.org/officeDocument/2006/relationships/customXml" Target="../ink/ink1408.xml"/><Relationship Id="rId87" Type="http://schemas.openxmlformats.org/officeDocument/2006/relationships/image" Target="../media/image1364.png"/><Relationship Id="rId110" Type="http://schemas.openxmlformats.org/officeDocument/2006/relationships/customXml" Target="../ink/ink1430.xml"/><Relationship Id="rId115" Type="http://schemas.openxmlformats.org/officeDocument/2006/relationships/image" Target="../media/image1376.png"/><Relationship Id="rId131" Type="http://schemas.openxmlformats.org/officeDocument/2006/relationships/image" Target="../media/image1384.png"/><Relationship Id="rId136" Type="http://schemas.openxmlformats.org/officeDocument/2006/relationships/customXml" Target="../ink/ink1443.xml"/><Relationship Id="rId157" Type="http://schemas.openxmlformats.org/officeDocument/2006/relationships/image" Target="../media/image1397.png"/><Relationship Id="rId178" Type="http://schemas.openxmlformats.org/officeDocument/2006/relationships/customXml" Target="../ink/ink1464.xml"/><Relationship Id="rId61" Type="http://schemas.openxmlformats.org/officeDocument/2006/relationships/image" Target="../media/image1351.png"/><Relationship Id="rId82" Type="http://schemas.openxmlformats.org/officeDocument/2006/relationships/customXml" Target="../ink/ink1416.xml"/><Relationship Id="rId152" Type="http://schemas.openxmlformats.org/officeDocument/2006/relationships/customXml" Target="../ink/ink1451.xml"/><Relationship Id="rId173" Type="http://schemas.openxmlformats.org/officeDocument/2006/relationships/image" Target="../media/image1404.png"/><Relationship Id="rId194" Type="http://schemas.openxmlformats.org/officeDocument/2006/relationships/customXml" Target="../ink/ink1472.xml"/><Relationship Id="rId199" Type="http://schemas.openxmlformats.org/officeDocument/2006/relationships/image" Target="../media/image1417.png"/><Relationship Id="rId203" Type="http://schemas.openxmlformats.org/officeDocument/2006/relationships/image" Target="../media/image1419.png"/><Relationship Id="rId208" Type="http://schemas.openxmlformats.org/officeDocument/2006/relationships/customXml" Target="../ink/ink1479.xml"/><Relationship Id="rId19" Type="http://schemas.openxmlformats.org/officeDocument/2006/relationships/image" Target="../media/image1330.png"/><Relationship Id="rId224" Type="http://schemas.openxmlformats.org/officeDocument/2006/relationships/customXml" Target="../ink/ink1487.xml"/><Relationship Id="rId14" Type="http://schemas.openxmlformats.org/officeDocument/2006/relationships/customXml" Target="../ink/ink1382.xml"/><Relationship Id="rId30" Type="http://schemas.openxmlformats.org/officeDocument/2006/relationships/customXml" Target="../ink/ink1390.xml"/><Relationship Id="rId35" Type="http://schemas.openxmlformats.org/officeDocument/2006/relationships/image" Target="../media/image1338.png"/><Relationship Id="rId56" Type="http://schemas.openxmlformats.org/officeDocument/2006/relationships/customXml" Target="../ink/ink1403.xml"/><Relationship Id="rId77" Type="http://schemas.openxmlformats.org/officeDocument/2006/relationships/image" Target="../media/image1359.png"/><Relationship Id="rId100" Type="http://schemas.openxmlformats.org/officeDocument/2006/relationships/customXml" Target="../ink/ink1425.xml"/><Relationship Id="rId105" Type="http://schemas.openxmlformats.org/officeDocument/2006/relationships/image" Target="../media/image1373.png"/><Relationship Id="rId126" Type="http://schemas.openxmlformats.org/officeDocument/2006/relationships/customXml" Target="../ink/ink1438.xml"/><Relationship Id="rId147" Type="http://schemas.openxmlformats.org/officeDocument/2006/relationships/image" Target="../media/image1392.png"/><Relationship Id="rId168" Type="http://schemas.openxmlformats.org/officeDocument/2006/relationships/customXml" Target="../ink/ink1459.xml"/><Relationship Id="rId8" Type="http://schemas.openxmlformats.org/officeDocument/2006/relationships/customXml" Target="../ink/ink1379.xml"/><Relationship Id="rId51" Type="http://schemas.openxmlformats.org/officeDocument/2006/relationships/image" Target="../media/image1346.png"/><Relationship Id="rId72" Type="http://schemas.openxmlformats.org/officeDocument/2006/relationships/customXml" Target="../ink/ink1411.xml"/><Relationship Id="rId93" Type="http://schemas.openxmlformats.org/officeDocument/2006/relationships/image" Target="../media/image1367.png"/><Relationship Id="rId98" Type="http://schemas.openxmlformats.org/officeDocument/2006/relationships/customXml" Target="../ink/ink1424.xml"/><Relationship Id="rId121" Type="http://schemas.openxmlformats.org/officeDocument/2006/relationships/image" Target="../media/image1379.png"/><Relationship Id="rId142" Type="http://schemas.openxmlformats.org/officeDocument/2006/relationships/customXml" Target="../ink/ink1446.xml"/><Relationship Id="rId163" Type="http://schemas.openxmlformats.org/officeDocument/2006/relationships/image" Target="../media/image1399.png"/><Relationship Id="rId184" Type="http://schemas.openxmlformats.org/officeDocument/2006/relationships/customXml" Target="../ink/ink1467.xml"/><Relationship Id="rId189" Type="http://schemas.openxmlformats.org/officeDocument/2006/relationships/image" Target="../media/image1412.png"/><Relationship Id="rId219" Type="http://schemas.openxmlformats.org/officeDocument/2006/relationships/image" Target="../media/image1427.png"/><Relationship Id="rId3" Type="http://schemas.openxmlformats.org/officeDocument/2006/relationships/image" Target="../media/image1323.png"/><Relationship Id="rId214" Type="http://schemas.openxmlformats.org/officeDocument/2006/relationships/customXml" Target="../ink/ink1482.xml"/><Relationship Id="rId25" Type="http://schemas.openxmlformats.org/officeDocument/2006/relationships/image" Target="../media/image1333.png"/><Relationship Id="rId46" Type="http://schemas.openxmlformats.org/officeDocument/2006/relationships/customXml" Target="../ink/ink1398.xml"/><Relationship Id="rId67" Type="http://schemas.openxmlformats.org/officeDocument/2006/relationships/image" Target="../media/image1354.png"/><Relationship Id="rId116" Type="http://schemas.openxmlformats.org/officeDocument/2006/relationships/customXml" Target="../ink/ink1433.xml"/><Relationship Id="rId137" Type="http://schemas.openxmlformats.org/officeDocument/2006/relationships/image" Target="../media/image1387.png"/><Relationship Id="rId158" Type="http://schemas.openxmlformats.org/officeDocument/2006/relationships/customXml" Target="../ink/ink1454.xml"/><Relationship Id="rId20" Type="http://schemas.openxmlformats.org/officeDocument/2006/relationships/customXml" Target="../ink/ink1385.xml"/><Relationship Id="rId41" Type="http://schemas.openxmlformats.org/officeDocument/2006/relationships/image" Target="../media/image1341.png"/><Relationship Id="rId62" Type="http://schemas.openxmlformats.org/officeDocument/2006/relationships/customXml" Target="../ink/ink1406.xml"/><Relationship Id="rId83" Type="http://schemas.openxmlformats.org/officeDocument/2006/relationships/image" Target="../media/image1362.png"/><Relationship Id="rId88" Type="http://schemas.openxmlformats.org/officeDocument/2006/relationships/customXml" Target="../ink/ink1419.xml"/><Relationship Id="rId111" Type="http://schemas.openxmlformats.org/officeDocument/2006/relationships/image" Target="../media/image1375.png"/><Relationship Id="rId132" Type="http://schemas.openxmlformats.org/officeDocument/2006/relationships/customXml" Target="../ink/ink1441.xml"/><Relationship Id="rId153" Type="http://schemas.openxmlformats.org/officeDocument/2006/relationships/image" Target="../media/image1395.png"/><Relationship Id="rId174" Type="http://schemas.openxmlformats.org/officeDocument/2006/relationships/customXml" Target="../ink/ink1462.xml"/><Relationship Id="rId179" Type="http://schemas.openxmlformats.org/officeDocument/2006/relationships/image" Target="../media/image1407.png"/><Relationship Id="rId195" Type="http://schemas.openxmlformats.org/officeDocument/2006/relationships/image" Target="../media/image1415.png"/><Relationship Id="rId209" Type="http://schemas.openxmlformats.org/officeDocument/2006/relationships/image" Target="../media/image1422.png"/><Relationship Id="rId190" Type="http://schemas.openxmlformats.org/officeDocument/2006/relationships/customXml" Target="../ink/ink1470.xml"/><Relationship Id="rId204" Type="http://schemas.openxmlformats.org/officeDocument/2006/relationships/customXml" Target="../ink/ink1477.xml"/><Relationship Id="rId220" Type="http://schemas.openxmlformats.org/officeDocument/2006/relationships/customXml" Target="../ink/ink1485.xml"/><Relationship Id="rId225" Type="http://schemas.openxmlformats.org/officeDocument/2006/relationships/image" Target="../media/image1430.png"/><Relationship Id="rId15" Type="http://schemas.openxmlformats.org/officeDocument/2006/relationships/image" Target="../media/image1010.png"/><Relationship Id="rId36" Type="http://schemas.openxmlformats.org/officeDocument/2006/relationships/customXml" Target="../ink/ink1393.xml"/><Relationship Id="rId57" Type="http://schemas.openxmlformats.org/officeDocument/2006/relationships/image" Target="../media/image1349.png"/><Relationship Id="rId106" Type="http://schemas.openxmlformats.org/officeDocument/2006/relationships/customXml" Target="../ink/ink1428.xml"/><Relationship Id="rId127" Type="http://schemas.openxmlformats.org/officeDocument/2006/relationships/image" Target="../media/image1382.png"/><Relationship Id="rId10" Type="http://schemas.openxmlformats.org/officeDocument/2006/relationships/customXml" Target="../ink/ink1380.xml"/><Relationship Id="rId31" Type="http://schemas.openxmlformats.org/officeDocument/2006/relationships/image" Target="../media/image1336.png"/><Relationship Id="rId52" Type="http://schemas.openxmlformats.org/officeDocument/2006/relationships/customXml" Target="../ink/ink1401.xml"/><Relationship Id="rId73" Type="http://schemas.openxmlformats.org/officeDocument/2006/relationships/image" Target="../media/image1357.png"/><Relationship Id="rId78" Type="http://schemas.openxmlformats.org/officeDocument/2006/relationships/customXml" Target="../ink/ink1414.xml"/><Relationship Id="rId94" Type="http://schemas.openxmlformats.org/officeDocument/2006/relationships/customXml" Target="../ink/ink1422.xml"/><Relationship Id="rId99" Type="http://schemas.openxmlformats.org/officeDocument/2006/relationships/image" Target="../media/image1370.png"/><Relationship Id="rId101" Type="http://schemas.openxmlformats.org/officeDocument/2006/relationships/image" Target="../media/image1371.png"/><Relationship Id="rId122" Type="http://schemas.openxmlformats.org/officeDocument/2006/relationships/customXml" Target="../ink/ink1436.xml"/><Relationship Id="rId143" Type="http://schemas.openxmlformats.org/officeDocument/2006/relationships/image" Target="../media/image1390.png"/><Relationship Id="rId148" Type="http://schemas.openxmlformats.org/officeDocument/2006/relationships/customXml" Target="../ink/ink1449.xml"/><Relationship Id="rId164" Type="http://schemas.openxmlformats.org/officeDocument/2006/relationships/customXml" Target="../ink/ink1457.xml"/><Relationship Id="rId169" Type="http://schemas.openxmlformats.org/officeDocument/2006/relationships/image" Target="../media/image1402.png"/><Relationship Id="rId185" Type="http://schemas.openxmlformats.org/officeDocument/2006/relationships/image" Target="../media/image1410.png"/><Relationship Id="rId4" Type="http://schemas.openxmlformats.org/officeDocument/2006/relationships/customXml" Target="../ink/ink1377.xml"/><Relationship Id="rId9" Type="http://schemas.openxmlformats.org/officeDocument/2006/relationships/image" Target="../media/image1326.png"/><Relationship Id="rId180" Type="http://schemas.openxmlformats.org/officeDocument/2006/relationships/customXml" Target="../ink/ink1465.xml"/><Relationship Id="rId210" Type="http://schemas.openxmlformats.org/officeDocument/2006/relationships/customXml" Target="../ink/ink1480.xml"/><Relationship Id="rId215" Type="http://schemas.openxmlformats.org/officeDocument/2006/relationships/image" Target="../media/image1425.png"/><Relationship Id="rId26" Type="http://schemas.openxmlformats.org/officeDocument/2006/relationships/customXml" Target="../ink/ink1388.xml"/><Relationship Id="rId47" Type="http://schemas.openxmlformats.org/officeDocument/2006/relationships/image" Target="../media/image1344.png"/><Relationship Id="rId68" Type="http://schemas.openxmlformats.org/officeDocument/2006/relationships/customXml" Target="../ink/ink1409.xml"/><Relationship Id="rId89" Type="http://schemas.openxmlformats.org/officeDocument/2006/relationships/image" Target="../media/image1365.png"/><Relationship Id="rId112" Type="http://schemas.openxmlformats.org/officeDocument/2006/relationships/customXml" Target="../ink/ink1431.xml"/><Relationship Id="rId133" Type="http://schemas.openxmlformats.org/officeDocument/2006/relationships/image" Target="../media/image1385.png"/><Relationship Id="rId154" Type="http://schemas.openxmlformats.org/officeDocument/2006/relationships/customXml" Target="../ink/ink1452.xml"/><Relationship Id="rId175" Type="http://schemas.openxmlformats.org/officeDocument/2006/relationships/image" Target="../media/image1405.png"/><Relationship Id="rId196" Type="http://schemas.openxmlformats.org/officeDocument/2006/relationships/customXml" Target="../ink/ink1473.xml"/><Relationship Id="rId200" Type="http://schemas.openxmlformats.org/officeDocument/2006/relationships/customXml" Target="../ink/ink1475.xml"/><Relationship Id="rId16" Type="http://schemas.openxmlformats.org/officeDocument/2006/relationships/customXml" Target="../ink/ink1383.xml"/><Relationship Id="rId221" Type="http://schemas.openxmlformats.org/officeDocument/2006/relationships/image" Target="../media/image1428.png"/><Relationship Id="rId37" Type="http://schemas.openxmlformats.org/officeDocument/2006/relationships/image" Target="../media/image1339.png"/><Relationship Id="rId58" Type="http://schemas.openxmlformats.org/officeDocument/2006/relationships/customXml" Target="../ink/ink1404.xml"/><Relationship Id="rId79" Type="http://schemas.openxmlformats.org/officeDocument/2006/relationships/image" Target="../media/image1360.png"/><Relationship Id="rId102" Type="http://schemas.openxmlformats.org/officeDocument/2006/relationships/customXml" Target="../ink/ink1426.xml"/><Relationship Id="rId123" Type="http://schemas.openxmlformats.org/officeDocument/2006/relationships/image" Target="../media/image1380.png"/><Relationship Id="rId144" Type="http://schemas.openxmlformats.org/officeDocument/2006/relationships/customXml" Target="../ink/ink1447.xml"/><Relationship Id="rId90" Type="http://schemas.openxmlformats.org/officeDocument/2006/relationships/customXml" Target="../ink/ink1420.xml"/><Relationship Id="rId165" Type="http://schemas.openxmlformats.org/officeDocument/2006/relationships/image" Target="../media/image1400.png"/><Relationship Id="rId186" Type="http://schemas.openxmlformats.org/officeDocument/2006/relationships/customXml" Target="../ink/ink146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8.png"/><Relationship Id="rId21" Type="http://schemas.openxmlformats.org/officeDocument/2006/relationships/image" Target="../media/image1440.png"/><Relationship Id="rId42" Type="http://schemas.openxmlformats.org/officeDocument/2006/relationships/customXml" Target="../ink/ink1508.xml"/><Relationship Id="rId63" Type="http://schemas.openxmlformats.org/officeDocument/2006/relationships/image" Target="../media/image1461.png"/><Relationship Id="rId84" Type="http://schemas.openxmlformats.org/officeDocument/2006/relationships/customXml" Target="../ink/ink1529.xml"/><Relationship Id="rId138" Type="http://schemas.openxmlformats.org/officeDocument/2006/relationships/customXml" Target="../ink/ink1556.xml"/><Relationship Id="rId159" Type="http://schemas.openxmlformats.org/officeDocument/2006/relationships/image" Target="../media/image1509.png"/><Relationship Id="rId170" Type="http://schemas.openxmlformats.org/officeDocument/2006/relationships/customXml" Target="../ink/ink1572.xml"/><Relationship Id="rId191" Type="http://schemas.openxmlformats.org/officeDocument/2006/relationships/image" Target="../media/image1525.png"/><Relationship Id="rId205" Type="http://schemas.openxmlformats.org/officeDocument/2006/relationships/image" Target="../media/image1532.png"/><Relationship Id="rId226" Type="http://schemas.openxmlformats.org/officeDocument/2006/relationships/customXml" Target="../ink/ink1600.xml"/><Relationship Id="rId247" Type="http://schemas.openxmlformats.org/officeDocument/2006/relationships/image" Target="../media/image1552.png"/><Relationship Id="rId107" Type="http://schemas.openxmlformats.org/officeDocument/2006/relationships/image" Target="../media/image1483.png"/><Relationship Id="rId268" Type="http://schemas.openxmlformats.org/officeDocument/2006/relationships/image" Target="../media/image1562.png"/><Relationship Id="rId11" Type="http://schemas.openxmlformats.org/officeDocument/2006/relationships/image" Target="../media/image1435.png"/><Relationship Id="rId32" Type="http://schemas.openxmlformats.org/officeDocument/2006/relationships/customXml" Target="../ink/ink1503.xml"/><Relationship Id="rId53" Type="http://schemas.openxmlformats.org/officeDocument/2006/relationships/image" Target="../media/image1456.png"/><Relationship Id="rId74" Type="http://schemas.openxmlformats.org/officeDocument/2006/relationships/customXml" Target="../ink/ink1524.xml"/><Relationship Id="rId128" Type="http://schemas.openxmlformats.org/officeDocument/2006/relationships/customXml" Target="../ink/ink1551.xml"/><Relationship Id="rId149" Type="http://schemas.openxmlformats.org/officeDocument/2006/relationships/image" Target="../media/image1504.png"/><Relationship Id="rId5" Type="http://schemas.openxmlformats.org/officeDocument/2006/relationships/image" Target="../media/image1432.png"/><Relationship Id="rId95" Type="http://schemas.openxmlformats.org/officeDocument/2006/relationships/image" Target="../media/image1477.png"/><Relationship Id="rId160" Type="http://schemas.openxmlformats.org/officeDocument/2006/relationships/customXml" Target="../ink/ink1567.xml"/><Relationship Id="rId181" Type="http://schemas.openxmlformats.org/officeDocument/2006/relationships/image" Target="../media/image1520.png"/><Relationship Id="rId216" Type="http://schemas.openxmlformats.org/officeDocument/2006/relationships/customXml" Target="../ink/ink1595.xml"/><Relationship Id="rId237" Type="http://schemas.openxmlformats.org/officeDocument/2006/relationships/image" Target="../media/image1547.png"/><Relationship Id="rId258" Type="http://schemas.openxmlformats.org/officeDocument/2006/relationships/image" Target="../media/image1557.png"/><Relationship Id="rId279" Type="http://schemas.openxmlformats.org/officeDocument/2006/relationships/customXml" Target="../ink/ink1627.xml"/><Relationship Id="rId22" Type="http://schemas.openxmlformats.org/officeDocument/2006/relationships/customXml" Target="../ink/ink1498.xml"/><Relationship Id="rId43" Type="http://schemas.openxmlformats.org/officeDocument/2006/relationships/image" Target="../media/image1451.png"/><Relationship Id="rId64" Type="http://schemas.openxmlformats.org/officeDocument/2006/relationships/customXml" Target="../ink/ink1519.xml"/><Relationship Id="rId118" Type="http://schemas.openxmlformats.org/officeDocument/2006/relationships/customXml" Target="../ink/ink1546.xml"/><Relationship Id="rId139" Type="http://schemas.openxmlformats.org/officeDocument/2006/relationships/image" Target="../media/image1499.png"/><Relationship Id="rId85" Type="http://schemas.openxmlformats.org/officeDocument/2006/relationships/image" Target="../media/image1472.png"/><Relationship Id="rId150" Type="http://schemas.openxmlformats.org/officeDocument/2006/relationships/customXml" Target="../ink/ink1562.xml"/><Relationship Id="rId171" Type="http://schemas.openxmlformats.org/officeDocument/2006/relationships/image" Target="../media/image1515.png"/><Relationship Id="rId192" Type="http://schemas.openxmlformats.org/officeDocument/2006/relationships/customXml" Target="../ink/ink1583.xml"/><Relationship Id="rId206" Type="http://schemas.openxmlformats.org/officeDocument/2006/relationships/customXml" Target="../ink/ink1590.xml"/><Relationship Id="rId227" Type="http://schemas.openxmlformats.org/officeDocument/2006/relationships/image" Target="../media/image1542.png"/><Relationship Id="rId248" Type="http://schemas.openxmlformats.org/officeDocument/2006/relationships/customXml" Target="../ink/ink1611.xml"/><Relationship Id="rId269" Type="http://schemas.openxmlformats.org/officeDocument/2006/relationships/customXml" Target="../ink/ink1622.xml"/><Relationship Id="rId12" Type="http://schemas.openxmlformats.org/officeDocument/2006/relationships/customXml" Target="../ink/ink1493.xml"/><Relationship Id="rId33" Type="http://schemas.openxmlformats.org/officeDocument/2006/relationships/image" Target="../media/image1446.png"/><Relationship Id="rId108" Type="http://schemas.openxmlformats.org/officeDocument/2006/relationships/customXml" Target="../ink/ink1541.xml"/><Relationship Id="rId129" Type="http://schemas.openxmlformats.org/officeDocument/2006/relationships/image" Target="../media/image1494.png"/><Relationship Id="rId280" Type="http://schemas.openxmlformats.org/officeDocument/2006/relationships/image" Target="../media/image1568.png"/><Relationship Id="rId54" Type="http://schemas.openxmlformats.org/officeDocument/2006/relationships/customXml" Target="../ink/ink1514.xml"/><Relationship Id="rId75" Type="http://schemas.openxmlformats.org/officeDocument/2006/relationships/image" Target="../media/image1467.png"/><Relationship Id="rId96" Type="http://schemas.openxmlformats.org/officeDocument/2006/relationships/customXml" Target="../ink/ink1535.xml"/><Relationship Id="rId140" Type="http://schemas.openxmlformats.org/officeDocument/2006/relationships/customXml" Target="../ink/ink1557.xml"/><Relationship Id="rId161" Type="http://schemas.openxmlformats.org/officeDocument/2006/relationships/image" Target="../media/image1510.png"/><Relationship Id="rId182" Type="http://schemas.openxmlformats.org/officeDocument/2006/relationships/customXml" Target="../ink/ink1578.xml"/><Relationship Id="rId217" Type="http://schemas.openxmlformats.org/officeDocument/2006/relationships/image" Target="../media/image1537.png"/><Relationship Id="rId6" Type="http://schemas.openxmlformats.org/officeDocument/2006/relationships/customXml" Target="../ink/ink1490.xml"/><Relationship Id="rId238" Type="http://schemas.openxmlformats.org/officeDocument/2006/relationships/customXml" Target="../ink/ink1606.xml"/><Relationship Id="rId259" Type="http://schemas.openxmlformats.org/officeDocument/2006/relationships/customXml" Target="../ink/ink1617.xml"/><Relationship Id="rId23" Type="http://schemas.openxmlformats.org/officeDocument/2006/relationships/image" Target="../media/image1441.png"/><Relationship Id="rId119" Type="http://schemas.openxmlformats.org/officeDocument/2006/relationships/image" Target="../media/image1489.png"/><Relationship Id="rId270" Type="http://schemas.openxmlformats.org/officeDocument/2006/relationships/image" Target="../media/image1563.png"/><Relationship Id="rId44" Type="http://schemas.openxmlformats.org/officeDocument/2006/relationships/customXml" Target="../ink/ink1509.xml"/><Relationship Id="rId65" Type="http://schemas.openxmlformats.org/officeDocument/2006/relationships/image" Target="../media/image1462.png"/><Relationship Id="rId86" Type="http://schemas.openxmlformats.org/officeDocument/2006/relationships/customXml" Target="../ink/ink1530.xml"/><Relationship Id="rId130" Type="http://schemas.openxmlformats.org/officeDocument/2006/relationships/customXml" Target="../ink/ink1552.xml"/><Relationship Id="rId151" Type="http://schemas.openxmlformats.org/officeDocument/2006/relationships/image" Target="../media/image1505.png"/><Relationship Id="rId172" Type="http://schemas.openxmlformats.org/officeDocument/2006/relationships/customXml" Target="../ink/ink1573.xml"/><Relationship Id="rId193" Type="http://schemas.openxmlformats.org/officeDocument/2006/relationships/image" Target="../media/image1526.png"/><Relationship Id="rId202" Type="http://schemas.openxmlformats.org/officeDocument/2006/relationships/customXml" Target="../ink/ink1588.xml"/><Relationship Id="rId207" Type="http://schemas.openxmlformats.org/officeDocument/2006/relationships/image" Target="../media/image1533.png"/><Relationship Id="rId223" Type="http://schemas.openxmlformats.org/officeDocument/2006/relationships/image" Target="../media/image1540.png"/><Relationship Id="rId228" Type="http://schemas.openxmlformats.org/officeDocument/2006/relationships/customXml" Target="../ink/ink1601.xml"/><Relationship Id="rId244" Type="http://schemas.openxmlformats.org/officeDocument/2006/relationships/customXml" Target="../ink/ink1609.xml"/><Relationship Id="rId249" Type="http://schemas.openxmlformats.org/officeDocument/2006/relationships/image" Target="../media/image1553.png"/><Relationship Id="rId13" Type="http://schemas.openxmlformats.org/officeDocument/2006/relationships/image" Target="../media/image1436.png"/><Relationship Id="rId18" Type="http://schemas.openxmlformats.org/officeDocument/2006/relationships/customXml" Target="../ink/ink1496.xml"/><Relationship Id="rId39" Type="http://schemas.openxmlformats.org/officeDocument/2006/relationships/image" Target="../media/image1449.png"/><Relationship Id="rId109" Type="http://schemas.openxmlformats.org/officeDocument/2006/relationships/image" Target="../media/image1484.png"/><Relationship Id="rId260" Type="http://schemas.openxmlformats.org/officeDocument/2006/relationships/image" Target="../media/image1558.png"/><Relationship Id="rId265" Type="http://schemas.openxmlformats.org/officeDocument/2006/relationships/customXml" Target="../ink/ink1620.xml"/><Relationship Id="rId281" Type="http://schemas.openxmlformats.org/officeDocument/2006/relationships/customXml" Target="../ink/ink1628.xml"/><Relationship Id="rId34" Type="http://schemas.openxmlformats.org/officeDocument/2006/relationships/customXml" Target="../ink/ink1504.xml"/><Relationship Id="rId50" Type="http://schemas.openxmlformats.org/officeDocument/2006/relationships/customXml" Target="../ink/ink1512.xml"/><Relationship Id="rId55" Type="http://schemas.openxmlformats.org/officeDocument/2006/relationships/image" Target="../media/image1457.png"/><Relationship Id="rId76" Type="http://schemas.openxmlformats.org/officeDocument/2006/relationships/customXml" Target="../ink/ink1525.xml"/><Relationship Id="rId97" Type="http://schemas.openxmlformats.org/officeDocument/2006/relationships/image" Target="../media/image1478.png"/><Relationship Id="rId104" Type="http://schemas.openxmlformats.org/officeDocument/2006/relationships/customXml" Target="../ink/ink1539.xml"/><Relationship Id="rId120" Type="http://schemas.openxmlformats.org/officeDocument/2006/relationships/customXml" Target="../ink/ink1547.xml"/><Relationship Id="rId125" Type="http://schemas.openxmlformats.org/officeDocument/2006/relationships/image" Target="../media/image1492.png"/><Relationship Id="rId141" Type="http://schemas.openxmlformats.org/officeDocument/2006/relationships/image" Target="../media/image1500.png"/><Relationship Id="rId146" Type="http://schemas.openxmlformats.org/officeDocument/2006/relationships/customXml" Target="../ink/ink1560.xml"/><Relationship Id="rId167" Type="http://schemas.openxmlformats.org/officeDocument/2006/relationships/image" Target="../media/image1513.png"/><Relationship Id="rId188" Type="http://schemas.openxmlformats.org/officeDocument/2006/relationships/customXml" Target="../ink/ink1581.xml"/><Relationship Id="rId7" Type="http://schemas.openxmlformats.org/officeDocument/2006/relationships/image" Target="../media/image1433.png"/><Relationship Id="rId71" Type="http://schemas.openxmlformats.org/officeDocument/2006/relationships/image" Target="../media/image1465.png"/><Relationship Id="rId92" Type="http://schemas.openxmlformats.org/officeDocument/2006/relationships/customXml" Target="../ink/ink1533.xml"/><Relationship Id="rId162" Type="http://schemas.openxmlformats.org/officeDocument/2006/relationships/customXml" Target="../ink/ink1568.xml"/><Relationship Id="rId183" Type="http://schemas.openxmlformats.org/officeDocument/2006/relationships/image" Target="../media/image1521.png"/><Relationship Id="rId213" Type="http://schemas.openxmlformats.org/officeDocument/2006/relationships/image" Target="../media/image1535.png"/><Relationship Id="rId218" Type="http://schemas.openxmlformats.org/officeDocument/2006/relationships/customXml" Target="../ink/ink1596.xml"/><Relationship Id="rId234" Type="http://schemas.openxmlformats.org/officeDocument/2006/relationships/customXml" Target="../ink/ink1604.xml"/><Relationship Id="rId239" Type="http://schemas.openxmlformats.org/officeDocument/2006/relationships/image" Target="../media/image1548.png"/><Relationship Id="rId2" Type="http://schemas.openxmlformats.org/officeDocument/2006/relationships/customXml" Target="../ink/ink1488.xml"/><Relationship Id="rId29" Type="http://schemas.openxmlformats.org/officeDocument/2006/relationships/image" Target="../media/image1444.png"/><Relationship Id="rId250" Type="http://schemas.openxmlformats.org/officeDocument/2006/relationships/customXml" Target="../ink/ink1612.xml"/><Relationship Id="rId255" Type="http://schemas.openxmlformats.org/officeDocument/2006/relationships/image" Target="../media/image1556.png"/><Relationship Id="rId271" Type="http://schemas.openxmlformats.org/officeDocument/2006/relationships/customXml" Target="../ink/ink1623.xml"/><Relationship Id="rId276" Type="http://schemas.openxmlformats.org/officeDocument/2006/relationships/image" Target="../media/image1566.png"/><Relationship Id="rId24" Type="http://schemas.openxmlformats.org/officeDocument/2006/relationships/customXml" Target="../ink/ink1499.xml"/><Relationship Id="rId40" Type="http://schemas.openxmlformats.org/officeDocument/2006/relationships/customXml" Target="../ink/ink1507.xml"/><Relationship Id="rId45" Type="http://schemas.openxmlformats.org/officeDocument/2006/relationships/image" Target="../media/image1452.png"/><Relationship Id="rId66" Type="http://schemas.openxmlformats.org/officeDocument/2006/relationships/customXml" Target="../ink/ink1520.xml"/><Relationship Id="rId87" Type="http://schemas.openxmlformats.org/officeDocument/2006/relationships/image" Target="../media/image1473.png"/><Relationship Id="rId110" Type="http://schemas.openxmlformats.org/officeDocument/2006/relationships/customXml" Target="../ink/ink1542.xml"/><Relationship Id="rId115" Type="http://schemas.openxmlformats.org/officeDocument/2006/relationships/image" Target="../media/image1487.png"/><Relationship Id="rId131" Type="http://schemas.openxmlformats.org/officeDocument/2006/relationships/image" Target="../media/image1495.png"/><Relationship Id="rId136" Type="http://schemas.openxmlformats.org/officeDocument/2006/relationships/customXml" Target="../ink/ink1555.xml"/><Relationship Id="rId157" Type="http://schemas.openxmlformats.org/officeDocument/2006/relationships/image" Target="../media/image1508.png"/><Relationship Id="rId178" Type="http://schemas.openxmlformats.org/officeDocument/2006/relationships/customXml" Target="../ink/ink1576.xml"/><Relationship Id="rId61" Type="http://schemas.openxmlformats.org/officeDocument/2006/relationships/image" Target="../media/image1460.png"/><Relationship Id="rId82" Type="http://schemas.openxmlformats.org/officeDocument/2006/relationships/customXml" Target="../ink/ink1528.xml"/><Relationship Id="rId152" Type="http://schemas.openxmlformats.org/officeDocument/2006/relationships/customXml" Target="../ink/ink1563.xml"/><Relationship Id="rId173" Type="http://schemas.openxmlformats.org/officeDocument/2006/relationships/image" Target="../media/image1516.png"/><Relationship Id="rId194" Type="http://schemas.openxmlformats.org/officeDocument/2006/relationships/customXml" Target="../ink/ink1584.xml"/><Relationship Id="rId199" Type="http://schemas.openxmlformats.org/officeDocument/2006/relationships/image" Target="../media/image1529.png"/><Relationship Id="rId203" Type="http://schemas.openxmlformats.org/officeDocument/2006/relationships/image" Target="../media/image1531.png"/><Relationship Id="rId208" Type="http://schemas.openxmlformats.org/officeDocument/2006/relationships/customXml" Target="../ink/ink1591.xml"/><Relationship Id="rId229" Type="http://schemas.openxmlformats.org/officeDocument/2006/relationships/image" Target="../media/image1543.png"/><Relationship Id="rId19" Type="http://schemas.openxmlformats.org/officeDocument/2006/relationships/image" Target="../media/image1439.png"/><Relationship Id="rId224" Type="http://schemas.openxmlformats.org/officeDocument/2006/relationships/customXml" Target="../ink/ink1599.xml"/><Relationship Id="rId240" Type="http://schemas.openxmlformats.org/officeDocument/2006/relationships/customXml" Target="../ink/ink1607.xml"/><Relationship Id="rId245" Type="http://schemas.openxmlformats.org/officeDocument/2006/relationships/image" Target="../media/image1551.png"/><Relationship Id="rId261" Type="http://schemas.openxmlformats.org/officeDocument/2006/relationships/customXml" Target="../ink/ink1618.xml"/><Relationship Id="rId266" Type="http://schemas.openxmlformats.org/officeDocument/2006/relationships/image" Target="../media/image1561.png"/><Relationship Id="rId14" Type="http://schemas.openxmlformats.org/officeDocument/2006/relationships/customXml" Target="../ink/ink1494.xml"/><Relationship Id="rId30" Type="http://schemas.openxmlformats.org/officeDocument/2006/relationships/customXml" Target="../ink/ink1502.xml"/><Relationship Id="rId35" Type="http://schemas.openxmlformats.org/officeDocument/2006/relationships/image" Target="../media/image1447.png"/><Relationship Id="rId56" Type="http://schemas.openxmlformats.org/officeDocument/2006/relationships/customXml" Target="../ink/ink1515.xml"/><Relationship Id="rId77" Type="http://schemas.openxmlformats.org/officeDocument/2006/relationships/image" Target="../media/image1468.png"/><Relationship Id="rId100" Type="http://schemas.openxmlformats.org/officeDocument/2006/relationships/customXml" Target="../ink/ink1537.xml"/><Relationship Id="rId105" Type="http://schemas.openxmlformats.org/officeDocument/2006/relationships/image" Target="../media/image1482.png"/><Relationship Id="rId126" Type="http://schemas.openxmlformats.org/officeDocument/2006/relationships/customXml" Target="../ink/ink1550.xml"/><Relationship Id="rId147" Type="http://schemas.openxmlformats.org/officeDocument/2006/relationships/image" Target="../media/image1503.png"/><Relationship Id="rId168" Type="http://schemas.openxmlformats.org/officeDocument/2006/relationships/customXml" Target="../ink/ink1571.xml"/><Relationship Id="rId8" Type="http://schemas.openxmlformats.org/officeDocument/2006/relationships/customXml" Target="../ink/ink1491.xml"/><Relationship Id="rId51" Type="http://schemas.openxmlformats.org/officeDocument/2006/relationships/image" Target="../media/image1455.png"/><Relationship Id="rId72" Type="http://schemas.openxmlformats.org/officeDocument/2006/relationships/customXml" Target="../ink/ink1523.xml"/><Relationship Id="rId93" Type="http://schemas.openxmlformats.org/officeDocument/2006/relationships/image" Target="../media/image1476.png"/><Relationship Id="rId98" Type="http://schemas.openxmlformats.org/officeDocument/2006/relationships/customXml" Target="../ink/ink1536.xml"/><Relationship Id="rId121" Type="http://schemas.openxmlformats.org/officeDocument/2006/relationships/image" Target="../media/image1490.png"/><Relationship Id="rId142" Type="http://schemas.openxmlformats.org/officeDocument/2006/relationships/customXml" Target="../ink/ink1558.xml"/><Relationship Id="rId163" Type="http://schemas.openxmlformats.org/officeDocument/2006/relationships/image" Target="../media/image1511.png"/><Relationship Id="rId184" Type="http://schemas.openxmlformats.org/officeDocument/2006/relationships/customXml" Target="../ink/ink1579.xml"/><Relationship Id="rId189" Type="http://schemas.openxmlformats.org/officeDocument/2006/relationships/image" Target="../media/image1524.png"/><Relationship Id="rId219" Type="http://schemas.openxmlformats.org/officeDocument/2006/relationships/image" Target="../media/image1538.png"/><Relationship Id="rId3" Type="http://schemas.openxmlformats.org/officeDocument/2006/relationships/image" Target="../media/image1431.png"/><Relationship Id="rId214" Type="http://schemas.openxmlformats.org/officeDocument/2006/relationships/customXml" Target="../ink/ink1594.xml"/><Relationship Id="rId230" Type="http://schemas.openxmlformats.org/officeDocument/2006/relationships/customXml" Target="../ink/ink1602.xml"/><Relationship Id="rId235" Type="http://schemas.openxmlformats.org/officeDocument/2006/relationships/image" Target="../media/image1546.png"/><Relationship Id="rId251" Type="http://schemas.openxmlformats.org/officeDocument/2006/relationships/image" Target="../media/image1554.png"/><Relationship Id="rId256" Type="http://schemas.openxmlformats.org/officeDocument/2006/relationships/customXml" Target="../ink/ink1615.xml"/><Relationship Id="rId277" Type="http://schemas.openxmlformats.org/officeDocument/2006/relationships/customXml" Target="../ink/ink1626.xml"/><Relationship Id="rId25" Type="http://schemas.openxmlformats.org/officeDocument/2006/relationships/image" Target="../media/image1442.png"/><Relationship Id="rId46" Type="http://schemas.openxmlformats.org/officeDocument/2006/relationships/customXml" Target="../ink/ink1510.xml"/><Relationship Id="rId67" Type="http://schemas.openxmlformats.org/officeDocument/2006/relationships/image" Target="../media/image1463.png"/><Relationship Id="rId116" Type="http://schemas.openxmlformats.org/officeDocument/2006/relationships/customXml" Target="../ink/ink1545.xml"/><Relationship Id="rId137" Type="http://schemas.openxmlformats.org/officeDocument/2006/relationships/image" Target="../media/image1498.png"/><Relationship Id="rId158" Type="http://schemas.openxmlformats.org/officeDocument/2006/relationships/customXml" Target="../ink/ink1566.xml"/><Relationship Id="rId272" Type="http://schemas.openxmlformats.org/officeDocument/2006/relationships/image" Target="../media/image1564.png"/><Relationship Id="rId20" Type="http://schemas.openxmlformats.org/officeDocument/2006/relationships/customXml" Target="../ink/ink1497.xml"/><Relationship Id="rId41" Type="http://schemas.openxmlformats.org/officeDocument/2006/relationships/image" Target="../media/image1450.png"/><Relationship Id="rId62" Type="http://schemas.openxmlformats.org/officeDocument/2006/relationships/customXml" Target="../ink/ink1518.xml"/><Relationship Id="rId83" Type="http://schemas.openxmlformats.org/officeDocument/2006/relationships/image" Target="../media/image1471.png"/><Relationship Id="rId88" Type="http://schemas.openxmlformats.org/officeDocument/2006/relationships/customXml" Target="../ink/ink1531.xml"/><Relationship Id="rId111" Type="http://schemas.openxmlformats.org/officeDocument/2006/relationships/image" Target="../media/image1485.png"/><Relationship Id="rId132" Type="http://schemas.openxmlformats.org/officeDocument/2006/relationships/customXml" Target="../ink/ink1553.xml"/><Relationship Id="rId153" Type="http://schemas.openxmlformats.org/officeDocument/2006/relationships/image" Target="../media/image1506.png"/><Relationship Id="rId174" Type="http://schemas.openxmlformats.org/officeDocument/2006/relationships/customXml" Target="../ink/ink1574.xml"/><Relationship Id="rId179" Type="http://schemas.openxmlformats.org/officeDocument/2006/relationships/image" Target="../media/image1519.png"/><Relationship Id="rId195" Type="http://schemas.openxmlformats.org/officeDocument/2006/relationships/image" Target="../media/image1527.png"/><Relationship Id="rId209" Type="http://schemas.openxmlformats.org/officeDocument/2006/relationships/image" Target="../media/image1534.png"/><Relationship Id="rId190" Type="http://schemas.openxmlformats.org/officeDocument/2006/relationships/customXml" Target="../ink/ink1582.xml"/><Relationship Id="rId204" Type="http://schemas.openxmlformats.org/officeDocument/2006/relationships/customXml" Target="../ink/ink1589.xml"/><Relationship Id="rId220" Type="http://schemas.openxmlformats.org/officeDocument/2006/relationships/customXml" Target="../ink/ink1597.xml"/><Relationship Id="rId225" Type="http://schemas.openxmlformats.org/officeDocument/2006/relationships/image" Target="../media/image1541.png"/><Relationship Id="rId241" Type="http://schemas.openxmlformats.org/officeDocument/2006/relationships/image" Target="../media/image1549.png"/><Relationship Id="rId246" Type="http://schemas.openxmlformats.org/officeDocument/2006/relationships/customXml" Target="../ink/ink1610.xml"/><Relationship Id="rId267" Type="http://schemas.openxmlformats.org/officeDocument/2006/relationships/customXml" Target="../ink/ink1621.xml"/><Relationship Id="rId15" Type="http://schemas.openxmlformats.org/officeDocument/2006/relationships/image" Target="../media/image1437.png"/><Relationship Id="rId36" Type="http://schemas.openxmlformats.org/officeDocument/2006/relationships/customXml" Target="../ink/ink1505.xml"/><Relationship Id="rId57" Type="http://schemas.openxmlformats.org/officeDocument/2006/relationships/image" Target="../media/image1458.png"/><Relationship Id="rId106" Type="http://schemas.openxmlformats.org/officeDocument/2006/relationships/customXml" Target="../ink/ink1540.xml"/><Relationship Id="rId127" Type="http://schemas.openxmlformats.org/officeDocument/2006/relationships/image" Target="../media/image1493.png"/><Relationship Id="rId262" Type="http://schemas.openxmlformats.org/officeDocument/2006/relationships/image" Target="../media/image1559.png"/><Relationship Id="rId10" Type="http://schemas.openxmlformats.org/officeDocument/2006/relationships/customXml" Target="../ink/ink1492.xml"/><Relationship Id="rId31" Type="http://schemas.openxmlformats.org/officeDocument/2006/relationships/image" Target="../media/image1445.png"/><Relationship Id="rId52" Type="http://schemas.openxmlformats.org/officeDocument/2006/relationships/customXml" Target="../ink/ink1513.xml"/><Relationship Id="rId73" Type="http://schemas.openxmlformats.org/officeDocument/2006/relationships/image" Target="../media/image1466.png"/><Relationship Id="rId78" Type="http://schemas.openxmlformats.org/officeDocument/2006/relationships/customXml" Target="../ink/ink1526.xml"/><Relationship Id="rId94" Type="http://schemas.openxmlformats.org/officeDocument/2006/relationships/customXml" Target="../ink/ink1534.xml"/><Relationship Id="rId99" Type="http://schemas.openxmlformats.org/officeDocument/2006/relationships/image" Target="../media/image1479.png"/><Relationship Id="rId101" Type="http://schemas.openxmlformats.org/officeDocument/2006/relationships/image" Target="../media/image1480.png"/><Relationship Id="rId122" Type="http://schemas.openxmlformats.org/officeDocument/2006/relationships/customXml" Target="../ink/ink1548.xml"/><Relationship Id="rId143" Type="http://schemas.openxmlformats.org/officeDocument/2006/relationships/image" Target="../media/image1501.png"/><Relationship Id="rId148" Type="http://schemas.openxmlformats.org/officeDocument/2006/relationships/customXml" Target="../ink/ink1561.xml"/><Relationship Id="rId164" Type="http://schemas.openxmlformats.org/officeDocument/2006/relationships/customXml" Target="../ink/ink1569.xml"/><Relationship Id="rId169" Type="http://schemas.openxmlformats.org/officeDocument/2006/relationships/image" Target="../media/image1514.png"/><Relationship Id="rId185" Type="http://schemas.openxmlformats.org/officeDocument/2006/relationships/image" Target="../media/image1522.png"/><Relationship Id="rId4" Type="http://schemas.openxmlformats.org/officeDocument/2006/relationships/customXml" Target="../ink/ink1489.xml"/><Relationship Id="rId9" Type="http://schemas.openxmlformats.org/officeDocument/2006/relationships/image" Target="../media/image1434.png"/><Relationship Id="rId180" Type="http://schemas.openxmlformats.org/officeDocument/2006/relationships/customXml" Target="../ink/ink1577.xml"/><Relationship Id="rId210" Type="http://schemas.openxmlformats.org/officeDocument/2006/relationships/customXml" Target="../ink/ink1592.xml"/><Relationship Id="rId215" Type="http://schemas.openxmlformats.org/officeDocument/2006/relationships/image" Target="../media/image1536.png"/><Relationship Id="rId236" Type="http://schemas.openxmlformats.org/officeDocument/2006/relationships/customXml" Target="../ink/ink1605.xml"/><Relationship Id="rId257" Type="http://schemas.openxmlformats.org/officeDocument/2006/relationships/customXml" Target="../ink/ink1616.xml"/><Relationship Id="rId278" Type="http://schemas.openxmlformats.org/officeDocument/2006/relationships/image" Target="../media/image1567.png"/><Relationship Id="rId26" Type="http://schemas.openxmlformats.org/officeDocument/2006/relationships/customXml" Target="../ink/ink1500.xml"/><Relationship Id="rId231" Type="http://schemas.openxmlformats.org/officeDocument/2006/relationships/image" Target="../media/image1544.png"/><Relationship Id="rId252" Type="http://schemas.openxmlformats.org/officeDocument/2006/relationships/customXml" Target="../ink/ink1613.xml"/><Relationship Id="rId273" Type="http://schemas.openxmlformats.org/officeDocument/2006/relationships/customXml" Target="../ink/ink1624.xml"/><Relationship Id="rId47" Type="http://schemas.openxmlformats.org/officeDocument/2006/relationships/image" Target="../media/image1453.png"/><Relationship Id="rId68" Type="http://schemas.openxmlformats.org/officeDocument/2006/relationships/customXml" Target="../ink/ink1521.xml"/><Relationship Id="rId89" Type="http://schemas.openxmlformats.org/officeDocument/2006/relationships/image" Target="../media/image1474.png"/><Relationship Id="rId112" Type="http://schemas.openxmlformats.org/officeDocument/2006/relationships/customXml" Target="../ink/ink1543.xml"/><Relationship Id="rId133" Type="http://schemas.openxmlformats.org/officeDocument/2006/relationships/image" Target="../media/image1496.png"/><Relationship Id="rId154" Type="http://schemas.openxmlformats.org/officeDocument/2006/relationships/customXml" Target="../ink/ink1564.xml"/><Relationship Id="rId175" Type="http://schemas.openxmlformats.org/officeDocument/2006/relationships/image" Target="../media/image1517.png"/><Relationship Id="rId196" Type="http://schemas.openxmlformats.org/officeDocument/2006/relationships/customXml" Target="../ink/ink1585.xml"/><Relationship Id="rId200" Type="http://schemas.openxmlformats.org/officeDocument/2006/relationships/customXml" Target="../ink/ink1587.xml"/><Relationship Id="rId16" Type="http://schemas.openxmlformats.org/officeDocument/2006/relationships/customXml" Target="../ink/ink1495.xml"/><Relationship Id="rId221" Type="http://schemas.openxmlformats.org/officeDocument/2006/relationships/image" Target="../media/image1539.png"/><Relationship Id="rId242" Type="http://schemas.openxmlformats.org/officeDocument/2006/relationships/customXml" Target="../ink/ink1608.xml"/><Relationship Id="rId263" Type="http://schemas.openxmlformats.org/officeDocument/2006/relationships/customXml" Target="../ink/ink1619.xml"/><Relationship Id="rId37" Type="http://schemas.openxmlformats.org/officeDocument/2006/relationships/image" Target="../media/image1448.png"/><Relationship Id="rId58" Type="http://schemas.openxmlformats.org/officeDocument/2006/relationships/customXml" Target="../ink/ink1516.xml"/><Relationship Id="rId79" Type="http://schemas.openxmlformats.org/officeDocument/2006/relationships/image" Target="../media/image1469.png"/><Relationship Id="rId102" Type="http://schemas.openxmlformats.org/officeDocument/2006/relationships/customXml" Target="../ink/ink1538.xml"/><Relationship Id="rId123" Type="http://schemas.openxmlformats.org/officeDocument/2006/relationships/image" Target="../media/image1491.png"/><Relationship Id="rId144" Type="http://schemas.openxmlformats.org/officeDocument/2006/relationships/customXml" Target="../ink/ink1559.xml"/><Relationship Id="rId90" Type="http://schemas.openxmlformats.org/officeDocument/2006/relationships/customXml" Target="../ink/ink1532.xml"/><Relationship Id="rId165" Type="http://schemas.openxmlformats.org/officeDocument/2006/relationships/image" Target="../media/image1512.png"/><Relationship Id="rId186" Type="http://schemas.openxmlformats.org/officeDocument/2006/relationships/customXml" Target="../ink/ink1580.xml"/><Relationship Id="rId211" Type="http://schemas.openxmlformats.org/officeDocument/2006/relationships/image" Target="../media/image1062.png"/><Relationship Id="rId232" Type="http://schemas.openxmlformats.org/officeDocument/2006/relationships/customXml" Target="../ink/ink1603.xml"/><Relationship Id="rId253" Type="http://schemas.openxmlformats.org/officeDocument/2006/relationships/image" Target="../media/image1555.png"/><Relationship Id="rId274" Type="http://schemas.openxmlformats.org/officeDocument/2006/relationships/image" Target="../media/image1565.png"/><Relationship Id="rId27" Type="http://schemas.openxmlformats.org/officeDocument/2006/relationships/image" Target="../media/image1443.png"/><Relationship Id="rId48" Type="http://schemas.openxmlformats.org/officeDocument/2006/relationships/customXml" Target="../ink/ink1511.xml"/><Relationship Id="rId69" Type="http://schemas.openxmlformats.org/officeDocument/2006/relationships/image" Target="../media/image1464.png"/><Relationship Id="rId113" Type="http://schemas.openxmlformats.org/officeDocument/2006/relationships/image" Target="../media/image1486.png"/><Relationship Id="rId134" Type="http://schemas.openxmlformats.org/officeDocument/2006/relationships/customXml" Target="../ink/ink1554.xml"/><Relationship Id="rId80" Type="http://schemas.openxmlformats.org/officeDocument/2006/relationships/customXml" Target="../ink/ink1527.xml"/><Relationship Id="rId155" Type="http://schemas.openxmlformats.org/officeDocument/2006/relationships/image" Target="../media/image1507.png"/><Relationship Id="rId176" Type="http://schemas.openxmlformats.org/officeDocument/2006/relationships/customXml" Target="../ink/ink1575.xml"/><Relationship Id="rId197" Type="http://schemas.openxmlformats.org/officeDocument/2006/relationships/image" Target="../media/image1528.png"/><Relationship Id="rId201" Type="http://schemas.openxmlformats.org/officeDocument/2006/relationships/image" Target="../media/image1530.png"/><Relationship Id="rId222" Type="http://schemas.openxmlformats.org/officeDocument/2006/relationships/customXml" Target="../ink/ink1598.xml"/><Relationship Id="rId243" Type="http://schemas.openxmlformats.org/officeDocument/2006/relationships/image" Target="../media/image1550.png"/><Relationship Id="rId264" Type="http://schemas.openxmlformats.org/officeDocument/2006/relationships/image" Target="../media/image1560.png"/><Relationship Id="rId17" Type="http://schemas.openxmlformats.org/officeDocument/2006/relationships/image" Target="../media/image1438.png"/><Relationship Id="rId38" Type="http://schemas.openxmlformats.org/officeDocument/2006/relationships/customXml" Target="../ink/ink1506.xml"/><Relationship Id="rId59" Type="http://schemas.openxmlformats.org/officeDocument/2006/relationships/image" Target="../media/image1459.png"/><Relationship Id="rId103" Type="http://schemas.openxmlformats.org/officeDocument/2006/relationships/image" Target="../media/image1481.png"/><Relationship Id="rId124" Type="http://schemas.openxmlformats.org/officeDocument/2006/relationships/customXml" Target="../ink/ink1549.xml"/><Relationship Id="rId70" Type="http://schemas.openxmlformats.org/officeDocument/2006/relationships/customXml" Target="../ink/ink1522.xml"/><Relationship Id="rId91" Type="http://schemas.openxmlformats.org/officeDocument/2006/relationships/image" Target="../media/image1475.png"/><Relationship Id="rId145" Type="http://schemas.openxmlformats.org/officeDocument/2006/relationships/image" Target="../media/image1502.png"/><Relationship Id="rId166" Type="http://schemas.openxmlformats.org/officeDocument/2006/relationships/customXml" Target="../ink/ink1570.xml"/><Relationship Id="rId187" Type="http://schemas.openxmlformats.org/officeDocument/2006/relationships/image" Target="../media/image152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3.xml"/><Relationship Id="rId233" Type="http://schemas.openxmlformats.org/officeDocument/2006/relationships/image" Target="../media/image1545.png"/><Relationship Id="rId254" Type="http://schemas.openxmlformats.org/officeDocument/2006/relationships/customXml" Target="../ink/ink1614.xml"/><Relationship Id="rId28" Type="http://schemas.openxmlformats.org/officeDocument/2006/relationships/customXml" Target="../ink/ink1501.xml"/><Relationship Id="rId49" Type="http://schemas.openxmlformats.org/officeDocument/2006/relationships/image" Target="../media/image1454.png"/><Relationship Id="rId114" Type="http://schemas.openxmlformats.org/officeDocument/2006/relationships/customXml" Target="../ink/ink1544.xml"/><Relationship Id="rId275" Type="http://schemas.openxmlformats.org/officeDocument/2006/relationships/customXml" Target="../ink/ink1625.xml"/><Relationship Id="rId60" Type="http://schemas.openxmlformats.org/officeDocument/2006/relationships/customXml" Target="../ink/ink1517.xml"/><Relationship Id="rId81" Type="http://schemas.openxmlformats.org/officeDocument/2006/relationships/image" Target="../media/image1470.png"/><Relationship Id="rId135" Type="http://schemas.openxmlformats.org/officeDocument/2006/relationships/image" Target="../media/image1497.png"/><Relationship Id="rId156" Type="http://schemas.openxmlformats.org/officeDocument/2006/relationships/customXml" Target="../ink/ink1565.xml"/><Relationship Id="rId177" Type="http://schemas.openxmlformats.org/officeDocument/2006/relationships/image" Target="../media/image1518.png"/><Relationship Id="rId198" Type="http://schemas.openxmlformats.org/officeDocument/2006/relationships/customXml" Target="../ink/ink158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image" Target="../media/image33.png"/><Relationship Id="rId76" Type="http://schemas.openxmlformats.org/officeDocument/2006/relationships/image" Target="../media/image37.png"/><Relationship Id="rId84" Type="http://schemas.openxmlformats.org/officeDocument/2006/relationships/image" Target="../media/image41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image" Target="../media/image32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.png"/><Relationship Id="rId21" Type="http://schemas.openxmlformats.org/officeDocument/2006/relationships/customXml" Target="../ink/ink53.xml"/><Relationship Id="rId42" Type="http://schemas.openxmlformats.org/officeDocument/2006/relationships/customXml" Target="../ink/ink64.xml"/><Relationship Id="rId63" Type="http://schemas.openxmlformats.org/officeDocument/2006/relationships/customXml" Target="../ink/ink75.xml"/><Relationship Id="rId84" Type="http://schemas.openxmlformats.org/officeDocument/2006/relationships/image" Target="../media/image80.png"/><Relationship Id="rId138" Type="http://schemas.openxmlformats.org/officeDocument/2006/relationships/customXml" Target="../ink/ink114.xml"/><Relationship Id="rId159" Type="http://schemas.openxmlformats.org/officeDocument/2006/relationships/customXml" Target="../ink/ink125.xml"/><Relationship Id="rId170" Type="http://schemas.openxmlformats.org/officeDocument/2006/relationships/image" Target="../media/image121.png"/><Relationship Id="rId191" Type="http://schemas.openxmlformats.org/officeDocument/2006/relationships/customXml" Target="../ink/ink142.xml"/><Relationship Id="rId205" Type="http://schemas.openxmlformats.org/officeDocument/2006/relationships/customXml" Target="../ink/ink149.xml"/><Relationship Id="rId226" Type="http://schemas.openxmlformats.org/officeDocument/2006/relationships/image" Target="../media/image149.png"/><Relationship Id="rId247" Type="http://schemas.openxmlformats.org/officeDocument/2006/relationships/customXml" Target="../ink/ink170.xml"/><Relationship Id="rId107" Type="http://schemas.openxmlformats.org/officeDocument/2006/relationships/image" Target="../media/image91.png"/><Relationship Id="rId268" Type="http://schemas.openxmlformats.org/officeDocument/2006/relationships/image" Target="../media/image170.png"/><Relationship Id="rId11" Type="http://schemas.openxmlformats.org/officeDocument/2006/relationships/image" Target="../media/image46.png"/><Relationship Id="rId32" Type="http://schemas.openxmlformats.org/officeDocument/2006/relationships/customXml" Target="../ink/ink59.xml"/><Relationship Id="rId53" Type="http://schemas.openxmlformats.org/officeDocument/2006/relationships/customXml" Target="../ink/ink70.xml"/><Relationship Id="rId74" Type="http://schemas.openxmlformats.org/officeDocument/2006/relationships/image" Target="../media/image75.png"/><Relationship Id="rId128" Type="http://schemas.openxmlformats.org/officeDocument/2006/relationships/customXml" Target="../ink/ink109.xml"/><Relationship Id="rId149" Type="http://schemas.openxmlformats.org/officeDocument/2006/relationships/customXml" Target="../ink/ink120.xml"/><Relationship Id="rId5" Type="http://schemas.openxmlformats.org/officeDocument/2006/relationships/image" Target="../media/image43.png"/><Relationship Id="rId95" Type="http://schemas.openxmlformats.org/officeDocument/2006/relationships/customXml" Target="../ink/ink92.xml"/><Relationship Id="rId160" Type="http://schemas.openxmlformats.org/officeDocument/2006/relationships/customXml" Target="../ink/ink126.xml"/><Relationship Id="rId181" Type="http://schemas.openxmlformats.org/officeDocument/2006/relationships/customXml" Target="../ink/ink137.xml"/><Relationship Id="rId216" Type="http://schemas.openxmlformats.org/officeDocument/2006/relationships/image" Target="../media/image144.png"/><Relationship Id="rId237" Type="http://schemas.openxmlformats.org/officeDocument/2006/relationships/customXml" Target="../ink/ink165.xml"/><Relationship Id="rId258" Type="http://schemas.openxmlformats.org/officeDocument/2006/relationships/image" Target="../media/image165.png"/><Relationship Id="rId22" Type="http://schemas.openxmlformats.org/officeDocument/2006/relationships/image" Target="../media/image51.png"/><Relationship Id="rId43" Type="http://schemas.openxmlformats.org/officeDocument/2006/relationships/image" Target="../media/image61.png"/><Relationship Id="rId64" Type="http://schemas.openxmlformats.org/officeDocument/2006/relationships/customXml" Target="../ink/ink76.xml"/><Relationship Id="rId118" Type="http://schemas.openxmlformats.org/officeDocument/2006/relationships/customXml" Target="../ink/ink104.xml"/><Relationship Id="rId139" Type="http://schemas.openxmlformats.org/officeDocument/2006/relationships/image" Target="../media/image107.png"/><Relationship Id="rId85" Type="http://schemas.openxmlformats.org/officeDocument/2006/relationships/customXml" Target="../ink/ink87.xml"/><Relationship Id="rId150" Type="http://schemas.openxmlformats.org/officeDocument/2006/relationships/image" Target="../media/image112.png"/><Relationship Id="rId171" Type="http://schemas.openxmlformats.org/officeDocument/2006/relationships/customXml" Target="../ink/ink132.xml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27" Type="http://schemas.openxmlformats.org/officeDocument/2006/relationships/customXml" Target="../ink/ink160.xml"/><Relationship Id="rId248" Type="http://schemas.openxmlformats.org/officeDocument/2006/relationships/image" Target="../media/image160.png"/><Relationship Id="rId269" Type="http://schemas.openxmlformats.org/officeDocument/2006/relationships/customXml" Target="../ink/ink181.xml"/><Relationship Id="rId12" Type="http://schemas.openxmlformats.org/officeDocument/2006/relationships/customXml" Target="../ink/ink48.xml"/><Relationship Id="rId33" Type="http://schemas.openxmlformats.org/officeDocument/2006/relationships/image" Target="../media/image56.png"/><Relationship Id="rId108" Type="http://schemas.openxmlformats.org/officeDocument/2006/relationships/customXml" Target="../ink/ink99.xml"/><Relationship Id="rId129" Type="http://schemas.openxmlformats.org/officeDocument/2006/relationships/image" Target="../media/image102.png"/><Relationship Id="rId54" Type="http://schemas.openxmlformats.org/officeDocument/2006/relationships/image" Target="../media/image66.png"/><Relationship Id="rId75" Type="http://schemas.openxmlformats.org/officeDocument/2006/relationships/customXml" Target="../ink/ink82.xml"/><Relationship Id="rId96" Type="http://schemas.openxmlformats.org/officeDocument/2006/relationships/image" Target="../media/image86.png"/><Relationship Id="rId140" Type="http://schemas.openxmlformats.org/officeDocument/2006/relationships/customXml" Target="../ink/ink115.xml"/><Relationship Id="rId161" Type="http://schemas.openxmlformats.org/officeDocument/2006/relationships/image" Target="../media/image117.png"/><Relationship Id="rId182" Type="http://schemas.openxmlformats.org/officeDocument/2006/relationships/image" Target="../media/image127.png"/><Relationship Id="rId217" Type="http://schemas.openxmlformats.org/officeDocument/2006/relationships/customXml" Target="../ink/ink155.xml"/><Relationship Id="rId6" Type="http://schemas.openxmlformats.org/officeDocument/2006/relationships/customXml" Target="../ink/ink45.xml"/><Relationship Id="rId238" Type="http://schemas.openxmlformats.org/officeDocument/2006/relationships/image" Target="../media/image155.png"/><Relationship Id="rId259" Type="http://schemas.openxmlformats.org/officeDocument/2006/relationships/customXml" Target="../ink/ink176.xml"/><Relationship Id="rId23" Type="http://schemas.openxmlformats.org/officeDocument/2006/relationships/customXml" Target="../ink/ink54.xml"/><Relationship Id="rId119" Type="http://schemas.openxmlformats.org/officeDocument/2006/relationships/image" Target="../media/image97.png"/><Relationship Id="rId270" Type="http://schemas.openxmlformats.org/officeDocument/2006/relationships/image" Target="../media/image171.png"/><Relationship Id="rId44" Type="http://schemas.openxmlformats.org/officeDocument/2006/relationships/customXml" Target="../ink/ink65.xml"/><Relationship Id="rId60" Type="http://schemas.openxmlformats.org/officeDocument/2006/relationships/image" Target="../media/image69.png"/><Relationship Id="rId65" Type="http://schemas.openxmlformats.org/officeDocument/2006/relationships/image" Target="../media/image71.png"/><Relationship Id="rId81" Type="http://schemas.openxmlformats.org/officeDocument/2006/relationships/customXml" Target="../ink/ink85.xml"/><Relationship Id="rId86" Type="http://schemas.openxmlformats.org/officeDocument/2006/relationships/image" Target="../media/image81.png"/><Relationship Id="rId130" Type="http://schemas.openxmlformats.org/officeDocument/2006/relationships/customXml" Target="../ink/ink110.xml"/><Relationship Id="rId135" Type="http://schemas.openxmlformats.org/officeDocument/2006/relationships/image" Target="../media/image105.png"/><Relationship Id="rId151" Type="http://schemas.openxmlformats.org/officeDocument/2006/relationships/customXml" Target="../ink/ink121.xml"/><Relationship Id="rId156" Type="http://schemas.openxmlformats.org/officeDocument/2006/relationships/image" Target="../media/image115.png"/><Relationship Id="rId177" Type="http://schemas.openxmlformats.org/officeDocument/2006/relationships/customXml" Target="../ink/ink135.xml"/><Relationship Id="rId198" Type="http://schemas.openxmlformats.org/officeDocument/2006/relationships/image" Target="../media/image135.png"/><Relationship Id="rId172" Type="http://schemas.openxmlformats.org/officeDocument/2006/relationships/image" Target="../media/image122.png"/><Relationship Id="rId193" Type="http://schemas.openxmlformats.org/officeDocument/2006/relationships/customXml" Target="../ink/ink143.xml"/><Relationship Id="rId202" Type="http://schemas.openxmlformats.org/officeDocument/2006/relationships/image" Target="../media/image137.png"/><Relationship Id="rId207" Type="http://schemas.openxmlformats.org/officeDocument/2006/relationships/customXml" Target="../ink/ink150.xml"/><Relationship Id="rId223" Type="http://schemas.openxmlformats.org/officeDocument/2006/relationships/customXml" Target="../ink/ink158.xml"/><Relationship Id="rId228" Type="http://schemas.openxmlformats.org/officeDocument/2006/relationships/image" Target="../media/image150.png"/><Relationship Id="rId244" Type="http://schemas.openxmlformats.org/officeDocument/2006/relationships/image" Target="../media/image158.png"/><Relationship Id="rId249" Type="http://schemas.openxmlformats.org/officeDocument/2006/relationships/customXml" Target="../ink/ink171.xml"/><Relationship Id="rId13" Type="http://schemas.openxmlformats.org/officeDocument/2006/relationships/image" Target="../media/image47.png"/><Relationship Id="rId18" Type="http://schemas.openxmlformats.org/officeDocument/2006/relationships/customXml" Target="../ink/ink51.xml"/><Relationship Id="rId39" Type="http://schemas.openxmlformats.org/officeDocument/2006/relationships/image" Target="../media/image59.png"/><Relationship Id="rId109" Type="http://schemas.openxmlformats.org/officeDocument/2006/relationships/image" Target="../media/image92.png"/><Relationship Id="rId260" Type="http://schemas.openxmlformats.org/officeDocument/2006/relationships/image" Target="../media/image166.png"/><Relationship Id="rId265" Type="http://schemas.openxmlformats.org/officeDocument/2006/relationships/customXml" Target="../ink/ink179.xml"/><Relationship Id="rId34" Type="http://schemas.openxmlformats.org/officeDocument/2006/relationships/customXml" Target="../ink/ink60.xml"/><Relationship Id="rId50" Type="http://schemas.openxmlformats.org/officeDocument/2006/relationships/customXml" Target="../ink/ink68.xml"/><Relationship Id="rId55" Type="http://schemas.openxmlformats.org/officeDocument/2006/relationships/customXml" Target="../ink/ink71.xml"/><Relationship Id="rId76" Type="http://schemas.openxmlformats.org/officeDocument/2006/relationships/image" Target="../media/image76.png"/><Relationship Id="rId97" Type="http://schemas.openxmlformats.org/officeDocument/2006/relationships/customXml" Target="../ink/ink93.xml"/><Relationship Id="rId104" Type="http://schemas.openxmlformats.org/officeDocument/2006/relationships/customXml" Target="../ink/ink97.xml"/><Relationship Id="rId120" Type="http://schemas.openxmlformats.org/officeDocument/2006/relationships/customXml" Target="../ink/ink105.xml"/><Relationship Id="rId125" Type="http://schemas.openxmlformats.org/officeDocument/2006/relationships/image" Target="../media/image100.png"/><Relationship Id="rId141" Type="http://schemas.openxmlformats.org/officeDocument/2006/relationships/image" Target="../media/image108.png"/><Relationship Id="rId146" Type="http://schemas.openxmlformats.org/officeDocument/2006/relationships/customXml" Target="../ink/ink118.xml"/><Relationship Id="rId167" Type="http://schemas.openxmlformats.org/officeDocument/2006/relationships/customXml" Target="../ink/ink130.xml"/><Relationship Id="rId188" Type="http://schemas.openxmlformats.org/officeDocument/2006/relationships/image" Target="../media/image130.png"/><Relationship Id="rId7" Type="http://schemas.openxmlformats.org/officeDocument/2006/relationships/image" Target="../media/image44.png"/><Relationship Id="rId71" Type="http://schemas.openxmlformats.org/officeDocument/2006/relationships/customXml" Target="../ink/ink80.xml"/><Relationship Id="rId92" Type="http://schemas.openxmlformats.org/officeDocument/2006/relationships/image" Target="../media/image84.png"/><Relationship Id="rId162" Type="http://schemas.openxmlformats.org/officeDocument/2006/relationships/customXml" Target="../ink/ink127.xml"/><Relationship Id="rId183" Type="http://schemas.openxmlformats.org/officeDocument/2006/relationships/customXml" Target="../ink/ink138.xml"/><Relationship Id="rId213" Type="http://schemas.openxmlformats.org/officeDocument/2006/relationships/customXml" Target="../ink/ink153.xml"/><Relationship Id="rId218" Type="http://schemas.openxmlformats.org/officeDocument/2006/relationships/image" Target="../media/image145.png"/><Relationship Id="rId234" Type="http://schemas.openxmlformats.org/officeDocument/2006/relationships/image" Target="../media/image153.png"/><Relationship Id="rId239" Type="http://schemas.openxmlformats.org/officeDocument/2006/relationships/customXml" Target="../ink/ink166.xml"/><Relationship Id="rId2" Type="http://schemas.openxmlformats.org/officeDocument/2006/relationships/customXml" Target="../ink/ink43.xml"/><Relationship Id="rId29" Type="http://schemas.openxmlformats.org/officeDocument/2006/relationships/image" Target="../media/image54.png"/><Relationship Id="rId250" Type="http://schemas.openxmlformats.org/officeDocument/2006/relationships/image" Target="../media/image161.png"/><Relationship Id="rId255" Type="http://schemas.openxmlformats.org/officeDocument/2006/relationships/customXml" Target="../ink/ink174.xml"/><Relationship Id="rId271" Type="http://schemas.openxmlformats.org/officeDocument/2006/relationships/customXml" Target="../ink/ink182.xml"/><Relationship Id="rId276" Type="http://schemas.openxmlformats.org/officeDocument/2006/relationships/image" Target="../media/image174.png"/><Relationship Id="rId24" Type="http://schemas.openxmlformats.org/officeDocument/2006/relationships/image" Target="../media/image52.png"/><Relationship Id="rId40" Type="http://schemas.openxmlformats.org/officeDocument/2006/relationships/customXml" Target="../ink/ink63.xml"/><Relationship Id="rId45" Type="http://schemas.openxmlformats.org/officeDocument/2006/relationships/image" Target="../media/image62.png"/><Relationship Id="rId66" Type="http://schemas.openxmlformats.org/officeDocument/2006/relationships/customXml" Target="../ink/ink77.xml"/><Relationship Id="rId87" Type="http://schemas.openxmlformats.org/officeDocument/2006/relationships/customXml" Target="../ink/ink88.xml"/><Relationship Id="rId110" Type="http://schemas.openxmlformats.org/officeDocument/2006/relationships/customXml" Target="../ink/ink100.xml"/><Relationship Id="rId115" Type="http://schemas.openxmlformats.org/officeDocument/2006/relationships/image" Target="../media/image95.png"/><Relationship Id="rId131" Type="http://schemas.openxmlformats.org/officeDocument/2006/relationships/image" Target="../media/image103.png"/><Relationship Id="rId136" Type="http://schemas.openxmlformats.org/officeDocument/2006/relationships/customXml" Target="../ink/ink113.xml"/><Relationship Id="rId157" Type="http://schemas.openxmlformats.org/officeDocument/2006/relationships/customXml" Target="../ink/ink124.xml"/><Relationship Id="rId178" Type="http://schemas.openxmlformats.org/officeDocument/2006/relationships/image" Target="../media/image125.png"/><Relationship Id="rId61" Type="http://schemas.openxmlformats.org/officeDocument/2006/relationships/customXml" Target="../ink/ink74.xml"/><Relationship Id="rId82" Type="http://schemas.openxmlformats.org/officeDocument/2006/relationships/image" Target="../media/image79.png"/><Relationship Id="rId152" Type="http://schemas.openxmlformats.org/officeDocument/2006/relationships/image" Target="../media/image113.png"/><Relationship Id="rId173" Type="http://schemas.openxmlformats.org/officeDocument/2006/relationships/customXml" Target="../ink/ink133.xml"/><Relationship Id="rId194" Type="http://schemas.openxmlformats.org/officeDocument/2006/relationships/image" Target="../media/image133.png"/><Relationship Id="rId199" Type="http://schemas.openxmlformats.org/officeDocument/2006/relationships/customXml" Target="../ink/ink146.xml"/><Relationship Id="rId203" Type="http://schemas.openxmlformats.org/officeDocument/2006/relationships/customXml" Target="../ink/ink148.xml"/><Relationship Id="rId208" Type="http://schemas.openxmlformats.org/officeDocument/2006/relationships/image" Target="../media/image140.png"/><Relationship Id="rId229" Type="http://schemas.openxmlformats.org/officeDocument/2006/relationships/customXml" Target="../ink/ink161.xml"/><Relationship Id="rId19" Type="http://schemas.openxmlformats.org/officeDocument/2006/relationships/customXml" Target="../ink/ink52.xml"/><Relationship Id="rId224" Type="http://schemas.openxmlformats.org/officeDocument/2006/relationships/image" Target="../media/image148.png"/><Relationship Id="rId240" Type="http://schemas.openxmlformats.org/officeDocument/2006/relationships/image" Target="../media/image156.png"/><Relationship Id="rId245" Type="http://schemas.openxmlformats.org/officeDocument/2006/relationships/customXml" Target="../ink/ink169.xml"/><Relationship Id="rId261" Type="http://schemas.openxmlformats.org/officeDocument/2006/relationships/customXml" Target="../ink/ink177.xml"/><Relationship Id="rId266" Type="http://schemas.openxmlformats.org/officeDocument/2006/relationships/image" Target="../media/image169.png"/><Relationship Id="rId14" Type="http://schemas.openxmlformats.org/officeDocument/2006/relationships/customXml" Target="../ink/ink49.xml"/><Relationship Id="rId30" Type="http://schemas.openxmlformats.org/officeDocument/2006/relationships/customXml" Target="../ink/ink58.xml"/><Relationship Id="rId35" Type="http://schemas.openxmlformats.org/officeDocument/2006/relationships/image" Target="../media/image57.png"/><Relationship Id="rId56" Type="http://schemas.openxmlformats.org/officeDocument/2006/relationships/image" Target="../media/image67.png"/><Relationship Id="rId77" Type="http://schemas.openxmlformats.org/officeDocument/2006/relationships/customXml" Target="../ink/ink83.xml"/><Relationship Id="rId100" Type="http://schemas.openxmlformats.org/officeDocument/2006/relationships/image" Target="../media/image88.png"/><Relationship Id="rId105" Type="http://schemas.openxmlformats.org/officeDocument/2006/relationships/image" Target="../media/image90.png"/><Relationship Id="rId126" Type="http://schemas.openxmlformats.org/officeDocument/2006/relationships/customXml" Target="../ink/ink108.xml"/><Relationship Id="rId147" Type="http://schemas.openxmlformats.org/officeDocument/2006/relationships/customXml" Target="../ink/ink119.xml"/><Relationship Id="rId168" Type="http://schemas.openxmlformats.org/officeDocument/2006/relationships/image" Target="../media/image120.png"/><Relationship Id="rId8" Type="http://schemas.openxmlformats.org/officeDocument/2006/relationships/customXml" Target="../ink/ink46.xml"/><Relationship Id="rId51" Type="http://schemas.openxmlformats.org/officeDocument/2006/relationships/customXml" Target="../ink/ink69.xml"/><Relationship Id="rId72" Type="http://schemas.openxmlformats.org/officeDocument/2006/relationships/image" Target="../media/image74.png"/><Relationship Id="rId93" Type="http://schemas.openxmlformats.org/officeDocument/2006/relationships/customXml" Target="../ink/ink91.xml"/><Relationship Id="rId98" Type="http://schemas.openxmlformats.org/officeDocument/2006/relationships/image" Target="../media/image87.png"/><Relationship Id="rId121" Type="http://schemas.openxmlformats.org/officeDocument/2006/relationships/image" Target="../media/image98.png"/><Relationship Id="rId142" Type="http://schemas.openxmlformats.org/officeDocument/2006/relationships/customXml" Target="../ink/ink116.xml"/><Relationship Id="rId163" Type="http://schemas.openxmlformats.org/officeDocument/2006/relationships/image" Target="../media/image118.png"/><Relationship Id="rId184" Type="http://schemas.openxmlformats.org/officeDocument/2006/relationships/image" Target="../media/image128.png"/><Relationship Id="rId189" Type="http://schemas.openxmlformats.org/officeDocument/2006/relationships/customXml" Target="../ink/ink141.xml"/><Relationship Id="rId219" Type="http://schemas.openxmlformats.org/officeDocument/2006/relationships/customXml" Target="../ink/ink156.xml"/><Relationship Id="rId3" Type="http://schemas.openxmlformats.org/officeDocument/2006/relationships/image" Target="../media/image42.png"/><Relationship Id="rId214" Type="http://schemas.openxmlformats.org/officeDocument/2006/relationships/image" Target="../media/image143.png"/><Relationship Id="rId230" Type="http://schemas.openxmlformats.org/officeDocument/2006/relationships/image" Target="../media/image151.png"/><Relationship Id="rId235" Type="http://schemas.openxmlformats.org/officeDocument/2006/relationships/customXml" Target="../ink/ink164.xml"/><Relationship Id="rId251" Type="http://schemas.openxmlformats.org/officeDocument/2006/relationships/customXml" Target="../ink/ink172.xml"/><Relationship Id="rId256" Type="http://schemas.openxmlformats.org/officeDocument/2006/relationships/image" Target="../media/image164.png"/><Relationship Id="rId25" Type="http://schemas.openxmlformats.org/officeDocument/2006/relationships/customXml" Target="../ink/ink55.xml"/><Relationship Id="rId46" Type="http://schemas.openxmlformats.org/officeDocument/2006/relationships/customXml" Target="../ink/ink66.xml"/><Relationship Id="rId67" Type="http://schemas.openxmlformats.org/officeDocument/2006/relationships/image" Target="../media/image72.png"/><Relationship Id="rId116" Type="http://schemas.openxmlformats.org/officeDocument/2006/relationships/customXml" Target="../ink/ink103.xml"/><Relationship Id="rId137" Type="http://schemas.openxmlformats.org/officeDocument/2006/relationships/image" Target="../media/image106.png"/><Relationship Id="rId158" Type="http://schemas.openxmlformats.org/officeDocument/2006/relationships/image" Target="../media/image116.png"/><Relationship Id="rId272" Type="http://schemas.openxmlformats.org/officeDocument/2006/relationships/image" Target="../media/image172.png"/><Relationship Id="rId20" Type="http://schemas.openxmlformats.org/officeDocument/2006/relationships/image" Target="../media/image50.png"/><Relationship Id="rId41" Type="http://schemas.openxmlformats.org/officeDocument/2006/relationships/image" Target="../media/image60.png"/><Relationship Id="rId62" Type="http://schemas.openxmlformats.org/officeDocument/2006/relationships/image" Target="../media/image70.png"/><Relationship Id="rId83" Type="http://schemas.openxmlformats.org/officeDocument/2006/relationships/customXml" Target="../ink/ink86.xml"/><Relationship Id="rId88" Type="http://schemas.openxmlformats.org/officeDocument/2006/relationships/image" Target="../media/image82.png"/><Relationship Id="rId111" Type="http://schemas.openxmlformats.org/officeDocument/2006/relationships/image" Target="../media/image93.png"/><Relationship Id="rId132" Type="http://schemas.openxmlformats.org/officeDocument/2006/relationships/customXml" Target="../ink/ink111.xml"/><Relationship Id="rId153" Type="http://schemas.openxmlformats.org/officeDocument/2006/relationships/customXml" Target="../ink/ink122.xml"/><Relationship Id="rId174" Type="http://schemas.openxmlformats.org/officeDocument/2006/relationships/image" Target="../media/image123.png"/><Relationship Id="rId179" Type="http://schemas.openxmlformats.org/officeDocument/2006/relationships/customXml" Target="../ink/ink136.xml"/><Relationship Id="rId195" Type="http://schemas.openxmlformats.org/officeDocument/2006/relationships/customXml" Target="../ink/ink144.xml"/><Relationship Id="rId209" Type="http://schemas.openxmlformats.org/officeDocument/2006/relationships/customXml" Target="../ink/ink151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0" Type="http://schemas.openxmlformats.org/officeDocument/2006/relationships/image" Target="../media/image146.png"/><Relationship Id="rId225" Type="http://schemas.openxmlformats.org/officeDocument/2006/relationships/customXml" Target="../ink/ink159.xml"/><Relationship Id="rId241" Type="http://schemas.openxmlformats.org/officeDocument/2006/relationships/customXml" Target="../ink/ink167.xml"/><Relationship Id="rId246" Type="http://schemas.openxmlformats.org/officeDocument/2006/relationships/image" Target="../media/image159.png"/><Relationship Id="rId267" Type="http://schemas.openxmlformats.org/officeDocument/2006/relationships/customXml" Target="../ink/ink180.xml"/><Relationship Id="rId15" Type="http://schemas.openxmlformats.org/officeDocument/2006/relationships/image" Target="../media/image48.png"/><Relationship Id="rId36" Type="http://schemas.openxmlformats.org/officeDocument/2006/relationships/customXml" Target="../ink/ink61.xml"/><Relationship Id="rId57" Type="http://schemas.openxmlformats.org/officeDocument/2006/relationships/customXml" Target="../ink/ink72.xml"/><Relationship Id="rId106" Type="http://schemas.openxmlformats.org/officeDocument/2006/relationships/customXml" Target="../ink/ink98.xml"/><Relationship Id="rId127" Type="http://schemas.openxmlformats.org/officeDocument/2006/relationships/image" Target="../media/image101.png"/><Relationship Id="rId262" Type="http://schemas.openxmlformats.org/officeDocument/2006/relationships/image" Target="../media/image167.png"/><Relationship Id="rId10" Type="http://schemas.openxmlformats.org/officeDocument/2006/relationships/customXml" Target="../ink/ink47.xml"/><Relationship Id="rId31" Type="http://schemas.openxmlformats.org/officeDocument/2006/relationships/image" Target="../media/image55.png"/><Relationship Id="rId52" Type="http://schemas.openxmlformats.org/officeDocument/2006/relationships/image" Target="../media/image65.png"/><Relationship Id="rId73" Type="http://schemas.openxmlformats.org/officeDocument/2006/relationships/customXml" Target="../ink/ink81.xml"/><Relationship Id="rId78" Type="http://schemas.openxmlformats.org/officeDocument/2006/relationships/image" Target="../media/image77.png"/><Relationship Id="rId94" Type="http://schemas.openxmlformats.org/officeDocument/2006/relationships/image" Target="../media/image85.png"/><Relationship Id="rId99" Type="http://schemas.openxmlformats.org/officeDocument/2006/relationships/customXml" Target="../ink/ink94.xml"/><Relationship Id="rId101" Type="http://schemas.openxmlformats.org/officeDocument/2006/relationships/customXml" Target="../ink/ink95.xml"/><Relationship Id="rId122" Type="http://schemas.openxmlformats.org/officeDocument/2006/relationships/customXml" Target="../ink/ink106.xml"/><Relationship Id="rId143" Type="http://schemas.openxmlformats.org/officeDocument/2006/relationships/image" Target="../media/image109.png"/><Relationship Id="rId148" Type="http://schemas.openxmlformats.org/officeDocument/2006/relationships/image" Target="../media/image111.png"/><Relationship Id="rId164" Type="http://schemas.openxmlformats.org/officeDocument/2006/relationships/customXml" Target="../ink/ink128.xml"/><Relationship Id="rId169" Type="http://schemas.openxmlformats.org/officeDocument/2006/relationships/customXml" Target="../ink/ink131.xml"/><Relationship Id="rId185" Type="http://schemas.openxmlformats.org/officeDocument/2006/relationships/customXml" Target="../ink/ink139.xml"/><Relationship Id="rId4" Type="http://schemas.openxmlformats.org/officeDocument/2006/relationships/customXml" Target="../ink/ink44.xml"/><Relationship Id="rId9" Type="http://schemas.openxmlformats.org/officeDocument/2006/relationships/image" Target="../media/image45.png"/><Relationship Id="rId180" Type="http://schemas.openxmlformats.org/officeDocument/2006/relationships/image" Target="../media/image126.png"/><Relationship Id="rId210" Type="http://schemas.openxmlformats.org/officeDocument/2006/relationships/image" Target="../media/image141.png"/><Relationship Id="rId215" Type="http://schemas.openxmlformats.org/officeDocument/2006/relationships/customXml" Target="../ink/ink154.xml"/><Relationship Id="rId236" Type="http://schemas.openxmlformats.org/officeDocument/2006/relationships/image" Target="../media/image154.png"/><Relationship Id="rId257" Type="http://schemas.openxmlformats.org/officeDocument/2006/relationships/customXml" Target="../ink/ink175.xml"/><Relationship Id="rId26" Type="http://schemas.openxmlformats.org/officeDocument/2006/relationships/image" Target="../media/image53.png"/><Relationship Id="rId231" Type="http://schemas.openxmlformats.org/officeDocument/2006/relationships/customXml" Target="../ink/ink162.xml"/><Relationship Id="rId252" Type="http://schemas.openxmlformats.org/officeDocument/2006/relationships/image" Target="../media/image162.png"/><Relationship Id="rId273" Type="http://schemas.openxmlformats.org/officeDocument/2006/relationships/customXml" Target="../ink/ink183.xml"/><Relationship Id="rId47" Type="http://schemas.openxmlformats.org/officeDocument/2006/relationships/image" Target="../media/image63.png"/><Relationship Id="rId68" Type="http://schemas.openxmlformats.org/officeDocument/2006/relationships/customXml" Target="../ink/ink78.xml"/><Relationship Id="rId89" Type="http://schemas.openxmlformats.org/officeDocument/2006/relationships/customXml" Target="../ink/ink89.xml"/><Relationship Id="rId112" Type="http://schemas.openxmlformats.org/officeDocument/2006/relationships/customXml" Target="../ink/ink101.xml"/><Relationship Id="rId133" Type="http://schemas.openxmlformats.org/officeDocument/2006/relationships/image" Target="../media/image104.png"/><Relationship Id="rId154" Type="http://schemas.openxmlformats.org/officeDocument/2006/relationships/image" Target="../media/image114.png"/><Relationship Id="rId175" Type="http://schemas.openxmlformats.org/officeDocument/2006/relationships/customXml" Target="../ink/ink134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50.xml"/><Relationship Id="rId221" Type="http://schemas.openxmlformats.org/officeDocument/2006/relationships/customXml" Target="../ink/ink157.xml"/><Relationship Id="rId242" Type="http://schemas.openxmlformats.org/officeDocument/2006/relationships/image" Target="../media/image157.png"/><Relationship Id="rId263" Type="http://schemas.openxmlformats.org/officeDocument/2006/relationships/customXml" Target="../ink/ink178.xml"/><Relationship Id="rId37" Type="http://schemas.openxmlformats.org/officeDocument/2006/relationships/image" Target="../media/image58.png"/><Relationship Id="rId58" Type="http://schemas.openxmlformats.org/officeDocument/2006/relationships/image" Target="../media/image68.png"/><Relationship Id="rId79" Type="http://schemas.openxmlformats.org/officeDocument/2006/relationships/customXml" Target="../ink/ink84.xml"/><Relationship Id="rId102" Type="http://schemas.openxmlformats.org/officeDocument/2006/relationships/customXml" Target="../ink/ink96.xml"/><Relationship Id="rId123" Type="http://schemas.openxmlformats.org/officeDocument/2006/relationships/image" Target="../media/image99.png"/><Relationship Id="rId144" Type="http://schemas.openxmlformats.org/officeDocument/2006/relationships/customXml" Target="../ink/ink117.xml"/><Relationship Id="rId90" Type="http://schemas.openxmlformats.org/officeDocument/2006/relationships/image" Target="../media/image83.png"/><Relationship Id="rId165" Type="http://schemas.openxmlformats.org/officeDocument/2006/relationships/image" Target="../media/image119.png"/><Relationship Id="rId186" Type="http://schemas.openxmlformats.org/officeDocument/2006/relationships/image" Target="../media/image129.png"/><Relationship Id="rId211" Type="http://schemas.openxmlformats.org/officeDocument/2006/relationships/customXml" Target="../ink/ink152.xml"/><Relationship Id="rId232" Type="http://schemas.openxmlformats.org/officeDocument/2006/relationships/image" Target="../media/image152.png"/><Relationship Id="rId253" Type="http://schemas.openxmlformats.org/officeDocument/2006/relationships/customXml" Target="../ink/ink173.xml"/><Relationship Id="rId274" Type="http://schemas.openxmlformats.org/officeDocument/2006/relationships/image" Target="../media/image173.png"/><Relationship Id="rId27" Type="http://schemas.openxmlformats.org/officeDocument/2006/relationships/customXml" Target="../ink/ink56.xml"/><Relationship Id="rId48" Type="http://schemas.openxmlformats.org/officeDocument/2006/relationships/customXml" Target="../ink/ink67.xml"/><Relationship Id="rId69" Type="http://schemas.openxmlformats.org/officeDocument/2006/relationships/customXml" Target="../ink/ink79.xml"/><Relationship Id="rId113" Type="http://schemas.openxmlformats.org/officeDocument/2006/relationships/image" Target="../media/image94.png"/><Relationship Id="rId134" Type="http://schemas.openxmlformats.org/officeDocument/2006/relationships/customXml" Target="../ink/ink112.xml"/><Relationship Id="rId80" Type="http://schemas.openxmlformats.org/officeDocument/2006/relationships/image" Target="../media/image78.png"/><Relationship Id="rId155" Type="http://schemas.openxmlformats.org/officeDocument/2006/relationships/customXml" Target="../ink/ink123.xml"/><Relationship Id="rId176" Type="http://schemas.openxmlformats.org/officeDocument/2006/relationships/image" Target="../media/image124.png"/><Relationship Id="rId197" Type="http://schemas.openxmlformats.org/officeDocument/2006/relationships/customXml" Target="../ink/ink145.xml"/><Relationship Id="rId201" Type="http://schemas.openxmlformats.org/officeDocument/2006/relationships/customXml" Target="../ink/ink147.xml"/><Relationship Id="rId222" Type="http://schemas.openxmlformats.org/officeDocument/2006/relationships/image" Target="../media/image147.png"/><Relationship Id="rId243" Type="http://schemas.openxmlformats.org/officeDocument/2006/relationships/customXml" Target="../ink/ink168.xml"/><Relationship Id="rId264" Type="http://schemas.openxmlformats.org/officeDocument/2006/relationships/image" Target="../media/image168.png"/><Relationship Id="rId17" Type="http://schemas.openxmlformats.org/officeDocument/2006/relationships/image" Target="../media/image49.png"/><Relationship Id="rId38" Type="http://schemas.openxmlformats.org/officeDocument/2006/relationships/customXml" Target="../ink/ink62.xml"/><Relationship Id="rId59" Type="http://schemas.openxmlformats.org/officeDocument/2006/relationships/customXml" Target="../ink/ink73.xml"/><Relationship Id="rId103" Type="http://schemas.openxmlformats.org/officeDocument/2006/relationships/image" Target="../media/image89.png"/><Relationship Id="rId124" Type="http://schemas.openxmlformats.org/officeDocument/2006/relationships/customXml" Target="../ink/ink107.xml"/><Relationship Id="rId70" Type="http://schemas.openxmlformats.org/officeDocument/2006/relationships/image" Target="../media/image73.png"/><Relationship Id="rId91" Type="http://schemas.openxmlformats.org/officeDocument/2006/relationships/customXml" Target="../ink/ink90.xml"/><Relationship Id="rId145" Type="http://schemas.openxmlformats.org/officeDocument/2006/relationships/image" Target="../media/image110.png"/><Relationship Id="rId166" Type="http://schemas.openxmlformats.org/officeDocument/2006/relationships/customXml" Target="../ink/ink129.xml"/><Relationship Id="rId187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42.png"/><Relationship Id="rId233" Type="http://schemas.openxmlformats.org/officeDocument/2006/relationships/customXml" Target="../ink/ink163.xml"/><Relationship Id="rId254" Type="http://schemas.openxmlformats.org/officeDocument/2006/relationships/image" Target="../media/image163.png"/><Relationship Id="rId28" Type="http://schemas.openxmlformats.org/officeDocument/2006/relationships/customXml" Target="../ink/ink57.xml"/><Relationship Id="rId49" Type="http://schemas.openxmlformats.org/officeDocument/2006/relationships/image" Target="../media/image64.png"/><Relationship Id="rId114" Type="http://schemas.openxmlformats.org/officeDocument/2006/relationships/customXml" Target="../ink/ink102.xml"/><Relationship Id="rId275" Type="http://schemas.openxmlformats.org/officeDocument/2006/relationships/customXml" Target="../ink/ink18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4.xml"/><Relationship Id="rId21" Type="http://schemas.openxmlformats.org/officeDocument/2006/relationships/image" Target="../media/image184.png"/><Relationship Id="rId42" Type="http://schemas.openxmlformats.org/officeDocument/2006/relationships/customXml" Target="../ink/ink205.xml"/><Relationship Id="rId63" Type="http://schemas.openxmlformats.org/officeDocument/2006/relationships/customXml" Target="../ink/ink216.xml"/><Relationship Id="rId84" Type="http://schemas.openxmlformats.org/officeDocument/2006/relationships/customXml" Target="../ink/ink227.xml"/><Relationship Id="rId138" Type="http://schemas.openxmlformats.org/officeDocument/2006/relationships/image" Target="../media/image239.png"/><Relationship Id="rId159" Type="http://schemas.openxmlformats.org/officeDocument/2006/relationships/customXml" Target="../ink/ink265.xml"/><Relationship Id="rId170" Type="http://schemas.openxmlformats.org/officeDocument/2006/relationships/customXml" Target="../ink/ink271.xml"/><Relationship Id="rId191" Type="http://schemas.openxmlformats.org/officeDocument/2006/relationships/customXml" Target="../ink/ink282.xml"/><Relationship Id="rId205" Type="http://schemas.openxmlformats.org/officeDocument/2006/relationships/image" Target="../media/image271.png"/><Relationship Id="rId226" Type="http://schemas.openxmlformats.org/officeDocument/2006/relationships/customXml" Target="../ink/ink300.xml"/><Relationship Id="rId247" Type="http://schemas.openxmlformats.org/officeDocument/2006/relationships/customXml" Target="../ink/ink311.xml"/><Relationship Id="rId107" Type="http://schemas.openxmlformats.org/officeDocument/2006/relationships/image" Target="../media/image224.png"/><Relationship Id="rId268" Type="http://schemas.openxmlformats.org/officeDocument/2006/relationships/image" Target="../media/image302.png"/><Relationship Id="rId11" Type="http://schemas.openxmlformats.org/officeDocument/2006/relationships/image" Target="../media/image179.png"/><Relationship Id="rId32" Type="http://schemas.openxmlformats.org/officeDocument/2006/relationships/customXml" Target="../ink/ink200.xml"/><Relationship Id="rId53" Type="http://schemas.openxmlformats.org/officeDocument/2006/relationships/image" Target="../media/image198.png"/><Relationship Id="rId74" Type="http://schemas.openxmlformats.org/officeDocument/2006/relationships/image" Target="../media/image208.png"/><Relationship Id="rId128" Type="http://schemas.openxmlformats.org/officeDocument/2006/relationships/image" Target="../media/image234.png"/><Relationship Id="rId149" Type="http://schemas.openxmlformats.org/officeDocument/2006/relationships/customXml" Target="../ink/ink260.xml"/><Relationship Id="rId5" Type="http://schemas.openxmlformats.org/officeDocument/2006/relationships/image" Target="../media/image176.png"/><Relationship Id="rId95" Type="http://schemas.openxmlformats.org/officeDocument/2006/relationships/image" Target="../media/image218.png"/><Relationship Id="rId160" Type="http://schemas.openxmlformats.org/officeDocument/2006/relationships/image" Target="../media/image250.png"/><Relationship Id="rId181" Type="http://schemas.openxmlformats.org/officeDocument/2006/relationships/customXml" Target="../ink/ink277.xml"/><Relationship Id="rId216" Type="http://schemas.openxmlformats.org/officeDocument/2006/relationships/customXml" Target="../ink/ink295.xml"/><Relationship Id="rId237" Type="http://schemas.openxmlformats.org/officeDocument/2006/relationships/customXml" Target="../ink/ink306.xml"/><Relationship Id="rId258" Type="http://schemas.openxmlformats.org/officeDocument/2006/relationships/image" Target="../media/image297.png"/><Relationship Id="rId279" Type="http://schemas.openxmlformats.org/officeDocument/2006/relationships/customXml" Target="../ink/ink327.xml"/><Relationship Id="rId22" Type="http://schemas.openxmlformats.org/officeDocument/2006/relationships/customXml" Target="../ink/ink195.xml"/><Relationship Id="rId43" Type="http://schemas.openxmlformats.org/officeDocument/2006/relationships/image" Target="../media/image193.png"/><Relationship Id="rId64" Type="http://schemas.openxmlformats.org/officeDocument/2006/relationships/image" Target="../media/image203.png"/><Relationship Id="rId118" Type="http://schemas.openxmlformats.org/officeDocument/2006/relationships/image" Target="../media/image229.png"/><Relationship Id="rId139" Type="http://schemas.openxmlformats.org/officeDocument/2006/relationships/customXml" Target="../ink/ink255.xml"/><Relationship Id="rId85" Type="http://schemas.openxmlformats.org/officeDocument/2006/relationships/image" Target="../media/image213.png"/><Relationship Id="rId150" Type="http://schemas.openxmlformats.org/officeDocument/2006/relationships/image" Target="../media/image245.png"/><Relationship Id="rId171" Type="http://schemas.openxmlformats.org/officeDocument/2006/relationships/image" Target="../media/image255.png"/><Relationship Id="rId192" Type="http://schemas.openxmlformats.org/officeDocument/2006/relationships/image" Target="../media/image265.png"/><Relationship Id="rId206" Type="http://schemas.openxmlformats.org/officeDocument/2006/relationships/customXml" Target="../ink/ink290.xml"/><Relationship Id="rId227" Type="http://schemas.openxmlformats.org/officeDocument/2006/relationships/image" Target="../media/image282.png"/><Relationship Id="rId248" Type="http://schemas.openxmlformats.org/officeDocument/2006/relationships/image" Target="../media/image292.png"/><Relationship Id="rId269" Type="http://schemas.openxmlformats.org/officeDocument/2006/relationships/customXml" Target="../ink/ink322.xml"/><Relationship Id="rId12" Type="http://schemas.openxmlformats.org/officeDocument/2006/relationships/customXml" Target="../ink/ink190.xml"/><Relationship Id="rId33" Type="http://schemas.openxmlformats.org/officeDocument/2006/relationships/image" Target="../media/image189.png"/><Relationship Id="rId108" Type="http://schemas.openxmlformats.org/officeDocument/2006/relationships/customXml" Target="../ink/ink239.xml"/><Relationship Id="rId129" Type="http://schemas.openxmlformats.org/officeDocument/2006/relationships/customXml" Target="../ink/ink250.xml"/><Relationship Id="rId280" Type="http://schemas.openxmlformats.org/officeDocument/2006/relationships/image" Target="../media/image308.png"/><Relationship Id="rId54" Type="http://schemas.openxmlformats.org/officeDocument/2006/relationships/customXml" Target="../ink/ink211.xml"/><Relationship Id="rId75" Type="http://schemas.openxmlformats.org/officeDocument/2006/relationships/customXml" Target="../ink/ink222.xml"/><Relationship Id="rId96" Type="http://schemas.openxmlformats.org/officeDocument/2006/relationships/customXml" Target="../ink/ink233.xml"/><Relationship Id="rId140" Type="http://schemas.openxmlformats.org/officeDocument/2006/relationships/image" Target="../media/image240.png"/><Relationship Id="rId161" Type="http://schemas.openxmlformats.org/officeDocument/2006/relationships/customXml" Target="../ink/ink266.xml"/><Relationship Id="rId182" Type="http://schemas.openxmlformats.org/officeDocument/2006/relationships/image" Target="../media/image260.png"/><Relationship Id="rId217" Type="http://schemas.openxmlformats.org/officeDocument/2006/relationships/image" Target="../media/image277.png"/><Relationship Id="rId6" Type="http://schemas.openxmlformats.org/officeDocument/2006/relationships/customXml" Target="../ink/ink187.xml"/><Relationship Id="rId238" Type="http://schemas.openxmlformats.org/officeDocument/2006/relationships/image" Target="../media/image287.png"/><Relationship Id="rId259" Type="http://schemas.openxmlformats.org/officeDocument/2006/relationships/customXml" Target="../ink/ink317.xml"/><Relationship Id="rId23" Type="http://schemas.openxmlformats.org/officeDocument/2006/relationships/image" Target="../media/image185.png"/><Relationship Id="rId119" Type="http://schemas.openxmlformats.org/officeDocument/2006/relationships/customXml" Target="../ink/ink245.xml"/><Relationship Id="rId270" Type="http://schemas.openxmlformats.org/officeDocument/2006/relationships/image" Target="../media/image303.png"/><Relationship Id="rId44" Type="http://schemas.openxmlformats.org/officeDocument/2006/relationships/customXml" Target="../ink/ink206.xml"/><Relationship Id="rId65" Type="http://schemas.openxmlformats.org/officeDocument/2006/relationships/customXml" Target="../ink/ink217.xml"/><Relationship Id="rId86" Type="http://schemas.openxmlformats.org/officeDocument/2006/relationships/customXml" Target="../ink/ink228.xml"/><Relationship Id="rId130" Type="http://schemas.openxmlformats.org/officeDocument/2006/relationships/image" Target="../media/image235.png"/><Relationship Id="rId151" Type="http://schemas.openxmlformats.org/officeDocument/2006/relationships/customXml" Target="../ink/ink261.xml"/><Relationship Id="rId172" Type="http://schemas.openxmlformats.org/officeDocument/2006/relationships/customXml" Target="../ink/ink272.xml"/><Relationship Id="rId193" Type="http://schemas.openxmlformats.org/officeDocument/2006/relationships/customXml" Target="../ink/ink283.xml"/><Relationship Id="rId207" Type="http://schemas.openxmlformats.org/officeDocument/2006/relationships/image" Target="../media/image272.png"/><Relationship Id="rId228" Type="http://schemas.openxmlformats.org/officeDocument/2006/relationships/customXml" Target="../ink/ink301.xml"/><Relationship Id="rId249" Type="http://schemas.openxmlformats.org/officeDocument/2006/relationships/customXml" Target="../ink/ink312.xml"/><Relationship Id="rId13" Type="http://schemas.openxmlformats.org/officeDocument/2006/relationships/image" Target="../media/image180.png"/><Relationship Id="rId18" Type="http://schemas.openxmlformats.org/officeDocument/2006/relationships/customXml" Target="../ink/ink193.xml"/><Relationship Id="rId39" Type="http://schemas.openxmlformats.org/officeDocument/2006/relationships/image" Target="../media/image192.png"/><Relationship Id="rId109" Type="http://schemas.openxmlformats.org/officeDocument/2006/relationships/image" Target="../media/image225.png"/><Relationship Id="rId260" Type="http://schemas.openxmlformats.org/officeDocument/2006/relationships/image" Target="../media/image298.png"/><Relationship Id="rId265" Type="http://schemas.openxmlformats.org/officeDocument/2006/relationships/customXml" Target="../ink/ink320.xml"/><Relationship Id="rId281" Type="http://schemas.openxmlformats.org/officeDocument/2006/relationships/customXml" Target="../ink/ink328.xml"/><Relationship Id="rId286" Type="http://schemas.openxmlformats.org/officeDocument/2006/relationships/image" Target="../media/image311.png"/><Relationship Id="rId34" Type="http://schemas.openxmlformats.org/officeDocument/2006/relationships/customXml" Target="../ink/ink201.xml"/><Relationship Id="rId50" Type="http://schemas.openxmlformats.org/officeDocument/2006/relationships/customXml" Target="../ink/ink209.xml"/><Relationship Id="rId55" Type="http://schemas.openxmlformats.org/officeDocument/2006/relationships/image" Target="../media/image199.png"/><Relationship Id="rId76" Type="http://schemas.openxmlformats.org/officeDocument/2006/relationships/image" Target="../media/image209.png"/><Relationship Id="rId97" Type="http://schemas.openxmlformats.org/officeDocument/2006/relationships/image" Target="../media/image219.png"/><Relationship Id="rId104" Type="http://schemas.openxmlformats.org/officeDocument/2006/relationships/customXml" Target="../ink/ink237.xml"/><Relationship Id="rId120" Type="http://schemas.openxmlformats.org/officeDocument/2006/relationships/image" Target="../media/image230.png"/><Relationship Id="rId125" Type="http://schemas.openxmlformats.org/officeDocument/2006/relationships/customXml" Target="../ink/ink248.xml"/><Relationship Id="rId141" Type="http://schemas.openxmlformats.org/officeDocument/2006/relationships/customXml" Target="../ink/ink256.xml"/><Relationship Id="rId146" Type="http://schemas.openxmlformats.org/officeDocument/2006/relationships/image" Target="../media/image243.png"/><Relationship Id="rId167" Type="http://schemas.openxmlformats.org/officeDocument/2006/relationships/customXml" Target="../ink/ink269.xml"/><Relationship Id="rId188" Type="http://schemas.openxmlformats.org/officeDocument/2006/relationships/image" Target="../media/image263.png"/><Relationship Id="rId7" Type="http://schemas.openxmlformats.org/officeDocument/2006/relationships/image" Target="../media/image177.png"/><Relationship Id="rId71" Type="http://schemas.openxmlformats.org/officeDocument/2006/relationships/customXml" Target="../ink/ink220.xml"/><Relationship Id="rId92" Type="http://schemas.openxmlformats.org/officeDocument/2006/relationships/customXml" Target="../ink/ink231.xml"/><Relationship Id="rId162" Type="http://schemas.openxmlformats.org/officeDocument/2006/relationships/image" Target="../media/image251.png"/><Relationship Id="rId183" Type="http://schemas.openxmlformats.org/officeDocument/2006/relationships/customXml" Target="../ink/ink278.xml"/><Relationship Id="rId213" Type="http://schemas.openxmlformats.org/officeDocument/2006/relationships/image" Target="../media/image275.png"/><Relationship Id="rId218" Type="http://schemas.openxmlformats.org/officeDocument/2006/relationships/customXml" Target="../ink/ink296.xml"/><Relationship Id="rId234" Type="http://schemas.openxmlformats.org/officeDocument/2006/relationships/customXml" Target="../ink/ink304.xml"/><Relationship Id="rId239" Type="http://schemas.openxmlformats.org/officeDocument/2006/relationships/customXml" Target="../ink/ink307.xml"/><Relationship Id="rId2" Type="http://schemas.openxmlformats.org/officeDocument/2006/relationships/customXml" Target="../ink/ink185.xml"/><Relationship Id="rId29" Type="http://schemas.openxmlformats.org/officeDocument/2006/relationships/image" Target="../media/image188.png"/><Relationship Id="rId250" Type="http://schemas.openxmlformats.org/officeDocument/2006/relationships/image" Target="../media/image293.png"/><Relationship Id="rId255" Type="http://schemas.openxmlformats.org/officeDocument/2006/relationships/customXml" Target="../ink/ink315.xml"/><Relationship Id="rId271" Type="http://schemas.openxmlformats.org/officeDocument/2006/relationships/customXml" Target="../ink/ink323.xml"/><Relationship Id="rId276" Type="http://schemas.openxmlformats.org/officeDocument/2006/relationships/image" Target="../media/image306.png"/><Relationship Id="rId24" Type="http://schemas.openxmlformats.org/officeDocument/2006/relationships/customXml" Target="../ink/ink196.xml"/><Relationship Id="rId40" Type="http://schemas.openxmlformats.org/officeDocument/2006/relationships/customXml" Target="../ink/ink204.xml"/><Relationship Id="rId45" Type="http://schemas.openxmlformats.org/officeDocument/2006/relationships/image" Target="../media/image194.png"/><Relationship Id="rId66" Type="http://schemas.openxmlformats.org/officeDocument/2006/relationships/image" Target="../media/image204.png"/><Relationship Id="rId87" Type="http://schemas.openxmlformats.org/officeDocument/2006/relationships/image" Target="../media/image214.png"/><Relationship Id="rId110" Type="http://schemas.openxmlformats.org/officeDocument/2006/relationships/customXml" Target="../ink/ink240.xml"/><Relationship Id="rId115" Type="http://schemas.openxmlformats.org/officeDocument/2006/relationships/image" Target="../media/image228.png"/><Relationship Id="rId131" Type="http://schemas.openxmlformats.org/officeDocument/2006/relationships/customXml" Target="../ink/ink251.xml"/><Relationship Id="rId136" Type="http://schemas.openxmlformats.org/officeDocument/2006/relationships/image" Target="../media/image238.png"/><Relationship Id="rId157" Type="http://schemas.openxmlformats.org/officeDocument/2006/relationships/customXml" Target="../ink/ink264.xml"/><Relationship Id="rId178" Type="http://schemas.openxmlformats.org/officeDocument/2006/relationships/image" Target="../media/image258.png"/><Relationship Id="rId61" Type="http://schemas.openxmlformats.org/officeDocument/2006/relationships/customXml" Target="../ink/ink215.xml"/><Relationship Id="rId82" Type="http://schemas.openxmlformats.org/officeDocument/2006/relationships/customXml" Target="../ink/ink226.xml"/><Relationship Id="rId152" Type="http://schemas.openxmlformats.org/officeDocument/2006/relationships/image" Target="../media/image246.png"/><Relationship Id="rId173" Type="http://schemas.openxmlformats.org/officeDocument/2006/relationships/image" Target="../media/image256.png"/><Relationship Id="rId194" Type="http://schemas.openxmlformats.org/officeDocument/2006/relationships/image" Target="../media/image266.png"/><Relationship Id="rId199" Type="http://schemas.openxmlformats.org/officeDocument/2006/relationships/image" Target="../media/image268.png"/><Relationship Id="rId203" Type="http://schemas.openxmlformats.org/officeDocument/2006/relationships/image" Target="../media/image270.png"/><Relationship Id="rId208" Type="http://schemas.openxmlformats.org/officeDocument/2006/relationships/customXml" Target="../ink/ink291.xml"/><Relationship Id="rId229" Type="http://schemas.openxmlformats.org/officeDocument/2006/relationships/image" Target="../media/image283.png"/><Relationship Id="rId19" Type="http://schemas.openxmlformats.org/officeDocument/2006/relationships/image" Target="../media/image183.png"/><Relationship Id="rId224" Type="http://schemas.openxmlformats.org/officeDocument/2006/relationships/customXml" Target="../ink/ink299.xml"/><Relationship Id="rId240" Type="http://schemas.openxmlformats.org/officeDocument/2006/relationships/image" Target="../media/image288.png"/><Relationship Id="rId245" Type="http://schemas.openxmlformats.org/officeDocument/2006/relationships/customXml" Target="../ink/ink310.xml"/><Relationship Id="rId261" Type="http://schemas.openxmlformats.org/officeDocument/2006/relationships/customXml" Target="../ink/ink318.xml"/><Relationship Id="rId266" Type="http://schemas.openxmlformats.org/officeDocument/2006/relationships/image" Target="../media/image301.png"/><Relationship Id="rId287" Type="http://schemas.openxmlformats.org/officeDocument/2006/relationships/customXml" Target="../ink/ink331.xml"/><Relationship Id="rId14" Type="http://schemas.openxmlformats.org/officeDocument/2006/relationships/customXml" Target="../ink/ink191.xml"/><Relationship Id="rId30" Type="http://schemas.openxmlformats.org/officeDocument/2006/relationships/customXml" Target="../ink/ink199.xml"/><Relationship Id="rId35" Type="http://schemas.openxmlformats.org/officeDocument/2006/relationships/image" Target="../media/image190.png"/><Relationship Id="rId56" Type="http://schemas.openxmlformats.org/officeDocument/2006/relationships/customXml" Target="../ink/ink212.xml"/><Relationship Id="rId77" Type="http://schemas.openxmlformats.org/officeDocument/2006/relationships/customXml" Target="../ink/ink223.xml"/><Relationship Id="rId100" Type="http://schemas.openxmlformats.org/officeDocument/2006/relationships/customXml" Target="../ink/ink235.xml"/><Relationship Id="rId105" Type="http://schemas.openxmlformats.org/officeDocument/2006/relationships/image" Target="../media/image223.png"/><Relationship Id="rId126" Type="http://schemas.openxmlformats.org/officeDocument/2006/relationships/image" Target="../media/image233.png"/><Relationship Id="rId147" Type="http://schemas.openxmlformats.org/officeDocument/2006/relationships/customXml" Target="../ink/ink259.xml"/><Relationship Id="rId168" Type="http://schemas.openxmlformats.org/officeDocument/2006/relationships/customXml" Target="../ink/ink270.xml"/><Relationship Id="rId282" Type="http://schemas.openxmlformats.org/officeDocument/2006/relationships/image" Target="../media/image309.png"/><Relationship Id="rId8" Type="http://schemas.openxmlformats.org/officeDocument/2006/relationships/customXml" Target="../ink/ink188.xml"/><Relationship Id="rId51" Type="http://schemas.openxmlformats.org/officeDocument/2006/relationships/image" Target="../media/image197.png"/><Relationship Id="rId72" Type="http://schemas.openxmlformats.org/officeDocument/2006/relationships/image" Target="../media/image207.png"/><Relationship Id="rId93" Type="http://schemas.openxmlformats.org/officeDocument/2006/relationships/image" Target="../media/image217.png"/><Relationship Id="rId98" Type="http://schemas.openxmlformats.org/officeDocument/2006/relationships/customXml" Target="../ink/ink234.xml"/><Relationship Id="rId121" Type="http://schemas.openxmlformats.org/officeDocument/2006/relationships/customXml" Target="../ink/ink246.xml"/><Relationship Id="rId142" Type="http://schemas.openxmlformats.org/officeDocument/2006/relationships/image" Target="../media/image241.png"/><Relationship Id="rId163" Type="http://schemas.openxmlformats.org/officeDocument/2006/relationships/customXml" Target="../ink/ink267.xml"/><Relationship Id="rId184" Type="http://schemas.openxmlformats.org/officeDocument/2006/relationships/image" Target="../media/image261.png"/><Relationship Id="rId189" Type="http://schemas.openxmlformats.org/officeDocument/2006/relationships/customXml" Target="../ink/ink281.xml"/><Relationship Id="rId219" Type="http://schemas.openxmlformats.org/officeDocument/2006/relationships/image" Target="../media/image278.png"/><Relationship Id="rId3" Type="http://schemas.openxmlformats.org/officeDocument/2006/relationships/image" Target="../media/image175.png"/><Relationship Id="rId214" Type="http://schemas.openxmlformats.org/officeDocument/2006/relationships/customXml" Target="../ink/ink294.xml"/><Relationship Id="rId230" Type="http://schemas.openxmlformats.org/officeDocument/2006/relationships/customXml" Target="../ink/ink302.xml"/><Relationship Id="rId235" Type="http://schemas.openxmlformats.org/officeDocument/2006/relationships/image" Target="../media/image286.png"/><Relationship Id="rId251" Type="http://schemas.openxmlformats.org/officeDocument/2006/relationships/customXml" Target="../ink/ink313.xml"/><Relationship Id="rId256" Type="http://schemas.openxmlformats.org/officeDocument/2006/relationships/image" Target="../media/image296.png"/><Relationship Id="rId277" Type="http://schemas.openxmlformats.org/officeDocument/2006/relationships/customXml" Target="../ink/ink326.xml"/><Relationship Id="rId25" Type="http://schemas.openxmlformats.org/officeDocument/2006/relationships/image" Target="../media/image186.png"/><Relationship Id="rId46" Type="http://schemas.openxmlformats.org/officeDocument/2006/relationships/customXml" Target="../ink/ink207.xml"/><Relationship Id="rId67" Type="http://schemas.openxmlformats.org/officeDocument/2006/relationships/customXml" Target="../ink/ink218.xml"/><Relationship Id="rId116" Type="http://schemas.openxmlformats.org/officeDocument/2006/relationships/customXml" Target="../ink/ink243.xml"/><Relationship Id="rId137" Type="http://schemas.openxmlformats.org/officeDocument/2006/relationships/customXml" Target="../ink/ink254.xml"/><Relationship Id="rId158" Type="http://schemas.openxmlformats.org/officeDocument/2006/relationships/image" Target="../media/image249.png"/><Relationship Id="rId272" Type="http://schemas.openxmlformats.org/officeDocument/2006/relationships/image" Target="../media/image304.png"/><Relationship Id="rId20" Type="http://schemas.openxmlformats.org/officeDocument/2006/relationships/customXml" Target="../ink/ink194.xml"/><Relationship Id="rId41" Type="http://schemas.openxmlformats.org/officeDocument/2006/relationships/image" Target="../media/image49.png"/><Relationship Id="rId62" Type="http://schemas.openxmlformats.org/officeDocument/2006/relationships/image" Target="../media/image202.png"/><Relationship Id="rId83" Type="http://schemas.openxmlformats.org/officeDocument/2006/relationships/image" Target="../media/image212.png"/><Relationship Id="rId88" Type="http://schemas.openxmlformats.org/officeDocument/2006/relationships/customXml" Target="../ink/ink229.xml"/><Relationship Id="rId111" Type="http://schemas.openxmlformats.org/officeDocument/2006/relationships/image" Target="../media/image226.png"/><Relationship Id="rId132" Type="http://schemas.openxmlformats.org/officeDocument/2006/relationships/image" Target="../media/image236.png"/><Relationship Id="rId153" Type="http://schemas.openxmlformats.org/officeDocument/2006/relationships/customXml" Target="../ink/ink262.xml"/><Relationship Id="rId174" Type="http://schemas.openxmlformats.org/officeDocument/2006/relationships/customXml" Target="../ink/ink273.xml"/><Relationship Id="rId179" Type="http://schemas.openxmlformats.org/officeDocument/2006/relationships/customXml" Target="../ink/ink276.xml"/><Relationship Id="rId195" Type="http://schemas.openxmlformats.org/officeDocument/2006/relationships/customXml" Target="../ink/ink284.xml"/><Relationship Id="rId209" Type="http://schemas.openxmlformats.org/officeDocument/2006/relationships/image" Target="../media/image273.png"/><Relationship Id="rId190" Type="http://schemas.openxmlformats.org/officeDocument/2006/relationships/image" Target="../media/image264.png"/><Relationship Id="rId204" Type="http://schemas.openxmlformats.org/officeDocument/2006/relationships/customXml" Target="../ink/ink289.xml"/><Relationship Id="rId220" Type="http://schemas.openxmlformats.org/officeDocument/2006/relationships/customXml" Target="../ink/ink297.xml"/><Relationship Id="rId225" Type="http://schemas.openxmlformats.org/officeDocument/2006/relationships/image" Target="../media/image281.png"/><Relationship Id="rId241" Type="http://schemas.openxmlformats.org/officeDocument/2006/relationships/customXml" Target="../ink/ink308.xml"/><Relationship Id="rId246" Type="http://schemas.openxmlformats.org/officeDocument/2006/relationships/image" Target="../media/image291.png"/><Relationship Id="rId267" Type="http://schemas.openxmlformats.org/officeDocument/2006/relationships/customXml" Target="../ink/ink321.xml"/><Relationship Id="rId288" Type="http://schemas.openxmlformats.org/officeDocument/2006/relationships/image" Target="../media/image312.png"/><Relationship Id="rId15" Type="http://schemas.openxmlformats.org/officeDocument/2006/relationships/image" Target="../media/image181.png"/><Relationship Id="rId36" Type="http://schemas.openxmlformats.org/officeDocument/2006/relationships/customXml" Target="../ink/ink202.xml"/><Relationship Id="rId57" Type="http://schemas.openxmlformats.org/officeDocument/2006/relationships/image" Target="../media/image200.png"/><Relationship Id="rId106" Type="http://schemas.openxmlformats.org/officeDocument/2006/relationships/customXml" Target="../ink/ink238.xml"/><Relationship Id="rId127" Type="http://schemas.openxmlformats.org/officeDocument/2006/relationships/customXml" Target="../ink/ink249.xml"/><Relationship Id="rId262" Type="http://schemas.openxmlformats.org/officeDocument/2006/relationships/image" Target="../media/image299.png"/><Relationship Id="rId283" Type="http://schemas.openxmlformats.org/officeDocument/2006/relationships/customXml" Target="../ink/ink329.xml"/><Relationship Id="rId10" Type="http://schemas.openxmlformats.org/officeDocument/2006/relationships/customXml" Target="../ink/ink189.xml"/><Relationship Id="rId31" Type="http://schemas.openxmlformats.org/officeDocument/2006/relationships/image" Target="../media/image78.png"/><Relationship Id="rId52" Type="http://schemas.openxmlformats.org/officeDocument/2006/relationships/customXml" Target="../ink/ink210.xml"/><Relationship Id="rId73" Type="http://schemas.openxmlformats.org/officeDocument/2006/relationships/customXml" Target="../ink/ink221.xml"/><Relationship Id="rId78" Type="http://schemas.openxmlformats.org/officeDocument/2006/relationships/image" Target="../media/image210.png"/><Relationship Id="rId94" Type="http://schemas.openxmlformats.org/officeDocument/2006/relationships/customXml" Target="../ink/ink232.xml"/><Relationship Id="rId99" Type="http://schemas.openxmlformats.org/officeDocument/2006/relationships/image" Target="../media/image220.png"/><Relationship Id="rId101" Type="http://schemas.openxmlformats.org/officeDocument/2006/relationships/image" Target="../media/image221.png"/><Relationship Id="rId122" Type="http://schemas.openxmlformats.org/officeDocument/2006/relationships/image" Target="../media/image231.png"/><Relationship Id="rId143" Type="http://schemas.openxmlformats.org/officeDocument/2006/relationships/customXml" Target="../ink/ink257.xml"/><Relationship Id="rId148" Type="http://schemas.openxmlformats.org/officeDocument/2006/relationships/image" Target="../media/image244.png"/><Relationship Id="rId164" Type="http://schemas.openxmlformats.org/officeDocument/2006/relationships/image" Target="../media/image252.png"/><Relationship Id="rId169" Type="http://schemas.openxmlformats.org/officeDocument/2006/relationships/image" Target="../media/image254.png"/><Relationship Id="rId185" Type="http://schemas.openxmlformats.org/officeDocument/2006/relationships/customXml" Target="../ink/ink279.xml"/><Relationship Id="rId4" Type="http://schemas.openxmlformats.org/officeDocument/2006/relationships/customXml" Target="../ink/ink186.xml"/><Relationship Id="rId9" Type="http://schemas.openxmlformats.org/officeDocument/2006/relationships/image" Target="../media/image178.png"/><Relationship Id="rId180" Type="http://schemas.openxmlformats.org/officeDocument/2006/relationships/image" Target="../media/image259.png"/><Relationship Id="rId210" Type="http://schemas.openxmlformats.org/officeDocument/2006/relationships/customXml" Target="../ink/ink292.xml"/><Relationship Id="rId215" Type="http://schemas.openxmlformats.org/officeDocument/2006/relationships/image" Target="../media/image276.png"/><Relationship Id="rId236" Type="http://schemas.openxmlformats.org/officeDocument/2006/relationships/customXml" Target="../ink/ink305.xml"/><Relationship Id="rId257" Type="http://schemas.openxmlformats.org/officeDocument/2006/relationships/customXml" Target="../ink/ink316.xml"/><Relationship Id="rId278" Type="http://schemas.openxmlformats.org/officeDocument/2006/relationships/image" Target="../media/image307.png"/><Relationship Id="rId26" Type="http://schemas.openxmlformats.org/officeDocument/2006/relationships/customXml" Target="../ink/ink197.xml"/><Relationship Id="rId231" Type="http://schemas.openxmlformats.org/officeDocument/2006/relationships/image" Target="../media/image284.png"/><Relationship Id="rId252" Type="http://schemas.openxmlformats.org/officeDocument/2006/relationships/image" Target="../media/image294.png"/><Relationship Id="rId273" Type="http://schemas.openxmlformats.org/officeDocument/2006/relationships/customXml" Target="../ink/ink324.xml"/><Relationship Id="rId47" Type="http://schemas.openxmlformats.org/officeDocument/2006/relationships/image" Target="../media/image195.png"/><Relationship Id="rId68" Type="http://schemas.openxmlformats.org/officeDocument/2006/relationships/image" Target="../media/image205.png"/><Relationship Id="rId89" Type="http://schemas.openxmlformats.org/officeDocument/2006/relationships/image" Target="../media/image215.png"/><Relationship Id="rId112" Type="http://schemas.openxmlformats.org/officeDocument/2006/relationships/customXml" Target="../ink/ink241.xml"/><Relationship Id="rId133" Type="http://schemas.openxmlformats.org/officeDocument/2006/relationships/customXml" Target="../ink/ink252.xml"/><Relationship Id="rId154" Type="http://schemas.openxmlformats.org/officeDocument/2006/relationships/image" Target="../media/image247.png"/><Relationship Id="rId175" Type="http://schemas.openxmlformats.org/officeDocument/2006/relationships/image" Target="../media/image257.png"/><Relationship Id="rId196" Type="http://schemas.openxmlformats.org/officeDocument/2006/relationships/image" Target="../media/image267.png"/><Relationship Id="rId200" Type="http://schemas.openxmlformats.org/officeDocument/2006/relationships/customXml" Target="../ink/ink287.xml"/><Relationship Id="rId16" Type="http://schemas.openxmlformats.org/officeDocument/2006/relationships/customXml" Target="../ink/ink192.xml"/><Relationship Id="rId221" Type="http://schemas.openxmlformats.org/officeDocument/2006/relationships/image" Target="../media/image279.png"/><Relationship Id="rId242" Type="http://schemas.openxmlformats.org/officeDocument/2006/relationships/image" Target="../media/image289.png"/><Relationship Id="rId263" Type="http://schemas.openxmlformats.org/officeDocument/2006/relationships/customXml" Target="../ink/ink319.xml"/><Relationship Id="rId284" Type="http://schemas.openxmlformats.org/officeDocument/2006/relationships/image" Target="../media/image310.png"/><Relationship Id="rId37" Type="http://schemas.openxmlformats.org/officeDocument/2006/relationships/image" Target="../media/image191.png"/><Relationship Id="rId58" Type="http://schemas.openxmlformats.org/officeDocument/2006/relationships/customXml" Target="../ink/ink213.xml"/><Relationship Id="rId79" Type="http://schemas.openxmlformats.org/officeDocument/2006/relationships/customXml" Target="../ink/ink224.xml"/><Relationship Id="rId102" Type="http://schemas.openxmlformats.org/officeDocument/2006/relationships/customXml" Target="../ink/ink236.xml"/><Relationship Id="rId123" Type="http://schemas.openxmlformats.org/officeDocument/2006/relationships/customXml" Target="../ink/ink247.xml"/><Relationship Id="rId144" Type="http://schemas.openxmlformats.org/officeDocument/2006/relationships/image" Target="../media/image242.png"/><Relationship Id="rId90" Type="http://schemas.openxmlformats.org/officeDocument/2006/relationships/customXml" Target="../ink/ink230.xml"/><Relationship Id="rId165" Type="http://schemas.openxmlformats.org/officeDocument/2006/relationships/customXml" Target="../ink/ink268.xml"/><Relationship Id="rId186" Type="http://schemas.openxmlformats.org/officeDocument/2006/relationships/image" Target="../media/image262.png"/><Relationship Id="rId211" Type="http://schemas.openxmlformats.org/officeDocument/2006/relationships/image" Target="../media/image274.png"/><Relationship Id="rId232" Type="http://schemas.openxmlformats.org/officeDocument/2006/relationships/customXml" Target="../ink/ink303.xml"/><Relationship Id="rId253" Type="http://schemas.openxmlformats.org/officeDocument/2006/relationships/customXml" Target="../ink/ink314.xml"/><Relationship Id="rId274" Type="http://schemas.openxmlformats.org/officeDocument/2006/relationships/image" Target="../media/image305.png"/><Relationship Id="rId27" Type="http://schemas.openxmlformats.org/officeDocument/2006/relationships/image" Target="../media/image187.png"/><Relationship Id="rId48" Type="http://schemas.openxmlformats.org/officeDocument/2006/relationships/customXml" Target="../ink/ink208.xml"/><Relationship Id="rId69" Type="http://schemas.openxmlformats.org/officeDocument/2006/relationships/customXml" Target="../ink/ink219.xml"/><Relationship Id="rId113" Type="http://schemas.openxmlformats.org/officeDocument/2006/relationships/image" Target="../media/image227.png"/><Relationship Id="rId134" Type="http://schemas.openxmlformats.org/officeDocument/2006/relationships/image" Target="../media/image237.png"/><Relationship Id="rId80" Type="http://schemas.openxmlformats.org/officeDocument/2006/relationships/customXml" Target="../ink/ink225.xml"/><Relationship Id="rId155" Type="http://schemas.openxmlformats.org/officeDocument/2006/relationships/customXml" Target="../ink/ink263.xml"/><Relationship Id="rId176" Type="http://schemas.openxmlformats.org/officeDocument/2006/relationships/customXml" Target="../ink/ink274.xml"/><Relationship Id="rId197" Type="http://schemas.openxmlformats.org/officeDocument/2006/relationships/customXml" Target="../ink/ink285.xml"/><Relationship Id="rId201" Type="http://schemas.openxmlformats.org/officeDocument/2006/relationships/image" Target="../media/image269.png"/><Relationship Id="rId222" Type="http://schemas.openxmlformats.org/officeDocument/2006/relationships/customXml" Target="../ink/ink298.xml"/><Relationship Id="rId243" Type="http://schemas.openxmlformats.org/officeDocument/2006/relationships/customXml" Target="../ink/ink309.xml"/><Relationship Id="rId264" Type="http://schemas.openxmlformats.org/officeDocument/2006/relationships/image" Target="../media/image300.png"/><Relationship Id="rId285" Type="http://schemas.openxmlformats.org/officeDocument/2006/relationships/customXml" Target="../ink/ink330.xml"/><Relationship Id="rId17" Type="http://schemas.openxmlformats.org/officeDocument/2006/relationships/image" Target="../media/image182.png"/><Relationship Id="rId38" Type="http://schemas.openxmlformats.org/officeDocument/2006/relationships/customXml" Target="../ink/ink203.xml"/><Relationship Id="rId59" Type="http://schemas.openxmlformats.org/officeDocument/2006/relationships/image" Target="../media/image201.png"/><Relationship Id="rId103" Type="http://schemas.openxmlformats.org/officeDocument/2006/relationships/image" Target="../media/image222.png"/><Relationship Id="rId124" Type="http://schemas.openxmlformats.org/officeDocument/2006/relationships/image" Target="../media/image232.png"/><Relationship Id="rId70" Type="http://schemas.openxmlformats.org/officeDocument/2006/relationships/image" Target="../media/image206.png"/><Relationship Id="rId91" Type="http://schemas.openxmlformats.org/officeDocument/2006/relationships/image" Target="../media/image216.png"/><Relationship Id="rId145" Type="http://schemas.openxmlformats.org/officeDocument/2006/relationships/customXml" Target="../ink/ink258.xml"/><Relationship Id="rId166" Type="http://schemas.openxmlformats.org/officeDocument/2006/relationships/image" Target="../media/image253.png"/><Relationship Id="rId187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3.xml"/><Relationship Id="rId233" Type="http://schemas.openxmlformats.org/officeDocument/2006/relationships/image" Target="../media/image285.png"/><Relationship Id="rId254" Type="http://schemas.openxmlformats.org/officeDocument/2006/relationships/image" Target="../media/image295.png"/><Relationship Id="rId28" Type="http://schemas.openxmlformats.org/officeDocument/2006/relationships/customXml" Target="../ink/ink198.xml"/><Relationship Id="rId49" Type="http://schemas.openxmlformats.org/officeDocument/2006/relationships/image" Target="../media/image196.png"/><Relationship Id="rId114" Type="http://schemas.openxmlformats.org/officeDocument/2006/relationships/customXml" Target="../ink/ink242.xml"/><Relationship Id="rId275" Type="http://schemas.openxmlformats.org/officeDocument/2006/relationships/customXml" Target="../ink/ink325.xml"/><Relationship Id="rId60" Type="http://schemas.openxmlformats.org/officeDocument/2006/relationships/customXml" Target="../ink/ink214.xml"/><Relationship Id="rId81" Type="http://schemas.openxmlformats.org/officeDocument/2006/relationships/image" Target="../media/image211.png"/><Relationship Id="rId135" Type="http://schemas.openxmlformats.org/officeDocument/2006/relationships/customXml" Target="../ink/ink253.xml"/><Relationship Id="rId156" Type="http://schemas.openxmlformats.org/officeDocument/2006/relationships/image" Target="../media/image248.png"/><Relationship Id="rId177" Type="http://schemas.openxmlformats.org/officeDocument/2006/relationships/customXml" Target="../ink/ink275.xml"/><Relationship Id="rId198" Type="http://schemas.openxmlformats.org/officeDocument/2006/relationships/customXml" Target="../ink/ink286.xml"/><Relationship Id="rId202" Type="http://schemas.openxmlformats.org/officeDocument/2006/relationships/customXml" Target="../ink/ink288.xml"/><Relationship Id="rId223" Type="http://schemas.openxmlformats.org/officeDocument/2006/relationships/image" Target="../media/image280.png"/><Relationship Id="rId24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2.xml"/><Relationship Id="rId21" Type="http://schemas.openxmlformats.org/officeDocument/2006/relationships/image" Target="../media/image321.png"/><Relationship Id="rId42" Type="http://schemas.openxmlformats.org/officeDocument/2006/relationships/image" Target="../media/image331.png"/><Relationship Id="rId63" Type="http://schemas.openxmlformats.org/officeDocument/2006/relationships/customXml" Target="../ink/ink363.xml"/><Relationship Id="rId84" Type="http://schemas.openxmlformats.org/officeDocument/2006/relationships/image" Target="../media/image352.png"/><Relationship Id="rId138" Type="http://schemas.openxmlformats.org/officeDocument/2006/relationships/customXml" Target="../ink/ink403.xml"/><Relationship Id="rId159" Type="http://schemas.openxmlformats.org/officeDocument/2006/relationships/image" Target="../media/image387.png"/><Relationship Id="rId170" Type="http://schemas.openxmlformats.org/officeDocument/2006/relationships/image" Target="../media/image392.png"/><Relationship Id="rId191" Type="http://schemas.openxmlformats.org/officeDocument/2006/relationships/customXml" Target="../ink/ink430.xml"/><Relationship Id="rId205" Type="http://schemas.openxmlformats.org/officeDocument/2006/relationships/image" Target="../media/image409.png"/><Relationship Id="rId226" Type="http://schemas.openxmlformats.org/officeDocument/2006/relationships/customXml" Target="../ink/ink448.xml"/><Relationship Id="rId247" Type="http://schemas.openxmlformats.org/officeDocument/2006/relationships/image" Target="../media/image430.png"/><Relationship Id="rId107" Type="http://schemas.openxmlformats.org/officeDocument/2006/relationships/customXml" Target="../ink/ink386.xml"/><Relationship Id="rId11" Type="http://schemas.openxmlformats.org/officeDocument/2006/relationships/image" Target="../media/image316.png"/><Relationship Id="rId32" Type="http://schemas.openxmlformats.org/officeDocument/2006/relationships/image" Target="../media/image326.png"/><Relationship Id="rId53" Type="http://schemas.openxmlformats.org/officeDocument/2006/relationships/customXml" Target="../ink/ink358.xml"/><Relationship Id="rId74" Type="http://schemas.openxmlformats.org/officeDocument/2006/relationships/image" Target="../media/image347.png"/><Relationship Id="rId128" Type="http://schemas.openxmlformats.org/officeDocument/2006/relationships/customXml" Target="../ink/ink398.xml"/><Relationship Id="rId149" Type="http://schemas.openxmlformats.org/officeDocument/2006/relationships/image" Target="../media/image382.png"/><Relationship Id="rId5" Type="http://schemas.openxmlformats.org/officeDocument/2006/relationships/image" Target="../media/image314.png"/><Relationship Id="rId95" Type="http://schemas.openxmlformats.org/officeDocument/2006/relationships/customXml" Target="../ink/ink380.xml"/><Relationship Id="rId160" Type="http://schemas.openxmlformats.org/officeDocument/2006/relationships/customXml" Target="../ink/ink414.xml"/><Relationship Id="rId181" Type="http://schemas.openxmlformats.org/officeDocument/2006/relationships/customXml" Target="../ink/ink425.xml"/><Relationship Id="rId216" Type="http://schemas.openxmlformats.org/officeDocument/2006/relationships/customXml" Target="../ink/ink443.xml"/><Relationship Id="rId237" Type="http://schemas.openxmlformats.org/officeDocument/2006/relationships/image" Target="../media/image425.png"/><Relationship Id="rId22" Type="http://schemas.openxmlformats.org/officeDocument/2006/relationships/customXml" Target="../ink/ink342.xml"/><Relationship Id="rId43" Type="http://schemas.openxmlformats.org/officeDocument/2006/relationships/customXml" Target="../ink/ink353.xml"/><Relationship Id="rId64" Type="http://schemas.openxmlformats.org/officeDocument/2006/relationships/image" Target="../media/image342.png"/><Relationship Id="rId118" Type="http://schemas.openxmlformats.org/officeDocument/2006/relationships/image" Target="../media/image367.png"/><Relationship Id="rId139" Type="http://schemas.openxmlformats.org/officeDocument/2006/relationships/image" Target="../media/image377.png"/><Relationship Id="rId85" Type="http://schemas.openxmlformats.org/officeDocument/2006/relationships/customXml" Target="../ink/ink374.xml"/><Relationship Id="rId150" Type="http://schemas.openxmlformats.org/officeDocument/2006/relationships/customXml" Target="../ink/ink409.xml"/><Relationship Id="rId171" Type="http://schemas.openxmlformats.org/officeDocument/2006/relationships/customXml" Target="../ink/ink420.xml"/><Relationship Id="rId192" Type="http://schemas.openxmlformats.org/officeDocument/2006/relationships/image" Target="../media/image403.png"/><Relationship Id="rId206" Type="http://schemas.openxmlformats.org/officeDocument/2006/relationships/customXml" Target="../ink/ink438.xml"/><Relationship Id="rId227" Type="http://schemas.openxmlformats.org/officeDocument/2006/relationships/image" Target="../media/image420.png"/><Relationship Id="rId248" Type="http://schemas.openxmlformats.org/officeDocument/2006/relationships/customXml" Target="../ink/ink459.xml"/><Relationship Id="rId12" Type="http://schemas.openxmlformats.org/officeDocument/2006/relationships/customXml" Target="../ink/ink337.xml"/><Relationship Id="rId17" Type="http://schemas.openxmlformats.org/officeDocument/2006/relationships/image" Target="../media/image319.png"/><Relationship Id="rId33" Type="http://schemas.openxmlformats.org/officeDocument/2006/relationships/customXml" Target="../ink/ink348.xml"/><Relationship Id="rId38" Type="http://schemas.openxmlformats.org/officeDocument/2006/relationships/image" Target="../media/image329.png"/><Relationship Id="rId59" Type="http://schemas.openxmlformats.org/officeDocument/2006/relationships/customXml" Target="../ink/ink361.xml"/><Relationship Id="rId103" Type="http://schemas.openxmlformats.org/officeDocument/2006/relationships/customXml" Target="../ink/ink384.xml"/><Relationship Id="rId108" Type="http://schemas.openxmlformats.org/officeDocument/2006/relationships/image" Target="../media/image363.png"/><Relationship Id="rId124" Type="http://schemas.openxmlformats.org/officeDocument/2006/relationships/image" Target="../media/image370.png"/><Relationship Id="rId129" Type="http://schemas.openxmlformats.org/officeDocument/2006/relationships/image" Target="../media/image372.png"/><Relationship Id="rId54" Type="http://schemas.openxmlformats.org/officeDocument/2006/relationships/image" Target="../media/image337.png"/><Relationship Id="rId70" Type="http://schemas.openxmlformats.org/officeDocument/2006/relationships/image" Target="../media/image345.png"/><Relationship Id="rId75" Type="http://schemas.openxmlformats.org/officeDocument/2006/relationships/customXml" Target="../ink/ink369.xml"/><Relationship Id="rId91" Type="http://schemas.openxmlformats.org/officeDocument/2006/relationships/customXml" Target="../ink/ink377.xml"/><Relationship Id="rId96" Type="http://schemas.openxmlformats.org/officeDocument/2006/relationships/image" Target="../media/image357.png"/><Relationship Id="rId140" Type="http://schemas.openxmlformats.org/officeDocument/2006/relationships/customXml" Target="../ink/ink404.xml"/><Relationship Id="rId145" Type="http://schemas.openxmlformats.org/officeDocument/2006/relationships/image" Target="../media/image380.png"/><Relationship Id="rId161" Type="http://schemas.openxmlformats.org/officeDocument/2006/relationships/image" Target="../media/image388.png"/><Relationship Id="rId166" Type="http://schemas.openxmlformats.org/officeDocument/2006/relationships/customXml" Target="../ink/ink417.xml"/><Relationship Id="rId182" Type="http://schemas.openxmlformats.org/officeDocument/2006/relationships/image" Target="../media/image398.png"/><Relationship Id="rId187" Type="http://schemas.openxmlformats.org/officeDocument/2006/relationships/customXml" Target="../ink/ink428.xml"/><Relationship Id="rId217" Type="http://schemas.openxmlformats.org/officeDocument/2006/relationships/image" Target="../media/image4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4.xml"/><Relationship Id="rId212" Type="http://schemas.openxmlformats.org/officeDocument/2006/relationships/customXml" Target="../ink/ink441.xml"/><Relationship Id="rId233" Type="http://schemas.openxmlformats.org/officeDocument/2006/relationships/image" Target="../media/image423.png"/><Relationship Id="rId238" Type="http://schemas.openxmlformats.org/officeDocument/2006/relationships/customXml" Target="../ink/ink454.xml"/><Relationship Id="rId23" Type="http://schemas.openxmlformats.org/officeDocument/2006/relationships/image" Target="../media/image322.png"/><Relationship Id="rId28" Type="http://schemas.openxmlformats.org/officeDocument/2006/relationships/image" Target="../media/image324.png"/><Relationship Id="rId49" Type="http://schemas.openxmlformats.org/officeDocument/2006/relationships/customXml" Target="../ink/ink356.xml"/><Relationship Id="rId114" Type="http://schemas.openxmlformats.org/officeDocument/2006/relationships/customXml" Target="../ink/ink390.xml"/><Relationship Id="rId119" Type="http://schemas.openxmlformats.org/officeDocument/2006/relationships/customXml" Target="../ink/ink393.xml"/><Relationship Id="rId44" Type="http://schemas.openxmlformats.org/officeDocument/2006/relationships/image" Target="../media/image332.png"/><Relationship Id="rId60" Type="http://schemas.openxmlformats.org/officeDocument/2006/relationships/image" Target="../media/image340.png"/><Relationship Id="rId65" Type="http://schemas.openxmlformats.org/officeDocument/2006/relationships/customXml" Target="../ink/ink364.xml"/><Relationship Id="rId81" Type="http://schemas.openxmlformats.org/officeDocument/2006/relationships/customXml" Target="../ink/ink372.xml"/><Relationship Id="rId86" Type="http://schemas.openxmlformats.org/officeDocument/2006/relationships/image" Target="../media/image353.png"/><Relationship Id="rId130" Type="http://schemas.openxmlformats.org/officeDocument/2006/relationships/customXml" Target="../ink/ink399.xml"/><Relationship Id="rId135" Type="http://schemas.openxmlformats.org/officeDocument/2006/relationships/image" Target="../media/image375.png"/><Relationship Id="rId151" Type="http://schemas.openxmlformats.org/officeDocument/2006/relationships/image" Target="../media/image383.png"/><Relationship Id="rId156" Type="http://schemas.openxmlformats.org/officeDocument/2006/relationships/customXml" Target="../ink/ink412.xml"/><Relationship Id="rId177" Type="http://schemas.openxmlformats.org/officeDocument/2006/relationships/customXml" Target="../ink/ink423.xml"/><Relationship Id="rId198" Type="http://schemas.openxmlformats.org/officeDocument/2006/relationships/customXml" Target="../ink/ink434.xml"/><Relationship Id="rId172" Type="http://schemas.openxmlformats.org/officeDocument/2006/relationships/image" Target="../media/image393.png"/><Relationship Id="rId193" Type="http://schemas.openxmlformats.org/officeDocument/2006/relationships/customXml" Target="../ink/ink431.xml"/><Relationship Id="rId202" Type="http://schemas.openxmlformats.org/officeDocument/2006/relationships/customXml" Target="../ink/ink436.xml"/><Relationship Id="rId207" Type="http://schemas.openxmlformats.org/officeDocument/2006/relationships/image" Target="../media/image410.png"/><Relationship Id="rId223" Type="http://schemas.openxmlformats.org/officeDocument/2006/relationships/image" Target="../media/image418.png"/><Relationship Id="rId228" Type="http://schemas.openxmlformats.org/officeDocument/2006/relationships/customXml" Target="../ink/ink449.xml"/><Relationship Id="rId244" Type="http://schemas.openxmlformats.org/officeDocument/2006/relationships/customXml" Target="../ink/ink457.xml"/><Relationship Id="rId249" Type="http://schemas.openxmlformats.org/officeDocument/2006/relationships/image" Target="../media/image431.png"/><Relationship Id="rId13" Type="http://schemas.openxmlformats.org/officeDocument/2006/relationships/image" Target="../media/image317.png"/><Relationship Id="rId18" Type="http://schemas.openxmlformats.org/officeDocument/2006/relationships/customXml" Target="../ink/ink340.xml"/><Relationship Id="rId39" Type="http://schemas.openxmlformats.org/officeDocument/2006/relationships/customXml" Target="../ink/ink351.xml"/><Relationship Id="rId109" Type="http://schemas.openxmlformats.org/officeDocument/2006/relationships/customXml" Target="../ink/ink387.xml"/><Relationship Id="rId34" Type="http://schemas.openxmlformats.org/officeDocument/2006/relationships/image" Target="../media/image327.png"/><Relationship Id="rId50" Type="http://schemas.openxmlformats.org/officeDocument/2006/relationships/image" Target="../media/image335.png"/><Relationship Id="rId55" Type="http://schemas.openxmlformats.org/officeDocument/2006/relationships/customXml" Target="../ink/ink359.xml"/><Relationship Id="rId76" Type="http://schemas.openxmlformats.org/officeDocument/2006/relationships/image" Target="../media/image348.png"/><Relationship Id="rId97" Type="http://schemas.openxmlformats.org/officeDocument/2006/relationships/customXml" Target="../ink/ink381.xml"/><Relationship Id="rId104" Type="http://schemas.openxmlformats.org/officeDocument/2006/relationships/image" Target="../media/image361.png"/><Relationship Id="rId120" Type="http://schemas.openxmlformats.org/officeDocument/2006/relationships/image" Target="../media/image368.png"/><Relationship Id="rId125" Type="http://schemas.openxmlformats.org/officeDocument/2006/relationships/customXml" Target="../ink/ink396.xml"/><Relationship Id="rId141" Type="http://schemas.openxmlformats.org/officeDocument/2006/relationships/image" Target="../media/image378.png"/><Relationship Id="rId146" Type="http://schemas.openxmlformats.org/officeDocument/2006/relationships/customXml" Target="../ink/ink407.xml"/><Relationship Id="rId167" Type="http://schemas.openxmlformats.org/officeDocument/2006/relationships/image" Target="../media/image391.png"/><Relationship Id="rId188" Type="http://schemas.openxmlformats.org/officeDocument/2006/relationships/image" Target="../media/image401.png"/><Relationship Id="rId7" Type="http://schemas.openxmlformats.org/officeDocument/2006/relationships/image" Target="../media/image315.png"/><Relationship Id="rId71" Type="http://schemas.openxmlformats.org/officeDocument/2006/relationships/customXml" Target="../ink/ink367.xml"/><Relationship Id="rId92" Type="http://schemas.openxmlformats.org/officeDocument/2006/relationships/customXml" Target="../ink/ink378.xml"/><Relationship Id="rId162" Type="http://schemas.openxmlformats.org/officeDocument/2006/relationships/customXml" Target="../ink/ink415.xml"/><Relationship Id="rId183" Type="http://schemas.openxmlformats.org/officeDocument/2006/relationships/customXml" Target="../ink/ink426.xml"/><Relationship Id="rId213" Type="http://schemas.openxmlformats.org/officeDocument/2006/relationships/image" Target="../media/image413.png"/><Relationship Id="rId218" Type="http://schemas.openxmlformats.org/officeDocument/2006/relationships/customXml" Target="../ink/ink444.xml"/><Relationship Id="rId234" Type="http://schemas.openxmlformats.org/officeDocument/2006/relationships/customXml" Target="../ink/ink452.xml"/><Relationship Id="rId239" Type="http://schemas.openxmlformats.org/officeDocument/2006/relationships/image" Target="../media/image426.png"/><Relationship Id="rId2" Type="http://schemas.openxmlformats.org/officeDocument/2006/relationships/customXml" Target="../ink/ink332.xml"/><Relationship Id="rId29" Type="http://schemas.openxmlformats.org/officeDocument/2006/relationships/customXml" Target="../ink/ink346.xml"/><Relationship Id="rId24" Type="http://schemas.openxmlformats.org/officeDocument/2006/relationships/customXml" Target="../ink/ink343.xml"/><Relationship Id="rId40" Type="http://schemas.openxmlformats.org/officeDocument/2006/relationships/image" Target="../media/image330.png"/><Relationship Id="rId45" Type="http://schemas.openxmlformats.org/officeDocument/2006/relationships/customXml" Target="../ink/ink354.xml"/><Relationship Id="rId66" Type="http://schemas.openxmlformats.org/officeDocument/2006/relationships/image" Target="../media/image343.png"/><Relationship Id="rId87" Type="http://schemas.openxmlformats.org/officeDocument/2006/relationships/customXml" Target="../ink/ink375.xml"/><Relationship Id="rId110" Type="http://schemas.openxmlformats.org/officeDocument/2006/relationships/image" Target="../media/image364.png"/><Relationship Id="rId115" Type="http://schemas.openxmlformats.org/officeDocument/2006/relationships/image" Target="../media/image366.png"/><Relationship Id="rId131" Type="http://schemas.openxmlformats.org/officeDocument/2006/relationships/image" Target="../media/image373.png"/><Relationship Id="rId136" Type="http://schemas.openxmlformats.org/officeDocument/2006/relationships/customXml" Target="../ink/ink402.xml"/><Relationship Id="rId157" Type="http://schemas.openxmlformats.org/officeDocument/2006/relationships/image" Target="../media/image386.png"/><Relationship Id="rId178" Type="http://schemas.openxmlformats.org/officeDocument/2006/relationships/image" Target="../media/image396.png"/><Relationship Id="rId61" Type="http://schemas.openxmlformats.org/officeDocument/2006/relationships/customXml" Target="../ink/ink362.xml"/><Relationship Id="rId82" Type="http://schemas.openxmlformats.org/officeDocument/2006/relationships/image" Target="../media/image351.png"/><Relationship Id="rId152" Type="http://schemas.openxmlformats.org/officeDocument/2006/relationships/customXml" Target="../ink/ink410.xml"/><Relationship Id="rId173" Type="http://schemas.openxmlformats.org/officeDocument/2006/relationships/customXml" Target="../ink/ink421.xml"/><Relationship Id="rId194" Type="http://schemas.openxmlformats.org/officeDocument/2006/relationships/customXml" Target="../ink/ink432.xml"/><Relationship Id="rId199" Type="http://schemas.openxmlformats.org/officeDocument/2006/relationships/image" Target="../media/image406.png"/><Relationship Id="rId203" Type="http://schemas.openxmlformats.org/officeDocument/2006/relationships/image" Target="../media/image408.png"/><Relationship Id="rId208" Type="http://schemas.openxmlformats.org/officeDocument/2006/relationships/customXml" Target="../ink/ink439.xml"/><Relationship Id="rId229" Type="http://schemas.openxmlformats.org/officeDocument/2006/relationships/image" Target="../media/image421.png"/><Relationship Id="rId19" Type="http://schemas.openxmlformats.org/officeDocument/2006/relationships/image" Target="../media/image320.png"/><Relationship Id="rId224" Type="http://schemas.openxmlformats.org/officeDocument/2006/relationships/customXml" Target="../ink/ink447.xml"/><Relationship Id="rId240" Type="http://schemas.openxmlformats.org/officeDocument/2006/relationships/customXml" Target="../ink/ink455.xml"/><Relationship Id="rId245" Type="http://schemas.openxmlformats.org/officeDocument/2006/relationships/image" Target="../media/image429.png"/><Relationship Id="rId14" Type="http://schemas.openxmlformats.org/officeDocument/2006/relationships/customXml" Target="../ink/ink338.xml"/><Relationship Id="rId30" Type="http://schemas.openxmlformats.org/officeDocument/2006/relationships/image" Target="../media/image325.png"/><Relationship Id="rId35" Type="http://schemas.openxmlformats.org/officeDocument/2006/relationships/customXml" Target="../ink/ink349.xml"/><Relationship Id="rId56" Type="http://schemas.openxmlformats.org/officeDocument/2006/relationships/image" Target="../media/image338.png"/><Relationship Id="rId77" Type="http://schemas.openxmlformats.org/officeDocument/2006/relationships/customXml" Target="../ink/ink370.xml"/><Relationship Id="rId100" Type="http://schemas.openxmlformats.org/officeDocument/2006/relationships/image" Target="../media/image359.png"/><Relationship Id="rId105" Type="http://schemas.openxmlformats.org/officeDocument/2006/relationships/customXml" Target="../ink/ink385.xml"/><Relationship Id="rId126" Type="http://schemas.openxmlformats.org/officeDocument/2006/relationships/customXml" Target="../ink/ink397.xml"/><Relationship Id="rId147" Type="http://schemas.openxmlformats.org/officeDocument/2006/relationships/image" Target="../media/image381.png"/><Relationship Id="rId168" Type="http://schemas.openxmlformats.org/officeDocument/2006/relationships/customXml" Target="../ink/ink418.xml"/><Relationship Id="rId8" Type="http://schemas.openxmlformats.org/officeDocument/2006/relationships/customXml" Target="../ink/ink335.xml"/><Relationship Id="rId51" Type="http://schemas.openxmlformats.org/officeDocument/2006/relationships/customXml" Target="../ink/ink357.xml"/><Relationship Id="rId72" Type="http://schemas.openxmlformats.org/officeDocument/2006/relationships/image" Target="../media/image346.png"/><Relationship Id="rId93" Type="http://schemas.openxmlformats.org/officeDocument/2006/relationships/image" Target="../media/image356.png"/><Relationship Id="rId98" Type="http://schemas.openxmlformats.org/officeDocument/2006/relationships/image" Target="../media/image358.png"/><Relationship Id="rId121" Type="http://schemas.openxmlformats.org/officeDocument/2006/relationships/customXml" Target="../ink/ink394.xml"/><Relationship Id="rId142" Type="http://schemas.openxmlformats.org/officeDocument/2006/relationships/customXml" Target="../ink/ink405.xml"/><Relationship Id="rId163" Type="http://schemas.openxmlformats.org/officeDocument/2006/relationships/image" Target="../media/image389.png"/><Relationship Id="rId184" Type="http://schemas.openxmlformats.org/officeDocument/2006/relationships/image" Target="../media/image399.png"/><Relationship Id="rId189" Type="http://schemas.openxmlformats.org/officeDocument/2006/relationships/customXml" Target="../ink/ink429.xml"/><Relationship Id="rId219" Type="http://schemas.openxmlformats.org/officeDocument/2006/relationships/image" Target="../media/image416.png"/><Relationship Id="rId3" Type="http://schemas.openxmlformats.org/officeDocument/2006/relationships/image" Target="../media/image313.png"/><Relationship Id="rId214" Type="http://schemas.openxmlformats.org/officeDocument/2006/relationships/customXml" Target="../ink/ink442.xml"/><Relationship Id="rId230" Type="http://schemas.openxmlformats.org/officeDocument/2006/relationships/customXml" Target="../ink/ink450.xml"/><Relationship Id="rId235" Type="http://schemas.openxmlformats.org/officeDocument/2006/relationships/image" Target="../media/image424.png"/><Relationship Id="rId25" Type="http://schemas.openxmlformats.org/officeDocument/2006/relationships/customXml" Target="../ink/ink344.xml"/><Relationship Id="rId46" Type="http://schemas.openxmlformats.org/officeDocument/2006/relationships/image" Target="../media/image333.png"/><Relationship Id="rId67" Type="http://schemas.openxmlformats.org/officeDocument/2006/relationships/customXml" Target="../ink/ink365.xml"/><Relationship Id="rId116" Type="http://schemas.openxmlformats.org/officeDocument/2006/relationships/customXml" Target="../ink/ink391.xml"/><Relationship Id="rId137" Type="http://schemas.openxmlformats.org/officeDocument/2006/relationships/image" Target="../media/image376.png"/><Relationship Id="rId158" Type="http://schemas.openxmlformats.org/officeDocument/2006/relationships/customXml" Target="../ink/ink413.xml"/><Relationship Id="rId20" Type="http://schemas.openxmlformats.org/officeDocument/2006/relationships/customXml" Target="../ink/ink341.xml"/><Relationship Id="rId41" Type="http://schemas.openxmlformats.org/officeDocument/2006/relationships/customXml" Target="../ink/ink352.xml"/><Relationship Id="rId62" Type="http://schemas.openxmlformats.org/officeDocument/2006/relationships/image" Target="../media/image341.png"/><Relationship Id="rId83" Type="http://schemas.openxmlformats.org/officeDocument/2006/relationships/customXml" Target="../ink/ink373.xml"/><Relationship Id="rId88" Type="http://schemas.openxmlformats.org/officeDocument/2006/relationships/image" Target="../media/image354.png"/><Relationship Id="rId111" Type="http://schemas.openxmlformats.org/officeDocument/2006/relationships/customXml" Target="../ink/ink388.xml"/><Relationship Id="rId132" Type="http://schemas.openxmlformats.org/officeDocument/2006/relationships/customXml" Target="../ink/ink400.xml"/><Relationship Id="rId153" Type="http://schemas.openxmlformats.org/officeDocument/2006/relationships/image" Target="../media/image384.png"/><Relationship Id="rId174" Type="http://schemas.openxmlformats.org/officeDocument/2006/relationships/image" Target="../media/image394.png"/><Relationship Id="rId179" Type="http://schemas.openxmlformats.org/officeDocument/2006/relationships/customXml" Target="../ink/ink424.xml"/><Relationship Id="rId195" Type="http://schemas.openxmlformats.org/officeDocument/2006/relationships/image" Target="../media/image404.png"/><Relationship Id="rId209" Type="http://schemas.openxmlformats.org/officeDocument/2006/relationships/image" Target="../media/image411.png"/><Relationship Id="rId190" Type="http://schemas.openxmlformats.org/officeDocument/2006/relationships/image" Target="../media/image402.png"/><Relationship Id="rId204" Type="http://schemas.openxmlformats.org/officeDocument/2006/relationships/customXml" Target="../ink/ink437.xml"/><Relationship Id="rId220" Type="http://schemas.openxmlformats.org/officeDocument/2006/relationships/customXml" Target="../ink/ink445.xml"/><Relationship Id="rId225" Type="http://schemas.openxmlformats.org/officeDocument/2006/relationships/image" Target="../media/image419.png"/><Relationship Id="rId241" Type="http://schemas.openxmlformats.org/officeDocument/2006/relationships/image" Target="../media/image427.png"/><Relationship Id="rId246" Type="http://schemas.openxmlformats.org/officeDocument/2006/relationships/customXml" Target="../ink/ink458.xml"/><Relationship Id="rId15" Type="http://schemas.openxmlformats.org/officeDocument/2006/relationships/image" Target="../media/image318.png"/><Relationship Id="rId36" Type="http://schemas.openxmlformats.org/officeDocument/2006/relationships/image" Target="../media/image328.png"/><Relationship Id="rId57" Type="http://schemas.openxmlformats.org/officeDocument/2006/relationships/customXml" Target="../ink/ink360.xml"/><Relationship Id="rId106" Type="http://schemas.openxmlformats.org/officeDocument/2006/relationships/image" Target="../media/image362.png"/><Relationship Id="rId127" Type="http://schemas.openxmlformats.org/officeDocument/2006/relationships/image" Target="../media/image371.png"/><Relationship Id="rId10" Type="http://schemas.openxmlformats.org/officeDocument/2006/relationships/customXml" Target="../ink/ink336.xml"/><Relationship Id="rId31" Type="http://schemas.openxmlformats.org/officeDocument/2006/relationships/customXml" Target="../ink/ink347.xml"/><Relationship Id="rId52" Type="http://schemas.openxmlformats.org/officeDocument/2006/relationships/image" Target="../media/image336.png"/><Relationship Id="rId73" Type="http://schemas.openxmlformats.org/officeDocument/2006/relationships/customXml" Target="../ink/ink368.xml"/><Relationship Id="rId78" Type="http://schemas.openxmlformats.org/officeDocument/2006/relationships/image" Target="../media/image349.png"/><Relationship Id="rId94" Type="http://schemas.openxmlformats.org/officeDocument/2006/relationships/customXml" Target="../ink/ink379.xml"/><Relationship Id="rId99" Type="http://schemas.openxmlformats.org/officeDocument/2006/relationships/customXml" Target="../ink/ink382.xml"/><Relationship Id="rId101" Type="http://schemas.openxmlformats.org/officeDocument/2006/relationships/customXml" Target="../ink/ink383.xml"/><Relationship Id="rId122" Type="http://schemas.openxmlformats.org/officeDocument/2006/relationships/image" Target="../media/image369.png"/><Relationship Id="rId143" Type="http://schemas.openxmlformats.org/officeDocument/2006/relationships/image" Target="../media/image379.png"/><Relationship Id="rId148" Type="http://schemas.openxmlformats.org/officeDocument/2006/relationships/customXml" Target="../ink/ink408.xml"/><Relationship Id="rId164" Type="http://schemas.openxmlformats.org/officeDocument/2006/relationships/customXml" Target="../ink/ink416.xml"/><Relationship Id="rId169" Type="http://schemas.openxmlformats.org/officeDocument/2006/relationships/customXml" Target="../ink/ink419.xml"/><Relationship Id="rId185" Type="http://schemas.openxmlformats.org/officeDocument/2006/relationships/customXml" Target="../ink/ink427.xml"/><Relationship Id="rId4" Type="http://schemas.openxmlformats.org/officeDocument/2006/relationships/customXml" Target="../ink/ink333.xml"/><Relationship Id="rId9" Type="http://schemas.openxmlformats.org/officeDocument/2006/relationships/image" Target="../media/image21.png"/><Relationship Id="rId180" Type="http://schemas.openxmlformats.org/officeDocument/2006/relationships/image" Target="../media/image397.png"/><Relationship Id="rId210" Type="http://schemas.openxmlformats.org/officeDocument/2006/relationships/customXml" Target="../ink/ink440.xml"/><Relationship Id="rId215" Type="http://schemas.openxmlformats.org/officeDocument/2006/relationships/image" Target="../media/image414.png"/><Relationship Id="rId236" Type="http://schemas.openxmlformats.org/officeDocument/2006/relationships/customXml" Target="../ink/ink453.xml"/><Relationship Id="rId26" Type="http://schemas.openxmlformats.org/officeDocument/2006/relationships/image" Target="../media/image323.png"/><Relationship Id="rId231" Type="http://schemas.openxmlformats.org/officeDocument/2006/relationships/image" Target="../media/image422.png"/><Relationship Id="rId47" Type="http://schemas.openxmlformats.org/officeDocument/2006/relationships/customXml" Target="../ink/ink355.xml"/><Relationship Id="rId68" Type="http://schemas.openxmlformats.org/officeDocument/2006/relationships/image" Target="../media/image344.png"/><Relationship Id="rId89" Type="http://schemas.openxmlformats.org/officeDocument/2006/relationships/customXml" Target="../ink/ink376.xml"/><Relationship Id="rId112" Type="http://schemas.openxmlformats.org/officeDocument/2006/relationships/customXml" Target="../ink/ink389.xml"/><Relationship Id="rId133" Type="http://schemas.openxmlformats.org/officeDocument/2006/relationships/image" Target="../media/image374.png"/><Relationship Id="rId154" Type="http://schemas.openxmlformats.org/officeDocument/2006/relationships/customXml" Target="../ink/ink411.xml"/><Relationship Id="rId175" Type="http://schemas.openxmlformats.org/officeDocument/2006/relationships/customXml" Target="../ink/ink422.xml"/><Relationship Id="rId196" Type="http://schemas.openxmlformats.org/officeDocument/2006/relationships/customXml" Target="../ink/ink433.xml"/><Relationship Id="rId200" Type="http://schemas.openxmlformats.org/officeDocument/2006/relationships/customXml" Target="../ink/ink435.xml"/><Relationship Id="rId16" Type="http://schemas.openxmlformats.org/officeDocument/2006/relationships/customXml" Target="../ink/ink339.xml"/><Relationship Id="rId221" Type="http://schemas.openxmlformats.org/officeDocument/2006/relationships/image" Target="../media/image417.png"/><Relationship Id="rId242" Type="http://schemas.openxmlformats.org/officeDocument/2006/relationships/customXml" Target="../ink/ink456.xml"/><Relationship Id="rId37" Type="http://schemas.openxmlformats.org/officeDocument/2006/relationships/customXml" Target="../ink/ink350.xml"/><Relationship Id="rId58" Type="http://schemas.openxmlformats.org/officeDocument/2006/relationships/image" Target="../media/image339.png"/><Relationship Id="rId79" Type="http://schemas.openxmlformats.org/officeDocument/2006/relationships/customXml" Target="../ink/ink371.xml"/><Relationship Id="rId102" Type="http://schemas.openxmlformats.org/officeDocument/2006/relationships/image" Target="../media/image360.png"/><Relationship Id="rId123" Type="http://schemas.openxmlformats.org/officeDocument/2006/relationships/customXml" Target="../ink/ink395.xml"/><Relationship Id="rId144" Type="http://schemas.openxmlformats.org/officeDocument/2006/relationships/customXml" Target="../ink/ink406.xml"/><Relationship Id="rId90" Type="http://schemas.openxmlformats.org/officeDocument/2006/relationships/image" Target="../media/image355.png"/><Relationship Id="rId165" Type="http://schemas.openxmlformats.org/officeDocument/2006/relationships/image" Target="../media/image390.png"/><Relationship Id="rId186" Type="http://schemas.openxmlformats.org/officeDocument/2006/relationships/image" Target="../media/image400.png"/><Relationship Id="rId211" Type="http://schemas.openxmlformats.org/officeDocument/2006/relationships/image" Target="../media/image412.png"/><Relationship Id="rId232" Type="http://schemas.openxmlformats.org/officeDocument/2006/relationships/customXml" Target="../ink/ink451.xml"/><Relationship Id="rId27" Type="http://schemas.openxmlformats.org/officeDocument/2006/relationships/customXml" Target="../ink/ink345.xml"/><Relationship Id="rId48" Type="http://schemas.openxmlformats.org/officeDocument/2006/relationships/image" Target="../media/image334.png"/><Relationship Id="rId69" Type="http://schemas.openxmlformats.org/officeDocument/2006/relationships/customXml" Target="../ink/ink366.xml"/><Relationship Id="rId113" Type="http://schemas.openxmlformats.org/officeDocument/2006/relationships/image" Target="../media/image365.png"/><Relationship Id="rId134" Type="http://schemas.openxmlformats.org/officeDocument/2006/relationships/customXml" Target="../ink/ink401.xml"/><Relationship Id="rId80" Type="http://schemas.openxmlformats.org/officeDocument/2006/relationships/image" Target="../media/image350.png"/><Relationship Id="rId155" Type="http://schemas.openxmlformats.org/officeDocument/2006/relationships/image" Target="../media/image385.png"/><Relationship Id="rId176" Type="http://schemas.openxmlformats.org/officeDocument/2006/relationships/image" Target="../media/image395.png"/><Relationship Id="rId197" Type="http://schemas.openxmlformats.org/officeDocument/2006/relationships/image" Target="../media/image405.png"/><Relationship Id="rId201" Type="http://schemas.openxmlformats.org/officeDocument/2006/relationships/image" Target="../media/image407.png"/><Relationship Id="rId222" Type="http://schemas.openxmlformats.org/officeDocument/2006/relationships/customXml" Target="../ink/ink446.xml"/><Relationship Id="rId243" Type="http://schemas.openxmlformats.org/officeDocument/2006/relationships/image" Target="../media/image42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8.xml"/><Relationship Id="rId299" Type="http://schemas.openxmlformats.org/officeDocument/2006/relationships/image" Target="../media/image574.png"/><Relationship Id="rId21" Type="http://schemas.openxmlformats.org/officeDocument/2006/relationships/image" Target="../media/image440.png"/><Relationship Id="rId63" Type="http://schemas.openxmlformats.org/officeDocument/2006/relationships/customXml" Target="../ink/ink491.xml"/><Relationship Id="rId159" Type="http://schemas.openxmlformats.org/officeDocument/2006/relationships/image" Target="../media/image506.png"/><Relationship Id="rId324" Type="http://schemas.openxmlformats.org/officeDocument/2006/relationships/customXml" Target="../ink/ink623.xml"/><Relationship Id="rId366" Type="http://schemas.openxmlformats.org/officeDocument/2006/relationships/customXml" Target="../ink/ink644.xml"/><Relationship Id="rId170" Type="http://schemas.openxmlformats.org/officeDocument/2006/relationships/customXml" Target="../ink/ink545.xml"/><Relationship Id="rId226" Type="http://schemas.openxmlformats.org/officeDocument/2006/relationships/customXml" Target="../ink/ink574.xml"/><Relationship Id="rId268" Type="http://schemas.openxmlformats.org/officeDocument/2006/relationships/customXml" Target="../ink/ink595.xml"/><Relationship Id="rId32" Type="http://schemas.openxmlformats.org/officeDocument/2006/relationships/customXml" Target="../ink/ink475.xml"/><Relationship Id="rId74" Type="http://schemas.openxmlformats.org/officeDocument/2006/relationships/image" Target="../media/image465.png"/><Relationship Id="rId128" Type="http://schemas.openxmlformats.org/officeDocument/2006/relationships/image" Target="../media/image491.png"/><Relationship Id="rId335" Type="http://schemas.openxmlformats.org/officeDocument/2006/relationships/image" Target="../media/image592.png"/><Relationship Id="rId377" Type="http://schemas.openxmlformats.org/officeDocument/2006/relationships/image" Target="../media/image613.png"/><Relationship Id="rId5" Type="http://schemas.openxmlformats.org/officeDocument/2006/relationships/image" Target="../media/image433.png"/><Relationship Id="rId181" Type="http://schemas.openxmlformats.org/officeDocument/2006/relationships/image" Target="../media/image516.png"/><Relationship Id="rId237" Type="http://schemas.openxmlformats.org/officeDocument/2006/relationships/image" Target="../media/image544.png"/><Relationship Id="rId402" Type="http://schemas.openxmlformats.org/officeDocument/2006/relationships/customXml" Target="../ink/ink662.xml"/><Relationship Id="rId279" Type="http://schemas.openxmlformats.org/officeDocument/2006/relationships/image" Target="../media/image565.png"/><Relationship Id="rId43" Type="http://schemas.openxmlformats.org/officeDocument/2006/relationships/customXml" Target="../ink/ink481.xml"/><Relationship Id="rId139" Type="http://schemas.openxmlformats.org/officeDocument/2006/relationships/customXml" Target="../ink/ink529.xml"/><Relationship Id="rId290" Type="http://schemas.openxmlformats.org/officeDocument/2006/relationships/customXml" Target="../ink/ink606.xml"/><Relationship Id="rId304" Type="http://schemas.openxmlformats.org/officeDocument/2006/relationships/customXml" Target="../ink/ink613.xml"/><Relationship Id="rId346" Type="http://schemas.openxmlformats.org/officeDocument/2006/relationships/customXml" Target="../ink/ink634.xml"/><Relationship Id="rId388" Type="http://schemas.openxmlformats.org/officeDocument/2006/relationships/customXml" Target="../ink/ink655.xml"/><Relationship Id="rId85" Type="http://schemas.openxmlformats.org/officeDocument/2006/relationships/customXml" Target="../ink/ink502.xml"/><Relationship Id="rId150" Type="http://schemas.openxmlformats.org/officeDocument/2006/relationships/customXml" Target="../ink/ink535.xml"/><Relationship Id="rId171" Type="http://schemas.openxmlformats.org/officeDocument/2006/relationships/image" Target="../media/image512.png"/><Relationship Id="rId192" Type="http://schemas.openxmlformats.org/officeDocument/2006/relationships/customXml" Target="../ink/ink557.xml"/><Relationship Id="rId206" Type="http://schemas.openxmlformats.org/officeDocument/2006/relationships/customXml" Target="../ink/ink564.xml"/><Relationship Id="rId227" Type="http://schemas.openxmlformats.org/officeDocument/2006/relationships/image" Target="../media/image539.png"/><Relationship Id="rId413" Type="http://schemas.openxmlformats.org/officeDocument/2006/relationships/image" Target="../media/image631.png"/><Relationship Id="rId248" Type="http://schemas.openxmlformats.org/officeDocument/2006/relationships/customXml" Target="../ink/ink585.xml"/><Relationship Id="rId269" Type="http://schemas.openxmlformats.org/officeDocument/2006/relationships/image" Target="../media/image560.png"/><Relationship Id="rId12" Type="http://schemas.openxmlformats.org/officeDocument/2006/relationships/customXml" Target="../ink/ink465.xml"/><Relationship Id="rId33" Type="http://schemas.openxmlformats.org/officeDocument/2006/relationships/image" Target="../media/image445.png"/><Relationship Id="rId108" Type="http://schemas.openxmlformats.org/officeDocument/2006/relationships/image" Target="../media/image482.png"/><Relationship Id="rId129" Type="http://schemas.openxmlformats.org/officeDocument/2006/relationships/customXml" Target="../ink/ink524.xml"/><Relationship Id="rId280" Type="http://schemas.openxmlformats.org/officeDocument/2006/relationships/customXml" Target="../ink/ink601.xml"/><Relationship Id="rId315" Type="http://schemas.openxmlformats.org/officeDocument/2006/relationships/image" Target="../media/image582.png"/><Relationship Id="rId336" Type="http://schemas.openxmlformats.org/officeDocument/2006/relationships/customXml" Target="../ink/ink629.xml"/><Relationship Id="rId357" Type="http://schemas.openxmlformats.org/officeDocument/2006/relationships/image" Target="../media/image603.png"/><Relationship Id="rId54" Type="http://schemas.openxmlformats.org/officeDocument/2006/relationships/image" Target="../media/image455.png"/><Relationship Id="rId75" Type="http://schemas.openxmlformats.org/officeDocument/2006/relationships/customXml" Target="../ink/ink497.xml"/><Relationship Id="rId96" Type="http://schemas.openxmlformats.org/officeDocument/2006/relationships/image" Target="../media/image476.png"/><Relationship Id="rId140" Type="http://schemas.openxmlformats.org/officeDocument/2006/relationships/image" Target="../media/image497.png"/><Relationship Id="rId161" Type="http://schemas.openxmlformats.org/officeDocument/2006/relationships/image" Target="../media/image507.png"/><Relationship Id="rId182" Type="http://schemas.openxmlformats.org/officeDocument/2006/relationships/customXml" Target="../ink/ink552.xml"/><Relationship Id="rId217" Type="http://schemas.openxmlformats.org/officeDocument/2006/relationships/image" Target="../media/image534.png"/><Relationship Id="rId378" Type="http://schemas.openxmlformats.org/officeDocument/2006/relationships/customXml" Target="../ink/ink650.xml"/><Relationship Id="rId399" Type="http://schemas.openxmlformats.org/officeDocument/2006/relationships/image" Target="../media/image624.png"/><Relationship Id="rId403" Type="http://schemas.openxmlformats.org/officeDocument/2006/relationships/image" Target="../media/image626.png"/><Relationship Id="rId6" Type="http://schemas.openxmlformats.org/officeDocument/2006/relationships/customXml" Target="../ink/ink462.xml"/><Relationship Id="rId238" Type="http://schemas.openxmlformats.org/officeDocument/2006/relationships/customXml" Target="../ink/ink580.xml"/><Relationship Id="rId259" Type="http://schemas.openxmlformats.org/officeDocument/2006/relationships/image" Target="../media/image555.png"/><Relationship Id="rId424" Type="http://schemas.openxmlformats.org/officeDocument/2006/relationships/customXml" Target="../ink/ink673.xml"/><Relationship Id="rId23" Type="http://schemas.openxmlformats.org/officeDocument/2006/relationships/image" Target="../media/image21.png"/><Relationship Id="rId119" Type="http://schemas.openxmlformats.org/officeDocument/2006/relationships/customXml" Target="../ink/ink519.xml"/><Relationship Id="rId270" Type="http://schemas.openxmlformats.org/officeDocument/2006/relationships/customXml" Target="../ink/ink596.xml"/><Relationship Id="rId291" Type="http://schemas.openxmlformats.org/officeDocument/2006/relationships/image" Target="../media/image570.png"/><Relationship Id="rId305" Type="http://schemas.openxmlformats.org/officeDocument/2006/relationships/image" Target="../media/image577.png"/><Relationship Id="rId326" Type="http://schemas.openxmlformats.org/officeDocument/2006/relationships/customXml" Target="../ink/ink624.xml"/><Relationship Id="rId347" Type="http://schemas.openxmlformats.org/officeDocument/2006/relationships/image" Target="../media/image598.png"/><Relationship Id="rId44" Type="http://schemas.openxmlformats.org/officeDocument/2006/relationships/image" Target="../media/image450.png"/><Relationship Id="rId65" Type="http://schemas.openxmlformats.org/officeDocument/2006/relationships/customXml" Target="../ink/ink492.xml"/><Relationship Id="rId86" Type="http://schemas.openxmlformats.org/officeDocument/2006/relationships/image" Target="../media/image471.png"/><Relationship Id="rId130" Type="http://schemas.openxmlformats.org/officeDocument/2006/relationships/image" Target="../media/image492.png"/><Relationship Id="rId151" Type="http://schemas.openxmlformats.org/officeDocument/2006/relationships/image" Target="../media/image502.png"/><Relationship Id="rId368" Type="http://schemas.openxmlformats.org/officeDocument/2006/relationships/customXml" Target="../ink/ink645.xml"/><Relationship Id="rId389" Type="http://schemas.openxmlformats.org/officeDocument/2006/relationships/image" Target="../media/image619.png"/><Relationship Id="rId172" Type="http://schemas.openxmlformats.org/officeDocument/2006/relationships/customXml" Target="../ink/ink546.xml"/><Relationship Id="rId193" Type="http://schemas.openxmlformats.org/officeDocument/2006/relationships/image" Target="../media/image522.png"/><Relationship Id="rId207" Type="http://schemas.openxmlformats.org/officeDocument/2006/relationships/image" Target="../media/image529.png"/><Relationship Id="rId228" Type="http://schemas.openxmlformats.org/officeDocument/2006/relationships/customXml" Target="../ink/ink575.xml"/><Relationship Id="rId249" Type="http://schemas.openxmlformats.org/officeDocument/2006/relationships/image" Target="../media/image550.png"/><Relationship Id="rId414" Type="http://schemas.openxmlformats.org/officeDocument/2006/relationships/customXml" Target="../ink/ink668.xml"/><Relationship Id="rId13" Type="http://schemas.openxmlformats.org/officeDocument/2006/relationships/image" Target="../media/image436.png"/><Relationship Id="rId109" Type="http://schemas.openxmlformats.org/officeDocument/2006/relationships/customXml" Target="../ink/ink514.xml"/><Relationship Id="rId260" Type="http://schemas.openxmlformats.org/officeDocument/2006/relationships/customXml" Target="../ink/ink591.xml"/><Relationship Id="rId281" Type="http://schemas.openxmlformats.org/officeDocument/2006/relationships/image" Target="../media/image566.png"/><Relationship Id="rId316" Type="http://schemas.openxmlformats.org/officeDocument/2006/relationships/customXml" Target="../ink/ink619.xml"/><Relationship Id="rId337" Type="http://schemas.openxmlformats.org/officeDocument/2006/relationships/image" Target="../media/image593.png"/><Relationship Id="rId34" Type="http://schemas.openxmlformats.org/officeDocument/2006/relationships/customXml" Target="../ink/ink476.xml"/><Relationship Id="rId55" Type="http://schemas.openxmlformats.org/officeDocument/2006/relationships/customXml" Target="../ink/ink487.xml"/><Relationship Id="rId76" Type="http://schemas.openxmlformats.org/officeDocument/2006/relationships/image" Target="../media/image466.png"/><Relationship Id="rId97" Type="http://schemas.openxmlformats.org/officeDocument/2006/relationships/customXml" Target="../ink/ink508.xml"/><Relationship Id="rId120" Type="http://schemas.openxmlformats.org/officeDocument/2006/relationships/image" Target="../media/image488.png"/><Relationship Id="rId141" Type="http://schemas.openxmlformats.org/officeDocument/2006/relationships/customXml" Target="../ink/ink530.xml"/><Relationship Id="rId358" Type="http://schemas.openxmlformats.org/officeDocument/2006/relationships/customXml" Target="../ink/ink640.xml"/><Relationship Id="rId379" Type="http://schemas.openxmlformats.org/officeDocument/2006/relationships/image" Target="../media/image614.png"/><Relationship Id="rId7" Type="http://schemas.openxmlformats.org/officeDocument/2006/relationships/image" Target="../media/image355.png"/><Relationship Id="rId162" Type="http://schemas.openxmlformats.org/officeDocument/2006/relationships/customXml" Target="../ink/ink541.xml"/><Relationship Id="rId183" Type="http://schemas.openxmlformats.org/officeDocument/2006/relationships/image" Target="../media/image517.png"/><Relationship Id="rId218" Type="http://schemas.openxmlformats.org/officeDocument/2006/relationships/customXml" Target="../ink/ink570.xml"/><Relationship Id="rId239" Type="http://schemas.openxmlformats.org/officeDocument/2006/relationships/image" Target="../media/image545.png"/><Relationship Id="rId390" Type="http://schemas.openxmlformats.org/officeDocument/2006/relationships/customXml" Target="../ink/ink656.xml"/><Relationship Id="rId404" Type="http://schemas.openxmlformats.org/officeDocument/2006/relationships/customXml" Target="../ink/ink663.xml"/><Relationship Id="rId425" Type="http://schemas.openxmlformats.org/officeDocument/2006/relationships/image" Target="../media/image637.png"/><Relationship Id="rId250" Type="http://schemas.openxmlformats.org/officeDocument/2006/relationships/customXml" Target="../ink/ink586.xml"/><Relationship Id="rId271" Type="http://schemas.openxmlformats.org/officeDocument/2006/relationships/image" Target="../media/image561.png"/><Relationship Id="rId292" Type="http://schemas.openxmlformats.org/officeDocument/2006/relationships/customXml" Target="../ink/ink607.xml"/><Relationship Id="rId306" Type="http://schemas.openxmlformats.org/officeDocument/2006/relationships/customXml" Target="../ink/ink614.xml"/><Relationship Id="rId24" Type="http://schemas.openxmlformats.org/officeDocument/2006/relationships/customXml" Target="../ink/ink471.xml"/><Relationship Id="rId45" Type="http://schemas.openxmlformats.org/officeDocument/2006/relationships/customXml" Target="../ink/ink482.xml"/><Relationship Id="rId66" Type="http://schemas.openxmlformats.org/officeDocument/2006/relationships/image" Target="../media/image461.png"/><Relationship Id="rId87" Type="http://schemas.openxmlformats.org/officeDocument/2006/relationships/customXml" Target="../ink/ink503.xml"/><Relationship Id="rId110" Type="http://schemas.openxmlformats.org/officeDocument/2006/relationships/image" Target="../media/image483.png"/><Relationship Id="rId131" Type="http://schemas.openxmlformats.org/officeDocument/2006/relationships/customXml" Target="../ink/ink525.xml"/><Relationship Id="rId327" Type="http://schemas.openxmlformats.org/officeDocument/2006/relationships/image" Target="../media/image588.png"/><Relationship Id="rId348" Type="http://schemas.openxmlformats.org/officeDocument/2006/relationships/customXml" Target="../ink/ink635.xml"/><Relationship Id="rId369" Type="http://schemas.openxmlformats.org/officeDocument/2006/relationships/image" Target="../media/image609.png"/><Relationship Id="rId152" Type="http://schemas.openxmlformats.org/officeDocument/2006/relationships/customXml" Target="../ink/ink536.xml"/><Relationship Id="rId173" Type="http://schemas.openxmlformats.org/officeDocument/2006/relationships/image" Target="../media/image513.png"/><Relationship Id="rId194" Type="http://schemas.openxmlformats.org/officeDocument/2006/relationships/customXml" Target="../ink/ink558.xml"/><Relationship Id="rId208" Type="http://schemas.openxmlformats.org/officeDocument/2006/relationships/customXml" Target="../ink/ink565.xml"/><Relationship Id="rId229" Type="http://schemas.openxmlformats.org/officeDocument/2006/relationships/image" Target="../media/image540.png"/><Relationship Id="rId380" Type="http://schemas.openxmlformats.org/officeDocument/2006/relationships/customXml" Target="../ink/ink651.xml"/><Relationship Id="rId415" Type="http://schemas.openxmlformats.org/officeDocument/2006/relationships/image" Target="../media/image632.png"/><Relationship Id="rId240" Type="http://schemas.openxmlformats.org/officeDocument/2006/relationships/customXml" Target="../ink/ink581.xml"/><Relationship Id="rId261" Type="http://schemas.openxmlformats.org/officeDocument/2006/relationships/image" Target="../media/image556.png"/><Relationship Id="rId14" Type="http://schemas.openxmlformats.org/officeDocument/2006/relationships/customXml" Target="../ink/ink466.xml"/><Relationship Id="rId35" Type="http://schemas.openxmlformats.org/officeDocument/2006/relationships/image" Target="../media/image446.png"/><Relationship Id="rId56" Type="http://schemas.openxmlformats.org/officeDocument/2006/relationships/image" Target="../media/image456.png"/><Relationship Id="rId77" Type="http://schemas.openxmlformats.org/officeDocument/2006/relationships/customXml" Target="../ink/ink498.xml"/><Relationship Id="rId100" Type="http://schemas.openxmlformats.org/officeDocument/2006/relationships/image" Target="../media/image478.png"/><Relationship Id="rId282" Type="http://schemas.openxmlformats.org/officeDocument/2006/relationships/customXml" Target="../ink/ink602.xml"/><Relationship Id="rId317" Type="http://schemas.openxmlformats.org/officeDocument/2006/relationships/image" Target="../media/image583.png"/><Relationship Id="rId338" Type="http://schemas.openxmlformats.org/officeDocument/2006/relationships/customXml" Target="../ink/ink630.xml"/><Relationship Id="rId359" Type="http://schemas.openxmlformats.org/officeDocument/2006/relationships/image" Target="../media/image604.png"/><Relationship Id="rId8" Type="http://schemas.openxmlformats.org/officeDocument/2006/relationships/customXml" Target="../ink/ink463.xml"/><Relationship Id="rId98" Type="http://schemas.openxmlformats.org/officeDocument/2006/relationships/image" Target="../media/image477.png"/><Relationship Id="rId121" Type="http://schemas.openxmlformats.org/officeDocument/2006/relationships/customXml" Target="../ink/ink520.xml"/><Relationship Id="rId142" Type="http://schemas.openxmlformats.org/officeDocument/2006/relationships/customXml" Target="../ink/ink531.xml"/><Relationship Id="rId163" Type="http://schemas.openxmlformats.org/officeDocument/2006/relationships/image" Target="../media/image508.png"/><Relationship Id="rId184" Type="http://schemas.openxmlformats.org/officeDocument/2006/relationships/customXml" Target="../ink/ink553.xml"/><Relationship Id="rId219" Type="http://schemas.openxmlformats.org/officeDocument/2006/relationships/image" Target="../media/image535.png"/><Relationship Id="rId370" Type="http://schemas.openxmlformats.org/officeDocument/2006/relationships/customXml" Target="../ink/ink646.xml"/><Relationship Id="rId391" Type="http://schemas.openxmlformats.org/officeDocument/2006/relationships/image" Target="../media/image620.png"/><Relationship Id="rId405" Type="http://schemas.openxmlformats.org/officeDocument/2006/relationships/image" Target="../media/image627.png"/><Relationship Id="rId426" Type="http://schemas.openxmlformats.org/officeDocument/2006/relationships/customXml" Target="../ink/ink674.xml"/><Relationship Id="rId230" Type="http://schemas.openxmlformats.org/officeDocument/2006/relationships/customXml" Target="../ink/ink576.xml"/><Relationship Id="rId251" Type="http://schemas.openxmlformats.org/officeDocument/2006/relationships/image" Target="../media/image551.png"/><Relationship Id="rId25" Type="http://schemas.openxmlformats.org/officeDocument/2006/relationships/image" Target="../media/image441.png"/><Relationship Id="rId46" Type="http://schemas.openxmlformats.org/officeDocument/2006/relationships/image" Target="../media/image451.png"/><Relationship Id="rId67" Type="http://schemas.openxmlformats.org/officeDocument/2006/relationships/customXml" Target="../ink/ink493.xml"/><Relationship Id="rId272" Type="http://schemas.openxmlformats.org/officeDocument/2006/relationships/customXml" Target="../ink/ink597.xml"/><Relationship Id="rId293" Type="http://schemas.openxmlformats.org/officeDocument/2006/relationships/image" Target="../media/image571.png"/><Relationship Id="rId307" Type="http://schemas.openxmlformats.org/officeDocument/2006/relationships/image" Target="../media/image578.png"/><Relationship Id="rId328" Type="http://schemas.openxmlformats.org/officeDocument/2006/relationships/customXml" Target="../ink/ink625.xml"/><Relationship Id="rId349" Type="http://schemas.openxmlformats.org/officeDocument/2006/relationships/image" Target="../media/image599.png"/><Relationship Id="rId88" Type="http://schemas.openxmlformats.org/officeDocument/2006/relationships/image" Target="../media/image472.png"/><Relationship Id="rId111" Type="http://schemas.openxmlformats.org/officeDocument/2006/relationships/customXml" Target="../ink/ink515.xml"/><Relationship Id="rId132" Type="http://schemas.openxmlformats.org/officeDocument/2006/relationships/image" Target="../media/image493.png"/><Relationship Id="rId153" Type="http://schemas.openxmlformats.org/officeDocument/2006/relationships/image" Target="../media/image503.png"/><Relationship Id="rId174" Type="http://schemas.openxmlformats.org/officeDocument/2006/relationships/customXml" Target="../ink/ink547.xml"/><Relationship Id="rId195" Type="http://schemas.openxmlformats.org/officeDocument/2006/relationships/image" Target="../media/image523.png"/><Relationship Id="rId209" Type="http://schemas.openxmlformats.org/officeDocument/2006/relationships/image" Target="../media/image530.png"/><Relationship Id="rId360" Type="http://schemas.openxmlformats.org/officeDocument/2006/relationships/customXml" Target="../ink/ink641.xml"/><Relationship Id="rId381" Type="http://schemas.openxmlformats.org/officeDocument/2006/relationships/image" Target="../media/image615.png"/><Relationship Id="rId416" Type="http://schemas.openxmlformats.org/officeDocument/2006/relationships/customXml" Target="../ink/ink669.xml"/><Relationship Id="rId220" Type="http://schemas.openxmlformats.org/officeDocument/2006/relationships/customXml" Target="../ink/ink571.xml"/><Relationship Id="rId241" Type="http://schemas.openxmlformats.org/officeDocument/2006/relationships/image" Target="../media/image546.png"/><Relationship Id="rId15" Type="http://schemas.openxmlformats.org/officeDocument/2006/relationships/image" Target="../media/image437.png"/><Relationship Id="rId36" Type="http://schemas.openxmlformats.org/officeDocument/2006/relationships/customXml" Target="../ink/ink477.xml"/><Relationship Id="rId57" Type="http://schemas.openxmlformats.org/officeDocument/2006/relationships/customXml" Target="../ink/ink488.xml"/><Relationship Id="rId262" Type="http://schemas.openxmlformats.org/officeDocument/2006/relationships/customXml" Target="../ink/ink592.xml"/><Relationship Id="rId283" Type="http://schemas.openxmlformats.org/officeDocument/2006/relationships/image" Target="../media/image567.png"/><Relationship Id="rId318" Type="http://schemas.openxmlformats.org/officeDocument/2006/relationships/customXml" Target="../ink/ink620.xml"/><Relationship Id="rId339" Type="http://schemas.openxmlformats.org/officeDocument/2006/relationships/image" Target="../media/image594.png"/><Relationship Id="rId78" Type="http://schemas.openxmlformats.org/officeDocument/2006/relationships/image" Target="../media/image467.png"/><Relationship Id="rId99" Type="http://schemas.openxmlformats.org/officeDocument/2006/relationships/customXml" Target="../ink/ink509.xml"/><Relationship Id="rId101" Type="http://schemas.openxmlformats.org/officeDocument/2006/relationships/customXml" Target="../ink/ink510.xml"/><Relationship Id="rId122" Type="http://schemas.openxmlformats.org/officeDocument/2006/relationships/image" Target="../media/image489.png"/><Relationship Id="rId143" Type="http://schemas.openxmlformats.org/officeDocument/2006/relationships/image" Target="../media/image498.png"/><Relationship Id="rId164" Type="http://schemas.openxmlformats.org/officeDocument/2006/relationships/customXml" Target="../ink/ink542.xml"/><Relationship Id="rId185" Type="http://schemas.openxmlformats.org/officeDocument/2006/relationships/image" Target="../media/image518.png"/><Relationship Id="rId350" Type="http://schemas.openxmlformats.org/officeDocument/2006/relationships/customXml" Target="../ink/ink636.xml"/><Relationship Id="rId371" Type="http://schemas.openxmlformats.org/officeDocument/2006/relationships/image" Target="../media/image610.png"/><Relationship Id="rId406" Type="http://schemas.openxmlformats.org/officeDocument/2006/relationships/customXml" Target="../ink/ink664.xml"/><Relationship Id="rId9" Type="http://schemas.openxmlformats.org/officeDocument/2006/relationships/image" Target="../media/image434.png"/><Relationship Id="rId210" Type="http://schemas.openxmlformats.org/officeDocument/2006/relationships/customXml" Target="../ink/ink566.xml"/><Relationship Id="rId392" Type="http://schemas.openxmlformats.org/officeDocument/2006/relationships/customXml" Target="../ink/ink657.xml"/><Relationship Id="rId427" Type="http://schemas.openxmlformats.org/officeDocument/2006/relationships/image" Target="../media/image638.png"/><Relationship Id="rId26" Type="http://schemas.openxmlformats.org/officeDocument/2006/relationships/customXml" Target="../ink/ink472.xml"/><Relationship Id="rId231" Type="http://schemas.openxmlformats.org/officeDocument/2006/relationships/image" Target="../media/image541.png"/><Relationship Id="rId252" Type="http://schemas.openxmlformats.org/officeDocument/2006/relationships/customXml" Target="../ink/ink587.xml"/><Relationship Id="rId273" Type="http://schemas.openxmlformats.org/officeDocument/2006/relationships/image" Target="../media/image562.png"/><Relationship Id="rId294" Type="http://schemas.openxmlformats.org/officeDocument/2006/relationships/customXml" Target="../ink/ink608.xml"/><Relationship Id="rId308" Type="http://schemas.openxmlformats.org/officeDocument/2006/relationships/customXml" Target="../ink/ink615.xml"/><Relationship Id="rId329" Type="http://schemas.openxmlformats.org/officeDocument/2006/relationships/image" Target="../media/image589.png"/><Relationship Id="rId47" Type="http://schemas.openxmlformats.org/officeDocument/2006/relationships/customXml" Target="../ink/ink483.xml"/><Relationship Id="rId68" Type="http://schemas.openxmlformats.org/officeDocument/2006/relationships/image" Target="../media/image462.png"/><Relationship Id="rId89" Type="http://schemas.openxmlformats.org/officeDocument/2006/relationships/customXml" Target="../ink/ink504.xml"/><Relationship Id="rId112" Type="http://schemas.openxmlformats.org/officeDocument/2006/relationships/image" Target="../media/image484.png"/><Relationship Id="rId133" Type="http://schemas.openxmlformats.org/officeDocument/2006/relationships/customXml" Target="../ink/ink526.xml"/><Relationship Id="rId154" Type="http://schemas.openxmlformats.org/officeDocument/2006/relationships/customXml" Target="../ink/ink537.xml"/><Relationship Id="rId175" Type="http://schemas.openxmlformats.org/officeDocument/2006/relationships/image" Target="../media/image514.png"/><Relationship Id="rId340" Type="http://schemas.openxmlformats.org/officeDocument/2006/relationships/customXml" Target="../ink/ink631.xml"/><Relationship Id="rId361" Type="http://schemas.openxmlformats.org/officeDocument/2006/relationships/image" Target="../media/image605.png"/><Relationship Id="rId196" Type="http://schemas.openxmlformats.org/officeDocument/2006/relationships/customXml" Target="../ink/ink559.xml"/><Relationship Id="rId200" Type="http://schemas.openxmlformats.org/officeDocument/2006/relationships/customXml" Target="../ink/ink561.xml"/><Relationship Id="rId382" Type="http://schemas.openxmlformats.org/officeDocument/2006/relationships/customXml" Target="../ink/ink652.xml"/><Relationship Id="rId417" Type="http://schemas.openxmlformats.org/officeDocument/2006/relationships/image" Target="../media/image633.png"/><Relationship Id="rId16" Type="http://schemas.openxmlformats.org/officeDocument/2006/relationships/customXml" Target="../ink/ink467.xml"/><Relationship Id="rId221" Type="http://schemas.openxmlformats.org/officeDocument/2006/relationships/image" Target="../media/image536.png"/><Relationship Id="rId242" Type="http://schemas.openxmlformats.org/officeDocument/2006/relationships/customXml" Target="../ink/ink582.xml"/><Relationship Id="rId263" Type="http://schemas.openxmlformats.org/officeDocument/2006/relationships/image" Target="../media/image557.png"/><Relationship Id="rId284" Type="http://schemas.openxmlformats.org/officeDocument/2006/relationships/customXml" Target="../ink/ink603.xml"/><Relationship Id="rId319" Type="http://schemas.openxmlformats.org/officeDocument/2006/relationships/image" Target="../media/image584.png"/><Relationship Id="rId37" Type="http://schemas.openxmlformats.org/officeDocument/2006/relationships/image" Target="../media/image447.png"/><Relationship Id="rId58" Type="http://schemas.openxmlformats.org/officeDocument/2006/relationships/image" Target="../media/image457.png"/><Relationship Id="rId79" Type="http://schemas.openxmlformats.org/officeDocument/2006/relationships/customXml" Target="../ink/ink499.xml"/><Relationship Id="rId102" Type="http://schemas.openxmlformats.org/officeDocument/2006/relationships/image" Target="../media/image479.png"/><Relationship Id="rId123" Type="http://schemas.openxmlformats.org/officeDocument/2006/relationships/customXml" Target="../ink/ink521.xml"/><Relationship Id="rId144" Type="http://schemas.openxmlformats.org/officeDocument/2006/relationships/customXml" Target="../ink/ink532.xml"/><Relationship Id="rId330" Type="http://schemas.openxmlformats.org/officeDocument/2006/relationships/customXml" Target="../ink/ink626.xml"/><Relationship Id="rId90" Type="http://schemas.openxmlformats.org/officeDocument/2006/relationships/image" Target="../media/image473.png"/><Relationship Id="rId165" Type="http://schemas.openxmlformats.org/officeDocument/2006/relationships/image" Target="../media/image509.png"/><Relationship Id="rId186" Type="http://schemas.openxmlformats.org/officeDocument/2006/relationships/customXml" Target="../ink/ink554.xml"/><Relationship Id="rId351" Type="http://schemas.openxmlformats.org/officeDocument/2006/relationships/image" Target="../media/image600.png"/><Relationship Id="rId372" Type="http://schemas.openxmlformats.org/officeDocument/2006/relationships/customXml" Target="../ink/ink647.xml"/><Relationship Id="rId393" Type="http://schemas.openxmlformats.org/officeDocument/2006/relationships/image" Target="../media/image621.png"/><Relationship Id="rId407" Type="http://schemas.openxmlformats.org/officeDocument/2006/relationships/image" Target="../media/image628.png"/><Relationship Id="rId211" Type="http://schemas.openxmlformats.org/officeDocument/2006/relationships/image" Target="../media/image531.png"/><Relationship Id="rId232" Type="http://schemas.openxmlformats.org/officeDocument/2006/relationships/customXml" Target="../ink/ink577.xml"/><Relationship Id="rId253" Type="http://schemas.openxmlformats.org/officeDocument/2006/relationships/image" Target="../media/image552.png"/><Relationship Id="rId274" Type="http://schemas.openxmlformats.org/officeDocument/2006/relationships/customXml" Target="../ink/ink598.xml"/><Relationship Id="rId295" Type="http://schemas.openxmlformats.org/officeDocument/2006/relationships/image" Target="../media/image572.png"/><Relationship Id="rId309" Type="http://schemas.openxmlformats.org/officeDocument/2006/relationships/image" Target="../media/image579.png"/><Relationship Id="rId27" Type="http://schemas.openxmlformats.org/officeDocument/2006/relationships/image" Target="../media/image442.png"/><Relationship Id="rId48" Type="http://schemas.openxmlformats.org/officeDocument/2006/relationships/image" Target="../media/image452.png"/><Relationship Id="rId69" Type="http://schemas.openxmlformats.org/officeDocument/2006/relationships/customXml" Target="../ink/ink494.xml"/><Relationship Id="rId113" Type="http://schemas.openxmlformats.org/officeDocument/2006/relationships/customXml" Target="../ink/ink516.xml"/><Relationship Id="rId134" Type="http://schemas.openxmlformats.org/officeDocument/2006/relationships/image" Target="../media/image494.png"/><Relationship Id="rId320" Type="http://schemas.openxmlformats.org/officeDocument/2006/relationships/customXml" Target="../ink/ink621.xml"/><Relationship Id="rId80" Type="http://schemas.openxmlformats.org/officeDocument/2006/relationships/image" Target="../media/image468.png"/><Relationship Id="rId155" Type="http://schemas.openxmlformats.org/officeDocument/2006/relationships/image" Target="../media/image504.png"/><Relationship Id="rId176" Type="http://schemas.openxmlformats.org/officeDocument/2006/relationships/customXml" Target="../ink/ink548.xml"/><Relationship Id="rId197" Type="http://schemas.openxmlformats.org/officeDocument/2006/relationships/image" Target="../media/image524.png"/><Relationship Id="rId341" Type="http://schemas.openxmlformats.org/officeDocument/2006/relationships/image" Target="../media/image595.png"/><Relationship Id="rId362" Type="http://schemas.openxmlformats.org/officeDocument/2006/relationships/customXml" Target="../ink/ink642.xml"/><Relationship Id="rId383" Type="http://schemas.openxmlformats.org/officeDocument/2006/relationships/image" Target="../media/image616.png"/><Relationship Id="rId418" Type="http://schemas.openxmlformats.org/officeDocument/2006/relationships/customXml" Target="../ink/ink670.xml"/><Relationship Id="rId201" Type="http://schemas.openxmlformats.org/officeDocument/2006/relationships/image" Target="../media/image526.png"/><Relationship Id="rId222" Type="http://schemas.openxmlformats.org/officeDocument/2006/relationships/customXml" Target="../ink/ink572.xml"/><Relationship Id="rId243" Type="http://schemas.openxmlformats.org/officeDocument/2006/relationships/image" Target="../media/image547.png"/><Relationship Id="rId264" Type="http://schemas.openxmlformats.org/officeDocument/2006/relationships/customXml" Target="../ink/ink593.xml"/><Relationship Id="rId285" Type="http://schemas.openxmlformats.org/officeDocument/2006/relationships/image" Target="../media/image568.png"/><Relationship Id="rId17" Type="http://schemas.openxmlformats.org/officeDocument/2006/relationships/image" Target="../media/image438.png"/><Relationship Id="rId38" Type="http://schemas.openxmlformats.org/officeDocument/2006/relationships/customXml" Target="../ink/ink478.xml"/><Relationship Id="rId59" Type="http://schemas.openxmlformats.org/officeDocument/2006/relationships/customXml" Target="../ink/ink489.xml"/><Relationship Id="rId103" Type="http://schemas.openxmlformats.org/officeDocument/2006/relationships/customXml" Target="../ink/ink511.xml"/><Relationship Id="rId124" Type="http://schemas.openxmlformats.org/officeDocument/2006/relationships/image" Target="../media/image335.png"/><Relationship Id="rId310" Type="http://schemas.openxmlformats.org/officeDocument/2006/relationships/customXml" Target="../ink/ink616.xml"/><Relationship Id="rId70" Type="http://schemas.openxmlformats.org/officeDocument/2006/relationships/image" Target="../media/image463.png"/><Relationship Id="rId91" Type="http://schemas.openxmlformats.org/officeDocument/2006/relationships/customXml" Target="../ink/ink505.xml"/><Relationship Id="rId145" Type="http://schemas.openxmlformats.org/officeDocument/2006/relationships/image" Target="../media/image499.png"/><Relationship Id="rId166" Type="http://schemas.openxmlformats.org/officeDocument/2006/relationships/customXml" Target="../ink/ink543.xml"/><Relationship Id="rId187" Type="http://schemas.openxmlformats.org/officeDocument/2006/relationships/image" Target="../media/image519.png"/><Relationship Id="rId331" Type="http://schemas.openxmlformats.org/officeDocument/2006/relationships/image" Target="../media/image590.png"/><Relationship Id="rId352" Type="http://schemas.openxmlformats.org/officeDocument/2006/relationships/customXml" Target="../ink/ink637.xml"/><Relationship Id="rId373" Type="http://schemas.openxmlformats.org/officeDocument/2006/relationships/image" Target="../media/image611.png"/><Relationship Id="rId394" Type="http://schemas.openxmlformats.org/officeDocument/2006/relationships/customXml" Target="../ink/ink658.xml"/><Relationship Id="rId408" Type="http://schemas.openxmlformats.org/officeDocument/2006/relationships/customXml" Target="../ink/ink66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67.xml"/><Relationship Id="rId233" Type="http://schemas.openxmlformats.org/officeDocument/2006/relationships/image" Target="../media/image542.png"/><Relationship Id="rId254" Type="http://schemas.openxmlformats.org/officeDocument/2006/relationships/customXml" Target="../ink/ink588.xml"/><Relationship Id="rId28" Type="http://schemas.openxmlformats.org/officeDocument/2006/relationships/customXml" Target="../ink/ink473.xml"/><Relationship Id="rId49" Type="http://schemas.openxmlformats.org/officeDocument/2006/relationships/customXml" Target="../ink/ink484.xml"/><Relationship Id="rId114" Type="http://schemas.openxmlformats.org/officeDocument/2006/relationships/image" Target="../media/image485.png"/><Relationship Id="rId275" Type="http://schemas.openxmlformats.org/officeDocument/2006/relationships/image" Target="../media/image563.png"/><Relationship Id="rId296" Type="http://schemas.openxmlformats.org/officeDocument/2006/relationships/customXml" Target="../ink/ink609.xml"/><Relationship Id="rId300" Type="http://schemas.openxmlformats.org/officeDocument/2006/relationships/customXml" Target="../ink/ink611.xml"/><Relationship Id="rId60" Type="http://schemas.openxmlformats.org/officeDocument/2006/relationships/image" Target="../media/image458.png"/><Relationship Id="rId81" Type="http://schemas.openxmlformats.org/officeDocument/2006/relationships/customXml" Target="../ink/ink500.xml"/><Relationship Id="rId135" Type="http://schemas.openxmlformats.org/officeDocument/2006/relationships/customXml" Target="../ink/ink527.xml"/><Relationship Id="rId156" Type="http://schemas.openxmlformats.org/officeDocument/2006/relationships/customXml" Target="../ink/ink538.xml"/><Relationship Id="rId177" Type="http://schemas.openxmlformats.org/officeDocument/2006/relationships/image" Target="../media/image515.png"/><Relationship Id="rId198" Type="http://schemas.openxmlformats.org/officeDocument/2006/relationships/customXml" Target="../ink/ink560.xml"/><Relationship Id="rId321" Type="http://schemas.openxmlformats.org/officeDocument/2006/relationships/image" Target="../media/image585.png"/><Relationship Id="rId342" Type="http://schemas.openxmlformats.org/officeDocument/2006/relationships/customXml" Target="../ink/ink632.xml"/><Relationship Id="rId363" Type="http://schemas.openxmlformats.org/officeDocument/2006/relationships/image" Target="../media/image606.png"/><Relationship Id="rId384" Type="http://schemas.openxmlformats.org/officeDocument/2006/relationships/customXml" Target="../ink/ink653.xml"/><Relationship Id="rId419" Type="http://schemas.openxmlformats.org/officeDocument/2006/relationships/image" Target="../media/image634.png"/><Relationship Id="rId202" Type="http://schemas.openxmlformats.org/officeDocument/2006/relationships/customXml" Target="../ink/ink562.xml"/><Relationship Id="rId223" Type="http://schemas.openxmlformats.org/officeDocument/2006/relationships/image" Target="../media/image537.png"/><Relationship Id="rId244" Type="http://schemas.openxmlformats.org/officeDocument/2006/relationships/customXml" Target="../ink/ink583.xml"/><Relationship Id="rId18" Type="http://schemas.openxmlformats.org/officeDocument/2006/relationships/customXml" Target="../ink/ink468.xml"/><Relationship Id="rId39" Type="http://schemas.openxmlformats.org/officeDocument/2006/relationships/customXml" Target="../ink/ink479.xml"/><Relationship Id="rId265" Type="http://schemas.openxmlformats.org/officeDocument/2006/relationships/image" Target="../media/image558.png"/><Relationship Id="rId286" Type="http://schemas.openxmlformats.org/officeDocument/2006/relationships/customXml" Target="../ink/ink604.xml"/><Relationship Id="rId50" Type="http://schemas.openxmlformats.org/officeDocument/2006/relationships/image" Target="../media/image453.png"/><Relationship Id="rId104" Type="http://schemas.openxmlformats.org/officeDocument/2006/relationships/image" Target="../media/image480.png"/><Relationship Id="rId125" Type="http://schemas.openxmlformats.org/officeDocument/2006/relationships/customXml" Target="../ink/ink522.xml"/><Relationship Id="rId146" Type="http://schemas.openxmlformats.org/officeDocument/2006/relationships/customXml" Target="../ink/ink533.xml"/><Relationship Id="rId167" Type="http://schemas.openxmlformats.org/officeDocument/2006/relationships/image" Target="../media/image510.png"/><Relationship Id="rId188" Type="http://schemas.openxmlformats.org/officeDocument/2006/relationships/customXml" Target="../ink/ink555.xml"/><Relationship Id="rId311" Type="http://schemas.openxmlformats.org/officeDocument/2006/relationships/image" Target="../media/image580.png"/><Relationship Id="rId332" Type="http://schemas.openxmlformats.org/officeDocument/2006/relationships/customXml" Target="../ink/ink627.xml"/><Relationship Id="rId353" Type="http://schemas.openxmlformats.org/officeDocument/2006/relationships/image" Target="../media/image601.png"/><Relationship Id="rId374" Type="http://schemas.openxmlformats.org/officeDocument/2006/relationships/customXml" Target="../ink/ink648.xml"/><Relationship Id="rId395" Type="http://schemas.openxmlformats.org/officeDocument/2006/relationships/image" Target="../media/image622.png"/><Relationship Id="rId409" Type="http://schemas.openxmlformats.org/officeDocument/2006/relationships/image" Target="../media/image629.png"/><Relationship Id="rId71" Type="http://schemas.openxmlformats.org/officeDocument/2006/relationships/customXml" Target="../ink/ink495.xml"/><Relationship Id="rId92" Type="http://schemas.openxmlformats.org/officeDocument/2006/relationships/image" Target="../media/image474.png"/><Relationship Id="rId213" Type="http://schemas.openxmlformats.org/officeDocument/2006/relationships/image" Target="../media/image532.png"/><Relationship Id="rId234" Type="http://schemas.openxmlformats.org/officeDocument/2006/relationships/customXml" Target="../ink/ink578.xml"/><Relationship Id="rId420" Type="http://schemas.openxmlformats.org/officeDocument/2006/relationships/customXml" Target="../ink/ink671.xml"/><Relationship Id="rId2" Type="http://schemas.openxmlformats.org/officeDocument/2006/relationships/customXml" Target="../ink/ink460.xml"/><Relationship Id="rId29" Type="http://schemas.openxmlformats.org/officeDocument/2006/relationships/image" Target="../media/image443.png"/><Relationship Id="rId255" Type="http://schemas.openxmlformats.org/officeDocument/2006/relationships/image" Target="../media/image553.png"/><Relationship Id="rId276" Type="http://schemas.openxmlformats.org/officeDocument/2006/relationships/customXml" Target="../ink/ink599.xml"/><Relationship Id="rId297" Type="http://schemas.openxmlformats.org/officeDocument/2006/relationships/image" Target="../media/image573.png"/><Relationship Id="rId40" Type="http://schemas.openxmlformats.org/officeDocument/2006/relationships/image" Target="../media/image448.png"/><Relationship Id="rId115" Type="http://schemas.openxmlformats.org/officeDocument/2006/relationships/customXml" Target="../ink/ink517.xml"/><Relationship Id="rId136" Type="http://schemas.openxmlformats.org/officeDocument/2006/relationships/image" Target="../media/image495.png"/><Relationship Id="rId157" Type="http://schemas.openxmlformats.org/officeDocument/2006/relationships/image" Target="../media/image505.png"/><Relationship Id="rId178" Type="http://schemas.openxmlformats.org/officeDocument/2006/relationships/customXml" Target="../ink/ink549.xml"/><Relationship Id="rId301" Type="http://schemas.openxmlformats.org/officeDocument/2006/relationships/image" Target="../media/image575.png"/><Relationship Id="rId322" Type="http://schemas.openxmlformats.org/officeDocument/2006/relationships/customXml" Target="../ink/ink622.xml"/><Relationship Id="rId343" Type="http://schemas.openxmlformats.org/officeDocument/2006/relationships/image" Target="../media/image596.png"/><Relationship Id="rId364" Type="http://schemas.openxmlformats.org/officeDocument/2006/relationships/customXml" Target="../ink/ink643.xml"/><Relationship Id="rId61" Type="http://schemas.openxmlformats.org/officeDocument/2006/relationships/customXml" Target="../ink/ink490.xml"/><Relationship Id="rId82" Type="http://schemas.openxmlformats.org/officeDocument/2006/relationships/image" Target="../media/image469.png"/><Relationship Id="rId199" Type="http://schemas.openxmlformats.org/officeDocument/2006/relationships/image" Target="../media/image525.png"/><Relationship Id="rId203" Type="http://schemas.openxmlformats.org/officeDocument/2006/relationships/image" Target="../media/image527.png"/><Relationship Id="rId385" Type="http://schemas.openxmlformats.org/officeDocument/2006/relationships/image" Target="../media/image617.png"/><Relationship Id="rId19" Type="http://schemas.openxmlformats.org/officeDocument/2006/relationships/image" Target="../media/image439.png"/><Relationship Id="rId224" Type="http://schemas.openxmlformats.org/officeDocument/2006/relationships/customXml" Target="../ink/ink573.xml"/><Relationship Id="rId245" Type="http://schemas.openxmlformats.org/officeDocument/2006/relationships/image" Target="../media/image548.png"/><Relationship Id="rId266" Type="http://schemas.openxmlformats.org/officeDocument/2006/relationships/customXml" Target="../ink/ink594.xml"/><Relationship Id="rId287" Type="http://schemas.openxmlformats.org/officeDocument/2006/relationships/image" Target="../media/image78.png"/><Relationship Id="rId410" Type="http://schemas.openxmlformats.org/officeDocument/2006/relationships/customXml" Target="../ink/ink666.xml"/><Relationship Id="rId30" Type="http://schemas.openxmlformats.org/officeDocument/2006/relationships/customXml" Target="../ink/ink474.xml"/><Relationship Id="rId105" Type="http://schemas.openxmlformats.org/officeDocument/2006/relationships/customXml" Target="../ink/ink512.xml"/><Relationship Id="rId126" Type="http://schemas.openxmlformats.org/officeDocument/2006/relationships/image" Target="../media/image490.png"/><Relationship Id="rId147" Type="http://schemas.openxmlformats.org/officeDocument/2006/relationships/image" Target="../media/image500.png"/><Relationship Id="rId168" Type="http://schemas.openxmlformats.org/officeDocument/2006/relationships/customXml" Target="../ink/ink544.xml"/><Relationship Id="rId312" Type="http://schemas.openxmlformats.org/officeDocument/2006/relationships/customXml" Target="../ink/ink617.xml"/><Relationship Id="rId333" Type="http://schemas.openxmlformats.org/officeDocument/2006/relationships/image" Target="../media/image591.png"/><Relationship Id="rId354" Type="http://schemas.openxmlformats.org/officeDocument/2006/relationships/customXml" Target="../ink/ink638.xml"/><Relationship Id="rId51" Type="http://schemas.openxmlformats.org/officeDocument/2006/relationships/customXml" Target="../ink/ink485.xml"/><Relationship Id="rId72" Type="http://schemas.openxmlformats.org/officeDocument/2006/relationships/image" Target="../media/image464.png"/><Relationship Id="rId93" Type="http://schemas.openxmlformats.org/officeDocument/2006/relationships/customXml" Target="../ink/ink506.xml"/><Relationship Id="rId189" Type="http://schemas.openxmlformats.org/officeDocument/2006/relationships/image" Target="../media/image520.png"/><Relationship Id="rId375" Type="http://schemas.openxmlformats.org/officeDocument/2006/relationships/image" Target="../media/image612.png"/><Relationship Id="rId396" Type="http://schemas.openxmlformats.org/officeDocument/2006/relationships/customXml" Target="../ink/ink659.xml"/><Relationship Id="rId3" Type="http://schemas.openxmlformats.org/officeDocument/2006/relationships/image" Target="../media/image432.png"/><Relationship Id="rId214" Type="http://schemas.openxmlformats.org/officeDocument/2006/relationships/customXml" Target="../ink/ink568.xml"/><Relationship Id="rId235" Type="http://schemas.openxmlformats.org/officeDocument/2006/relationships/image" Target="../media/image543.png"/><Relationship Id="rId256" Type="http://schemas.openxmlformats.org/officeDocument/2006/relationships/customXml" Target="../ink/ink589.xml"/><Relationship Id="rId277" Type="http://schemas.openxmlformats.org/officeDocument/2006/relationships/image" Target="../media/image564.png"/><Relationship Id="rId298" Type="http://schemas.openxmlformats.org/officeDocument/2006/relationships/customXml" Target="../ink/ink610.xml"/><Relationship Id="rId400" Type="http://schemas.openxmlformats.org/officeDocument/2006/relationships/customXml" Target="../ink/ink661.xml"/><Relationship Id="rId421" Type="http://schemas.openxmlformats.org/officeDocument/2006/relationships/image" Target="../media/image635.png"/><Relationship Id="rId116" Type="http://schemas.openxmlformats.org/officeDocument/2006/relationships/image" Target="../media/image486.png"/><Relationship Id="rId137" Type="http://schemas.openxmlformats.org/officeDocument/2006/relationships/customXml" Target="../ink/ink528.xml"/><Relationship Id="rId158" Type="http://schemas.openxmlformats.org/officeDocument/2006/relationships/customXml" Target="../ink/ink539.xml"/><Relationship Id="rId302" Type="http://schemas.openxmlformats.org/officeDocument/2006/relationships/customXml" Target="../ink/ink612.xml"/><Relationship Id="rId323" Type="http://schemas.openxmlformats.org/officeDocument/2006/relationships/image" Target="../media/image586.png"/><Relationship Id="rId344" Type="http://schemas.openxmlformats.org/officeDocument/2006/relationships/customXml" Target="../ink/ink633.xml"/><Relationship Id="rId20" Type="http://schemas.openxmlformats.org/officeDocument/2006/relationships/customXml" Target="../ink/ink469.xml"/><Relationship Id="rId41" Type="http://schemas.openxmlformats.org/officeDocument/2006/relationships/customXml" Target="../ink/ink480.xml"/><Relationship Id="rId62" Type="http://schemas.openxmlformats.org/officeDocument/2006/relationships/image" Target="../media/image459.png"/><Relationship Id="rId83" Type="http://schemas.openxmlformats.org/officeDocument/2006/relationships/customXml" Target="../ink/ink501.xml"/><Relationship Id="rId179" Type="http://schemas.openxmlformats.org/officeDocument/2006/relationships/customXml" Target="../ink/ink550.xml"/><Relationship Id="rId365" Type="http://schemas.openxmlformats.org/officeDocument/2006/relationships/image" Target="../media/image607.png"/><Relationship Id="rId386" Type="http://schemas.openxmlformats.org/officeDocument/2006/relationships/customXml" Target="../ink/ink654.xml"/><Relationship Id="rId190" Type="http://schemas.openxmlformats.org/officeDocument/2006/relationships/customXml" Target="../ink/ink556.xml"/><Relationship Id="rId204" Type="http://schemas.openxmlformats.org/officeDocument/2006/relationships/customXml" Target="../ink/ink563.xml"/><Relationship Id="rId225" Type="http://schemas.openxmlformats.org/officeDocument/2006/relationships/image" Target="../media/image538.png"/><Relationship Id="rId246" Type="http://schemas.openxmlformats.org/officeDocument/2006/relationships/customXml" Target="../ink/ink584.xml"/><Relationship Id="rId267" Type="http://schemas.openxmlformats.org/officeDocument/2006/relationships/image" Target="../media/image559.png"/><Relationship Id="rId288" Type="http://schemas.openxmlformats.org/officeDocument/2006/relationships/customXml" Target="../ink/ink605.xml"/><Relationship Id="rId411" Type="http://schemas.openxmlformats.org/officeDocument/2006/relationships/image" Target="../media/image630.png"/><Relationship Id="rId106" Type="http://schemas.openxmlformats.org/officeDocument/2006/relationships/image" Target="../media/image481.png"/><Relationship Id="rId127" Type="http://schemas.openxmlformats.org/officeDocument/2006/relationships/customXml" Target="../ink/ink523.xml"/><Relationship Id="rId313" Type="http://schemas.openxmlformats.org/officeDocument/2006/relationships/image" Target="../media/image581.png"/><Relationship Id="rId10" Type="http://schemas.openxmlformats.org/officeDocument/2006/relationships/customXml" Target="../ink/ink464.xml"/><Relationship Id="rId31" Type="http://schemas.openxmlformats.org/officeDocument/2006/relationships/image" Target="../media/image444.png"/><Relationship Id="rId52" Type="http://schemas.openxmlformats.org/officeDocument/2006/relationships/image" Target="../media/image454.png"/><Relationship Id="rId73" Type="http://schemas.openxmlformats.org/officeDocument/2006/relationships/customXml" Target="../ink/ink496.xml"/><Relationship Id="rId94" Type="http://schemas.openxmlformats.org/officeDocument/2006/relationships/image" Target="../media/image475.png"/><Relationship Id="rId148" Type="http://schemas.openxmlformats.org/officeDocument/2006/relationships/customXml" Target="../ink/ink534.xml"/><Relationship Id="rId169" Type="http://schemas.openxmlformats.org/officeDocument/2006/relationships/image" Target="../media/image511.png"/><Relationship Id="rId334" Type="http://schemas.openxmlformats.org/officeDocument/2006/relationships/customXml" Target="../ink/ink628.xml"/><Relationship Id="rId355" Type="http://schemas.openxmlformats.org/officeDocument/2006/relationships/image" Target="../media/image602.png"/><Relationship Id="rId376" Type="http://schemas.openxmlformats.org/officeDocument/2006/relationships/customXml" Target="../ink/ink649.xml"/><Relationship Id="rId397" Type="http://schemas.openxmlformats.org/officeDocument/2006/relationships/image" Target="../media/image623.png"/><Relationship Id="rId4" Type="http://schemas.openxmlformats.org/officeDocument/2006/relationships/customXml" Target="../ink/ink461.xml"/><Relationship Id="rId180" Type="http://schemas.openxmlformats.org/officeDocument/2006/relationships/customXml" Target="../ink/ink551.xml"/><Relationship Id="rId215" Type="http://schemas.openxmlformats.org/officeDocument/2006/relationships/image" Target="../media/image533.png"/><Relationship Id="rId236" Type="http://schemas.openxmlformats.org/officeDocument/2006/relationships/customXml" Target="../ink/ink579.xml"/><Relationship Id="rId257" Type="http://schemas.openxmlformats.org/officeDocument/2006/relationships/image" Target="../media/image554.png"/><Relationship Id="rId278" Type="http://schemas.openxmlformats.org/officeDocument/2006/relationships/customXml" Target="../ink/ink600.xml"/><Relationship Id="rId401" Type="http://schemas.openxmlformats.org/officeDocument/2006/relationships/image" Target="../media/image625.png"/><Relationship Id="rId422" Type="http://schemas.openxmlformats.org/officeDocument/2006/relationships/customXml" Target="../ink/ink672.xml"/><Relationship Id="rId303" Type="http://schemas.openxmlformats.org/officeDocument/2006/relationships/image" Target="../media/image576.png"/><Relationship Id="rId42" Type="http://schemas.openxmlformats.org/officeDocument/2006/relationships/image" Target="../media/image449.png"/><Relationship Id="rId84" Type="http://schemas.openxmlformats.org/officeDocument/2006/relationships/image" Target="../media/image470.png"/><Relationship Id="rId138" Type="http://schemas.openxmlformats.org/officeDocument/2006/relationships/image" Target="../media/image496.png"/><Relationship Id="rId345" Type="http://schemas.openxmlformats.org/officeDocument/2006/relationships/image" Target="../media/image597.png"/><Relationship Id="rId387" Type="http://schemas.openxmlformats.org/officeDocument/2006/relationships/image" Target="../media/image618.png"/><Relationship Id="rId191" Type="http://schemas.openxmlformats.org/officeDocument/2006/relationships/image" Target="../media/image521.png"/><Relationship Id="rId205" Type="http://schemas.openxmlformats.org/officeDocument/2006/relationships/image" Target="../media/image528.png"/><Relationship Id="rId247" Type="http://schemas.openxmlformats.org/officeDocument/2006/relationships/image" Target="../media/image549.png"/><Relationship Id="rId412" Type="http://schemas.openxmlformats.org/officeDocument/2006/relationships/customXml" Target="../ink/ink667.xml"/><Relationship Id="rId107" Type="http://schemas.openxmlformats.org/officeDocument/2006/relationships/customXml" Target="../ink/ink513.xml"/><Relationship Id="rId289" Type="http://schemas.openxmlformats.org/officeDocument/2006/relationships/image" Target="../media/image569.png"/><Relationship Id="rId11" Type="http://schemas.openxmlformats.org/officeDocument/2006/relationships/image" Target="../media/image435.png"/><Relationship Id="rId53" Type="http://schemas.openxmlformats.org/officeDocument/2006/relationships/customXml" Target="../ink/ink486.xml"/><Relationship Id="rId149" Type="http://schemas.openxmlformats.org/officeDocument/2006/relationships/image" Target="../media/image501.png"/><Relationship Id="rId314" Type="http://schemas.openxmlformats.org/officeDocument/2006/relationships/customXml" Target="../ink/ink618.xml"/><Relationship Id="rId356" Type="http://schemas.openxmlformats.org/officeDocument/2006/relationships/customXml" Target="../ink/ink639.xml"/><Relationship Id="rId398" Type="http://schemas.openxmlformats.org/officeDocument/2006/relationships/customXml" Target="../ink/ink660.xml"/><Relationship Id="rId95" Type="http://schemas.openxmlformats.org/officeDocument/2006/relationships/customXml" Target="../ink/ink507.xml"/><Relationship Id="rId160" Type="http://schemas.openxmlformats.org/officeDocument/2006/relationships/customXml" Target="../ink/ink540.xml"/><Relationship Id="rId216" Type="http://schemas.openxmlformats.org/officeDocument/2006/relationships/customXml" Target="../ink/ink569.xml"/><Relationship Id="rId423" Type="http://schemas.openxmlformats.org/officeDocument/2006/relationships/image" Target="../media/image636.png"/><Relationship Id="rId258" Type="http://schemas.openxmlformats.org/officeDocument/2006/relationships/customXml" Target="../ink/ink590.xml"/><Relationship Id="rId22" Type="http://schemas.openxmlformats.org/officeDocument/2006/relationships/customXml" Target="../ink/ink470.xml"/><Relationship Id="rId64" Type="http://schemas.openxmlformats.org/officeDocument/2006/relationships/image" Target="../media/image460.png"/><Relationship Id="rId118" Type="http://schemas.openxmlformats.org/officeDocument/2006/relationships/image" Target="../media/image487.png"/><Relationship Id="rId325" Type="http://schemas.openxmlformats.org/officeDocument/2006/relationships/image" Target="../media/image587.png"/><Relationship Id="rId367" Type="http://schemas.openxmlformats.org/officeDocument/2006/relationships/image" Target="../media/image60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3.xml"/><Relationship Id="rId21" Type="http://schemas.openxmlformats.org/officeDocument/2006/relationships/image" Target="../media/image648.png"/><Relationship Id="rId42" Type="http://schemas.openxmlformats.org/officeDocument/2006/relationships/customXml" Target="../ink/ink695.xml"/><Relationship Id="rId63" Type="http://schemas.openxmlformats.org/officeDocument/2006/relationships/image" Target="../media/image668.png"/><Relationship Id="rId84" Type="http://schemas.openxmlformats.org/officeDocument/2006/relationships/customXml" Target="../ink/ink716.xml"/><Relationship Id="rId138" Type="http://schemas.openxmlformats.org/officeDocument/2006/relationships/image" Target="../media/image705.png"/><Relationship Id="rId159" Type="http://schemas.openxmlformats.org/officeDocument/2006/relationships/customXml" Target="../ink/ink754.xml"/><Relationship Id="rId170" Type="http://schemas.openxmlformats.org/officeDocument/2006/relationships/image" Target="../media/image720.png"/><Relationship Id="rId191" Type="http://schemas.openxmlformats.org/officeDocument/2006/relationships/image" Target="../media/image730.png"/><Relationship Id="rId205" Type="http://schemas.openxmlformats.org/officeDocument/2006/relationships/image" Target="../media/image737.png"/><Relationship Id="rId226" Type="http://schemas.openxmlformats.org/officeDocument/2006/relationships/customXml" Target="../ink/ink788.xml"/><Relationship Id="rId107" Type="http://schemas.openxmlformats.org/officeDocument/2006/relationships/customXml" Target="../ink/ink728.xml"/><Relationship Id="rId11" Type="http://schemas.openxmlformats.org/officeDocument/2006/relationships/image" Target="../media/image643.png"/><Relationship Id="rId32" Type="http://schemas.openxmlformats.org/officeDocument/2006/relationships/customXml" Target="../ink/ink690.xml"/><Relationship Id="rId53" Type="http://schemas.openxmlformats.org/officeDocument/2006/relationships/image" Target="../media/image663.png"/><Relationship Id="rId74" Type="http://schemas.openxmlformats.org/officeDocument/2006/relationships/customXml" Target="../ink/ink711.xml"/><Relationship Id="rId128" Type="http://schemas.openxmlformats.org/officeDocument/2006/relationships/image" Target="../media/image700.png"/><Relationship Id="rId149" Type="http://schemas.openxmlformats.org/officeDocument/2006/relationships/customXml" Target="../ink/ink749.xml"/><Relationship Id="rId5" Type="http://schemas.openxmlformats.org/officeDocument/2006/relationships/image" Target="../media/image640.png"/><Relationship Id="rId95" Type="http://schemas.openxmlformats.org/officeDocument/2006/relationships/image" Target="../media/image684.png"/><Relationship Id="rId160" Type="http://schemas.openxmlformats.org/officeDocument/2006/relationships/image" Target="../media/image715.png"/><Relationship Id="rId181" Type="http://schemas.openxmlformats.org/officeDocument/2006/relationships/image" Target="../media/image725.png"/><Relationship Id="rId216" Type="http://schemas.openxmlformats.org/officeDocument/2006/relationships/customXml" Target="../ink/ink783.xml"/><Relationship Id="rId237" Type="http://schemas.openxmlformats.org/officeDocument/2006/relationships/image" Target="../media/image335.png"/><Relationship Id="rId22" Type="http://schemas.openxmlformats.org/officeDocument/2006/relationships/customXml" Target="../ink/ink685.xml"/><Relationship Id="rId43" Type="http://schemas.openxmlformats.org/officeDocument/2006/relationships/image" Target="../media/image659.png"/><Relationship Id="rId64" Type="http://schemas.openxmlformats.org/officeDocument/2006/relationships/customXml" Target="../ink/ink706.xml"/><Relationship Id="rId118" Type="http://schemas.openxmlformats.org/officeDocument/2006/relationships/image" Target="../media/image695.png"/><Relationship Id="rId139" Type="http://schemas.openxmlformats.org/officeDocument/2006/relationships/customXml" Target="../ink/ink744.xml"/><Relationship Id="rId85" Type="http://schemas.openxmlformats.org/officeDocument/2006/relationships/image" Target="../media/image679.png"/><Relationship Id="rId150" Type="http://schemas.openxmlformats.org/officeDocument/2006/relationships/image" Target="../media/image711.png"/><Relationship Id="rId171" Type="http://schemas.openxmlformats.org/officeDocument/2006/relationships/customXml" Target="../ink/ink760.xml"/><Relationship Id="rId192" Type="http://schemas.openxmlformats.org/officeDocument/2006/relationships/customXml" Target="../ink/ink771.xml"/><Relationship Id="rId206" Type="http://schemas.openxmlformats.org/officeDocument/2006/relationships/customXml" Target="../ink/ink778.xml"/><Relationship Id="rId227" Type="http://schemas.openxmlformats.org/officeDocument/2006/relationships/image" Target="../media/image748.png"/><Relationship Id="rId201" Type="http://schemas.openxmlformats.org/officeDocument/2006/relationships/image" Target="../media/image735.png"/><Relationship Id="rId222" Type="http://schemas.openxmlformats.org/officeDocument/2006/relationships/customXml" Target="../ink/ink786.xml"/><Relationship Id="rId12" Type="http://schemas.openxmlformats.org/officeDocument/2006/relationships/customXml" Target="../ink/ink680.xml"/><Relationship Id="rId17" Type="http://schemas.openxmlformats.org/officeDocument/2006/relationships/image" Target="../media/image646.png"/><Relationship Id="rId33" Type="http://schemas.openxmlformats.org/officeDocument/2006/relationships/image" Target="../media/image654.png"/><Relationship Id="rId38" Type="http://schemas.openxmlformats.org/officeDocument/2006/relationships/customXml" Target="../ink/ink693.xml"/><Relationship Id="rId59" Type="http://schemas.openxmlformats.org/officeDocument/2006/relationships/image" Target="../media/image666.png"/><Relationship Id="rId103" Type="http://schemas.openxmlformats.org/officeDocument/2006/relationships/customXml" Target="../ink/ink726.xml"/><Relationship Id="rId108" Type="http://schemas.openxmlformats.org/officeDocument/2006/relationships/image" Target="../media/image690.png"/><Relationship Id="rId124" Type="http://schemas.openxmlformats.org/officeDocument/2006/relationships/image" Target="../media/image698.png"/><Relationship Id="rId129" Type="http://schemas.openxmlformats.org/officeDocument/2006/relationships/customXml" Target="../ink/ink739.xml"/><Relationship Id="rId54" Type="http://schemas.openxmlformats.org/officeDocument/2006/relationships/customXml" Target="../ink/ink701.xml"/><Relationship Id="rId70" Type="http://schemas.openxmlformats.org/officeDocument/2006/relationships/customXml" Target="../ink/ink709.xml"/><Relationship Id="rId75" Type="http://schemas.openxmlformats.org/officeDocument/2006/relationships/image" Target="../media/image674.png"/><Relationship Id="rId91" Type="http://schemas.openxmlformats.org/officeDocument/2006/relationships/image" Target="../media/image682.png"/><Relationship Id="rId96" Type="http://schemas.openxmlformats.org/officeDocument/2006/relationships/customXml" Target="../ink/ink722.xml"/><Relationship Id="rId140" Type="http://schemas.openxmlformats.org/officeDocument/2006/relationships/image" Target="../media/image706.png"/><Relationship Id="rId145" Type="http://schemas.openxmlformats.org/officeDocument/2006/relationships/customXml" Target="../ink/ink747.xml"/><Relationship Id="rId161" Type="http://schemas.openxmlformats.org/officeDocument/2006/relationships/customXml" Target="../ink/ink755.xml"/><Relationship Id="rId166" Type="http://schemas.openxmlformats.org/officeDocument/2006/relationships/image" Target="../media/image718.png"/><Relationship Id="rId182" Type="http://schemas.openxmlformats.org/officeDocument/2006/relationships/customXml" Target="../ink/ink766.xml"/><Relationship Id="rId187" Type="http://schemas.openxmlformats.org/officeDocument/2006/relationships/image" Target="../media/image728.png"/><Relationship Id="rId217" Type="http://schemas.openxmlformats.org/officeDocument/2006/relationships/image" Target="../media/image7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7.xml"/><Relationship Id="rId212" Type="http://schemas.openxmlformats.org/officeDocument/2006/relationships/customXml" Target="../ink/ink781.xml"/><Relationship Id="rId233" Type="http://schemas.openxmlformats.org/officeDocument/2006/relationships/image" Target="../media/image751.png"/><Relationship Id="rId238" Type="http://schemas.openxmlformats.org/officeDocument/2006/relationships/customXml" Target="../ink/ink794.xml"/><Relationship Id="rId23" Type="http://schemas.openxmlformats.org/officeDocument/2006/relationships/image" Target="../media/image649.png"/><Relationship Id="rId28" Type="http://schemas.openxmlformats.org/officeDocument/2006/relationships/customXml" Target="../ink/ink688.xml"/><Relationship Id="rId49" Type="http://schemas.openxmlformats.org/officeDocument/2006/relationships/image" Target="../media/image662.png"/><Relationship Id="rId114" Type="http://schemas.openxmlformats.org/officeDocument/2006/relationships/image" Target="../media/image693.png"/><Relationship Id="rId119" Type="http://schemas.openxmlformats.org/officeDocument/2006/relationships/customXml" Target="../ink/ink734.xml"/><Relationship Id="rId44" Type="http://schemas.openxmlformats.org/officeDocument/2006/relationships/customXml" Target="../ink/ink696.xml"/><Relationship Id="rId60" Type="http://schemas.openxmlformats.org/officeDocument/2006/relationships/customXml" Target="../ink/ink704.xml"/><Relationship Id="rId65" Type="http://schemas.openxmlformats.org/officeDocument/2006/relationships/image" Target="../media/image669.png"/><Relationship Id="rId81" Type="http://schemas.openxmlformats.org/officeDocument/2006/relationships/image" Target="../media/image677.png"/><Relationship Id="rId86" Type="http://schemas.openxmlformats.org/officeDocument/2006/relationships/customXml" Target="../ink/ink717.xml"/><Relationship Id="rId130" Type="http://schemas.openxmlformats.org/officeDocument/2006/relationships/image" Target="../media/image701.png"/><Relationship Id="rId135" Type="http://schemas.openxmlformats.org/officeDocument/2006/relationships/customXml" Target="../ink/ink742.xml"/><Relationship Id="rId151" Type="http://schemas.openxmlformats.org/officeDocument/2006/relationships/customXml" Target="../ink/ink750.xml"/><Relationship Id="rId156" Type="http://schemas.openxmlformats.org/officeDocument/2006/relationships/image" Target="../media/image714.png"/><Relationship Id="rId177" Type="http://schemas.openxmlformats.org/officeDocument/2006/relationships/customXml" Target="../ink/ink763.xml"/><Relationship Id="rId198" Type="http://schemas.openxmlformats.org/officeDocument/2006/relationships/customXml" Target="../ink/ink774.xml"/><Relationship Id="rId172" Type="http://schemas.openxmlformats.org/officeDocument/2006/relationships/image" Target="../media/image721.png"/><Relationship Id="rId193" Type="http://schemas.openxmlformats.org/officeDocument/2006/relationships/image" Target="../media/image731.png"/><Relationship Id="rId202" Type="http://schemas.openxmlformats.org/officeDocument/2006/relationships/customXml" Target="../ink/ink776.xml"/><Relationship Id="rId207" Type="http://schemas.openxmlformats.org/officeDocument/2006/relationships/image" Target="../media/image738.png"/><Relationship Id="rId223" Type="http://schemas.openxmlformats.org/officeDocument/2006/relationships/image" Target="../media/image746.png"/><Relationship Id="rId228" Type="http://schemas.openxmlformats.org/officeDocument/2006/relationships/customXml" Target="../ink/ink789.xml"/><Relationship Id="rId13" Type="http://schemas.openxmlformats.org/officeDocument/2006/relationships/image" Target="../media/image644.png"/><Relationship Id="rId18" Type="http://schemas.openxmlformats.org/officeDocument/2006/relationships/customXml" Target="../ink/ink683.xml"/><Relationship Id="rId39" Type="http://schemas.openxmlformats.org/officeDocument/2006/relationships/image" Target="../media/image657.png"/><Relationship Id="rId109" Type="http://schemas.openxmlformats.org/officeDocument/2006/relationships/customXml" Target="../ink/ink729.xml"/><Relationship Id="rId34" Type="http://schemas.openxmlformats.org/officeDocument/2006/relationships/customXml" Target="../ink/ink691.xml"/><Relationship Id="rId50" Type="http://schemas.openxmlformats.org/officeDocument/2006/relationships/customXml" Target="../ink/ink699.xml"/><Relationship Id="rId55" Type="http://schemas.openxmlformats.org/officeDocument/2006/relationships/image" Target="../media/image664.png"/><Relationship Id="rId76" Type="http://schemas.openxmlformats.org/officeDocument/2006/relationships/customXml" Target="../ink/ink712.xml"/><Relationship Id="rId97" Type="http://schemas.openxmlformats.org/officeDocument/2006/relationships/image" Target="../media/image685.png"/><Relationship Id="rId104" Type="http://schemas.openxmlformats.org/officeDocument/2006/relationships/image" Target="../media/image688.png"/><Relationship Id="rId120" Type="http://schemas.openxmlformats.org/officeDocument/2006/relationships/image" Target="../media/image696.png"/><Relationship Id="rId125" Type="http://schemas.openxmlformats.org/officeDocument/2006/relationships/customXml" Target="../ink/ink737.xml"/><Relationship Id="rId141" Type="http://schemas.openxmlformats.org/officeDocument/2006/relationships/customXml" Target="../ink/ink745.xml"/><Relationship Id="rId146" Type="http://schemas.openxmlformats.org/officeDocument/2006/relationships/image" Target="../media/image709.png"/><Relationship Id="rId167" Type="http://schemas.openxmlformats.org/officeDocument/2006/relationships/customXml" Target="../ink/ink758.xml"/><Relationship Id="rId188" Type="http://schemas.openxmlformats.org/officeDocument/2006/relationships/customXml" Target="../ink/ink769.xml"/><Relationship Id="rId7" Type="http://schemas.openxmlformats.org/officeDocument/2006/relationships/image" Target="../media/image641.png"/><Relationship Id="rId71" Type="http://schemas.openxmlformats.org/officeDocument/2006/relationships/image" Target="../media/image672.png"/><Relationship Id="rId92" Type="http://schemas.openxmlformats.org/officeDocument/2006/relationships/customXml" Target="../ink/ink720.xml"/><Relationship Id="rId162" Type="http://schemas.openxmlformats.org/officeDocument/2006/relationships/image" Target="../media/image716.png"/><Relationship Id="rId183" Type="http://schemas.openxmlformats.org/officeDocument/2006/relationships/image" Target="../media/image726.png"/><Relationship Id="rId213" Type="http://schemas.openxmlformats.org/officeDocument/2006/relationships/image" Target="../media/image741.png"/><Relationship Id="rId218" Type="http://schemas.openxmlformats.org/officeDocument/2006/relationships/customXml" Target="../ink/ink784.xml"/><Relationship Id="rId234" Type="http://schemas.openxmlformats.org/officeDocument/2006/relationships/customXml" Target="../ink/ink792.xml"/><Relationship Id="rId239" Type="http://schemas.openxmlformats.org/officeDocument/2006/relationships/image" Target="../media/image753.png"/><Relationship Id="rId2" Type="http://schemas.openxmlformats.org/officeDocument/2006/relationships/customXml" Target="../ink/ink675.xml"/><Relationship Id="rId29" Type="http://schemas.openxmlformats.org/officeDocument/2006/relationships/image" Target="../media/image652.png"/><Relationship Id="rId24" Type="http://schemas.openxmlformats.org/officeDocument/2006/relationships/customXml" Target="../ink/ink686.xml"/><Relationship Id="rId40" Type="http://schemas.openxmlformats.org/officeDocument/2006/relationships/customXml" Target="../ink/ink694.xml"/><Relationship Id="rId45" Type="http://schemas.openxmlformats.org/officeDocument/2006/relationships/image" Target="../media/image660.png"/><Relationship Id="rId66" Type="http://schemas.openxmlformats.org/officeDocument/2006/relationships/customXml" Target="../ink/ink707.xml"/><Relationship Id="rId87" Type="http://schemas.openxmlformats.org/officeDocument/2006/relationships/image" Target="../media/image680.png"/><Relationship Id="rId110" Type="http://schemas.openxmlformats.org/officeDocument/2006/relationships/image" Target="../media/image691.png"/><Relationship Id="rId115" Type="http://schemas.openxmlformats.org/officeDocument/2006/relationships/customXml" Target="../ink/ink732.xml"/><Relationship Id="rId131" Type="http://schemas.openxmlformats.org/officeDocument/2006/relationships/customXml" Target="../ink/ink740.xml"/><Relationship Id="rId136" Type="http://schemas.openxmlformats.org/officeDocument/2006/relationships/image" Target="../media/image704.png"/><Relationship Id="rId157" Type="http://schemas.openxmlformats.org/officeDocument/2006/relationships/customXml" Target="../ink/ink753.xml"/><Relationship Id="rId178" Type="http://schemas.openxmlformats.org/officeDocument/2006/relationships/customXml" Target="../ink/ink764.xml"/><Relationship Id="rId61" Type="http://schemas.openxmlformats.org/officeDocument/2006/relationships/image" Target="../media/image667.png"/><Relationship Id="rId82" Type="http://schemas.openxmlformats.org/officeDocument/2006/relationships/customXml" Target="../ink/ink715.xml"/><Relationship Id="rId152" Type="http://schemas.openxmlformats.org/officeDocument/2006/relationships/image" Target="../media/image712.png"/><Relationship Id="rId173" Type="http://schemas.openxmlformats.org/officeDocument/2006/relationships/customXml" Target="../ink/ink761.xml"/><Relationship Id="rId194" Type="http://schemas.openxmlformats.org/officeDocument/2006/relationships/customXml" Target="../ink/ink772.xml"/><Relationship Id="rId199" Type="http://schemas.openxmlformats.org/officeDocument/2006/relationships/image" Target="../media/image734.png"/><Relationship Id="rId203" Type="http://schemas.openxmlformats.org/officeDocument/2006/relationships/image" Target="../media/image736.png"/><Relationship Id="rId208" Type="http://schemas.openxmlformats.org/officeDocument/2006/relationships/customXml" Target="../ink/ink779.xml"/><Relationship Id="rId229" Type="http://schemas.openxmlformats.org/officeDocument/2006/relationships/image" Target="../media/image749.png"/><Relationship Id="rId19" Type="http://schemas.openxmlformats.org/officeDocument/2006/relationships/image" Target="../media/image647.png"/><Relationship Id="rId224" Type="http://schemas.openxmlformats.org/officeDocument/2006/relationships/customXml" Target="../ink/ink787.xml"/><Relationship Id="rId240" Type="http://schemas.openxmlformats.org/officeDocument/2006/relationships/customXml" Target="../ink/ink795.xml"/><Relationship Id="rId14" Type="http://schemas.openxmlformats.org/officeDocument/2006/relationships/customXml" Target="../ink/ink681.xml"/><Relationship Id="rId30" Type="http://schemas.openxmlformats.org/officeDocument/2006/relationships/customXml" Target="../ink/ink689.xml"/><Relationship Id="rId35" Type="http://schemas.openxmlformats.org/officeDocument/2006/relationships/image" Target="../media/image655.png"/><Relationship Id="rId56" Type="http://schemas.openxmlformats.org/officeDocument/2006/relationships/customXml" Target="../ink/ink702.xml"/><Relationship Id="rId77" Type="http://schemas.openxmlformats.org/officeDocument/2006/relationships/image" Target="../media/image675.png"/><Relationship Id="rId100" Type="http://schemas.openxmlformats.org/officeDocument/2006/relationships/customXml" Target="../ink/ink724.xml"/><Relationship Id="rId105" Type="http://schemas.openxmlformats.org/officeDocument/2006/relationships/customXml" Target="../ink/ink727.xml"/><Relationship Id="rId126" Type="http://schemas.openxmlformats.org/officeDocument/2006/relationships/image" Target="../media/image699.png"/><Relationship Id="rId147" Type="http://schemas.openxmlformats.org/officeDocument/2006/relationships/customXml" Target="../ink/ink748.xml"/><Relationship Id="rId168" Type="http://schemas.openxmlformats.org/officeDocument/2006/relationships/image" Target="../media/image719.png"/><Relationship Id="rId8" Type="http://schemas.openxmlformats.org/officeDocument/2006/relationships/customXml" Target="../ink/ink678.xml"/><Relationship Id="rId51" Type="http://schemas.openxmlformats.org/officeDocument/2006/relationships/image" Target="../media/image21.png"/><Relationship Id="rId72" Type="http://schemas.openxmlformats.org/officeDocument/2006/relationships/customXml" Target="../ink/ink710.xml"/><Relationship Id="rId93" Type="http://schemas.openxmlformats.org/officeDocument/2006/relationships/image" Target="../media/image683.png"/><Relationship Id="rId98" Type="http://schemas.openxmlformats.org/officeDocument/2006/relationships/customXml" Target="../ink/ink723.xml"/><Relationship Id="rId121" Type="http://schemas.openxmlformats.org/officeDocument/2006/relationships/customXml" Target="../ink/ink735.xml"/><Relationship Id="rId142" Type="http://schemas.openxmlformats.org/officeDocument/2006/relationships/image" Target="../media/image707.png"/><Relationship Id="rId163" Type="http://schemas.openxmlformats.org/officeDocument/2006/relationships/customXml" Target="../ink/ink756.xml"/><Relationship Id="rId184" Type="http://schemas.openxmlformats.org/officeDocument/2006/relationships/customXml" Target="../ink/ink767.xml"/><Relationship Id="rId189" Type="http://schemas.openxmlformats.org/officeDocument/2006/relationships/image" Target="../media/image729.png"/><Relationship Id="rId219" Type="http://schemas.openxmlformats.org/officeDocument/2006/relationships/image" Target="../media/image744.png"/><Relationship Id="rId3" Type="http://schemas.openxmlformats.org/officeDocument/2006/relationships/image" Target="../media/image639.png"/><Relationship Id="rId214" Type="http://schemas.openxmlformats.org/officeDocument/2006/relationships/customXml" Target="../ink/ink782.xml"/><Relationship Id="rId230" Type="http://schemas.openxmlformats.org/officeDocument/2006/relationships/customXml" Target="../ink/ink790.xml"/><Relationship Id="rId235" Type="http://schemas.openxmlformats.org/officeDocument/2006/relationships/image" Target="../media/image752.png"/><Relationship Id="rId25" Type="http://schemas.openxmlformats.org/officeDocument/2006/relationships/image" Target="../media/image650.png"/><Relationship Id="rId46" Type="http://schemas.openxmlformats.org/officeDocument/2006/relationships/customXml" Target="../ink/ink697.xml"/><Relationship Id="rId67" Type="http://schemas.openxmlformats.org/officeDocument/2006/relationships/image" Target="../media/image670.png"/><Relationship Id="rId116" Type="http://schemas.openxmlformats.org/officeDocument/2006/relationships/image" Target="../media/image694.png"/><Relationship Id="rId137" Type="http://schemas.openxmlformats.org/officeDocument/2006/relationships/customXml" Target="../ink/ink743.xml"/><Relationship Id="rId158" Type="http://schemas.openxmlformats.org/officeDocument/2006/relationships/image" Target="../media/image387.png"/><Relationship Id="rId20" Type="http://schemas.openxmlformats.org/officeDocument/2006/relationships/customXml" Target="../ink/ink684.xml"/><Relationship Id="rId41" Type="http://schemas.openxmlformats.org/officeDocument/2006/relationships/image" Target="../media/image658.png"/><Relationship Id="rId62" Type="http://schemas.openxmlformats.org/officeDocument/2006/relationships/customXml" Target="../ink/ink705.xml"/><Relationship Id="rId83" Type="http://schemas.openxmlformats.org/officeDocument/2006/relationships/image" Target="../media/image678.png"/><Relationship Id="rId88" Type="http://schemas.openxmlformats.org/officeDocument/2006/relationships/customXml" Target="../ink/ink718.xml"/><Relationship Id="rId111" Type="http://schemas.openxmlformats.org/officeDocument/2006/relationships/customXml" Target="../ink/ink730.xml"/><Relationship Id="rId132" Type="http://schemas.openxmlformats.org/officeDocument/2006/relationships/image" Target="../media/image702.png"/><Relationship Id="rId153" Type="http://schemas.openxmlformats.org/officeDocument/2006/relationships/customXml" Target="../ink/ink751.xml"/><Relationship Id="rId174" Type="http://schemas.openxmlformats.org/officeDocument/2006/relationships/image" Target="../media/image722.png"/><Relationship Id="rId179" Type="http://schemas.openxmlformats.org/officeDocument/2006/relationships/image" Target="../media/image724.png"/><Relationship Id="rId195" Type="http://schemas.openxmlformats.org/officeDocument/2006/relationships/image" Target="../media/image732.png"/><Relationship Id="rId209" Type="http://schemas.openxmlformats.org/officeDocument/2006/relationships/image" Target="../media/image739.png"/><Relationship Id="rId190" Type="http://schemas.openxmlformats.org/officeDocument/2006/relationships/customXml" Target="../ink/ink770.xml"/><Relationship Id="rId204" Type="http://schemas.openxmlformats.org/officeDocument/2006/relationships/customXml" Target="../ink/ink777.xml"/><Relationship Id="rId220" Type="http://schemas.openxmlformats.org/officeDocument/2006/relationships/customXml" Target="../ink/ink785.xml"/><Relationship Id="rId225" Type="http://schemas.openxmlformats.org/officeDocument/2006/relationships/image" Target="../media/image747.png"/><Relationship Id="rId241" Type="http://schemas.openxmlformats.org/officeDocument/2006/relationships/image" Target="../media/image754.png"/><Relationship Id="rId15" Type="http://schemas.openxmlformats.org/officeDocument/2006/relationships/image" Target="../media/image645.png"/><Relationship Id="rId36" Type="http://schemas.openxmlformats.org/officeDocument/2006/relationships/customXml" Target="../ink/ink692.xml"/><Relationship Id="rId57" Type="http://schemas.openxmlformats.org/officeDocument/2006/relationships/image" Target="../media/image665.png"/><Relationship Id="rId106" Type="http://schemas.openxmlformats.org/officeDocument/2006/relationships/image" Target="../media/image689.png"/><Relationship Id="rId127" Type="http://schemas.openxmlformats.org/officeDocument/2006/relationships/customXml" Target="../ink/ink738.xml"/><Relationship Id="rId10" Type="http://schemas.openxmlformats.org/officeDocument/2006/relationships/customXml" Target="../ink/ink679.xml"/><Relationship Id="rId31" Type="http://schemas.openxmlformats.org/officeDocument/2006/relationships/image" Target="../media/image653.png"/><Relationship Id="rId52" Type="http://schemas.openxmlformats.org/officeDocument/2006/relationships/customXml" Target="../ink/ink700.xml"/><Relationship Id="rId73" Type="http://schemas.openxmlformats.org/officeDocument/2006/relationships/image" Target="../media/image673.png"/><Relationship Id="rId78" Type="http://schemas.openxmlformats.org/officeDocument/2006/relationships/customXml" Target="../ink/ink713.xml"/><Relationship Id="rId94" Type="http://schemas.openxmlformats.org/officeDocument/2006/relationships/customXml" Target="../ink/ink721.xml"/><Relationship Id="rId99" Type="http://schemas.openxmlformats.org/officeDocument/2006/relationships/image" Target="../media/image686.png"/><Relationship Id="rId101" Type="http://schemas.openxmlformats.org/officeDocument/2006/relationships/customXml" Target="../ink/ink725.xml"/><Relationship Id="rId122" Type="http://schemas.openxmlformats.org/officeDocument/2006/relationships/image" Target="../media/image697.png"/><Relationship Id="rId143" Type="http://schemas.openxmlformats.org/officeDocument/2006/relationships/customXml" Target="../ink/ink746.xml"/><Relationship Id="rId148" Type="http://schemas.openxmlformats.org/officeDocument/2006/relationships/image" Target="../media/image710.png"/><Relationship Id="rId164" Type="http://schemas.openxmlformats.org/officeDocument/2006/relationships/image" Target="../media/image717.png"/><Relationship Id="rId169" Type="http://schemas.openxmlformats.org/officeDocument/2006/relationships/customXml" Target="../ink/ink759.xml"/><Relationship Id="rId185" Type="http://schemas.openxmlformats.org/officeDocument/2006/relationships/image" Target="../media/image727.png"/><Relationship Id="rId4" Type="http://schemas.openxmlformats.org/officeDocument/2006/relationships/customXml" Target="../ink/ink676.xml"/><Relationship Id="rId9" Type="http://schemas.openxmlformats.org/officeDocument/2006/relationships/image" Target="../media/image642.png"/><Relationship Id="rId180" Type="http://schemas.openxmlformats.org/officeDocument/2006/relationships/customXml" Target="../ink/ink765.xml"/><Relationship Id="rId210" Type="http://schemas.openxmlformats.org/officeDocument/2006/relationships/customXml" Target="../ink/ink780.xml"/><Relationship Id="rId215" Type="http://schemas.openxmlformats.org/officeDocument/2006/relationships/image" Target="../media/image742.png"/><Relationship Id="rId236" Type="http://schemas.openxmlformats.org/officeDocument/2006/relationships/customXml" Target="../ink/ink793.xml"/><Relationship Id="rId26" Type="http://schemas.openxmlformats.org/officeDocument/2006/relationships/customXml" Target="../ink/ink687.xml"/><Relationship Id="rId231" Type="http://schemas.openxmlformats.org/officeDocument/2006/relationships/image" Target="../media/image750.png"/><Relationship Id="rId47" Type="http://schemas.openxmlformats.org/officeDocument/2006/relationships/image" Target="../media/image661.png"/><Relationship Id="rId68" Type="http://schemas.openxmlformats.org/officeDocument/2006/relationships/customXml" Target="../ink/ink708.xml"/><Relationship Id="rId89" Type="http://schemas.openxmlformats.org/officeDocument/2006/relationships/image" Target="../media/image681.png"/><Relationship Id="rId112" Type="http://schemas.openxmlformats.org/officeDocument/2006/relationships/image" Target="../media/image692.png"/><Relationship Id="rId133" Type="http://schemas.openxmlformats.org/officeDocument/2006/relationships/customXml" Target="../ink/ink741.xml"/><Relationship Id="rId154" Type="http://schemas.openxmlformats.org/officeDocument/2006/relationships/image" Target="../media/image713.png"/><Relationship Id="rId175" Type="http://schemas.openxmlformats.org/officeDocument/2006/relationships/customXml" Target="../ink/ink762.xml"/><Relationship Id="rId196" Type="http://schemas.openxmlformats.org/officeDocument/2006/relationships/customXml" Target="../ink/ink773.xml"/><Relationship Id="rId200" Type="http://schemas.openxmlformats.org/officeDocument/2006/relationships/customXml" Target="../ink/ink775.xml"/><Relationship Id="rId16" Type="http://schemas.openxmlformats.org/officeDocument/2006/relationships/customXml" Target="../ink/ink682.xml"/><Relationship Id="rId221" Type="http://schemas.openxmlformats.org/officeDocument/2006/relationships/image" Target="../media/image745.png"/><Relationship Id="rId37" Type="http://schemas.openxmlformats.org/officeDocument/2006/relationships/image" Target="../media/image656.png"/><Relationship Id="rId58" Type="http://schemas.openxmlformats.org/officeDocument/2006/relationships/customXml" Target="../ink/ink703.xml"/><Relationship Id="rId79" Type="http://schemas.openxmlformats.org/officeDocument/2006/relationships/image" Target="../media/image676.png"/><Relationship Id="rId102" Type="http://schemas.openxmlformats.org/officeDocument/2006/relationships/image" Target="../media/image687.png"/><Relationship Id="rId123" Type="http://schemas.openxmlformats.org/officeDocument/2006/relationships/customXml" Target="../ink/ink736.xml"/><Relationship Id="rId144" Type="http://schemas.openxmlformats.org/officeDocument/2006/relationships/image" Target="../media/image708.png"/><Relationship Id="rId90" Type="http://schemas.openxmlformats.org/officeDocument/2006/relationships/customXml" Target="../ink/ink719.xml"/><Relationship Id="rId165" Type="http://schemas.openxmlformats.org/officeDocument/2006/relationships/customXml" Target="../ink/ink757.xml"/><Relationship Id="rId186" Type="http://schemas.openxmlformats.org/officeDocument/2006/relationships/customXml" Target="../ink/ink768.xml"/><Relationship Id="rId211" Type="http://schemas.openxmlformats.org/officeDocument/2006/relationships/image" Target="../media/image740.png"/><Relationship Id="rId232" Type="http://schemas.openxmlformats.org/officeDocument/2006/relationships/customXml" Target="../ink/ink791.xml"/><Relationship Id="rId27" Type="http://schemas.openxmlformats.org/officeDocument/2006/relationships/image" Target="../media/image651.png"/><Relationship Id="rId48" Type="http://schemas.openxmlformats.org/officeDocument/2006/relationships/customXml" Target="../ink/ink698.xml"/><Relationship Id="rId69" Type="http://schemas.openxmlformats.org/officeDocument/2006/relationships/image" Target="../media/image671.png"/><Relationship Id="rId113" Type="http://schemas.openxmlformats.org/officeDocument/2006/relationships/customXml" Target="../ink/ink731.xml"/><Relationship Id="rId134" Type="http://schemas.openxmlformats.org/officeDocument/2006/relationships/image" Target="../media/image703.png"/><Relationship Id="rId80" Type="http://schemas.openxmlformats.org/officeDocument/2006/relationships/customXml" Target="../ink/ink714.xml"/><Relationship Id="rId155" Type="http://schemas.openxmlformats.org/officeDocument/2006/relationships/customXml" Target="../ink/ink752.xml"/><Relationship Id="rId176" Type="http://schemas.openxmlformats.org/officeDocument/2006/relationships/image" Target="../media/image723.png"/><Relationship Id="rId197" Type="http://schemas.openxmlformats.org/officeDocument/2006/relationships/image" Target="../media/image733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8.xml"/><Relationship Id="rId21" Type="http://schemas.openxmlformats.org/officeDocument/2006/relationships/image" Target="../media/image763.png"/><Relationship Id="rId34" Type="http://schemas.openxmlformats.org/officeDocument/2006/relationships/customXml" Target="../ink/ink812.xml"/><Relationship Id="rId42" Type="http://schemas.openxmlformats.org/officeDocument/2006/relationships/customXml" Target="../ink/ink816.xml"/><Relationship Id="rId47" Type="http://schemas.openxmlformats.org/officeDocument/2006/relationships/image" Target="../media/image776.png"/><Relationship Id="rId50" Type="http://schemas.openxmlformats.org/officeDocument/2006/relationships/customXml" Target="../ink/ink820.xml"/><Relationship Id="rId55" Type="http://schemas.openxmlformats.org/officeDocument/2006/relationships/image" Target="../media/image780.png"/><Relationship Id="rId63" Type="http://schemas.openxmlformats.org/officeDocument/2006/relationships/image" Target="../media/image784.png"/><Relationship Id="rId68" Type="http://schemas.openxmlformats.org/officeDocument/2006/relationships/customXml" Target="../ink/ink829.xml"/><Relationship Id="rId76" Type="http://schemas.openxmlformats.org/officeDocument/2006/relationships/customXml" Target="../ink/ink833.xml"/><Relationship Id="rId84" Type="http://schemas.openxmlformats.org/officeDocument/2006/relationships/customXml" Target="../ink/ink837.xml"/><Relationship Id="rId89" Type="http://schemas.openxmlformats.org/officeDocument/2006/relationships/image" Target="../media/image797.png"/><Relationship Id="rId97" Type="http://schemas.openxmlformats.org/officeDocument/2006/relationships/image" Target="../media/image801.png"/><Relationship Id="rId7" Type="http://schemas.openxmlformats.org/officeDocument/2006/relationships/image" Target="../media/image757.png"/><Relationship Id="rId71" Type="http://schemas.openxmlformats.org/officeDocument/2006/relationships/image" Target="../media/image788.png"/><Relationship Id="rId92" Type="http://schemas.openxmlformats.org/officeDocument/2006/relationships/customXml" Target="../ink/ink841.xml"/><Relationship Id="rId2" Type="http://schemas.openxmlformats.org/officeDocument/2006/relationships/customXml" Target="../ink/ink796.xml"/><Relationship Id="rId16" Type="http://schemas.openxmlformats.org/officeDocument/2006/relationships/customXml" Target="../ink/ink803.xml"/><Relationship Id="rId29" Type="http://schemas.openxmlformats.org/officeDocument/2006/relationships/image" Target="../media/image767.png"/><Relationship Id="rId11" Type="http://schemas.openxmlformats.org/officeDocument/2006/relationships/image" Target="../media/image759.png"/><Relationship Id="rId24" Type="http://schemas.openxmlformats.org/officeDocument/2006/relationships/customXml" Target="../ink/ink807.xml"/><Relationship Id="rId32" Type="http://schemas.openxmlformats.org/officeDocument/2006/relationships/customXml" Target="../ink/ink811.xml"/><Relationship Id="rId37" Type="http://schemas.openxmlformats.org/officeDocument/2006/relationships/image" Target="../media/image771.png"/><Relationship Id="rId40" Type="http://schemas.openxmlformats.org/officeDocument/2006/relationships/customXml" Target="../ink/ink815.xml"/><Relationship Id="rId45" Type="http://schemas.openxmlformats.org/officeDocument/2006/relationships/image" Target="../media/image775.png"/><Relationship Id="rId53" Type="http://schemas.openxmlformats.org/officeDocument/2006/relationships/image" Target="../media/image779.png"/><Relationship Id="rId58" Type="http://schemas.openxmlformats.org/officeDocument/2006/relationships/customXml" Target="../ink/ink824.xml"/><Relationship Id="rId66" Type="http://schemas.openxmlformats.org/officeDocument/2006/relationships/customXml" Target="../ink/ink828.xml"/><Relationship Id="rId74" Type="http://schemas.openxmlformats.org/officeDocument/2006/relationships/customXml" Target="../ink/ink832.xml"/><Relationship Id="rId79" Type="http://schemas.openxmlformats.org/officeDocument/2006/relationships/image" Target="../media/image792.png"/><Relationship Id="rId87" Type="http://schemas.openxmlformats.org/officeDocument/2006/relationships/image" Target="../media/image796.png"/><Relationship Id="rId5" Type="http://schemas.openxmlformats.org/officeDocument/2006/relationships/image" Target="../media/image756.png"/><Relationship Id="rId61" Type="http://schemas.openxmlformats.org/officeDocument/2006/relationships/image" Target="../media/image783.png"/><Relationship Id="rId82" Type="http://schemas.openxmlformats.org/officeDocument/2006/relationships/customXml" Target="../ink/ink836.xml"/><Relationship Id="rId90" Type="http://schemas.openxmlformats.org/officeDocument/2006/relationships/customXml" Target="../ink/ink840.xml"/><Relationship Id="rId95" Type="http://schemas.openxmlformats.org/officeDocument/2006/relationships/image" Target="../media/image800.png"/><Relationship Id="rId19" Type="http://schemas.openxmlformats.org/officeDocument/2006/relationships/image" Target="../media/image762.png"/><Relationship Id="rId14" Type="http://schemas.openxmlformats.org/officeDocument/2006/relationships/customXml" Target="../ink/ink802.xml"/><Relationship Id="rId22" Type="http://schemas.openxmlformats.org/officeDocument/2006/relationships/customXml" Target="../ink/ink806.xml"/><Relationship Id="rId27" Type="http://schemas.openxmlformats.org/officeDocument/2006/relationships/image" Target="../media/image766.png"/><Relationship Id="rId30" Type="http://schemas.openxmlformats.org/officeDocument/2006/relationships/customXml" Target="../ink/ink810.xml"/><Relationship Id="rId35" Type="http://schemas.openxmlformats.org/officeDocument/2006/relationships/image" Target="../media/image770.png"/><Relationship Id="rId43" Type="http://schemas.openxmlformats.org/officeDocument/2006/relationships/image" Target="../media/image774.png"/><Relationship Id="rId48" Type="http://schemas.openxmlformats.org/officeDocument/2006/relationships/customXml" Target="../ink/ink819.xml"/><Relationship Id="rId56" Type="http://schemas.openxmlformats.org/officeDocument/2006/relationships/customXml" Target="../ink/ink823.xml"/><Relationship Id="rId64" Type="http://schemas.openxmlformats.org/officeDocument/2006/relationships/customXml" Target="../ink/ink827.xml"/><Relationship Id="rId69" Type="http://schemas.openxmlformats.org/officeDocument/2006/relationships/image" Target="../media/image787.png"/><Relationship Id="rId77" Type="http://schemas.openxmlformats.org/officeDocument/2006/relationships/image" Target="../media/image791.png"/><Relationship Id="rId8" Type="http://schemas.openxmlformats.org/officeDocument/2006/relationships/customXml" Target="../ink/ink799.xml"/><Relationship Id="rId51" Type="http://schemas.openxmlformats.org/officeDocument/2006/relationships/image" Target="../media/image778.png"/><Relationship Id="rId72" Type="http://schemas.openxmlformats.org/officeDocument/2006/relationships/customXml" Target="../ink/ink831.xml"/><Relationship Id="rId80" Type="http://schemas.openxmlformats.org/officeDocument/2006/relationships/customXml" Target="../ink/ink835.xml"/><Relationship Id="rId85" Type="http://schemas.openxmlformats.org/officeDocument/2006/relationships/image" Target="../media/image795.png"/><Relationship Id="rId93" Type="http://schemas.openxmlformats.org/officeDocument/2006/relationships/image" Target="../media/image799.png"/><Relationship Id="rId3" Type="http://schemas.openxmlformats.org/officeDocument/2006/relationships/image" Target="../media/image755.png"/><Relationship Id="rId12" Type="http://schemas.openxmlformats.org/officeDocument/2006/relationships/customXml" Target="../ink/ink801.xml"/><Relationship Id="rId17" Type="http://schemas.openxmlformats.org/officeDocument/2006/relationships/image" Target="../media/image761.png"/><Relationship Id="rId25" Type="http://schemas.openxmlformats.org/officeDocument/2006/relationships/image" Target="../media/image765.png"/><Relationship Id="rId33" Type="http://schemas.openxmlformats.org/officeDocument/2006/relationships/image" Target="../media/image769.png"/><Relationship Id="rId38" Type="http://schemas.openxmlformats.org/officeDocument/2006/relationships/customXml" Target="../ink/ink814.xml"/><Relationship Id="rId46" Type="http://schemas.openxmlformats.org/officeDocument/2006/relationships/customXml" Target="../ink/ink818.xml"/><Relationship Id="rId59" Type="http://schemas.openxmlformats.org/officeDocument/2006/relationships/image" Target="../media/image782.png"/><Relationship Id="rId67" Type="http://schemas.openxmlformats.org/officeDocument/2006/relationships/image" Target="../media/image786.png"/><Relationship Id="rId20" Type="http://schemas.openxmlformats.org/officeDocument/2006/relationships/customXml" Target="../ink/ink805.xml"/><Relationship Id="rId41" Type="http://schemas.openxmlformats.org/officeDocument/2006/relationships/image" Target="../media/image773.png"/><Relationship Id="rId54" Type="http://schemas.openxmlformats.org/officeDocument/2006/relationships/customXml" Target="../ink/ink822.xml"/><Relationship Id="rId62" Type="http://schemas.openxmlformats.org/officeDocument/2006/relationships/customXml" Target="../ink/ink826.xml"/><Relationship Id="rId70" Type="http://schemas.openxmlformats.org/officeDocument/2006/relationships/customXml" Target="../ink/ink830.xml"/><Relationship Id="rId75" Type="http://schemas.openxmlformats.org/officeDocument/2006/relationships/image" Target="../media/image790.png"/><Relationship Id="rId83" Type="http://schemas.openxmlformats.org/officeDocument/2006/relationships/image" Target="../media/image794.png"/><Relationship Id="rId88" Type="http://schemas.openxmlformats.org/officeDocument/2006/relationships/customXml" Target="../ink/ink839.xml"/><Relationship Id="rId91" Type="http://schemas.openxmlformats.org/officeDocument/2006/relationships/image" Target="../media/image798.png"/><Relationship Id="rId96" Type="http://schemas.openxmlformats.org/officeDocument/2006/relationships/customXml" Target="../ink/ink8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8.xml"/><Relationship Id="rId15" Type="http://schemas.openxmlformats.org/officeDocument/2006/relationships/image" Target="../media/image760.png"/><Relationship Id="rId23" Type="http://schemas.openxmlformats.org/officeDocument/2006/relationships/image" Target="../media/image764.png"/><Relationship Id="rId28" Type="http://schemas.openxmlformats.org/officeDocument/2006/relationships/customXml" Target="../ink/ink809.xml"/><Relationship Id="rId36" Type="http://schemas.openxmlformats.org/officeDocument/2006/relationships/customXml" Target="../ink/ink813.xml"/><Relationship Id="rId49" Type="http://schemas.openxmlformats.org/officeDocument/2006/relationships/image" Target="../media/image777.png"/><Relationship Id="rId57" Type="http://schemas.openxmlformats.org/officeDocument/2006/relationships/image" Target="../media/image781.png"/><Relationship Id="rId10" Type="http://schemas.openxmlformats.org/officeDocument/2006/relationships/customXml" Target="../ink/ink800.xml"/><Relationship Id="rId31" Type="http://schemas.openxmlformats.org/officeDocument/2006/relationships/image" Target="../media/image768.png"/><Relationship Id="rId44" Type="http://schemas.openxmlformats.org/officeDocument/2006/relationships/customXml" Target="../ink/ink817.xml"/><Relationship Id="rId52" Type="http://schemas.openxmlformats.org/officeDocument/2006/relationships/customXml" Target="../ink/ink821.xml"/><Relationship Id="rId60" Type="http://schemas.openxmlformats.org/officeDocument/2006/relationships/customXml" Target="../ink/ink825.xml"/><Relationship Id="rId65" Type="http://schemas.openxmlformats.org/officeDocument/2006/relationships/image" Target="../media/image785.png"/><Relationship Id="rId73" Type="http://schemas.openxmlformats.org/officeDocument/2006/relationships/image" Target="../media/image789.png"/><Relationship Id="rId78" Type="http://schemas.openxmlformats.org/officeDocument/2006/relationships/customXml" Target="../ink/ink834.xml"/><Relationship Id="rId81" Type="http://schemas.openxmlformats.org/officeDocument/2006/relationships/image" Target="../media/image793.png"/><Relationship Id="rId86" Type="http://schemas.openxmlformats.org/officeDocument/2006/relationships/customXml" Target="../ink/ink838.xml"/><Relationship Id="rId94" Type="http://schemas.openxmlformats.org/officeDocument/2006/relationships/customXml" Target="../ink/ink842.xml"/><Relationship Id="rId4" Type="http://schemas.openxmlformats.org/officeDocument/2006/relationships/customXml" Target="../ink/ink797.xml"/><Relationship Id="rId9" Type="http://schemas.openxmlformats.org/officeDocument/2006/relationships/image" Target="../media/image758.png"/><Relationship Id="rId13" Type="http://schemas.openxmlformats.org/officeDocument/2006/relationships/image" Target="../media/image214.png"/><Relationship Id="rId18" Type="http://schemas.openxmlformats.org/officeDocument/2006/relationships/customXml" Target="../ink/ink804.xml"/><Relationship Id="rId39" Type="http://schemas.openxmlformats.org/officeDocument/2006/relationships/image" Target="../media/image772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.png"/><Relationship Id="rId299" Type="http://schemas.openxmlformats.org/officeDocument/2006/relationships/customXml" Target="../ink/ink994.xml"/><Relationship Id="rId303" Type="http://schemas.openxmlformats.org/officeDocument/2006/relationships/customXml" Target="../ink/ink996.xml"/><Relationship Id="rId21" Type="http://schemas.openxmlformats.org/officeDocument/2006/relationships/image" Target="../media/image811.png"/><Relationship Id="rId42" Type="http://schemas.openxmlformats.org/officeDocument/2006/relationships/customXml" Target="../ink/ink864.xml"/><Relationship Id="rId63" Type="http://schemas.openxmlformats.org/officeDocument/2006/relationships/image" Target="../media/image832.png"/><Relationship Id="rId84" Type="http://schemas.openxmlformats.org/officeDocument/2006/relationships/customXml" Target="../ink/ink885.xml"/><Relationship Id="rId138" Type="http://schemas.openxmlformats.org/officeDocument/2006/relationships/customXml" Target="../ink/ink912.xml"/><Relationship Id="rId159" Type="http://schemas.openxmlformats.org/officeDocument/2006/relationships/image" Target="../media/image879.png"/><Relationship Id="rId170" Type="http://schemas.openxmlformats.org/officeDocument/2006/relationships/customXml" Target="../ink/ink928.xml"/><Relationship Id="rId191" Type="http://schemas.openxmlformats.org/officeDocument/2006/relationships/customXml" Target="../ink/ink939.xml"/><Relationship Id="rId205" Type="http://schemas.openxmlformats.org/officeDocument/2006/relationships/customXml" Target="../ink/ink946.xml"/><Relationship Id="rId226" Type="http://schemas.openxmlformats.org/officeDocument/2006/relationships/customXml" Target="../ink/ink957.xml"/><Relationship Id="rId247" Type="http://schemas.openxmlformats.org/officeDocument/2006/relationships/image" Target="../media/image921.png"/><Relationship Id="rId107" Type="http://schemas.openxmlformats.org/officeDocument/2006/relationships/image" Target="../media/image854.png"/><Relationship Id="rId268" Type="http://schemas.openxmlformats.org/officeDocument/2006/relationships/customXml" Target="../ink/ink978.xml"/><Relationship Id="rId289" Type="http://schemas.openxmlformats.org/officeDocument/2006/relationships/customXml" Target="../ink/ink989.xml"/><Relationship Id="rId11" Type="http://schemas.openxmlformats.org/officeDocument/2006/relationships/image" Target="../media/image806.png"/><Relationship Id="rId32" Type="http://schemas.openxmlformats.org/officeDocument/2006/relationships/customXml" Target="../ink/ink859.xml"/><Relationship Id="rId53" Type="http://schemas.openxmlformats.org/officeDocument/2006/relationships/image" Target="../media/image827.png"/><Relationship Id="rId74" Type="http://schemas.openxmlformats.org/officeDocument/2006/relationships/customXml" Target="../ink/ink880.xml"/><Relationship Id="rId128" Type="http://schemas.openxmlformats.org/officeDocument/2006/relationships/customXml" Target="../ink/ink907.xml"/><Relationship Id="rId149" Type="http://schemas.openxmlformats.org/officeDocument/2006/relationships/image" Target="../media/image874.png"/><Relationship Id="rId314" Type="http://schemas.openxmlformats.org/officeDocument/2006/relationships/image" Target="../media/image953.png"/><Relationship Id="rId5" Type="http://schemas.openxmlformats.org/officeDocument/2006/relationships/image" Target="../media/image803.png"/><Relationship Id="rId95" Type="http://schemas.openxmlformats.org/officeDocument/2006/relationships/image" Target="../media/image848.png"/><Relationship Id="rId160" Type="http://schemas.openxmlformats.org/officeDocument/2006/relationships/customXml" Target="../ink/ink923.xml"/><Relationship Id="rId181" Type="http://schemas.openxmlformats.org/officeDocument/2006/relationships/image" Target="../media/image889.png"/><Relationship Id="rId216" Type="http://schemas.openxmlformats.org/officeDocument/2006/relationships/customXml" Target="../ink/ink952.xml"/><Relationship Id="rId237" Type="http://schemas.openxmlformats.org/officeDocument/2006/relationships/image" Target="../media/image916.png"/><Relationship Id="rId258" Type="http://schemas.openxmlformats.org/officeDocument/2006/relationships/customXml" Target="../ink/ink973.xml"/><Relationship Id="rId279" Type="http://schemas.openxmlformats.org/officeDocument/2006/relationships/customXml" Target="../ink/ink984.xml"/><Relationship Id="rId22" Type="http://schemas.openxmlformats.org/officeDocument/2006/relationships/customXml" Target="../ink/ink854.xml"/><Relationship Id="rId43" Type="http://schemas.openxmlformats.org/officeDocument/2006/relationships/image" Target="../media/image822.png"/><Relationship Id="rId64" Type="http://schemas.openxmlformats.org/officeDocument/2006/relationships/customXml" Target="../ink/ink875.xml"/><Relationship Id="rId118" Type="http://schemas.openxmlformats.org/officeDocument/2006/relationships/customXml" Target="../ink/ink902.xml"/><Relationship Id="rId139" Type="http://schemas.openxmlformats.org/officeDocument/2006/relationships/image" Target="../media/image869.png"/><Relationship Id="rId290" Type="http://schemas.openxmlformats.org/officeDocument/2006/relationships/image" Target="../media/image942.png"/><Relationship Id="rId304" Type="http://schemas.openxmlformats.org/officeDocument/2006/relationships/image" Target="../media/image948.png"/><Relationship Id="rId85" Type="http://schemas.openxmlformats.org/officeDocument/2006/relationships/image" Target="../media/image843.png"/><Relationship Id="rId150" Type="http://schemas.openxmlformats.org/officeDocument/2006/relationships/customXml" Target="../ink/ink918.xml"/><Relationship Id="rId171" Type="http://schemas.openxmlformats.org/officeDocument/2006/relationships/image" Target="../media/image884.png"/><Relationship Id="rId192" Type="http://schemas.openxmlformats.org/officeDocument/2006/relationships/image" Target="../media/image894.png"/><Relationship Id="rId206" Type="http://schemas.openxmlformats.org/officeDocument/2006/relationships/customXml" Target="../ink/ink947.xml"/><Relationship Id="rId227" Type="http://schemas.openxmlformats.org/officeDocument/2006/relationships/image" Target="../media/image911.png"/><Relationship Id="rId248" Type="http://schemas.openxmlformats.org/officeDocument/2006/relationships/customXml" Target="../ink/ink968.xml"/><Relationship Id="rId269" Type="http://schemas.openxmlformats.org/officeDocument/2006/relationships/image" Target="../media/image932.png"/><Relationship Id="rId12" Type="http://schemas.openxmlformats.org/officeDocument/2006/relationships/customXml" Target="../ink/ink849.xml"/><Relationship Id="rId33" Type="http://schemas.openxmlformats.org/officeDocument/2006/relationships/image" Target="../media/image817.png"/><Relationship Id="rId108" Type="http://schemas.openxmlformats.org/officeDocument/2006/relationships/customXml" Target="../ink/ink897.xml"/><Relationship Id="rId129" Type="http://schemas.openxmlformats.org/officeDocument/2006/relationships/image" Target="../media/image864.png"/><Relationship Id="rId280" Type="http://schemas.openxmlformats.org/officeDocument/2006/relationships/image" Target="../media/image937.png"/><Relationship Id="rId315" Type="http://schemas.openxmlformats.org/officeDocument/2006/relationships/customXml" Target="../ink/ink1002.xml"/><Relationship Id="rId54" Type="http://schemas.openxmlformats.org/officeDocument/2006/relationships/customXml" Target="../ink/ink870.xml"/><Relationship Id="rId75" Type="http://schemas.openxmlformats.org/officeDocument/2006/relationships/image" Target="../media/image838.png"/><Relationship Id="rId96" Type="http://schemas.openxmlformats.org/officeDocument/2006/relationships/customXml" Target="../ink/ink891.xml"/><Relationship Id="rId140" Type="http://schemas.openxmlformats.org/officeDocument/2006/relationships/customXml" Target="../ink/ink913.xml"/><Relationship Id="rId161" Type="http://schemas.openxmlformats.org/officeDocument/2006/relationships/image" Target="../media/image880.png"/><Relationship Id="rId182" Type="http://schemas.openxmlformats.org/officeDocument/2006/relationships/customXml" Target="../ink/ink934.xml"/><Relationship Id="rId217" Type="http://schemas.openxmlformats.org/officeDocument/2006/relationships/image" Target="../media/image906.png"/><Relationship Id="rId6" Type="http://schemas.openxmlformats.org/officeDocument/2006/relationships/customXml" Target="../ink/ink846.xml"/><Relationship Id="rId238" Type="http://schemas.openxmlformats.org/officeDocument/2006/relationships/customXml" Target="../ink/ink963.xml"/><Relationship Id="rId259" Type="http://schemas.openxmlformats.org/officeDocument/2006/relationships/image" Target="../media/image927.png"/><Relationship Id="rId23" Type="http://schemas.openxmlformats.org/officeDocument/2006/relationships/image" Target="../media/image812.png"/><Relationship Id="rId119" Type="http://schemas.openxmlformats.org/officeDocument/2006/relationships/image" Target="../media/image859.png"/><Relationship Id="rId270" Type="http://schemas.openxmlformats.org/officeDocument/2006/relationships/customXml" Target="../ink/ink979.xml"/><Relationship Id="rId291" Type="http://schemas.openxmlformats.org/officeDocument/2006/relationships/customXml" Target="../ink/ink990.xml"/><Relationship Id="rId305" Type="http://schemas.openxmlformats.org/officeDocument/2006/relationships/customXml" Target="../ink/ink997.xml"/><Relationship Id="rId44" Type="http://schemas.openxmlformats.org/officeDocument/2006/relationships/customXml" Target="../ink/ink865.xml"/><Relationship Id="rId65" Type="http://schemas.openxmlformats.org/officeDocument/2006/relationships/image" Target="../media/image833.png"/><Relationship Id="rId86" Type="http://schemas.openxmlformats.org/officeDocument/2006/relationships/customXml" Target="../ink/ink886.xml"/><Relationship Id="rId130" Type="http://schemas.openxmlformats.org/officeDocument/2006/relationships/customXml" Target="../ink/ink908.xml"/><Relationship Id="rId151" Type="http://schemas.openxmlformats.org/officeDocument/2006/relationships/image" Target="../media/image875.png"/><Relationship Id="rId172" Type="http://schemas.openxmlformats.org/officeDocument/2006/relationships/customXml" Target="../ink/ink929.xml"/><Relationship Id="rId193" Type="http://schemas.openxmlformats.org/officeDocument/2006/relationships/customXml" Target="../ink/ink940.xml"/><Relationship Id="rId207" Type="http://schemas.openxmlformats.org/officeDocument/2006/relationships/image" Target="../media/image901.png"/><Relationship Id="rId228" Type="http://schemas.openxmlformats.org/officeDocument/2006/relationships/customXml" Target="../ink/ink958.xml"/><Relationship Id="rId249" Type="http://schemas.openxmlformats.org/officeDocument/2006/relationships/image" Target="../media/image922.png"/><Relationship Id="rId13" Type="http://schemas.openxmlformats.org/officeDocument/2006/relationships/image" Target="../media/image807.png"/><Relationship Id="rId109" Type="http://schemas.openxmlformats.org/officeDocument/2006/relationships/image" Target="../media/image855.png"/><Relationship Id="rId260" Type="http://schemas.openxmlformats.org/officeDocument/2006/relationships/customXml" Target="../ink/ink974.xml"/><Relationship Id="rId281" Type="http://schemas.openxmlformats.org/officeDocument/2006/relationships/customXml" Target="../ink/ink985.xml"/><Relationship Id="rId316" Type="http://schemas.openxmlformats.org/officeDocument/2006/relationships/image" Target="../media/image954.png"/><Relationship Id="rId34" Type="http://schemas.openxmlformats.org/officeDocument/2006/relationships/customXml" Target="../ink/ink860.xml"/><Relationship Id="rId55" Type="http://schemas.openxmlformats.org/officeDocument/2006/relationships/image" Target="../media/image828.png"/><Relationship Id="rId76" Type="http://schemas.openxmlformats.org/officeDocument/2006/relationships/customXml" Target="../ink/ink881.xml"/><Relationship Id="rId97" Type="http://schemas.openxmlformats.org/officeDocument/2006/relationships/image" Target="../media/image849.png"/><Relationship Id="rId120" Type="http://schemas.openxmlformats.org/officeDocument/2006/relationships/customXml" Target="../ink/ink903.xml"/><Relationship Id="rId141" Type="http://schemas.openxmlformats.org/officeDocument/2006/relationships/image" Target="../media/image870.png"/><Relationship Id="rId7" Type="http://schemas.openxmlformats.org/officeDocument/2006/relationships/image" Target="../media/image804.png"/><Relationship Id="rId162" Type="http://schemas.openxmlformats.org/officeDocument/2006/relationships/customXml" Target="../ink/ink924.xml"/><Relationship Id="rId183" Type="http://schemas.openxmlformats.org/officeDocument/2006/relationships/image" Target="../media/image890.png"/><Relationship Id="rId218" Type="http://schemas.openxmlformats.org/officeDocument/2006/relationships/customXml" Target="../ink/ink953.xml"/><Relationship Id="rId239" Type="http://schemas.openxmlformats.org/officeDocument/2006/relationships/image" Target="../media/image917.png"/><Relationship Id="rId250" Type="http://schemas.openxmlformats.org/officeDocument/2006/relationships/customXml" Target="../ink/ink969.xml"/><Relationship Id="rId271" Type="http://schemas.openxmlformats.org/officeDocument/2006/relationships/image" Target="../media/image933.png"/><Relationship Id="rId292" Type="http://schemas.openxmlformats.org/officeDocument/2006/relationships/image" Target="../media/image943.png"/><Relationship Id="rId306" Type="http://schemas.openxmlformats.org/officeDocument/2006/relationships/image" Target="../media/image949.png"/><Relationship Id="rId24" Type="http://schemas.openxmlformats.org/officeDocument/2006/relationships/customXml" Target="../ink/ink855.xml"/><Relationship Id="rId45" Type="http://schemas.openxmlformats.org/officeDocument/2006/relationships/image" Target="../media/image823.png"/><Relationship Id="rId66" Type="http://schemas.openxmlformats.org/officeDocument/2006/relationships/customXml" Target="../ink/ink876.xml"/><Relationship Id="rId87" Type="http://schemas.openxmlformats.org/officeDocument/2006/relationships/image" Target="../media/image844.png"/><Relationship Id="rId110" Type="http://schemas.openxmlformats.org/officeDocument/2006/relationships/customXml" Target="../ink/ink898.xml"/><Relationship Id="rId131" Type="http://schemas.openxmlformats.org/officeDocument/2006/relationships/image" Target="../media/image865.png"/><Relationship Id="rId152" Type="http://schemas.openxmlformats.org/officeDocument/2006/relationships/customXml" Target="../ink/ink919.xml"/><Relationship Id="rId173" Type="http://schemas.openxmlformats.org/officeDocument/2006/relationships/image" Target="../media/image885.png"/><Relationship Id="rId194" Type="http://schemas.openxmlformats.org/officeDocument/2006/relationships/image" Target="../media/image895.png"/><Relationship Id="rId208" Type="http://schemas.openxmlformats.org/officeDocument/2006/relationships/customXml" Target="../ink/ink948.xml"/><Relationship Id="rId229" Type="http://schemas.openxmlformats.org/officeDocument/2006/relationships/image" Target="../media/image912.png"/><Relationship Id="rId19" Type="http://schemas.openxmlformats.org/officeDocument/2006/relationships/image" Target="../media/image810.png"/><Relationship Id="rId224" Type="http://schemas.openxmlformats.org/officeDocument/2006/relationships/customXml" Target="../ink/ink956.xml"/><Relationship Id="rId240" Type="http://schemas.openxmlformats.org/officeDocument/2006/relationships/customXml" Target="../ink/ink964.xml"/><Relationship Id="rId245" Type="http://schemas.openxmlformats.org/officeDocument/2006/relationships/image" Target="../media/image920.png"/><Relationship Id="rId261" Type="http://schemas.openxmlformats.org/officeDocument/2006/relationships/image" Target="../media/image928.png"/><Relationship Id="rId266" Type="http://schemas.openxmlformats.org/officeDocument/2006/relationships/customXml" Target="../ink/ink977.xml"/><Relationship Id="rId287" Type="http://schemas.openxmlformats.org/officeDocument/2006/relationships/customXml" Target="../ink/ink988.xml"/><Relationship Id="rId14" Type="http://schemas.openxmlformats.org/officeDocument/2006/relationships/customXml" Target="../ink/ink850.xml"/><Relationship Id="rId30" Type="http://schemas.openxmlformats.org/officeDocument/2006/relationships/customXml" Target="../ink/ink858.xml"/><Relationship Id="rId35" Type="http://schemas.openxmlformats.org/officeDocument/2006/relationships/image" Target="../media/image818.png"/><Relationship Id="rId56" Type="http://schemas.openxmlformats.org/officeDocument/2006/relationships/customXml" Target="../ink/ink871.xml"/><Relationship Id="rId77" Type="http://schemas.openxmlformats.org/officeDocument/2006/relationships/image" Target="../media/image839.png"/><Relationship Id="rId100" Type="http://schemas.openxmlformats.org/officeDocument/2006/relationships/customXml" Target="../ink/ink893.xml"/><Relationship Id="rId105" Type="http://schemas.openxmlformats.org/officeDocument/2006/relationships/image" Target="../media/image853.png"/><Relationship Id="rId126" Type="http://schemas.openxmlformats.org/officeDocument/2006/relationships/customXml" Target="../ink/ink906.xml"/><Relationship Id="rId147" Type="http://schemas.openxmlformats.org/officeDocument/2006/relationships/image" Target="../media/image873.png"/><Relationship Id="rId168" Type="http://schemas.openxmlformats.org/officeDocument/2006/relationships/customXml" Target="../ink/ink927.xml"/><Relationship Id="rId282" Type="http://schemas.openxmlformats.org/officeDocument/2006/relationships/image" Target="../media/image938.png"/><Relationship Id="rId312" Type="http://schemas.openxmlformats.org/officeDocument/2006/relationships/image" Target="../media/image952.png"/><Relationship Id="rId317" Type="http://schemas.openxmlformats.org/officeDocument/2006/relationships/customXml" Target="../ink/ink1003.xml"/><Relationship Id="rId8" Type="http://schemas.openxmlformats.org/officeDocument/2006/relationships/customXml" Target="../ink/ink847.xml"/><Relationship Id="rId51" Type="http://schemas.openxmlformats.org/officeDocument/2006/relationships/image" Target="../media/image826.png"/><Relationship Id="rId72" Type="http://schemas.openxmlformats.org/officeDocument/2006/relationships/customXml" Target="../ink/ink879.xml"/><Relationship Id="rId93" Type="http://schemas.openxmlformats.org/officeDocument/2006/relationships/image" Target="../media/image847.png"/><Relationship Id="rId98" Type="http://schemas.openxmlformats.org/officeDocument/2006/relationships/customXml" Target="../ink/ink892.xml"/><Relationship Id="rId121" Type="http://schemas.openxmlformats.org/officeDocument/2006/relationships/image" Target="../media/image860.png"/><Relationship Id="rId142" Type="http://schemas.openxmlformats.org/officeDocument/2006/relationships/customXml" Target="../ink/ink914.xml"/><Relationship Id="rId163" Type="http://schemas.openxmlformats.org/officeDocument/2006/relationships/image" Target="../media/image881.png"/><Relationship Id="rId184" Type="http://schemas.openxmlformats.org/officeDocument/2006/relationships/customXml" Target="../ink/ink935.xml"/><Relationship Id="rId189" Type="http://schemas.openxmlformats.org/officeDocument/2006/relationships/customXml" Target="../ink/ink938.xml"/><Relationship Id="rId219" Type="http://schemas.openxmlformats.org/officeDocument/2006/relationships/image" Target="../media/image907.png"/><Relationship Id="rId3" Type="http://schemas.openxmlformats.org/officeDocument/2006/relationships/image" Target="../media/image802.png"/><Relationship Id="rId214" Type="http://schemas.openxmlformats.org/officeDocument/2006/relationships/customXml" Target="../ink/ink951.xml"/><Relationship Id="rId230" Type="http://schemas.openxmlformats.org/officeDocument/2006/relationships/customXml" Target="../ink/ink959.xml"/><Relationship Id="rId235" Type="http://schemas.openxmlformats.org/officeDocument/2006/relationships/image" Target="../media/image915.png"/><Relationship Id="rId251" Type="http://schemas.openxmlformats.org/officeDocument/2006/relationships/image" Target="../media/image923.png"/><Relationship Id="rId256" Type="http://schemas.openxmlformats.org/officeDocument/2006/relationships/customXml" Target="../ink/ink972.xml"/><Relationship Id="rId277" Type="http://schemas.openxmlformats.org/officeDocument/2006/relationships/customXml" Target="../ink/ink983.xml"/><Relationship Id="rId298" Type="http://schemas.openxmlformats.org/officeDocument/2006/relationships/image" Target="../media/image624.png"/><Relationship Id="rId25" Type="http://schemas.openxmlformats.org/officeDocument/2006/relationships/image" Target="../media/image813.png"/><Relationship Id="rId46" Type="http://schemas.openxmlformats.org/officeDocument/2006/relationships/customXml" Target="../ink/ink866.xml"/><Relationship Id="rId67" Type="http://schemas.openxmlformats.org/officeDocument/2006/relationships/image" Target="../media/image834.png"/><Relationship Id="rId116" Type="http://schemas.openxmlformats.org/officeDocument/2006/relationships/customXml" Target="../ink/ink901.xml"/><Relationship Id="rId137" Type="http://schemas.openxmlformats.org/officeDocument/2006/relationships/image" Target="../media/image868.png"/><Relationship Id="rId158" Type="http://schemas.openxmlformats.org/officeDocument/2006/relationships/customXml" Target="../ink/ink922.xml"/><Relationship Id="rId272" Type="http://schemas.openxmlformats.org/officeDocument/2006/relationships/customXml" Target="../ink/ink980.xml"/><Relationship Id="rId293" Type="http://schemas.openxmlformats.org/officeDocument/2006/relationships/customXml" Target="../ink/ink991.xml"/><Relationship Id="rId302" Type="http://schemas.openxmlformats.org/officeDocument/2006/relationships/image" Target="../media/image947.png"/><Relationship Id="rId307" Type="http://schemas.openxmlformats.org/officeDocument/2006/relationships/customXml" Target="../ink/ink998.xml"/><Relationship Id="rId20" Type="http://schemas.openxmlformats.org/officeDocument/2006/relationships/customXml" Target="../ink/ink853.xml"/><Relationship Id="rId41" Type="http://schemas.openxmlformats.org/officeDocument/2006/relationships/image" Target="../media/image821.png"/><Relationship Id="rId62" Type="http://schemas.openxmlformats.org/officeDocument/2006/relationships/customXml" Target="../ink/ink874.xml"/><Relationship Id="rId83" Type="http://schemas.openxmlformats.org/officeDocument/2006/relationships/image" Target="../media/image842.png"/><Relationship Id="rId88" Type="http://schemas.openxmlformats.org/officeDocument/2006/relationships/customXml" Target="../ink/ink887.xml"/><Relationship Id="rId111" Type="http://schemas.openxmlformats.org/officeDocument/2006/relationships/image" Target="../media/image856.png"/><Relationship Id="rId132" Type="http://schemas.openxmlformats.org/officeDocument/2006/relationships/customXml" Target="../ink/ink909.xml"/><Relationship Id="rId153" Type="http://schemas.openxmlformats.org/officeDocument/2006/relationships/image" Target="../media/image876.png"/><Relationship Id="rId174" Type="http://schemas.openxmlformats.org/officeDocument/2006/relationships/customXml" Target="../ink/ink930.xml"/><Relationship Id="rId179" Type="http://schemas.openxmlformats.org/officeDocument/2006/relationships/image" Target="../media/image888.png"/><Relationship Id="rId195" Type="http://schemas.openxmlformats.org/officeDocument/2006/relationships/customXml" Target="../ink/ink941.xml"/><Relationship Id="rId209" Type="http://schemas.openxmlformats.org/officeDocument/2006/relationships/image" Target="../media/image902.png"/><Relationship Id="rId190" Type="http://schemas.openxmlformats.org/officeDocument/2006/relationships/image" Target="../media/image893.png"/><Relationship Id="rId204" Type="http://schemas.openxmlformats.org/officeDocument/2006/relationships/image" Target="../media/image900.png"/><Relationship Id="rId220" Type="http://schemas.openxmlformats.org/officeDocument/2006/relationships/customXml" Target="../ink/ink954.xml"/><Relationship Id="rId225" Type="http://schemas.openxmlformats.org/officeDocument/2006/relationships/image" Target="../media/image910.png"/><Relationship Id="rId241" Type="http://schemas.openxmlformats.org/officeDocument/2006/relationships/image" Target="../media/image918.png"/><Relationship Id="rId246" Type="http://schemas.openxmlformats.org/officeDocument/2006/relationships/customXml" Target="../ink/ink967.xml"/><Relationship Id="rId267" Type="http://schemas.openxmlformats.org/officeDocument/2006/relationships/image" Target="../media/image931.png"/><Relationship Id="rId288" Type="http://schemas.openxmlformats.org/officeDocument/2006/relationships/image" Target="../media/image941.png"/><Relationship Id="rId15" Type="http://schemas.openxmlformats.org/officeDocument/2006/relationships/image" Target="../media/image808.png"/><Relationship Id="rId36" Type="http://schemas.openxmlformats.org/officeDocument/2006/relationships/customXml" Target="../ink/ink861.xml"/><Relationship Id="rId57" Type="http://schemas.openxmlformats.org/officeDocument/2006/relationships/image" Target="../media/image829.png"/><Relationship Id="rId106" Type="http://schemas.openxmlformats.org/officeDocument/2006/relationships/customXml" Target="../ink/ink896.xml"/><Relationship Id="rId127" Type="http://schemas.openxmlformats.org/officeDocument/2006/relationships/image" Target="../media/image863.png"/><Relationship Id="rId262" Type="http://schemas.openxmlformats.org/officeDocument/2006/relationships/customXml" Target="../ink/ink975.xml"/><Relationship Id="rId283" Type="http://schemas.openxmlformats.org/officeDocument/2006/relationships/customXml" Target="../ink/ink986.xml"/><Relationship Id="rId313" Type="http://schemas.openxmlformats.org/officeDocument/2006/relationships/customXml" Target="../ink/ink1001.xml"/><Relationship Id="rId318" Type="http://schemas.openxmlformats.org/officeDocument/2006/relationships/image" Target="../media/image955.png"/><Relationship Id="rId10" Type="http://schemas.openxmlformats.org/officeDocument/2006/relationships/customXml" Target="../ink/ink848.xml"/><Relationship Id="rId31" Type="http://schemas.openxmlformats.org/officeDocument/2006/relationships/image" Target="../media/image816.png"/><Relationship Id="rId52" Type="http://schemas.openxmlformats.org/officeDocument/2006/relationships/customXml" Target="../ink/ink869.xml"/><Relationship Id="rId73" Type="http://schemas.openxmlformats.org/officeDocument/2006/relationships/image" Target="../media/image837.png"/><Relationship Id="rId78" Type="http://schemas.openxmlformats.org/officeDocument/2006/relationships/customXml" Target="../ink/ink882.xml"/><Relationship Id="rId94" Type="http://schemas.openxmlformats.org/officeDocument/2006/relationships/customXml" Target="../ink/ink890.xml"/><Relationship Id="rId99" Type="http://schemas.openxmlformats.org/officeDocument/2006/relationships/image" Target="../media/image850.png"/><Relationship Id="rId101" Type="http://schemas.openxmlformats.org/officeDocument/2006/relationships/image" Target="../media/image851.png"/><Relationship Id="rId122" Type="http://schemas.openxmlformats.org/officeDocument/2006/relationships/customXml" Target="../ink/ink904.xml"/><Relationship Id="rId143" Type="http://schemas.openxmlformats.org/officeDocument/2006/relationships/image" Target="../media/image871.png"/><Relationship Id="rId148" Type="http://schemas.openxmlformats.org/officeDocument/2006/relationships/customXml" Target="../ink/ink917.xml"/><Relationship Id="rId164" Type="http://schemas.openxmlformats.org/officeDocument/2006/relationships/customXml" Target="../ink/ink925.xml"/><Relationship Id="rId169" Type="http://schemas.openxmlformats.org/officeDocument/2006/relationships/image" Target="../media/image355.png"/><Relationship Id="rId185" Type="http://schemas.openxmlformats.org/officeDocument/2006/relationships/customXml" Target="../ink/ink936.xml"/><Relationship Id="rId4" Type="http://schemas.openxmlformats.org/officeDocument/2006/relationships/customXml" Target="../ink/ink845.xml"/><Relationship Id="rId9" Type="http://schemas.openxmlformats.org/officeDocument/2006/relationships/image" Target="../media/image805.png"/><Relationship Id="rId180" Type="http://schemas.openxmlformats.org/officeDocument/2006/relationships/customXml" Target="../ink/ink933.xml"/><Relationship Id="rId210" Type="http://schemas.openxmlformats.org/officeDocument/2006/relationships/customXml" Target="../ink/ink949.xml"/><Relationship Id="rId215" Type="http://schemas.openxmlformats.org/officeDocument/2006/relationships/image" Target="../media/image905.png"/><Relationship Id="rId236" Type="http://schemas.openxmlformats.org/officeDocument/2006/relationships/customXml" Target="../ink/ink962.xml"/><Relationship Id="rId257" Type="http://schemas.openxmlformats.org/officeDocument/2006/relationships/image" Target="../media/image926.png"/><Relationship Id="rId278" Type="http://schemas.openxmlformats.org/officeDocument/2006/relationships/image" Target="../media/image936.png"/><Relationship Id="rId26" Type="http://schemas.openxmlformats.org/officeDocument/2006/relationships/customXml" Target="../ink/ink856.xml"/><Relationship Id="rId231" Type="http://schemas.openxmlformats.org/officeDocument/2006/relationships/image" Target="../media/image913.png"/><Relationship Id="rId252" Type="http://schemas.openxmlformats.org/officeDocument/2006/relationships/customXml" Target="../ink/ink970.xml"/><Relationship Id="rId273" Type="http://schemas.openxmlformats.org/officeDocument/2006/relationships/image" Target="../media/image934.png"/><Relationship Id="rId294" Type="http://schemas.openxmlformats.org/officeDocument/2006/relationships/image" Target="../media/image944.png"/><Relationship Id="rId308" Type="http://schemas.openxmlformats.org/officeDocument/2006/relationships/image" Target="../media/image950.png"/><Relationship Id="rId47" Type="http://schemas.openxmlformats.org/officeDocument/2006/relationships/image" Target="../media/image824.png"/><Relationship Id="rId68" Type="http://schemas.openxmlformats.org/officeDocument/2006/relationships/customXml" Target="../ink/ink877.xml"/><Relationship Id="rId89" Type="http://schemas.openxmlformats.org/officeDocument/2006/relationships/image" Target="../media/image845.png"/><Relationship Id="rId112" Type="http://schemas.openxmlformats.org/officeDocument/2006/relationships/customXml" Target="../ink/ink899.xml"/><Relationship Id="rId133" Type="http://schemas.openxmlformats.org/officeDocument/2006/relationships/image" Target="../media/image866.png"/><Relationship Id="rId154" Type="http://schemas.openxmlformats.org/officeDocument/2006/relationships/customXml" Target="../ink/ink920.xml"/><Relationship Id="rId175" Type="http://schemas.openxmlformats.org/officeDocument/2006/relationships/image" Target="../media/image886.png"/><Relationship Id="rId196" Type="http://schemas.openxmlformats.org/officeDocument/2006/relationships/image" Target="../media/image896.png"/><Relationship Id="rId200" Type="http://schemas.openxmlformats.org/officeDocument/2006/relationships/image" Target="../media/image898.png"/><Relationship Id="rId16" Type="http://schemas.openxmlformats.org/officeDocument/2006/relationships/customXml" Target="../ink/ink851.xml"/><Relationship Id="rId221" Type="http://schemas.openxmlformats.org/officeDocument/2006/relationships/image" Target="../media/image908.png"/><Relationship Id="rId242" Type="http://schemas.openxmlformats.org/officeDocument/2006/relationships/customXml" Target="../ink/ink965.xml"/><Relationship Id="rId263" Type="http://schemas.openxmlformats.org/officeDocument/2006/relationships/image" Target="../media/image929.png"/><Relationship Id="rId284" Type="http://schemas.openxmlformats.org/officeDocument/2006/relationships/image" Target="../media/image939.png"/><Relationship Id="rId319" Type="http://schemas.openxmlformats.org/officeDocument/2006/relationships/customXml" Target="../ink/ink1004.xml"/><Relationship Id="rId37" Type="http://schemas.openxmlformats.org/officeDocument/2006/relationships/image" Target="../media/image819.png"/><Relationship Id="rId58" Type="http://schemas.openxmlformats.org/officeDocument/2006/relationships/customXml" Target="../ink/ink872.xml"/><Relationship Id="rId79" Type="http://schemas.openxmlformats.org/officeDocument/2006/relationships/image" Target="../media/image840.png"/><Relationship Id="rId102" Type="http://schemas.openxmlformats.org/officeDocument/2006/relationships/customXml" Target="../ink/ink894.xml"/><Relationship Id="rId123" Type="http://schemas.openxmlformats.org/officeDocument/2006/relationships/image" Target="../media/image861.png"/><Relationship Id="rId144" Type="http://schemas.openxmlformats.org/officeDocument/2006/relationships/customXml" Target="../ink/ink915.xml"/><Relationship Id="rId90" Type="http://schemas.openxmlformats.org/officeDocument/2006/relationships/customXml" Target="../ink/ink888.xml"/><Relationship Id="rId165" Type="http://schemas.openxmlformats.org/officeDocument/2006/relationships/image" Target="../media/image882.png"/><Relationship Id="rId186" Type="http://schemas.openxmlformats.org/officeDocument/2006/relationships/image" Target="../media/image891.png"/><Relationship Id="rId211" Type="http://schemas.openxmlformats.org/officeDocument/2006/relationships/image" Target="../media/image903.png"/><Relationship Id="rId232" Type="http://schemas.openxmlformats.org/officeDocument/2006/relationships/customXml" Target="../ink/ink960.xml"/><Relationship Id="rId253" Type="http://schemas.openxmlformats.org/officeDocument/2006/relationships/image" Target="../media/image924.png"/><Relationship Id="rId274" Type="http://schemas.openxmlformats.org/officeDocument/2006/relationships/customXml" Target="../ink/ink981.xml"/><Relationship Id="rId295" Type="http://schemas.openxmlformats.org/officeDocument/2006/relationships/customXml" Target="../ink/ink992.xml"/><Relationship Id="rId309" Type="http://schemas.openxmlformats.org/officeDocument/2006/relationships/customXml" Target="../ink/ink999.xml"/><Relationship Id="rId27" Type="http://schemas.openxmlformats.org/officeDocument/2006/relationships/image" Target="../media/image814.png"/><Relationship Id="rId48" Type="http://schemas.openxmlformats.org/officeDocument/2006/relationships/customXml" Target="../ink/ink867.xml"/><Relationship Id="rId69" Type="http://schemas.openxmlformats.org/officeDocument/2006/relationships/image" Target="../media/image835.png"/><Relationship Id="rId113" Type="http://schemas.openxmlformats.org/officeDocument/2006/relationships/image" Target="../media/image857.png"/><Relationship Id="rId134" Type="http://schemas.openxmlformats.org/officeDocument/2006/relationships/customXml" Target="../ink/ink910.xml"/><Relationship Id="rId320" Type="http://schemas.openxmlformats.org/officeDocument/2006/relationships/image" Target="../media/image956.png"/><Relationship Id="rId80" Type="http://schemas.openxmlformats.org/officeDocument/2006/relationships/customXml" Target="../ink/ink883.xml"/><Relationship Id="rId155" Type="http://schemas.openxmlformats.org/officeDocument/2006/relationships/image" Target="../media/image877.png"/><Relationship Id="rId176" Type="http://schemas.openxmlformats.org/officeDocument/2006/relationships/customXml" Target="../ink/ink931.xml"/><Relationship Id="rId197" Type="http://schemas.openxmlformats.org/officeDocument/2006/relationships/customXml" Target="../ink/ink942.xml"/><Relationship Id="rId201" Type="http://schemas.openxmlformats.org/officeDocument/2006/relationships/customXml" Target="../ink/ink944.xml"/><Relationship Id="rId222" Type="http://schemas.openxmlformats.org/officeDocument/2006/relationships/customXml" Target="../ink/ink955.xml"/><Relationship Id="rId243" Type="http://schemas.openxmlformats.org/officeDocument/2006/relationships/image" Target="../media/image919.png"/><Relationship Id="rId264" Type="http://schemas.openxmlformats.org/officeDocument/2006/relationships/customXml" Target="../ink/ink976.xml"/><Relationship Id="rId285" Type="http://schemas.openxmlformats.org/officeDocument/2006/relationships/customXml" Target="../ink/ink987.xml"/><Relationship Id="rId17" Type="http://schemas.openxmlformats.org/officeDocument/2006/relationships/image" Target="../media/image809.png"/><Relationship Id="rId38" Type="http://schemas.openxmlformats.org/officeDocument/2006/relationships/customXml" Target="../ink/ink862.xml"/><Relationship Id="rId59" Type="http://schemas.openxmlformats.org/officeDocument/2006/relationships/image" Target="../media/image830.png"/><Relationship Id="rId103" Type="http://schemas.openxmlformats.org/officeDocument/2006/relationships/image" Target="../media/image852.png"/><Relationship Id="rId124" Type="http://schemas.openxmlformats.org/officeDocument/2006/relationships/customXml" Target="../ink/ink905.xml"/><Relationship Id="rId310" Type="http://schemas.openxmlformats.org/officeDocument/2006/relationships/image" Target="../media/image951.png"/><Relationship Id="rId70" Type="http://schemas.openxmlformats.org/officeDocument/2006/relationships/customXml" Target="../ink/ink878.xml"/><Relationship Id="rId91" Type="http://schemas.openxmlformats.org/officeDocument/2006/relationships/image" Target="../media/image846.png"/><Relationship Id="rId145" Type="http://schemas.openxmlformats.org/officeDocument/2006/relationships/image" Target="../media/image872.png"/><Relationship Id="rId166" Type="http://schemas.openxmlformats.org/officeDocument/2006/relationships/customXml" Target="../ink/ink926.xml"/><Relationship Id="rId187" Type="http://schemas.openxmlformats.org/officeDocument/2006/relationships/customXml" Target="../ink/ink93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50.xml"/><Relationship Id="rId233" Type="http://schemas.openxmlformats.org/officeDocument/2006/relationships/image" Target="../media/image914.png"/><Relationship Id="rId254" Type="http://schemas.openxmlformats.org/officeDocument/2006/relationships/customXml" Target="../ink/ink971.xml"/><Relationship Id="rId28" Type="http://schemas.openxmlformats.org/officeDocument/2006/relationships/customXml" Target="../ink/ink857.xml"/><Relationship Id="rId49" Type="http://schemas.openxmlformats.org/officeDocument/2006/relationships/image" Target="../media/image825.png"/><Relationship Id="rId114" Type="http://schemas.openxmlformats.org/officeDocument/2006/relationships/customXml" Target="../ink/ink900.xml"/><Relationship Id="rId275" Type="http://schemas.openxmlformats.org/officeDocument/2006/relationships/image" Target="../media/image935.png"/><Relationship Id="rId296" Type="http://schemas.openxmlformats.org/officeDocument/2006/relationships/image" Target="../media/image945.png"/><Relationship Id="rId300" Type="http://schemas.openxmlformats.org/officeDocument/2006/relationships/image" Target="../media/image946.png"/><Relationship Id="rId60" Type="http://schemas.openxmlformats.org/officeDocument/2006/relationships/customXml" Target="../ink/ink873.xml"/><Relationship Id="rId81" Type="http://schemas.openxmlformats.org/officeDocument/2006/relationships/image" Target="../media/image841.png"/><Relationship Id="rId135" Type="http://schemas.openxmlformats.org/officeDocument/2006/relationships/image" Target="../media/image867.png"/><Relationship Id="rId156" Type="http://schemas.openxmlformats.org/officeDocument/2006/relationships/customXml" Target="../ink/ink921.xml"/><Relationship Id="rId177" Type="http://schemas.openxmlformats.org/officeDocument/2006/relationships/image" Target="../media/image887.png"/><Relationship Id="rId198" Type="http://schemas.openxmlformats.org/officeDocument/2006/relationships/image" Target="../media/image897.png"/><Relationship Id="rId202" Type="http://schemas.openxmlformats.org/officeDocument/2006/relationships/image" Target="../media/image899.png"/><Relationship Id="rId223" Type="http://schemas.openxmlformats.org/officeDocument/2006/relationships/image" Target="../media/image909.png"/><Relationship Id="rId244" Type="http://schemas.openxmlformats.org/officeDocument/2006/relationships/customXml" Target="../ink/ink966.xml"/><Relationship Id="rId18" Type="http://schemas.openxmlformats.org/officeDocument/2006/relationships/customXml" Target="../ink/ink852.xml"/><Relationship Id="rId39" Type="http://schemas.openxmlformats.org/officeDocument/2006/relationships/image" Target="../media/image820.png"/><Relationship Id="rId265" Type="http://schemas.openxmlformats.org/officeDocument/2006/relationships/image" Target="../media/image930.png"/><Relationship Id="rId286" Type="http://schemas.openxmlformats.org/officeDocument/2006/relationships/image" Target="../media/image940.png"/><Relationship Id="rId50" Type="http://schemas.openxmlformats.org/officeDocument/2006/relationships/customXml" Target="../ink/ink868.xml"/><Relationship Id="rId104" Type="http://schemas.openxmlformats.org/officeDocument/2006/relationships/customXml" Target="../ink/ink895.xml"/><Relationship Id="rId125" Type="http://schemas.openxmlformats.org/officeDocument/2006/relationships/image" Target="../media/image862.png"/><Relationship Id="rId146" Type="http://schemas.openxmlformats.org/officeDocument/2006/relationships/customXml" Target="../ink/ink916.xml"/><Relationship Id="rId167" Type="http://schemas.openxmlformats.org/officeDocument/2006/relationships/image" Target="../media/image883.png"/><Relationship Id="rId188" Type="http://schemas.openxmlformats.org/officeDocument/2006/relationships/image" Target="../media/image892.png"/><Relationship Id="rId311" Type="http://schemas.openxmlformats.org/officeDocument/2006/relationships/customXml" Target="../ink/ink1000.xml"/><Relationship Id="rId71" Type="http://schemas.openxmlformats.org/officeDocument/2006/relationships/image" Target="../media/image836.png"/><Relationship Id="rId92" Type="http://schemas.openxmlformats.org/officeDocument/2006/relationships/customXml" Target="../ink/ink889.xml"/><Relationship Id="rId213" Type="http://schemas.openxmlformats.org/officeDocument/2006/relationships/image" Target="../media/image904.png"/><Relationship Id="rId234" Type="http://schemas.openxmlformats.org/officeDocument/2006/relationships/customXml" Target="../ink/ink961.xml"/><Relationship Id="rId2" Type="http://schemas.openxmlformats.org/officeDocument/2006/relationships/customXml" Target="../ink/ink844.xml"/><Relationship Id="rId29" Type="http://schemas.openxmlformats.org/officeDocument/2006/relationships/image" Target="../media/image815.png"/><Relationship Id="rId255" Type="http://schemas.openxmlformats.org/officeDocument/2006/relationships/image" Target="../media/image925.png"/><Relationship Id="rId276" Type="http://schemas.openxmlformats.org/officeDocument/2006/relationships/customXml" Target="../ink/ink982.xml"/><Relationship Id="rId297" Type="http://schemas.openxmlformats.org/officeDocument/2006/relationships/customXml" Target="../ink/ink993.xml"/><Relationship Id="rId40" Type="http://schemas.openxmlformats.org/officeDocument/2006/relationships/customXml" Target="../ink/ink863.xml"/><Relationship Id="rId115" Type="http://schemas.openxmlformats.org/officeDocument/2006/relationships/image" Target="../media/image858.png"/><Relationship Id="rId136" Type="http://schemas.openxmlformats.org/officeDocument/2006/relationships/customXml" Target="../ink/ink911.xml"/><Relationship Id="rId157" Type="http://schemas.openxmlformats.org/officeDocument/2006/relationships/image" Target="../media/image878.png"/><Relationship Id="rId178" Type="http://schemas.openxmlformats.org/officeDocument/2006/relationships/customXml" Target="../ink/ink932.xml"/><Relationship Id="rId301" Type="http://schemas.openxmlformats.org/officeDocument/2006/relationships/customXml" Target="../ink/ink995.xml"/><Relationship Id="rId61" Type="http://schemas.openxmlformats.org/officeDocument/2006/relationships/image" Target="../media/image831.png"/><Relationship Id="rId82" Type="http://schemas.openxmlformats.org/officeDocument/2006/relationships/customXml" Target="../ink/ink884.xml"/><Relationship Id="rId199" Type="http://schemas.openxmlformats.org/officeDocument/2006/relationships/customXml" Target="../ink/ink943.xml"/><Relationship Id="rId203" Type="http://schemas.openxmlformats.org/officeDocument/2006/relationships/customXml" Target="../ink/ink9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7E0-57D9-42D7-B93E-37B396BC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654" y="796438"/>
            <a:ext cx="9144000" cy="1973922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Lecture No: 06</a:t>
            </a:r>
            <a:endParaRPr lang="th-TH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CEF478-D460-4BB4-A8D0-8F50A22D1A1D}"/>
              </a:ext>
            </a:extLst>
          </p:cNvPr>
          <p:cNvGrpSpPr/>
          <p:nvPr/>
        </p:nvGrpSpPr>
        <p:grpSpPr>
          <a:xfrm>
            <a:off x="651411" y="1285425"/>
            <a:ext cx="1455840" cy="2543400"/>
            <a:chOff x="651411" y="1285425"/>
            <a:chExt cx="1455840" cy="254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2241CC-E3DD-4EA1-B447-0AF5E004FA25}"/>
                    </a:ext>
                  </a:extLst>
                </p14:cNvPr>
                <p14:cNvContentPartPr/>
                <p14:nvPr/>
              </p14:nvContentPartPr>
              <p14:xfrm>
                <a:off x="714771" y="1412145"/>
                <a:ext cx="37080" cy="97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2241CC-E3DD-4EA1-B447-0AF5E004FA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771" y="1394505"/>
                  <a:ext cx="7272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F67609-3B65-46B4-AB58-513CF644CEF9}"/>
                    </a:ext>
                  </a:extLst>
                </p14:cNvPr>
                <p14:cNvContentPartPr/>
                <p14:nvPr/>
              </p14:nvContentPartPr>
              <p14:xfrm>
                <a:off x="651411" y="1285425"/>
                <a:ext cx="1455840" cy="1006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F67609-3B65-46B4-AB58-513CF644CE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771" y="1267425"/>
                  <a:ext cx="149148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8CE916-AA07-447D-88B1-74232C5FD376}"/>
                    </a:ext>
                  </a:extLst>
                </p14:cNvPr>
                <p14:cNvContentPartPr/>
                <p14:nvPr/>
              </p14:nvContentPartPr>
              <p14:xfrm>
                <a:off x="703251" y="1992465"/>
                <a:ext cx="720000" cy="183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8CE916-AA07-447D-88B1-74232C5FD3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5611" y="1974825"/>
                  <a:ext cx="755640" cy="18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57E1CA-9FAB-48BA-95DF-8E996BCB9056}"/>
              </a:ext>
            </a:extLst>
          </p:cNvPr>
          <p:cNvGrpSpPr/>
          <p:nvPr/>
        </p:nvGrpSpPr>
        <p:grpSpPr>
          <a:xfrm>
            <a:off x="269811" y="3443625"/>
            <a:ext cx="2052360" cy="1503360"/>
            <a:chOff x="269811" y="3443625"/>
            <a:chExt cx="2052360" cy="15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A0A9C4-E178-40F4-84FF-24C79D574F4F}"/>
                    </a:ext>
                  </a:extLst>
                </p14:cNvPr>
                <p14:cNvContentPartPr/>
                <p14:nvPr/>
              </p14:nvContentPartPr>
              <p14:xfrm>
                <a:off x="280251" y="4354425"/>
                <a:ext cx="338040" cy="59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A0A9C4-E178-40F4-84FF-24C79D574F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251" y="4336785"/>
                  <a:ext cx="3736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9352E4-8BE7-4759-AF55-0EC79FB83F49}"/>
                    </a:ext>
                  </a:extLst>
                </p14:cNvPr>
                <p14:cNvContentPartPr/>
                <p14:nvPr/>
              </p14:nvContentPartPr>
              <p14:xfrm>
                <a:off x="269811" y="4234905"/>
                <a:ext cx="365040" cy="49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9352E4-8BE7-4759-AF55-0EC79FB83F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171" y="4216905"/>
                  <a:ext cx="4006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09B826-2192-48B1-B3E8-AAD07FD13C98}"/>
                    </a:ext>
                  </a:extLst>
                </p14:cNvPr>
                <p14:cNvContentPartPr/>
                <p14:nvPr/>
              </p14:nvContentPartPr>
              <p14:xfrm>
                <a:off x="642411" y="4197825"/>
                <a:ext cx="392040" cy="49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09B826-2192-48B1-B3E8-AAD07FD13C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771" y="4180185"/>
                  <a:ext cx="427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5C15DF-1474-4388-826F-4C73E867F633}"/>
                    </a:ext>
                  </a:extLst>
                </p14:cNvPr>
                <p14:cNvContentPartPr/>
                <p14:nvPr/>
              </p14:nvContentPartPr>
              <p14:xfrm>
                <a:off x="1113291" y="3954105"/>
                <a:ext cx="293760" cy="532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5C15DF-1474-4388-826F-4C73E867F6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5651" y="3936465"/>
                  <a:ext cx="32940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762CAC-5ED0-45A4-A222-47F5E79C9CBA}"/>
                    </a:ext>
                  </a:extLst>
                </p14:cNvPr>
                <p14:cNvContentPartPr/>
                <p14:nvPr/>
              </p14:nvContentPartPr>
              <p14:xfrm>
                <a:off x="1508931" y="3443625"/>
                <a:ext cx="813240" cy="86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762CAC-5ED0-45A4-A222-47F5E79C9C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1291" y="3425985"/>
                  <a:ext cx="848880" cy="89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C01339-D462-492E-8F08-F3576C53A7FC}"/>
                  </a:ext>
                </a:extLst>
              </p14:cNvPr>
              <p14:cNvContentPartPr/>
              <p14:nvPr/>
            </p14:nvContentPartPr>
            <p14:xfrm>
              <a:off x="1982331" y="1584585"/>
              <a:ext cx="3173040" cy="162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C01339-D462-492E-8F08-F3576C53A7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64691" y="1566945"/>
                <a:ext cx="32086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ACC160-A67D-423A-B986-A315C41E8C51}"/>
                  </a:ext>
                </a:extLst>
              </p14:cNvPr>
              <p14:cNvContentPartPr/>
              <p14:nvPr/>
            </p14:nvContentPartPr>
            <p14:xfrm>
              <a:off x="2650851" y="425385"/>
              <a:ext cx="603360" cy="147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ACC160-A67D-423A-B986-A315C41E8C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2851" y="407385"/>
                <a:ext cx="639000" cy="15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1CB61B-C682-43FA-9C22-0E411B89E8F0}"/>
                  </a:ext>
                </a:extLst>
              </p14:cNvPr>
              <p14:cNvContentPartPr/>
              <p14:nvPr/>
            </p14:nvContentPartPr>
            <p14:xfrm>
              <a:off x="6853131" y="1106505"/>
              <a:ext cx="837720" cy="6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1CB61B-C682-43FA-9C22-0E411B89E8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35131" y="1088865"/>
                <a:ext cx="87336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E9A18FE-3D3E-40E1-8DD5-9B556CD341E1}"/>
              </a:ext>
            </a:extLst>
          </p:cNvPr>
          <p:cNvGrpSpPr/>
          <p:nvPr/>
        </p:nvGrpSpPr>
        <p:grpSpPr>
          <a:xfrm>
            <a:off x="5042691" y="69705"/>
            <a:ext cx="7210440" cy="4494240"/>
            <a:chOff x="5042691" y="69705"/>
            <a:chExt cx="7210440" cy="449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71E9B2-A827-46C1-A0DA-E2FDFDB14F9F}"/>
                    </a:ext>
                  </a:extLst>
                </p14:cNvPr>
                <p14:cNvContentPartPr/>
                <p14:nvPr/>
              </p14:nvContentPartPr>
              <p14:xfrm>
                <a:off x="5042691" y="1194705"/>
                <a:ext cx="199080" cy="76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71E9B2-A827-46C1-A0DA-E2FDFDB14F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4691" y="1177065"/>
                  <a:ext cx="23472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3A2668-44E2-4F60-A5FF-DAA3B337603B}"/>
                    </a:ext>
                  </a:extLst>
                </p14:cNvPr>
                <p14:cNvContentPartPr/>
                <p14:nvPr/>
              </p14:nvContentPartPr>
              <p14:xfrm>
                <a:off x="5052771" y="769545"/>
                <a:ext cx="2018880" cy="133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3A2668-44E2-4F60-A5FF-DAA3B33760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4771" y="751545"/>
                  <a:ext cx="2054520" cy="13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EB67B5-4363-49E4-AF67-5149EC845448}"/>
                    </a:ext>
                  </a:extLst>
                </p14:cNvPr>
                <p14:cNvContentPartPr/>
                <p14:nvPr/>
              </p14:nvContentPartPr>
              <p14:xfrm>
                <a:off x="5451291" y="1422225"/>
                <a:ext cx="263880" cy="31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EB67B5-4363-49E4-AF67-5149EC8454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3291" y="1404585"/>
                  <a:ext cx="2995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C525E6-D401-4941-A742-8BC73541660B}"/>
                    </a:ext>
                  </a:extLst>
                </p14:cNvPr>
                <p14:cNvContentPartPr/>
                <p14:nvPr/>
              </p14:nvContentPartPr>
              <p14:xfrm>
                <a:off x="5828211" y="1387665"/>
                <a:ext cx="213480" cy="42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C525E6-D401-4941-A742-8BC7354166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10571" y="1370025"/>
                  <a:ext cx="2491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FD72BF-BAFB-47D3-9D9B-F84A56C16C62}"/>
                    </a:ext>
                  </a:extLst>
                </p14:cNvPr>
                <p14:cNvContentPartPr/>
                <p14:nvPr/>
              </p14:nvContentPartPr>
              <p14:xfrm>
                <a:off x="6335091" y="1274265"/>
                <a:ext cx="167760" cy="33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FD72BF-BAFB-47D3-9D9B-F84A56C16C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7091" y="1256625"/>
                  <a:ext cx="203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BA5728-E142-42B9-8F97-32243A694AA8}"/>
                    </a:ext>
                  </a:extLst>
                </p14:cNvPr>
                <p14:cNvContentPartPr/>
                <p14:nvPr/>
              </p14:nvContentPartPr>
              <p14:xfrm>
                <a:off x="6485211" y="1282545"/>
                <a:ext cx="385200" cy="25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BA5728-E142-42B9-8F97-32243A694A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67571" y="1264545"/>
                  <a:ext cx="420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EDB597-8F78-4AC5-8E35-BEAA484E7EB7}"/>
                    </a:ext>
                  </a:extLst>
                </p14:cNvPr>
                <p14:cNvContentPartPr/>
                <p14:nvPr/>
              </p14:nvContentPartPr>
              <p14:xfrm>
                <a:off x="7595451" y="796185"/>
                <a:ext cx="296640" cy="55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EDB597-8F78-4AC5-8E35-BEAA484E7E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77811" y="778545"/>
                  <a:ext cx="3322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07CAFF-7547-4113-93F7-22CEBE5261B6}"/>
                    </a:ext>
                  </a:extLst>
                </p14:cNvPr>
                <p14:cNvContentPartPr/>
                <p14:nvPr/>
              </p14:nvContentPartPr>
              <p14:xfrm>
                <a:off x="7532451" y="424305"/>
                <a:ext cx="2181600" cy="1033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07CAFF-7547-4113-93F7-22CEBE5261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14451" y="406665"/>
                  <a:ext cx="221724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4ECC27-672A-49F8-AB58-D1F0957C2A42}"/>
                    </a:ext>
                  </a:extLst>
                </p14:cNvPr>
                <p14:cNvContentPartPr/>
                <p14:nvPr/>
              </p14:nvContentPartPr>
              <p14:xfrm>
                <a:off x="6789411" y="470385"/>
                <a:ext cx="534960" cy="63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4ECC27-672A-49F8-AB58-D1F0957C2A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71411" y="452385"/>
                  <a:ext cx="5706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7B6CF1-0949-4D9A-97F8-11BACACB1DA2}"/>
                    </a:ext>
                  </a:extLst>
                </p14:cNvPr>
                <p14:cNvContentPartPr/>
                <p14:nvPr/>
              </p14:nvContentPartPr>
              <p14:xfrm>
                <a:off x="6162291" y="203625"/>
                <a:ext cx="184320" cy="29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7B6CF1-0949-4D9A-97F8-11BACACB1D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44651" y="185985"/>
                  <a:ext cx="219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5458E5-7934-4653-BCD4-1426D229BFEB}"/>
                    </a:ext>
                  </a:extLst>
                </p14:cNvPr>
                <p14:cNvContentPartPr/>
                <p14:nvPr/>
              </p14:nvContentPartPr>
              <p14:xfrm>
                <a:off x="6273891" y="368145"/>
                <a:ext cx="46080" cy="5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5458E5-7934-4653-BCD4-1426D229BF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55891" y="350145"/>
                  <a:ext cx="81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8AE4CD-FA36-4665-9344-3C355A51F741}"/>
                    </a:ext>
                  </a:extLst>
                </p14:cNvPr>
                <p14:cNvContentPartPr/>
                <p14:nvPr/>
              </p14:nvContentPartPr>
              <p14:xfrm>
                <a:off x="6517971" y="207945"/>
                <a:ext cx="102960" cy="19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8AE4CD-FA36-4665-9344-3C355A51F7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00331" y="190305"/>
                  <a:ext cx="138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CD3C61-6939-4335-A49C-5CEAAC7E95C6}"/>
                    </a:ext>
                  </a:extLst>
                </p14:cNvPr>
                <p14:cNvContentPartPr/>
                <p14:nvPr/>
              </p14:nvContentPartPr>
              <p14:xfrm>
                <a:off x="6592491" y="364905"/>
                <a:ext cx="68040" cy="9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CD3C61-6939-4335-A49C-5CEAAC7E95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4851" y="347265"/>
                  <a:ext cx="103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2F4AE3-170E-48A8-B037-1972B48B7FD4}"/>
                    </a:ext>
                  </a:extLst>
                </p14:cNvPr>
                <p14:cNvContentPartPr/>
                <p14:nvPr/>
              </p14:nvContentPartPr>
              <p14:xfrm>
                <a:off x="6499971" y="163305"/>
                <a:ext cx="94680" cy="117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2F4AE3-170E-48A8-B037-1972B48B7F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81971" y="145665"/>
                  <a:ext cx="130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2F1530-8599-486C-9FC6-1A96C2E9FC10}"/>
                    </a:ext>
                  </a:extLst>
                </p14:cNvPr>
                <p14:cNvContentPartPr/>
                <p14:nvPr/>
              </p14:nvContentPartPr>
              <p14:xfrm>
                <a:off x="6799131" y="135585"/>
                <a:ext cx="108720" cy="25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2F1530-8599-486C-9FC6-1A96C2E9FC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81131" y="117585"/>
                  <a:ext cx="144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10C8A1-6E52-4C21-AA61-A2E38B13845C}"/>
                    </a:ext>
                  </a:extLst>
                </p14:cNvPr>
                <p14:cNvContentPartPr/>
                <p14:nvPr/>
              </p14:nvContentPartPr>
              <p14:xfrm>
                <a:off x="6871131" y="273465"/>
                <a:ext cx="70920" cy="3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10C8A1-6E52-4C21-AA61-A2E38B1384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53491" y="255465"/>
                  <a:ext cx="106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AAD83F-5C2B-4ABC-8557-CD0B54278C6E}"/>
                    </a:ext>
                  </a:extLst>
                </p14:cNvPr>
                <p14:cNvContentPartPr/>
                <p14:nvPr/>
              </p14:nvContentPartPr>
              <p14:xfrm>
                <a:off x="7060491" y="69705"/>
                <a:ext cx="182880" cy="294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AAD83F-5C2B-4ABC-8557-CD0B54278C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851" y="51705"/>
                  <a:ext cx="218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284AD2-EED0-4980-9296-4A0E829C46BE}"/>
                    </a:ext>
                  </a:extLst>
                </p14:cNvPr>
                <p14:cNvContentPartPr/>
                <p14:nvPr/>
              </p14:nvContentPartPr>
              <p14:xfrm>
                <a:off x="9505971" y="723465"/>
                <a:ext cx="1505880" cy="63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284AD2-EED0-4980-9296-4A0E829C46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7971" y="705465"/>
                  <a:ext cx="1541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05C617-1453-4826-9626-9C52D1097486}"/>
                    </a:ext>
                  </a:extLst>
                </p14:cNvPr>
                <p14:cNvContentPartPr/>
                <p14:nvPr/>
              </p14:nvContentPartPr>
              <p14:xfrm>
                <a:off x="10420371" y="271305"/>
                <a:ext cx="326160" cy="417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05C617-1453-4826-9626-9C52D10974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02371" y="253665"/>
                  <a:ext cx="361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E015E7-3B25-47A0-ADF6-66717A2B7344}"/>
                    </a:ext>
                  </a:extLst>
                </p14:cNvPr>
                <p14:cNvContentPartPr/>
                <p14:nvPr/>
              </p14:nvContentPartPr>
              <p14:xfrm>
                <a:off x="9781011" y="180585"/>
                <a:ext cx="241200" cy="363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E015E7-3B25-47A0-ADF6-66717A2B73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63011" y="162945"/>
                  <a:ext cx="2768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69D631-5477-47A0-BF30-359F27F4EB21}"/>
                    </a:ext>
                  </a:extLst>
                </p14:cNvPr>
                <p14:cNvContentPartPr/>
                <p14:nvPr/>
              </p14:nvContentPartPr>
              <p14:xfrm>
                <a:off x="10075851" y="394425"/>
                <a:ext cx="360" cy="3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69D631-5477-47A0-BF30-359F27F4EB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58211" y="3764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3FE9D9-504E-47F3-88B9-33702E51BD71}"/>
                    </a:ext>
                  </a:extLst>
                </p14:cNvPr>
                <p14:cNvContentPartPr/>
                <p14:nvPr/>
              </p14:nvContentPartPr>
              <p14:xfrm>
                <a:off x="10175571" y="72945"/>
                <a:ext cx="384480" cy="40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3FE9D9-504E-47F3-88B9-33702E51BD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57931" y="55305"/>
                  <a:ext cx="4201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49F5EE-C9BF-4DFE-9020-F1A01C36124C}"/>
                    </a:ext>
                  </a:extLst>
                </p14:cNvPr>
                <p14:cNvContentPartPr/>
                <p14:nvPr/>
              </p14:nvContentPartPr>
              <p14:xfrm>
                <a:off x="10972611" y="434025"/>
                <a:ext cx="154080" cy="576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49F5EE-C9BF-4DFE-9020-F1A01C3612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54611" y="416385"/>
                  <a:ext cx="18972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3EBDEA-2278-40A3-BE56-79DE9144F919}"/>
                    </a:ext>
                  </a:extLst>
                </p14:cNvPr>
                <p14:cNvContentPartPr/>
                <p14:nvPr/>
              </p14:nvContentPartPr>
              <p14:xfrm>
                <a:off x="10916091" y="396945"/>
                <a:ext cx="1337040" cy="109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3EBDEA-2278-40A3-BE56-79DE9144F9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98091" y="378945"/>
                  <a:ext cx="1372680" cy="11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20F36E-EE5D-4971-982E-9DED8ADC5370}"/>
                    </a:ext>
                  </a:extLst>
                </p14:cNvPr>
                <p14:cNvContentPartPr/>
                <p14:nvPr/>
              </p14:nvContentPartPr>
              <p14:xfrm>
                <a:off x="11162691" y="804105"/>
                <a:ext cx="91080" cy="131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20F36E-EE5D-4971-982E-9DED8ADC53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45051" y="786465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C91B22-613A-4BAC-8A4A-2B5746325E88}"/>
                    </a:ext>
                  </a:extLst>
                </p14:cNvPr>
                <p14:cNvContentPartPr/>
                <p14:nvPr/>
              </p14:nvContentPartPr>
              <p14:xfrm>
                <a:off x="11336211" y="769185"/>
                <a:ext cx="243000" cy="42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C91B22-613A-4BAC-8A4A-2B5746325E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18211" y="751545"/>
                  <a:ext cx="278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6AFABD-C810-46D3-B6E0-06928E1A8D92}"/>
                    </a:ext>
                  </a:extLst>
                </p14:cNvPr>
                <p14:cNvContentPartPr/>
                <p14:nvPr/>
              </p14:nvContentPartPr>
              <p14:xfrm>
                <a:off x="11590731" y="505665"/>
                <a:ext cx="237240" cy="577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6AFABD-C810-46D3-B6E0-06928E1A8D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73091" y="487665"/>
                  <a:ext cx="27288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4BDC8A-2953-4B42-87A0-0D4849399A71}"/>
                    </a:ext>
                  </a:extLst>
                </p14:cNvPr>
                <p14:cNvContentPartPr/>
                <p14:nvPr/>
              </p14:nvContentPartPr>
              <p14:xfrm>
                <a:off x="7754931" y="1344465"/>
                <a:ext cx="3444120" cy="1918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4BDC8A-2953-4B42-87A0-0D4849399A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6931" y="1326465"/>
                  <a:ext cx="3479760" cy="19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334C5A-8D43-45DF-BFF4-D638F5FE0F07}"/>
                    </a:ext>
                  </a:extLst>
                </p14:cNvPr>
                <p14:cNvContentPartPr/>
                <p14:nvPr/>
              </p14:nvContentPartPr>
              <p14:xfrm>
                <a:off x="8343531" y="3020625"/>
                <a:ext cx="295560" cy="62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334C5A-8D43-45DF-BFF4-D638F5FE0F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25891" y="3002625"/>
                  <a:ext cx="33120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B06BC8-720E-48BC-AD89-16B0345F2292}"/>
                    </a:ext>
                  </a:extLst>
                </p14:cNvPr>
                <p14:cNvContentPartPr/>
                <p14:nvPr/>
              </p14:nvContentPartPr>
              <p14:xfrm>
                <a:off x="8836011" y="2884905"/>
                <a:ext cx="699480" cy="62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B06BC8-720E-48BC-AD89-16B0345F22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8011" y="2866905"/>
                  <a:ext cx="7351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2C0CD9-4CB8-4E58-A715-6089897E431F}"/>
                    </a:ext>
                  </a:extLst>
                </p14:cNvPr>
                <p14:cNvContentPartPr/>
                <p14:nvPr/>
              </p14:nvContentPartPr>
              <p14:xfrm>
                <a:off x="9478611" y="2766465"/>
                <a:ext cx="236160" cy="46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2C0CD9-4CB8-4E58-A715-6089897E43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60611" y="2748465"/>
                  <a:ext cx="2718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4ABFCC-8E7E-4D37-AEC9-485B3E849BF6}"/>
                    </a:ext>
                  </a:extLst>
                </p14:cNvPr>
                <p14:cNvContentPartPr/>
                <p14:nvPr/>
              </p14:nvContentPartPr>
              <p14:xfrm>
                <a:off x="9849411" y="2855025"/>
                <a:ext cx="353160" cy="325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4ABFCC-8E7E-4D37-AEC9-485B3E849B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1771" y="2837385"/>
                  <a:ext cx="388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3064672-15EA-4FCD-BA9A-837472C5EA7B}"/>
                    </a:ext>
                  </a:extLst>
                </p14:cNvPr>
                <p14:cNvContentPartPr/>
                <p14:nvPr/>
              </p14:nvContentPartPr>
              <p14:xfrm>
                <a:off x="10166211" y="2577825"/>
                <a:ext cx="421200" cy="67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3064672-15EA-4FCD-BA9A-837472C5EA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48571" y="2560185"/>
                  <a:ext cx="4568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D4D8C03-189F-4F0E-8DE7-AAE23561C97A}"/>
                    </a:ext>
                  </a:extLst>
                </p14:cNvPr>
                <p14:cNvContentPartPr/>
                <p14:nvPr/>
              </p14:nvContentPartPr>
              <p14:xfrm>
                <a:off x="8644131" y="4162905"/>
                <a:ext cx="352800" cy="40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D4D8C03-189F-4F0E-8DE7-AAE23561C9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26491" y="4144905"/>
                  <a:ext cx="3884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6A7C37-B0C9-4D4E-A5ED-41FF29027CBB}"/>
                    </a:ext>
                  </a:extLst>
                </p14:cNvPr>
                <p14:cNvContentPartPr/>
                <p14:nvPr/>
              </p14:nvContentPartPr>
              <p14:xfrm>
                <a:off x="8973891" y="3827385"/>
                <a:ext cx="673920" cy="583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6A7C37-B0C9-4D4E-A5ED-41FF29027C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55891" y="3809385"/>
                  <a:ext cx="7095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7C4CD0-AB70-4DC4-B4CF-B5766A9204F5}"/>
                    </a:ext>
                  </a:extLst>
                </p14:cNvPr>
                <p14:cNvContentPartPr/>
                <p14:nvPr/>
              </p14:nvContentPartPr>
              <p14:xfrm>
                <a:off x="9505971" y="3883545"/>
                <a:ext cx="376200" cy="253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7C4CD0-AB70-4DC4-B4CF-B5766A9204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7971" y="3865905"/>
                  <a:ext cx="411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EF3FAB-F241-4A90-9DC0-6E0E094CC40E}"/>
                    </a:ext>
                  </a:extLst>
                </p14:cNvPr>
                <p14:cNvContentPartPr/>
                <p14:nvPr/>
              </p14:nvContentPartPr>
              <p14:xfrm>
                <a:off x="9487971" y="3914145"/>
                <a:ext cx="234360" cy="169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EF3FAB-F241-4A90-9DC0-6E0E094CC4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69971" y="3896145"/>
                  <a:ext cx="270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F6DAC7-2088-44EA-BCF2-549B85189ACB}"/>
                    </a:ext>
                  </a:extLst>
                </p14:cNvPr>
                <p14:cNvContentPartPr/>
                <p14:nvPr/>
              </p14:nvContentPartPr>
              <p14:xfrm>
                <a:off x="9767331" y="3863025"/>
                <a:ext cx="491760" cy="13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F6DAC7-2088-44EA-BCF2-549B85189A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49331" y="3845025"/>
                  <a:ext cx="527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7CD4B8-D810-4674-A4E1-3FFC557E14AF}"/>
                    </a:ext>
                  </a:extLst>
                </p14:cNvPr>
                <p14:cNvContentPartPr/>
                <p14:nvPr/>
              </p14:nvContentPartPr>
              <p14:xfrm>
                <a:off x="10148571" y="3513825"/>
                <a:ext cx="667440" cy="379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7CD4B8-D810-4674-A4E1-3FFC557E14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30571" y="3496185"/>
                  <a:ext cx="703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CAA140-430D-4D05-B9F6-B4AF8D11AEE2}"/>
                    </a:ext>
                  </a:extLst>
                </p14:cNvPr>
                <p14:cNvContentPartPr/>
                <p14:nvPr/>
              </p14:nvContentPartPr>
              <p14:xfrm>
                <a:off x="10871091" y="3011265"/>
                <a:ext cx="621000" cy="57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CAA140-430D-4D05-B9F6-B4AF8D11AE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53451" y="2993625"/>
                  <a:ext cx="6566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D4C3A2-6AD1-4F55-ADD5-FE0E00C94831}"/>
                    </a:ext>
                  </a:extLst>
                </p14:cNvPr>
                <p14:cNvContentPartPr/>
                <p14:nvPr/>
              </p14:nvContentPartPr>
              <p14:xfrm>
                <a:off x="11555091" y="2877705"/>
                <a:ext cx="326880" cy="65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D4C3A2-6AD1-4F55-ADD5-FE0E00C948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37451" y="2859705"/>
                  <a:ext cx="362520" cy="69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401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7B41513-9090-4910-874D-21DEC0F0ABF6}"/>
              </a:ext>
            </a:extLst>
          </p:cNvPr>
          <p:cNvGrpSpPr/>
          <p:nvPr/>
        </p:nvGrpSpPr>
        <p:grpSpPr>
          <a:xfrm>
            <a:off x="171531" y="275985"/>
            <a:ext cx="11358720" cy="6546960"/>
            <a:chOff x="171531" y="275985"/>
            <a:chExt cx="11358720" cy="65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8A4C27-D10B-46D9-A631-523B9AF3A851}"/>
                    </a:ext>
                  </a:extLst>
                </p14:cNvPr>
                <p14:cNvContentPartPr/>
                <p14:nvPr/>
              </p14:nvContentPartPr>
              <p14:xfrm>
                <a:off x="4942611" y="1346985"/>
                <a:ext cx="1123200" cy="893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8A4C27-D10B-46D9-A631-523B9AF3A8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4611" y="1329345"/>
                  <a:ext cx="115884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41B302-D935-4A6C-A1E2-F08E546028D0}"/>
                    </a:ext>
                  </a:extLst>
                </p14:cNvPr>
                <p14:cNvContentPartPr/>
                <p14:nvPr/>
              </p14:nvContentPartPr>
              <p14:xfrm>
                <a:off x="5712291" y="1798065"/>
                <a:ext cx="599760" cy="531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41B302-D935-4A6C-A1E2-F08E546028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94291" y="1780425"/>
                  <a:ext cx="6354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BB96FB-14CD-4265-B834-843D76CC1100}"/>
                    </a:ext>
                  </a:extLst>
                </p14:cNvPr>
                <p14:cNvContentPartPr/>
                <p14:nvPr/>
              </p14:nvContentPartPr>
              <p14:xfrm>
                <a:off x="6517971" y="1810305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BB96FB-14CD-4265-B834-843D76CC11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00331" y="1792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3AA22A-E5F8-496A-A7A5-D973B17E9A77}"/>
                    </a:ext>
                  </a:extLst>
                </p14:cNvPr>
                <p14:cNvContentPartPr/>
                <p14:nvPr/>
              </p14:nvContentPartPr>
              <p14:xfrm>
                <a:off x="6781131" y="1095345"/>
                <a:ext cx="708840" cy="81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3AA22A-E5F8-496A-A7A5-D973B17E9A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63131" y="1077345"/>
                  <a:ext cx="74448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BB4BD7-C006-458A-8579-9752A18F449D}"/>
                    </a:ext>
                  </a:extLst>
                </p14:cNvPr>
                <p14:cNvContentPartPr/>
                <p14:nvPr/>
              </p14:nvContentPartPr>
              <p14:xfrm>
                <a:off x="7496091" y="581265"/>
                <a:ext cx="901080" cy="687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BB4BD7-C006-458A-8579-9752A18F44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8091" y="563265"/>
                  <a:ext cx="93672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FCFE1A-3E6A-43D5-83D9-E77A346BA48B}"/>
                    </a:ext>
                  </a:extLst>
                </p14:cNvPr>
                <p14:cNvContentPartPr/>
                <p14:nvPr/>
              </p14:nvContentPartPr>
              <p14:xfrm>
                <a:off x="7504731" y="285705"/>
                <a:ext cx="702000" cy="67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FCFE1A-3E6A-43D5-83D9-E77A346BA4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87091" y="268065"/>
                  <a:ext cx="73764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E5F346-FAB7-44DC-BD58-C277CC094C20}"/>
                    </a:ext>
                  </a:extLst>
                </p14:cNvPr>
                <p14:cNvContentPartPr/>
                <p14:nvPr/>
              </p14:nvContentPartPr>
              <p14:xfrm>
                <a:off x="1257291" y="275985"/>
                <a:ext cx="961200" cy="894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E5F346-FAB7-44DC-BD58-C277CC094C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9651" y="257985"/>
                  <a:ext cx="996840" cy="9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071013-D8F8-4993-B8BD-50663FFD427A}"/>
                    </a:ext>
                  </a:extLst>
                </p14:cNvPr>
                <p14:cNvContentPartPr/>
                <p14:nvPr/>
              </p14:nvContentPartPr>
              <p14:xfrm>
                <a:off x="1783251" y="739665"/>
                <a:ext cx="684000" cy="64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071013-D8F8-4993-B8BD-50663FFD42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65611" y="721665"/>
                  <a:ext cx="7196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017547-36DF-42F6-A430-A8EF48E3D626}"/>
                    </a:ext>
                  </a:extLst>
                </p14:cNvPr>
                <p14:cNvContentPartPr/>
                <p14:nvPr/>
              </p14:nvContentPartPr>
              <p14:xfrm>
                <a:off x="2525571" y="868905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017547-36DF-42F6-A430-A8EF48E3D6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7571" y="850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9A1C32-0646-4204-8094-0FC6C22DB0EB}"/>
                    </a:ext>
                  </a:extLst>
                </p14:cNvPr>
                <p14:cNvContentPartPr/>
                <p14:nvPr/>
              </p14:nvContentPartPr>
              <p14:xfrm>
                <a:off x="2790531" y="381825"/>
                <a:ext cx="353880" cy="687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9A1C32-0646-4204-8094-0FC6C22DB0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72531" y="363825"/>
                  <a:ext cx="38952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095176-9E3A-4685-ABAC-2476C1A2BFA7}"/>
                    </a:ext>
                  </a:extLst>
                </p14:cNvPr>
                <p14:cNvContentPartPr/>
                <p14:nvPr/>
              </p14:nvContentPartPr>
              <p14:xfrm>
                <a:off x="995571" y="941625"/>
                <a:ext cx="3333240" cy="869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095176-9E3A-4685-ABAC-2476C1A2BF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7931" y="923625"/>
                  <a:ext cx="336888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9ADC5D-CEE2-4C09-9A95-FC78859041A5}"/>
                    </a:ext>
                  </a:extLst>
                </p14:cNvPr>
                <p14:cNvContentPartPr/>
                <p14:nvPr/>
              </p14:nvContentPartPr>
              <p14:xfrm>
                <a:off x="1167291" y="1087425"/>
                <a:ext cx="3216960" cy="74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9ADC5D-CEE2-4C09-9A95-FC78859041A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49651" y="1069425"/>
                  <a:ext cx="325260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3805AB-F0AF-4456-8CD7-05224E08B5EB}"/>
                    </a:ext>
                  </a:extLst>
                </p14:cNvPr>
                <p14:cNvContentPartPr/>
                <p14:nvPr/>
              </p14:nvContentPartPr>
              <p14:xfrm>
                <a:off x="1354491" y="2168145"/>
                <a:ext cx="901440" cy="88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3805AB-F0AF-4456-8CD7-05224E08B5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36851" y="2150145"/>
                  <a:ext cx="93708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A11357-CB26-4114-8843-3A8E0FF47667}"/>
                    </a:ext>
                  </a:extLst>
                </p14:cNvPr>
                <p14:cNvContentPartPr/>
                <p14:nvPr/>
              </p14:nvContentPartPr>
              <p14:xfrm>
                <a:off x="2036691" y="2054745"/>
                <a:ext cx="592200" cy="99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A11357-CB26-4114-8843-3A8E0FF4766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18691" y="2037105"/>
                  <a:ext cx="627840" cy="10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4EEFDB-9305-45A4-A28A-AE63284F54E2}"/>
                    </a:ext>
                  </a:extLst>
                </p14:cNvPr>
                <p14:cNvContentPartPr/>
                <p14:nvPr/>
              </p14:nvContentPartPr>
              <p14:xfrm>
                <a:off x="2253771" y="1836585"/>
                <a:ext cx="864000" cy="78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4EEFDB-9305-45A4-A28A-AE63284F54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6131" y="1818585"/>
                  <a:ext cx="89964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662B5E-6348-4EC3-AD36-D2F56B8C029D}"/>
                    </a:ext>
                  </a:extLst>
                </p14:cNvPr>
                <p14:cNvContentPartPr/>
                <p14:nvPr/>
              </p14:nvContentPartPr>
              <p14:xfrm>
                <a:off x="3014091" y="1538865"/>
                <a:ext cx="305640" cy="90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662B5E-6348-4EC3-AD36-D2F56B8C02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96451" y="1520865"/>
                  <a:ext cx="34128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14401B-D951-491A-A665-509664C3D259}"/>
                    </a:ext>
                  </a:extLst>
                </p14:cNvPr>
                <p14:cNvContentPartPr/>
                <p14:nvPr/>
              </p14:nvContentPartPr>
              <p14:xfrm>
                <a:off x="3574971" y="1714185"/>
                <a:ext cx="380160" cy="60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14401B-D951-491A-A665-509664C3D2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57331" y="1696185"/>
                  <a:ext cx="415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471FAC-520F-4974-92D6-FE68FBFFC078}"/>
                    </a:ext>
                  </a:extLst>
                </p14:cNvPr>
                <p14:cNvContentPartPr/>
                <p14:nvPr/>
              </p14:nvContentPartPr>
              <p14:xfrm>
                <a:off x="171531" y="2806065"/>
                <a:ext cx="245520" cy="23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471FAC-520F-4974-92D6-FE68FBFFC0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3891" y="2788425"/>
                  <a:ext cx="281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86FC1D-DCC5-4818-87BF-7333392D4AED}"/>
                    </a:ext>
                  </a:extLst>
                </p14:cNvPr>
                <p14:cNvContentPartPr/>
                <p14:nvPr/>
              </p14:nvContentPartPr>
              <p14:xfrm>
                <a:off x="370971" y="2570625"/>
                <a:ext cx="507960" cy="66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86FC1D-DCC5-4818-87BF-7333392D4AE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2971" y="2552985"/>
                  <a:ext cx="5436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84EDAB-6718-4DC5-A53A-199749200353}"/>
                    </a:ext>
                  </a:extLst>
                </p14:cNvPr>
                <p14:cNvContentPartPr/>
                <p14:nvPr/>
              </p14:nvContentPartPr>
              <p14:xfrm>
                <a:off x="325611" y="3730185"/>
                <a:ext cx="631800" cy="64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84EDAB-6718-4DC5-A53A-1997492003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7971" y="3712545"/>
                  <a:ext cx="6674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C13EAB-EA60-43D3-9900-66D6CB66378C}"/>
                    </a:ext>
                  </a:extLst>
                </p14:cNvPr>
                <p14:cNvContentPartPr/>
                <p14:nvPr/>
              </p14:nvContentPartPr>
              <p14:xfrm>
                <a:off x="823491" y="3548745"/>
                <a:ext cx="402120" cy="806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C13EAB-EA60-43D3-9900-66D6CB6637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5851" y="3530745"/>
                  <a:ext cx="43776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1B277D-0BA9-45AC-9A1E-4BE23BE2EE32}"/>
                    </a:ext>
                  </a:extLst>
                </p14:cNvPr>
                <p14:cNvContentPartPr/>
                <p14:nvPr/>
              </p14:nvContentPartPr>
              <p14:xfrm>
                <a:off x="1706571" y="3276585"/>
                <a:ext cx="1276920" cy="108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1B277D-0BA9-45AC-9A1E-4BE23BE2EE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571" y="3258585"/>
                  <a:ext cx="1312560" cy="11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70A5D5-577D-477C-9AF8-FB95A5630892}"/>
                    </a:ext>
                  </a:extLst>
                </p14:cNvPr>
                <p14:cNvContentPartPr/>
                <p14:nvPr/>
              </p14:nvContentPartPr>
              <p14:xfrm>
                <a:off x="2824371" y="3023505"/>
                <a:ext cx="999000" cy="1862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70A5D5-577D-477C-9AF8-FB95A56308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06371" y="3005505"/>
                  <a:ext cx="1034640" cy="18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C512D6-91CF-458A-9130-F3823C9B7029}"/>
                    </a:ext>
                  </a:extLst>
                </p14:cNvPr>
                <p14:cNvContentPartPr/>
                <p14:nvPr/>
              </p14:nvContentPartPr>
              <p14:xfrm>
                <a:off x="3272931" y="2909385"/>
                <a:ext cx="748080" cy="952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C512D6-91CF-458A-9130-F3823C9B70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55291" y="2891745"/>
                  <a:ext cx="78372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727EFA7-1F68-4ABD-87E1-7133969E16F1}"/>
                    </a:ext>
                  </a:extLst>
                </p14:cNvPr>
                <p14:cNvContentPartPr/>
                <p14:nvPr/>
              </p14:nvContentPartPr>
              <p14:xfrm>
                <a:off x="4127931" y="2688345"/>
                <a:ext cx="411480" cy="1154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727EFA7-1F68-4ABD-87E1-7133969E16F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10291" y="2670705"/>
                  <a:ext cx="447120" cy="11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9E910D-BE6E-4E06-B9D9-86236838C991}"/>
                    </a:ext>
                  </a:extLst>
                </p14:cNvPr>
                <p14:cNvContentPartPr/>
                <p14:nvPr/>
              </p14:nvContentPartPr>
              <p14:xfrm>
                <a:off x="4643811" y="3072825"/>
                <a:ext cx="792720" cy="411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9E910D-BE6E-4E06-B9D9-86236838C9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26171" y="3054825"/>
                  <a:ext cx="828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007567-E2A5-4E77-B3EA-6E70FCD32DE1}"/>
                    </a:ext>
                  </a:extLst>
                </p14:cNvPr>
                <p14:cNvContentPartPr/>
                <p14:nvPr/>
              </p14:nvContentPartPr>
              <p14:xfrm>
                <a:off x="6736131" y="2602305"/>
                <a:ext cx="952560" cy="96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007567-E2A5-4E77-B3EA-6E70FCD32D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18491" y="2584665"/>
                  <a:ext cx="98820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A727DC-02B9-46A7-95A9-5D2E2F323E95}"/>
                    </a:ext>
                  </a:extLst>
                </p14:cNvPr>
                <p14:cNvContentPartPr/>
                <p14:nvPr/>
              </p14:nvContentPartPr>
              <p14:xfrm>
                <a:off x="7414731" y="3214665"/>
                <a:ext cx="622800" cy="41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A727DC-02B9-46A7-95A9-5D2E2F323E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96731" y="3197025"/>
                  <a:ext cx="6584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DD0281-DC08-4156-8DA3-47B10D295093}"/>
                    </a:ext>
                  </a:extLst>
                </p14:cNvPr>
                <p14:cNvContentPartPr/>
                <p14:nvPr/>
              </p14:nvContentPartPr>
              <p14:xfrm>
                <a:off x="8193051" y="3023505"/>
                <a:ext cx="9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DD0281-DC08-4156-8DA3-47B10D2950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75411" y="300550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B92BEA-0BB4-44D8-BB2A-041B1AFBADCB}"/>
                    </a:ext>
                  </a:extLst>
                </p14:cNvPr>
                <p14:cNvContentPartPr/>
                <p14:nvPr/>
              </p14:nvContentPartPr>
              <p14:xfrm>
                <a:off x="8349651" y="2407905"/>
                <a:ext cx="555120" cy="841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B92BEA-0BB4-44D8-BB2A-041B1AFBADC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32011" y="2389905"/>
                  <a:ext cx="59076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88D965-B01A-42AA-8AB3-F06CBDFB029D}"/>
                    </a:ext>
                  </a:extLst>
                </p14:cNvPr>
                <p14:cNvContentPartPr/>
                <p14:nvPr/>
              </p14:nvContentPartPr>
              <p14:xfrm>
                <a:off x="9062091" y="1542465"/>
                <a:ext cx="824040" cy="108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88D965-B01A-42AA-8AB3-F06CBDFB029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44451" y="1524825"/>
                  <a:ext cx="859680" cy="11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810EFF-6783-4E8D-A192-9E405743318F}"/>
                    </a:ext>
                  </a:extLst>
                </p14:cNvPr>
                <p14:cNvContentPartPr/>
                <p14:nvPr/>
              </p14:nvContentPartPr>
              <p14:xfrm>
                <a:off x="9152811" y="1183545"/>
                <a:ext cx="673920" cy="867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810EFF-6783-4E8D-A192-9E405743318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35171" y="1165545"/>
                  <a:ext cx="709560" cy="9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757161-00B5-4403-9F03-D87D23691D97}"/>
                    </a:ext>
                  </a:extLst>
                </p14:cNvPr>
                <p14:cNvContentPartPr/>
                <p14:nvPr/>
              </p14:nvContentPartPr>
              <p14:xfrm>
                <a:off x="561051" y="5061465"/>
                <a:ext cx="582840" cy="1077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757161-00B5-4403-9F03-D87D23691D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3411" y="5043825"/>
                  <a:ext cx="618480" cy="11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D2BFA6-4C0A-4179-A263-7D577418FF10}"/>
                    </a:ext>
                  </a:extLst>
                </p14:cNvPr>
                <p14:cNvContentPartPr/>
                <p14:nvPr/>
              </p14:nvContentPartPr>
              <p14:xfrm>
                <a:off x="1149291" y="4942665"/>
                <a:ext cx="293760" cy="612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D2BFA6-4C0A-4179-A263-7D577418FF1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1291" y="4925025"/>
                  <a:ext cx="3294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C09E35-ADB3-4C60-8093-0CD9EC5C0B4F}"/>
                    </a:ext>
                  </a:extLst>
                </p14:cNvPr>
                <p14:cNvContentPartPr/>
                <p14:nvPr/>
              </p14:nvContentPartPr>
              <p14:xfrm>
                <a:off x="2510451" y="4837185"/>
                <a:ext cx="1149480" cy="91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C09E35-ADB3-4C60-8093-0CD9EC5C0B4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92811" y="4819185"/>
                  <a:ext cx="1185120" cy="9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2B1E97-4F89-4D34-8235-8BB0DE928CE8}"/>
                    </a:ext>
                  </a:extLst>
                </p14:cNvPr>
                <p14:cNvContentPartPr/>
                <p14:nvPr/>
              </p14:nvContentPartPr>
              <p14:xfrm>
                <a:off x="3266811" y="4764825"/>
                <a:ext cx="1220040" cy="72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2B1E97-4F89-4D34-8235-8BB0DE928C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49171" y="4746825"/>
                  <a:ext cx="125568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7192EF-FB6E-4005-81E7-026A0A9801C8}"/>
                    </a:ext>
                  </a:extLst>
                </p14:cNvPr>
                <p14:cNvContentPartPr/>
                <p14:nvPr/>
              </p14:nvContentPartPr>
              <p14:xfrm>
                <a:off x="4671171" y="4191345"/>
                <a:ext cx="384840" cy="145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7192EF-FB6E-4005-81E7-026A0A9801C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53531" y="4173345"/>
                  <a:ext cx="420480" cy="14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74901E-AF03-4A57-BEA1-B43C9BC66F87}"/>
                    </a:ext>
                  </a:extLst>
                </p14:cNvPr>
                <p14:cNvContentPartPr/>
                <p14:nvPr/>
              </p14:nvContentPartPr>
              <p14:xfrm>
                <a:off x="5083371" y="4282065"/>
                <a:ext cx="639360" cy="680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74901E-AF03-4A57-BEA1-B43C9BC66F8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65731" y="4264065"/>
                  <a:ext cx="675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662F48-7C2E-4D0E-BF96-08560CD07374}"/>
                    </a:ext>
                  </a:extLst>
                </p14:cNvPr>
                <p14:cNvContentPartPr/>
                <p14:nvPr/>
              </p14:nvContentPartPr>
              <p14:xfrm>
                <a:off x="1665531" y="6164865"/>
                <a:ext cx="399240" cy="65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662F48-7C2E-4D0E-BF96-08560CD0737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47891" y="6147225"/>
                  <a:ext cx="4348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F48077-378F-4082-8B99-BB28AB772ABD}"/>
                    </a:ext>
                  </a:extLst>
                </p14:cNvPr>
                <p14:cNvContentPartPr/>
                <p14:nvPr/>
              </p14:nvContentPartPr>
              <p14:xfrm>
                <a:off x="1556451" y="6146865"/>
                <a:ext cx="374040" cy="529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F48077-378F-4082-8B99-BB28AB772AB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38451" y="6129225"/>
                  <a:ext cx="4096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D7EFE96-C816-49E9-B73E-39903AE22F32}"/>
                    </a:ext>
                  </a:extLst>
                </p14:cNvPr>
                <p14:cNvContentPartPr/>
                <p14:nvPr/>
              </p14:nvContentPartPr>
              <p14:xfrm>
                <a:off x="1936971" y="6038505"/>
                <a:ext cx="446040" cy="590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7EFE96-C816-49E9-B73E-39903AE22F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19331" y="6020505"/>
                  <a:ext cx="48168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2B9EC8-BFA3-464E-A2D7-788A813C98CD}"/>
                    </a:ext>
                  </a:extLst>
                </p14:cNvPr>
                <p14:cNvContentPartPr/>
                <p14:nvPr/>
              </p14:nvContentPartPr>
              <p14:xfrm>
                <a:off x="3998331" y="6021585"/>
                <a:ext cx="797400" cy="695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2B9EC8-BFA3-464E-A2D7-788A813C98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80331" y="6003945"/>
                  <a:ext cx="8330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79CA2A-784C-4EE3-B229-E975B17AB7BA}"/>
                    </a:ext>
                  </a:extLst>
                </p14:cNvPr>
                <p14:cNvContentPartPr/>
                <p14:nvPr/>
              </p14:nvContentPartPr>
              <p14:xfrm>
                <a:off x="4788891" y="5803065"/>
                <a:ext cx="576720" cy="83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79CA2A-784C-4EE3-B229-E975B17AB7B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71251" y="5785065"/>
                  <a:ext cx="61236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8B5FD1-BA58-4FC2-86EE-8F09B9EFA7E6}"/>
                    </a:ext>
                  </a:extLst>
                </p14:cNvPr>
                <p14:cNvContentPartPr/>
                <p14:nvPr/>
              </p14:nvContentPartPr>
              <p14:xfrm>
                <a:off x="5274891" y="5723145"/>
                <a:ext cx="825840" cy="76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8B5FD1-BA58-4FC2-86EE-8F09B9EFA7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56891" y="5705505"/>
                  <a:ext cx="86148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18D6A4-68F0-497A-BA54-F15A9BDC973F}"/>
                    </a:ext>
                  </a:extLst>
                </p14:cNvPr>
                <p14:cNvContentPartPr/>
                <p14:nvPr/>
              </p14:nvContentPartPr>
              <p14:xfrm>
                <a:off x="6038451" y="5341185"/>
                <a:ext cx="403920" cy="95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18D6A4-68F0-497A-BA54-F15A9BDC97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20451" y="5323185"/>
                  <a:ext cx="43956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79392E-B59B-43FC-9E75-BDE783B772A3}"/>
                    </a:ext>
                  </a:extLst>
                </p14:cNvPr>
                <p14:cNvContentPartPr/>
                <p14:nvPr/>
              </p14:nvContentPartPr>
              <p14:xfrm>
                <a:off x="6590691" y="5639265"/>
                <a:ext cx="673560" cy="396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79392E-B59B-43FC-9E75-BDE783B772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72691" y="5621265"/>
                  <a:ext cx="7092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8930EB-8CEE-4D3B-A7A4-DA948CCAFCD6}"/>
                    </a:ext>
                  </a:extLst>
                </p14:cNvPr>
                <p14:cNvContentPartPr/>
                <p14:nvPr/>
              </p14:nvContentPartPr>
              <p14:xfrm>
                <a:off x="7305651" y="5069745"/>
                <a:ext cx="429120" cy="1021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8930EB-8CEE-4D3B-A7A4-DA948CCAFCD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88011" y="5051745"/>
                  <a:ext cx="46476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D397BB-F297-4F69-A8C0-92CF65C1840D}"/>
                    </a:ext>
                  </a:extLst>
                </p14:cNvPr>
                <p14:cNvContentPartPr/>
                <p14:nvPr/>
              </p14:nvContentPartPr>
              <p14:xfrm>
                <a:off x="7658811" y="5295105"/>
                <a:ext cx="656640" cy="65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D397BB-F297-4F69-A8C0-92CF65C1840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41171" y="5277465"/>
                  <a:ext cx="6922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52669C2-FA1F-475D-A02B-BE728CD2420B}"/>
                    </a:ext>
                  </a:extLst>
                </p14:cNvPr>
                <p14:cNvContentPartPr/>
                <p14:nvPr/>
              </p14:nvContentPartPr>
              <p14:xfrm>
                <a:off x="9780651" y="3862305"/>
                <a:ext cx="432360" cy="1062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52669C2-FA1F-475D-A02B-BE728CD2420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63011" y="3844665"/>
                  <a:ext cx="46800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FCBF3E-4B8A-4796-9860-536D23D512BF}"/>
                    </a:ext>
                  </a:extLst>
                </p14:cNvPr>
                <p14:cNvContentPartPr/>
                <p14:nvPr/>
              </p14:nvContentPartPr>
              <p14:xfrm>
                <a:off x="9949491" y="4444065"/>
                <a:ext cx="274680" cy="164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FCBF3E-4B8A-4796-9860-536D23D512B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31491" y="4426425"/>
                  <a:ext cx="310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1BB50F-8252-451E-A6D3-688193FEB0D0}"/>
                    </a:ext>
                  </a:extLst>
                </p14:cNvPr>
                <p14:cNvContentPartPr/>
                <p14:nvPr/>
              </p14:nvContentPartPr>
              <p14:xfrm>
                <a:off x="10588851" y="4272705"/>
                <a:ext cx="39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1BB50F-8252-451E-A6D3-688193FEB0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70851" y="425506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4DB74B-9716-4ABF-9265-B9B28AC201DC}"/>
                    </a:ext>
                  </a:extLst>
                </p14:cNvPr>
                <p14:cNvContentPartPr/>
                <p14:nvPr/>
              </p14:nvContentPartPr>
              <p14:xfrm>
                <a:off x="10648611" y="3602745"/>
                <a:ext cx="881640" cy="843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4DB74B-9716-4ABF-9265-B9B28AC201D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30971" y="3585105"/>
                  <a:ext cx="917280" cy="87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696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5BF39F6-B692-4410-8201-0A781EF9370B}"/>
                  </a:ext>
                </a:extLst>
              </p14:cNvPr>
              <p14:cNvContentPartPr/>
              <p14:nvPr/>
            </p14:nvContentPartPr>
            <p14:xfrm>
              <a:off x="5256531" y="2435985"/>
              <a:ext cx="1910520" cy="3407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5BF39F6-B692-4410-8201-0A781EF93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8531" y="2417985"/>
                <a:ext cx="1946160" cy="344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AE59F090-9273-4266-B5C3-FCA6CB15EF03}"/>
              </a:ext>
            </a:extLst>
          </p:cNvPr>
          <p:cNvGrpSpPr/>
          <p:nvPr/>
        </p:nvGrpSpPr>
        <p:grpSpPr>
          <a:xfrm>
            <a:off x="162891" y="128025"/>
            <a:ext cx="11812680" cy="6818040"/>
            <a:chOff x="162891" y="128025"/>
            <a:chExt cx="11812680" cy="68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B220BD-6884-41FC-81A7-3706D16029BB}"/>
                    </a:ext>
                  </a:extLst>
                </p14:cNvPr>
                <p14:cNvContentPartPr/>
                <p14:nvPr/>
              </p14:nvContentPartPr>
              <p14:xfrm>
                <a:off x="859131" y="478305"/>
                <a:ext cx="470880" cy="59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B220BD-6884-41FC-81A7-3706D16029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1491" y="460305"/>
                  <a:ext cx="5065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AF10ED-4639-4C8E-A9D5-C6137C582063}"/>
                    </a:ext>
                  </a:extLst>
                </p14:cNvPr>
                <p14:cNvContentPartPr/>
                <p14:nvPr/>
              </p14:nvContentPartPr>
              <p14:xfrm>
                <a:off x="1439091" y="823545"/>
                <a:ext cx="117720" cy="23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AF10ED-4639-4C8E-A9D5-C6137C582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451" y="805905"/>
                  <a:ext cx="153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414A13-F0BE-4307-9A04-BE6524082589}"/>
                    </a:ext>
                  </a:extLst>
                </p14:cNvPr>
                <p14:cNvContentPartPr/>
                <p14:nvPr/>
              </p14:nvContentPartPr>
              <p14:xfrm>
                <a:off x="1312371" y="59710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414A13-F0BE-4307-9A04-BE65240825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4731" y="579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A561BF-8BE7-40F3-B37C-2E7716309F06}"/>
                    </a:ext>
                  </a:extLst>
                </p14:cNvPr>
                <p14:cNvContentPartPr/>
                <p14:nvPr/>
              </p14:nvContentPartPr>
              <p14:xfrm>
                <a:off x="1511811" y="497385"/>
                <a:ext cx="308880" cy="52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A561BF-8BE7-40F3-B37C-2E7716309F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3811" y="479745"/>
                  <a:ext cx="3445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A9E88-D9C0-46FE-B3C3-85010E7347DE}"/>
                    </a:ext>
                  </a:extLst>
                </p14:cNvPr>
                <p14:cNvContentPartPr/>
                <p14:nvPr/>
              </p14:nvContentPartPr>
              <p14:xfrm>
                <a:off x="1583811" y="666945"/>
                <a:ext cx="95400" cy="3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EA9E88-D9C0-46FE-B3C3-85010E7347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6171" y="648945"/>
                  <a:ext cx="131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8FADA2B-1BF9-4E33-BF64-1308C34EEAA6}"/>
                    </a:ext>
                  </a:extLst>
                </p14:cNvPr>
                <p14:cNvContentPartPr/>
                <p14:nvPr/>
              </p14:nvContentPartPr>
              <p14:xfrm>
                <a:off x="1818531" y="406665"/>
                <a:ext cx="257040" cy="39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8FADA2B-1BF9-4E33-BF64-1308C34EEA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00891" y="388665"/>
                  <a:ext cx="2926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2BA3D3-27EE-4FE9-88F3-1D925FFCDFAE}"/>
                    </a:ext>
                  </a:extLst>
                </p14:cNvPr>
                <p14:cNvContentPartPr/>
                <p14:nvPr/>
              </p14:nvContentPartPr>
              <p14:xfrm>
                <a:off x="1879371" y="643545"/>
                <a:ext cx="46080" cy="1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2BA3D3-27EE-4FE9-88F3-1D925FFCDF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61371" y="625905"/>
                  <a:ext cx="81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DA7780-9077-48C4-A272-4936977ED9E5}"/>
                    </a:ext>
                  </a:extLst>
                </p14:cNvPr>
                <p14:cNvContentPartPr/>
                <p14:nvPr/>
              </p14:nvContentPartPr>
              <p14:xfrm>
                <a:off x="2119131" y="307665"/>
                <a:ext cx="261000" cy="306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DA7780-9077-48C4-A272-4936977ED9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1131" y="289665"/>
                  <a:ext cx="296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467290-F49F-423C-BE4A-3342111D7037}"/>
                    </a:ext>
                  </a:extLst>
                </p14:cNvPr>
                <p14:cNvContentPartPr/>
                <p14:nvPr/>
              </p14:nvContentPartPr>
              <p14:xfrm>
                <a:off x="2412171" y="162945"/>
                <a:ext cx="1077840" cy="67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467290-F49F-423C-BE4A-3342111D70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4531" y="144945"/>
                  <a:ext cx="111348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4D1E91-CF35-43C9-91E6-2EA37305F885}"/>
                    </a:ext>
                  </a:extLst>
                </p14:cNvPr>
                <p14:cNvContentPartPr/>
                <p14:nvPr/>
              </p14:nvContentPartPr>
              <p14:xfrm>
                <a:off x="4282011" y="280305"/>
                <a:ext cx="354960" cy="63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4D1E91-CF35-43C9-91E6-2EA37305F8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4011" y="262305"/>
                  <a:ext cx="3906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89B011-C123-4742-BB5A-5B8845097E51}"/>
                    </a:ext>
                  </a:extLst>
                </p14:cNvPr>
                <p14:cNvContentPartPr/>
                <p14:nvPr/>
              </p14:nvContentPartPr>
              <p14:xfrm>
                <a:off x="4553451" y="325665"/>
                <a:ext cx="888480" cy="45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89B011-C123-4742-BB5A-5B8845097E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35811" y="308025"/>
                  <a:ext cx="9241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01F964-5A94-4F46-BFA8-530352F0BF13}"/>
                    </a:ext>
                  </a:extLst>
                </p14:cNvPr>
                <p14:cNvContentPartPr/>
                <p14:nvPr/>
              </p14:nvContentPartPr>
              <p14:xfrm>
                <a:off x="4273011" y="367425"/>
                <a:ext cx="696240" cy="30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01F964-5A94-4F46-BFA8-530352F0BF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5371" y="349425"/>
                  <a:ext cx="7318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FA4373-FAF0-4810-A4D8-683688A4F1A2}"/>
                    </a:ext>
                  </a:extLst>
                </p14:cNvPr>
                <p14:cNvContentPartPr/>
                <p14:nvPr/>
              </p14:nvContentPartPr>
              <p14:xfrm>
                <a:off x="5357331" y="261225"/>
                <a:ext cx="650520" cy="533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FA4373-FAF0-4810-A4D8-683688A4F1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9331" y="243225"/>
                  <a:ext cx="6861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101285-DD5E-4074-9876-8D26A4B5756C}"/>
                    </a:ext>
                  </a:extLst>
                </p14:cNvPr>
                <p14:cNvContentPartPr/>
                <p14:nvPr/>
              </p14:nvContentPartPr>
              <p14:xfrm>
                <a:off x="6217011" y="318465"/>
                <a:ext cx="518040" cy="38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101285-DD5E-4074-9876-8D26A4B575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99011" y="300465"/>
                  <a:ext cx="553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9530988-A620-4EB2-8EE0-B820F5B37034}"/>
                    </a:ext>
                  </a:extLst>
                </p14:cNvPr>
                <p14:cNvContentPartPr/>
                <p14:nvPr/>
              </p14:nvContentPartPr>
              <p14:xfrm>
                <a:off x="6889491" y="205065"/>
                <a:ext cx="419040" cy="46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9530988-A620-4EB2-8EE0-B820F5B370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71491" y="187065"/>
                  <a:ext cx="4546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54CBA4-D2B7-49C4-8783-BA83BD11FC0F}"/>
                    </a:ext>
                  </a:extLst>
                </p14:cNvPr>
                <p14:cNvContentPartPr/>
                <p14:nvPr/>
              </p14:nvContentPartPr>
              <p14:xfrm>
                <a:off x="7293771" y="180225"/>
                <a:ext cx="733680" cy="36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54CBA4-D2B7-49C4-8783-BA83BD11FC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76131" y="162585"/>
                  <a:ext cx="7693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2EFBAA-3F9E-4A49-88DC-981258D27FBE}"/>
                    </a:ext>
                  </a:extLst>
                </p14:cNvPr>
                <p14:cNvContentPartPr/>
                <p14:nvPr/>
              </p14:nvContentPartPr>
              <p14:xfrm>
                <a:off x="7912611" y="128025"/>
                <a:ext cx="1053360" cy="44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2EFBAA-3F9E-4A49-88DC-981258D27F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94611" y="110025"/>
                  <a:ext cx="10890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F54B07-AAD4-4249-8C23-55790251CA72}"/>
                    </a:ext>
                  </a:extLst>
                </p14:cNvPr>
                <p14:cNvContentPartPr/>
                <p14:nvPr/>
              </p14:nvContentPartPr>
              <p14:xfrm>
                <a:off x="1571211" y="696825"/>
                <a:ext cx="7645320" cy="147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F54B07-AAD4-4249-8C23-55790251CA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53211" y="678825"/>
                  <a:ext cx="7680960" cy="15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DF69D4-BC54-4AD2-A371-805BC52E48F4}"/>
                    </a:ext>
                  </a:extLst>
                </p14:cNvPr>
                <p14:cNvContentPartPr/>
                <p14:nvPr/>
              </p14:nvContentPartPr>
              <p14:xfrm>
                <a:off x="1357731" y="750105"/>
                <a:ext cx="7624800" cy="128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DF69D4-BC54-4AD2-A371-805BC52E48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9731" y="732465"/>
                  <a:ext cx="7660440" cy="13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574BC6-0155-470A-BB43-49198D522CE9}"/>
                    </a:ext>
                  </a:extLst>
                </p14:cNvPr>
                <p14:cNvContentPartPr/>
                <p14:nvPr/>
              </p14:nvContentPartPr>
              <p14:xfrm>
                <a:off x="3185811" y="3022065"/>
                <a:ext cx="747720" cy="85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574BC6-0155-470A-BB43-49198D522C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7811" y="3004065"/>
                  <a:ext cx="78336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A882FF-55BE-4581-AB08-1EFC1E78D0FE}"/>
                    </a:ext>
                  </a:extLst>
                </p14:cNvPr>
                <p14:cNvContentPartPr/>
                <p14:nvPr/>
              </p14:nvContentPartPr>
              <p14:xfrm>
                <a:off x="4109931" y="2843145"/>
                <a:ext cx="631440" cy="21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A882FF-55BE-4581-AB08-1EFC1E78D0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91931" y="2825145"/>
                  <a:ext cx="667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60CBFE-BE85-406D-8822-4FB363DB4F4C}"/>
                    </a:ext>
                  </a:extLst>
                </p14:cNvPr>
                <p14:cNvContentPartPr/>
                <p14:nvPr/>
              </p14:nvContentPartPr>
              <p14:xfrm>
                <a:off x="4236651" y="3200265"/>
                <a:ext cx="804240" cy="27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60CBFE-BE85-406D-8822-4FB363DB4F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19011" y="3182625"/>
                  <a:ext cx="839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36D151-88BB-4C9B-824E-84D4C2B4B665}"/>
                    </a:ext>
                  </a:extLst>
                </p14:cNvPr>
                <p14:cNvContentPartPr/>
                <p14:nvPr/>
              </p14:nvContentPartPr>
              <p14:xfrm>
                <a:off x="5277771" y="2163465"/>
                <a:ext cx="1016280" cy="665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36D151-88BB-4C9B-824E-84D4C2B4B6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9771" y="2145825"/>
                  <a:ext cx="10519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76B4BF-9C88-480A-94B6-4D668FC7E3B2}"/>
                    </a:ext>
                  </a:extLst>
                </p14:cNvPr>
                <p14:cNvContentPartPr/>
                <p14:nvPr/>
              </p14:nvContentPartPr>
              <p14:xfrm>
                <a:off x="6364251" y="2000385"/>
                <a:ext cx="251640" cy="31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76B4BF-9C88-480A-94B6-4D668FC7E3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46251" y="1982385"/>
                  <a:ext cx="287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BF60CB-FCBC-4860-99BE-2FB80D9E0426}"/>
                    </a:ext>
                  </a:extLst>
                </p14:cNvPr>
                <p14:cNvContentPartPr/>
                <p14:nvPr/>
              </p14:nvContentPartPr>
              <p14:xfrm>
                <a:off x="5803011" y="1775025"/>
                <a:ext cx="841320" cy="289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BF60CB-FCBC-4860-99BE-2FB80D9E04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85011" y="1757025"/>
                  <a:ext cx="876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DD3C5A-5505-4509-ABF2-584E78F0BF4D}"/>
                    </a:ext>
                  </a:extLst>
                </p14:cNvPr>
                <p14:cNvContentPartPr/>
                <p14:nvPr/>
              </p14:nvContentPartPr>
              <p14:xfrm>
                <a:off x="1441611" y="3771225"/>
                <a:ext cx="2415600" cy="114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DD3C5A-5505-4509-ABF2-584E78F0BF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23611" y="3753225"/>
                  <a:ext cx="245124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07E99B-DCC5-4F0B-931F-26E9025CB087}"/>
                    </a:ext>
                  </a:extLst>
                </p14:cNvPr>
                <p14:cNvContentPartPr/>
                <p14:nvPr/>
              </p14:nvContentPartPr>
              <p14:xfrm>
                <a:off x="162891" y="3774105"/>
                <a:ext cx="745920" cy="67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07E99B-DCC5-4F0B-931F-26E9025CB0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4891" y="3756465"/>
                  <a:ext cx="78156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0EA2EF-948A-427B-B8E1-7D75184840F1}"/>
                    </a:ext>
                  </a:extLst>
                </p14:cNvPr>
                <p14:cNvContentPartPr/>
                <p14:nvPr/>
              </p14:nvContentPartPr>
              <p14:xfrm>
                <a:off x="461331" y="4030425"/>
                <a:ext cx="93960" cy="79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0EA2EF-948A-427B-B8E1-7D75184840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3691" y="4012785"/>
                  <a:ext cx="129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F19280-8EAF-43A2-953D-F7E47A472AC5}"/>
                    </a:ext>
                  </a:extLst>
                </p14:cNvPr>
                <p14:cNvContentPartPr/>
                <p14:nvPr/>
              </p14:nvContentPartPr>
              <p14:xfrm>
                <a:off x="778491" y="3418065"/>
                <a:ext cx="375480" cy="45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F19280-8EAF-43A2-953D-F7E47A472A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491" y="3400065"/>
                  <a:ext cx="4111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C85FFE-101A-455D-83EE-634F55029FEF}"/>
                    </a:ext>
                  </a:extLst>
                </p14:cNvPr>
                <p14:cNvContentPartPr/>
                <p14:nvPr/>
              </p14:nvContentPartPr>
              <p14:xfrm>
                <a:off x="1203291" y="3220425"/>
                <a:ext cx="481320" cy="680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C85FFE-101A-455D-83EE-634F55029F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5651" y="3202785"/>
                  <a:ext cx="51696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19B7B8-863F-4D72-A8EA-39E2CA83065A}"/>
                    </a:ext>
                  </a:extLst>
                </p14:cNvPr>
                <p14:cNvContentPartPr/>
                <p14:nvPr/>
              </p14:nvContentPartPr>
              <p14:xfrm>
                <a:off x="1619451" y="3222585"/>
                <a:ext cx="191880" cy="33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19B7B8-863F-4D72-A8EA-39E2CA8306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01451" y="3204945"/>
                  <a:ext cx="2275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E70CC6-60E4-48B0-BDAD-26D8C20CDECF}"/>
                    </a:ext>
                  </a:extLst>
                </p14:cNvPr>
                <p14:cNvContentPartPr/>
                <p14:nvPr/>
              </p14:nvContentPartPr>
              <p14:xfrm>
                <a:off x="1700811" y="2851425"/>
                <a:ext cx="601920" cy="662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E70CC6-60E4-48B0-BDAD-26D8C20CDE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83171" y="2833425"/>
                  <a:ext cx="6375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35CCBC-0F18-4AE2-9B9E-B88AEC4B1C36}"/>
                    </a:ext>
                  </a:extLst>
                </p14:cNvPr>
                <p14:cNvContentPartPr/>
                <p14:nvPr/>
              </p14:nvContentPartPr>
              <p14:xfrm>
                <a:off x="2115531" y="2734785"/>
                <a:ext cx="293040" cy="37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35CCBC-0F18-4AE2-9B9E-B88AEC4B1C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97891" y="2716785"/>
                  <a:ext cx="3286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030517-B5FC-4BB6-B818-AD292E0EA182}"/>
                    </a:ext>
                  </a:extLst>
                </p14:cNvPr>
                <p14:cNvContentPartPr/>
                <p14:nvPr/>
              </p14:nvContentPartPr>
              <p14:xfrm>
                <a:off x="225891" y="5341185"/>
                <a:ext cx="715320" cy="39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030517-B5FC-4BB6-B818-AD292E0EA1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251" y="5323185"/>
                  <a:ext cx="7509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3FD5F6-7591-4102-8F34-1AAD20ACAEAE}"/>
                    </a:ext>
                  </a:extLst>
                </p14:cNvPr>
                <p14:cNvContentPartPr/>
                <p14:nvPr/>
              </p14:nvContentPartPr>
              <p14:xfrm>
                <a:off x="851571" y="5033385"/>
                <a:ext cx="118080" cy="295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3FD5F6-7591-4102-8F34-1AAD20ACAE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571" y="5015745"/>
                  <a:ext cx="153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C3A0C9-D27F-4769-9E8B-13AA35B60805}"/>
                    </a:ext>
                  </a:extLst>
                </p14:cNvPr>
                <p14:cNvContentPartPr/>
                <p14:nvPr/>
              </p14:nvContentPartPr>
              <p14:xfrm>
                <a:off x="995571" y="4796145"/>
                <a:ext cx="360" cy="2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C3A0C9-D27F-4769-9E8B-13AA35B6080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7931" y="4778145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BF606B-FC3F-4D30-9680-002625B2032F}"/>
                    </a:ext>
                  </a:extLst>
                </p14:cNvPr>
                <p14:cNvContentPartPr/>
                <p14:nvPr/>
              </p14:nvContentPartPr>
              <p14:xfrm>
                <a:off x="1113291" y="4942665"/>
                <a:ext cx="39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BF606B-FC3F-4D30-9680-002625B203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5651" y="492502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3D50F7-268B-43A4-B669-CCC66CF0B451}"/>
                    </a:ext>
                  </a:extLst>
                </p14:cNvPr>
                <p14:cNvContentPartPr/>
                <p14:nvPr/>
              </p14:nvContentPartPr>
              <p14:xfrm>
                <a:off x="1227771" y="4218345"/>
                <a:ext cx="585720" cy="839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3D50F7-268B-43A4-B669-CCC66CF0B4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09771" y="4200345"/>
                  <a:ext cx="62136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1EBB8C-70C5-4BC0-8093-CBDDB7D94773}"/>
                    </a:ext>
                  </a:extLst>
                </p14:cNvPr>
                <p14:cNvContentPartPr/>
                <p14:nvPr/>
              </p14:nvContentPartPr>
              <p14:xfrm>
                <a:off x="1484451" y="4703625"/>
                <a:ext cx="245160" cy="158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1EBB8C-70C5-4BC0-8093-CBDDB7D947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66451" y="4685625"/>
                  <a:ext cx="280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4A914F-CB64-4C75-9397-C52630231673}"/>
                    </a:ext>
                  </a:extLst>
                </p14:cNvPr>
                <p14:cNvContentPartPr/>
                <p14:nvPr/>
              </p14:nvContentPartPr>
              <p14:xfrm>
                <a:off x="1113291" y="5634945"/>
                <a:ext cx="380160" cy="381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4A914F-CB64-4C75-9397-C526302316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5651" y="5617305"/>
                  <a:ext cx="415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36DF9D-35B5-4E59-ACCA-EF104A9FDD2D}"/>
                    </a:ext>
                  </a:extLst>
                </p14:cNvPr>
                <p14:cNvContentPartPr/>
                <p14:nvPr/>
              </p14:nvContentPartPr>
              <p14:xfrm>
                <a:off x="1049571" y="5743305"/>
                <a:ext cx="282960" cy="177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36DF9D-35B5-4E59-ACCA-EF104A9FDD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1931" y="5725305"/>
                  <a:ext cx="318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CD907C-1C07-4438-B283-A3288D149285}"/>
                    </a:ext>
                  </a:extLst>
                </p14:cNvPr>
                <p14:cNvContentPartPr/>
                <p14:nvPr/>
              </p14:nvContentPartPr>
              <p14:xfrm>
                <a:off x="1393731" y="5286105"/>
                <a:ext cx="742320" cy="783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CD907C-1C07-4438-B283-A3288D1492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5731" y="5268105"/>
                  <a:ext cx="77796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E11488-4837-480D-A09B-5D6C1AD47394}"/>
                    </a:ext>
                  </a:extLst>
                </p14:cNvPr>
                <p14:cNvContentPartPr/>
                <p14:nvPr/>
              </p14:nvContentPartPr>
              <p14:xfrm>
                <a:off x="1954971" y="5160105"/>
                <a:ext cx="426960" cy="295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E11488-4837-480D-A09B-5D6C1AD473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37331" y="5142105"/>
                  <a:ext cx="462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2CE3A9-8E42-404C-8AA8-9E219CEB9632}"/>
                    </a:ext>
                  </a:extLst>
                </p14:cNvPr>
                <p14:cNvContentPartPr/>
                <p14:nvPr/>
              </p14:nvContentPartPr>
              <p14:xfrm>
                <a:off x="2218851" y="5024025"/>
                <a:ext cx="590400" cy="24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2CE3A9-8E42-404C-8AA8-9E219CEB96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01211" y="5006385"/>
                  <a:ext cx="626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90A152-B181-4C50-BCC7-C7D29BBF2F60}"/>
                    </a:ext>
                  </a:extLst>
                </p14:cNvPr>
                <p14:cNvContentPartPr/>
                <p14:nvPr/>
              </p14:nvContentPartPr>
              <p14:xfrm>
                <a:off x="2663451" y="4947705"/>
                <a:ext cx="563760" cy="588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90A152-B181-4C50-BCC7-C7D29BBF2F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45811" y="4930065"/>
                  <a:ext cx="5994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7EB19A-AD1D-4B0D-8E22-D69D29CBFD4B}"/>
                    </a:ext>
                  </a:extLst>
                </p14:cNvPr>
                <p14:cNvContentPartPr/>
                <p14:nvPr/>
              </p14:nvContentPartPr>
              <p14:xfrm>
                <a:off x="6174171" y="2670345"/>
                <a:ext cx="2090160" cy="85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7EB19A-AD1D-4B0D-8E22-D69D29CBFD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56171" y="2652345"/>
                  <a:ext cx="212580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47ECA3C-DF74-4963-8864-14FC0772CE7D}"/>
                    </a:ext>
                  </a:extLst>
                </p14:cNvPr>
                <p14:cNvContentPartPr/>
                <p14:nvPr/>
              </p14:nvContentPartPr>
              <p14:xfrm>
                <a:off x="8342451" y="2023785"/>
                <a:ext cx="1449720" cy="100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47ECA3C-DF74-4963-8864-14FC0772CE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24811" y="2006145"/>
                  <a:ext cx="1485360" cy="10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F46A03-EEAB-4BC5-9833-4AC76107A0CA}"/>
                    </a:ext>
                  </a:extLst>
                </p14:cNvPr>
                <p14:cNvContentPartPr/>
                <p14:nvPr/>
              </p14:nvContentPartPr>
              <p14:xfrm>
                <a:off x="9816291" y="1990665"/>
                <a:ext cx="1097640" cy="820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F46A03-EEAB-4BC5-9833-4AC76107A0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98291" y="1973025"/>
                  <a:ext cx="113328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89CB89-0FC4-4D2B-918E-3A76696ACF0F}"/>
                    </a:ext>
                  </a:extLst>
                </p14:cNvPr>
                <p14:cNvContentPartPr/>
                <p14:nvPr/>
              </p14:nvContentPartPr>
              <p14:xfrm>
                <a:off x="10718811" y="2181825"/>
                <a:ext cx="168480" cy="13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89CB89-0FC4-4D2B-918E-3A76696ACF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01171" y="2163825"/>
                  <a:ext cx="204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BA0A95-DCE1-44BB-AB40-39AD16CB3ECD}"/>
                    </a:ext>
                  </a:extLst>
                </p14:cNvPr>
                <p14:cNvContentPartPr/>
                <p14:nvPr/>
              </p14:nvContentPartPr>
              <p14:xfrm>
                <a:off x="10550331" y="1944585"/>
                <a:ext cx="6120" cy="1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BA0A95-DCE1-44BB-AB40-39AD16CB3E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32691" y="1926585"/>
                  <a:ext cx="41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B3ACE4-8FF7-448A-AD54-DB7B602C5B43}"/>
                    </a:ext>
                  </a:extLst>
                </p14:cNvPr>
                <p14:cNvContentPartPr/>
                <p14:nvPr/>
              </p14:nvContentPartPr>
              <p14:xfrm>
                <a:off x="10773531" y="1644705"/>
                <a:ext cx="276120" cy="56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B3ACE4-8FF7-448A-AD54-DB7B602C5B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55531" y="1627065"/>
                  <a:ext cx="3117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728EB9-7353-4C66-A0CE-E6A20573F683}"/>
                    </a:ext>
                  </a:extLst>
                </p14:cNvPr>
                <p14:cNvContentPartPr/>
                <p14:nvPr/>
              </p14:nvContentPartPr>
              <p14:xfrm>
                <a:off x="11128491" y="1342665"/>
                <a:ext cx="790200" cy="778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728EB9-7353-4C66-A0CE-E6A20573F6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10491" y="1324665"/>
                  <a:ext cx="82584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8423F8-AD0A-4D02-B418-032240E7CA5C}"/>
                    </a:ext>
                  </a:extLst>
                </p14:cNvPr>
                <p14:cNvContentPartPr/>
                <p14:nvPr/>
              </p14:nvContentPartPr>
              <p14:xfrm>
                <a:off x="7798491" y="3679065"/>
                <a:ext cx="467280" cy="354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8423F8-AD0A-4D02-B418-032240E7CA5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80491" y="3661425"/>
                  <a:ext cx="502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34838F-3592-47EC-9559-A6D1F6644033}"/>
                    </a:ext>
                  </a:extLst>
                </p14:cNvPr>
                <p14:cNvContentPartPr/>
                <p14:nvPr/>
              </p14:nvContentPartPr>
              <p14:xfrm>
                <a:off x="8485731" y="3254265"/>
                <a:ext cx="621720" cy="672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34838F-3592-47EC-9559-A6D1F66440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68091" y="3236625"/>
                  <a:ext cx="65736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A21207-A276-47C4-9D40-1E78B7D5ADF7}"/>
                    </a:ext>
                  </a:extLst>
                </p14:cNvPr>
                <p14:cNvContentPartPr/>
                <p14:nvPr/>
              </p14:nvContentPartPr>
              <p14:xfrm>
                <a:off x="8681931" y="3361545"/>
                <a:ext cx="588600" cy="78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A21207-A276-47C4-9D40-1E78B7D5AD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64291" y="3343545"/>
                  <a:ext cx="624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F8711B-80E7-4ECB-84E6-A5034B1DA836}"/>
                    </a:ext>
                  </a:extLst>
                </p14:cNvPr>
                <p14:cNvContentPartPr/>
                <p14:nvPr/>
              </p14:nvContentPartPr>
              <p14:xfrm>
                <a:off x="9287451" y="3167505"/>
                <a:ext cx="399600" cy="316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F8711B-80E7-4ECB-84E6-A5034B1DA8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69811" y="3149505"/>
                  <a:ext cx="435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7ACD9D2-4BC3-4FB4-A61F-AF0B7E892CC6}"/>
                    </a:ext>
                  </a:extLst>
                </p14:cNvPr>
                <p14:cNvContentPartPr/>
                <p14:nvPr/>
              </p14:nvContentPartPr>
              <p14:xfrm>
                <a:off x="7640451" y="4966425"/>
                <a:ext cx="500040" cy="64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7ACD9D2-4BC3-4FB4-A61F-AF0B7E892C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22811" y="4948425"/>
                  <a:ext cx="53568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E50F71-CE53-4673-AEB6-5F78D28DFA31}"/>
                    </a:ext>
                  </a:extLst>
                </p14:cNvPr>
                <p14:cNvContentPartPr/>
                <p14:nvPr/>
              </p14:nvContentPartPr>
              <p14:xfrm>
                <a:off x="7740171" y="5277825"/>
                <a:ext cx="102960" cy="100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E50F71-CE53-4673-AEB6-5F78D28DFA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2531" y="5259825"/>
                  <a:ext cx="138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CCEAC7-BE28-4E30-ADDD-30516B3D64A2}"/>
                    </a:ext>
                  </a:extLst>
                </p14:cNvPr>
                <p14:cNvContentPartPr/>
                <p14:nvPr/>
              </p14:nvContentPartPr>
              <p14:xfrm>
                <a:off x="8029971" y="4980465"/>
                <a:ext cx="275760" cy="249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CCEAC7-BE28-4E30-ADDD-30516B3D64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12331" y="4962465"/>
                  <a:ext cx="311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D1ABFC-FEDC-4176-8952-DC9E95FA98C5}"/>
                    </a:ext>
                  </a:extLst>
                </p14:cNvPr>
                <p14:cNvContentPartPr/>
                <p14:nvPr/>
              </p14:nvContentPartPr>
              <p14:xfrm>
                <a:off x="8344611" y="4484025"/>
                <a:ext cx="743040" cy="943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D1ABFC-FEDC-4176-8952-DC9E95FA98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26611" y="4466385"/>
                  <a:ext cx="77868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EB8C98-0818-456C-BD3C-9D522E5BCAB7}"/>
                    </a:ext>
                  </a:extLst>
                </p14:cNvPr>
                <p14:cNvContentPartPr/>
                <p14:nvPr/>
              </p14:nvContentPartPr>
              <p14:xfrm>
                <a:off x="9116451" y="4298625"/>
                <a:ext cx="230400" cy="581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EB8C98-0818-456C-BD3C-9D522E5BCAB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98811" y="4280985"/>
                  <a:ext cx="2660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5AB537-B374-4377-A28F-8B95C43ECAC9}"/>
                    </a:ext>
                  </a:extLst>
                </p14:cNvPr>
                <p14:cNvContentPartPr/>
                <p14:nvPr/>
              </p14:nvContentPartPr>
              <p14:xfrm>
                <a:off x="9476451" y="4190625"/>
                <a:ext cx="684000" cy="385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5AB537-B374-4377-A28F-8B95C43ECA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58811" y="4172985"/>
                  <a:ext cx="7196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EE9E78-E391-40B8-BB54-0D21B0BCB675}"/>
                    </a:ext>
                  </a:extLst>
                </p14:cNvPr>
                <p14:cNvContentPartPr/>
                <p14:nvPr/>
              </p14:nvContentPartPr>
              <p14:xfrm>
                <a:off x="10073691" y="4000185"/>
                <a:ext cx="355680" cy="545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EE9E78-E391-40B8-BB54-0D21B0BCB6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56051" y="3982185"/>
                  <a:ext cx="3913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0383A1-1EC7-46E3-B293-FAF89D6F1E25}"/>
                    </a:ext>
                  </a:extLst>
                </p14:cNvPr>
                <p14:cNvContentPartPr/>
                <p14:nvPr/>
              </p14:nvContentPartPr>
              <p14:xfrm>
                <a:off x="10381851" y="3235185"/>
                <a:ext cx="1123200" cy="99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0383A1-1EC7-46E3-B293-FAF89D6F1E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63851" y="3217545"/>
                  <a:ext cx="1158840" cy="10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AE8E327-77B0-4CF6-830C-2A88B72BC56A}"/>
                    </a:ext>
                  </a:extLst>
                </p14:cNvPr>
                <p14:cNvContentPartPr/>
                <p14:nvPr/>
              </p14:nvContentPartPr>
              <p14:xfrm>
                <a:off x="11526651" y="3292425"/>
                <a:ext cx="448920" cy="294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AE8E327-77B0-4CF6-830C-2A88B72BC5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09011" y="3274785"/>
                  <a:ext cx="48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EDD3F9-77B1-4A06-AD04-69BB23F4A589}"/>
                    </a:ext>
                  </a:extLst>
                </p14:cNvPr>
                <p14:cNvContentPartPr/>
                <p14:nvPr/>
              </p14:nvContentPartPr>
              <p14:xfrm>
                <a:off x="7653771" y="5929425"/>
                <a:ext cx="466920" cy="1016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EDD3F9-77B1-4A06-AD04-69BB23F4A5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35771" y="5911785"/>
                  <a:ext cx="50256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BC602A1-93D5-4018-BA6D-8AC5F683F348}"/>
                    </a:ext>
                  </a:extLst>
                </p14:cNvPr>
                <p14:cNvContentPartPr/>
                <p14:nvPr/>
              </p14:nvContentPartPr>
              <p14:xfrm>
                <a:off x="8175051" y="5858665"/>
                <a:ext cx="673200" cy="641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BC602A1-93D5-4018-BA6D-8AC5F683F34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57051" y="5841025"/>
                  <a:ext cx="70884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48E03C2-1976-4681-9202-30ED798DCA7D}"/>
                    </a:ext>
                  </a:extLst>
                </p14:cNvPr>
                <p14:cNvContentPartPr/>
                <p14:nvPr/>
              </p14:nvContentPartPr>
              <p14:xfrm>
                <a:off x="8932491" y="5917705"/>
                <a:ext cx="377280" cy="351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48E03C2-1976-4681-9202-30ED798DCA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14851" y="5900065"/>
                  <a:ext cx="4129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9DF90AB-C7E2-4E9E-ACDA-EBE555752CC7}"/>
                    </a:ext>
                  </a:extLst>
                </p14:cNvPr>
                <p14:cNvContentPartPr/>
                <p14:nvPr/>
              </p14:nvContentPartPr>
              <p14:xfrm>
                <a:off x="9324531" y="5893585"/>
                <a:ext cx="98640" cy="132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9DF90AB-C7E2-4E9E-ACDA-EBE555752C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06891" y="5875585"/>
                  <a:ext cx="134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BBA5DCF-71B1-49EF-922D-3CC5B07D2881}"/>
                    </a:ext>
                  </a:extLst>
                </p14:cNvPr>
                <p14:cNvContentPartPr/>
                <p14:nvPr/>
              </p14:nvContentPartPr>
              <p14:xfrm>
                <a:off x="9163611" y="5721505"/>
                <a:ext cx="43560" cy="45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BBA5DCF-71B1-49EF-922D-3CC5B07D28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45971" y="5703865"/>
                  <a:ext cx="79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95E7A-CB57-46BC-8DD8-A5CC50429C8A}"/>
                    </a:ext>
                  </a:extLst>
                </p14:cNvPr>
                <p14:cNvContentPartPr/>
                <p14:nvPr/>
              </p14:nvContentPartPr>
              <p14:xfrm>
                <a:off x="9342891" y="5631145"/>
                <a:ext cx="340200" cy="227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95E7A-CB57-46BC-8DD8-A5CC50429C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24891" y="5613145"/>
                  <a:ext cx="375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D50894-D78D-421E-9DD1-F49B4C425BBE}"/>
                    </a:ext>
                  </a:extLst>
                </p14:cNvPr>
                <p14:cNvContentPartPr/>
                <p14:nvPr/>
              </p14:nvContentPartPr>
              <p14:xfrm>
                <a:off x="9424251" y="5691265"/>
                <a:ext cx="73440" cy="57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D50894-D78D-421E-9DD1-F49B4C425BB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06251" y="5673625"/>
                  <a:ext cx="109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F9A7A1D-BCCD-484A-8370-EF7817B0E2DB}"/>
                    </a:ext>
                  </a:extLst>
                </p14:cNvPr>
                <p14:cNvContentPartPr/>
                <p14:nvPr/>
              </p14:nvContentPartPr>
              <p14:xfrm>
                <a:off x="9777411" y="5576425"/>
                <a:ext cx="152280" cy="11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F9A7A1D-BCCD-484A-8370-EF7817B0E2D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59411" y="5558785"/>
                  <a:ext cx="18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F106E3-996B-4F0E-AAD7-B12D42A44028}"/>
                    </a:ext>
                  </a:extLst>
                </p14:cNvPr>
                <p14:cNvContentPartPr/>
                <p14:nvPr/>
              </p14:nvContentPartPr>
              <p14:xfrm>
                <a:off x="9597051" y="5436025"/>
                <a:ext cx="18000" cy="23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F106E3-996B-4F0E-AAD7-B12D42A440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79051" y="5418025"/>
                  <a:ext cx="53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E4FB9BA-51FA-4E77-8418-ABCC0E941270}"/>
                    </a:ext>
                  </a:extLst>
                </p14:cNvPr>
                <p14:cNvContentPartPr/>
                <p14:nvPr/>
              </p14:nvContentPartPr>
              <p14:xfrm>
                <a:off x="9913131" y="5457625"/>
                <a:ext cx="258840" cy="136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E4FB9BA-51FA-4E77-8418-ABCC0E94127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95491" y="5439625"/>
                  <a:ext cx="294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CE85728-03F9-4A9F-811E-DCFF546B1EA3}"/>
                    </a:ext>
                  </a:extLst>
                </p14:cNvPr>
                <p14:cNvContentPartPr/>
                <p14:nvPr/>
              </p14:nvContentPartPr>
              <p14:xfrm>
                <a:off x="10184211" y="5312905"/>
                <a:ext cx="541080" cy="626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CE85728-03F9-4A9F-811E-DCFF546B1E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66211" y="5295265"/>
                  <a:ext cx="5767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582AB7-A486-4EBF-B181-83292F5E1198}"/>
                    </a:ext>
                  </a:extLst>
                </p14:cNvPr>
                <p14:cNvContentPartPr/>
                <p14:nvPr/>
              </p14:nvContentPartPr>
              <p14:xfrm>
                <a:off x="10556091" y="4852105"/>
                <a:ext cx="473400" cy="347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582AB7-A486-4EBF-B181-83292F5E119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38451" y="4834465"/>
                  <a:ext cx="5090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3567F5-844A-4A61-8BF4-3E896F48BBAD}"/>
                    </a:ext>
                  </a:extLst>
                </p14:cNvPr>
                <p14:cNvContentPartPr/>
                <p14:nvPr/>
              </p14:nvContentPartPr>
              <p14:xfrm>
                <a:off x="10610091" y="4987465"/>
                <a:ext cx="139680" cy="118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3567F5-844A-4A61-8BF4-3E896F48BB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92451" y="4969465"/>
                  <a:ext cx="175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D080747-CE35-4CF6-823C-E539A0ADB0BF}"/>
                    </a:ext>
                  </a:extLst>
                </p14:cNvPr>
                <p14:cNvContentPartPr/>
                <p14:nvPr/>
              </p14:nvContentPartPr>
              <p14:xfrm>
                <a:off x="10899891" y="4924825"/>
                <a:ext cx="123480" cy="108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D080747-CE35-4CF6-823C-E539A0ADB0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82251" y="4906825"/>
                  <a:ext cx="159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7E7D4F9-5EBE-48E7-8F89-B56B0D223AC4}"/>
                    </a:ext>
                  </a:extLst>
                </p14:cNvPr>
                <p14:cNvContentPartPr/>
                <p14:nvPr/>
              </p14:nvContentPartPr>
              <p14:xfrm>
                <a:off x="10724571" y="4758505"/>
                <a:ext cx="12960" cy="2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7E7D4F9-5EBE-48E7-8F89-B56B0D223AC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06571" y="4740865"/>
                  <a:ext cx="48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739CAD9-55A6-4E26-A4DA-5FB7888E765E}"/>
                    </a:ext>
                  </a:extLst>
                </p14:cNvPr>
                <p14:cNvContentPartPr/>
                <p14:nvPr/>
              </p14:nvContentPartPr>
              <p14:xfrm>
                <a:off x="10963251" y="4715305"/>
                <a:ext cx="354240" cy="254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739CAD9-55A6-4E26-A4DA-5FB7888E76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45611" y="4697305"/>
                  <a:ext cx="389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CC7E8A-D74A-4F9E-B6BD-2588DEE80BE9}"/>
                    </a:ext>
                  </a:extLst>
                </p14:cNvPr>
                <p14:cNvContentPartPr/>
                <p14:nvPr/>
              </p14:nvContentPartPr>
              <p14:xfrm>
                <a:off x="11343051" y="4528105"/>
                <a:ext cx="409320" cy="235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CC7E8A-D74A-4F9E-B6BD-2588DEE80BE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325051" y="4510105"/>
                  <a:ext cx="444960" cy="27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712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D5C32F4-05CA-4EDD-873C-67B4E95419E7}"/>
              </a:ext>
            </a:extLst>
          </p:cNvPr>
          <p:cNvGrpSpPr/>
          <p:nvPr/>
        </p:nvGrpSpPr>
        <p:grpSpPr>
          <a:xfrm>
            <a:off x="606411" y="89145"/>
            <a:ext cx="7087680" cy="1522800"/>
            <a:chOff x="606411" y="89145"/>
            <a:chExt cx="7087680" cy="15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4A0BD0-79A6-45A0-A083-304A15E25925}"/>
                    </a:ext>
                  </a:extLst>
                </p14:cNvPr>
                <p14:cNvContentPartPr/>
                <p14:nvPr/>
              </p14:nvContentPartPr>
              <p14:xfrm>
                <a:off x="751131" y="207945"/>
                <a:ext cx="114480" cy="81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4A0BD0-79A6-45A0-A083-304A15E259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131" y="190305"/>
                  <a:ext cx="15012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598657-724A-4F33-A88F-BC33A211AFEA}"/>
                    </a:ext>
                  </a:extLst>
                </p14:cNvPr>
                <p14:cNvContentPartPr/>
                <p14:nvPr/>
              </p14:nvContentPartPr>
              <p14:xfrm>
                <a:off x="851211" y="333585"/>
                <a:ext cx="355320" cy="433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598657-724A-4F33-A88F-BC33A211A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3571" y="315945"/>
                  <a:ext cx="3909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7063C8-087B-4393-BA19-E3CF65FBEFD8}"/>
                    </a:ext>
                  </a:extLst>
                </p14:cNvPr>
                <p14:cNvContentPartPr/>
                <p14:nvPr/>
              </p14:nvContentPartPr>
              <p14:xfrm>
                <a:off x="1300491" y="350865"/>
                <a:ext cx="463320" cy="410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7063C8-087B-4393-BA19-E3CF65FBEF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2491" y="333225"/>
                  <a:ext cx="4989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FA69C8-F330-41F1-B1EA-C32ED30900A5}"/>
                    </a:ext>
                  </a:extLst>
                </p14:cNvPr>
                <p14:cNvContentPartPr/>
                <p14:nvPr/>
              </p14:nvContentPartPr>
              <p14:xfrm>
                <a:off x="1819251" y="515745"/>
                <a:ext cx="473040" cy="23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FA69C8-F330-41F1-B1EA-C32ED30900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1611" y="497745"/>
                  <a:ext cx="508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A3FBA5-4986-4585-815A-C9658CA47D07}"/>
                    </a:ext>
                  </a:extLst>
                </p14:cNvPr>
                <p14:cNvContentPartPr/>
                <p14:nvPr/>
              </p14:nvContentPartPr>
              <p14:xfrm>
                <a:off x="2453211" y="186705"/>
                <a:ext cx="273960" cy="505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A3FBA5-4986-4585-815A-C9658CA47D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5571" y="168705"/>
                  <a:ext cx="3096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B03357-5B6B-4319-B045-45600FF41E21}"/>
                    </a:ext>
                  </a:extLst>
                </p14:cNvPr>
                <p14:cNvContentPartPr/>
                <p14:nvPr/>
              </p14:nvContentPartPr>
              <p14:xfrm>
                <a:off x="2826171" y="246105"/>
                <a:ext cx="701640" cy="51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B03357-5B6B-4319-B045-45600FF41E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8531" y="228105"/>
                  <a:ext cx="7372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0A5575-1B70-4179-8D96-A819F8C57EAB}"/>
                    </a:ext>
                  </a:extLst>
                </p14:cNvPr>
                <p14:cNvContentPartPr/>
                <p14:nvPr/>
              </p14:nvContentPartPr>
              <p14:xfrm>
                <a:off x="3938931" y="230265"/>
                <a:ext cx="526320" cy="43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0A5575-1B70-4179-8D96-A819F8C57E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1291" y="212265"/>
                  <a:ext cx="5619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261FA3-F824-4C86-A658-7E706197A220}"/>
                    </a:ext>
                  </a:extLst>
                </p14:cNvPr>
                <p14:cNvContentPartPr/>
                <p14:nvPr/>
              </p14:nvContentPartPr>
              <p14:xfrm>
                <a:off x="4609611" y="323505"/>
                <a:ext cx="189360" cy="265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261FA3-F824-4C86-A658-7E706197A2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1611" y="305505"/>
                  <a:ext cx="225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4EF786-83E9-47EB-8B3A-893D5B87A232}"/>
                    </a:ext>
                  </a:extLst>
                </p14:cNvPr>
                <p14:cNvContentPartPr/>
                <p14:nvPr/>
              </p14:nvContentPartPr>
              <p14:xfrm>
                <a:off x="4978971" y="226305"/>
                <a:ext cx="227520" cy="42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4EF786-83E9-47EB-8B3A-893D5B87A2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60971" y="208305"/>
                  <a:ext cx="2631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D8235A-E053-4E57-B854-5DE50C40C8EF}"/>
                    </a:ext>
                  </a:extLst>
                </p14:cNvPr>
                <p14:cNvContentPartPr/>
                <p14:nvPr/>
              </p14:nvContentPartPr>
              <p14:xfrm>
                <a:off x="4843251" y="354465"/>
                <a:ext cx="142200" cy="1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D8235A-E053-4E57-B854-5DE50C40C8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25251" y="336465"/>
                  <a:ext cx="177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E0A5BC-C8BF-428A-A777-601EB4690AB8}"/>
                    </a:ext>
                  </a:extLst>
                </p14:cNvPr>
                <p14:cNvContentPartPr/>
                <p14:nvPr/>
              </p14:nvContentPartPr>
              <p14:xfrm>
                <a:off x="5377851" y="89145"/>
                <a:ext cx="842040" cy="428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E0A5BC-C8BF-428A-A777-601EB4690A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0211" y="71145"/>
                  <a:ext cx="8776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3979D6-06B8-44F1-8030-6BE89AA0F4A9}"/>
                    </a:ext>
                  </a:extLst>
                </p14:cNvPr>
                <p14:cNvContentPartPr/>
                <p14:nvPr/>
              </p14:nvContentPartPr>
              <p14:xfrm>
                <a:off x="5784651" y="261585"/>
                <a:ext cx="172440" cy="3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3979D6-06B8-44F1-8030-6BE89AA0F4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67011" y="243945"/>
                  <a:ext cx="208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B4DC23-32E8-4510-A8FA-A81044C5DB5D}"/>
                    </a:ext>
                  </a:extLst>
                </p14:cNvPr>
                <p14:cNvContentPartPr/>
                <p14:nvPr/>
              </p14:nvContentPartPr>
              <p14:xfrm>
                <a:off x="6417891" y="289305"/>
                <a:ext cx="30240" cy="10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B4DC23-32E8-4510-A8FA-A81044C5DB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99891" y="271665"/>
                  <a:ext cx="65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C46EE-CA3B-4A1D-B56F-8AA778156652}"/>
                    </a:ext>
                  </a:extLst>
                </p14:cNvPr>
                <p14:cNvContentPartPr/>
                <p14:nvPr/>
              </p14:nvContentPartPr>
              <p14:xfrm>
                <a:off x="6192171" y="149985"/>
                <a:ext cx="360" cy="3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C46EE-CA3B-4A1D-B56F-8AA7781566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4531" y="1319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4C0487-0719-4E69-9F8D-D76B1B789D9B}"/>
                    </a:ext>
                  </a:extLst>
                </p14:cNvPr>
                <p14:cNvContentPartPr/>
                <p14:nvPr/>
              </p14:nvContentPartPr>
              <p14:xfrm>
                <a:off x="6584211" y="325665"/>
                <a:ext cx="285840" cy="102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4C0487-0719-4E69-9F8D-D76B1B789D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66211" y="308025"/>
                  <a:ext cx="32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91809C-0DF1-48F9-A8D3-9E1526EC9199}"/>
                    </a:ext>
                  </a:extLst>
                </p14:cNvPr>
                <p14:cNvContentPartPr/>
                <p14:nvPr/>
              </p14:nvContentPartPr>
              <p14:xfrm>
                <a:off x="7034211" y="198945"/>
                <a:ext cx="433800" cy="20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91809C-0DF1-48F9-A8D3-9E1526EC91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16211" y="180945"/>
                  <a:ext cx="469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46D5D9-7D16-4358-9ED7-CD572BCEFE18}"/>
                    </a:ext>
                  </a:extLst>
                </p14:cNvPr>
                <p14:cNvContentPartPr/>
                <p14:nvPr/>
              </p14:nvContentPartPr>
              <p14:xfrm>
                <a:off x="606411" y="818145"/>
                <a:ext cx="7087680" cy="79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46D5D9-7D16-4358-9ED7-CD572BCEFE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411" y="800145"/>
                  <a:ext cx="7123320" cy="82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4AF7BC-F8E7-495A-BC93-BE893832ABB0}"/>
                  </a:ext>
                </a:extLst>
              </p14:cNvPr>
              <p14:cNvContentPartPr/>
              <p14:nvPr/>
            </p14:nvContentPartPr>
            <p14:xfrm>
              <a:off x="1231011" y="2471265"/>
              <a:ext cx="2704680" cy="1312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4AF7BC-F8E7-495A-BC93-BE893832AB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13371" y="2453265"/>
                <a:ext cx="27403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E48242-C7CD-4203-B9DF-4F1ED150D37F}"/>
                  </a:ext>
                </a:extLst>
              </p14:cNvPr>
              <p14:cNvContentPartPr/>
              <p14:nvPr/>
            </p14:nvContentPartPr>
            <p14:xfrm>
              <a:off x="2172411" y="2652345"/>
              <a:ext cx="3824640" cy="2288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E48242-C7CD-4203-B9DF-4F1ED150D37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54771" y="2634345"/>
                <a:ext cx="3860280" cy="23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547B408-A2BF-4B77-8D52-D901023A1A52}"/>
                  </a:ext>
                </a:extLst>
              </p14:cNvPr>
              <p14:cNvContentPartPr/>
              <p14:nvPr/>
            </p14:nvContentPartPr>
            <p14:xfrm>
              <a:off x="3132171" y="2235465"/>
              <a:ext cx="457200" cy="28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547B408-A2BF-4B77-8D52-D901023A1A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14531" y="2217825"/>
                <a:ext cx="4928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C918FA6-0129-4567-A650-101F71DAAF33}"/>
                  </a:ext>
                </a:extLst>
              </p14:cNvPr>
              <p14:cNvContentPartPr/>
              <p14:nvPr/>
            </p14:nvContentPartPr>
            <p14:xfrm>
              <a:off x="2719251" y="2217465"/>
              <a:ext cx="2668680" cy="3669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C918FA6-0129-4567-A650-101F71DAAF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01611" y="2199825"/>
                <a:ext cx="2704320" cy="37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90AB5D9-45D8-456C-865C-2C31555AD6F0}"/>
              </a:ext>
            </a:extLst>
          </p:cNvPr>
          <p:cNvGrpSpPr/>
          <p:nvPr/>
        </p:nvGrpSpPr>
        <p:grpSpPr>
          <a:xfrm>
            <a:off x="4718691" y="1736505"/>
            <a:ext cx="6892920" cy="4060440"/>
            <a:chOff x="4718691" y="1736505"/>
            <a:chExt cx="6892920" cy="40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4562C7-DC27-492C-80B9-A8CCB0AAB713}"/>
                    </a:ext>
                  </a:extLst>
                </p14:cNvPr>
                <p14:cNvContentPartPr/>
                <p14:nvPr/>
              </p14:nvContentPartPr>
              <p14:xfrm>
                <a:off x="4718691" y="2758545"/>
                <a:ext cx="930240" cy="794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4562C7-DC27-492C-80B9-A8CCB0AAB7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1051" y="2740545"/>
                  <a:ext cx="96588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76B3B7-0B27-40C8-B01F-9C667A41E491}"/>
                    </a:ext>
                  </a:extLst>
                </p14:cNvPr>
                <p14:cNvContentPartPr/>
                <p14:nvPr/>
              </p14:nvContentPartPr>
              <p14:xfrm>
                <a:off x="5676291" y="2830905"/>
                <a:ext cx="402120" cy="64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76B3B7-0B27-40C8-B01F-9C667A41E4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58651" y="2813265"/>
                  <a:ext cx="43776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2D3C1F-DF52-4165-8C5E-9BFA2B10D7A0}"/>
                    </a:ext>
                  </a:extLst>
                </p14:cNvPr>
                <p14:cNvContentPartPr/>
                <p14:nvPr/>
              </p14:nvContentPartPr>
              <p14:xfrm>
                <a:off x="6164811" y="3032865"/>
                <a:ext cx="137160" cy="22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2D3C1F-DF52-4165-8C5E-9BFA2B10D7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47171" y="3014865"/>
                  <a:ext cx="172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33D3B4-95D8-4D99-9106-A289ABAC4DBD}"/>
                    </a:ext>
                  </a:extLst>
                </p14:cNvPr>
                <p14:cNvContentPartPr/>
                <p14:nvPr/>
              </p14:nvContentPartPr>
              <p14:xfrm>
                <a:off x="6107211" y="2884185"/>
                <a:ext cx="3960" cy="3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33D3B4-95D8-4D99-9106-A289ABAC4D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89211" y="2866185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3BB7FA-85B9-4BA9-A55E-8ADBB4277D9B}"/>
                    </a:ext>
                  </a:extLst>
                </p14:cNvPr>
                <p14:cNvContentPartPr/>
                <p14:nvPr/>
              </p14:nvContentPartPr>
              <p14:xfrm>
                <a:off x="6156171" y="2838105"/>
                <a:ext cx="388440" cy="307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3BB7FA-85B9-4BA9-A55E-8ADBB4277D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8171" y="2820105"/>
                  <a:ext cx="4240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22EFF1-53FC-4A01-A7AF-DD36C7D3AD9E}"/>
                    </a:ext>
                  </a:extLst>
                </p14:cNvPr>
                <p14:cNvContentPartPr/>
                <p14:nvPr/>
              </p14:nvContentPartPr>
              <p14:xfrm>
                <a:off x="6644331" y="2455785"/>
                <a:ext cx="749160" cy="699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22EFF1-53FC-4A01-A7AF-DD36C7D3AD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26331" y="2438145"/>
                  <a:ext cx="78480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E744DC-1257-4609-B545-0A6891DF6B1D}"/>
                    </a:ext>
                  </a:extLst>
                </p14:cNvPr>
                <p14:cNvContentPartPr/>
                <p14:nvPr/>
              </p14:nvContentPartPr>
              <p14:xfrm>
                <a:off x="7975611" y="2347065"/>
                <a:ext cx="570240" cy="78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E744DC-1257-4609-B545-0A6891DF6B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57971" y="2329425"/>
                  <a:ext cx="60588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4FE7E1-4082-474E-8B31-773241C8330C}"/>
                    </a:ext>
                  </a:extLst>
                </p14:cNvPr>
                <p14:cNvContentPartPr/>
                <p14:nvPr/>
              </p14:nvContentPartPr>
              <p14:xfrm>
                <a:off x="8491851" y="2432745"/>
                <a:ext cx="450000" cy="420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4FE7E1-4082-474E-8B31-773241C833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73851" y="2415105"/>
                  <a:ext cx="4856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2D6BB2-1407-4C2E-9BD8-8D5E85F23DB6}"/>
                    </a:ext>
                  </a:extLst>
                </p14:cNvPr>
                <p14:cNvContentPartPr/>
                <p14:nvPr/>
              </p14:nvContentPartPr>
              <p14:xfrm>
                <a:off x="9061731" y="2441745"/>
                <a:ext cx="227520" cy="312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2D6BB2-1407-4C2E-9BD8-8D5E85F23D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43731" y="2423745"/>
                  <a:ext cx="263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9CC766-1385-4732-93F1-8C272CC2FA89}"/>
                    </a:ext>
                  </a:extLst>
                </p14:cNvPr>
                <p14:cNvContentPartPr/>
                <p14:nvPr/>
              </p14:nvContentPartPr>
              <p14:xfrm>
                <a:off x="9412731" y="2417625"/>
                <a:ext cx="210240" cy="179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9CC766-1385-4732-93F1-8C272CC2FA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94731" y="2399985"/>
                  <a:ext cx="245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E57464-B4E7-4C2D-B22D-24B223EE4A1E}"/>
                    </a:ext>
                  </a:extLst>
                </p14:cNvPr>
                <p14:cNvContentPartPr/>
                <p14:nvPr/>
              </p14:nvContentPartPr>
              <p14:xfrm>
                <a:off x="9813411" y="1736505"/>
                <a:ext cx="1540080" cy="850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E57464-B4E7-4C2D-B22D-24B223EE4A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95771" y="1718505"/>
                  <a:ext cx="15757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F98BA6-D37B-46DA-8E0A-3E35D3E0D42B}"/>
                    </a:ext>
                  </a:extLst>
                </p14:cNvPr>
                <p14:cNvContentPartPr/>
                <p14:nvPr/>
              </p14:nvContentPartPr>
              <p14:xfrm>
                <a:off x="6228531" y="3925665"/>
                <a:ext cx="603000" cy="30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F98BA6-D37B-46DA-8E0A-3E35D3E0D4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10891" y="3908025"/>
                  <a:ext cx="638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C2EB75-1703-4C00-A5B4-8CAA98D430B4}"/>
                    </a:ext>
                  </a:extLst>
                </p14:cNvPr>
                <p14:cNvContentPartPr/>
                <p14:nvPr/>
              </p14:nvContentPartPr>
              <p14:xfrm>
                <a:off x="7005411" y="3787785"/>
                <a:ext cx="274320" cy="252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C2EB75-1703-4C00-A5B4-8CAA98D430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87771" y="3769785"/>
                  <a:ext cx="309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0D839A-E441-43C1-94B4-141A8D1210AC}"/>
                    </a:ext>
                  </a:extLst>
                </p14:cNvPr>
                <p14:cNvContentPartPr/>
                <p14:nvPr/>
              </p14:nvContentPartPr>
              <p14:xfrm>
                <a:off x="7197291" y="3630105"/>
                <a:ext cx="211680" cy="316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0D839A-E441-43C1-94B4-141A8D1210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79291" y="3612465"/>
                  <a:ext cx="2473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C7F762D-1EEB-45D3-B003-CEF63AE28E1B}"/>
                    </a:ext>
                  </a:extLst>
                </p14:cNvPr>
                <p14:cNvContentPartPr/>
                <p14:nvPr/>
              </p14:nvContentPartPr>
              <p14:xfrm>
                <a:off x="7333011" y="3539385"/>
                <a:ext cx="316440" cy="291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C7F762D-1EEB-45D3-B003-CEF63AE28E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15371" y="3521745"/>
                  <a:ext cx="352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6F7C29-BBB3-4EE9-9386-11BD9CB1C26F}"/>
                    </a:ext>
                  </a:extLst>
                </p14:cNvPr>
                <p14:cNvContentPartPr/>
                <p14:nvPr/>
              </p14:nvContentPartPr>
              <p14:xfrm>
                <a:off x="7142931" y="3686985"/>
                <a:ext cx="109080" cy="9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6F7C29-BBB3-4EE9-9386-11BD9CB1C2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24931" y="3668985"/>
                  <a:ext cx="144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F370616-2917-49C3-ACB3-F8CD97F89F34}"/>
                    </a:ext>
                  </a:extLst>
                </p14:cNvPr>
                <p14:cNvContentPartPr/>
                <p14:nvPr/>
              </p14:nvContentPartPr>
              <p14:xfrm>
                <a:off x="7568091" y="3538305"/>
                <a:ext cx="399600" cy="21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F370616-2917-49C3-ACB3-F8CD97F89F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50451" y="3520665"/>
                  <a:ext cx="435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92839F-73C5-4835-8603-9380585F4D24}"/>
                    </a:ext>
                  </a:extLst>
                </p14:cNvPr>
                <p14:cNvContentPartPr/>
                <p14:nvPr/>
              </p14:nvContentPartPr>
              <p14:xfrm>
                <a:off x="8184051" y="3408345"/>
                <a:ext cx="529920" cy="22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92839F-73C5-4835-8603-9380585F4D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66411" y="3390345"/>
                  <a:ext cx="565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B215FCF-28F2-400B-9945-3A07B6677D42}"/>
                    </a:ext>
                  </a:extLst>
                </p14:cNvPr>
                <p14:cNvContentPartPr/>
                <p14:nvPr/>
              </p14:nvContentPartPr>
              <p14:xfrm>
                <a:off x="8690571" y="3059865"/>
                <a:ext cx="463680" cy="408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B215FCF-28F2-400B-9945-3A07B6677D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72571" y="3042225"/>
                  <a:ext cx="4993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191F263-7157-4FB0-A987-055AF3737D34}"/>
                    </a:ext>
                  </a:extLst>
                </p14:cNvPr>
                <p14:cNvContentPartPr/>
                <p14:nvPr/>
              </p14:nvContentPartPr>
              <p14:xfrm>
                <a:off x="8826651" y="3163545"/>
                <a:ext cx="320760" cy="95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191F263-7157-4FB0-A987-055AF3737D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09011" y="3145545"/>
                  <a:ext cx="356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A7AF96-4799-419A-9348-28C97900BC1E}"/>
                    </a:ext>
                  </a:extLst>
                </p14:cNvPr>
                <p14:cNvContentPartPr/>
                <p14:nvPr/>
              </p14:nvContentPartPr>
              <p14:xfrm>
                <a:off x="9234171" y="3146265"/>
                <a:ext cx="54000" cy="5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A7AF96-4799-419A-9348-28C97900BC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16531" y="3128625"/>
                  <a:ext cx="89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5534AD-39B1-4447-A5C0-0AFFA507599C}"/>
                    </a:ext>
                  </a:extLst>
                </p14:cNvPr>
                <p14:cNvContentPartPr/>
                <p14:nvPr/>
              </p14:nvContentPartPr>
              <p14:xfrm>
                <a:off x="9131211" y="3046185"/>
                <a:ext cx="12600" cy="23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5534AD-39B1-4447-A5C0-0AFFA50759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13571" y="3028185"/>
                  <a:ext cx="48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A17563-C61B-4F8B-A945-88DB8CEEFD02}"/>
                    </a:ext>
                  </a:extLst>
                </p14:cNvPr>
                <p14:cNvContentPartPr/>
                <p14:nvPr/>
              </p14:nvContentPartPr>
              <p14:xfrm>
                <a:off x="9362691" y="3159225"/>
                <a:ext cx="299880" cy="311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A17563-C61B-4F8B-A945-88DB8CEEFD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44691" y="3141225"/>
                  <a:ext cx="335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83EC92-0C43-400B-90D5-5213CA1CDD8F}"/>
                    </a:ext>
                  </a:extLst>
                </p14:cNvPr>
                <p14:cNvContentPartPr/>
                <p14:nvPr/>
              </p14:nvContentPartPr>
              <p14:xfrm>
                <a:off x="9755091" y="2600505"/>
                <a:ext cx="729360" cy="799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83EC92-0C43-400B-90D5-5213CA1CDD8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37091" y="2582865"/>
                  <a:ext cx="76500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F18270-F7E0-42C8-B76F-E7509F89737C}"/>
                    </a:ext>
                  </a:extLst>
                </p14:cNvPr>
                <p14:cNvContentPartPr/>
                <p14:nvPr/>
              </p14:nvContentPartPr>
              <p14:xfrm>
                <a:off x="6785811" y="4044105"/>
                <a:ext cx="511920" cy="631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F18270-F7E0-42C8-B76F-E7509F8973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67811" y="4026105"/>
                  <a:ext cx="5475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34959B7-7837-47D0-A3DD-F5ECC3DDB30D}"/>
                    </a:ext>
                  </a:extLst>
                </p14:cNvPr>
                <p14:cNvContentPartPr/>
                <p14:nvPr/>
              </p14:nvContentPartPr>
              <p14:xfrm>
                <a:off x="7287651" y="4291065"/>
                <a:ext cx="35280" cy="45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34959B7-7837-47D0-A3DD-F5ECC3DDB3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69651" y="4273065"/>
                  <a:ext cx="70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B8CAE1-5C6A-4D06-A58D-7AD8C7BCA3C9}"/>
                    </a:ext>
                  </a:extLst>
                </p14:cNvPr>
                <p14:cNvContentPartPr/>
                <p14:nvPr/>
              </p14:nvContentPartPr>
              <p14:xfrm>
                <a:off x="7247691" y="4212945"/>
                <a:ext cx="3960" cy="6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B8CAE1-5C6A-4D06-A58D-7AD8C7BCA3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30051" y="4195305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3E1827-72F0-437D-8CBD-265AB97CA45A}"/>
                    </a:ext>
                  </a:extLst>
                </p14:cNvPr>
                <p14:cNvContentPartPr/>
                <p14:nvPr/>
              </p14:nvContentPartPr>
              <p14:xfrm>
                <a:off x="7277211" y="4182345"/>
                <a:ext cx="419400" cy="238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3E1827-72F0-437D-8CBD-265AB97CA4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59211" y="4164705"/>
                  <a:ext cx="455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2536F0-8A28-48DB-BEEC-9C76E8034183}"/>
                    </a:ext>
                  </a:extLst>
                </p14:cNvPr>
                <p14:cNvContentPartPr/>
                <p14:nvPr/>
              </p14:nvContentPartPr>
              <p14:xfrm>
                <a:off x="7622451" y="4064625"/>
                <a:ext cx="312840" cy="343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2536F0-8A28-48DB-BEEC-9C76E80341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4811" y="4046985"/>
                  <a:ext cx="3484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8E86D52-F6BF-49F2-8C37-8EF75B4B8EB0}"/>
                    </a:ext>
                  </a:extLst>
                </p14:cNvPr>
                <p14:cNvContentPartPr/>
                <p14:nvPr/>
              </p14:nvContentPartPr>
              <p14:xfrm>
                <a:off x="7663491" y="4208985"/>
                <a:ext cx="189360" cy="50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8E86D52-F6BF-49F2-8C37-8EF75B4B8E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45851" y="4191345"/>
                  <a:ext cx="225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371AA8-56F7-4F97-8154-3F23B67941DC}"/>
                    </a:ext>
                  </a:extLst>
                </p14:cNvPr>
                <p14:cNvContentPartPr/>
                <p14:nvPr/>
              </p14:nvContentPartPr>
              <p14:xfrm>
                <a:off x="7957611" y="4050225"/>
                <a:ext cx="202320" cy="231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371AA8-56F7-4F97-8154-3F23B67941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39611" y="4032585"/>
                  <a:ext cx="23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C7BB71-4151-4B68-A772-0734AFA3AADE}"/>
                    </a:ext>
                  </a:extLst>
                </p14:cNvPr>
                <p14:cNvContentPartPr/>
                <p14:nvPr/>
              </p14:nvContentPartPr>
              <p14:xfrm>
                <a:off x="8166051" y="4082985"/>
                <a:ext cx="120960" cy="9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C7BB71-4151-4B68-A772-0734AFA3AA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48051" y="4064985"/>
                  <a:ext cx="156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20B9E9-8D3D-40A6-ABC8-AA0F2660482D}"/>
                    </a:ext>
                  </a:extLst>
                </p14:cNvPr>
                <p14:cNvContentPartPr/>
                <p14:nvPr/>
              </p14:nvContentPartPr>
              <p14:xfrm>
                <a:off x="8100891" y="3878145"/>
                <a:ext cx="3600" cy="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20B9E9-8D3D-40A6-ABC8-AA0F266048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82891" y="3860145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3AC8C9-136D-4422-AA8A-932BE0688281}"/>
                    </a:ext>
                  </a:extLst>
                </p14:cNvPr>
                <p14:cNvContentPartPr/>
                <p14:nvPr/>
              </p14:nvContentPartPr>
              <p14:xfrm>
                <a:off x="8211051" y="3892545"/>
                <a:ext cx="465840" cy="231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3AC8C9-136D-4422-AA8A-932BE06882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93411" y="3874905"/>
                  <a:ext cx="501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021E808-A780-4970-AA8A-89FCF4B2A495}"/>
                    </a:ext>
                  </a:extLst>
                </p14:cNvPr>
                <p14:cNvContentPartPr/>
                <p14:nvPr/>
              </p14:nvContentPartPr>
              <p14:xfrm>
                <a:off x="8745291" y="3539745"/>
                <a:ext cx="570960" cy="464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021E808-A780-4970-AA8A-89FCF4B2A4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27651" y="3521745"/>
                  <a:ext cx="606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42F61E-4BDD-4666-BF01-AED10EFB1C15}"/>
                    </a:ext>
                  </a:extLst>
                </p14:cNvPr>
                <p14:cNvContentPartPr/>
                <p14:nvPr/>
              </p14:nvContentPartPr>
              <p14:xfrm>
                <a:off x="9017091" y="3667905"/>
                <a:ext cx="205200" cy="52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42F61E-4BDD-4666-BF01-AED10EFB1C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99091" y="3650265"/>
                  <a:ext cx="240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76251B2-B175-43CB-A586-6A94B24F47A9}"/>
                    </a:ext>
                  </a:extLst>
                </p14:cNvPr>
                <p14:cNvContentPartPr/>
                <p14:nvPr/>
              </p14:nvContentPartPr>
              <p14:xfrm>
                <a:off x="9370251" y="3648105"/>
                <a:ext cx="67320" cy="82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76251B2-B175-43CB-A586-6A94B24F47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52251" y="3630465"/>
                  <a:ext cx="102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19189C-6F87-4F5E-AEDC-5D4EBCC0B402}"/>
                    </a:ext>
                  </a:extLst>
                </p14:cNvPr>
                <p14:cNvContentPartPr/>
                <p14:nvPr/>
              </p14:nvContentPartPr>
              <p14:xfrm>
                <a:off x="9216171" y="3545145"/>
                <a:ext cx="360" cy="3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19189C-6F87-4F5E-AEDC-5D4EBCC0B4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98171" y="35271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2393922-52C8-4BBD-9E0B-E50994AB7BB9}"/>
                    </a:ext>
                  </a:extLst>
                </p14:cNvPr>
                <p14:cNvContentPartPr/>
                <p14:nvPr/>
              </p14:nvContentPartPr>
              <p14:xfrm>
                <a:off x="9435771" y="3620745"/>
                <a:ext cx="206280" cy="159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2393922-52C8-4BBD-9E0B-E50994AB7B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18131" y="3603105"/>
                  <a:ext cx="241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FEE12E-7B3D-4656-A994-7D4351053FE1}"/>
                    </a:ext>
                  </a:extLst>
                </p14:cNvPr>
                <p14:cNvContentPartPr/>
                <p14:nvPr/>
              </p14:nvContentPartPr>
              <p14:xfrm>
                <a:off x="9741051" y="3585465"/>
                <a:ext cx="425520" cy="174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FEE12E-7B3D-4656-A994-7D4351053F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23051" y="3567465"/>
                  <a:ext cx="461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82740A9-9191-45CC-AC7A-1EEC3943327F}"/>
                    </a:ext>
                  </a:extLst>
                </p14:cNvPr>
                <p14:cNvContentPartPr/>
                <p14:nvPr/>
              </p14:nvContentPartPr>
              <p14:xfrm>
                <a:off x="10628451" y="2946465"/>
                <a:ext cx="771480" cy="619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82740A9-9191-45CC-AC7A-1EEC394332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10811" y="2928825"/>
                  <a:ext cx="8071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247493-C45F-4F6B-900A-49EA103E7E7B}"/>
                    </a:ext>
                  </a:extLst>
                </p14:cNvPr>
                <p14:cNvContentPartPr/>
                <p14:nvPr/>
              </p14:nvContentPartPr>
              <p14:xfrm>
                <a:off x="11289411" y="3241665"/>
                <a:ext cx="24840" cy="8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247493-C45F-4F6B-900A-49EA103E7E7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71411" y="3223665"/>
                  <a:ext cx="60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EEC96E-F360-43FA-ACBB-876F43DA3C19}"/>
                    </a:ext>
                  </a:extLst>
                </p14:cNvPr>
                <p14:cNvContentPartPr/>
                <p14:nvPr/>
              </p14:nvContentPartPr>
              <p14:xfrm>
                <a:off x="7305651" y="4517505"/>
                <a:ext cx="202680" cy="370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EEC96E-F360-43FA-ACBB-876F43DA3C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88011" y="4499505"/>
                  <a:ext cx="2383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4F39FFF-33DD-441D-9F07-D330A55F89BE}"/>
                    </a:ext>
                  </a:extLst>
                </p14:cNvPr>
                <p14:cNvContentPartPr/>
                <p14:nvPr/>
              </p14:nvContentPartPr>
              <p14:xfrm>
                <a:off x="7441731" y="4616865"/>
                <a:ext cx="326880" cy="243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4F39FFF-33DD-441D-9F07-D330A55F89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23731" y="4599225"/>
                  <a:ext cx="362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6C02AD2-CEC0-4483-8FD2-D38E2E813261}"/>
                    </a:ext>
                  </a:extLst>
                </p14:cNvPr>
                <p14:cNvContentPartPr/>
                <p14:nvPr/>
              </p14:nvContentPartPr>
              <p14:xfrm>
                <a:off x="7849251" y="4643865"/>
                <a:ext cx="444600" cy="191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6C02AD2-CEC0-4483-8FD2-D38E2E8132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31251" y="4626225"/>
                  <a:ext cx="480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F86266D-7123-4D94-988F-C1D994D45387}"/>
                    </a:ext>
                  </a:extLst>
                </p14:cNvPr>
                <p14:cNvContentPartPr/>
                <p14:nvPr/>
              </p14:nvContentPartPr>
              <p14:xfrm>
                <a:off x="7277211" y="4643865"/>
                <a:ext cx="291240" cy="181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F86266D-7123-4D94-988F-C1D994D453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59571" y="4626225"/>
                  <a:ext cx="326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AD2D4F-1457-4127-95BB-22F38882124C}"/>
                    </a:ext>
                  </a:extLst>
                </p14:cNvPr>
                <p14:cNvContentPartPr/>
                <p14:nvPr/>
              </p14:nvContentPartPr>
              <p14:xfrm>
                <a:off x="8703171" y="4346505"/>
                <a:ext cx="318600" cy="352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AD2D4F-1457-4127-95BB-22F3888212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85531" y="4328865"/>
                  <a:ext cx="35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B8442F4-160C-433D-8A95-990425CAFADA}"/>
                    </a:ext>
                  </a:extLst>
                </p14:cNvPr>
                <p14:cNvContentPartPr/>
                <p14:nvPr/>
              </p14:nvContentPartPr>
              <p14:xfrm>
                <a:off x="8970651" y="4204665"/>
                <a:ext cx="592200" cy="388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B8442F4-160C-433D-8A95-990425CAFA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52651" y="4186665"/>
                  <a:ext cx="627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2846B2C-9158-47EC-9A50-D17D5AF694BA}"/>
                    </a:ext>
                  </a:extLst>
                </p14:cNvPr>
                <p14:cNvContentPartPr/>
                <p14:nvPr/>
              </p14:nvContentPartPr>
              <p14:xfrm>
                <a:off x="9505971" y="4181625"/>
                <a:ext cx="135720" cy="24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2846B2C-9158-47EC-9A50-D17D5AF694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87971" y="4163625"/>
                  <a:ext cx="171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0B3FA0D-558B-491B-9591-757E00789F20}"/>
                    </a:ext>
                  </a:extLst>
                </p14:cNvPr>
                <p14:cNvContentPartPr/>
                <p14:nvPr/>
              </p14:nvContentPartPr>
              <p14:xfrm>
                <a:off x="9695691" y="4270905"/>
                <a:ext cx="37800" cy="73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0B3FA0D-558B-491B-9591-757E00789F2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78051" y="4252905"/>
                  <a:ext cx="73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309A70-B513-4B2F-803E-0E1C48585EAC}"/>
                    </a:ext>
                  </a:extLst>
                </p14:cNvPr>
                <p14:cNvContentPartPr/>
                <p14:nvPr/>
              </p14:nvContentPartPr>
              <p14:xfrm>
                <a:off x="9632691" y="4085865"/>
                <a:ext cx="9360" cy="24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309A70-B513-4B2F-803E-0E1C48585EA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14691" y="4067865"/>
                  <a:ext cx="45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59E0D52-8FA2-47E7-84DF-21D624897FC8}"/>
                    </a:ext>
                  </a:extLst>
                </p14:cNvPr>
                <p14:cNvContentPartPr/>
                <p14:nvPr/>
              </p14:nvContentPartPr>
              <p14:xfrm>
                <a:off x="9747891" y="4145985"/>
                <a:ext cx="240120" cy="280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59E0D52-8FA2-47E7-84DF-21D624897F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29891" y="4128345"/>
                  <a:ext cx="275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088FF6E-CB83-4B38-9DFB-580B1F639817}"/>
                    </a:ext>
                  </a:extLst>
                </p14:cNvPr>
                <p14:cNvContentPartPr/>
                <p14:nvPr/>
              </p14:nvContentPartPr>
              <p14:xfrm>
                <a:off x="10066851" y="4169745"/>
                <a:ext cx="325440" cy="230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088FF6E-CB83-4B38-9DFB-580B1F6398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48851" y="4152105"/>
                  <a:ext cx="361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5BA47C9-4898-4828-B9B4-FDDC7932F27C}"/>
                    </a:ext>
                  </a:extLst>
                </p14:cNvPr>
                <p14:cNvContentPartPr/>
                <p14:nvPr/>
              </p14:nvContentPartPr>
              <p14:xfrm>
                <a:off x="10510731" y="3865545"/>
                <a:ext cx="272880" cy="310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5BA47C9-4898-4828-B9B4-FDDC7932F2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93091" y="3847905"/>
                  <a:ext cx="308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2B71FE9-497A-4115-AE2C-F6B283F5D1E4}"/>
                    </a:ext>
                  </a:extLst>
                </p14:cNvPr>
                <p14:cNvContentPartPr/>
                <p14:nvPr/>
              </p14:nvContentPartPr>
              <p14:xfrm>
                <a:off x="10465371" y="4028625"/>
                <a:ext cx="138600" cy="54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2B71FE9-497A-4115-AE2C-F6B283F5D1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47731" y="4010985"/>
                  <a:ext cx="174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DB515D3-63E5-4A40-9E01-C18F111DE8C8}"/>
                    </a:ext>
                  </a:extLst>
                </p14:cNvPr>
                <p14:cNvContentPartPr/>
                <p14:nvPr/>
              </p14:nvContentPartPr>
              <p14:xfrm>
                <a:off x="10746171" y="4010265"/>
                <a:ext cx="19080" cy="52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DB515D3-63E5-4A40-9E01-C18F111DE8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28171" y="3992625"/>
                  <a:ext cx="54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1CD18E-7056-4E6C-929A-01957AB73AEB}"/>
                    </a:ext>
                  </a:extLst>
                </p14:cNvPr>
                <p14:cNvContentPartPr/>
                <p14:nvPr/>
              </p14:nvContentPartPr>
              <p14:xfrm>
                <a:off x="10601091" y="3830985"/>
                <a:ext cx="360" cy="1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1CD18E-7056-4E6C-929A-01957AB73A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83451" y="381334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78852E-2D83-4EF0-8469-543DE1BA2708}"/>
                    </a:ext>
                  </a:extLst>
                </p14:cNvPr>
                <p14:cNvContentPartPr/>
                <p14:nvPr/>
              </p14:nvContentPartPr>
              <p14:xfrm>
                <a:off x="10863891" y="3972465"/>
                <a:ext cx="289440" cy="118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78852E-2D83-4EF0-8469-543DE1BA27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45891" y="3954465"/>
                  <a:ext cx="325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5BA380-3627-4175-9001-B973D7ED5367}"/>
                    </a:ext>
                  </a:extLst>
                </p14:cNvPr>
                <p14:cNvContentPartPr/>
                <p14:nvPr/>
              </p14:nvContentPartPr>
              <p14:xfrm>
                <a:off x="11225691" y="3819105"/>
                <a:ext cx="385920" cy="344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5BA380-3627-4175-9001-B973D7ED53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08051" y="3801465"/>
                  <a:ext cx="421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C25140E-1E3A-470D-89ED-73B4AF938B07}"/>
                    </a:ext>
                  </a:extLst>
                </p14:cNvPr>
                <p14:cNvContentPartPr/>
                <p14:nvPr/>
              </p14:nvContentPartPr>
              <p14:xfrm>
                <a:off x="5847651" y="5239305"/>
                <a:ext cx="566640" cy="305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C25140E-1E3A-470D-89ED-73B4AF938B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29651" y="5221305"/>
                  <a:ext cx="602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D737FF3-8F3D-48E6-A792-ED2BCA383BE7}"/>
                    </a:ext>
                  </a:extLst>
                </p14:cNvPr>
                <p14:cNvContentPartPr/>
                <p14:nvPr/>
              </p14:nvContentPartPr>
              <p14:xfrm>
                <a:off x="5812011" y="5196465"/>
                <a:ext cx="9360" cy="3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D737FF3-8F3D-48E6-A792-ED2BCA383B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94371" y="5178465"/>
                  <a:ext cx="45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55C3E0F-E898-4983-B1AE-A4D78D0CCF78}"/>
                    </a:ext>
                  </a:extLst>
                </p14:cNvPr>
                <p14:cNvContentPartPr/>
                <p14:nvPr/>
              </p14:nvContentPartPr>
              <p14:xfrm>
                <a:off x="6916491" y="5214465"/>
                <a:ext cx="119880" cy="306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55C3E0F-E898-4983-B1AE-A4D78D0CCF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98491" y="5196465"/>
                  <a:ext cx="155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6610057-19A0-491B-83E5-30854360DF9B}"/>
                    </a:ext>
                  </a:extLst>
                </p14:cNvPr>
                <p14:cNvContentPartPr/>
                <p14:nvPr/>
              </p14:nvContentPartPr>
              <p14:xfrm>
                <a:off x="6970851" y="5178105"/>
                <a:ext cx="408240" cy="383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6610057-19A0-491B-83E5-30854360DF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52851" y="5160465"/>
                  <a:ext cx="443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6B26E2-72EA-497D-A34B-E57FDDB6593E}"/>
                    </a:ext>
                  </a:extLst>
                </p14:cNvPr>
                <p14:cNvContentPartPr/>
                <p14:nvPr/>
              </p14:nvContentPartPr>
              <p14:xfrm>
                <a:off x="7416171" y="5238585"/>
                <a:ext cx="349920" cy="229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6B26E2-72EA-497D-A34B-E57FDDB659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98531" y="5220585"/>
                  <a:ext cx="385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D40869D-822F-4291-A107-519B22FAB357}"/>
                    </a:ext>
                  </a:extLst>
                </p14:cNvPr>
                <p14:cNvContentPartPr/>
                <p14:nvPr/>
              </p14:nvContentPartPr>
              <p14:xfrm>
                <a:off x="7110891" y="5259465"/>
                <a:ext cx="59400" cy="56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D40869D-822F-4291-A107-519B22FAB3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92891" y="5241825"/>
                  <a:ext cx="95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03F3704-0A4C-413A-97B2-35EC22AD06AB}"/>
                    </a:ext>
                  </a:extLst>
                </p14:cNvPr>
                <p14:cNvContentPartPr/>
                <p14:nvPr/>
              </p14:nvContentPartPr>
              <p14:xfrm>
                <a:off x="8075331" y="5166945"/>
                <a:ext cx="396000" cy="171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03F3704-0A4C-413A-97B2-35EC22AD06A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57331" y="5149305"/>
                  <a:ext cx="431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323C0D-CF68-43C9-9B4D-F722B3D11A13}"/>
                    </a:ext>
                  </a:extLst>
                </p14:cNvPr>
                <p14:cNvContentPartPr/>
                <p14:nvPr/>
              </p14:nvContentPartPr>
              <p14:xfrm>
                <a:off x="8473491" y="5162625"/>
                <a:ext cx="359640" cy="245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323C0D-CF68-43C9-9B4D-F722B3D11A1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55851" y="5144625"/>
                  <a:ext cx="395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3CD45EA-C2EB-41D9-A52A-447E85C60691}"/>
                    </a:ext>
                  </a:extLst>
                </p14:cNvPr>
                <p14:cNvContentPartPr/>
                <p14:nvPr/>
              </p14:nvContentPartPr>
              <p14:xfrm>
                <a:off x="8836011" y="5078745"/>
                <a:ext cx="507600" cy="286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3CD45EA-C2EB-41D9-A52A-447E85C606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18011" y="5060745"/>
                  <a:ext cx="543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E34BA3-04A5-4193-9B7B-2DE4327D5EC3}"/>
                    </a:ext>
                  </a:extLst>
                </p14:cNvPr>
                <p14:cNvContentPartPr/>
                <p14:nvPr/>
              </p14:nvContentPartPr>
              <p14:xfrm>
                <a:off x="9388251" y="4843305"/>
                <a:ext cx="399600" cy="245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E34BA3-04A5-4193-9B7B-2DE4327D5EC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70251" y="4825305"/>
                  <a:ext cx="435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D8FFC6-DB94-47C1-9522-D312DA394D43}"/>
                    </a:ext>
                  </a:extLst>
                </p14:cNvPr>
                <p14:cNvContentPartPr/>
                <p14:nvPr/>
              </p14:nvContentPartPr>
              <p14:xfrm>
                <a:off x="9687771" y="4603905"/>
                <a:ext cx="547560" cy="506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D8FFC6-DB94-47C1-9522-D312DA394D4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69771" y="4586265"/>
                  <a:ext cx="5832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A1F0D3-425A-4720-A90B-DB4293E5557B}"/>
                    </a:ext>
                  </a:extLst>
                </p14:cNvPr>
                <p14:cNvContentPartPr/>
                <p14:nvPr/>
              </p14:nvContentPartPr>
              <p14:xfrm>
                <a:off x="10537731" y="4245345"/>
                <a:ext cx="760320" cy="688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A1F0D3-425A-4720-A90B-DB4293E5557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20091" y="4227705"/>
                  <a:ext cx="79596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D53DFA5-FCE1-4900-956E-0E6F8727E302}"/>
                    </a:ext>
                  </a:extLst>
                </p14:cNvPr>
                <p14:cNvContentPartPr/>
                <p14:nvPr/>
              </p14:nvContentPartPr>
              <p14:xfrm>
                <a:off x="11053971" y="4604265"/>
                <a:ext cx="233280" cy="139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D53DFA5-FCE1-4900-956E-0E6F8727E30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36331" y="4586265"/>
                  <a:ext cx="268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80188CE-F696-48C3-B521-6D269D6A3A4E}"/>
                    </a:ext>
                  </a:extLst>
                </p14:cNvPr>
                <p14:cNvContentPartPr/>
                <p14:nvPr/>
              </p14:nvContentPartPr>
              <p14:xfrm>
                <a:off x="9333171" y="5504265"/>
                <a:ext cx="153000" cy="292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80188CE-F696-48C3-B521-6D269D6A3A4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15531" y="5486265"/>
                  <a:ext cx="18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590A7DB-62A4-40A9-BE7C-5B514E978510}"/>
                    </a:ext>
                  </a:extLst>
                </p14:cNvPr>
                <p14:cNvContentPartPr/>
                <p14:nvPr/>
              </p14:nvContentPartPr>
              <p14:xfrm>
                <a:off x="9550971" y="5444145"/>
                <a:ext cx="437760" cy="267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590A7DB-62A4-40A9-BE7C-5B514E97851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33331" y="5426505"/>
                  <a:ext cx="47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598BEB-3BB8-433D-AD2A-31E97282E652}"/>
                    </a:ext>
                  </a:extLst>
                </p14:cNvPr>
                <p14:cNvContentPartPr/>
                <p14:nvPr/>
              </p14:nvContentPartPr>
              <p14:xfrm>
                <a:off x="9985851" y="5239305"/>
                <a:ext cx="216720" cy="312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598BEB-3BB8-433D-AD2A-31E97282E6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67851" y="5221665"/>
                  <a:ext cx="252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07E1326-CB59-42F2-8182-3D56E730A47D}"/>
                    </a:ext>
                  </a:extLst>
                </p14:cNvPr>
                <p14:cNvContentPartPr/>
                <p14:nvPr/>
              </p14:nvContentPartPr>
              <p14:xfrm>
                <a:off x="10300851" y="5223825"/>
                <a:ext cx="441720" cy="302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07E1326-CB59-42F2-8182-3D56E730A47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82851" y="5206185"/>
                  <a:ext cx="477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93B104C-2C4C-4E03-A0D4-EE250DA66978}"/>
                    </a:ext>
                  </a:extLst>
                </p14:cNvPr>
                <p14:cNvContentPartPr/>
                <p14:nvPr/>
              </p14:nvContentPartPr>
              <p14:xfrm>
                <a:off x="10772451" y="5133105"/>
                <a:ext cx="375480" cy="606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93B104C-2C4C-4E03-A0D4-EE250DA669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54451" y="5115105"/>
                  <a:ext cx="41112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541815A-0B39-472B-A513-80492C078044}"/>
              </a:ext>
            </a:extLst>
          </p:cNvPr>
          <p:cNvGrpSpPr/>
          <p:nvPr/>
        </p:nvGrpSpPr>
        <p:grpSpPr>
          <a:xfrm>
            <a:off x="1121211" y="1203705"/>
            <a:ext cx="5601240" cy="5179680"/>
            <a:chOff x="1121211" y="1203705"/>
            <a:chExt cx="5601240" cy="51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8CDF6A-4D9B-4CEB-9468-1BC4EC8B0914}"/>
                    </a:ext>
                  </a:extLst>
                </p14:cNvPr>
                <p14:cNvContentPartPr/>
                <p14:nvPr/>
              </p14:nvContentPartPr>
              <p14:xfrm>
                <a:off x="1121211" y="1786545"/>
                <a:ext cx="518040" cy="73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8CDF6A-4D9B-4CEB-9468-1BC4EC8B091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3211" y="1768905"/>
                  <a:ext cx="55368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5324FB-A63F-4834-8528-9753117130B9}"/>
                    </a:ext>
                  </a:extLst>
                </p14:cNvPr>
                <p14:cNvContentPartPr/>
                <p14:nvPr/>
              </p14:nvContentPartPr>
              <p14:xfrm>
                <a:off x="1249371" y="2056905"/>
                <a:ext cx="100440" cy="7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5324FB-A63F-4834-8528-9753117130B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31371" y="2038905"/>
                  <a:ext cx="136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495365-9C7A-44ED-B4C8-6A09446675DA}"/>
                    </a:ext>
                  </a:extLst>
                </p14:cNvPr>
                <p14:cNvContentPartPr/>
                <p14:nvPr/>
              </p14:nvContentPartPr>
              <p14:xfrm>
                <a:off x="1866051" y="1475505"/>
                <a:ext cx="316080" cy="1251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495365-9C7A-44ED-B4C8-6A09446675D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48411" y="1457505"/>
                  <a:ext cx="351720" cy="12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77E33B-A8C2-44F7-83F2-E3BFEE82450B}"/>
                    </a:ext>
                  </a:extLst>
                </p14:cNvPr>
                <p14:cNvContentPartPr/>
                <p14:nvPr/>
              </p14:nvContentPartPr>
              <p14:xfrm>
                <a:off x="2325411" y="1873665"/>
                <a:ext cx="246960" cy="60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77E33B-A8C2-44F7-83F2-E3BFEE82450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07771" y="1856025"/>
                  <a:ext cx="2826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3E3A2D-A626-4AB6-ACA8-BF691DE7C563}"/>
                    </a:ext>
                  </a:extLst>
                </p14:cNvPr>
                <p14:cNvContentPartPr/>
                <p14:nvPr/>
              </p14:nvContentPartPr>
              <p14:xfrm>
                <a:off x="2858931" y="1493505"/>
                <a:ext cx="183240" cy="110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3E3A2D-A626-4AB6-ACA8-BF691DE7C56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40931" y="1475865"/>
                  <a:ext cx="21888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EAE317F-4A7E-43F0-B269-6DB33F058183}"/>
                    </a:ext>
                  </a:extLst>
                </p14:cNvPr>
                <p14:cNvContentPartPr/>
                <p14:nvPr/>
              </p14:nvContentPartPr>
              <p14:xfrm>
                <a:off x="3249171" y="1819305"/>
                <a:ext cx="206640" cy="34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EAE317F-4A7E-43F0-B269-6DB33F0581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31531" y="1801665"/>
                  <a:ext cx="242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796DF4-CEB5-4A02-97DD-9EDB5629C686}"/>
                    </a:ext>
                  </a:extLst>
                </p14:cNvPr>
                <p14:cNvContentPartPr/>
                <p14:nvPr/>
              </p14:nvContentPartPr>
              <p14:xfrm>
                <a:off x="3663891" y="1394145"/>
                <a:ext cx="437400" cy="1247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796DF4-CEB5-4A02-97DD-9EDB5629C6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45891" y="1376145"/>
                  <a:ext cx="473040" cy="12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E5187A-A5DD-4806-9D5D-919B730E19EE}"/>
                    </a:ext>
                  </a:extLst>
                </p14:cNvPr>
                <p14:cNvContentPartPr/>
                <p14:nvPr/>
              </p14:nvContentPartPr>
              <p14:xfrm>
                <a:off x="4227291" y="1638225"/>
                <a:ext cx="136440" cy="46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E5187A-A5DD-4806-9D5D-919B730E19E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09651" y="1620585"/>
                  <a:ext cx="1720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0177AC-3EBA-4139-8A4D-5CCAD0F20940}"/>
                    </a:ext>
                  </a:extLst>
                </p14:cNvPr>
                <p14:cNvContentPartPr/>
                <p14:nvPr/>
              </p14:nvContentPartPr>
              <p14:xfrm>
                <a:off x="4221531" y="1656585"/>
                <a:ext cx="375120" cy="43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0177AC-3EBA-4139-8A4D-5CCAD0F2094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03531" y="1638585"/>
                  <a:ext cx="410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079A2B-5802-4A3E-A9C5-254367E977E2}"/>
                    </a:ext>
                  </a:extLst>
                </p14:cNvPr>
                <p14:cNvContentPartPr/>
                <p14:nvPr/>
              </p14:nvContentPartPr>
              <p14:xfrm>
                <a:off x="4851531" y="1230705"/>
                <a:ext cx="209520" cy="1083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079A2B-5802-4A3E-A9C5-254367E977E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33531" y="1213065"/>
                  <a:ext cx="245160" cy="11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DC922E-3E2C-4BF2-B629-7361BAC2C8E6}"/>
                    </a:ext>
                  </a:extLst>
                </p14:cNvPr>
                <p14:cNvContentPartPr/>
                <p14:nvPr/>
              </p14:nvContentPartPr>
              <p14:xfrm>
                <a:off x="5127291" y="1503945"/>
                <a:ext cx="333720" cy="60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DC922E-3E2C-4BF2-B629-7361BAC2C8E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09291" y="1486305"/>
                  <a:ext cx="36936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AD9140-13D8-448C-8EFA-C25A3FCB8FEC}"/>
                    </a:ext>
                  </a:extLst>
                </p14:cNvPr>
                <p14:cNvContentPartPr/>
                <p14:nvPr/>
              </p14:nvContentPartPr>
              <p14:xfrm>
                <a:off x="5747211" y="1203705"/>
                <a:ext cx="336600" cy="109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AD9140-13D8-448C-8EFA-C25A3FCB8FE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29571" y="1186065"/>
                  <a:ext cx="37224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3421EB-F8BC-48E2-B2FA-00EDFA84298D}"/>
                    </a:ext>
                  </a:extLst>
                </p14:cNvPr>
                <p14:cNvContentPartPr/>
                <p14:nvPr/>
              </p14:nvContentPartPr>
              <p14:xfrm>
                <a:off x="6156171" y="1719945"/>
                <a:ext cx="123120" cy="20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3421EB-F8BC-48E2-B2FA-00EDFA8429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38171" y="1701945"/>
                  <a:ext cx="158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27D7EE-A91D-46D0-94D5-799C1A41BBCB}"/>
                    </a:ext>
                  </a:extLst>
                </p14:cNvPr>
                <p14:cNvContentPartPr/>
                <p14:nvPr/>
              </p14:nvContentPartPr>
              <p14:xfrm>
                <a:off x="6047091" y="1757025"/>
                <a:ext cx="675360" cy="617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27D7EE-A91D-46D0-94D5-799C1A41BBC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029451" y="1739025"/>
                  <a:ext cx="71100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90153E-942E-40DA-BBCD-73F56B74E227}"/>
                    </a:ext>
                  </a:extLst>
                </p14:cNvPr>
                <p14:cNvContentPartPr/>
                <p14:nvPr/>
              </p14:nvContentPartPr>
              <p14:xfrm>
                <a:off x="6237531" y="1892025"/>
                <a:ext cx="214920" cy="479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90153E-942E-40DA-BBCD-73F56B74E2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19531" y="1874025"/>
                  <a:ext cx="2505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9BF3C79-95BF-4F2A-B19C-02CA2B1EE238}"/>
                    </a:ext>
                  </a:extLst>
                </p14:cNvPr>
                <p14:cNvContentPartPr/>
                <p14:nvPr/>
              </p14:nvContentPartPr>
              <p14:xfrm>
                <a:off x="2840211" y="2253825"/>
                <a:ext cx="3255480" cy="4129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9BF3C79-95BF-4F2A-B19C-02CA2B1EE23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22211" y="2236185"/>
                  <a:ext cx="3291120" cy="41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8A04767-3D41-44A9-BD10-E4EF9F82D840}"/>
              </a:ext>
            </a:extLst>
          </p:cNvPr>
          <p:cNvGrpSpPr/>
          <p:nvPr/>
        </p:nvGrpSpPr>
        <p:grpSpPr>
          <a:xfrm>
            <a:off x="6400251" y="5757705"/>
            <a:ext cx="1765440" cy="470520"/>
            <a:chOff x="6400251" y="5757705"/>
            <a:chExt cx="176544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AC738F0-0AA9-4076-A548-41FC8316856B}"/>
                    </a:ext>
                  </a:extLst>
                </p14:cNvPr>
                <p14:cNvContentPartPr/>
                <p14:nvPr/>
              </p14:nvContentPartPr>
              <p14:xfrm>
                <a:off x="6400251" y="5827185"/>
                <a:ext cx="491400" cy="340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AC738F0-0AA9-4076-A548-41FC831685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82611" y="5809185"/>
                  <a:ext cx="527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EEACF04-347E-4DB2-BF40-837E4DFEB9C9}"/>
                    </a:ext>
                  </a:extLst>
                </p14:cNvPr>
                <p14:cNvContentPartPr/>
                <p14:nvPr/>
              </p14:nvContentPartPr>
              <p14:xfrm>
                <a:off x="6427611" y="5757705"/>
                <a:ext cx="9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EEACF04-347E-4DB2-BF40-837E4DFEB9C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09971" y="574006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F76D761-0DD0-492F-8299-212C7E14A7E5}"/>
                    </a:ext>
                  </a:extLst>
                </p14:cNvPr>
                <p14:cNvContentPartPr/>
                <p14:nvPr/>
              </p14:nvContentPartPr>
              <p14:xfrm>
                <a:off x="7203411" y="5934105"/>
                <a:ext cx="200880" cy="292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F76D761-0DD0-492F-8299-212C7E14A7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5411" y="5916105"/>
                  <a:ext cx="236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24F13A-F63B-4F07-9392-E8E1614A92A3}"/>
                    </a:ext>
                  </a:extLst>
                </p14:cNvPr>
                <p14:cNvContentPartPr/>
                <p14:nvPr/>
              </p14:nvContentPartPr>
              <p14:xfrm>
                <a:off x="7324011" y="5911425"/>
                <a:ext cx="390600" cy="316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24F13A-F63B-4F07-9392-E8E1614A92A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06011" y="5893785"/>
                  <a:ext cx="426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72A0D8-B2DD-4450-9DB5-EED205239C1F}"/>
                    </a:ext>
                  </a:extLst>
                </p14:cNvPr>
                <p14:cNvContentPartPr/>
                <p14:nvPr/>
              </p14:nvContentPartPr>
              <p14:xfrm>
                <a:off x="7779411" y="5906385"/>
                <a:ext cx="386280" cy="192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72A0D8-B2DD-4450-9DB5-EED205239C1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1411" y="5888745"/>
                  <a:ext cx="421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E9A338-BED5-44F6-9FC0-1E34EE6327E0}"/>
                    </a:ext>
                  </a:extLst>
                </p14:cNvPr>
                <p14:cNvContentPartPr/>
                <p14:nvPr/>
              </p14:nvContentPartPr>
              <p14:xfrm>
                <a:off x="7447851" y="5956785"/>
                <a:ext cx="66600" cy="27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E9A338-BED5-44F6-9FC0-1E34EE6327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30211" y="5939145"/>
                  <a:ext cx="1022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A799013-2A8F-4F27-B7E2-E903CD306CED}"/>
              </a:ext>
            </a:extLst>
          </p:cNvPr>
          <p:cNvGrpSpPr/>
          <p:nvPr/>
        </p:nvGrpSpPr>
        <p:grpSpPr>
          <a:xfrm>
            <a:off x="8580411" y="5446305"/>
            <a:ext cx="2926080" cy="1179000"/>
            <a:chOff x="8580411" y="5446305"/>
            <a:chExt cx="2926080" cy="11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1A8C74-A874-4AAE-808B-5BCD2D482EDC}"/>
                    </a:ext>
                  </a:extLst>
                </p14:cNvPr>
                <p14:cNvContentPartPr/>
                <p14:nvPr/>
              </p14:nvContentPartPr>
              <p14:xfrm>
                <a:off x="8580411" y="5965785"/>
                <a:ext cx="228600" cy="293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1A8C74-A874-4AAE-808B-5BCD2D482E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62411" y="5948145"/>
                  <a:ext cx="264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B687D1-5AFC-43A1-B597-950A95FDA5D4}"/>
                    </a:ext>
                  </a:extLst>
                </p14:cNvPr>
                <p14:cNvContentPartPr/>
                <p14:nvPr/>
              </p14:nvContentPartPr>
              <p14:xfrm>
                <a:off x="8895051" y="6050385"/>
                <a:ext cx="385920" cy="160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B687D1-5AFC-43A1-B597-950A95FDA5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77411" y="6032745"/>
                  <a:ext cx="421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BB2D642-E9B8-4303-9C78-7F4C29C25CB2}"/>
                    </a:ext>
                  </a:extLst>
                </p14:cNvPr>
                <p14:cNvContentPartPr/>
                <p14:nvPr/>
              </p14:nvContentPartPr>
              <p14:xfrm>
                <a:off x="9288531" y="6029145"/>
                <a:ext cx="273600" cy="447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BB2D642-E9B8-4303-9C78-7F4C29C25CB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70891" y="6011505"/>
                  <a:ext cx="3092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D89AFA5-1C8A-4CB3-8330-757D36F37C70}"/>
                    </a:ext>
                  </a:extLst>
                </p14:cNvPr>
                <p14:cNvContentPartPr/>
                <p14:nvPr/>
              </p14:nvContentPartPr>
              <p14:xfrm>
                <a:off x="9341811" y="5908545"/>
                <a:ext cx="328680" cy="348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D89AFA5-1C8A-4CB3-8330-757D36F37C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24171" y="5890905"/>
                  <a:ext cx="364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C248233-42E7-4BC8-AC83-E12CE022FE75}"/>
                    </a:ext>
                  </a:extLst>
                </p14:cNvPr>
                <p14:cNvContentPartPr/>
                <p14:nvPr/>
              </p14:nvContentPartPr>
              <p14:xfrm>
                <a:off x="9706131" y="5938785"/>
                <a:ext cx="549720" cy="370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C248233-42E7-4BC8-AC83-E12CE022FE7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88131" y="5920785"/>
                  <a:ext cx="585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5D00A2F-188A-41E8-A1B7-EAC13E54DE36}"/>
                    </a:ext>
                  </a:extLst>
                </p14:cNvPr>
                <p14:cNvContentPartPr/>
                <p14:nvPr/>
              </p14:nvContentPartPr>
              <p14:xfrm>
                <a:off x="10141731" y="5992785"/>
                <a:ext cx="239760" cy="120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5D00A2F-188A-41E8-A1B7-EAC13E54DE3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23731" y="5975145"/>
                  <a:ext cx="275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4CF8F97-E81A-4A89-ABE9-90925147DF1A}"/>
                    </a:ext>
                  </a:extLst>
                </p14:cNvPr>
                <p14:cNvContentPartPr/>
                <p14:nvPr/>
              </p14:nvContentPartPr>
              <p14:xfrm>
                <a:off x="10393011" y="5999985"/>
                <a:ext cx="42480" cy="110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4CF8F97-E81A-4A89-ABE9-90925147DF1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75011" y="5982345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E43E512-3548-427A-BD11-41C608F0158E}"/>
                    </a:ext>
                  </a:extLst>
                </p14:cNvPr>
                <p14:cNvContentPartPr/>
                <p14:nvPr/>
              </p14:nvContentPartPr>
              <p14:xfrm>
                <a:off x="10322451" y="5887305"/>
                <a:ext cx="7200" cy="24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E43E512-3548-427A-BD11-41C608F0158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04811" y="5869305"/>
                  <a:ext cx="42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F9C6A4D-A0AA-44D2-90D3-4F30E1B5754F}"/>
                    </a:ext>
                  </a:extLst>
                </p14:cNvPr>
                <p14:cNvContentPartPr/>
                <p14:nvPr/>
              </p14:nvContentPartPr>
              <p14:xfrm>
                <a:off x="10403451" y="5769225"/>
                <a:ext cx="258480" cy="281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F9C6A4D-A0AA-44D2-90D3-4F30E1B5754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385811" y="5751225"/>
                  <a:ext cx="294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E2E066A-48A3-48E1-8D1D-016ED66D38D9}"/>
                    </a:ext>
                  </a:extLst>
                </p14:cNvPr>
                <p14:cNvContentPartPr/>
                <p14:nvPr/>
              </p14:nvContentPartPr>
              <p14:xfrm>
                <a:off x="10293291" y="5918985"/>
                <a:ext cx="126000" cy="65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E2E066A-48A3-48E1-8D1D-016ED66D38D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75651" y="5901345"/>
                  <a:ext cx="161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88906C-800F-4B0D-96DC-2D5AA5FC8431}"/>
                    </a:ext>
                  </a:extLst>
                </p14:cNvPr>
                <p14:cNvContentPartPr/>
                <p14:nvPr/>
              </p14:nvContentPartPr>
              <p14:xfrm>
                <a:off x="10663731" y="5766705"/>
                <a:ext cx="303120" cy="327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88906C-800F-4B0D-96DC-2D5AA5FC843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46091" y="5748705"/>
                  <a:ext cx="3387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427C554-9C12-4DA4-95C9-F178C6361042}"/>
                    </a:ext>
                  </a:extLst>
                </p14:cNvPr>
                <p14:cNvContentPartPr/>
                <p14:nvPr/>
              </p14:nvContentPartPr>
              <p14:xfrm>
                <a:off x="11080611" y="5446305"/>
                <a:ext cx="425880" cy="516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427C554-9C12-4DA4-95C9-F178C636104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62971" y="5428665"/>
                  <a:ext cx="4615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7F7A31-AFB6-43C2-BF0B-CE58C6D5678D}"/>
                    </a:ext>
                  </a:extLst>
                </p14:cNvPr>
                <p14:cNvContentPartPr/>
                <p14:nvPr/>
              </p14:nvContentPartPr>
              <p14:xfrm>
                <a:off x="11281851" y="5693985"/>
                <a:ext cx="212400" cy="181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7F7A31-AFB6-43C2-BF0B-CE58C6D567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63851" y="5675985"/>
                  <a:ext cx="248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F02A605-C202-48B0-97D3-9BD5DA4EA093}"/>
                    </a:ext>
                  </a:extLst>
                </p14:cNvPr>
                <p14:cNvContentPartPr/>
                <p14:nvPr/>
              </p14:nvContentPartPr>
              <p14:xfrm>
                <a:off x="10039491" y="6345945"/>
                <a:ext cx="284400" cy="255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F02A605-C202-48B0-97D3-9BD5DA4EA09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21851" y="6328305"/>
                  <a:ext cx="320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D0D05E6-A9C6-40AE-8D5D-1F79F286354F}"/>
                    </a:ext>
                  </a:extLst>
                </p14:cNvPr>
                <p14:cNvContentPartPr/>
                <p14:nvPr/>
              </p14:nvContentPartPr>
              <p14:xfrm>
                <a:off x="10157931" y="6536385"/>
                <a:ext cx="331920" cy="88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D0D05E6-A9C6-40AE-8D5D-1F79F286354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39931" y="6518385"/>
                  <a:ext cx="367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DE2CB5B-57AB-4241-BD2D-BAE38FC3E768}"/>
                    </a:ext>
                  </a:extLst>
                </p14:cNvPr>
                <p14:cNvContentPartPr/>
                <p14:nvPr/>
              </p14:nvContentPartPr>
              <p14:xfrm>
                <a:off x="10458531" y="6394545"/>
                <a:ext cx="117720" cy="87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DE2CB5B-57AB-4241-BD2D-BAE38FC3E76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40891" y="6376545"/>
                  <a:ext cx="153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8C177D6-9AFF-4E1F-B71E-7F36B6BF0F1E}"/>
                    </a:ext>
                  </a:extLst>
                </p14:cNvPr>
                <p14:cNvContentPartPr/>
                <p14:nvPr/>
              </p14:nvContentPartPr>
              <p14:xfrm>
                <a:off x="10594611" y="6300585"/>
                <a:ext cx="250560" cy="129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8C177D6-9AFF-4E1F-B71E-7F36B6BF0F1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576971" y="6282945"/>
                  <a:ext cx="286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6636BF4-64F0-4A67-9780-F5745A32A483}"/>
                    </a:ext>
                  </a:extLst>
                </p14:cNvPr>
                <p14:cNvContentPartPr/>
                <p14:nvPr/>
              </p14:nvContentPartPr>
              <p14:xfrm>
                <a:off x="10926891" y="6175665"/>
                <a:ext cx="184320" cy="139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6636BF4-64F0-4A67-9780-F5745A32A4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909251" y="6157665"/>
                  <a:ext cx="219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8D576BE-69DD-422C-A37E-A508B309494D}"/>
                    </a:ext>
                  </a:extLst>
                </p14:cNvPr>
                <p14:cNvContentPartPr/>
                <p14:nvPr/>
              </p14:nvContentPartPr>
              <p14:xfrm>
                <a:off x="11143611" y="6075945"/>
                <a:ext cx="283680" cy="216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8D576BE-69DD-422C-A37E-A508B309494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125971" y="6057945"/>
                  <a:ext cx="3193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C418969-5BC0-4DF1-BB4B-4B6E790CDC16}"/>
              </a:ext>
            </a:extLst>
          </p:cNvPr>
          <p:cNvGrpSpPr/>
          <p:nvPr/>
        </p:nvGrpSpPr>
        <p:grpSpPr>
          <a:xfrm>
            <a:off x="5259771" y="70785"/>
            <a:ext cx="6872400" cy="2118240"/>
            <a:chOff x="5259771" y="70785"/>
            <a:chExt cx="6872400" cy="21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C50C83-271B-4E49-93C9-2103DF8E31BC}"/>
                    </a:ext>
                  </a:extLst>
                </p14:cNvPr>
                <p14:cNvContentPartPr/>
                <p14:nvPr/>
              </p14:nvContentPartPr>
              <p14:xfrm>
                <a:off x="5259771" y="1056825"/>
                <a:ext cx="2993040" cy="1132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C50C83-271B-4E49-93C9-2103DF8E31B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42131" y="1038825"/>
                  <a:ext cx="3028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C368B66-A6FF-4604-BD2A-C9A99413D9D0}"/>
                    </a:ext>
                  </a:extLst>
                </p14:cNvPr>
                <p14:cNvContentPartPr/>
                <p14:nvPr/>
              </p14:nvContentPartPr>
              <p14:xfrm>
                <a:off x="8337771" y="749025"/>
                <a:ext cx="355320" cy="244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C368B66-A6FF-4604-BD2A-C9A99413D9D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19771" y="731025"/>
                  <a:ext cx="390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7E03608-A74D-4073-B959-CFA3DFC2B23F}"/>
                    </a:ext>
                  </a:extLst>
                </p14:cNvPr>
                <p14:cNvContentPartPr/>
                <p14:nvPr/>
              </p14:nvContentPartPr>
              <p14:xfrm>
                <a:off x="8780211" y="577665"/>
                <a:ext cx="147240" cy="290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7E03608-A74D-4073-B959-CFA3DFC2B2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62571" y="560025"/>
                  <a:ext cx="182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AA43185-2DBE-40CE-89F5-C28F5904290A}"/>
                    </a:ext>
                  </a:extLst>
                </p14:cNvPr>
                <p14:cNvContentPartPr/>
                <p14:nvPr/>
              </p14:nvContentPartPr>
              <p14:xfrm>
                <a:off x="9297531" y="533745"/>
                <a:ext cx="936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AA43185-2DBE-40CE-89F5-C28F5904290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79531" y="51610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2942530-8BA0-4DCB-B746-FCD53B57F310}"/>
                    </a:ext>
                  </a:extLst>
                </p14:cNvPr>
                <p14:cNvContentPartPr/>
                <p14:nvPr/>
              </p14:nvContentPartPr>
              <p14:xfrm>
                <a:off x="9252531" y="714825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2942530-8BA0-4DCB-B746-FCD53B57F31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34531" y="696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610234-FBF0-4F98-8A4C-F1EC7C731EF9}"/>
                    </a:ext>
                  </a:extLst>
                </p14:cNvPr>
                <p14:cNvContentPartPr/>
                <p14:nvPr/>
              </p14:nvContentPartPr>
              <p14:xfrm>
                <a:off x="9594171" y="70785"/>
                <a:ext cx="790200" cy="735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610234-FBF0-4F98-8A4C-F1EC7C731EF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576531" y="53145"/>
                  <a:ext cx="82584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556B714-FBBD-4BAE-8015-8F0C0300F324}"/>
                    </a:ext>
                  </a:extLst>
                </p14:cNvPr>
                <p14:cNvContentPartPr/>
                <p14:nvPr/>
              </p14:nvContentPartPr>
              <p14:xfrm>
                <a:off x="10166571" y="496305"/>
                <a:ext cx="167040" cy="82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556B714-FBBD-4BAE-8015-8F0C0300F32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48931" y="478665"/>
                  <a:ext cx="202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98291B1-B2D1-45CF-92C5-8C57E5C0BA89}"/>
                    </a:ext>
                  </a:extLst>
                </p14:cNvPr>
                <p14:cNvContentPartPr/>
                <p14:nvPr/>
              </p14:nvContentPartPr>
              <p14:xfrm>
                <a:off x="8414811" y="1101825"/>
                <a:ext cx="186840" cy="436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98291B1-B2D1-45CF-92C5-8C57E5C0BA8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97171" y="1083825"/>
                  <a:ext cx="2224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F459FCA-D390-4BE2-B16A-DCBD6715E5BF}"/>
                    </a:ext>
                  </a:extLst>
                </p14:cNvPr>
                <p14:cNvContentPartPr/>
                <p14:nvPr/>
              </p14:nvContentPartPr>
              <p14:xfrm>
                <a:off x="8742051" y="1131345"/>
                <a:ext cx="157680" cy="282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F459FCA-D390-4BE2-B16A-DCBD6715E5B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724051" y="1113345"/>
                  <a:ext cx="193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3CC9B63-96A6-471C-BB29-9E3BFB1D621A}"/>
                    </a:ext>
                  </a:extLst>
                </p14:cNvPr>
                <p14:cNvContentPartPr/>
                <p14:nvPr/>
              </p14:nvContentPartPr>
              <p14:xfrm>
                <a:off x="8970651" y="1140345"/>
                <a:ext cx="172080" cy="214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3CC9B63-96A6-471C-BB29-9E3BFB1D62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52651" y="1122345"/>
                  <a:ext cx="207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5E047DF-6411-446E-9A8C-9979F784BE51}"/>
                    </a:ext>
                  </a:extLst>
                </p14:cNvPr>
                <p14:cNvContentPartPr/>
                <p14:nvPr/>
              </p14:nvContentPartPr>
              <p14:xfrm>
                <a:off x="9142731" y="1093545"/>
                <a:ext cx="122400" cy="195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5E047DF-6411-446E-9A8C-9979F784BE5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25091" y="1075905"/>
                  <a:ext cx="158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BF41DA8-FE0E-4F73-9A0B-67BCB0A182D7}"/>
                    </a:ext>
                  </a:extLst>
                </p14:cNvPr>
                <p14:cNvContentPartPr/>
                <p14:nvPr/>
              </p14:nvContentPartPr>
              <p14:xfrm>
                <a:off x="9342171" y="1104345"/>
                <a:ext cx="28440" cy="61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BF41DA8-FE0E-4F73-9A0B-67BCB0A182D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324171" y="1086345"/>
                  <a:ext cx="64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A12388A-4904-426E-8233-1FB3D377D566}"/>
                    </a:ext>
                  </a:extLst>
                </p14:cNvPr>
                <p14:cNvContentPartPr/>
                <p14:nvPr/>
              </p14:nvContentPartPr>
              <p14:xfrm>
                <a:off x="9297531" y="921825"/>
                <a:ext cx="488520" cy="276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A12388A-4904-426E-8233-1FB3D377D56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79891" y="903825"/>
                  <a:ext cx="524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ECE1346-67EA-48E9-A33F-E8318B827D0F}"/>
                    </a:ext>
                  </a:extLst>
                </p14:cNvPr>
                <p14:cNvContentPartPr/>
                <p14:nvPr/>
              </p14:nvContentPartPr>
              <p14:xfrm>
                <a:off x="9152811" y="953145"/>
                <a:ext cx="9360" cy="24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ECE1346-67EA-48E9-A33F-E8318B827D0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35171" y="935145"/>
                  <a:ext cx="4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5E86C3E-F098-45D8-A860-964AC1C02327}"/>
                    </a:ext>
                  </a:extLst>
                </p14:cNvPr>
                <p14:cNvContentPartPr/>
                <p14:nvPr/>
              </p14:nvContentPartPr>
              <p14:xfrm>
                <a:off x="9723051" y="886545"/>
                <a:ext cx="221040" cy="234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5E86C3E-F098-45D8-A860-964AC1C0232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705411" y="868545"/>
                  <a:ext cx="256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5FB9117-BA79-4120-9855-14F172D263FD}"/>
                    </a:ext>
                  </a:extLst>
                </p14:cNvPr>
                <p14:cNvContentPartPr/>
                <p14:nvPr/>
              </p14:nvContentPartPr>
              <p14:xfrm>
                <a:off x="10006731" y="803385"/>
                <a:ext cx="567000" cy="204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5FB9117-BA79-4120-9855-14F172D263F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88731" y="785385"/>
                  <a:ext cx="602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1D5189E-642D-48B2-86D1-8265557B4498}"/>
                    </a:ext>
                  </a:extLst>
                </p14:cNvPr>
                <p14:cNvContentPartPr/>
                <p14:nvPr/>
              </p14:nvContentPartPr>
              <p14:xfrm>
                <a:off x="9361971" y="1502505"/>
                <a:ext cx="342720" cy="271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1D5189E-642D-48B2-86D1-8265557B449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344331" y="1484505"/>
                  <a:ext cx="378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A1F4D06-389A-4A83-9E96-EE58B7CA5478}"/>
                    </a:ext>
                  </a:extLst>
                </p14:cNvPr>
                <p14:cNvContentPartPr/>
                <p14:nvPr/>
              </p14:nvContentPartPr>
              <p14:xfrm>
                <a:off x="9704691" y="1130625"/>
                <a:ext cx="626760" cy="463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A1F4D06-389A-4A83-9E96-EE58B7CA547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87051" y="1112985"/>
                  <a:ext cx="6624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E6C8748-252F-4FA4-9635-869BD9CAFB8F}"/>
                    </a:ext>
                  </a:extLst>
                </p14:cNvPr>
                <p14:cNvContentPartPr/>
                <p14:nvPr/>
              </p14:nvContentPartPr>
              <p14:xfrm>
                <a:off x="10381851" y="1031625"/>
                <a:ext cx="416880" cy="238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E6C8748-252F-4FA4-9635-869BD9CAFB8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363851" y="1013625"/>
                  <a:ext cx="452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2FB9862-3755-486A-A302-7352B3EC9679}"/>
                    </a:ext>
                  </a:extLst>
                </p14:cNvPr>
                <p14:cNvContentPartPr/>
                <p14:nvPr/>
              </p14:nvContentPartPr>
              <p14:xfrm>
                <a:off x="10375011" y="1070865"/>
                <a:ext cx="222840" cy="160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2FB9862-3755-486A-A302-7352B3EC967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57371" y="1053225"/>
                  <a:ext cx="258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F98A305-93A2-4813-8B3B-7FC8F217779F}"/>
                    </a:ext>
                  </a:extLst>
                </p14:cNvPr>
                <p14:cNvContentPartPr/>
                <p14:nvPr/>
              </p14:nvContentPartPr>
              <p14:xfrm>
                <a:off x="10689291" y="1031625"/>
                <a:ext cx="135000" cy="146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F98A305-93A2-4813-8B3B-7FC8F217779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71291" y="1013985"/>
                  <a:ext cx="170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18E6835-4957-49DA-92DF-F5B62B4F2027}"/>
                    </a:ext>
                  </a:extLst>
                </p14:cNvPr>
                <p14:cNvContentPartPr/>
                <p14:nvPr/>
              </p14:nvContentPartPr>
              <p14:xfrm>
                <a:off x="10854891" y="805545"/>
                <a:ext cx="426600" cy="312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18E6835-4957-49DA-92DF-F5B62B4F202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836891" y="787905"/>
                  <a:ext cx="462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94CD8C7-441D-4F98-B3D9-30001944CD44}"/>
                    </a:ext>
                  </a:extLst>
                </p14:cNvPr>
                <p14:cNvContentPartPr/>
                <p14:nvPr/>
              </p14:nvContentPartPr>
              <p14:xfrm>
                <a:off x="11351331" y="489105"/>
                <a:ext cx="462960" cy="372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94CD8C7-441D-4F98-B3D9-30001944CD4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333691" y="471105"/>
                  <a:ext cx="498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2BA8598-A7D5-4CAD-BD25-A692E678778F}"/>
                    </a:ext>
                  </a:extLst>
                </p14:cNvPr>
                <p14:cNvContentPartPr/>
                <p14:nvPr/>
              </p14:nvContentPartPr>
              <p14:xfrm>
                <a:off x="11825811" y="386145"/>
                <a:ext cx="306360" cy="587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2BA8598-A7D5-4CAD-BD25-A692E67877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807811" y="368145"/>
                  <a:ext cx="342000" cy="62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8637B79-3184-451D-8593-F061C686C018}"/>
              </a:ext>
            </a:extLst>
          </p:cNvPr>
          <p:cNvGrpSpPr/>
          <p:nvPr/>
        </p:nvGrpSpPr>
        <p:grpSpPr>
          <a:xfrm>
            <a:off x="154971" y="2235825"/>
            <a:ext cx="6445080" cy="4314240"/>
            <a:chOff x="154971" y="2235825"/>
            <a:chExt cx="6445080" cy="431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9E85F30-F43E-4DEC-B6FE-745150450133}"/>
                    </a:ext>
                  </a:extLst>
                </p14:cNvPr>
                <p14:cNvContentPartPr/>
                <p14:nvPr/>
              </p14:nvContentPartPr>
              <p14:xfrm>
                <a:off x="550971" y="2235825"/>
                <a:ext cx="6049080" cy="2302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9E85F30-F43E-4DEC-B6FE-74515045013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2971" y="2217825"/>
                  <a:ext cx="6084720" cy="23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CAE7A4-0861-4BA0-A208-ABBCFF880ECF}"/>
                    </a:ext>
                  </a:extLst>
                </p14:cNvPr>
                <p14:cNvContentPartPr/>
                <p14:nvPr/>
              </p14:nvContentPartPr>
              <p14:xfrm>
                <a:off x="154971" y="5129505"/>
                <a:ext cx="480240" cy="490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CAE7A4-0861-4BA0-A208-ABBCFF880EC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36971" y="5111505"/>
                  <a:ext cx="5158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C04D9C0-3A2C-4FC4-8800-5394ADC42B9F}"/>
                    </a:ext>
                  </a:extLst>
                </p14:cNvPr>
                <p14:cNvContentPartPr/>
                <p14:nvPr/>
              </p14:nvContentPartPr>
              <p14:xfrm>
                <a:off x="424971" y="4829265"/>
                <a:ext cx="217080" cy="304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C04D9C0-3A2C-4FC4-8800-5394ADC42B9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07331" y="4811265"/>
                  <a:ext cx="252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8A11EA-5B6E-4280-8DED-CB40B377A594}"/>
                    </a:ext>
                  </a:extLst>
                </p14:cNvPr>
                <p14:cNvContentPartPr/>
                <p14:nvPr/>
              </p14:nvContentPartPr>
              <p14:xfrm>
                <a:off x="696771" y="4671945"/>
                <a:ext cx="217440" cy="226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8A11EA-5B6E-4280-8DED-CB40B377A59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79131" y="4653945"/>
                  <a:ext cx="253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4686042-1636-41F4-A386-13F3FAACF037}"/>
                    </a:ext>
                  </a:extLst>
                </p14:cNvPr>
                <p14:cNvContentPartPr/>
                <p14:nvPr/>
              </p14:nvContentPartPr>
              <p14:xfrm>
                <a:off x="914211" y="4594545"/>
                <a:ext cx="321840" cy="236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4686042-1636-41F4-A386-13F3FAACF03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6211" y="4576545"/>
                  <a:ext cx="357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C056DEE-5020-4EB3-9086-88970C7E20BF}"/>
                    </a:ext>
                  </a:extLst>
                </p14:cNvPr>
                <p14:cNvContentPartPr/>
                <p14:nvPr/>
              </p14:nvContentPartPr>
              <p14:xfrm>
                <a:off x="1312371" y="4653225"/>
                <a:ext cx="360" cy="24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C056DEE-5020-4EB3-9086-88970C7E20B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294731" y="4635585"/>
                  <a:ext cx="3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C5A826E-80F2-4E96-9650-908ABC255902}"/>
                    </a:ext>
                  </a:extLst>
                </p14:cNvPr>
                <p14:cNvContentPartPr/>
                <p14:nvPr/>
              </p14:nvContentPartPr>
              <p14:xfrm>
                <a:off x="1194651" y="4600665"/>
                <a:ext cx="9360" cy="7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C5A826E-80F2-4E96-9650-908ABC25590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77011" y="4583025"/>
                  <a:ext cx="45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DEC0712-E01A-4636-904A-5B25C35DD219}"/>
                    </a:ext>
                  </a:extLst>
                </p14:cNvPr>
                <p14:cNvContentPartPr/>
                <p14:nvPr/>
              </p14:nvContentPartPr>
              <p14:xfrm>
                <a:off x="1348731" y="4469985"/>
                <a:ext cx="347040" cy="223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DEC0712-E01A-4636-904A-5B25C35DD21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331091" y="4452345"/>
                  <a:ext cx="382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07E22A8-1CFD-440B-879B-5F3EC2BD4002}"/>
                    </a:ext>
                  </a:extLst>
                </p14:cNvPr>
                <p14:cNvContentPartPr/>
                <p14:nvPr/>
              </p14:nvContentPartPr>
              <p14:xfrm>
                <a:off x="1710531" y="4088385"/>
                <a:ext cx="947880" cy="843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07E22A8-1CFD-440B-879B-5F3EC2BD400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692531" y="4070385"/>
                  <a:ext cx="98352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1B463F6-C9A2-4C4A-A5EF-55E16592C2AD}"/>
                    </a:ext>
                  </a:extLst>
                </p14:cNvPr>
                <p14:cNvContentPartPr/>
                <p14:nvPr/>
              </p14:nvContentPartPr>
              <p14:xfrm>
                <a:off x="261891" y="5659065"/>
                <a:ext cx="790200" cy="891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1B463F6-C9A2-4C4A-A5EF-55E16592C2A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4251" y="5641425"/>
                  <a:ext cx="82584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0E50A71-92E4-4EEB-BF54-A6A0507E4BD5}"/>
                    </a:ext>
                  </a:extLst>
                </p14:cNvPr>
                <p14:cNvContentPartPr/>
                <p14:nvPr/>
              </p14:nvContentPartPr>
              <p14:xfrm>
                <a:off x="543051" y="5803065"/>
                <a:ext cx="3960" cy="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0E50A71-92E4-4EEB-BF54-A6A0507E4BD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25051" y="578506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B735960-E35F-4ED7-B8BF-046BC8B9026A}"/>
                    </a:ext>
                  </a:extLst>
                </p14:cNvPr>
                <p14:cNvContentPartPr/>
                <p14:nvPr/>
              </p14:nvContentPartPr>
              <p14:xfrm>
                <a:off x="1048491" y="5513265"/>
                <a:ext cx="234360" cy="340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B735960-E35F-4ED7-B8BF-046BC8B9026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30491" y="5495265"/>
                  <a:ext cx="270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3E9108B-13AF-49AF-A00C-968B5AA94C78}"/>
                    </a:ext>
                  </a:extLst>
                </p14:cNvPr>
                <p14:cNvContentPartPr/>
                <p14:nvPr/>
              </p14:nvContentPartPr>
              <p14:xfrm>
                <a:off x="1294371" y="5536305"/>
                <a:ext cx="95040" cy="104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3E9108B-13AF-49AF-A00C-968B5AA94C7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276371" y="5518665"/>
                  <a:ext cx="130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B33E4C6-2C2C-4F3C-A8EB-91FB640F9C93}"/>
                    </a:ext>
                  </a:extLst>
                </p14:cNvPr>
                <p14:cNvContentPartPr/>
                <p14:nvPr/>
              </p14:nvContentPartPr>
              <p14:xfrm>
                <a:off x="1134531" y="5331825"/>
                <a:ext cx="132840" cy="181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B33E4C6-2C2C-4F3C-A8EB-91FB640F9C9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16531" y="5314185"/>
                  <a:ext cx="168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6BDB2E7-26EC-4FB1-8D9D-96C98FB54B13}"/>
                    </a:ext>
                  </a:extLst>
                </p14:cNvPr>
                <p14:cNvContentPartPr/>
                <p14:nvPr/>
              </p14:nvContentPartPr>
              <p14:xfrm>
                <a:off x="1328931" y="5119065"/>
                <a:ext cx="278640" cy="568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6BDB2E7-26EC-4FB1-8D9D-96C98FB54B1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11291" y="5101425"/>
                  <a:ext cx="31428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91511C6-542D-485A-96D9-BEC81A200F84}"/>
                    </a:ext>
                  </a:extLst>
                </p14:cNvPr>
                <p14:cNvContentPartPr/>
                <p14:nvPr/>
              </p14:nvContentPartPr>
              <p14:xfrm>
                <a:off x="1583811" y="4897305"/>
                <a:ext cx="338040" cy="521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91511C6-542D-485A-96D9-BEC81A200F8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565811" y="4879305"/>
                  <a:ext cx="3736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7710382-52E8-4BED-91A6-7E3C6EA58EBC}"/>
                    </a:ext>
                  </a:extLst>
                </p14:cNvPr>
                <p14:cNvContentPartPr/>
                <p14:nvPr/>
              </p14:nvContentPartPr>
              <p14:xfrm>
                <a:off x="1909971" y="5078745"/>
                <a:ext cx="87840" cy="98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7710382-52E8-4BED-91A6-7E3C6EA58EB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91971" y="5060745"/>
                  <a:ext cx="123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2D55F87-AD15-43DE-A88D-78D5504DC229}"/>
                    </a:ext>
                  </a:extLst>
                </p14:cNvPr>
                <p14:cNvContentPartPr/>
                <p14:nvPr/>
              </p14:nvContentPartPr>
              <p14:xfrm>
                <a:off x="1838331" y="4891905"/>
                <a:ext cx="72000" cy="1692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2D55F87-AD15-43DE-A88D-78D5504DC22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820331" y="4873905"/>
                  <a:ext cx="107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F18B287-D83C-4425-9773-360D0B01EF53}"/>
                    </a:ext>
                  </a:extLst>
                </p14:cNvPr>
                <p14:cNvContentPartPr/>
                <p14:nvPr/>
              </p14:nvContentPartPr>
              <p14:xfrm>
                <a:off x="2018331" y="4988385"/>
                <a:ext cx="315720" cy="181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F18B287-D83C-4425-9773-360D0B01EF5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000691" y="4970385"/>
                  <a:ext cx="351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2D24CBF-8B46-435F-89D6-C8B37DE4CAEF}"/>
                    </a:ext>
                  </a:extLst>
                </p14:cNvPr>
                <p14:cNvContentPartPr/>
                <p14:nvPr/>
              </p14:nvContentPartPr>
              <p14:xfrm>
                <a:off x="2399931" y="4846185"/>
                <a:ext cx="433440" cy="297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2D24CBF-8B46-435F-89D6-C8B37DE4CAE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81931" y="4828185"/>
                  <a:ext cx="469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5DEB426-8E9B-406B-9030-CD3AE0D4E0A7}"/>
                    </a:ext>
                  </a:extLst>
                </p14:cNvPr>
                <p14:cNvContentPartPr/>
                <p14:nvPr/>
              </p14:nvContentPartPr>
              <p14:xfrm>
                <a:off x="1783251" y="4725585"/>
                <a:ext cx="360" cy="9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5DEB426-8E9B-406B-9030-CD3AE0D4E0A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765611" y="47075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434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BC6D15-AF72-4B1D-886C-E62D53B3F7BB}"/>
                  </a:ext>
                </a:extLst>
              </p14:cNvPr>
              <p14:cNvContentPartPr/>
              <p14:nvPr/>
            </p14:nvContentPartPr>
            <p14:xfrm>
              <a:off x="1471491" y="292185"/>
              <a:ext cx="1215720" cy="129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BC6D15-AF72-4B1D-886C-E62D53B3F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3491" y="274545"/>
                <a:ext cx="125136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455E1F-D6B7-4B95-8572-0A0584BF33C6}"/>
                  </a:ext>
                </a:extLst>
              </p14:cNvPr>
              <p14:cNvContentPartPr/>
              <p14:nvPr/>
            </p14:nvContentPartPr>
            <p14:xfrm>
              <a:off x="2748411" y="833265"/>
              <a:ext cx="528480" cy="54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455E1F-D6B7-4B95-8572-0A0584BF33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0771" y="815265"/>
                <a:ext cx="5641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7C742B-3620-44F2-A444-E007B56732A1}"/>
                  </a:ext>
                </a:extLst>
              </p14:cNvPr>
              <p14:cNvContentPartPr/>
              <p14:nvPr/>
            </p14:nvContentPartPr>
            <p14:xfrm>
              <a:off x="3213531" y="470385"/>
              <a:ext cx="408960" cy="69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7C742B-3620-44F2-A444-E007B5673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891" y="452745"/>
                <a:ext cx="44460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5B807E-50AB-4FF7-B9AF-19BDE027FFC4}"/>
                  </a:ext>
                </a:extLst>
              </p14:cNvPr>
              <p14:cNvContentPartPr/>
              <p14:nvPr/>
            </p14:nvContentPartPr>
            <p14:xfrm>
              <a:off x="3430971" y="470385"/>
              <a:ext cx="429480" cy="60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5B807E-50AB-4FF7-B9AF-19BDE027F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2971" y="452745"/>
                <a:ext cx="46512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ED43DB-D9A8-4A24-8F63-E4367D399F0F}"/>
                  </a:ext>
                </a:extLst>
              </p14:cNvPr>
              <p14:cNvContentPartPr/>
              <p14:nvPr/>
            </p14:nvContentPartPr>
            <p14:xfrm>
              <a:off x="3692691" y="579105"/>
              <a:ext cx="316440" cy="408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ED43DB-D9A8-4A24-8F63-E4367D399F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4691" y="561105"/>
                <a:ext cx="3520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9107ED-9222-4783-B9C2-2008EADAB9A4}"/>
                  </a:ext>
                </a:extLst>
              </p14:cNvPr>
              <p14:cNvContentPartPr/>
              <p14:nvPr/>
            </p14:nvContentPartPr>
            <p14:xfrm>
              <a:off x="4037571" y="765225"/>
              <a:ext cx="62640" cy="84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9107ED-9222-4783-B9C2-2008EADAB9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9931" y="747585"/>
                <a:ext cx="98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26506B-97B7-4695-AB00-14E90B077390}"/>
                  </a:ext>
                </a:extLst>
              </p14:cNvPr>
              <p14:cNvContentPartPr/>
              <p14:nvPr/>
            </p14:nvContentPartPr>
            <p14:xfrm>
              <a:off x="4019571" y="66082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26506B-97B7-4695-AB00-14E90B0773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01571" y="6428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3EA5E3-A36E-4772-B15A-52267B6FF1C3}"/>
                  </a:ext>
                </a:extLst>
              </p14:cNvPr>
              <p14:cNvContentPartPr/>
              <p14:nvPr/>
            </p14:nvContentPartPr>
            <p14:xfrm>
              <a:off x="4227651" y="567945"/>
              <a:ext cx="246960" cy="13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3EA5E3-A36E-4772-B15A-52267B6FF1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9651" y="549945"/>
                <a:ext cx="282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A3B647-0361-4C56-AF9B-E8D97DF85473}"/>
                  </a:ext>
                </a:extLst>
              </p14:cNvPr>
              <p14:cNvContentPartPr/>
              <p14:nvPr/>
            </p14:nvContentPartPr>
            <p14:xfrm>
              <a:off x="4662171" y="443385"/>
              <a:ext cx="725760" cy="1161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A3B647-0361-4C56-AF9B-E8D97DF854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44171" y="425745"/>
                <a:ext cx="761400" cy="11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EFB332-3675-48FD-8720-924C70901B7A}"/>
                  </a:ext>
                </a:extLst>
              </p14:cNvPr>
              <p14:cNvContentPartPr/>
              <p14:nvPr/>
            </p14:nvContentPartPr>
            <p14:xfrm>
              <a:off x="5750451" y="641025"/>
              <a:ext cx="577440" cy="525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EFB332-3675-48FD-8720-924C70901B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2451" y="623025"/>
                <a:ext cx="6130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E6B755-FD3F-4E6B-9597-3CEC9FBEF577}"/>
                  </a:ext>
                </a:extLst>
              </p14:cNvPr>
              <p14:cNvContentPartPr/>
              <p14:nvPr/>
            </p14:nvContentPartPr>
            <p14:xfrm>
              <a:off x="6545331" y="570105"/>
              <a:ext cx="619560" cy="305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E6B755-FD3F-4E6B-9597-3CEC9FBEF5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7691" y="552105"/>
                <a:ext cx="655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F43096-9F38-456A-ACB0-061C925ED657}"/>
                  </a:ext>
                </a:extLst>
              </p14:cNvPr>
              <p14:cNvContentPartPr/>
              <p14:nvPr/>
            </p14:nvContentPartPr>
            <p14:xfrm>
              <a:off x="7246251" y="316305"/>
              <a:ext cx="607680" cy="628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F43096-9F38-456A-ACB0-061C925ED6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28251" y="298665"/>
                <a:ext cx="643320" cy="66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51A0218-173B-4A0F-B365-EBC790576064}"/>
              </a:ext>
            </a:extLst>
          </p:cNvPr>
          <p:cNvGrpSpPr/>
          <p:nvPr/>
        </p:nvGrpSpPr>
        <p:grpSpPr>
          <a:xfrm>
            <a:off x="8387811" y="156105"/>
            <a:ext cx="3404880" cy="798480"/>
            <a:chOff x="8387811" y="156105"/>
            <a:chExt cx="3404880" cy="79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692549-8D05-4C79-84C0-8274DE89C7A4}"/>
                    </a:ext>
                  </a:extLst>
                </p14:cNvPr>
                <p14:cNvContentPartPr/>
                <p14:nvPr/>
              </p14:nvContentPartPr>
              <p14:xfrm>
                <a:off x="8387811" y="343305"/>
                <a:ext cx="337320" cy="44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692549-8D05-4C79-84C0-8274DE89C7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69811" y="325665"/>
                  <a:ext cx="3729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BB48AF-EA77-4919-AC93-CCB5A29F3FF2}"/>
                    </a:ext>
                  </a:extLst>
                </p14:cNvPr>
                <p14:cNvContentPartPr/>
                <p14:nvPr/>
              </p14:nvContentPartPr>
              <p14:xfrm>
                <a:off x="8428491" y="195705"/>
                <a:ext cx="385200" cy="45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BB48AF-EA77-4919-AC93-CCB5A29F3F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10491" y="178065"/>
                  <a:ext cx="4208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10AB57-889E-46C7-979B-123B0AEA18C6}"/>
                    </a:ext>
                  </a:extLst>
                </p14:cNvPr>
                <p14:cNvContentPartPr/>
                <p14:nvPr/>
              </p14:nvContentPartPr>
              <p14:xfrm>
                <a:off x="8854011" y="299025"/>
                <a:ext cx="807840" cy="31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10AB57-889E-46C7-979B-123B0AEA18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6371" y="281025"/>
                  <a:ext cx="843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DC8216-5507-4368-B07D-5C1AC503A655}"/>
                    </a:ext>
                  </a:extLst>
                </p14:cNvPr>
                <p14:cNvContentPartPr/>
                <p14:nvPr/>
              </p14:nvContentPartPr>
              <p14:xfrm>
                <a:off x="9478611" y="325665"/>
                <a:ext cx="355680" cy="210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DC8216-5507-4368-B07D-5C1AC503A6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60611" y="308025"/>
                  <a:ext cx="391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11CF50-1507-4D9F-AA83-1622F316C611}"/>
                    </a:ext>
                  </a:extLst>
                </p14:cNvPr>
                <p14:cNvContentPartPr/>
                <p14:nvPr/>
              </p14:nvContentPartPr>
              <p14:xfrm>
                <a:off x="9940131" y="287505"/>
                <a:ext cx="248760" cy="204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11CF50-1507-4D9F-AA83-1622F316C6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22131" y="269865"/>
                  <a:ext cx="284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D9F99B-584D-4D4B-A958-D2F86CB1BC9B}"/>
                    </a:ext>
                  </a:extLst>
                </p14:cNvPr>
                <p14:cNvContentPartPr/>
                <p14:nvPr/>
              </p14:nvContentPartPr>
              <p14:xfrm>
                <a:off x="10347651" y="184545"/>
                <a:ext cx="356040" cy="44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D9F99B-584D-4D4B-A958-D2F86CB1BC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29651" y="166905"/>
                  <a:ext cx="3916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379BDA-D337-4963-838B-34104DDA7341}"/>
                    </a:ext>
                  </a:extLst>
                </p14:cNvPr>
                <p14:cNvContentPartPr/>
                <p14:nvPr/>
              </p14:nvContentPartPr>
              <p14:xfrm>
                <a:off x="10718811" y="216945"/>
                <a:ext cx="4320" cy="11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379BDA-D337-4963-838B-34104DDA73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01171" y="198945"/>
                  <a:ext cx="39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4AD3D9-A67A-46A4-8D07-E30F7ECAE562}"/>
                    </a:ext>
                  </a:extLst>
                </p14:cNvPr>
                <p14:cNvContentPartPr/>
                <p14:nvPr/>
              </p14:nvContentPartPr>
              <p14:xfrm>
                <a:off x="10592451" y="156105"/>
                <a:ext cx="360" cy="2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4AD3D9-A67A-46A4-8D07-E30F7ECAE5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74451" y="138465"/>
                  <a:ext cx="3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E00244-0887-4F6E-A7EF-97ECEFC99DB5}"/>
                    </a:ext>
                  </a:extLst>
                </p14:cNvPr>
                <p14:cNvContentPartPr/>
                <p14:nvPr/>
              </p14:nvContentPartPr>
              <p14:xfrm>
                <a:off x="10800531" y="196425"/>
                <a:ext cx="331560" cy="136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E00244-0887-4F6E-A7EF-97ECEFC99D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82531" y="178425"/>
                  <a:ext cx="367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D3EFE6-DB89-4F02-BBA9-4CB7FE506680}"/>
                    </a:ext>
                  </a:extLst>
                </p14:cNvPr>
                <p14:cNvContentPartPr/>
                <p14:nvPr/>
              </p14:nvContentPartPr>
              <p14:xfrm>
                <a:off x="11181771" y="207225"/>
                <a:ext cx="610920" cy="747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D3EFE6-DB89-4F02-BBA9-4CB7FE5066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63771" y="189225"/>
                  <a:ext cx="646560" cy="78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6F0A8AF-2909-487F-99E9-FC8761648448}"/>
                  </a:ext>
                </a:extLst>
              </p14:cNvPr>
              <p14:cNvContentPartPr/>
              <p14:nvPr/>
            </p14:nvContentPartPr>
            <p14:xfrm>
              <a:off x="577251" y="-155295"/>
              <a:ext cx="5234040" cy="2264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6F0A8AF-2909-487F-99E9-FC87616484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9251" y="-172935"/>
                <a:ext cx="5269680" cy="23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DE85F4B-F11F-4B6E-847D-0673AD7BCD77}"/>
                  </a:ext>
                </a:extLst>
              </p14:cNvPr>
              <p14:cNvContentPartPr/>
              <p14:nvPr/>
            </p14:nvContentPartPr>
            <p14:xfrm>
              <a:off x="408051" y="3349144"/>
              <a:ext cx="582480" cy="610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DE85F4B-F11F-4B6E-847D-0673AD7BCD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0411" y="3331504"/>
                <a:ext cx="6181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9E015F0-4854-4370-8DA2-6AE99743D86B}"/>
                  </a:ext>
                </a:extLst>
              </p14:cNvPr>
              <p14:cNvContentPartPr/>
              <p14:nvPr/>
            </p14:nvContentPartPr>
            <p14:xfrm>
              <a:off x="144531" y="2890504"/>
              <a:ext cx="143640" cy="344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9E015F0-4854-4370-8DA2-6AE99743D8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6891" y="2872504"/>
                <a:ext cx="1792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2CB3B5C-17E0-4C07-8BE7-591BE90411A4}"/>
                  </a:ext>
                </a:extLst>
              </p14:cNvPr>
              <p14:cNvContentPartPr/>
              <p14:nvPr/>
            </p14:nvContentPartPr>
            <p14:xfrm>
              <a:off x="243531" y="3177424"/>
              <a:ext cx="28080" cy="341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2CB3B5C-17E0-4C07-8BE7-591BE90411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5891" y="3159424"/>
                <a:ext cx="637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8F6D367-4189-4800-BC2F-8701D2B20621}"/>
                  </a:ext>
                </a:extLst>
              </p14:cNvPr>
              <p14:cNvContentPartPr/>
              <p14:nvPr/>
            </p14:nvContentPartPr>
            <p14:xfrm>
              <a:off x="171531" y="2905984"/>
              <a:ext cx="127800" cy="763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8F6D367-4189-4800-BC2F-8701D2B2062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3531" y="2887984"/>
                <a:ext cx="16344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F65C936-687B-4C06-A8C6-CCB3C45C735A}"/>
                  </a:ext>
                </a:extLst>
              </p14:cNvPr>
              <p14:cNvContentPartPr/>
              <p14:nvPr/>
            </p14:nvContentPartPr>
            <p14:xfrm>
              <a:off x="280251" y="1519264"/>
              <a:ext cx="1131480" cy="2084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F65C936-687B-4C06-A8C6-CCB3C45C73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2251" y="1501264"/>
                <a:ext cx="1167120" cy="21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B4389D5-82F4-45B0-A20B-026546661DD6}"/>
                  </a:ext>
                </a:extLst>
              </p14:cNvPr>
              <p14:cNvContentPartPr/>
              <p14:nvPr/>
            </p14:nvContentPartPr>
            <p14:xfrm>
              <a:off x="9503091" y="5964544"/>
              <a:ext cx="378000" cy="530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B4389D5-82F4-45B0-A20B-026546661DD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85451" y="5946544"/>
                <a:ext cx="413640" cy="56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B74E36E-A9B9-4D21-8616-AC21F66D082D}"/>
              </a:ext>
            </a:extLst>
          </p:cNvPr>
          <p:cNvGrpSpPr/>
          <p:nvPr/>
        </p:nvGrpSpPr>
        <p:grpSpPr>
          <a:xfrm>
            <a:off x="1429731" y="634384"/>
            <a:ext cx="10258200" cy="5931000"/>
            <a:chOff x="1429731" y="634384"/>
            <a:chExt cx="10258200" cy="59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A3BF1E-97E7-4D89-9A5C-44F3EE929DAA}"/>
                    </a:ext>
                  </a:extLst>
                </p14:cNvPr>
                <p14:cNvContentPartPr/>
                <p14:nvPr/>
              </p14:nvContentPartPr>
              <p14:xfrm>
                <a:off x="1919691" y="1665225"/>
                <a:ext cx="1040400" cy="97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A3BF1E-97E7-4D89-9A5C-44F3EE929D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01691" y="1647585"/>
                  <a:ext cx="107604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66FC8A-008A-41CE-8C22-161023254FB8}"/>
                    </a:ext>
                  </a:extLst>
                </p14:cNvPr>
                <p14:cNvContentPartPr/>
                <p14:nvPr/>
              </p14:nvContentPartPr>
              <p14:xfrm>
                <a:off x="3467331" y="2118105"/>
                <a:ext cx="517320" cy="386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66FC8A-008A-41CE-8C22-161023254F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9331" y="2100105"/>
                  <a:ext cx="5529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7DF636-F041-43A0-9B85-929F8F866A8B}"/>
                    </a:ext>
                  </a:extLst>
                </p14:cNvPr>
                <p14:cNvContentPartPr/>
                <p14:nvPr/>
              </p14:nvContentPartPr>
              <p14:xfrm>
                <a:off x="4082931" y="1957545"/>
                <a:ext cx="466560" cy="592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7DF636-F041-43A0-9B85-929F8F866A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64931" y="1939905"/>
                  <a:ext cx="5022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C009E1-FD2C-433E-901D-D77346BB39BA}"/>
                    </a:ext>
                  </a:extLst>
                </p14:cNvPr>
                <p14:cNvContentPartPr/>
                <p14:nvPr/>
              </p14:nvContentPartPr>
              <p14:xfrm>
                <a:off x="4615371" y="2143665"/>
                <a:ext cx="429480" cy="40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C009E1-FD2C-433E-901D-D77346BB39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97371" y="2126025"/>
                  <a:ext cx="4651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59AD78-C5F1-4FB7-A38E-DDD04F727D3E}"/>
                    </a:ext>
                  </a:extLst>
                </p14:cNvPr>
                <p14:cNvContentPartPr/>
                <p14:nvPr/>
              </p14:nvContentPartPr>
              <p14:xfrm>
                <a:off x="5024331" y="2108745"/>
                <a:ext cx="214560" cy="19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59AD78-C5F1-4FB7-A38E-DDD04F727D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06691" y="2091105"/>
                  <a:ext cx="250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BDC067-166B-4919-A1B4-779872F4E752}"/>
                    </a:ext>
                  </a:extLst>
                </p14:cNvPr>
                <p14:cNvContentPartPr/>
                <p14:nvPr/>
              </p14:nvContentPartPr>
              <p14:xfrm>
                <a:off x="3140811" y="2933145"/>
                <a:ext cx="186840" cy="42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BDC067-166B-4919-A1B4-779872F4E7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23171" y="2915145"/>
                  <a:ext cx="2224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83ED06-2D99-4AB8-90C7-7940E9C50F40}"/>
                    </a:ext>
                  </a:extLst>
                </p14:cNvPr>
                <p14:cNvContentPartPr/>
                <p14:nvPr/>
              </p14:nvContentPartPr>
              <p14:xfrm>
                <a:off x="3403971" y="2892465"/>
                <a:ext cx="672840" cy="35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83ED06-2D99-4AB8-90C7-7940E9C50F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85971" y="2874825"/>
                  <a:ext cx="708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DB586F-F2E7-478A-9D8A-F1B93ED92847}"/>
                    </a:ext>
                  </a:extLst>
                </p14:cNvPr>
                <p14:cNvContentPartPr/>
                <p14:nvPr/>
              </p14:nvContentPartPr>
              <p14:xfrm>
                <a:off x="4028211" y="2770065"/>
                <a:ext cx="261720" cy="29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DB586F-F2E7-478A-9D8A-F1B93ED928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10571" y="2752065"/>
                  <a:ext cx="297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AB28AD-BFEA-4485-B495-13B0A2C21763}"/>
                    </a:ext>
                  </a:extLst>
                </p14:cNvPr>
                <p14:cNvContentPartPr/>
                <p14:nvPr/>
              </p14:nvContentPartPr>
              <p14:xfrm>
                <a:off x="4028211" y="2894985"/>
                <a:ext cx="138240" cy="47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AB28AD-BFEA-4485-B495-13B0A2C217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0571" y="2877345"/>
                  <a:ext cx="173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30036E-0FF5-4F32-BDCA-056439E7492B}"/>
                    </a:ext>
                  </a:extLst>
                </p14:cNvPr>
                <p14:cNvContentPartPr/>
                <p14:nvPr/>
              </p14:nvContentPartPr>
              <p14:xfrm>
                <a:off x="4313691" y="2860425"/>
                <a:ext cx="339120" cy="14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30036E-0FF5-4F32-BDCA-056439E749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96051" y="2842785"/>
                  <a:ext cx="374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365A5A-7F2A-477B-987B-C36861F04570}"/>
                    </a:ext>
                  </a:extLst>
                </p14:cNvPr>
                <p14:cNvContentPartPr/>
                <p14:nvPr/>
              </p14:nvContentPartPr>
              <p14:xfrm>
                <a:off x="4662171" y="2772225"/>
                <a:ext cx="503280" cy="177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365A5A-7F2A-477B-987B-C36861F045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44171" y="2754225"/>
                  <a:ext cx="538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7649D3-1037-461B-A561-951EFDFD7EA6}"/>
                    </a:ext>
                  </a:extLst>
                </p14:cNvPr>
                <p14:cNvContentPartPr/>
                <p14:nvPr/>
              </p14:nvContentPartPr>
              <p14:xfrm>
                <a:off x="5387571" y="2504745"/>
                <a:ext cx="555120" cy="420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7649D3-1037-461B-A561-951EFDFD7E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69931" y="2487105"/>
                  <a:ext cx="590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67A3DF7-AA2C-44A2-A53C-23DECC96D139}"/>
                    </a:ext>
                  </a:extLst>
                </p14:cNvPr>
                <p14:cNvContentPartPr/>
                <p14:nvPr/>
              </p14:nvContentPartPr>
              <p14:xfrm>
                <a:off x="3313251" y="3568185"/>
                <a:ext cx="326880" cy="445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67A3DF7-AA2C-44A2-A53C-23DECC96D1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5251" y="3550185"/>
                  <a:ext cx="362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BD6599B-10EB-41BA-ADF2-7AE47B74317D}"/>
                    </a:ext>
                  </a:extLst>
                </p14:cNvPr>
                <p14:cNvContentPartPr/>
                <p14:nvPr/>
              </p14:nvContentPartPr>
              <p14:xfrm>
                <a:off x="3720771" y="3564225"/>
                <a:ext cx="533880" cy="340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BD6599B-10EB-41BA-ADF2-7AE47B743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02771" y="3546225"/>
                  <a:ext cx="5695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CA38725-E2F8-4491-BDCC-F6435174E431}"/>
                    </a:ext>
                  </a:extLst>
                </p14:cNvPr>
                <p14:cNvContentPartPr/>
                <p14:nvPr/>
              </p14:nvContentPartPr>
              <p14:xfrm>
                <a:off x="4255011" y="3349665"/>
                <a:ext cx="294480" cy="309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CA38725-E2F8-4491-BDCC-F6435174E4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7011" y="3331665"/>
                  <a:ext cx="330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CD4706-5F6A-47E2-96CF-769B572EA92F}"/>
                    </a:ext>
                  </a:extLst>
                </p14:cNvPr>
                <p14:cNvContentPartPr/>
                <p14:nvPr/>
              </p14:nvContentPartPr>
              <p14:xfrm>
                <a:off x="4306851" y="3440025"/>
                <a:ext cx="83520" cy="88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CD4706-5F6A-47E2-96CF-769B572EA9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88851" y="3422025"/>
                  <a:ext cx="119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F9DBB1-0FBC-49D7-B8C7-76FC255F42DB}"/>
                    </a:ext>
                  </a:extLst>
                </p14:cNvPr>
                <p14:cNvContentPartPr/>
                <p14:nvPr/>
              </p14:nvContentPartPr>
              <p14:xfrm>
                <a:off x="4545171" y="3166785"/>
                <a:ext cx="676440" cy="501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F9DBB1-0FBC-49D7-B8C7-76FC255F42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27171" y="3148785"/>
                  <a:ext cx="7120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8ED5EE-28C6-49B1-B505-CB5BB8142ED1}"/>
                    </a:ext>
                  </a:extLst>
                </p14:cNvPr>
                <p14:cNvContentPartPr/>
                <p14:nvPr/>
              </p14:nvContentPartPr>
              <p14:xfrm>
                <a:off x="6407811" y="1844505"/>
                <a:ext cx="341640" cy="23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8ED5EE-28C6-49B1-B505-CB5BB8142E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90171" y="1826865"/>
                  <a:ext cx="377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732B05-5206-4E96-97AB-5BCE1C7A5054}"/>
                    </a:ext>
                  </a:extLst>
                </p14:cNvPr>
                <p14:cNvContentPartPr/>
                <p14:nvPr/>
              </p14:nvContentPartPr>
              <p14:xfrm>
                <a:off x="6807771" y="1845945"/>
                <a:ext cx="406800" cy="211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732B05-5206-4E96-97AB-5BCE1C7A50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90131" y="1827945"/>
                  <a:ext cx="442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62F6CB-DFFD-46F4-A9B9-24E92681E1A8}"/>
                    </a:ext>
                  </a:extLst>
                </p14:cNvPr>
                <p14:cNvContentPartPr/>
                <p14:nvPr/>
              </p14:nvContentPartPr>
              <p14:xfrm>
                <a:off x="7613091" y="1691865"/>
                <a:ext cx="349200" cy="254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62F6CB-DFFD-46F4-A9B9-24E92681E1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95091" y="1673865"/>
                  <a:ext cx="384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27796E-119D-4037-9FA4-632628D5BD54}"/>
                    </a:ext>
                  </a:extLst>
                </p14:cNvPr>
                <p14:cNvContentPartPr/>
                <p14:nvPr/>
              </p14:nvContentPartPr>
              <p14:xfrm>
                <a:off x="7948971" y="1510785"/>
                <a:ext cx="429120" cy="508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27796E-119D-4037-9FA4-632628D5BD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31331" y="1493145"/>
                  <a:ext cx="4647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7BEF83-2136-4A59-B317-AEABE1C67991}"/>
                    </a:ext>
                  </a:extLst>
                </p14:cNvPr>
                <p14:cNvContentPartPr/>
                <p14:nvPr/>
              </p14:nvContentPartPr>
              <p14:xfrm>
                <a:off x="8302851" y="1448145"/>
                <a:ext cx="434880" cy="49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7BEF83-2136-4A59-B317-AEABE1C679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84851" y="1430505"/>
                  <a:ext cx="4705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494F0B-005E-44A1-83B7-9D8BCC17282E}"/>
                    </a:ext>
                  </a:extLst>
                </p14:cNvPr>
                <p14:cNvContentPartPr/>
                <p14:nvPr/>
              </p14:nvContentPartPr>
              <p14:xfrm>
                <a:off x="8708931" y="1665225"/>
                <a:ext cx="139680" cy="187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494F0B-005E-44A1-83B7-9D8BCC1728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91291" y="1647585"/>
                  <a:ext cx="175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1763F1-396C-4E1C-AA2C-CFC2AA543D2F}"/>
                    </a:ext>
                  </a:extLst>
                </p14:cNvPr>
                <p14:cNvContentPartPr/>
                <p14:nvPr/>
              </p14:nvContentPartPr>
              <p14:xfrm>
                <a:off x="8690931" y="1583865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1763F1-396C-4E1C-AA2C-CFC2AA543D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72931" y="1566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E26790-1956-4585-ABB9-5E2990604815}"/>
                    </a:ext>
                  </a:extLst>
                </p14:cNvPr>
                <p14:cNvContentPartPr/>
                <p14:nvPr/>
              </p14:nvContentPartPr>
              <p14:xfrm>
                <a:off x="8754291" y="1511145"/>
                <a:ext cx="244440" cy="235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E26790-1956-4585-ABB9-5E29906048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36291" y="1493145"/>
                  <a:ext cx="280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CB97B9-7C4D-4791-A498-04F60EF2C76F}"/>
                    </a:ext>
                  </a:extLst>
                </p14:cNvPr>
                <p14:cNvContentPartPr/>
                <p14:nvPr/>
              </p14:nvContentPartPr>
              <p14:xfrm>
                <a:off x="9161811" y="1574865"/>
                <a:ext cx="53640" cy="8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CB97B9-7C4D-4791-A498-04F60EF2C7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43811" y="1557225"/>
                  <a:ext cx="89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848024-17A3-471F-9C8E-A44A99701628}"/>
                    </a:ext>
                  </a:extLst>
                </p14:cNvPr>
                <p14:cNvContentPartPr/>
                <p14:nvPr/>
              </p14:nvContentPartPr>
              <p14:xfrm>
                <a:off x="9071451" y="1366785"/>
                <a:ext cx="360" cy="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848024-17A3-471F-9C8E-A44A997016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3451" y="13487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740225-06CE-4686-9945-83FED4B76F0C}"/>
                    </a:ext>
                  </a:extLst>
                </p14:cNvPr>
                <p14:cNvContentPartPr/>
                <p14:nvPr/>
              </p14:nvContentPartPr>
              <p14:xfrm>
                <a:off x="9179811" y="1417545"/>
                <a:ext cx="278640" cy="12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740225-06CE-4686-9945-83FED4B76F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62171" y="1399545"/>
                  <a:ext cx="314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ACC939-5BCE-4D7D-AE69-2CD2CD77608C}"/>
                    </a:ext>
                  </a:extLst>
                </p14:cNvPr>
                <p14:cNvContentPartPr/>
                <p14:nvPr/>
              </p14:nvContentPartPr>
              <p14:xfrm>
                <a:off x="9532611" y="1195425"/>
                <a:ext cx="708480" cy="1023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ACC939-5BCE-4D7D-AE69-2CD2CD7760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14971" y="1177425"/>
                  <a:ext cx="744120" cy="10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7BDB7C2-DB4F-4843-A9B6-A780B72D5665}"/>
                    </a:ext>
                  </a:extLst>
                </p14:cNvPr>
                <p14:cNvContentPartPr/>
                <p14:nvPr/>
              </p14:nvContentPartPr>
              <p14:xfrm>
                <a:off x="6463251" y="2166345"/>
                <a:ext cx="689400" cy="54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7BDB7C2-DB4F-4843-A9B6-A780B72D56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45251" y="2148705"/>
                  <a:ext cx="7250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86B09F-8504-4BA2-923E-E69F006D484B}"/>
                    </a:ext>
                  </a:extLst>
                </p14:cNvPr>
                <p14:cNvContentPartPr/>
                <p14:nvPr/>
              </p14:nvContentPartPr>
              <p14:xfrm>
                <a:off x="7249131" y="2159505"/>
                <a:ext cx="657000" cy="44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86B09F-8504-4BA2-923E-E69F006D48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31491" y="2141865"/>
                  <a:ext cx="6926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18D602-726A-4127-836A-E21F6A0F42AD}"/>
                    </a:ext>
                  </a:extLst>
                </p14:cNvPr>
                <p14:cNvContentPartPr/>
                <p14:nvPr/>
              </p14:nvContentPartPr>
              <p14:xfrm>
                <a:off x="8015211" y="2126025"/>
                <a:ext cx="345960" cy="42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18D602-726A-4127-836A-E21F6A0F42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97211" y="2108025"/>
                  <a:ext cx="3816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E2C65D-43FF-42EE-821E-8F7F29AB65C8}"/>
                    </a:ext>
                  </a:extLst>
                </p14:cNvPr>
                <p14:cNvContentPartPr/>
                <p14:nvPr/>
              </p14:nvContentPartPr>
              <p14:xfrm>
                <a:off x="8500851" y="2051145"/>
                <a:ext cx="932400" cy="512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E2C65D-43FF-42EE-821E-8F7F29AB65C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83211" y="2033505"/>
                  <a:ext cx="9680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D03F831-0DEC-4A86-B403-316563C5150B}"/>
                    </a:ext>
                  </a:extLst>
                </p14:cNvPr>
                <p14:cNvContentPartPr/>
                <p14:nvPr/>
              </p14:nvContentPartPr>
              <p14:xfrm>
                <a:off x="5765571" y="3180465"/>
                <a:ext cx="431640" cy="33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D03F831-0DEC-4A86-B403-316563C515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47931" y="3162465"/>
                  <a:ext cx="467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FFB0504-DF8A-4E1F-844C-7DAE558AA115}"/>
                    </a:ext>
                  </a:extLst>
                </p14:cNvPr>
                <p14:cNvContentPartPr/>
                <p14:nvPr/>
              </p14:nvContentPartPr>
              <p14:xfrm>
                <a:off x="6528051" y="2934585"/>
                <a:ext cx="462600" cy="50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FFB0504-DF8A-4E1F-844C-7DAE558AA1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10051" y="2916945"/>
                  <a:ext cx="4982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03F72A6-4CEA-4206-8D7F-060883C0A921}"/>
                    </a:ext>
                  </a:extLst>
                </p14:cNvPr>
                <p14:cNvContentPartPr/>
                <p14:nvPr/>
              </p14:nvContentPartPr>
              <p14:xfrm>
                <a:off x="7228611" y="2954745"/>
                <a:ext cx="318240" cy="13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03F72A6-4CEA-4206-8D7F-060883C0A92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0611" y="2937105"/>
                  <a:ext cx="353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81598A-9CD1-4D07-BBE7-C1D9B46F4508}"/>
                    </a:ext>
                  </a:extLst>
                </p14:cNvPr>
                <p14:cNvContentPartPr/>
                <p14:nvPr/>
              </p14:nvContentPartPr>
              <p14:xfrm>
                <a:off x="7604451" y="2714265"/>
                <a:ext cx="654840" cy="373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81598A-9CD1-4D07-BBE7-C1D9B46F450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86811" y="2696625"/>
                  <a:ext cx="6904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4DD950D-C779-4E08-8587-CD36CDC0D31A}"/>
                    </a:ext>
                  </a:extLst>
                </p14:cNvPr>
                <p14:cNvContentPartPr/>
                <p14:nvPr/>
              </p14:nvContentPartPr>
              <p14:xfrm>
                <a:off x="8329131" y="2714625"/>
                <a:ext cx="241560" cy="186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4DD950D-C779-4E08-8587-CD36CDC0D31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11131" y="2696625"/>
                  <a:ext cx="277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5A85FD-5A2D-4918-992C-FAD31F8BF170}"/>
                    </a:ext>
                  </a:extLst>
                </p14:cNvPr>
                <p14:cNvContentPartPr/>
                <p14:nvPr/>
              </p14:nvContentPartPr>
              <p14:xfrm>
                <a:off x="7586451" y="2751705"/>
                <a:ext cx="380880" cy="186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5A85FD-5A2D-4918-992C-FAD31F8BF17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68451" y="2734065"/>
                  <a:ext cx="416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8FEFEC-5EC4-4B6C-A5DD-A9DC63915C6A}"/>
                    </a:ext>
                  </a:extLst>
                </p14:cNvPr>
                <p14:cNvContentPartPr/>
                <p14:nvPr/>
              </p14:nvContentPartPr>
              <p14:xfrm>
                <a:off x="10040211" y="1864665"/>
                <a:ext cx="647280" cy="590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8FEFEC-5EC4-4B6C-A5DD-A9DC63915C6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22211" y="1846665"/>
                  <a:ext cx="6829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3F10D0C-6B54-497D-948D-E54F4EE6B45A}"/>
                    </a:ext>
                  </a:extLst>
                </p14:cNvPr>
                <p14:cNvContentPartPr/>
                <p14:nvPr/>
              </p14:nvContentPartPr>
              <p14:xfrm>
                <a:off x="10244691" y="2183985"/>
                <a:ext cx="121680" cy="61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3F10D0C-6B54-497D-948D-E54F4EE6B4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26691" y="2165985"/>
                  <a:ext cx="157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6483F8-DCD1-4606-ACF6-609EC66CADEB}"/>
                    </a:ext>
                  </a:extLst>
                </p14:cNvPr>
                <p14:cNvContentPartPr/>
                <p14:nvPr/>
              </p14:nvContentPartPr>
              <p14:xfrm>
                <a:off x="10701531" y="1964385"/>
                <a:ext cx="255240" cy="291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6483F8-DCD1-4606-ACF6-609EC66CADE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83531" y="1946745"/>
                  <a:ext cx="290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61A76E-171C-413F-8E5F-ED80C0415A12}"/>
                    </a:ext>
                  </a:extLst>
                </p14:cNvPr>
                <p14:cNvContentPartPr/>
                <p14:nvPr/>
              </p14:nvContentPartPr>
              <p14:xfrm>
                <a:off x="9605331" y="2356425"/>
                <a:ext cx="226800" cy="233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61A76E-171C-413F-8E5F-ED80C0415A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87691" y="2338425"/>
                  <a:ext cx="262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417F4F-5892-4FC0-89C7-2293114ECF6D}"/>
                    </a:ext>
                  </a:extLst>
                </p14:cNvPr>
                <p14:cNvContentPartPr/>
                <p14:nvPr/>
              </p14:nvContentPartPr>
              <p14:xfrm>
                <a:off x="9861291" y="2344545"/>
                <a:ext cx="82080" cy="92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417F4F-5892-4FC0-89C7-2293114ECF6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43291" y="2326905"/>
                  <a:ext cx="117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1419E3-4519-4165-A853-4C29868D3274}"/>
                    </a:ext>
                  </a:extLst>
                </p14:cNvPr>
                <p14:cNvContentPartPr/>
                <p14:nvPr/>
              </p14:nvContentPartPr>
              <p14:xfrm>
                <a:off x="9922491" y="2181825"/>
                <a:ext cx="214560" cy="234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1419E3-4519-4165-A853-4C29868D327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04491" y="2163825"/>
                  <a:ext cx="250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7BEF61-A3FE-4C82-B65A-3AC89A5FE77A}"/>
                    </a:ext>
                  </a:extLst>
                </p14:cNvPr>
                <p14:cNvContentPartPr/>
                <p14:nvPr/>
              </p14:nvContentPartPr>
              <p14:xfrm>
                <a:off x="9895131" y="2223225"/>
                <a:ext cx="123120" cy="4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7BEF61-A3FE-4C82-B65A-3AC89A5FE7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77131" y="2205585"/>
                  <a:ext cx="158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F5ADE2-3D1A-4326-9F8C-E886E67BB4C9}"/>
                    </a:ext>
                  </a:extLst>
                </p14:cNvPr>
                <p14:cNvContentPartPr/>
                <p14:nvPr/>
              </p14:nvContentPartPr>
              <p14:xfrm>
                <a:off x="3765771" y="4180905"/>
                <a:ext cx="591840" cy="395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F5ADE2-3D1A-4326-9F8C-E886E67BB4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48131" y="4162905"/>
                  <a:ext cx="627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A09F999-2E47-4E68-9DA8-74DB4B9E6CFC}"/>
                    </a:ext>
                  </a:extLst>
                </p14:cNvPr>
                <p14:cNvContentPartPr/>
                <p14:nvPr/>
              </p14:nvContentPartPr>
              <p14:xfrm>
                <a:off x="4402611" y="4037265"/>
                <a:ext cx="78480" cy="595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A09F999-2E47-4E68-9DA8-74DB4B9E6C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84611" y="4019625"/>
                  <a:ext cx="1141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794FC7D-4571-4A2F-9557-DAE7AB3B5F84}"/>
                    </a:ext>
                  </a:extLst>
                </p14:cNvPr>
                <p14:cNvContentPartPr/>
                <p14:nvPr/>
              </p14:nvContentPartPr>
              <p14:xfrm>
                <a:off x="4561731" y="4352625"/>
                <a:ext cx="324360" cy="218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794FC7D-4571-4A2F-9557-DAE7AB3B5F8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43731" y="4334985"/>
                  <a:ext cx="360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1B7F66-6BEC-4A80-AE08-D99B643D391B}"/>
                    </a:ext>
                  </a:extLst>
                </p14:cNvPr>
                <p14:cNvContentPartPr/>
                <p14:nvPr/>
              </p14:nvContentPartPr>
              <p14:xfrm>
                <a:off x="5334651" y="4180545"/>
                <a:ext cx="162360" cy="181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1B7F66-6BEC-4A80-AE08-D99B643D39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16651" y="4162545"/>
                  <a:ext cx="198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2B2DD92-4AA4-4CF7-9090-5331933314B9}"/>
                    </a:ext>
                  </a:extLst>
                </p14:cNvPr>
                <p14:cNvContentPartPr/>
                <p14:nvPr/>
              </p14:nvContentPartPr>
              <p14:xfrm>
                <a:off x="5313771" y="3997665"/>
                <a:ext cx="360" cy="3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2B2DD92-4AA4-4CF7-9090-5331933314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96131" y="39800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839763-9F6D-4366-A149-D3A78B248803}"/>
                    </a:ext>
                  </a:extLst>
                </p14:cNvPr>
                <p14:cNvContentPartPr/>
                <p14:nvPr/>
              </p14:nvContentPartPr>
              <p14:xfrm>
                <a:off x="5477211" y="3829185"/>
                <a:ext cx="344520" cy="29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E839763-9F6D-4366-A149-D3A78B2488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9211" y="3811545"/>
                  <a:ext cx="380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088A06-9414-4CE9-ACEE-593557C6EE4D}"/>
                    </a:ext>
                  </a:extLst>
                </p14:cNvPr>
                <p14:cNvContentPartPr/>
                <p14:nvPr/>
              </p14:nvContentPartPr>
              <p14:xfrm>
                <a:off x="5573331" y="3983265"/>
                <a:ext cx="94320" cy="10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088A06-9414-4CE9-ACEE-593557C6EE4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55331" y="3965625"/>
                  <a:ext cx="129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3831AD-9CAD-44F4-A5D5-4CCC4DE7AC88}"/>
                    </a:ext>
                  </a:extLst>
                </p14:cNvPr>
                <p14:cNvContentPartPr/>
                <p14:nvPr/>
              </p14:nvContentPartPr>
              <p14:xfrm>
                <a:off x="5721291" y="3810105"/>
                <a:ext cx="447840" cy="378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3831AD-9CAD-44F4-A5D5-4CCC4DE7AC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03651" y="3792465"/>
                  <a:ext cx="483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2475515-15B5-48C9-9625-F8425D97FADB}"/>
                    </a:ext>
                  </a:extLst>
                </p14:cNvPr>
                <p14:cNvContentPartPr/>
                <p14:nvPr/>
              </p14:nvContentPartPr>
              <p14:xfrm>
                <a:off x="6715611" y="3811545"/>
                <a:ext cx="378720" cy="199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2475515-15B5-48C9-9625-F8425D97FAD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97611" y="3793545"/>
                  <a:ext cx="414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CEC36F-70F1-4922-9A3B-FC02E486B178}"/>
                    </a:ext>
                  </a:extLst>
                </p14:cNvPr>
                <p14:cNvContentPartPr/>
                <p14:nvPr/>
              </p14:nvContentPartPr>
              <p14:xfrm>
                <a:off x="7079571" y="3503025"/>
                <a:ext cx="220680" cy="368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CEC36F-70F1-4922-9A3B-FC02E486B1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61931" y="3485385"/>
                  <a:ext cx="2563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D7FA1D-816A-41D5-81EB-EC6DE5B68EC7}"/>
                    </a:ext>
                  </a:extLst>
                </p14:cNvPr>
                <p14:cNvContentPartPr/>
                <p14:nvPr/>
              </p14:nvContentPartPr>
              <p14:xfrm>
                <a:off x="7388091" y="3465945"/>
                <a:ext cx="315360" cy="542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D7FA1D-816A-41D5-81EB-EC6DE5B68EC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70091" y="3448305"/>
                  <a:ext cx="3510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336D4D1-C4A8-487A-A5A7-6ABE0145C67D}"/>
                    </a:ext>
                  </a:extLst>
                </p14:cNvPr>
                <p14:cNvContentPartPr/>
                <p14:nvPr/>
              </p14:nvContentPartPr>
              <p14:xfrm>
                <a:off x="7715331" y="3492945"/>
                <a:ext cx="639000" cy="394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336D4D1-C4A8-487A-A5A7-6ABE0145C67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97331" y="3475305"/>
                  <a:ext cx="6746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C239161-7153-40C8-84A8-7BE1047573C4}"/>
                    </a:ext>
                  </a:extLst>
                </p14:cNvPr>
                <p14:cNvContentPartPr/>
                <p14:nvPr/>
              </p14:nvContentPartPr>
              <p14:xfrm>
                <a:off x="8210691" y="3438225"/>
                <a:ext cx="434880" cy="312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C239161-7153-40C8-84A8-7BE1047573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93051" y="3420585"/>
                  <a:ext cx="470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80F10BD-8DDB-4FA2-B3F2-4658EF9717D5}"/>
                    </a:ext>
                  </a:extLst>
                </p14:cNvPr>
                <p14:cNvContentPartPr/>
                <p14:nvPr/>
              </p14:nvContentPartPr>
              <p14:xfrm>
                <a:off x="8662851" y="2955465"/>
                <a:ext cx="936720" cy="1025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80F10BD-8DDB-4FA2-B3F2-4658EF9717D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44851" y="2937465"/>
                  <a:ext cx="972360" cy="10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D7C15A-EC1C-408E-A12C-E54920F204C6}"/>
                    </a:ext>
                  </a:extLst>
                </p14:cNvPr>
                <p14:cNvContentPartPr/>
                <p14:nvPr/>
              </p14:nvContentPartPr>
              <p14:xfrm>
                <a:off x="9840411" y="2936745"/>
                <a:ext cx="507960" cy="516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D7C15A-EC1C-408E-A12C-E54920F204C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22771" y="2919105"/>
                  <a:ext cx="5436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583EC99-863C-442E-BA3D-319E8E443D51}"/>
                    </a:ext>
                  </a:extLst>
                </p14:cNvPr>
                <p14:cNvContentPartPr/>
                <p14:nvPr/>
              </p14:nvContentPartPr>
              <p14:xfrm>
                <a:off x="9804771" y="3120705"/>
                <a:ext cx="469440" cy="165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583EC99-863C-442E-BA3D-319E8E443D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86771" y="3102705"/>
                  <a:ext cx="505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C20891-945B-4D82-A339-80532F71B162}"/>
                    </a:ext>
                  </a:extLst>
                </p14:cNvPr>
                <p14:cNvContentPartPr/>
                <p14:nvPr/>
              </p14:nvContentPartPr>
              <p14:xfrm>
                <a:off x="10260171" y="3075705"/>
                <a:ext cx="435240" cy="289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C20891-945B-4D82-A339-80532F71B16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42171" y="3058065"/>
                  <a:ext cx="470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8AED21-ED37-4BAF-866A-9C70547C4440}"/>
                    </a:ext>
                  </a:extLst>
                </p14:cNvPr>
                <p14:cNvContentPartPr/>
                <p14:nvPr/>
              </p14:nvContentPartPr>
              <p14:xfrm>
                <a:off x="4532931" y="4738905"/>
                <a:ext cx="1264320" cy="83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8AED21-ED37-4BAF-866A-9C70547C444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14931" y="4720905"/>
                  <a:ext cx="12999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F43605-AAE0-4F21-889B-52A7D1D6D673}"/>
                    </a:ext>
                  </a:extLst>
                </p14:cNvPr>
                <p14:cNvContentPartPr/>
                <p14:nvPr/>
              </p14:nvContentPartPr>
              <p14:xfrm>
                <a:off x="5828571" y="4797225"/>
                <a:ext cx="569160" cy="1035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F43605-AAE0-4F21-889B-52A7D1D6D6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10931" y="4779585"/>
                  <a:ext cx="604800" cy="10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9E1BCA-B74B-4477-B815-AFFAF74192AE}"/>
                    </a:ext>
                  </a:extLst>
                </p14:cNvPr>
                <p14:cNvContentPartPr/>
                <p14:nvPr/>
              </p14:nvContentPartPr>
              <p14:xfrm>
                <a:off x="9569331" y="634384"/>
                <a:ext cx="1484280" cy="298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9E1BCA-B74B-4477-B815-AFFAF74192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51331" y="616744"/>
                  <a:ext cx="1519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BADDFD-3F5E-4321-A055-EF0A55CA7E88}"/>
                    </a:ext>
                  </a:extLst>
                </p14:cNvPr>
                <p14:cNvContentPartPr/>
                <p14:nvPr/>
              </p14:nvContentPartPr>
              <p14:xfrm>
                <a:off x="7772931" y="751024"/>
                <a:ext cx="3761640" cy="5315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BADDFD-3F5E-4321-A055-EF0A55CA7E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55291" y="733024"/>
                  <a:ext cx="3797280" cy="53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8D2130-EA34-4E58-BBC2-CC2C867B1171}"/>
                    </a:ext>
                  </a:extLst>
                </p14:cNvPr>
                <p14:cNvContentPartPr/>
                <p14:nvPr/>
              </p14:nvContentPartPr>
              <p14:xfrm>
                <a:off x="7551531" y="6019984"/>
                <a:ext cx="464040" cy="529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8D2130-EA34-4E58-BBC2-CC2C867B11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33531" y="6002344"/>
                  <a:ext cx="4996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785AFB-505F-4B0D-93BE-F928F703C86A}"/>
                    </a:ext>
                  </a:extLst>
                </p14:cNvPr>
                <p14:cNvContentPartPr/>
                <p14:nvPr/>
              </p14:nvContentPartPr>
              <p14:xfrm>
                <a:off x="2283651" y="3657304"/>
                <a:ext cx="360000" cy="725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785AFB-505F-4B0D-93BE-F928F703C86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65651" y="3639664"/>
                  <a:ext cx="39564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210040-BD8D-4656-A347-4A4099DB4826}"/>
                    </a:ext>
                  </a:extLst>
                </p14:cNvPr>
                <p14:cNvContentPartPr/>
                <p14:nvPr/>
              </p14:nvContentPartPr>
              <p14:xfrm>
                <a:off x="2192211" y="4879144"/>
                <a:ext cx="16920" cy="80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210040-BD8D-4656-A347-4A4099DB482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74211" y="4861504"/>
                  <a:ext cx="52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8211A0-A34C-4257-8A34-497413DAA985}"/>
                    </a:ext>
                  </a:extLst>
                </p14:cNvPr>
                <p14:cNvContentPartPr/>
                <p14:nvPr/>
              </p14:nvContentPartPr>
              <p14:xfrm>
                <a:off x="2208771" y="5006224"/>
                <a:ext cx="143280" cy="123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8211A0-A34C-4257-8A34-497413DAA9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90771" y="4988584"/>
                  <a:ext cx="178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C1702D3-7A50-4228-A7B2-D34DF5598C94}"/>
                    </a:ext>
                  </a:extLst>
                </p14:cNvPr>
                <p14:cNvContentPartPr/>
                <p14:nvPr/>
              </p14:nvContentPartPr>
              <p14:xfrm>
                <a:off x="2679651" y="5241664"/>
                <a:ext cx="226440" cy="19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C1702D3-7A50-4228-A7B2-D34DF5598C9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61651" y="5224024"/>
                  <a:ext cx="262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035FE96-11AC-4206-8930-7C5AB51B529E}"/>
                    </a:ext>
                  </a:extLst>
                </p14:cNvPr>
                <p14:cNvContentPartPr/>
                <p14:nvPr/>
              </p14:nvContentPartPr>
              <p14:xfrm>
                <a:off x="3141171" y="5256064"/>
                <a:ext cx="52560" cy="3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035FE96-11AC-4206-8930-7C5AB51B529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23171" y="5238424"/>
                  <a:ext cx="88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03567F0-5301-4B2D-B894-C8F6479FEFE2}"/>
                    </a:ext>
                  </a:extLst>
                </p14:cNvPr>
                <p14:cNvContentPartPr/>
                <p14:nvPr/>
              </p14:nvContentPartPr>
              <p14:xfrm>
                <a:off x="3322251" y="5142664"/>
                <a:ext cx="353880" cy="81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03567F0-5301-4B2D-B894-C8F6479FEF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04251" y="5124664"/>
                  <a:ext cx="389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2FC65B0-680F-4058-8F84-C705CE845BEF}"/>
                    </a:ext>
                  </a:extLst>
                </p14:cNvPr>
                <p14:cNvContentPartPr/>
                <p14:nvPr/>
              </p14:nvContentPartPr>
              <p14:xfrm>
                <a:off x="1429731" y="3280744"/>
                <a:ext cx="424440" cy="453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2FC65B0-680F-4058-8F84-C705CE845BE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11731" y="3263104"/>
                  <a:ext cx="4600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EEC1E16-8B78-4102-9A3E-DE200A94781E}"/>
                    </a:ext>
                  </a:extLst>
                </p14:cNvPr>
                <p14:cNvContentPartPr/>
                <p14:nvPr/>
              </p14:nvContentPartPr>
              <p14:xfrm>
                <a:off x="2225331" y="3171664"/>
                <a:ext cx="402840" cy="350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EEC1E16-8B78-4102-9A3E-DE200A94781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07691" y="3154024"/>
                  <a:ext cx="438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D8311D-9A38-4CCA-858F-7CF534C6764B}"/>
                    </a:ext>
                  </a:extLst>
                </p14:cNvPr>
                <p14:cNvContentPartPr/>
                <p14:nvPr/>
              </p14:nvContentPartPr>
              <p14:xfrm>
                <a:off x="8498691" y="6273424"/>
                <a:ext cx="231480" cy="291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D8311D-9A38-4CCA-858F-7CF534C676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80691" y="6255784"/>
                  <a:ext cx="267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C9BBB91-BC61-4F4C-B55E-7215C9672040}"/>
                    </a:ext>
                  </a:extLst>
                </p14:cNvPr>
                <p14:cNvContentPartPr/>
                <p14:nvPr/>
              </p14:nvContentPartPr>
              <p14:xfrm>
                <a:off x="8924571" y="6183064"/>
                <a:ext cx="184680" cy="282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C9BBB91-BC61-4F4C-B55E-7215C967204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06931" y="6165064"/>
                  <a:ext cx="220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2505C5F-C77A-4C9B-8985-91284D2EE364}"/>
                    </a:ext>
                  </a:extLst>
                </p14:cNvPr>
                <p14:cNvContentPartPr/>
                <p14:nvPr/>
              </p14:nvContentPartPr>
              <p14:xfrm>
                <a:off x="9405891" y="6228064"/>
                <a:ext cx="554040" cy="109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2505C5F-C77A-4C9B-8985-91284D2EE3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88251" y="6210064"/>
                  <a:ext cx="589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9158576-2200-4712-92D7-D8A614798DF0}"/>
                    </a:ext>
                  </a:extLst>
                </p14:cNvPr>
                <p14:cNvContentPartPr/>
                <p14:nvPr/>
              </p14:nvContentPartPr>
              <p14:xfrm>
                <a:off x="10375011" y="6131944"/>
                <a:ext cx="179280" cy="42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9158576-2200-4712-92D7-D8A614798D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57371" y="6113944"/>
                  <a:ext cx="214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E5BD21-79C2-4296-9AB5-18D692591B5C}"/>
                    </a:ext>
                  </a:extLst>
                </p14:cNvPr>
                <p14:cNvContentPartPr/>
                <p14:nvPr/>
              </p14:nvContentPartPr>
              <p14:xfrm>
                <a:off x="10863891" y="6003424"/>
                <a:ext cx="218160" cy="62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E5BD21-79C2-4296-9AB5-18D692591B5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45891" y="5985784"/>
                  <a:ext cx="253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329B832-59BB-433C-ADFE-C13DA2F13387}"/>
                    </a:ext>
                  </a:extLst>
                </p14:cNvPr>
                <p14:cNvContentPartPr/>
                <p14:nvPr/>
              </p14:nvContentPartPr>
              <p14:xfrm>
                <a:off x="11126691" y="5888584"/>
                <a:ext cx="561240" cy="132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329B832-59BB-433C-ADFE-C13DA2F133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08691" y="5870584"/>
                  <a:ext cx="596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527A2D6-1290-422E-83CD-7571DD9C2CB8}"/>
                    </a:ext>
                  </a:extLst>
                </p14:cNvPr>
                <p14:cNvContentPartPr/>
                <p14:nvPr/>
              </p14:nvContentPartPr>
              <p14:xfrm>
                <a:off x="9739251" y="3881584"/>
                <a:ext cx="1696680" cy="2220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527A2D6-1290-422E-83CD-7571DD9C2C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21611" y="3863584"/>
                  <a:ext cx="1732320" cy="225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872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B6F51C-7FCE-44C1-84A9-A5D39D99B325}"/>
                  </a:ext>
                </a:extLst>
              </p14:cNvPr>
              <p14:cNvContentPartPr/>
              <p14:nvPr/>
            </p14:nvContentPartPr>
            <p14:xfrm>
              <a:off x="3096891" y="4579065"/>
              <a:ext cx="355680" cy="649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B6F51C-7FCE-44C1-84A9-A5D39D99B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251" y="4561425"/>
                <a:ext cx="39132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15B485E-7EBD-4C22-9301-A6815DB8797B}"/>
                  </a:ext>
                </a:extLst>
              </p14:cNvPr>
              <p14:cNvContentPartPr/>
              <p14:nvPr/>
            </p14:nvContentPartPr>
            <p14:xfrm>
              <a:off x="4409091" y="4345425"/>
              <a:ext cx="390600" cy="539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5B485E-7EBD-4C22-9301-A6815DB879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1091" y="4327425"/>
                <a:ext cx="4262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B19B50-E819-4D8E-88B0-073BDC6FA7A5}"/>
                  </a:ext>
                </a:extLst>
              </p14:cNvPr>
              <p14:cNvContentPartPr/>
              <p14:nvPr/>
            </p14:nvContentPartPr>
            <p14:xfrm>
              <a:off x="5936211" y="4279185"/>
              <a:ext cx="278280" cy="295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B19B50-E819-4D8E-88B0-073BDC6FA7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8571" y="4261545"/>
                <a:ext cx="3139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D236DD4-090F-4018-AB81-29EC5C2A6A6A}"/>
                  </a:ext>
                </a:extLst>
              </p14:cNvPr>
              <p14:cNvContentPartPr/>
              <p14:nvPr/>
            </p14:nvContentPartPr>
            <p14:xfrm>
              <a:off x="6976251" y="4133025"/>
              <a:ext cx="225720" cy="361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D236DD4-090F-4018-AB81-29EC5C2A6A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8611" y="4115025"/>
                <a:ext cx="2613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168443-26F0-49F1-9A2D-77AC31C937DE}"/>
                  </a:ext>
                </a:extLst>
              </p14:cNvPr>
              <p14:cNvContentPartPr/>
              <p14:nvPr/>
            </p14:nvContentPartPr>
            <p14:xfrm>
              <a:off x="7894611" y="4063545"/>
              <a:ext cx="461520" cy="174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168443-26F0-49F1-9A2D-77AC31C937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6971" y="4045545"/>
                <a:ext cx="4971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412DED06-A729-44AF-9B36-ED7331E9384B}"/>
              </a:ext>
            </a:extLst>
          </p:cNvPr>
          <p:cNvGrpSpPr/>
          <p:nvPr/>
        </p:nvGrpSpPr>
        <p:grpSpPr>
          <a:xfrm>
            <a:off x="9514251" y="2340585"/>
            <a:ext cx="829080" cy="2213640"/>
            <a:chOff x="9514251" y="2340585"/>
            <a:chExt cx="829080" cy="22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02F123-EA4B-48BD-B602-4F178685D855}"/>
                    </a:ext>
                  </a:extLst>
                </p14:cNvPr>
                <p14:cNvContentPartPr/>
                <p14:nvPr/>
              </p14:nvContentPartPr>
              <p14:xfrm>
                <a:off x="9514251" y="3648105"/>
                <a:ext cx="303120" cy="447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02F123-EA4B-48BD-B602-4F178685D8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96251" y="3630465"/>
                  <a:ext cx="338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029335-A5E8-4B9A-8DD9-F03B3A22AB37}"/>
                    </a:ext>
                  </a:extLst>
                </p14:cNvPr>
                <p14:cNvContentPartPr/>
                <p14:nvPr/>
              </p14:nvContentPartPr>
              <p14:xfrm>
                <a:off x="9912051" y="2340585"/>
                <a:ext cx="431280" cy="2213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029335-A5E8-4B9A-8DD9-F03B3A22AB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94051" y="2322585"/>
                  <a:ext cx="466920" cy="22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C3FF52B-355D-4376-B041-CF85E3AB17AB}"/>
              </a:ext>
            </a:extLst>
          </p:cNvPr>
          <p:cNvGrpSpPr/>
          <p:nvPr/>
        </p:nvGrpSpPr>
        <p:grpSpPr>
          <a:xfrm>
            <a:off x="2000691" y="4541625"/>
            <a:ext cx="8865360" cy="1772280"/>
            <a:chOff x="2000691" y="4541625"/>
            <a:chExt cx="8865360" cy="177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83380F-A535-4584-A098-49CAE615CEC0}"/>
                    </a:ext>
                  </a:extLst>
                </p14:cNvPr>
                <p14:cNvContentPartPr/>
                <p14:nvPr/>
              </p14:nvContentPartPr>
              <p14:xfrm>
                <a:off x="2000691" y="4541625"/>
                <a:ext cx="8865360" cy="1125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83380F-A535-4584-A098-49CAE615CE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2691" y="4523985"/>
                  <a:ext cx="890100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561971-1139-4617-B075-278A442D2405}"/>
                    </a:ext>
                  </a:extLst>
                </p14:cNvPr>
                <p14:cNvContentPartPr/>
                <p14:nvPr/>
              </p14:nvContentPartPr>
              <p14:xfrm>
                <a:off x="3482451" y="5476185"/>
                <a:ext cx="211320" cy="43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561971-1139-4617-B075-278A442D2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64451" y="5458545"/>
                  <a:ext cx="246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7A0E40-F2C7-4953-8AEE-CB43B7C25400}"/>
                    </a:ext>
                  </a:extLst>
                </p14:cNvPr>
                <p14:cNvContentPartPr/>
                <p14:nvPr/>
              </p14:nvContentPartPr>
              <p14:xfrm>
                <a:off x="5323131" y="4680225"/>
                <a:ext cx="340200" cy="94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7A0E40-F2C7-4953-8AEE-CB43B7C254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5491" y="4662585"/>
                  <a:ext cx="375840" cy="9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7F1C20-AB93-4919-B465-99C3F5D6E7E4}"/>
                    </a:ext>
                  </a:extLst>
                </p14:cNvPr>
                <p14:cNvContentPartPr/>
                <p14:nvPr/>
              </p14:nvContentPartPr>
              <p14:xfrm>
                <a:off x="3892491" y="5449905"/>
                <a:ext cx="250560" cy="864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7F1C20-AB93-4919-B465-99C3F5D6E7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4851" y="5431905"/>
                  <a:ext cx="2862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3FD7F8-3C13-4EA1-8112-6C0871C6C23A}"/>
                    </a:ext>
                  </a:extLst>
                </p14:cNvPr>
                <p14:cNvContentPartPr/>
                <p14:nvPr/>
              </p14:nvContentPartPr>
              <p14:xfrm>
                <a:off x="4508091" y="5704425"/>
                <a:ext cx="210600" cy="36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3FD7F8-3C13-4EA1-8112-6C0871C6C2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90451" y="5686425"/>
                  <a:ext cx="2462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EDD830-B9FD-4325-9F35-FC52E24F913C}"/>
                    </a:ext>
                  </a:extLst>
                </p14:cNvPr>
                <p14:cNvContentPartPr/>
                <p14:nvPr/>
              </p14:nvContentPartPr>
              <p14:xfrm>
                <a:off x="6266691" y="5431545"/>
                <a:ext cx="145440" cy="18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EDD830-B9FD-4325-9F35-FC52E24F91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48691" y="5413905"/>
                  <a:ext cx="181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11FC94-DB6E-4481-BB19-F95B8F483AF9}"/>
                    </a:ext>
                  </a:extLst>
                </p14:cNvPr>
                <p14:cNvContentPartPr/>
                <p14:nvPr/>
              </p14:nvContentPartPr>
              <p14:xfrm>
                <a:off x="6635691" y="4770945"/>
                <a:ext cx="262440" cy="83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11FC94-DB6E-4481-BB19-F95B8F483A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18051" y="4753305"/>
                  <a:ext cx="298080" cy="87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478CC5-730B-4A6C-A5B0-7FAABE126369}"/>
              </a:ext>
            </a:extLst>
          </p:cNvPr>
          <p:cNvGrpSpPr/>
          <p:nvPr/>
        </p:nvGrpSpPr>
        <p:grpSpPr>
          <a:xfrm>
            <a:off x="7297011" y="5123745"/>
            <a:ext cx="484560" cy="467640"/>
            <a:chOff x="7297011" y="5123745"/>
            <a:chExt cx="48456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4D355F-296B-4189-8E4B-8E632A445E87}"/>
                    </a:ext>
                  </a:extLst>
                </p14:cNvPr>
                <p14:cNvContentPartPr/>
                <p14:nvPr/>
              </p14:nvContentPartPr>
              <p14:xfrm>
                <a:off x="7641171" y="5123745"/>
                <a:ext cx="140400" cy="467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4D355F-296B-4189-8E4B-8E632A445E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3531" y="5106105"/>
                  <a:ext cx="1760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D60659E-254E-4A05-B127-438992FB4957}"/>
                    </a:ext>
                  </a:extLst>
                </p14:cNvPr>
                <p14:cNvContentPartPr/>
                <p14:nvPr/>
              </p14:nvContentPartPr>
              <p14:xfrm>
                <a:off x="7297011" y="5403825"/>
                <a:ext cx="153720" cy="120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D60659E-254E-4A05-B127-438992FB49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79371" y="5386185"/>
                  <a:ext cx="18936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08C55CC-D291-461D-8E86-66D40028953D}"/>
                  </a:ext>
                </a:extLst>
              </p14:cNvPr>
              <p14:cNvContentPartPr/>
              <p14:nvPr/>
            </p14:nvContentPartPr>
            <p14:xfrm>
              <a:off x="8267571" y="5132385"/>
              <a:ext cx="181800" cy="317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08C55CC-D291-461D-8E86-66D4002895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49571" y="5114385"/>
                <a:ext cx="2174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5223C77-79B2-4229-B47F-A95DD44285B4}"/>
                  </a:ext>
                </a:extLst>
              </p14:cNvPr>
              <p14:cNvContentPartPr/>
              <p14:nvPr/>
            </p14:nvContentPartPr>
            <p14:xfrm>
              <a:off x="8980731" y="4824945"/>
              <a:ext cx="230760" cy="829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5223C77-79B2-4229-B47F-A95DD44285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62731" y="4807305"/>
                <a:ext cx="2664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DEAAEFA-3A84-43E1-94F8-F5802BF30538}"/>
                  </a:ext>
                </a:extLst>
              </p14:cNvPr>
              <p14:cNvContentPartPr/>
              <p14:nvPr/>
            </p14:nvContentPartPr>
            <p14:xfrm>
              <a:off x="10215891" y="2412585"/>
              <a:ext cx="259200" cy="466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DEAAEFA-3A84-43E1-94F8-F5802BF305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97891" y="2394585"/>
                <a:ext cx="2948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1E340D2-7FA0-42A5-BA22-FBE47029B5C7}"/>
                  </a:ext>
                </a:extLst>
              </p14:cNvPr>
              <p14:cNvContentPartPr/>
              <p14:nvPr/>
            </p14:nvContentPartPr>
            <p14:xfrm>
              <a:off x="-55269" y="4671225"/>
              <a:ext cx="2917080" cy="2057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1E340D2-7FA0-42A5-BA22-FBE47029B5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73269" y="4653585"/>
                <a:ext cx="2952720" cy="20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08015C0-8B86-43D1-93FF-0F5599F5EA5E}"/>
                  </a:ext>
                </a:extLst>
              </p14:cNvPr>
              <p14:cNvContentPartPr/>
              <p14:nvPr/>
            </p14:nvContentPartPr>
            <p14:xfrm>
              <a:off x="10320651" y="4490145"/>
              <a:ext cx="339840" cy="830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08015C0-8B86-43D1-93FF-0F5599F5EA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03011" y="4472145"/>
                <a:ext cx="37548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04C8CF5E-00DD-475C-8D71-A75FAF5A5B4D}"/>
              </a:ext>
            </a:extLst>
          </p:cNvPr>
          <p:cNvGrpSpPr/>
          <p:nvPr/>
        </p:nvGrpSpPr>
        <p:grpSpPr>
          <a:xfrm>
            <a:off x="7378371" y="1973385"/>
            <a:ext cx="3315960" cy="1321920"/>
            <a:chOff x="7378371" y="1973385"/>
            <a:chExt cx="3315960" cy="1321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6068DA-AE75-4A7C-8E88-36E1E83B50C4}"/>
                    </a:ext>
                  </a:extLst>
                </p14:cNvPr>
                <p14:cNvContentPartPr/>
                <p14:nvPr/>
              </p14:nvContentPartPr>
              <p14:xfrm>
                <a:off x="7378371" y="2518785"/>
                <a:ext cx="3315960" cy="776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6068DA-AE75-4A7C-8E88-36E1E83B50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60371" y="2501145"/>
                  <a:ext cx="335160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3AB62F-9396-4AFD-B5FA-21302A534E31}"/>
                    </a:ext>
                  </a:extLst>
                </p14:cNvPr>
                <p14:cNvContentPartPr/>
                <p14:nvPr/>
              </p14:nvContentPartPr>
              <p14:xfrm>
                <a:off x="7793451" y="2530665"/>
                <a:ext cx="144360" cy="512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3AB62F-9396-4AFD-B5FA-21302A534E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75811" y="2513025"/>
                  <a:ext cx="1800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315FCC-BDAB-4578-8A7D-1DC51B71C163}"/>
                    </a:ext>
                  </a:extLst>
                </p14:cNvPr>
                <p14:cNvContentPartPr/>
                <p14:nvPr/>
              </p14:nvContentPartPr>
              <p14:xfrm>
                <a:off x="7640811" y="2625345"/>
                <a:ext cx="502200" cy="171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315FCC-BDAB-4578-8A7D-1DC51B71C1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22811" y="2607345"/>
                  <a:ext cx="537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FBE9E3-BCC0-40F7-930B-B844F9EA7BA8}"/>
                    </a:ext>
                  </a:extLst>
                </p14:cNvPr>
                <p14:cNvContentPartPr/>
                <p14:nvPr/>
              </p14:nvContentPartPr>
              <p14:xfrm>
                <a:off x="9116451" y="2362545"/>
                <a:ext cx="92160" cy="516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FBE9E3-BCC0-40F7-930B-B844F9EA7B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8811" y="2344905"/>
                  <a:ext cx="1278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A27862-B93A-4CBB-AA80-0B2624A0ABE1}"/>
                    </a:ext>
                  </a:extLst>
                </p14:cNvPr>
                <p14:cNvContentPartPr/>
                <p14:nvPr/>
              </p14:nvContentPartPr>
              <p14:xfrm>
                <a:off x="8962731" y="2590785"/>
                <a:ext cx="786600" cy="34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A27862-B93A-4CBB-AA80-0B2624A0AB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4731" y="2572785"/>
                  <a:ext cx="822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073671-9D0D-455B-B3F9-00A981DE8093}"/>
                    </a:ext>
                  </a:extLst>
                </p14:cNvPr>
                <p14:cNvContentPartPr/>
                <p14:nvPr/>
              </p14:nvContentPartPr>
              <p14:xfrm>
                <a:off x="10217691" y="1973385"/>
                <a:ext cx="320760" cy="589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073671-9D0D-455B-B3F9-00A981DE80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00051" y="1955385"/>
                  <a:ext cx="35640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D277A1-7756-463C-AD2F-C2EAD9C988EF}"/>
                    </a:ext>
                  </a:extLst>
                </p14:cNvPr>
                <p14:cNvContentPartPr/>
                <p14:nvPr/>
              </p14:nvContentPartPr>
              <p14:xfrm>
                <a:off x="10275291" y="2525625"/>
                <a:ext cx="394200" cy="12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D277A1-7756-463C-AD2F-C2EAD9C988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57291" y="2507625"/>
                  <a:ext cx="42984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6CAF2B0-E031-4CAA-85E9-F8A8D512E839}"/>
                  </a:ext>
                </a:extLst>
              </p14:cNvPr>
              <p14:cNvContentPartPr/>
              <p14:nvPr/>
            </p14:nvContentPartPr>
            <p14:xfrm>
              <a:off x="921051" y="3547665"/>
              <a:ext cx="1233720" cy="2628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6CAF2B0-E031-4CAA-85E9-F8A8D512E8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3051" y="3529665"/>
                <a:ext cx="1269360" cy="26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7A04D4-4044-4A1B-B0EB-629C5361B1AA}"/>
                  </a:ext>
                </a:extLst>
              </p14:cNvPr>
              <p14:cNvContentPartPr/>
              <p14:nvPr/>
            </p14:nvContentPartPr>
            <p14:xfrm>
              <a:off x="9594531" y="5040225"/>
              <a:ext cx="368280" cy="437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7A04D4-4044-4A1B-B0EB-629C5361B1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76891" y="5022225"/>
                <a:ext cx="40392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AF61BFA-15B4-4D04-9DDA-8D4F32CBFB78}"/>
                  </a:ext>
                </a:extLst>
              </p14:cNvPr>
              <p14:cNvContentPartPr/>
              <p14:nvPr/>
            </p14:nvContentPartPr>
            <p14:xfrm>
              <a:off x="6056451" y="3670785"/>
              <a:ext cx="4629240" cy="738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AF61BFA-15B4-4D04-9DDA-8D4F32CBFB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38811" y="3653145"/>
                <a:ext cx="466488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0A6303-2E3E-4E69-9F7E-DF78731C0C00}"/>
                  </a:ext>
                </a:extLst>
              </p14:cNvPr>
              <p14:cNvContentPartPr/>
              <p14:nvPr/>
            </p14:nvContentPartPr>
            <p14:xfrm>
              <a:off x="1556091" y="3729825"/>
              <a:ext cx="1045800" cy="1482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0A6303-2E3E-4E69-9F7E-DF78731C0C0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8091" y="3711825"/>
                <a:ext cx="1081440" cy="15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8CE6150-31FF-4A4C-9284-AAB1A1F548D0}"/>
              </a:ext>
            </a:extLst>
          </p:cNvPr>
          <p:cNvGrpSpPr/>
          <p:nvPr/>
        </p:nvGrpSpPr>
        <p:grpSpPr>
          <a:xfrm>
            <a:off x="-7389" y="814185"/>
            <a:ext cx="3675240" cy="3757320"/>
            <a:chOff x="-7389" y="814185"/>
            <a:chExt cx="3675240" cy="3757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667F43-985B-45D0-9F1C-C4BE654898A0}"/>
                    </a:ext>
                  </a:extLst>
                </p14:cNvPr>
                <p14:cNvContentPartPr/>
                <p14:nvPr/>
              </p14:nvContentPartPr>
              <p14:xfrm>
                <a:off x="269091" y="3429945"/>
                <a:ext cx="573840" cy="654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667F43-985B-45D0-9F1C-C4BE654898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1091" y="3412305"/>
                  <a:ext cx="6094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535947-C56C-4E37-BC80-5ED1249ACE45}"/>
                    </a:ext>
                  </a:extLst>
                </p14:cNvPr>
                <p14:cNvContentPartPr/>
                <p14:nvPr/>
              </p14:nvContentPartPr>
              <p14:xfrm>
                <a:off x="579051" y="4071825"/>
                <a:ext cx="14760" cy="499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535947-C56C-4E37-BC80-5ED1249ACE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1411" y="4053825"/>
                  <a:ext cx="50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7B05E6-6041-48D0-848C-F743E3F0F035}"/>
                    </a:ext>
                  </a:extLst>
                </p14:cNvPr>
                <p14:cNvContentPartPr/>
                <p14:nvPr/>
              </p14:nvContentPartPr>
              <p14:xfrm>
                <a:off x="444771" y="4182345"/>
                <a:ext cx="114480" cy="300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7B05E6-6041-48D0-848C-F743E3F0F0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131" y="4164705"/>
                  <a:ext cx="150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9CCA05-AFFE-4C03-A0C2-38906D6AA49D}"/>
                    </a:ext>
                  </a:extLst>
                </p14:cNvPr>
                <p14:cNvContentPartPr/>
                <p14:nvPr/>
              </p14:nvContentPartPr>
              <p14:xfrm>
                <a:off x="597411" y="4224105"/>
                <a:ext cx="257760" cy="214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9CCA05-AFFE-4C03-A0C2-38906D6AA4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9411" y="4206105"/>
                  <a:ext cx="293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0FF4C0-AA61-4C55-9D5F-7FFD02CC26BD}"/>
                    </a:ext>
                  </a:extLst>
                </p14:cNvPr>
                <p14:cNvContentPartPr/>
                <p14:nvPr/>
              </p14:nvContentPartPr>
              <p14:xfrm>
                <a:off x="-7389" y="814185"/>
                <a:ext cx="3675240" cy="2767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0FF4C0-AA61-4C55-9D5F-7FFD02CC26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25029" y="796545"/>
                  <a:ext cx="3710880" cy="28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A6894AC-F5CA-4501-9353-12C490A733C4}"/>
              </a:ext>
            </a:extLst>
          </p:cNvPr>
          <p:cNvGrpSpPr/>
          <p:nvPr/>
        </p:nvGrpSpPr>
        <p:grpSpPr>
          <a:xfrm>
            <a:off x="1456011" y="3892545"/>
            <a:ext cx="1360080" cy="2581200"/>
            <a:chOff x="1456011" y="3892545"/>
            <a:chExt cx="1360080" cy="2581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B2C4CE0-081D-4AA0-9C99-7B46BD6BA61C}"/>
                    </a:ext>
                  </a:extLst>
                </p14:cNvPr>
                <p14:cNvContentPartPr/>
                <p14:nvPr/>
              </p14:nvContentPartPr>
              <p14:xfrm>
                <a:off x="2561211" y="5628825"/>
                <a:ext cx="254880" cy="248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B2C4CE0-081D-4AA0-9C99-7B46BD6BA6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43211" y="5611185"/>
                  <a:ext cx="290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F4BB9C0-C3CB-4D31-85B8-80DE8E534DFE}"/>
                    </a:ext>
                  </a:extLst>
                </p14:cNvPr>
                <p14:cNvContentPartPr/>
                <p14:nvPr/>
              </p14:nvContentPartPr>
              <p14:xfrm>
                <a:off x="2362491" y="5549265"/>
                <a:ext cx="190440" cy="890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F4BB9C0-C3CB-4D31-85B8-80DE8E534D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44851" y="5531625"/>
                  <a:ext cx="22608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DC669F-4AA1-4FFC-9CBD-29947CD4D9C1}"/>
                    </a:ext>
                  </a:extLst>
                </p14:cNvPr>
                <p14:cNvContentPartPr/>
                <p14:nvPr/>
              </p14:nvContentPartPr>
              <p14:xfrm>
                <a:off x="1456011" y="3892545"/>
                <a:ext cx="1125720" cy="2581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DC669F-4AA1-4FFC-9CBD-29947CD4D9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38011" y="3874905"/>
                  <a:ext cx="1161360" cy="261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81E8C41-B492-4C24-8926-41277B023C03}"/>
              </a:ext>
            </a:extLst>
          </p:cNvPr>
          <p:cNvGrpSpPr/>
          <p:nvPr/>
        </p:nvGrpSpPr>
        <p:grpSpPr>
          <a:xfrm>
            <a:off x="81171" y="176625"/>
            <a:ext cx="12076200" cy="6635520"/>
            <a:chOff x="81171" y="176625"/>
            <a:chExt cx="12076200" cy="66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C27D5F-9578-43A9-8853-12EB93544FA4}"/>
                    </a:ext>
                  </a:extLst>
                </p14:cNvPr>
                <p14:cNvContentPartPr/>
                <p14:nvPr/>
              </p14:nvContentPartPr>
              <p14:xfrm>
                <a:off x="997731" y="597105"/>
                <a:ext cx="435600" cy="968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C27D5F-9578-43A9-8853-12EB93544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0091" y="579105"/>
                  <a:ext cx="471240" cy="10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41A3D0-B0D9-4616-A03F-E44FD7CA54D5}"/>
                    </a:ext>
                  </a:extLst>
                </p14:cNvPr>
                <p14:cNvContentPartPr/>
                <p14:nvPr/>
              </p14:nvContentPartPr>
              <p14:xfrm>
                <a:off x="769131" y="459945"/>
                <a:ext cx="497160" cy="21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41A3D0-B0D9-4616-A03F-E44FD7CA54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1131" y="441945"/>
                  <a:ext cx="532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68C8FA-E348-45E8-A5A9-F06487A0A898}"/>
                    </a:ext>
                  </a:extLst>
                </p14:cNvPr>
                <p14:cNvContentPartPr/>
                <p14:nvPr/>
              </p14:nvContentPartPr>
              <p14:xfrm>
                <a:off x="1592091" y="786465"/>
                <a:ext cx="399960" cy="41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68C8FA-E348-45E8-A5A9-F06487A0A8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74451" y="768825"/>
                  <a:ext cx="4356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C934EE-C649-452C-8698-3A5E4AD8FFF7}"/>
                    </a:ext>
                  </a:extLst>
                </p14:cNvPr>
                <p14:cNvContentPartPr/>
                <p14:nvPr/>
              </p14:nvContentPartPr>
              <p14:xfrm>
                <a:off x="2188611" y="642465"/>
                <a:ext cx="258840" cy="39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C934EE-C649-452C-8698-3A5E4AD8FF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70971" y="624825"/>
                  <a:ext cx="294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5D9EA1-8EC9-4F9E-A799-2B3342E4865D}"/>
                    </a:ext>
                  </a:extLst>
                </p14:cNvPr>
                <p14:cNvContentPartPr/>
                <p14:nvPr/>
              </p14:nvContentPartPr>
              <p14:xfrm>
                <a:off x="2588931" y="497385"/>
                <a:ext cx="257040" cy="50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5D9EA1-8EC9-4F9E-A799-2B3342E486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70931" y="479745"/>
                  <a:ext cx="2926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246114-241E-4395-83DC-B3CB3F10D982}"/>
                    </a:ext>
                  </a:extLst>
                </p14:cNvPr>
                <p14:cNvContentPartPr/>
                <p14:nvPr/>
              </p14:nvContentPartPr>
              <p14:xfrm>
                <a:off x="2662011" y="560745"/>
                <a:ext cx="315000" cy="313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246114-241E-4395-83DC-B3CB3F10D9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44371" y="543105"/>
                  <a:ext cx="350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52507A-33DB-40EF-82FA-C1A405D63B32}"/>
                    </a:ext>
                  </a:extLst>
                </p14:cNvPr>
                <p14:cNvContentPartPr/>
                <p14:nvPr/>
              </p14:nvContentPartPr>
              <p14:xfrm>
                <a:off x="3007251" y="521865"/>
                <a:ext cx="435600" cy="20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52507A-33DB-40EF-82FA-C1A405D63B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89251" y="503865"/>
                  <a:ext cx="471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FDB435-7236-4068-8D92-0DEDBBD6D40C}"/>
                    </a:ext>
                  </a:extLst>
                </p14:cNvPr>
                <p14:cNvContentPartPr/>
                <p14:nvPr/>
              </p14:nvContentPartPr>
              <p14:xfrm>
                <a:off x="3441771" y="293625"/>
                <a:ext cx="563400" cy="54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FDB435-7236-4068-8D92-0DEDBBD6D4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23771" y="275625"/>
                  <a:ext cx="5990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BD04C7-2616-4D12-9ABA-43D80E3E6D29}"/>
                    </a:ext>
                  </a:extLst>
                </p14:cNvPr>
                <p14:cNvContentPartPr/>
                <p14:nvPr/>
              </p14:nvContentPartPr>
              <p14:xfrm>
                <a:off x="3901851" y="425385"/>
                <a:ext cx="90360" cy="10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BD04C7-2616-4D12-9ABA-43D80E3E6D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83851" y="407385"/>
                  <a:ext cx="126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4AEB22-7482-4398-97EC-4646AFFE3301}"/>
                    </a:ext>
                  </a:extLst>
                </p14:cNvPr>
                <p14:cNvContentPartPr/>
                <p14:nvPr/>
              </p14:nvContentPartPr>
              <p14:xfrm>
                <a:off x="3765771" y="301905"/>
                <a:ext cx="3960" cy="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4AEB22-7482-4398-97EC-4646AFFE33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48131" y="284265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EF182F-D3A9-40BE-92C8-05DFBD07419C}"/>
                    </a:ext>
                  </a:extLst>
                </p14:cNvPr>
                <p14:cNvContentPartPr/>
                <p14:nvPr/>
              </p14:nvContentPartPr>
              <p14:xfrm>
                <a:off x="4028211" y="305505"/>
                <a:ext cx="270720" cy="13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EF182F-D3A9-40BE-92C8-05DFBD0741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10571" y="287865"/>
                  <a:ext cx="306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08B0D9-367A-44B9-9CED-6F9BF39BBCB9}"/>
                    </a:ext>
                  </a:extLst>
                </p14:cNvPr>
                <p14:cNvContentPartPr/>
                <p14:nvPr/>
              </p14:nvContentPartPr>
              <p14:xfrm>
                <a:off x="4345011" y="176625"/>
                <a:ext cx="454680" cy="58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08B0D9-367A-44B9-9CED-6F9BF39BBC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27371" y="158985"/>
                  <a:ext cx="4903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6ECB45-A19D-44FF-B2BD-1B1499B74E92}"/>
                    </a:ext>
                  </a:extLst>
                </p14:cNvPr>
                <p14:cNvContentPartPr/>
                <p14:nvPr/>
              </p14:nvContentPartPr>
              <p14:xfrm>
                <a:off x="81171" y="443385"/>
                <a:ext cx="5631480" cy="161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6ECB45-A19D-44FF-B2BD-1B1499B74E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531" y="425745"/>
                  <a:ext cx="5667120" cy="16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C23166-C46F-47E0-896C-231BD85FD118}"/>
                    </a:ext>
                  </a:extLst>
                </p14:cNvPr>
                <p14:cNvContentPartPr/>
                <p14:nvPr/>
              </p14:nvContentPartPr>
              <p14:xfrm>
                <a:off x="642411" y="2841705"/>
                <a:ext cx="334800" cy="7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C23166-C46F-47E0-896C-231BD85FD1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4771" y="2824065"/>
                  <a:ext cx="370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DA1EA5-E97C-4897-A8DF-B26925170F85}"/>
                    </a:ext>
                  </a:extLst>
                </p14:cNvPr>
                <p14:cNvContentPartPr/>
                <p14:nvPr/>
              </p14:nvContentPartPr>
              <p14:xfrm>
                <a:off x="1258011" y="2361825"/>
                <a:ext cx="456120" cy="590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DA1EA5-E97C-4897-A8DF-B26925170F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40371" y="2343825"/>
                  <a:ext cx="49176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B7FB83-C7F9-4F33-8351-5AE82F0AA52E}"/>
                    </a:ext>
                  </a:extLst>
                </p14:cNvPr>
                <p14:cNvContentPartPr/>
                <p14:nvPr/>
              </p14:nvContentPartPr>
              <p14:xfrm>
                <a:off x="1811331" y="2110905"/>
                <a:ext cx="772200" cy="638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B7FB83-C7F9-4F33-8351-5AE82F0AA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3331" y="2093265"/>
                  <a:ext cx="8078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22D6E6-7987-4731-B2CF-6802FBA10A4C}"/>
                    </a:ext>
                  </a:extLst>
                </p14:cNvPr>
                <p14:cNvContentPartPr/>
                <p14:nvPr/>
              </p14:nvContentPartPr>
              <p14:xfrm>
                <a:off x="2713491" y="2338425"/>
                <a:ext cx="417960" cy="399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22D6E6-7987-4731-B2CF-6802FBA10A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95491" y="2320425"/>
                  <a:ext cx="4536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D4BA5C-AE89-4B7A-945B-C176C21A33A3}"/>
                    </a:ext>
                  </a:extLst>
                </p14:cNvPr>
                <p14:cNvContentPartPr/>
                <p14:nvPr/>
              </p14:nvContentPartPr>
              <p14:xfrm>
                <a:off x="3159171" y="2234025"/>
                <a:ext cx="437040" cy="22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D4BA5C-AE89-4B7A-945B-C176C21A33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41531" y="2216025"/>
                  <a:ext cx="472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A9FF3B0-3C76-4980-AD5A-BBFF9501FADF}"/>
                    </a:ext>
                  </a:extLst>
                </p14:cNvPr>
                <p14:cNvContentPartPr/>
                <p14:nvPr/>
              </p14:nvContentPartPr>
              <p14:xfrm>
                <a:off x="4390731" y="1737945"/>
                <a:ext cx="450720" cy="36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A9FF3B0-3C76-4980-AD5A-BBFF9501FA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72731" y="1719945"/>
                  <a:ext cx="486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D5051E-8204-458D-804A-C96BD26A50A6}"/>
                    </a:ext>
                  </a:extLst>
                </p14:cNvPr>
                <p14:cNvContentPartPr/>
                <p14:nvPr/>
              </p14:nvContentPartPr>
              <p14:xfrm>
                <a:off x="5832891" y="1260225"/>
                <a:ext cx="1468080" cy="54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D5051E-8204-458D-804A-C96BD26A50A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15251" y="1242585"/>
                  <a:ext cx="150372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B53135-D6BB-429F-9530-E600B9AB178F}"/>
                    </a:ext>
                  </a:extLst>
                </p14:cNvPr>
                <p14:cNvContentPartPr/>
                <p14:nvPr/>
              </p14:nvContentPartPr>
              <p14:xfrm>
                <a:off x="7124211" y="1167345"/>
                <a:ext cx="477000" cy="229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B53135-D6BB-429F-9530-E600B9AB17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06571" y="1149705"/>
                  <a:ext cx="512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DC4E932-F74F-4C54-8831-2AE38E860FDE}"/>
                    </a:ext>
                  </a:extLst>
                </p14:cNvPr>
                <p14:cNvContentPartPr/>
                <p14:nvPr/>
              </p14:nvContentPartPr>
              <p14:xfrm>
                <a:off x="7113771" y="1268865"/>
                <a:ext cx="33840" cy="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DC4E932-F74F-4C54-8831-2AE38E860FD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5771" y="1251225"/>
                  <a:ext cx="69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0666CC-207F-4296-AFF3-EB81673C4993}"/>
                    </a:ext>
                  </a:extLst>
                </p14:cNvPr>
                <p14:cNvContentPartPr/>
                <p14:nvPr/>
              </p14:nvContentPartPr>
              <p14:xfrm>
                <a:off x="7653771" y="1158705"/>
                <a:ext cx="299520" cy="15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0666CC-207F-4296-AFF3-EB81673C49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35771" y="1140705"/>
                  <a:ext cx="335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9F34BE-749D-4E6B-80BE-52CDBFD454EC}"/>
                    </a:ext>
                  </a:extLst>
                </p14:cNvPr>
                <p14:cNvContentPartPr/>
                <p14:nvPr/>
              </p14:nvContentPartPr>
              <p14:xfrm>
                <a:off x="7692651" y="1113345"/>
                <a:ext cx="431640" cy="23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9F34BE-749D-4E6B-80BE-52CDBFD454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74651" y="1095345"/>
                  <a:ext cx="467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7AB3FD-40D3-43CE-B23F-3C05F63BC88B}"/>
                    </a:ext>
                  </a:extLst>
                </p14:cNvPr>
                <p14:cNvContentPartPr/>
                <p14:nvPr/>
              </p14:nvContentPartPr>
              <p14:xfrm>
                <a:off x="8156691" y="994545"/>
                <a:ext cx="591840" cy="20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7AB3FD-40D3-43CE-B23F-3C05F63BC8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39051" y="976545"/>
                  <a:ext cx="627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9700FB-FDC9-4D11-BFBC-B7DD3EF3A336}"/>
                    </a:ext>
                  </a:extLst>
                </p14:cNvPr>
                <p14:cNvContentPartPr/>
                <p14:nvPr/>
              </p14:nvContentPartPr>
              <p14:xfrm>
                <a:off x="8826651" y="677385"/>
                <a:ext cx="810720" cy="54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9700FB-FDC9-4D11-BFBC-B7DD3EF3A3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09011" y="659745"/>
                  <a:ext cx="8463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9920D0-8732-4495-A8B3-CA4313091753}"/>
                    </a:ext>
                  </a:extLst>
                </p14:cNvPr>
                <p14:cNvContentPartPr/>
                <p14:nvPr/>
              </p14:nvContentPartPr>
              <p14:xfrm>
                <a:off x="5447691" y="3177225"/>
                <a:ext cx="735480" cy="621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9920D0-8732-4495-A8B3-CA43130917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29691" y="3159585"/>
                  <a:ext cx="7711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E3D526-BBE5-4947-AEF2-1153D029C72E}"/>
                    </a:ext>
                  </a:extLst>
                </p14:cNvPr>
                <p14:cNvContentPartPr/>
                <p14:nvPr/>
              </p14:nvContentPartPr>
              <p14:xfrm>
                <a:off x="6697611" y="3112065"/>
                <a:ext cx="176400" cy="28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E3D526-BBE5-4947-AEF2-1153D029C7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79611" y="3094425"/>
                  <a:ext cx="212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59BF77-1CC6-48D2-B7B3-676693D37AD0}"/>
                    </a:ext>
                  </a:extLst>
                </p14:cNvPr>
                <p14:cNvContentPartPr/>
                <p14:nvPr/>
              </p14:nvContentPartPr>
              <p14:xfrm>
                <a:off x="7747011" y="2833425"/>
                <a:ext cx="502200" cy="51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59BF77-1CC6-48D2-B7B3-676693D37A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29371" y="2815785"/>
                  <a:ext cx="53784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60A51A-0126-4337-8FBB-55AACE539616}"/>
                    </a:ext>
                  </a:extLst>
                </p14:cNvPr>
                <p14:cNvContentPartPr/>
                <p14:nvPr/>
              </p14:nvContentPartPr>
              <p14:xfrm>
                <a:off x="9197451" y="2520585"/>
                <a:ext cx="501840" cy="531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60A51A-0126-4337-8FBB-55AACE5396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79451" y="2502945"/>
                  <a:ext cx="5374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5BF442-794D-4643-99ED-CE1E993277C1}"/>
                    </a:ext>
                  </a:extLst>
                </p14:cNvPr>
                <p14:cNvContentPartPr/>
                <p14:nvPr/>
              </p14:nvContentPartPr>
              <p14:xfrm>
                <a:off x="4470291" y="3249945"/>
                <a:ext cx="384120" cy="42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5BF442-794D-4643-99ED-CE1E993277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52651" y="3231945"/>
                  <a:ext cx="4197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99C2CE-0C49-4CB2-8E68-E78B68187643}"/>
                    </a:ext>
                  </a:extLst>
                </p14:cNvPr>
                <p14:cNvContentPartPr/>
                <p14:nvPr/>
              </p14:nvContentPartPr>
              <p14:xfrm>
                <a:off x="2850291" y="3657105"/>
                <a:ext cx="147600" cy="586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99C2CE-0C49-4CB2-8E68-E78B681876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32291" y="3639465"/>
                  <a:ext cx="18324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07EA0C-90C9-466A-BF2B-C7595F90BC21}"/>
                    </a:ext>
                  </a:extLst>
                </p14:cNvPr>
                <p14:cNvContentPartPr/>
                <p14:nvPr/>
              </p14:nvContentPartPr>
              <p14:xfrm>
                <a:off x="8464851" y="2498625"/>
                <a:ext cx="551880" cy="2507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07EA0C-90C9-466A-BF2B-C7595F90BC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46851" y="2480625"/>
                  <a:ext cx="587520" cy="25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98D858-877E-4E4D-904D-8A2F7D298F11}"/>
                    </a:ext>
                  </a:extLst>
                </p14:cNvPr>
                <p14:cNvContentPartPr/>
                <p14:nvPr/>
              </p14:nvContentPartPr>
              <p14:xfrm>
                <a:off x="7070211" y="2661345"/>
                <a:ext cx="578520" cy="2499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98D858-877E-4E4D-904D-8A2F7D298F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52571" y="2643705"/>
                  <a:ext cx="614160" cy="25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6B0893-1B77-4959-A28E-0F83EC2DD2F1}"/>
                    </a:ext>
                  </a:extLst>
                </p14:cNvPr>
                <p14:cNvContentPartPr/>
                <p14:nvPr/>
              </p14:nvContentPartPr>
              <p14:xfrm>
                <a:off x="6228531" y="2842425"/>
                <a:ext cx="484920" cy="2016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6B0893-1B77-4959-A28E-0F83EC2DD2F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10891" y="2824785"/>
                  <a:ext cx="520560" cy="20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E7D0FB-462C-4B58-BDBA-E078C2B4BA5B}"/>
                    </a:ext>
                  </a:extLst>
                </p14:cNvPr>
                <p14:cNvContentPartPr/>
                <p14:nvPr/>
              </p14:nvContentPartPr>
              <p14:xfrm>
                <a:off x="5096331" y="3014505"/>
                <a:ext cx="300240" cy="1800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E7D0FB-462C-4B58-BDBA-E078C2B4BA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78691" y="2996865"/>
                  <a:ext cx="335880" cy="18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45A6E8-D52E-40E8-936F-B0B8C12C4223}"/>
                    </a:ext>
                  </a:extLst>
                </p14:cNvPr>
                <p14:cNvContentPartPr/>
                <p14:nvPr/>
              </p14:nvContentPartPr>
              <p14:xfrm>
                <a:off x="3403971" y="2851425"/>
                <a:ext cx="600480" cy="273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45A6E8-D52E-40E8-936F-B0B8C12C422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85971" y="2833425"/>
                  <a:ext cx="636120" cy="27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65528E-29E0-479B-8677-611977380BAF}"/>
                    </a:ext>
                  </a:extLst>
                </p14:cNvPr>
                <p14:cNvContentPartPr/>
                <p14:nvPr/>
              </p14:nvContentPartPr>
              <p14:xfrm>
                <a:off x="2317491" y="3313305"/>
                <a:ext cx="664560" cy="2564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65528E-29E0-479B-8677-611977380BA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99491" y="3295305"/>
                  <a:ext cx="700200" cy="25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E73F37-6CD5-43C8-928B-68047C35C38F}"/>
                    </a:ext>
                  </a:extLst>
                </p14:cNvPr>
                <p14:cNvContentPartPr/>
                <p14:nvPr/>
              </p14:nvContentPartPr>
              <p14:xfrm>
                <a:off x="1484451" y="2986065"/>
                <a:ext cx="9145800" cy="1658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E73F37-6CD5-43C8-928B-68047C35C3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6451" y="2968425"/>
                  <a:ext cx="9181440" cy="16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C729124-F071-4EE8-8C94-075B15E615EC}"/>
                    </a:ext>
                  </a:extLst>
                </p14:cNvPr>
                <p14:cNvContentPartPr/>
                <p14:nvPr/>
              </p14:nvContentPartPr>
              <p14:xfrm>
                <a:off x="10151811" y="576945"/>
                <a:ext cx="289800" cy="442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C729124-F071-4EE8-8C94-075B15E615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33811" y="558945"/>
                  <a:ext cx="3254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10ABA1A-28B8-4742-AE56-45E4E05861B9}"/>
                    </a:ext>
                  </a:extLst>
                </p14:cNvPr>
                <p14:cNvContentPartPr/>
                <p14:nvPr/>
              </p14:nvContentPartPr>
              <p14:xfrm>
                <a:off x="10546731" y="498825"/>
                <a:ext cx="347760" cy="308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10ABA1A-28B8-4742-AE56-45E4E05861B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28731" y="481185"/>
                  <a:ext cx="383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786E81-A7C7-4A4E-AC1B-758BCF53BEBC}"/>
                    </a:ext>
                  </a:extLst>
                </p14:cNvPr>
                <p14:cNvContentPartPr/>
                <p14:nvPr/>
              </p14:nvContentPartPr>
              <p14:xfrm>
                <a:off x="10981611" y="543105"/>
                <a:ext cx="123840" cy="141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786E81-A7C7-4A4E-AC1B-758BCF53BEB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63611" y="525105"/>
                  <a:ext cx="159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45618B-64B8-42AB-8769-53F224BFEB22}"/>
                    </a:ext>
                  </a:extLst>
                </p14:cNvPr>
                <p14:cNvContentPartPr/>
                <p14:nvPr/>
              </p14:nvContentPartPr>
              <p14:xfrm>
                <a:off x="10957131" y="462105"/>
                <a:ext cx="15840" cy="17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45618B-64B8-42AB-8769-53F224BFEB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39491" y="444465"/>
                  <a:ext cx="51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BA635-453B-4443-AD61-EEA49FECDA96}"/>
                    </a:ext>
                  </a:extLst>
                </p14:cNvPr>
                <p14:cNvContentPartPr/>
                <p14:nvPr/>
              </p14:nvContentPartPr>
              <p14:xfrm>
                <a:off x="11044611" y="207945"/>
                <a:ext cx="441360" cy="320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BA635-453B-4443-AD61-EEA49FECDA9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26971" y="190305"/>
                  <a:ext cx="477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6BE7804-E300-4174-A41A-91F50A87AF68}"/>
                    </a:ext>
                  </a:extLst>
                </p14:cNvPr>
                <p14:cNvContentPartPr/>
                <p14:nvPr/>
              </p14:nvContentPartPr>
              <p14:xfrm>
                <a:off x="11171691" y="328545"/>
                <a:ext cx="137160" cy="4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BE7804-E300-4174-A41A-91F50A87AF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53691" y="310545"/>
                  <a:ext cx="172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1C80B1E-EB43-41D4-BF43-EFEA4C9C631F}"/>
                    </a:ext>
                  </a:extLst>
                </p14:cNvPr>
                <p14:cNvContentPartPr/>
                <p14:nvPr/>
              </p14:nvContentPartPr>
              <p14:xfrm>
                <a:off x="11444931" y="238905"/>
                <a:ext cx="566280" cy="199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C80B1E-EB43-41D4-BF43-EFEA4C9C631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27291" y="221265"/>
                  <a:ext cx="601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5C8081-D3E5-4763-982A-11AC1F6521C9}"/>
                    </a:ext>
                  </a:extLst>
                </p14:cNvPr>
                <p14:cNvContentPartPr/>
                <p14:nvPr/>
              </p14:nvContentPartPr>
              <p14:xfrm>
                <a:off x="11560491" y="458505"/>
                <a:ext cx="468360" cy="311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5C8081-D3E5-4763-982A-11AC1F6521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42851" y="440505"/>
                  <a:ext cx="504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9DAA9B-435B-48CA-A1AA-B0407DAF8EFF}"/>
                    </a:ext>
                  </a:extLst>
                </p14:cNvPr>
                <p14:cNvContentPartPr/>
                <p14:nvPr/>
              </p14:nvContentPartPr>
              <p14:xfrm>
                <a:off x="3847131" y="2576385"/>
                <a:ext cx="517320" cy="450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9DAA9B-435B-48CA-A1AA-B0407DAF8EF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29491" y="2558745"/>
                  <a:ext cx="552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FCB6AD-DC01-4D0F-AC80-4BA2D5472D50}"/>
                    </a:ext>
                  </a:extLst>
                </p14:cNvPr>
                <p14:cNvContentPartPr/>
                <p14:nvPr/>
              </p14:nvContentPartPr>
              <p14:xfrm>
                <a:off x="4481451" y="2570625"/>
                <a:ext cx="104400" cy="507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FCB6AD-DC01-4D0F-AC80-4BA2D5472D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63451" y="2552985"/>
                  <a:ext cx="140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5641AF5-95A8-48D1-8A1D-1223054D4633}"/>
                    </a:ext>
                  </a:extLst>
                </p14:cNvPr>
                <p14:cNvContentPartPr/>
                <p14:nvPr/>
              </p14:nvContentPartPr>
              <p14:xfrm>
                <a:off x="4635171" y="2479905"/>
                <a:ext cx="509040" cy="352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5641AF5-95A8-48D1-8A1D-1223054D46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17171" y="2461905"/>
                  <a:ext cx="5446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E47ADD9-9798-4154-A7C3-93E2F120FA49}"/>
                    </a:ext>
                  </a:extLst>
                </p14:cNvPr>
                <p14:cNvContentPartPr/>
                <p14:nvPr/>
              </p14:nvContentPartPr>
              <p14:xfrm>
                <a:off x="5683491" y="1880865"/>
                <a:ext cx="1072080" cy="929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E47ADD9-9798-4154-A7C3-93E2F120FA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65491" y="1862865"/>
                  <a:ext cx="1107720" cy="9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C67887-4532-4E0E-A044-581B6728B4BE}"/>
                    </a:ext>
                  </a:extLst>
                </p14:cNvPr>
                <p14:cNvContentPartPr/>
                <p14:nvPr/>
              </p14:nvContentPartPr>
              <p14:xfrm>
                <a:off x="6527691" y="1955025"/>
                <a:ext cx="199080" cy="160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C67887-4532-4E0E-A044-581B6728B4B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09691" y="1937385"/>
                  <a:ext cx="234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2EF3CF6-6DE2-472F-9574-10691135D2B6}"/>
                    </a:ext>
                  </a:extLst>
                </p14:cNvPr>
                <p14:cNvContentPartPr/>
                <p14:nvPr/>
              </p14:nvContentPartPr>
              <p14:xfrm>
                <a:off x="6679971" y="1973025"/>
                <a:ext cx="560160" cy="44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2EF3CF6-6DE2-472F-9574-10691135D2B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61971" y="1955385"/>
                  <a:ext cx="5958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CE33081-5896-4891-8F60-E1E55B158CFF}"/>
                    </a:ext>
                  </a:extLst>
                </p14:cNvPr>
                <p14:cNvContentPartPr/>
                <p14:nvPr/>
              </p14:nvContentPartPr>
              <p14:xfrm>
                <a:off x="7242291" y="1965465"/>
                <a:ext cx="403920" cy="223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CE33081-5896-4891-8F60-E1E55B158C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24651" y="1947465"/>
                  <a:ext cx="43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9A3DD9-08D6-48A3-A691-6607FEEC2283}"/>
                    </a:ext>
                  </a:extLst>
                </p14:cNvPr>
                <p14:cNvContentPartPr/>
                <p14:nvPr/>
              </p14:nvContentPartPr>
              <p14:xfrm>
                <a:off x="7648011" y="1538865"/>
                <a:ext cx="659160" cy="54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9A3DD9-08D6-48A3-A691-6607FEEC22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30011" y="1520865"/>
                  <a:ext cx="6948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42502CD-8E25-4135-A6B6-8CF0F2F94F87}"/>
                    </a:ext>
                  </a:extLst>
                </p14:cNvPr>
                <p14:cNvContentPartPr/>
                <p14:nvPr/>
              </p14:nvContentPartPr>
              <p14:xfrm>
                <a:off x="7957251" y="1632105"/>
                <a:ext cx="249120" cy="128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42502CD-8E25-4135-A6B6-8CF0F2F94F8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39251" y="1614465"/>
                  <a:ext cx="28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8BD430-5170-4997-80DE-C19F92D1B53F}"/>
                    </a:ext>
                  </a:extLst>
                </p14:cNvPr>
                <p14:cNvContentPartPr/>
                <p14:nvPr/>
              </p14:nvContentPartPr>
              <p14:xfrm>
                <a:off x="8108451" y="1671705"/>
                <a:ext cx="276480" cy="165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8BD430-5170-4997-80DE-C19F92D1B5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90451" y="1653705"/>
                  <a:ext cx="312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81CE4F0-489D-49D0-9031-AE4DE02F3344}"/>
                    </a:ext>
                  </a:extLst>
                </p14:cNvPr>
                <p14:cNvContentPartPr/>
                <p14:nvPr/>
              </p14:nvContentPartPr>
              <p14:xfrm>
                <a:off x="8683011" y="1484865"/>
                <a:ext cx="687960" cy="648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81CE4F0-489D-49D0-9031-AE4DE02F334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65371" y="1466865"/>
                  <a:ext cx="7236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FA7688-8E36-429B-9224-1B62AE8AA42F}"/>
                    </a:ext>
                  </a:extLst>
                </p14:cNvPr>
                <p14:cNvContentPartPr/>
                <p14:nvPr/>
              </p14:nvContentPartPr>
              <p14:xfrm>
                <a:off x="9252531" y="1492065"/>
                <a:ext cx="412560" cy="311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FA7688-8E36-429B-9224-1B62AE8AA42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34531" y="1474425"/>
                  <a:ext cx="4482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A966AAD-A4C5-4609-A916-9988E00EFC65}"/>
                    </a:ext>
                  </a:extLst>
                </p14:cNvPr>
                <p14:cNvContentPartPr/>
                <p14:nvPr/>
              </p14:nvContentPartPr>
              <p14:xfrm>
                <a:off x="9738171" y="1234665"/>
                <a:ext cx="888120" cy="433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A966AAD-A4C5-4609-A916-9988E00EFC6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20531" y="1217025"/>
                  <a:ext cx="9237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B300194-7A7C-453C-A13F-27986B21052D}"/>
                    </a:ext>
                  </a:extLst>
                </p14:cNvPr>
                <p14:cNvContentPartPr/>
                <p14:nvPr/>
              </p14:nvContentPartPr>
              <p14:xfrm>
                <a:off x="10609731" y="1123065"/>
                <a:ext cx="362160" cy="217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B300194-7A7C-453C-A13F-27986B2105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92091" y="1105425"/>
                  <a:ext cx="397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227BCE-780D-4C8D-9F18-6C89C9FCFA72}"/>
                    </a:ext>
                  </a:extLst>
                </p14:cNvPr>
                <p14:cNvContentPartPr/>
                <p14:nvPr/>
              </p14:nvContentPartPr>
              <p14:xfrm>
                <a:off x="10918251" y="1024425"/>
                <a:ext cx="590040" cy="491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227BCE-780D-4C8D-9F18-6C89C9FCFA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00251" y="1006425"/>
                  <a:ext cx="6256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EF0AA18-E7A1-4E07-BB75-4D137AA4DA6A}"/>
                    </a:ext>
                  </a:extLst>
                </p14:cNvPr>
                <p14:cNvContentPartPr/>
                <p14:nvPr/>
              </p14:nvContentPartPr>
              <p14:xfrm>
                <a:off x="6781491" y="1149345"/>
                <a:ext cx="5375880" cy="5175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EF0AA18-E7A1-4E07-BB75-4D137AA4DA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63491" y="1131705"/>
                  <a:ext cx="5411520" cy="52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2CB2B0E-3630-4E8A-B2BB-4751BD25E8E6}"/>
                    </a:ext>
                  </a:extLst>
                </p14:cNvPr>
                <p14:cNvContentPartPr/>
                <p14:nvPr/>
              </p14:nvContentPartPr>
              <p14:xfrm>
                <a:off x="8067411" y="6050385"/>
                <a:ext cx="134640" cy="197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2CB2B0E-3630-4E8A-B2BB-4751BD25E8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49771" y="6032385"/>
                  <a:ext cx="170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5ACF5C1-16EE-4F17-AB2B-569CE19D93D7}"/>
                    </a:ext>
                  </a:extLst>
                </p14:cNvPr>
                <p14:cNvContentPartPr/>
                <p14:nvPr/>
              </p14:nvContentPartPr>
              <p14:xfrm>
                <a:off x="7894251" y="5848065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ACF5C1-16EE-4F17-AB2B-569CE19D93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76611" y="5830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F17C1E5-A4AE-4217-BCCA-B54FC150EAC3}"/>
                    </a:ext>
                  </a:extLst>
                </p14:cNvPr>
                <p14:cNvContentPartPr/>
                <p14:nvPr/>
              </p14:nvContentPartPr>
              <p14:xfrm>
                <a:off x="8075331" y="5900625"/>
                <a:ext cx="602640" cy="299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F17C1E5-A4AE-4217-BCCA-B54FC150EA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57331" y="5882625"/>
                  <a:ext cx="638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B0A51A9-7854-45C0-AD32-C75A6C82BCC0}"/>
                    </a:ext>
                  </a:extLst>
                </p14:cNvPr>
                <p14:cNvContentPartPr/>
                <p14:nvPr/>
              </p14:nvContentPartPr>
              <p14:xfrm>
                <a:off x="9144171" y="5740785"/>
                <a:ext cx="410040" cy="482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B0A51A9-7854-45C0-AD32-C75A6C82BC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26531" y="5722785"/>
                  <a:ext cx="4456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5708E5C-E143-4D10-9609-333E5330BAD1}"/>
                    </a:ext>
                  </a:extLst>
                </p14:cNvPr>
                <p14:cNvContentPartPr/>
                <p14:nvPr/>
              </p14:nvContentPartPr>
              <p14:xfrm>
                <a:off x="9623331" y="5719905"/>
                <a:ext cx="437760" cy="227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5708E5C-E143-4D10-9609-333E5330BA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05331" y="5701905"/>
                  <a:ext cx="473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C153AA3-6D5A-4A02-AC22-7F34B30608B8}"/>
                    </a:ext>
                  </a:extLst>
                </p14:cNvPr>
                <p14:cNvContentPartPr/>
                <p14:nvPr/>
              </p14:nvContentPartPr>
              <p14:xfrm>
                <a:off x="10268451" y="5319945"/>
                <a:ext cx="468360" cy="441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C153AA3-6D5A-4A02-AC22-7F34B30608B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50811" y="5301945"/>
                  <a:ext cx="5040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58CE5F3-4D11-49D7-91AD-DC1B2CB3B7EB}"/>
                    </a:ext>
                  </a:extLst>
                </p14:cNvPr>
                <p14:cNvContentPartPr/>
                <p14:nvPr/>
              </p14:nvContentPartPr>
              <p14:xfrm>
                <a:off x="10747251" y="5071185"/>
                <a:ext cx="246960" cy="647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58CE5F3-4D11-49D7-91AD-DC1B2CB3B7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29251" y="5053185"/>
                  <a:ext cx="28260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2C88D35-BE0E-42F4-A81F-3D4502E71808}"/>
                    </a:ext>
                  </a:extLst>
                </p14:cNvPr>
                <p14:cNvContentPartPr/>
                <p14:nvPr/>
              </p14:nvContentPartPr>
              <p14:xfrm>
                <a:off x="10791531" y="5426145"/>
                <a:ext cx="151200" cy="96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2C88D35-BE0E-42F4-A81F-3D4502E7180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73531" y="5408145"/>
                  <a:ext cx="186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35255F4-2773-4285-95DF-BEBFB1C10C91}"/>
                    </a:ext>
                  </a:extLst>
                </p14:cNvPr>
                <p14:cNvContentPartPr/>
                <p14:nvPr/>
              </p14:nvContentPartPr>
              <p14:xfrm>
                <a:off x="11080971" y="5006385"/>
                <a:ext cx="183960" cy="558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35255F4-2773-4285-95DF-BEBFB1C10C9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063331" y="4988745"/>
                  <a:ext cx="2196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ABA5B9-4CC2-4C39-996B-AB2E53CD51CF}"/>
                    </a:ext>
                  </a:extLst>
                </p14:cNvPr>
                <p14:cNvContentPartPr/>
                <p14:nvPr/>
              </p14:nvContentPartPr>
              <p14:xfrm>
                <a:off x="11117331" y="5318505"/>
                <a:ext cx="165240" cy="86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ABA5B9-4CC2-4C39-996B-AB2E53CD51C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099331" y="5300505"/>
                  <a:ext cx="20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812DED9-DBAB-41A6-88A1-83E96EC7EE0B}"/>
                    </a:ext>
                  </a:extLst>
                </p14:cNvPr>
                <p14:cNvContentPartPr/>
                <p14:nvPr/>
              </p14:nvContentPartPr>
              <p14:xfrm>
                <a:off x="11343411" y="4928625"/>
                <a:ext cx="519120" cy="454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812DED9-DBAB-41A6-88A1-83E96EC7EE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325771" y="4910985"/>
                  <a:ext cx="5547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025818E-3AFE-4FA4-A721-0B9596C3745C}"/>
                    </a:ext>
                  </a:extLst>
                </p14:cNvPr>
                <p14:cNvContentPartPr/>
                <p14:nvPr/>
              </p14:nvContentPartPr>
              <p14:xfrm>
                <a:off x="11760291" y="4707225"/>
                <a:ext cx="305640" cy="402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025818E-3AFE-4FA4-A721-0B9596C3745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742291" y="4689585"/>
                  <a:ext cx="3412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B2F68AF-5ED1-4252-BB82-B223733327FA}"/>
                    </a:ext>
                  </a:extLst>
                </p14:cNvPr>
                <p14:cNvContentPartPr/>
                <p14:nvPr/>
              </p14:nvContentPartPr>
              <p14:xfrm>
                <a:off x="11503251" y="4824945"/>
                <a:ext cx="483480" cy="118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B2F68AF-5ED1-4252-BB82-B223733327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85611" y="4807305"/>
                  <a:ext cx="519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72CB3DD-CB9F-47AA-86BE-4606D66DC524}"/>
                    </a:ext>
                  </a:extLst>
                </p14:cNvPr>
                <p14:cNvContentPartPr/>
                <p14:nvPr/>
              </p14:nvContentPartPr>
              <p14:xfrm>
                <a:off x="5972571" y="6391665"/>
                <a:ext cx="294480" cy="336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72CB3DD-CB9F-47AA-86BE-4606D66DC52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54931" y="6373665"/>
                  <a:ext cx="330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9B774B-65FD-4E81-919A-328717B65BB0}"/>
                    </a:ext>
                  </a:extLst>
                </p14:cNvPr>
                <p14:cNvContentPartPr/>
                <p14:nvPr/>
              </p14:nvContentPartPr>
              <p14:xfrm>
                <a:off x="5893731" y="6572385"/>
                <a:ext cx="172800" cy="91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9B774B-65FD-4E81-919A-328717B65B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75731" y="6554385"/>
                  <a:ext cx="208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F0A3CB-7682-48BF-AAE9-4BA2369D3A75}"/>
                    </a:ext>
                  </a:extLst>
                </p14:cNvPr>
                <p14:cNvContentPartPr/>
                <p14:nvPr/>
              </p14:nvContentPartPr>
              <p14:xfrm>
                <a:off x="6264531" y="6431985"/>
                <a:ext cx="193320" cy="223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F0A3CB-7682-48BF-AAE9-4BA2369D3A7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46531" y="6413985"/>
                  <a:ext cx="228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B799199-5087-45D3-B94B-3AE5546E540B}"/>
                    </a:ext>
                  </a:extLst>
                </p14:cNvPr>
                <p14:cNvContentPartPr/>
                <p14:nvPr/>
              </p14:nvContentPartPr>
              <p14:xfrm>
                <a:off x="6708411" y="6297345"/>
                <a:ext cx="353160" cy="466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B799199-5087-45D3-B94B-3AE5546E540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90411" y="6279705"/>
                  <a:ext cx="3888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3C17904-857A-48AB-9D66-9B3F3AC16DDE}"/>
                    </a:ext>
                  </a:extLst>
                </p14:cNvPr>
                <p14:cNvContentPartPr/>
                <p14:nvPr/>
              </p14:nvContentPartPr>
              <p14:xfrm>
                <a:off x="7224291" y="6408225"/>
                <a:ext cx="410760" cy="231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3C17904-857A-48AB-9D66-9B3F3AC16DD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06651" y="6390585"/>
                  <a:ext cx="446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CA3D0D2-3311-422B-B06C-9769847DBC90}"/>
                    </a:ext>
                  </a:extLst>
                </p14:cNvPr>
                <p14:cNvContentPartPr/>
                <p14:nvPr/>
              </p14:nvContentPartPr>
              <p14:xfrm>
                <a:off x="7751331" y="6177465"/>
                <a:ext cx="914040" cy="483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CA3D0D2-3311-422B-B06C-9769847DBC9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33691" y="6159825"/>
                  <a:ext cx="9496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871736-769D-4888-9881-B5701EB0E319}"/>
                    </a:ext>
                  </a:extLst>
                </p14:cNvPr>
                <p14:cNvContentPartPr/>
                <p14:nvPr/>
              </p14:nvContentPartPr>
              <p14:xfrm>
                <a:off x="8833851" y="6309945"/>
                <a:ext cx="232200" cy="227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871736-769D-4888-9881-B5701EB0E3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15851" y="6292305"/>
                  <a:ext cx="267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8332989-B64B-43A9-BF75-55D90015FA95}"/>
                    </a:ext>
                  </a:extLst>
                </p14:cNvPr>
                <p14:cNvContentPartPr/>
                <p14:nvPr/>
              </p14:nvContentPartPr>
              <p14:xfrm>
                <a:off x="9119331" y="6235425"/>
                <a:ext cx="363600" cy="221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8332989-B64B-43A9-BF75-55D90015FA9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01331" y="6217425"/>
                  <a:ext cx="399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75A5B39-5817-4EED-83CA-4C55BEB42EAD}"/>
                    </a:ext>
                  </a:extLst>
                </p14:cNvPr>
                <p14:cNvContentPartPr/>
                <p14:nvPr/>
              </p14:nvContentPartPr>
              <p14:xfrm>
                <a:off x="9912771" y="6074865"/>
                <a:ext cx="384120" cy="359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75A5B39-5817-4EED-83CA-4C55BEB42E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94771" y="6056865"/>
                  <a:ext cx="419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23C7BC1-5EB5-481B-B775-F68C2BE5696B}"/>
                    </a:ext>
                  </a:extLst>
                </p14:cNvPr>
                <p14:cNvContentPartPr/>
                <p14:nvPr/>
              </p14:nvContentPartPr>
              <p14:xfrm>
                <a:off x="10391931" y="6154065"/>
                <a:ext cx="252720" cy="204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23C7BC1-5EB5-481B-B775-F68C2BE5696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73931" y="6136425"/>
                  <a:ext cx="288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E2A1613-537D-4077-A7E9-3A06FDF33F55}"/>
                    </a:ext>
                  </a:extLst>
                </p14:cNvPr>
                <p14:cNvContentPartPr/>
                <p14:nvPr/>
              </p14:nvContentPartPr>
              <p14:xfrm>
                <a:off x="10628451" y="6163065"/>
                <a:ext cx="70920" cy="141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E2A1613-537D-4077-A7E9-3A06FDF33F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10451" y="6145065"/>
                  <a:ext cx="106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677454C-FAA4-4F6B-BD25-B6D4A97FA71D}"/>
                    </a:ext>
                  </a:extLst>
                </p14:cNvPr>
                <p14:cNvContentPartPr/>
                <p14:nvPr/>
              </p14:nvContentPartPr>
              <p14:xfrm>
                <a:off x="10519731" y="6002145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677454C-FAA4-4F6B-BD25-B6D4A97FA7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02091" y="5984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727DC8-EC6C-48B0-A483-281EFA15EB20}"/>
                    </a:ext>
                  </a:extLst>
                </p14:cNvPr>
                <p14:cNvContentPartPr/>
                <p14:nvPr/>
              </p14:nvContentPartPr>
              <p14:xfrm>
                <a:off x="10610091" y="5884425"/>
                <a:ext cx="265680" cy="262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727DC8-EC6C-48B0-A483-281EFA15EB2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592451" y="5866425"/>
                  <a:ext cx="301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8E58EC-2E5E-4E98-BFAF-2C2A67B32EC6}"/>
                    </a:ext>
                  </a:extLst>
                </p14:cNvPr>
                <p14:cNvContentPartPr/>
                <p14:nvPr/>
              </p14:nvContentPartPr>
              <p14:xfrm>
                <a:off x="10601091" y="5943825"/>
                <a:ext cx="205560" cy="85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8E58EC-2E5E-4E98-BFAF-2C2A67B32EC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583451" y="5926185"/>
                  <a:ext cx="241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F78484E-519D-4A1A-94F6-15ECB362B9A7}"/>
                    </a:ext>
                  </a:extLst>
                </p14:cNvPr>
                <p14:cNvContentPartPr/>
                <p14:nvPr/>
              </p14:nvContentPartPr>
              <p14:xfrm>
                <a:off x="10863891" y="5929425"/>
                <a:ext cx="132840" cy="108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F78484E-519D-4A1A-94F6-15ECB362B9A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845891" y="5911785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BAB8C9F-0221-4AFA-83F5-66E3F42734AD}"/>
                    </a:ext>
                  </a:extLst>
                </p14:cNvPr>
                <p14:cNvContentPartPr/>
                <p14:nvPr/>
              </p14:nvContentPartPr>
              <p14:xfrm>
                <a:off x="10755171" y="5822865"/>
                <a:ext cx="9360" cy="7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BAB8C9F-0221-4AFA-83F5-66E3F42734A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737531" y="5805225"/>
                  <a:ext cx="45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A95AC7-291D-4D4B-AC73-7734E5EDBCA2}"/>
                    </a:ext>
                  </a:extLst>
                </p14:cNvPr>
                <p14:cNvContentPartPr/>
                <p14:nvPr/>
              </p14:nvContentPartPr>
              <p14:xfrm>
                <a:off x="10936251" y="5839785"/>
                <a:ext cx="296640" cy="155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A95AC7-291D-4D4B-AC73-7734E5EDBCA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918611" y="5822145"/>
                  <a:ext cx="332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A6CCD65-2CEF-479A-B77C-5717AAF4558C}"/>
                    </a:ext>
                  </a:extLst>
                </p14:cNvPr>
                <p14:cNvContentPartPr/>
                <p14:nvPr/>
              </p14:nvContentPartPr>
              <p14:xfrm>
                <a:off x="11227851" y="5683185"/>
                <a:ext cx="470160" cy="537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A6CCD65-2CEF-479A-B77C-5717AAF4558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210211" y="5665185"/>
                  <a:ext cx="5058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D15CDBB-548F-4F4E-975D-CA53068E8BBB}"/>
                    </a:ext>
                  </a:extLst>
                </p14:cNvPr>
                <p14:cNvContentPartPr/>
                <p14:nvPr/>
              </p14:nvContentPartPr>
              <p14:xfrm>
                <a:off x="10483731" y="6463665"/>
                <a:ext cx="347040" cy="348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D15CDBB-548F-4F4E-975D-CA53068E8BB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65731" y="6446025"/>
                  <a:ext cx="3826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997583-3A97-4E59-8599-E9387252AE09}"/>
                    </a:ext>
                  </a:extLst>
                </p14:cNvPr>
                <p14:cNvContentPartPr/>
                <p14:nvPr/>
              </p14:nvContentPartPr>
              <p14:xfrm>
                <a:off x="10510731" y="6672105"/>
                <a:ext cx="135000" cy="90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997583-3A97-4E59-8599-E9387252AE0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492731" y="6654105"/>
                  <a:ext cx="170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CD18B1B-C37C-47F9-A209-1AD1E6DB89A7}"/>
                    </a:ext>
                  </a:extLst>
                </p14:cNvPr>
                <p14:cNvContentPartPr/>
                <p14:nvPr/>
              </p14:nvContentPartPr>
              <p14:xfrm>
                <a:off x="10791531" y="6627105"/>
                <a:ext cx="190080" cy="30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CD18B1B-C37C-47F9-A209-1AD1E6DB89A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773531" y="6609105"/>
                  <a:ext cx="225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0A770C-4C6D-44D6-A504-F4F4C9CD4601}"/>
                    </a:ext>
                  </a:extLst>
                </p14:cNvPr>
                <p14:cNvContentPartPr/>
                <p14:nvPr/>
              </p14:nvContentPartPr>
              <p14:xfrm>
                <a:off x="10738971" y="6493545"/>
                <a:ext cx="7200" cy="24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0A770C-4C6D-44D6-A504-F4F4C9CD460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721331" y="6475905"/>
                  <a:ext cx="42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D269C28-2A0C-46E9-B572-2FB8DC949761}"/>
                    </a:ext>
                  </a:extLst>
                </p14:cNvPr>
                <p14:cNvContentPartPr/>
                <p14:nvPr/>
              </p14:nvContentPartPr>
              <p14:xfrm>
                <a:off x="10891251" y="6437745"/>
                <a:ext cx="521280" cy="118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D269C28-2A0C-46E9-B572-2FB8DC9497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873251" y="6419745"/>
                  <a:ext cx="556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B786D50-0B0E-49D4-B346-7CE2F11E2CE2}"/>
                    </a:ext>
                  </a:extLst>
                </p14:cNvPr>
                <p14:cNvContentPartPr/>
                <p14:nvPr/>
              </p14:nvContentPartPr>
              <p14:xfrm>
                <a:off x="11446371" y="6209505"/>
                <a:ext cx="390960" cy="311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B786D50-0B0E-49D4-B346-7CE2F11E2CE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428731" y="6191865"/>
                  <a:ext cx="426600" cy="34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C91403F-75BD-49A1-A1C3-B0A68E4B0AFA}"/>
                  </a:ext>
                </a:extLst>
              </p14:cNvPr>
              <p14:cNvContentPartPr/>
              <p14:nvPr/>
            </p14:nvContentPartPr>
            <p14:xfrm>
              <a:off x="352611" y="724185"/>
              <a:ext cx="360" cy="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C91403F-75BD-49A1-A1C3-B0A68E4B0AF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34971" y="70618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4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E784295-5916-4BD2-9977-D4B0E6BAF27C}"/>
              </a:ext>
            </a:extLst>
          </p:cNvPr>
          <p:cNvGrpSpPr/>
          <p:nvPr/>
        </p:nvGrpSpPr>
        <p:grpSpPr>
          <a:xfrm>
            <a:off x="116091" y="546345"/>
            <a:ext cx="7600320" cy="4784760"/>
            <a:chOff x="116091" y="546345"/>
            <a:chExt cx="7600320" cy="47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C32176-765B-4166-A482-DEE7C9CE3D76}"/>
                    </a:ext>
                  </a:extLst>
                </p14:cNvPr>
                <p14:cNvContentPartPr/>
                <p14:nvPr/>
              </p14:nvContentPartPr>
              <p14:xfrm>
                <a:off x="5331051" y="3311865"/>
                <a:ext cx="483480" cy="786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C32176-765B-4166-A482-DEE7C9CE3D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3411" y="3294225"/>
                  <a:ext cx="51912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111576-38AC-4348-9994-5027574FCD7E}"/>
                    </a:ext>
                  </a:extLst>
                </p14:cNvPr>
                <p14:cNvContentPartPr/>
                <p14:nvPr/>
              </p14:nvContentPartPr>
              <p14:xfrm>
                <a:off x="5839011" y="3521385"/>
                <a:ext cx="808200" cy="476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111576-38AC-4348-9994-5027574FCD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21371" y="3503385"/>
                  <a:ext cx="8438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83393A-437A-4815-9CBE-F034C2469A07}"/>
                    </a:ext>
                  </a:extLst>
                </p14:cNvPr>
                <p14:cNvContentPartPr/>
                <p14:nvPr/>
              </p14:nvContentPartPr>
              <p14:xfrm>
                <a:off x="6472971" y="3252105"/>
                <a:ext cx="177840" cy="33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83393A-437A-4815-9CBE-F034C2469A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4971" y="3234465"/>
                  <a:ext cx="2134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72F100-B1D5-44C5-A506-52B956C8A37A}"/>
                    </a:ext>
                  </a:extLst>
                </p14:cNvPr>
                <p14:cNvContentPartPr/>
                <p14:nvPr/>
              </p14:nvContentPartPr>
              <p14:xfrm>
                <a:off x="6670251" y="2924505"/>
                <a:ext cx="1046160" cy="779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72F100-B1D5-44C5-A506-52B956C8A3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52251" y="2906505"/>
                  <a:ext cx="108180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9836D-0489-466E-9D27-8A878724E805}"/>
                    </a:ext>
                  </a:extLst>
                </p14:cNvPr>
                <p14:cNvContentPartPr/>
                <p14:nvPr/>
              </p14:nvContentPartPr>
              <p14:xfrm>
                <a:off x="4191291" y="1806345"/>
                <a:ext cx="393840" cy="1140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9836D-0489-466E-9D27-8A878724E8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3651" y="1788705"/>
                  <a:ext cx="42948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3245F1-F7A4-4F10-B740-28A515BA3350}"/>
                    </a:ext>
                  </a:extLst>
                </p14:cNvPr>
                <p14:cNvContentPartPr/>
                <p14:nvPr/>
              </p14:nvContentPartPr>
              <p14:xfrm>
                <a:off x="4164291" y="1509345"/>
                <a:ext cx="2993760" cy="140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3245F1-F7A4-4F10-B740-28A515BA33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6291" y="1491345"/>
                  <a:ext cx="3029400" cy="14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CA1B31-A044-45C5-AFCB-F47FE429B916}"/>
                    </a:ext>
                  </a:extLst>
                </p14:cNvPr>
                <p14:cNvContentPartPr/>
                <p14:nvPr/>
              </p14:nvContentPartPr>
              <p14:xfrm>
                <a:off x="2192571" y="2389905"/>
                <a:ext cx="2162160" cy="29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CA1B31-A044-45C5-AFCB-F47FE429B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4931" y="2371905"/>
                  <a:ext cx="2197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C6136C-6BC3-420C-B31E-304C04569EED}"/>
                    </a:ext>
                  </a:extLst>
                </p14:cNvPr>
                <p14:cNvContentPartPr/>
                <p14:nvPr/>
              </p14:nvContentPartPr>
              <p14:xfrm>
                <a:off x="4037571" y="2199465"/>
                <a:ext cx="328680" cy="443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C6136C-6BC3-420C-B31E-304C04569E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19931" y="2181825"/>
                  <a:ext cx="3643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80AA8F-4199-4BCE-8A06-C4439D764AA9}"/>
                    </a:ext>
                  </a:extLst>
                </p14:cNvPr>
                <p14:cNvContentPartPr/>
                <p14:nvPr/>
              </p14:nvContentPartPr>
              <p14:xfrm>
                <a:off x="1713051" y="2190465"/>
                <a:ext cx="317160" cy="21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80AA8F-4199-4BCE-8A06-C4439D764A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95411" y="2172825"/>
                  <a:ext cx="352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464D30-8F3B-4CEA-812E-649479199F3E}"/>
                    </a:ext>
                  </a:extLst>
                </p14:cNvPr>
                <p14:cNvContentPartPr/>
                <p14:nvPr/>
              </p14:nvContentPartPr>
              <p14:xfrm>
                <a:off x="2460771" y="2081745"/>
                <a:ext cx="156960" cy="30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464D30-8F3B-4CEA-812E-649479199F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43131" y="2063745"/>
                  <a:ext cx="192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2E48DD-6407-4C6A-BDF0-C3ECA6D3B959}"/>
                    </a:ext>
                  </a:extLst>
                </p14:cNvPr>
                <p14:cNvContentPartPr/>
                <p14:nvPr/>
              </p14:nvContentPartPr>
              <p14:xfrm>
                <a:off x="3004731" y="2033145"/>
                <a:ext cx="173880" cy="242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2E48DD-6407-4C6A-BDF0-C3ECA6D3B9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6731" y="2015145"/>
                  <a:ext cx="209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00057B-CD6A-4ECA-A6BE-9C7419D8E0F9}"/>
                    </a:ext>
                  </a:extLst>
                </p14:cNvPr>
                <p14:cNvContentPartPr/>
                <p14:nvPr/>
              </p14:nvContentPartPr>
              <p14:xfrm>
                <a:off x="3385971" y="1982025"/>
                <a:ext cx="274680" cy="25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00057B-CD6A-4ECA-A6BE-9C7419D8E0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7971" y="1964025"/>
                  <a:ext cx="310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5705BA-F85B-492A-824F-F0ACFF1B412D}"/>
                    </a:ext>
                  </a:extLst>
                </p14:cNvPr>
                <p14:cNvContentPartPr/>
                <p14:nvPr/>
              </p14:nvContentPartPr>
              <p14:xfrm>
                <a:off x="1828611" y="3225465"/>
                <a:ext cx="439200" cy="46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5705BA-F85B-492A-824F-F0ACFF1B41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0611" y="3207825"/>
                  <a:ext cx="4748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06ECA3-2E46-4A26-AAEB-9DFCAD125A85}"/>
                    </a:ext>
                  </a:extLst>
                </p14:cNvPr>
                <p14:cNvContentPartPr/>
                <p14:nvPr/>
              </p14:nvContentPartPr>
              <p14:xfrm>
                <a:off x="2127051" y="3542265"/>
                <a:ext cx="219240" cy="11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06ECA3-2E46-4A26-AAEB-9DFCAD125A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9411" y="3524265"/>
                  <a:ext cx="254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EA4B06-3C24-4A75-9F49-5237AB4BD045}"/>
                    </a:ext>
                  </a:extLst>
                </p14:cNvPr>
                <p14:cNvContentPartPr/>
                <p14:nvPr/>
              </p14:nvContentPartPr>
              <p14:xfrm>
                <a:off x="2371491" y="3406185"/>
                <a:ext cx="359280" cy="268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EA4B06-3C24-4A75-9F49-5237AB4BD0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53851" y="3388545"/>
                  <a:ext cx="394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6334E1-451F-4511-9761-7831172B30F4}"/>
                    </a:ext>
                  </a:extLst>
                </p14:cNvPr>
                <p14:cNvContentPartPr/>
                <p14:nvPr/>
              </p14:nvContentPartPr>
              <p14:xfrm>
                <a:off x="2715651" y="3042225"/>
                <a:ext cx="632880" cy="419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6334E1-451F-4511-9761-7831172B30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8011" y="3024585"/>
                  <a:ext cx="668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DD1940-7BEA-4DB9-B5EF-5604938515EE}"/>
                    </a:ext>
                  </a:extLst>
                </p14:cNvPr>
                <p14:cNvContentPartPr/>
                <p14:nvPr/>
              </p14:nvContentPartPr>
              <p14:xfrm>
                <a:off x="3365811" y="2879865"/>
                <a:ext cx="228960" cy="225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DD1940-7BEA-4DB9-B5EF-5604938515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8171" y="2861865"/>
                  <a:ext cx="264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61663B-ECDC-489C-B1EA-A52AF1AFF9F4}"/>
                    </a:ext>
                  </a:extLst>
                </p14:cNvPr>
                <p14:cNvContentPartPr/>
                <p14:nvPr/>
              </p14:nvContentPartPr>
              <p14:xfrm>
                <a:off x="2052531" y="3965265"/>
                <a:ext cx="498600" cy="494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61663B-ECDC-489C-B1EA-A52AF1AFF9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34891" y="3947625"/>
                  <a:ext cx="5342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CE0A9-7B10-47A7-ADF9-54948324C147}"/>
                    </a:ext>
                  </a:extLst>
                </p14:cNvPr>
                <p14:cNvContentPartPr/>
                <p14:nvPr/>
              </p14:nvContentPartPr>
              <p14:xfrm>
                <a:off x="2623131" y="4011345"/>
                <a:ext cx="301320" cy="212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CE0A9-7B10-47A7-ADF9-54948324C1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5491" y="3993345"/>
                  <a:ext cx="336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98162B-4176-4EBE-9961-5A12D669BD20}"/>
                    </a:ext>
                  </a:extLst>
                </p14:cNvPr>
                <p14:cNvContentPartPr/>
                <p14:nvPr/>
              </p14:nvContentPartPr>
              <p14:xfrm>
                <a:off x="2851731" y="3973905"/>
                <a:ext cx="47880" cy="69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98162B-4176-4EBE-9961-5A12D669BD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33731" y="3956265"/>
                  <a:ext cx="83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3F12B03-4406-42EC-ABB9-BA4E5E30B650}"/>
                    </a:ext>
                  </a:extLst>
                </p14:cNvPr>
                <p14:cNvContentPartPr/>
                <p14:nvPr/>
              </p14:nvContentPartPr>
              <p14:xfrm>
                <a:off x="2715651" y="3829185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3F12B03-4406-42EC-ABB9-BA4E5E30B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8011" y="3811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511C8C-E252-465F-970F-84DEFB4D030C}"/>
                    </a:ext>
                  </a:extLst>
                </p14:cNvPr>
                <p14:cNvContentPartPr/>
                <p14:nvPr/>
              </p14:nvContentPartPr>
              <p14:xfrm>
                <a:off x="2779011" y="3738465"/>
                <a:ext cx="389880" cy="33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511C8C-E252-465F-970F-84DEFB4D0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61371" y="3720825"/>
                  <a:ext cx="425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210B4A-43F5-44F4-B041-C32187DA9A96}"/>
                    </a:ext>
                  </a:extLst>
                </p14:cNvPr>
                <p14:cNvContentPartPr/>
                <p14:nvPr/>
              </p14:nvContentPartPr>
              <p14:xfrm>
                <a:off x="2797371" y="3805785"/>
                <a:ext cx="178560" cy="13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210B4A-43F5-44F4-B041-C32187DA9A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79371" y="3788145"/>
                  <a:ext cx="214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6ED362-41AB-4DF6-BD6F-A92B653E7341}"/>
                    </a:ext>
                  </a:extLst>
                </p14:cNvPr>
                <p14:cNvContentPartPr/>
                <p14:nvPr/>
              </p14:nvContentPartPr>
              <p14:xfrm>
                <a:off x="3150171" y="3847545"/>
                <a:ext cx="110160" cy="10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6ED362-41AB-4DF6-BD6F-A92B653E73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2531" y="3829545"/>
                  <a:ext cx="145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790698-C75A-46AB-9F2E-9592AB3C48D7}"/>
                    </a:ext>
                  </a:extLst>
                </p14:cNvPr>
                <p14:cNvContentPartPr/>
                <p14:nvPr/>
              </p14:nvContentPartPr>
              <p14:xfrm>
                <a:off x="3006171" y="3726945"/>
                <a:ext cx="17640" cy="2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790698-C75A-46AB-9F2E-9592AB3C48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8171" y="3708945"/>
                  <a:ext cx="53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82A77F-CB7E-4F0D-B3F7-7BFEFA42CCF1}"/>
                    </a:ext>
                  </a:extLst>
                </p14:cNvPr>
                <p14:cNvContentPartPr/>
                <p14:nvPr/>
              </p14:nvContentPartPr>
              <p14:xfrm>
                <a:off x="3249891" y="3609585"/>
                <a:ext cx="263520" cy="21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82A77F-CB7E-4F0D-B3F7-7BFEFA42CC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32251" y="3591585"/>
                  <a:ext cx="299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30ABC5-BB09-4B20-9296-6A98A148B2B6}"/>
                    </a:ext>
                  </a:extLst>
                </p14:cNvPr>
                <p14:cNvContentPartPr/>
                <p14:nvPr/>
              </p14:nvContentPartPr>
              <p14:xfrm>
                <a:off x="3567411" y="3285945"/>
                <a:ext cx="492120" cy="704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30ABC5-BB09-4B20-9296-6A98A148B2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9771" y="3267945"/>
                  <a:ext cx="5277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D5E840-BB84-47C3-8F81-0AA19C011C2F}"/>
                    </a:ext>
                  </a:extLst>
                </p14:cNvPr>
                <p14:cNvContentPartPr/>
                <p14:nvPr/>
              </p14:nvContentPartPr>
              <p14:xfrm>
                <a:off x="3460131" y="3239505"/>
                <a:ext cx="89640" cy="9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D5E840-BB84-47C3-8F81-0AA19C011C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42131" y="3221505"/>
                  <a:ext cx="125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7F63E2-EA54-49B1-BCF7-B7A20669EA7F}"/>
                    </a:ext>
                  </a:extLst>
                </p14:cNvPr>
                <p14:cNvContentPartPr/>
                <p14:nvPr/>
              </p14:nvContentPartPr>
              <p14:xfrm>
                <a:off x="2278971" y="4647465"/>
                <a:ext cx="528480" cy="683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7F63E2-EA54-49B1-BCF7-B7A20669EA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60971" y="4629825"/>
                  <a:ext cx="56412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876E52-8E8E-4453-ACCC-EC2E8146419D}"/>
                    </a:ext>
                  </a:extLst>
                </p14:cNvPr>
                <p14:cNvContentPartPr/>
                <p14:nvPr/>
              </p14:nvContentPartPr>
              <p14:xfrm>
                <a:off x="2244771" y="4794345"/>
                <a:ext cx="563040" cy="40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876E52-8E8E-4453-ACCC-EC2E814641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27131" y="4776345"/>
                  <a:ext cx="598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A512B4-1580-45D6-BA99-DE9CDC0E8829}"/>
                    </a:ext>
                  </a:extLst>
                </p14:cNvPr>
                <p14:cNvContentPartPr/>
                <p14:nvPr/>
              </p14:nvContentPartPr>
              <p14:xfrm>
                <a:off x="2951091" y="4970025"/>
                <a:ext cx="136440" cy="10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A512B4-1580-45D6-BA99-DE9CDC0E88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33451" y="4952385"/>
                  <a:ext cx="172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55BF20-3D87-4DBF-82EA-40E4DB9F74EE}"/>
                    </a:ext>
                  </a:extLst>
                </p14:cNvPr>
                <p14:cNvContentPartPr/>
                <p14:nvPr/>
              </p14:nvContentPartPr>
              <p14:xfrm>
                <a:off x="2761011" y="4625865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55BF20-3D87-4DBF-82EA-40E4DB9F7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3011" y="4608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C6AF45-352E-42C0-B22F-EF19AA315948}"/>
                    </a:ext>
                  </a:extLst>
                </p14:cNvPr>
                <p14:cNvContentPartPr/>
                <p14:nvPr/>
              </p14:nvContentPartPr>
              <p14:xfrm>
                <a:off x="3023451" y="4538385"/>
                <a:ext cx="595440" cy="403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C6AF45-352E-42C0-B22F-EF19AA3159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05451" y="4520385"/>
                  <a:ext cx="631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E3A5AD-B7D2-49EF-BCD0-3DD55EB61D59}"/>
                    </a:ext>
                  </a:extLst>
                </p14:cNvPr>
                <p14:cNvContentPartPr/>
                <p14:nvPr/>
              </p14:nvContentPartPr>
              <p14:xfrm>
                <a:off x="3610611" y="4171905"/>
                <a:ext cx="397440" cy="281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E3A5AD-B7D2-49EF-BCD0-3DD55EB61D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92971" y="4154265"/>
                  <a:ext cx="433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663270-586A-4CC1-AC00-6816B5D67799}"/>
                    </a:ext>
                  </a:extLst>
                </p14:cNvPr>
                <p14:cNvContentPartPr/>
                <p14:nvPr/>
              </p14:nvContentPartPr>
              <p14:xfrm>
                <a:off x="116091" y="1305225"/>
                <a:ext cx="345960" cy="574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663270-586A-4CC1-AC00-6816B5D6779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451" y="1287585"/>
                  <a:ext cx="38160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DC76AA-10C9-4BE7-87FA-8F5A0721E42B}"/>
                    </a:ext>
                  </a:extLst>
                </p14:cNvPr>
                <p14:cNvContentPartPr/>
                <p14:nvPr/>
              </p14:nvContentPartPr>
              <p14:xfrm>
                <a:off x="597411" y="1247625"/>
                <a:ext cx="978120" cy="517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DC76AA-10C9-4BE7-87FA-8F5A0721E4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9411" y="1229625"/>
                  <a:ext cx="10137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6BD923-FDA8-48C8-9077-411800372E56}"/>
                    </a:ext>
                  </a:extLst>
                </p14:cNvPr>
                <p14:cNvContentPartPr/>
                <p14:nvPr/>
              </p14:nvContentPartPr>
              <p14:xfrm>
                <a:off x="1357731" y="1194705"/>
                <a:ext cx="305640" cy="27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6BD923-FDA8-48C8-9077-411800372E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39731" y="1177065"/>
                  <a:ext cx="341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C1484C-F275-42DB-96A6-C97317B186FE}"/>
                    </a:ext>
                  </a:extLst>
                </p14:cNvPr>
                <p14:cNvContentPartPr/>
                <p14:nvPr/>
              </p14:nvContentPartPr>
              <p14:xfrm>
                <a:off x="1375731" y="1267065"/>
                <a:ext cx="283680" cy="154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C1484C-F275-42DB-96A6-C97317B186F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58091" y="1249065"/>
                  <a:ext cx="319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319423-05DF-4D52-A010-EAD04D6CEB2B}"/>
                    </a:ext>
                  </a:extLst>
                </p14:cNvPr>
                <p14:cNvContentPartPr/>
                <p14:nvPr/>
              </p14:nvContentPartPr>
              <p14:xfrm>
                <a:off x="1717731" y="1194705"/>
                <a:ext cx="186480" cy="19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319423-05DF-4D52-A010-EAD04D6CEB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99731" y="1177065"/>
                  <a:ext cx="222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399AA3-F592-4449-93BF-EA059C0BA718}"/>
                    </a:ext>
                  </a:extLst>
                </p14:cNvPr>
                <p14:cNvContentPartPr/>
                <p14:nvPr/>
              </p14:nvContentPartPr>
              <p14:xfrm>
                <a:off x="1954971" y="910665"/>
                <a:ext cx="398520" cy="33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399AA3-F592-4449-93BF-EA059C0BA7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37331" y="892665"/>
                  <a:ext cx="434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5A7115-AA37-4995-88CD-8FB4D4F0D2F2}"/>
                    </a:ext>
                  </a:extLst>
                </p14:cNvPr>
                <p14:cNvContentPartPr/>
                <p14:nvPr/>
              </p14:nvContentPartPr>
              <p14:xfrm>
                <a:off x="2399931" y="666225"/>
                <a:ext cx="349920" cy="437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5A7115-AA37-4995-88CD-8FB4D4F0D2F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82291" y="648225"/>
                  <a:ext cx="3855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B1DCBD-8411-4B89-8FC2-855A54249AD2}"/>
                    </a:ext>
                  </a:extLst>
                </p14:cNvPr>
                <p14:cNvContentPartPr/>
                <p14:nvPr/>
              </p14:nvContentPartPr>
              <p14:xfrm>
                <a:off x="2905731" y="546345"/>
                <a:ext cx="451800" cy="491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B1DCBD-8411-4B89-8FC2-855A54249AD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87731" y="528345"/>
                  <a:ext cx="487440" cy="52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295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76D9542-98F1-4B87-B9C1-B0FB3F15D781}"/>
              </a:ext>
            </a:extLst>
          </p:cNvPr>
          <p:cNvGrpSpPr/>
          <p:nvPr/>
        </p:nvGrpSpPr>
        <p:grpSpPr>
          <a:xfrm>
            <a:off x="325611" y="162585"/>
            <a:ext cx="11387880" cy="4194360"/>
            <a:chOff x="325611" y="162585"/>
            <a:chExt cx="11387880" cy="41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EEFCE0-DCF9-4E23-872E-0E2A4B207698}"/>
                    </a:ext>
                  </a:extLst>
                </p14:cNvPr>
                <p14:cNvContentPartPr/>
                <p14:nvPr/>
              </p14:nvContentPartPr>
              <p14:xfrm>
                <a:off x="558171" y="570105"/>
                <a:ext cx="416160" cy="30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EEFCE0-DCF9-4E23-872E-0E2A4B2076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531" y="552105"/>
                  <a:ext cx="451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223C61-069C-4909-9CD5-18D3147B0BA8}"/>
                    </a:ext>
                  </a:extLst>
                </p14:cNvPr>
                <p14:cNvContentPartPr/>
                <p14:nvPr/>
              </p14:nvContentPartPr>
              <p14:xfrm>
                <a:off x="986571" y="398745"/>
                <a:ext cx="729000" cy="39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223C61-069C-4909-9CD5-18D3147B0B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8571" y="381105"/>
                  <a:ext cx="7646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D1F2BF-D924-45DC-A5F8-542211A438E9}"/>
                    </a:ext>
                  </a:extLst>
                </p14:cNvPr>
                <p14:cNvContentPartPr/>
                <p14:nvPr/>
              </p14:nvContentPartPr>
              <p14:xfrm>
                <a:off x="1711611" y="302625"/>
                <a:ext cx="306360" cy="224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D1F2BF-D924-45DC-A5F8-542211A438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3971" y="284625"/>
                  <a:ext cx="342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F41B6C-DB09-45C0-815E-5880C1B42ACA}"/>
                    </a:ext>
                  </a:extLst>
                </p14:cNvPr>
                <p14:cNvContentPartPr/>
                <p14:nvPr/>
              </p14:nvContentPartPr>
              <p14:xfrm>
                <a:off x="1728891" y="389385"/>
                <a:ext cx="88920" cy="2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F41B6C-DB09-45C0-815E-5880C1B42A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1251" y="371385"/>
                  <a:ext cx="124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7BB327-FDF6-440F-B9A3-17E3B796F977}"/>
                    </a:ext>
                  </a:extLst>
                </p14:cNvPr>
                <p14:cNvContentPartPr/>
                <p14:nvPr/>
              </p14:nvContentPartPr>
              <p14:xfrm>
                <a:off x="2149011" y="334665"/>
                <a:ext cx="193320" cy="13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7BB327-FDF6-440F-B9A3-17E3B796F9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1371" y="316665"/>
                  <a:ext cx="228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6FE69F-EC9A-4BC0-ADEE-66ABEAFE9D88}"/>
                    </a:ext>
                  </a:extLst>
                </p14:cNvPr>
                <p14:cNvContentPartPr/>
                <p14:nvPr/>
              </p14:nvContentPartPr>
              <p14:xfrm>
                <a:off x="2561931" y="263745"/>
                <a:ext cx="426600" cy="18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6FE69F-EC9A-4BC0-ADEE-66ABEAFE9D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43931" y="245745"/>
                  <a:ext cx="462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E7E35-F4DF-4DFA-85D8-A576250606B2}"/>
                    </a:ext>
                  </a:extLst>
                </p14:cNvPr>
                <p14:cNvContentPartPr/>
                <p14:nvPr/>
              </p14:nvContentPartPr>
              <p14:xfrm>
                <a:off x="3168531" y="220905"/>
                <a:ext cx="525240" cy="42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E7E35-F4DF-4DFA-85D8-A576250606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0531" y="202905"/>
                  <a:ext cx="560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90426-AEA5-4EAC-A120-169705EDC70F}"/>
                    </a:ext>
                  </a:extLst>
                </p14:cNvPr>
                <p14:cNvContentPartPr/>
                <p14:nvPr/>
              </p14:nvContentPartPr>
              <p14:xfrm>
                <a:off x="3928851" y="316665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90426-AEA5-4EAC-A120-169705EDC7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10851" y="298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38B4A4-9BF7-49AD-B5FE-AEA26B4558CE}"/>
                    </a:ext>
                  </a:extLst>
                </p14:cNvPr>
                <p14:cNvContentPartPr/>
                <p14:nvPr/>
              </p14:nvContentPartPr>
              <p14:xfrm>
                <a:off x="3938211" y="579105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38B4A4-9BF7-49AD-B5FE-AEA26B4558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0211" y="561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135BBB-CF87-41B4-B561-232D19E99463}"/>
                    </a:ext>
                  </a:extLst>
                </p14:cNvPr>
                <p14:cNvContentPartPr/>
                <p14:nvPr/>
              </p14:nvContentPartPr>
              <p14:xfrm>
                <a:off x="4019571" y="425385"/>
                <a:ext cx="2484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135BBB-CF87-41B4-B561-232D19E994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1571" y="407385"/>
                  <a:ext cx="6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6BC71A-E59B-4940-B451-4DB3E80DA95C}"/>
                    </a:ext>
                  </a:extLst>
                </p14:cNvPr>
                <p14:cNvContentPartPr/>
                <p14:nvPr/>
              </p14:nvContentPartPr>
              <p14:xfrm>
                <a:off x="4517451" y="334665"/>
                <a:ext cx="70920" cy="18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6BC71A-E59B-4940-B451-4DB3E80DA95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99451" y="316665"/>
                  <a:ext cx="106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ED6207-AD21-49FF-AFF4-60797F5A3EA0}"/>
                    </a:ext>
                  </a:extLst>
                </p14:cNvPr>
                <p14:cNvContentPartPr/>
                <p14:nvPr/>
              </p14:nvContentPartPr>
              <p14:xfrm>
                <a:off x="4698531" y="243945"/>
                <a:ext cx="438120" cy="30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ED6207-AD21-49FF-AFF4-60797F5A3E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80531" y="226305"/>
                  <a:ext cx="473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726177-B0C5-4360-8D95-10DB3CB508DE}"/>
                    </a:ext>
                  </a:extLst>
                </p14:cNvPr>
                <p14:cNvContentPartPr/>
                <p14:nvPr/>
              </p14:nvContentPartPr>
              <p14:xfrm>
                <a:off x="5248971" y="226665"/>
                <a:ext cx="409680" cy="31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726177-B0C5-4360-8D95-10DB3CB508D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30971" y="208665"/>
                  <a:ext cx="445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989D4A-D07A-4E15-B1B5-CFD0A073DFC0}"/>
                    </a:ext>
                  </a:extLst>
                </p14:cNvPr>
                <p14:cNvContentPartPr/>
                <p14:nvPr/>
              </p14:nvContentPartPr>
              <p14:xfrm>
                <a:off x="4960971" y="243945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989D4A-D07A-4E15-B1B5-CFD0A073DF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42971" y="226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4F9028-D499-482F-A7B7-689589CD3EE0}"/>
                    </a:ext>
                  </a:extLst>
                </p14:cNvPr>
                <p14:cNvContentPartPr/>
                <p14:nvPr/>
              </p14:nvContentPartPr>
              <p14:xfrm>
                <a:off x="4349331" y="189945"/>
                <a:ext cx="557640" cy="16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4F9028-D499-482F-A7B7-689589CD3E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1691" y="171945"/>
                  <a:ext cx="593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961607-C436-4950-9EF7-6D56ED537A04}"/>
                    </a:ext>
                  </a:extLst>
                </p14:cNvPr>
                <p14:cNvContentPartPr/>
                <p14:nvPr/>
              </p14:nvContentPartPr>
              <p14:xfrm>
                <a:off x="325611" y="1058985"/>
                <a:ext cx="188640" cy="486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961607-C436-4950-9EF7-6D56ED537A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611" y="1041345"/>
                  <a:ext cx="2242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ACD400-8E79-4C93-A0E0-DDD6A6E7381B}"/>
                    </a:ext>
                  </a:extLst>
                </p14:cNvPr>
                <p14:cNvContentPartPr/>
                <p14:nvPr/>
              </p14:nvContentPartPr>
              <p14:xfrm>
                <a:off x="497331" y="1122345"/>
                <a:ext cx="502200" cy="392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ACD400-8E79-4C93-A0E0-DDD6A6E738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9691" y="1104345"/>
                  <a:ext cx="5378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3D0CFF-E12E-4645-A983-43E6693D2028}"/>
                    </a:ext>
                  </a:extLst>
                </p14:cNvPr>
                <p14:cNvContentPartPr/>
                <p14:nvPr/>
              </p14:nvContentPartPr>
              <p14:xfrm>
                <a:off x="352611" y="1205505"/>
                <a:ext cx="294480" cy="16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3D0CFF-E12E-4645-A983-43E6693D20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971" y="1187865"/>
                  <a:ext cx="330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9A14A0-5AA1-4797-A23C-7C39CF368046}"/>
                    </a:ext>
                  </a:extLst>
                </p14:cNvPr>
                <p14:cNvContentPartPr/>
                <p14:nvPr/>
              </p14:nvContentPartPr>
              <p14:xfrm>
                <a:off x="1150371" y="963225"/>
                <a:ext cx="758880" cy="50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9A14A0-5AA1-4797-A23C-7C39CF3680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2731" y="945585"/>
                  <a:ext cx="7945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DC12E8-66F7-4FA0-A043-8C06DA4230B5}"/>
                    </a:ext>
                  </a:extLst>
                </p14:cNvPr>
                <p14:cNvContentPartPr/>
                <p14:nvPr/>
              </p14:nvContentPartPr>
              <p14:xfrm>
                <a:off x="1556811" y="1067985"/>
                <a:ext cx="271080" cy="145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DC12E8-66F7-4FA0-A043-8C06DA4230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39171" y="1050345"/>
                  <a:ext cx="306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5BA157-AD2D-4B78-B172-457AFE9AC3EF}"/>
                    </a:ext>
                  </a:extLst>
                </p14:cNvPr>
                <p14:cNvContentPartPr/>
                <p14:nvPr/>
              </p14:nvContentPartPr>
              <p14:xfrm>
                <a:off x="2688291" y="728505"/>
                <a:ext cx="592560" cy="66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5BA157-AD2D-4B78-B172-457AFE9AC3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70651" y="710505"/>
                  <a:ext cx="62820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D1ECFB-5A20-4FFE-9406-7D7B1CD54BFC}"/>
                    </a:ext>
                  </a:extLst>
                </p14:cNvPr>
                <p14:cNvContentPartPr/>
                <p14:nvPr/>
              </p14:nvContentPartPr>
              <p14:xfrm>
                <a:off x="3129651" y="849465"/>
                <a:ext cx="470520" cy="44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D1ECFB-5A20-4FFE-9406-7D7B1CD54B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11651" y="831465"/>
                  <a:ext cx="506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4E12F9-C9B4-4CB9-96B6-BD09ABAB909B}"/>
                    </a:ext>
                  </a:extLst>
                </p14:cNvPr>
                <p14:cNvContentPartPr/>
                <p14:nvPr/>
              </p14:nvContentPartPr>
              <p14:xfrm>
                <a:off x="3648411" y="850905"/>
                <a:ext cx="435240" cy="636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4E12F9-C9B4-4CB9-96B6-BD09ABAB90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30411" y="832905"/>
                  <a:ext cx="4708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E9F36B-6B0A-45FA-83EF-655A1CAADF7D}"/>
                    </a:ext>
                  </a:extLst>
                </p14:cNvPr>
                <p14:cNvContentPartPr/>
                <p14:nvPr/>
              </p14:nvContentPartPr>
              <p14:xfrm>
                <a:off x="4164291" y="951345"/>
                <a:ext cx="298080" cy="255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E9F36B-6B0A-45FA-83EF-655A1CAADF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46291" y="933705"/>
                  <a:ext cx="333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B5A95-B6CF-4175-9278-15F5FC9FF022}"/>
                    </a:ext>
                  </a:extLst>
                </p14:cNvPr>
                <p14:cNvContentPartPr/>
                <p14:nvPr/>
              </p14:nvContentPartPr>
              <p14:xfrm>
                <a:off x="4454091" y="1013625"/>
                <a:ext cx="132480" cy="66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B5A95-B6CF-4175-9278-15F5FC9FF0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36091" y="995625"/>
                  <a:ext cx="168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63F094-4F6E-4D03-8D04-93E6148E6F36}"/>
                    </a:ext>
                  </a:extLst>
                </p14:cNvPr>
                <p14:cNvContentPartPr/>
                <p14:nvPr/>
              </p14:nvContentPartPr>
              <p14:xfrm>
                <a:off x="4399731" y="877905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63F094-4F6E-4D03-8D04-93E6148E6F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1731" y="860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1ABCA5-928C-454F-B456-7D843C4C2B21}"/>
                    </a:ext>
                  </a:extLst>
                </p14:cNvPr>
                <p14:cNvContentPartPr/>
                <p14:nvPr/>
              </p14:nvContentPartPr>
              <p14:xfrm>
                <a:off x="4571811" y="937305"/>
                <a:ext cx="469800" cy="231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1ABCA5-928C-454F-B456-7D843C4C2B2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53811" y="919665"/>
                  <a:ext cx="505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563002-B220-4912-B61D-206F6826B52A}"/>
                    </a:ext>
                  </a:extLst>
                </p14:cNvPr>
                <p14:cNvContentPartPr/>
                <p14:nvPr/>
              </p14:nvContentPartPr>
              <p14:xfrm>
                <a:off x="4852251" y="902385"/>
                <a:ext cx="3960" cy="3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563002-B220-4912-B61D-206F6826B5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34611" y="884385"/>
                  <a:ext cx="39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BF2782-060C-4352-A091-C24B6B6543CC}"/>
                    </a:ext>
                  </a:extLst>
                </p14:cNvPr>
                <p14:cNvContentPartPr/>
                <p14:nvPr/>
              </p14:nvContentPartPr>
              <p14:xfrm>
                <a:off x="5168691" y="817785"/>
                <a:ext cx="281520" cy="297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BF2782-060C-4352-A091-C24B6B6543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51051" y="799785"/>
                  <a:ext cx="317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CE4CC5-7322-4AA8-8BFA-C4538D93B892}"/>
                    </a:ext>
                  </a:extLst>
                </p14:cNvPr>
                <p14:cNvContentPartPr/>
                <p14:nvPr/>
              </p14:nvContentPartPr>
              <p14:xfrm>
                <a:off x="6619491" y="301545"/>
                <a:ext cx="646560" cy="47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CE4CC5-7322-4AA8-8BFA-C4538D93B8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1491" y="283905"/>
                  <a:ext cx="68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7DCD1F-25AB-48E5-906E-92C2F17B339D}"/>
                    </a:ext>
                  </a:extLst>
                </p14:cNvPr>
                <p14:cNvContentPartPr/>
                <p14:nvPr/>
              </p14:nvContentPartPr>
              <p14:xfrm>
                <a:off x="7333011" y="245385"/>
                <a:ext cx="234000" cy="569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7DCD1F-25AB-48E5-906E-92C2F17B339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15371" y="227745"/>
                  <a:ext cx="2696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22E8F4-4C8B-4A67-8863-C6415C76027D}"/>
                    </a:ext>
                  </a:extLst>
                </p14:cNvPr>
                <p14:cNvContentPartPr/>
                <p14:nvPr/>
              </p14:nvContentPartPr>
              <p14:xfrm>
                <a:off x="7622451" y="407025"/>
                <a:ext cx="153000" cy="18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22E8F4-4C8B-4A67-8863-C6415C7602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04811" y="389385"/>
                  <a:ext cx="188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DC47E7-F288-4984-806A-0D0713D1D877}"/>
                    </a:ext>
                  </a:extLst>
                </p14:cNvPr>
                <p14:cNvContentPartPr/>
                <p14:nvPr/>
              </p14:nvContentPartPr>
              <p14:xfrm>
                <a:off x="7613811" y="261945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DC47E7-F288-4984-806A-0D0713D1D8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95811" y="244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798906-6032-4AE1-8BED-9A5725D05CB2}"/>
                    </a:ext>
                  </a:extLst>
                </p14:cNvPr>
                <p14:cNvContentPartPr/>
                <p14:nvPr/>
              </p14:nvContentPartPr>
              <p14:xfrm>
                <a:off x="7794891" y="264465"/>
                <a:ext cx="203400" cy="301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798906-6032-4AE1-8BED-9A5725D05C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76891" y="246465"/>
                  <a:ext cx="2390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53F4D4-3CC3-42E3-8058-699F572A926E}"/>
                    </a:ext>
                  </a:extLst>
                </p14:cNvPr>
                <p14:cNvContentPartPr/>
                <p14:nvPr/>
              </p14:nvContentPartPr>
              <p14:xfrm>
                <a:off x="8147691" y="398025"/>
                <a:ext cx="23400" cy="46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53F4D4-3CC3-42E3-8058-699F572A9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30051" y="380025"/>
                  <a:ext cx="59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8D0C1-162D-4E47-9C6E-F54699745DF8}"/>
                    </a:ext>
                  </a:extLst>
                </p14:cNvPr>
                <p14:cNvContentPartPr/>
                <p14:nvPr/>
              </p14:nvContentPartPr>
              <p14:xfrm>
                <a:off x="8075331" y="234945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8D0C1-162D-4E47-9C6E-F54699745D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7331" y="217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A52B36-CC2F-4C26-863B-0AC51FF33D3C}"/>
                    </a:ext>
                  </a:extLst>
                </p14:cNvPr>
                <p14:cNvContentPartPr/>
                <p14:nvPr/>
              </p14:nvContentPartPr>
              <p14:xfrm>
                <a:off x="8301771" y="264825"/>
                <a:ext cx="260280" cy="16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A52B36-CC2F-4C26-863B-0AC51FF33D3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84131" y="246825"/>
                  <a:ext cx="295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93F4F1-FE36-4FD4-BBE2-48DE8C9C6642}"/>
                    </a:ext>
                  </a:extLst>
                </p14:cNvPr>
                <p14:cNvContentPartPr/>
                <p14:nvPr/>
              </p14:nvContentPartPr>
              <p14:xfrm>
                <a:off x="8405091" y="166185"/>
                <a:ext cx="565560" cy="39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93F4F1-FE36-4FD4-BBE2-48DE8C9C66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87091" y="148545"/>
                  <a:ext cx="6012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BDAB81-1164-4586-A880-243217BF68AB}"/>
                    </a:ext>
                  </a:extLst>
                </p14:cNvPr>
                <p14:cNvContentPartPr/>
                <p14:nvPr/>
              </p14:nvContentPartPr>
              <p14:xfrm>
                <a:off x="9342531" y="268065"/>
                <a:ext cx="566280" cy="37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BDAB81-1164-4586-A880-243217BF68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24531" y="250065"/>
                  <a:ext cx="6019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1DACCA-190D-4C32-9AA8-A5D334C1B09A}"/>
                    </a:ext>
                  </a:extLst>
                </p14:cNvPr>
                <p14:cNvContentPartPr/>
                <p14:nvPr/>
              </p14:nvContentPartPr>
              <p14:xfrm>
                <a:off x="9958491" y="371025"/>
                <a:ext cx="533520" cy="269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1DACCA-190D-4C32-9AA8-A5D334C1B09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40491" y="353025"/>
                  <a:ext cx="569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19D072-87B0-4D05-B220-A297F6875D56}"/>
                    </a:ext>
                  </a:extLst>
                </p14:cNvPr>
                <p14:cNvContentPartPr/>
                <p14:nvPr/>
              </p14:nvContentPartPr>
              <p14:xfrm>
                <a:off x="10528731" y="389025"/>
                <a:ext cx="142920" cy="17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19D072-87B0-4D05-B220-A297F6875D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10731" y="371385"/>
                  <a:ext cx="178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4DC881-8B1D-4F9D-9F69-A2729B98764B}"/>
                    </a:ext>
                  </a:extLst>
                </p14:cNvPr>
                <p14:cNvContentPartPr/>
                <p14:nvPr/>
              </p14:nvContentPartPr>
              <p14:xfrm>
                <a:off x="10438371" y="162585"/>
                <a:ext cx="360" cy="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4DC881-8B1D-4F9D-9F69-A2729B98764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20731" y="1445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0EA591-8026-4155-A7C5-C91B62BE83DF}"/>
                    </a:ext>
                  </a:extLst>
                </p14:cNvPr>
                <p14:cNvContentPartPr/>
                <p14:nvPr/>
              </p14:nvContentPartPr>
              <p14:xfrm>
                <a:off x="10610091" y="184185"/>
                <a:ext cx="370800" cy="235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0EA591-8026-4155-A7C5-C91B62BE83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92451" y="166185"/>
                  <a:ext cx="406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F7A577-3959-414B-AFD0-ECEEB44CAB3B}"/>
                    </a:ext>
                  </a:extLst>
                </p14:cNvPr>
                <p14:cNvContentPartPr/>
                <p14:nvPr/>
              </p14:nvContentPartPr>
              <p14:xfrm>
                <a:off x="10528731" y="215865"/>
                <a:ext cx="218160" cy="3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F7A577-3959-414B-AFD0-ECEEB44CAB3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10731" y="198225"/>
                  <a:ext cx="253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742514-3D4D-48C0-BACC-9C35058CEABE}"/>
                    </a:ext>
                  </a:extLst>
                </p14:cNvPr>
                <p14:cNvContentPartPr/>
                <p14:nvPr/>
              </p14:nvContentPartPr>
              <p14:xfrm>
                <a:off x="6264531" y="839025"/>
                <a:ext cx="407880" cy="64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742514-3D4D-48C0-BACC-9C35058CEA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46531" y="821385"/>
                  <a:ext cx="4435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4E4A60-911E-4EFE-A9CE-B880B4ECFFF9}"/>
                    </a:ext>
                  </a:extLst>
                </p14:cNvPr>
                <p14:cNvContentPartPr/>
                <p14:nvPr/>
              </p14:nvContentPartPr>
              <p14:xfrm>
                <a:off x="6600771" y="1095345"/>
                <a:ext cx="424440" cy="325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4E4A60-911E-4EFE-A9CE-B880B4ECFF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83131" y="1077345"/>
                  <a:ext cx="460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6F8743-8A49-4CAC-9073-7931FB542C04}"/>
                    </a:ext>
                  </a:extLst>
                </p14:cNvPr>
                <p14:cNvContentPartPr/>
                <p14:nvPr/>
              </p14:nvContentPartPr>
              <p14:xfrm>
                <a:off x="7088571" y="1060425"/>
                <a:ext cx="584280" cy="213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6F8743-8A49-4CAC-9073-7931FB542C0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70571" y="1042425"/>
                  <a:ext cx="619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E75B205-D1A8-48A0-B58F-BE31FBAFCFF2}"/>
                    </a:ext>
                  </a:extLst>
                </p14:cNvPr>
                <p14:cNvContentPartPr/>
                <p14:nvPr/>
              </p14:nvContentPartPr>
              <p14:xfrm>
                <a:off x="7765371" y="947025"/>
                <a:ext cx="323280" cy="303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E75B205-D1A8-48A0-B58F-BE31FBAFCFF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47371" y="929025"/>
                  <a:ext cx="3589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E09B1A-94FB-40CC-AC17-52C0F5084444}"/>
                    </a:ext>
                  </a:extLst>
                </p14:cNvPr>
                <p14:cNvContentPartPr/>
                <p14:nvPr/>
              </p14:nvContentPartPr>
              <p14:xfrm>
                <a:off x="8731611" y="991305"/>
                <a:ext cx="496440" cy="49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E09B1A-94FB-40CC-AC17-52C0F508444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13971" y="973665"/>
                  <a:ext cx="5320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975205-15AF-4C52-BFAA-322EEDB28F3F}"/>
                    </a:ext>
                  </a:extLst>
                </p14:cNvPr>
                <p14:cNvContentPartPr/>
                <p14:nvPr/>
              </p14:nvContentPartPr>
              <p14:xfrm>
                <a:off x="9234171" y="863145"/>
                <a:ext cx="598320" cy="423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975205-15AF-4C52-BFAA-322EEDB28F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16531" y="845145"/>
                  <a:ext cx="633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35F9886-5280-43FC-8C75-F6701C14024E}"/>
                    </a:ext>
                  </a:extLst>
                </p14:cNvPr>
                <p14:cNvContentPartPr/>
                <p14:nvPr/>
              </p14:nvContentPartPr>
              <p14:xfrm>
                <a:off x="9958491" y="904905"/>
                <a:ext cx="326880" cy="396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35F9886-5280-43FC-8C75-F6701C14024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40491" y="887265"/>
                  <a:ext cx="362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718670-3102-4306-AA6F-125D79E58214}"/>
                    </a:ext>
                  </a:extLst>
                </p14:cNvPr>
                <p14:cNvContentPartPr/>
                <p14:nvPr/>
              </p14:nvContentPartPr>
              <p14:xfrm>
                <a:off x="10492371" y="1038825"/>
                <a:ext cx="31680" cy="73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718670-3102-4306-AA6F-125D79E5821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74731" y="1020825"/>
                  <a:ext cx="67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D57F62-E788-4C07-BDB2-F450A1FF7830}"/>
                    </a:ext>
                  </a:extLst>
                </p14:cNvPr>
                <p14:cNvContentPartPr/>
                <p14:nvPr/>
              </p14:nvContentPartPr>
              <p14:xfrm>
                <a:off x="10420371" y="859905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D57F62-E788-4C07-BDB2-F450A1FF78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02371" y="841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D9884B6-0F64-477A-8D90-E8CD383C0CA2}"/>
                    </a:ext>
                  </a:extLst>
                </p14:cNvPr>
                <p14:cNvContentPartPr/>
                <p14:nvPr/>
              </p14:nvContentPartPr>
              <p14:xfrm>
                <a:off x="10769931" y="943425"/>
                <a:ext cx="630360" cy="435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D9884B6-0F64-477A-8D90-E8CD383C0C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52291" y="925425"/>
                  <a:ext cx="6660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C1C7A0-0298-4B65-A6FE-A3AD965BCF3F}"/>
                    </a:ext>
                  </a:extLst>
                </p14:cNvPr>
                <p14:cNvContentPartPr/>
                <p14:nvPr/>
              </p14:nvContentPartPr>
              <p14:xfrm>
                <a:off x="11376531" y="895545"/>
                <a:ext cx="336960" cy="200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C1C7A0-0298-4B65-A6FE-A3AD965BCF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58891" y="877905"/>
                  <a:ext cx="372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A88C3E-14BD-43B0-B693-C6A7EC2C9652}"/>
                    </a:ext>
                  </a:extLst>
                </p14:cNvPr>
                <p14:cNvContentPartPr/>
                <p14:nvPr/>
              </p14:nvContentPartPr>
              <p14:xfrm>
                <a:off x="696771" y="1683585"/>
                <a:ext cx="346320" cy="521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A88C3E-14BD-43B0-B693-C6A7EC2C96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9131" y="1665585"/>
                  <a:ext cx="3819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5C7DC4-4B7B-4F49-A372-81494CB73F2F}"/>
                    </a:ext>
                  </a:extLst>
                </p14:cNvPr>
                <p14:cNvContentPartPr/>
                <p14:nvPr/>
              </p14:nvContentPartPr>
              <p14:xfrm>
                <a:off x="461331" y="1908945"/>
                <a:ext cx="375120" cy="119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5C7DC4-4B7B-4F49-A372-81494CB73F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3691" y="1890945"/>
                  <a:ext cx="410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A070B1C-790A-4F47-B706-4CC6154B6BB0}"/>
                    </a:ext>
                  </a:extLst>
                </p14:cNvPr>
                <p14:cNvContentPartPr/>
                <p14:nvPr/>
              </p14:nvContentPartPr>
              <p14:xfrm>
                <a:off x="1223451" y="1873665"/>
                <a:ext cx="118080" cy="175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A070B1C-790A-4F47-B706-4CC6154B6B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05811" y="1856025"/>
                  <a:ext cx="153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785504-151C-46E0-B63E-1C7831C427F6}"/>
                    </a:ext>
                  </a:extLst>
                </p14:cNvPr>
                <p14:cNvContentPartPr/>
                <p14:nvPr/>
              </p14:nvContentPartPr>
              <p14:xfrm>
                <a:off x="2217411" y="1726065"/>
                <a:ext cx="591480" cy="46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785504-151C-46E0-B63E-1C7831C427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99411" y="1708425"/>
                  <a:ext cx="6271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F93079F-5958-4A4A-9956-CED6AE321EF7}"/>
                    </a:ext>
                  </a:extLst>
                </p14:cNvPr>
                <p14:cNvContentPartPr/>
                <p14:nvPr/>
              </p14:nvContentPartPr>
              <p14:xfrm>
                <a:off x="2851731" y="1811385"/>
                <a:ext cx="428400" cy="290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F93079F-5958-4A4A-9956-CED6AE321E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33731" y="1793745"/>
                  <a:ext cx="464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57DDBB5-A3C7-4513-92D0-D13DA12FCFA6}"/>
                    </a:ext>
                  </a:extLst>
                </p14:cNvPr>
                <p14:cNvContentPartPr/>
                <p14:nvPr/>
              </p14:nvContentPartPr>
              <p14:xfrm>
                <a:off x="3851091" y="1667025"/>
                <a:ext cx="294120" cy="547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57DDBB5-A3C7-4513-92D0-D13DA12FCF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33091" y="1649385"/>
                  <a:ext cx="329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418610-0ACE-4E62-BC09-C5C413D5E84F}"/>
                    </a:ext>
                  </a:extLst>
                </p14:cNvPr>
                <p14:cNvContentPartPr/>
                <p14:nvPr/>
              </p14:nvContentPartPr>
              <p14:xfrm>
                <a:off x="4205331" y="1505025"/>
                <a:ext cx="759600" cy="600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418610-0ACE-4E62-BC09-C5C413D5E84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87331" y="1487385"/>
                  <a:ext cx="79524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3DB0D98-C20F-4945-BD36-80CB4BC860F3}"/>
                    </a:ext>
                  </a:extLst>
                </p14:cNvPr>
                <p14:cNvContentPartPr/>
                <p14:nvPr/>
              </p14:nvContentPartPr>
              <p14:xfrm>
                <a:off x="5250771" y="1319985"/>
                <a:ext cx="356040" cy="100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3DB0D98-C20F-4945-BD36-80CB4BC860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32771" y="1302345"/>
                  <a:ext cx="39168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CA5F98A-60FE-42D1-A08D-ACE4774B3AB6}"/>
                    </a:ext>
                  </a:extLst>
                </p14:cNvPr>
                <p14:cNvContentPartPr/>
                <p14:nvPr/>
              </p14:nvContentPartPr>
              <p14:xfrm>
                <a:off x="5377491" y="1934865"/>
                <a:ext cx="554040" cy="247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CA5F98A-60FE-42D1-A08D-ACE4774B3A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59851" y="1916865"/>
                  <a:ext cx="589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85E69E-0DF5-44E8-9D3F-F4591B9BDF6D}"/>
                    </a:ext>
                  </a:extLst>
                </p14:cNvPr>
                <p14:cNvContentPartPr/>
                <p14:nvPr/>
              </p14:nvContentPartPr>
              <p14:xfrm>
                <a:off x="5882571" y="1826865"/>
                <a:ext cx="175680" cy="194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85E69E-0DF5-44E8-9D3F-F4591B9BDF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64571" y="1809225"/>
                  <a:ext cx="211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712604-59EC-4ABB-A618-D6BC86A14BB8}"/>
                    </a:ext>
                  </a:extLst>
                </p14:cNvPr>
                <p14:cNvContentPartPr/>
                <p14:nvPr/>
              </p14:nvContentPartPr>
              <p14:xfrm>
                <a:off x="5891931" y="1677825"/>
                <a:ext cx="482040" cy="269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712604-59EC-4ABB-A618-D6BC86A14B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73931" y="1660185"/>
                  <a:ext cx="517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686379-08A8-4881-B88B-48ECE057CBD7}"/>
                    </a:ext>
                  </a:extLst>
                </p14:cNvPr>
                <p14:cNvContentPartPr/>
                <p14:nvPr/>
              </p14:nvContentPartPr>
              <p14:xfrm>
                <a:off x="6509331" y="1792305"/>
                <a:ext cx="699840" cy="170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686379-08A8-4881-B88B-48ECE057CBD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1331" y="1774665"/>
                  <a:ext cx="735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E63E75-1DBB-4443-B362-1433C61E7ECB}"/>
                    </a:ext>
                  </a:extLst>
                </p14:cNvPr>
                <p14:cNvContentPartPr/>
                <p14:nvPr/>
              </p14:nvContentPartPr>
              <p14:xfrm>
                <a:off x="7434531" y="1611945"/>
                <a:ext cx="314280" cy="298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E63E75-1DBB-4443-B362-1433C61E7E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16891" y="1593945"/>
                  <a:ext cx="349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B74CBA0-7ED5-48FC-A2FE-2CA10F4BAE3E}"/>
                    </a:ext>
                  </a:extLst>
                </p14:cNvPr>
                <p14:cNvContentPartPr/>
                <p14:nvPr/>
              </p14:nvContentPartPr>
              <p14:xfrm>
                <a:off x="7939611" y="1328625"/>
                <a:ext cx="300240" cy="572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B74CBA0-7ED5-48FC-A2FE-2CA10F4BAE3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21971" y="1310625"/>
                  <a:ext cx="335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442D0DC-9571-4194-BC5D-FD5720119E13}"/>
                    </a:ext>
                  </a:extLst>
                </p14:cNvPr>
                <p14:cNvContentPartPr/>
                <p14:nvPr/>
              </p14:nvContentPartPr>
              <p14:xfrm>
                <a:off x="8530011" y="1683585"/>
                <a:ext cx="165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442D0DC-9571-4194-BC5D-FD5720119E1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12011" y="166558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525D4EC-6F51-443F-B493-8149F18A374E}"/>
                    </a:ext>
                  </a:extLst>
                </p14:cNvPr>
                <p14:cNvContentPartPr/>
                <p14:nvPr/>
              </p14:nvContentPartPr>
              <p14:xfrm>
                <a:off x="6192171" y="2556225"/>
                <a:ext cx="699480" cy="450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525D4EC-6F51-443F-B493-8149F18A37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74531" y="2538225"/>
                  <a:ext cx="7351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BE6761-837F-41CA-9B13-2A9D0F3258A3}"/>
                    </a:ext>
                  </a:extLst>
                </p14:cNvPr>
                <p14:cNvContentPartPr/>
                <p14:nvPr/>
              </p14:nvContentPartPr>
              <p14:xfrm>
                <a:off x="6889491" y="2534625"/>
                <a:ext cx="240120" cy="213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BE6761-837F-41CA-9B13-2A9D0F3258A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71491" y="2516625"/>
                  <a:ext cx="275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5185566-8C1F-4E10-920D-93435A2A2815}"/>
                    </a:ext>
                  </a:extLst>
                </p14:cNvPr>
                <p14:cNvContentPartPr/>
                <p14:nvPr/>
              </p14:nvContentPartPr>
              <p14:xfrm>
                <a:off x="7278651" y="2507265"/>
                <a:ext cx="275760" cy="261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5185566-8C1F-4E10-920D-93435A2A28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61011" y="2489625"/>
                  <a:ext cx="3114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B876F6-77FB-42B7-994C-E138C6114DAB}"/>
                    </a:ext>
                  </a:extLst>
                </p14:cNvPr>
                <p14:cNvContentPartPr/>
                <p14:nvPr/>
              </p14:nvContentPartPr>
              <p14:xfrm>
                <a:off x="7665651" y="2023425"/>
                <a:ext cx="729360" cy="685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B876F6-77FB-42B7-994C-E138C6114DA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47651" y="2005425"/>
                  <a:ext cx="76500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9D9426-00FA-4969-8968-4D414E549075}"/>
                    </a:ext>
                  </a:extLst>
                </p14:cNvPr>
                <p14:cNvContentPartPr/>
                <p14:nvPr/>
              </p14:nvContentPartPr>
              <p14:xfrm>
                <a:off x="8365131" y="2407905"/>
                <a:ext cx="14040" cy="11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9D9426-00FA-4969-8968-4D414E54907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47491" y="2389905"/>
                  <a:ext cx="49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14EB4B-8699-44EB-B3BD-BF9F80B11121}"/>
                    </a:ext>
                  </a:extLst>
                </p14:cNvPr>
                <p14:cNvContentPartPr/>
                <p14:nvPr/>
              </p14:nvContentPartPr>
              <p14:xfrm>
                <a:off x="8265411" y="2226825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14EB4B-8699-44EB-B3BD-BF9F80B111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47771" y="2209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F31ED82-A6E7-4F96-AF97-D6C777F50B9D}"/>
                    </a:ext>
                  </a:extLst>
                </p14:cNvPr>
                <p14:cNvContentPartPr/>
                <p14:nvPr/>
              </p14:nvContentPartPr>
              <p14:xfrm>
                <a:off x="8365131" y="2398545"/>
                <a:ext cx="119160" cy="156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F31ED82-A6E7-4F96-AF97-D6C777F50B9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47491" y="2380545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1A07155-FA6C-4CD8-93B4-DDF1164148F0}"/>
                    </a:ext>
                  </a:extLst>
                </p14:cNvPr>
                <p14:cNvContentPartPr/>
                <p14:nvPr/>
              </p14:nvContentPartPr>
              <p14:xfrm>
                <a:off x="8491851" y="2516265"/>
                <a:ext cx="205200" cy="59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1A07155-FA6C-4CD8-93B4-DDF1164148F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73851" y="2498625"/>
                  <a:ext cx="240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7F0629C-6F5D-4340-8409-4AA818AF6F6B}"/>
                    </a:ext>
                  </a:extLst>
                </p14:cNvPr>
                <p14:cNvContentPartPr/>
                <p14:nvPr/>
              </p14:nvContentPartPr>
              <p14:xfrm>
                <a:off x="8591211" y="2244825"/>
                <a:ext cx="327600" cy="246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7F0629C-6F5D-4340-8409-4AA818AF6F6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73571" y="2226825"/>
                  <a:ext cx="363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8913BF0-D415-43C8-A217-D7F136427697}"/>
                    </a:ext>
                  </a:extLst>
                </p14:cNvPr>
                <p14:cNvContentPartPr/>
                <p14:nvPr/>
              </p14:nvContentPartPr>
              <p14:xfrm>
                <a:off x="8928891" y="1670265"/>
                <a:ext cx="903240" cy="853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8913BF0-D415-43C8-A217-D7F13642769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11251" y="1652625"/>
                  <a:ext cx="93888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64F281-1573-4ABF-85B4-762F1B771B09}"/>
                    </a:ext>
                  </a:extLst>
                </p14:cNvPr>
                <p14:cNvContentPartPr/>
                <p14:nvPr/>
              </p14:nvContentPartPr>
              <p14:xfrm>
                <a:off x="9948411" y="2127465"/>
                <a:ext cx="219240" cy="347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64F281-1573-4ABF-85B4-762F1B771B0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30771" y="2109465"/>
                  <a:ext cx="2548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BA35C3-0F34-41CF-A649-37E04B89D280}"/>
                    </a:ext>
                  </a:extLst>
                </p14:cNvPr>
                <p14:cNvContentPartPr/>
                <p14:nvPr/>
              </p14:nvContentPartPr>
              <p14:xfrm>
                <a:off x="428211" y="3067425"/>
                <a:ext cx="612720" cy="437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BA35C3-0F34-41CF-A649-37E04B89D28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0211" y="3049425"/>
                  <a:ext cx="648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55D97B-0262-4205-941C-BB749C0569E0}"/>
                    </a:ext>
                  </a:extLst>
                </p14:cNvPr>
                <p14:cNvContentPartPr/>
                <p14:nvPr/>
              </p14:nvContentPartPr>
              <p14:xfrm>
                <a:off x="1194651" y="3258945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55D97B-0262-4205-941C-BB749C0569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7011" y="3240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271EC8-C11C-4540-A936-4888DA9C1929}"/>
                    </a:ext>
                  </a:extLst>
                </p14:cNvPr>
                <p14:cNvContentPartPr/>
                <p14:nvPr/>
              </p14:nvContentPartPr>
              <p14:xfrm>
                <a:off x="1281771" y="2806065"/>
                <a:ext cx="382680" cy="25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271EC8-C11C-4540-A936-4888DA9C192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63771" y="2788065"/>
                  <a:ext cx="418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C199F5-0565-4DE2-AEB3-6CE6BB08FC02}"/>
                    </a:ext>
                  </a:extLst>
                </p14:cNvPr>
                <p14:cNvContentPartPr/>
                <p14:nvPr/>
              </p14:nvContentPartPr>
              <p14:xfrm>
                <a:off x="1617291" y="2869425"/>
                <a:ext cx="262800" cy="87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C199F5-0565-4DE2-AEB3-6CE6BB08FC0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99291" y="2851785"/>
                  <a:ext cx="29844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DEC79F9-9EC1-4215-8571-D2C128DAB481}"/>
                    </a:ext>
                  </a:extLst>
                </p14:cNvPr>
                <p14:cNvContentPartPr/>
                <p14:nvPr/>
              </p14:nvContentPartPr>
              <p14:xfrm>
                <a:off x="2308131" y="2950785"/>
                <a:ext cx="9360" cy="3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DEC79F9-9EC1-4215-8571-D2C128DAB4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90491" y="2933145"/>
                  <a:ext cx="45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EED512-018C-4DA1-98C8-74ACEA726E69}"/>
                    </a:ext>
                  </a:extLst>
                </p14:cNvPr>
                <p14:cNvContentPartPr/>
                <p14:nvPr/>
              </p14:nvContentPartPr>
              <p14:xfrm>
                <a:off x="2344491" y="3249945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EED512-018C-4DA1-98C8-74ACEA726E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6851" y="3232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7B4FCFE-C05A-4F15-8417-D1D8030FD3F8}"/>
                    </a:ext>
                  </a:extLst>
                </p14:cNvPr>
                <p14:cNvContentPartPr/>
                <p14:nvPr/>
              </p14:nvContentPartPr>
              <p14:xfrm>
                <a:off x="2833371" y="2925585"/>
                <a:ext cx="153000" cy="509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7B4FCFE-C05A-4F15-8417-D1D8030FD3F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15731" y="2907585"/>
                  <a:ext cx="1886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5D3D62-F14C-4F58-8F14-912613AEBD6B}"/>
                    </a:ext>
                  </a:extLst>
                </p14:cNvPr>
                <p14:cNvContentPartPr/>
                <p14:nvPr/>
              </p14:nvContentPartPr>
              <p14:xfrm>
                <a:off x="2788011" y="2759625"/>
                <a:ext cx="239400" cy="383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5D3D62-F14C-4F58-8F14-912613AEBD6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770011" y="2741625"/>
                  <a:ext cx="275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95F409-F810-437E-A9AE-1DEFB157A3CD}"/>
                    </a:ext>
                  </a:extLst>
                </p14:cNvPr>
                <p14:cNvContentPartPr/>
                <p14:nvPr/>
              </p14:nvContentPartPr>
              <p14:xfrm>
                <a:off x="3148371" y="2718585"/>
                <a:ext cx="680760" cy="559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95F409-F810-437E-A9AE-1DEFB157A3C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30371" y="2700585"/>
                  <a:ext cx="7164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3DE298C-3E95-4F43-A904-BD52E07BD50F}"/>
                    </a:ext>
                  </a:extLst>
                </p14:cNvPr>
                <p14:cNvContentPartPr/>
                <p14:nvPr/>
              </p14:nvContentPartPr>
              <p14:xfrm>
                <a:off x="4007691" y="2606265"/>
                <a:ext cx="277560" cy="511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3DE298C-3E95-4F43-A904-BD52E07BD50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89691" y="2588265"/>
                  <a:ext cx="3132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605648-A383-4134-AFF0-15DE69307B85}"/>
                    </a:ext>
                  </a:extLst>
                </p14:cNvPr>
                <p14:cNvContentPartPr/>
                <p14:nvPr/>
              </p14:nvContentPartPr>
              <p14:xfrm>
                <a:off x="4426371" y="2813265"/>
                <a:ext cx="272520" cy="247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605648-A383-4134-AFF0-15DE69307B8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8371" y="2795265"/>
                  <a:ext cx="308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2ADA700-CF54-4EE3-BBAB-E8C71D7C42B9}"/>
                    </a:ext>
                  </a:extLst>
                </p14:cNvPr>
                <p14:cNvContentPartPr/>
                <p14:nvPr/>
              </p14:nvContentPartPr>
              <p14:xfrm>
                <a:off x="4825251" y="2749185"/>
                <a:ext cx="704160" cy="391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2ADA700-CF54-4EE3-BBAB-E8C71D7C42B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07611" y="2731545"/>
                  <a:ext cx="739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22F2CCB-FBE0-4F6F-A43C-BC3065DC3B6F}"/>
                    </a:ext>
                  </a:extLst>
                </p14:cNvPr>
                <p14:cNvContentPartPr/>
                <p14:nvPr/>
              </p14:nvContentPartPr>
              <p14:xfrm>
                <a:off x="5803011" y="2697705"/>
                <a:ext cx="87840" cy="217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22F2CCB-FBE0-4F6F-A43C-BC3065DC3B6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85011" y="2680065"/>
                  <a:ext cx="123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1EC49BD-99BA-45AF-95F7-8FBAE6400E56}"/>
                    </a:ext>
                  </a:extLst>
                </p14:cNvPr>
                <p14:cNvContentPartPr/>
                <p14:nvPr/>
              </p14:nvContentPartPr>
              <p14:xfrm>
                <a:off x="2079531" y="3937545"/>
                <a:ext cx="286920" cy="407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1EC49BD-99BA-45AF-95F7-8FBAE6400E5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61531" y="3919905"/>
                  <a:ext cx="3225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066A57-32CD-42FD-9F62-0A1892C4DC3E}"/>
                    </a:ext>
                  </a:extLst>
                </p14:cNvPr>
                <p14:cNvContentPartPr/>
                <p14:nvPr/>
              </p14:nvContentPartPr>
              <p14:xfrm>
                <a:off x="2452851" y="3766545"/>
                <a:ext cx="883800" cy="590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066A57-32CD-42FD-9F62-0A1892C4DC3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435211" y="3748905"/>
                  <a:ext cx="9194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1A38272-69E3-4C91-A141-78ECD4FD1F8B}"/>
                    </a:ext>
                  </a:extLst>
                </p14:cNvPr>
                <p14:cNvContentPartPr/>
                <p14:nvPr/>
              </p14:nvContentPartPr>
              <p14:xfrm>
                <a:off x="3313251" y="3965265"/>
                <a:ext cx="87480" cy="71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1A38272-69E3-4C91-A141-78ECD4FD1F8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295251" y="3947265"/>
                  <a:ext cx="123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77029CF-8882-48F1-9A6F-CEC238A74545}"/>
                    </a:ext>
                  </a:extLst>
                </p14:cNvPr>
                <p14:cNvContentPartPr/>
                <p14:nvPr/>
              </p14:nvContentPartPr>
              <p14:xfrm>
                <a:off x="3195531" y="3784185"/>
                <a:ext cx="3960" cy="3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77029CF-8882-48F1-9A6F-CEC238A7454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77531" y="3766185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4AD6650-CF20-4BB1-A685-626B8AE1C628}"/>
                    </a:ext>
                  </a:extLst>
                </p14:cNvPr>
                <p14:cNvContentPartPr/>
                <p14:nvPr/>
              </p14:nvContentPartPr>
              <p14:xfrm>
                <a:off x="3529971" y="3593745"/>
                <a:ext cx="249480" cy="270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4AD6650-CF20-4BB1-A685-626B8AE1C62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11971" y="3576105"/>
                  <a:ext cx="285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C518A8C-C14D-4A7F-AE47-8321A0EB4A5A}"/>
                    </a:ext>
                  </a:extLst>
                </p14:cNvPr>
                <p14:cNvContentPartPr/>
                <p14:nvPr/>
              </p14:nvContentPartPr>
              <p14:xfrm>
                <a:off x="3829131" y="3503025"/>
                <a:ext cx="310680" cy="403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C518A8C-C14D-4A7F-AE47-8321A0EB4A5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811491" y="3485385"/>
                  <a:ext cx="3463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218288B-0DFD-4F30-93B9-BFBEA891CB9D}"/>
                    </a:ext>
                  </a:extLst>
                </p14:cNvPr>
                <p14:cNvContentPartPr/>
                <p14:nvPr/>
              </p14:nvContentPartPr>
              <p14:xfrm>
                <a:off x="4226571" y="3239145"/>
                <a:ext cx="625680" cy="563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218288B-0DFD-4F30-93B9-BFBEA891CB9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208571" y="3221145"/>
                  <a:ext cx="6613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6B08BEA-931F-43E7-8F26-520841A63035}"/>
                    </a:ext>
                  </a:extLst>
                </p14:cNvPr>
                <p14:cNvContentPartPr/>
                <p14:nvPr/>
              </p14:nvContentPartPr>
              <p14:xfrm>
                <a:off x="5214411" y="3521385"/>
                <a:ext cx="15120" cy="248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6B08BEA-931F-43E7-8F26-520841A6303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196411" y="3503385"/>
                  <a:ext cx="50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F049EE3-FA19-44D0-9A1B-50B546EFBAE7}"/>
                    </a:ext>
                  </a:extLst>
                </p14:cNvPr>
                <p14:cNvContentPartPr/>
                <p14:nvPr/>
              </p14:nvContentPartPr>
              <p14:xfrm>
                <a:off x="6029451" y="3187665"/>
                <a:ext cx="346680" cy="704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F049EE3-FA19-44D0-9A1B-50B546EFBA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11451" y="3170025"/>
                  <a:ext cx="38232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EF32767-F903-462C-BABF-2F5898480750}"/>
                    </a:ext>
                  </a:extLst>
                </p14:cNvPr>
                <p14:cNvContentPartPr/>
                <p14:nvPr/>
              </p14:nvContentPartPr>
              <p14:xfrm>
                <a:off x="6416091" y="3413025"/>
                <a:ext cx="678960" cy="38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EF32767-F903-462C-BABF-2F589848075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98451" y="3395025"/>
                  <a:ext cx="7146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A63041-28F6-4F69-93C2-F468CE5F3CD9}"/>
                    </a:ext>
                  </a:extLst>
                </p14:cNvPr>
                <p14:cNvContentPartPr/>
                <p14:nvPr/>
              </p14:nvContentPartPr>
              <p14:xfrm>
                <a:off x="6858171" y="3204585"/>
                <a:ext cx="465840" cy="429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A63041-28F6-4F69-93C2-F468CE5F3CD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840531" y="3186585"/>
                  <a:ext cx="5014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3D41112-1E94-4178-B70F-1FD186FECBA8}"/>
                    </a:ext>
                  </a:extLst>
                </p14:cNvPr>
                <p14:cNvContentPartPr/>
                <p14:nvPr/>
              </p14:nvContentPartPr>
              <p14:xfrm>
                <a:off x="7541091" y="3014505"/>
                <a:ext cx="510120" cy="425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D41112-1E94-4178-B70F-1FD186FECBA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23451" y="2996865"/>
                  <a:ext cx="5457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78A1829-481A-4946-AF4D-956861EF554C}"/>
                    </a:ext>
                  </a:extLst>
                </p14:cNvPr>
                <p14:cNvContentPartPr/>
                <p14:nvPr/>
              </p14:nvContentPartPr>
              <p14:xfrm>
                <a:off x="7455771" y="3168225"/>
                <a:ext cx="276120" cy="130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78A1829-481A-4946-AF4D-956861EF554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37771" y="3150225"/>
                  <a:ext cx="311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FDF69B1-437D-4D9F-B562-32530FCB22EA}"/>
                    </a:ext>
                  </a:extLst>
                </p14:cNvPr>
                <p14:cNvContentPartPr/>
                <p14:nvPr/>
              </p14:nvContentPartPr>
              <p14:xfrm>
                <a:off x="8029971" y="2985705"/>
                <a:ext cx="473040" cy="457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FDF69B1-437D-4D9F-B562-32530FCB22E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12331" y="2968065"/>
                  <a:ext cx="5086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429539-F0E0-4219-94AC-1043627B6814}"/>
                    </a:ext>
                  </a:extLst>
                </p14:cNvPr>
                <p14:cNvContentPartPr/>
                <p14:nvPr/>
              </p14:nvContentPartPr>
              <p14:xfrm>
                <a:off x="8843571" y="2551185"/>
                <a:ext cx="1207800" cy="872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429539-F0E0-4219-94AC-1043627B681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25931" y="2533185"/>
                  <a:ext cx="124344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13BB2A9-48A3-4101-BF31-07CDB0DB24FD}"/>
                    </a:ext>
                  </a:extLst>
                </p14:cNvPr>
                <p14:cNvContentPartPr/>
                <p14:nvPr/>
              </p14:nvContentPartPr>
              <p14:xfrm>
                <a:off x="9388251" y="2714985"/>
                <a:ext cx="446760" cy="191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13BB2A9-48A3-4101-BF31-07CDB0DB24F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70251" y="2696985"/>
                  <a:ext cx="482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692F3AC-C0DF-49B5-838E-68DAD724FBB8}"/>
                    </a:ext>
                  </a:extLst>
                </p14:cNvPr>
                <p14:cNvContentPartPr/>
                <p14:nvPr/>
              </p14:nvContentPartPr>
              <p14:xfrm>
                <a:off x="10128051" y="2588985"/>
                <a:ext cx="490320" cy="253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692F3AC-C0DF-49B5-838E-68DAD724FBB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110051" y="2570985"/>
                  <a:ext cx="525960" cy="28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8B34888-1270-4C96-94FC-3BF4490C1589}"/>
                  </a:ext>
                </a:extLst>
              </p14:cNvPr>
              <p14:cNvContentPartPr/>
              <p14:nvPr/>
            </p14:nvContentPartPr>
            <p14:xfrm>
              <a:off x="641691" y="3195585"/>
              <a:ext cx="2192400" cy="2466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8B34888-1270-4C96-94FC-3BF4490C1589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23691" y="3177585"/>
                <a:ext cx="2228040" cy="25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2F8DCC5-B9CE-42FC-952B-474F2C2EEEAF}"/>
                  </a:ext>
                </a:extLst>
              </p14:cNvPr>
              <p14:cNvContentPartPr/>
              <p14:nvPr/>
            </p14:nvContentPartPr>
            <p14:xfrm>
              <a:off x="9714051" y="1384785"/>
              <a:ext cx="1851840" cy="3082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2F8DCC5-B9CE-42FC-952B-474F2C2EEEA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696051" y="1366785"/>
                <a:ext cx="1887480" cy="311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C34DB5F-7043-420C-A7E3-61FB05E526A6}"/>
              </a:ext>
            </a:extLst>
          </p:cNvPr>
          <p:cNvGrpSpPr/>
          <p:nvPr/>
        </p:nvGrpSpPr>
        <p:grpSpPr>
          <a:xfrm>
            <a:off x="2905731" y="3972825"/>
            <a:ext cx="1536840" cy="1535040"/>
            <a:chOff x="2905731" y="3972825"/>
            <a:chExt cx="1536840" cy="153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5AE92D-DED7-41DE-AE8D-D00475731774}"/>
                    </a:ext>
                  </a:extLst>
                </p14:cNvPr>
                <p14:cNvContentPartPr/>
                <p14:nvPr/>
              </p14:nvContentPartPr>
              <p14:xfrm>
                <a:off x="2905731" y="3972825"/>
                <a:ext cx="1536840" cy="771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5AE92D-DED7-41DE-AE8D-D0047573177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887731" y="3955185"/>
                  <a:ext cx="15724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6B9D2-B9A6-4B06-97FF-6140588BB26C}"/>
                    </a:ext>
                  </a:extLst>
                </p14:cNvPr>
                <p14:cNvContentPartPr/>
                <p14:nvPr/>
              </p14:nvContentPartPr>
              <p14:xfrm>
                <a:off x="3573171" y="4242105"/>
                <a:ext cx="542880" cy="1265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6B9D2-B9A6-4B06-97FF-6140588BB26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555171" y="4224105"/>
                  <a:ext cx="578520" cy="13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D72E888-7225-46A3-8140-185D7788DF10}"/>
                  </a:ext>
                </a:extLst>
              </p14:cNvPr>
              <p14:cNvContentPartPr/>
              <p14:nvPr/>
            </p14:nvContentPartPr>
            <p14:xfrm>
              <a:off x="6627051" y="3681585"/>
              <a:ext cx="1323360" cy="474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D72E888-7225-46A3-8140-185D7788DF1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609051" y="3663585"/>
                <a:ext cx="13590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012DDD3-4D48-4FC5-835D-DAD0DD76598C}"/>
                  </a:ext>
                </a:extLst>
              </p14:cNvPr>
              <p14:cNvContentPartPr/>
              <p14:nvPr/>
            </p14:nvContentPartPr>
            <p14:xfrm>
              <a:off x="7226451" y="3892545"/>
              <a:ext cx="816480" cy="1412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012DDD3-4D48-4FC5-835D-DAD0DD76598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208451" y="3874905"/>
                <a:ext cx="852120" cy="14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3C4EFEC-BCDB-4596-837E-DFEA88FD59BC}"/>
              </a:ext>
            </a:extLst>
          </p:cNvPr>
          <p:cNvGrpSpPr/>
          <p:nvPr/>
        </p:nvGrpSpPr>
        <p:grpSpPr>
          <a:xfrm>
            <a:off x="334611" y="5540625"/>
            <a:ext cx="1752840" cy="1029240"/>
            <a:chOff x="334611" y="5540625"/>
            <a:chExt cx="1752840" cy="10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0545D3F-967F-4145-8AF3-84510C42AE48}"/>
                    </a:ext>
                  </a:extLst>
                </p14:cNvPr>
                <p14:cNvContentPartPr/>
                <p14:nvPr/>
              </p14:nvContentPartPr>
              <p14:xfrm>
                <a:off x="343971" y="6043185"/>
                <a:ext cx="268560" cy="305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0545D3F-967F-4145-8AF3-84510C42AE4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25971" y="6025185"/>
                  <a:ext cx="304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ECA965-C94E-46BF-BAC8-C9E48B246180}"/>
                    </a:ext>
                  </a:extLst>
                </p14:cNvPr>
                <p14:cNvContentPartPr/>
                <p14:nvPr/>
              </p14:nvContentPartPr>
              <p14:xfrm>
                <a:off x="334611" y="5956785"/>
                <a:ext cx="792000" cy="613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ECA965-C94E-46BF-BAC8-C9E48B24618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16611" y="5939145"/>
                  <a:ext cx="8276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F94E357-5CCA-452B-9A89-E4EF856B56A1}"/>
                    </a:ext>
                  </a:extLst>
                </p14:cNvPr>
                <p14:cNvContentPartPr/>
                <p14:nvPr/>
              </p14:nvContentPartPr>
              <p14:xfrm>
                <a:off x="1102491" y="6029505"/>
                <a:ext cx="339480" cy="194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F94E357-5CCA-452B-9A89-E4EF856B56A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84851" y="6011865"/>
                  <a:ext cx="375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B4F211D-5108-4FFE-9231-CDC867C5567F}"/>
                    </a:ext>
                  </a:extLst>
                </p14:cNvPr>
                <p14:cNvContentPartPr/>
                <p14:nvPr/>
              </p14:nvContentPartPr>
              <p14:xfrm>
                <a:off x="1375731" y="5891265"/>
                <a:ext cx="378720" cy="253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B4F211D-5108-4FFE-9231-CDC867C5567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358091" y="5873265"/>
                  <a:ext cx="414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8818CA-0F29-4094-A44E-21FA961CDC8A}"/>
                    </a:ext>
                  </a:extLst>
                </p14:cNvPr>
                <p14:cNvContentPartPr/>
                <p14:nvPr/>
              </p14:nvContentPartPr>
              <p14:xfrm>
                <a:off x="1583811" y="5636025"/>
                <a:ext cx="327600" cy="298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8818CA-0F29-4094-A44E-21FA961CDC8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566171" y="5618025"/>
                  <a:ext cx="363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FA19509-394D-4F48-927C-D725EF5BDBA5}"/>
                    </a:ext>
                  </a:extLst>
                </p14:cNvPr>
                <p14:cNvContentPartPr/>
                <p14:nvPr/>
              </p14:nvContentPartPr>
              <p14:xfrm>
                <a:off x="1763451" y="5540625"/>
                <a:ext cx="324000" cy="289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FA19509-394D-4F48-927C-D725EF5BDBA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45811" y="5522625"/>
                  <a:ext cx="35964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9A50D4A-F351-4A9B-B28A-889D91DC760B}"/>
              </a:ext>
            </a:extLst>
          </p:cNvPr>
          <p:cNvGrpSpPr/>
          <p:nvPr/>
        </p:nvGrpSpPr>
        <p:grpSpPr>
          <a:xfrm>
            <a:off x="6835491" y="5151465"/>
            <a:ext cx="1474560" cy="669960"/>
            <a:chOff x="6835491" y="5151465"/>
            <a:chExt cx="1474560" cy="6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7DFC12B-B3BC-4016-A9F1-5DDC8605E487}"/>
                    </a:ext>
                  </a:extLst>
                </p14:cNvPr>
                <p14:cNvContentPartPr/>
                <p14:nvPr/>
              </p14:nvContentPartPr>
              <p14:xfrm>
                <a:off x="6835491" y="5278905"/>
                <a:ext cx="344160" cy="542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7DFC12B-B3BC-4016-A9F1-5DDC8605E48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817491" y="5261265"/>
                  <a:ext cx="3798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B5771CA-6643-4E48-909A-BED31B28BF43}"/>
                    </a:ext>
                  </a:extLst>
                </p14:cNvPr>
                <p14:cNvContentPartPr/>
                <p14:nvPr/>
              </p14:nvContentPartPr>
              <p14:xfrm>
                <a:off x="7129251" y="5567265"/>
                <a:ext cx="387000" cy="183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B5771CA-6643-4E48-909A-BED31B28BF4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11251" y="5549625"/>
                  <a:ext cx="422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ACD0ECA-1428-4970-A61F-9140AB9002E5}"/>
                    </a:ext>
                  </a:extLst>
                </p14:cNvPr>
                <p14:cNvContentPartPr/>
                <p14:nvPr/>
              </p14:nvContentPartPr>
              <p14:xfrm>
                <a:off x="7216371" y="5413545"/>
                <a:ext cx="403920" cy="135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ACD0ECA-1428-4970-A61F-9140AB9002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98371" y="5395905"/>
                  <a:ext cx="43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3685B0-1AAB-4067-8817-F5ABA233CEA3}"/>
                    </a:ext>
                  </a:extLst>
                </p14:cNvPr>
                <p14:cNvContentPartPr/>
                <p14:nvPr/>
              </p14:nvContentPartPr>
              <p14:xfrm>
                <a:off x="7722171" y="5323185"/>
                <a:ext cx="253800" cy="192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3685B0-1AAB-4067-8817-F5ABA233CEA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704531" y="5305545"/>
                  <a:ext cx="289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5360160-2064-4E21-AB9E-CB94E5097074}"/>
                    </a:ext>
                  </a:extLst>
                </p14:cNvPr>
                <p14:cNvContentPartPr/>
                <p14:nvPr/>
              </p14:nvContentPartPr>
              <p14:xfrm>
                <a:off x="7740171" y="5357385"/>
                <a:ext cx="211320" cy="165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5360160-2064-4E21-AB9E-CB94E509707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722531" y="5339745"/>
                  <a:ext cx="246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1C3C97D-3C2B-4FF2-8C1C-8A45C8F8FD1A}"/>
                    </a:ext>
                  </a:extLst>
                </p14:cNvPr>
                <p14:cNvContentPartPr/>
                <p14:nvPr/>
              </p14:nvContentPartPr>
              <p14:xfrm>
                <a:off x="8111691" y="5151465"/>
                <a:ext cx="198360" cy="245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1C3C97D-3C2B-4FF2-8C1C-8A45C8F8FD1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093691" y="5133465"/>
                  <a:ext cx="23400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AC2E74E-3C0A-4409-AB92-F07421265432}"/>
              </a:ext>
            </a:extLst>
          </p:cNvPr>
          <p:cNvGrpSpPr/>
          <p:nvPr/>
        </p:nvGrpSpPr>
        <p:grpSpPr>
          <a:xfrm>
            <a:off x="8501211" y="3722625"/>
            <a:ext cx="2670480" cy="1466640"/>
            <a:chOff x="8501211" y="3722625"/>
            <a:chExt cx="2670480" cy="14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B68D6C3-386D-4011-89E4-A54F8AF0AF88}"/>
                    </a:ext>
                  </a:extLst>
                </p14:cNvPr>
                <p14:cNvContentPartPr/>
                <p14:nvPr/>
              </p14:nvContentPartPr>
              <p14:xfrm>
                <a:off x="8501211" y="5042385"/>
                <a:ext cx="227520" cy="146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B68D6C3-386D-4011-89E4-A54F8AF0AF8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483211" y="5024385"/>
                  <a:ext cx="263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BA60A5B-1C5D-4265-9D90-5D06B39ECEE2}"/>
                    </a:ext>
                  </a:extLst>
                </p14:cNvPr>
                <p14:cNvContentPartPr/>
                <p14:nvPr/>
              </p14:nvContentPartPr>
              <p14:xfrm>
                <a:off x="8734491" y="4791105"/>
                <a:ext cx="240120" cy="369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BA60A5B-1C5D-4265-9D90-5D06B39ECEE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716851" y="4773465"/>
                  <a:ext cx="2757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4556013-D5D5-42FF-858E-068E7A01CE47}"/>
                    </a:ext>
                  </a:extLst>
                </p14:cNvPr>
                <p14:cNvContentPartPr/>
                <p14:nvPr/>
              </p14:nvContentPartPr>
              <p14:xfrm>
                <a:off x="8960571" y="4794705"/>
                <a:ext cx="220320" cy="239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4556013-D5D5-42FF-858E-068E7A01CE4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942571" y="4776705"/>
                  <a:ext cx="255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41DB24-F569-4806-8B76-0FD97229DEDE}"/>
                    </a:ext>
                  </a:extLst>
                </p14:cNvPr>
                <p14:cNvContentPartPr/>
                <p14:nvPr/>
              </p14:nvContentPartPr>
              <p14:xfrm>
                <a:off x="9160731" y="4852305"/>
                <a:ext cx="260280" cy="262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41DB24-F569-4806-8B76-0FD97229DED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142731" y="4834305"/>
                  <a:ext cx="295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7C1BCA5-7024-4E2D-BEE9-4B2C4B6E7295}"/>
                    </a:ext>
                  </a:extLst>
                </p14:cNvPr>
                <p14:cNvContentPartPr/>
                <p14:nvPr/>
              </p14:nvContentPartPr>
              <p14:xfrm>
                <a:off x="9460611" y="4592385"/>
                <a:ext cx="397440" cy="310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7C1BCA5-7024-4E2D-BEE9-4B2C4B6E729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442611" y="4574745"/>
                  <a:ext cx="433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D0E46FB-BADC-4C22-A29C-D3529A11FA42}"/>
                    </a:ext>
                  </a:extLst>
                </p14:cNvPr>
                <p14:cNvContentPartPr/>
                <p14:nvPr/>
              </p14:nvContentPartPr>
              <p14:xfrm>
                <a:off x="9741051" y="4236705"/>
                <a:ext cx="599760" cy="380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D0E46FB-BADC-4C22-A29C-D3529A11FA4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23051" y="4219065"/>
                  <a:ext cx="6354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D36AB5B-48C2-42A4-AC3E-443902279634}"/>
                    </a:ext>
                  </a:extLst>
                </p14:cNvPr>
                <p14:cNvContentPartPr/>
                <p14:nvPr/>
              </p14:nvContentPartPr>
              <p14:xfrm>
                <a:off x="10220931" y="4019625"/>
                <a:ext cx="251640" cy="384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D36AB5B-48C2-42A4-AC3E-44390227963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203291" y="4001625"/>
                  <a:ext cx="287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FBC5453-A6D8-409C-B48A-B25DD9D090D0}"/>
                    </a:ext>
                  </a:extLst>
                </p14:cNvPr>
                <p14:cNvContentPartPr/>
                <p14:nvPr/>
              </p14:nvContentPartPr>
              <p14:xfrm>
                <a:off x="10546731" y="4127985"/>
                <a:ext cx="16560" cy="89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FBC5453-A6D8-409C-B48A-B25DD9D090D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529091" y="4110345"/>
                  <a:ext cx="52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29161C7-C036-4D6A-8695-6C32AC63D576}"/>
                    </a:ext>
                  </a:extLst>
                </p14:cNvPr>
                <p14:cNvContentPartPr/>
                <p14:nvPr/>
              </p14:nvContentPartPr>
              <p14:xfrm>
                <a:off x="10384011" y="3946905"/>
                <a:ext cx="165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29161C7-C036-4D6A-8695-6C32AC63D57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366011" y="392926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9717FB1-B608-43A2-90C7-CF82092DB62F}"/>
                    </a:ext>
                  </a:extLst>
                </p14:cNvPr>
                <p14:cNvContentPartPr/>
                <p14:nvPr/>
              </p14:nvContentPartPr>
              <p14:xfrm>
                <a:off x="10546731" y="4017465"/>
                <a:ext cx="323280" cy="164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9717FB1-B608-43A2-90C7-CF82092DB62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529091" y="3999465"/>
                  <a:ext cx="358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28E3AAA-BF87-48A8-82A0-D5A72BAB923C}"/>
                    </a:ext>
                  </a:extLst>
                </p14:cNvPr>
                <p14:cNvContentPartPr/>
                <p14:nvPr/>
              </p14:nvContentPartPr>
              <p14:xfrm>
                <a:off x="10739691" y="3722625"/>
                <a:ext cx="432000" cy="667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28E3AAA-BF87-48A8-82A0-D5A72BAB923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722051" y="3704625"/>
                  <a:ext cx="467640" cy="70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F90DD09-E289-44B2-81B4-ABFE8483B5EC}"/>
                  </a:ext>
                </a:extLst>
              </p14:cNvPr>
              <p14:cNvContentPartPr/>
              <p14:nvPr/>
            </p14:nvContentPartPr>
            <p14:xfrm>
              <a:off x="171531" y="568305"/>
              <a:ext cx="70200" cy="242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F90DD09-E289-44B2-81B4-ABFE8483B5EC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53891" y="550665"/>
                <a:ext cx="105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7954B71-57FA-4919-900A-8B2B7115BEB6}"/>
                  </a:ext>
                </a:extLst>
              </p14:cNvPr>
              <p14:cNvContentPartPr/>
              <p14:nvPr/>
            </p14:nvContentPartPr>
            <p14:xfrm>
              <a:off x="307611" y="482985"/>
              <a:ext cx="164880" cy="5342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7954B71-57FA-4919-900A-8B2B7115BEB6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89611" y="464985"/>
                <a:ext cx="200520" cy="5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2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8ED475-8F1D-4963-958F-51983766CE31}"/>
              </a:ext>
            </a:extLst>
          </p:cNvPr>
          <p:cNvGrpSpPr/>
          <p:nvPr/>
        </p:nvGrpSpPr>
        <p:grpSpPr>
          <a:xfrm>
            <a:off x="298251" y="153585"/>
            <a:ext cx="11775600" cy="5862240"/>
            <a:chOff x="298251" y="153585"/>
            <a:chExt cx="11775600" cy="58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1ECA89-4B7A-46BD-9A2E-5E08F649DA38}"/>
                    </a:ext>
                  </a:extLst>
                </p14:cNvPr>
                <p14:cNvContentPartPr/>
                <p14:nvPr/>
              </p14:nvContentPartPr>
              <p14:xfrm>
                <a:off x="6651531" y="1140705"/>
                <a:ext cx="1191600" cy="527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1ECA89-4B7A-46BD-9A2E-5E08F649DA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3531" y="1122705"/>
                  <a:ext cx="12272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2A3F28-B539-42AF-AF90-C1087203C956}"/>
                    </a:ext>
                  </a:extLst>
                </p14:cNvPr>
                <p14:cNvContentPartPr/>
                <p14:nvPr/>
              </p14:nvContentPartPr>
              <p14:xfrm>
                <a:off x="7814331" y="1013625"/>
                <a:ext cx="291600" cy="343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2A3F28-B539-42AF-AF90-C1087203C9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96691" y="995625"/>
                  <a:ext cx="3272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8F96A4-50EE-4744-8F28-0AE6ED2B40D3}"/>
                    </a:ext>
                  </a:extLst>
                </p14:cNvPr>
                <p14:cNvContentPartPr/>
                <p14:nvPr/>
              </p14:nvContentPartPr>
              <p14:xfrm>
                <a:off x="7749531" y="1115505"/>
                <a:ext cx="315000" cy="11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8F96A4-50EE-4744-8F28-0AE6ED2B40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31891" y="1097865"/>
                  <a:ext cx="350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922493-07BD-411A-925D-7196D6ACE392}"/>
                    </a:ext>
                  </a:extLst>
                </p14:cNvPr>
                <p14:cNvContentPartPr/>
                <p14:nvPr/>
              </p14:nvContentPartPr>
              <p14:xfrm>
                <a:off x="8200611" y="1085985"/>
                <a:ext cx="331200" cy="264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922493-07BD-411A-925D-7196D6ACE3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82611" y="1068345"/>
                  <a:ext cx="366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E1C90C-8C0B-4BCB-832C-A847AC5B8BD1}"/>
                    </a:ext>
                  </a:extLst>
                </p14:cNvPr>
                <p14:cNvContentPartPr/>
                <p14:nvPr/>
              </p14:nvContentPartPr>
              <p14:xfrm>
                <a:off x="8708931" y="980145"/>
                <a:ext cx="558000" cy="29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E1C90C-8C0B-4BCB-832C-A847AC5B8B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1291" y="962145"/>
                  <a:ext cx="593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1EC2F3-E639-482A-BA96-410AEB16CFD5}"/>
                    </a:ext>
                  </a:extLst>
                </p14:cNvPr>
                <p14:cNvContentPartPr/>
                <p14:nvPr/>
              </p14:nvContentPartPr>
              <p14:xfrm>
                <a:off x="9250011" y="734265"/>
                <a:ext cx="670680" cy="519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1EC2F3-E639-482A-BA96-410AEB16CF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32371" y="716265"/>
                  <a:ext cx="7063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AD4BB4-0148-4F54-B363-F85A70B4604B}"/>
                    </a:ext>
                  </a:extLst>
                </p14:cNvPr>
                <p14:cNvContentPartPr/>
                <p14:nvPr/>
              </p14:nvContentPartPr>
              <p14:xfrm>
                <a:off x="10040211" y="711585"/>
                <a:ext cx="228600" cy="437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AD4BB4-0148-4F54-B363-F85A70B460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22211" y="693585"/>
                  <a:ext cx="2642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59C8EA-0F25-4031-8A4D-D2976B7338C6}"/>
                    </a:ext>
                  </a:extLst>
                </p14:cNvPr>
                <p14:cNvContentPartPr/>
                <p14:nvPr/>
              </p14:nvContentPartPr>
              <p14:xfrm>
                <a:off x="325611" y="307665"/>
                <a:ext cx="498600" cy="552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59C8EA-0F25-4031-8A4D-D2976B7338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971" y="289665"/>
                  <a:ext cx="5342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9DB1C4-4070-481E-9CEA-94F1615D926B}"/>
                    </a:ext>
                  </a:extLst>
                </p14:cNvPr>
                <p14:cNvContentPartPr/>
                <p14:nvPr/>
              </p14:nvContentPartPr>
              <p14:xfrm>
                <a:off x="894051" y="398025"/>
                <a:ext cx="408960" cy="51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9DB1C4-4070-481E-9CEA-94F1615D92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6411" y="380025"/>
                  <a:ext cx="4446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0C07FB-2DE1-47FB-9542-AEF9BB801D74}"/>
                    </a:ext>
                  </a:extLst>
                </p14:cNvPr>
                <p14:cNvContentPartPr/>
                <p14:nvPr/>
              </p14:nvContentPartPr>
              <p14:xfrm>
                <a:off x="1375731" y="560745"/>
                <a:ext cx="90000" cy="15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0C07FB-2DE1-47FB-9542-AEF9BB801D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58091" y="543105"/>
                  <a:ext cx="125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2EBC4D-F84B-415A-B14F-BEC75AD9B91D}"/>
                    </a:ext>
                  </a:extLst>
                </p14:cNvPr>
                <p14:cNvContentPartPr/>
                <p14:nvPr/>
              </p14:nvContentPartPr>
              <p14:xfrm>
                <a:off x="1348731" y="416025"/>
                <a:ext cx="9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2EBC4D-F84B-415A-B14F-BEC75AD9B9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31091" y="39838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6FD7ED-7D83-4619-81EF-BBCCA66EC290}"/>
                    </a:ext>
                  </a:extLst>
                </p14:cNvPr>
                <p14:cNvContentPartPr/>
                <p14:nvPr/>
              </p14:nvContentPartPr>
              <p14:xfrm>
                <a:off x="1583811" y="234945"/>
                <a:ext cx="331920" cy="43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6FD7ED-7D83-4619-81EF-BBCCA66EC2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6171" y="217305"/>
                  <a:ext cx="3675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5306C7-F82A-4AF6-AEC1-447833754E2E}"/>
                    </a:ext>
                  </a:extLst>
                </p14:cNvPr>
                <p14:cNvContentPartPr/>
                <p14:nvPr/>
              </p14:nvContentPartPr>
              <p14:xfrm>
                <a:off x="1556811" y="410625"/>
                <a:ext cx="293400" cy="9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5306C7-F82A-4AF6-AEC1-447833754E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39171" y="392985"/>
                  <a:ext cx="329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660F5F-AC33-4D81-A57E-B5CE45F18D40}"/>
                    </a:ext>
                  </a:extLst>
                </p14:cNvPr>
                <p14:cNvContentPartPr/>
                <p14:nvPr/>
              </p14:nvContentPartPr>
              <p14:xfrm>
                <a:off x="2009691" y="479385"/>
                <a:ext cx="84600" cy="11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660F5F-AC33-4D81-A57E-B5CE45F18D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91691" y="461385"/>
                  <a:ext cx="12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761D3E-EF15-4DAA-8E89-45A7232DB5A1}"/>
                    </a:ext>
                  </a:extLst>
                </p14:cNvPr>
                <p14:cNvContentPartPr/>
                <p14:nvPr/>
              </p14:nvContentPartPr>
              <p14:xfrm>
                <a:off x="2009691" y="349065"/>
                <a:ext cx="360" cy="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761D3E-EF15-4DAA-8E89-45A7232DB5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1691" y="3314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A72EE4-3E12-460B-9A15-0EC84C39C2B6}"/>
                    </a:ext>
                  </a:extLst>
                </p14:cNvPr>
                <p14:cNvContentPartPr/>
                <p14:nvPr/>
              </p14:nvContentPartPr>
              <p14:xfrm>
                <a:off x="2145411" y="419625"/>
                <a:ext cx="327240" cy="17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A72EE4-3E12-460B-9A15-0EC84C39C2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27411" y="401985"/>
                  <a:ext cx="362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BF597D-576E-4EFB-9C8C-243BC30DD2C7}"/>
                    </a:ext>
                  </a:extLst>
                </p14:cNvPr>
                <p14:cNvContentPartPr/>
                <p14:nvPr/>
              </p14:nvContentPartPr>
              <p14:xfrm>
                <a:off x="2613411" y="153585"/>
                <a:ext cx="436680" cy="88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BF597D-576E-4EFB-9C8C-243BC30DD2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5411" y="135945"/>
                  <a:ext cx="47232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782AFD-12E4-4EC0-89CD-84C3C4AE5BE8}"/>
                    </a:ext>
                  </a:extLst>
                </p14:cNvPr>
                <p14:cNvContentPartPr/>
                <p14:nvPr/>
              </p14:nvContentPartPr>
              <p14:xfrm>
                <a:off x="3394611" y="226305"/>
                <a:ext cx="466200" cy="45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782AFD-12E4-4EC0-89CD-84C3C4AE5B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76971" y="208305"/>
                  <a:ext cx="5018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DB197C-A87E-4FBE-84A8-A6DC9D17CDB2}"/>
                    </a:ext>
                  </a:extLst>
                </p14:cNvPr>
                <p14:cNvContentPartPr/>
                <p14:nvPr/>
              </p14:nvContentPartPr>
              <p14:xfrm>
                <a:off x="3847491" y="407025"/>
                <a:ext cx="78840" cy="13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DB197C-A87E-4FBE-84A8-A6DC9D17CD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29491" y="389385"/>
                  <a:ext cx="114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A16835-86F7-4CF1-9700-13EA8223E4DE}"/>
                    </a:ext>
                  </a:extLst>
                </p14:cNvPr>
                <p14:cNvContentPartPr/>
                <p14:nvPr/>
              </p14:nvContentPartPr>
              <p14:xfrm>
                <a:off x="3774771" y="216945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A16835-86F7-4CF1-9700-13EA8223E4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7131" y="198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973D6D-AE09-4DC7-8801-4F0F0207A273}"/>
                    </a:ext>
                  </a:extLst>
                </p14:cNvPr>
                <p14:cNvContentPartPr/>
                <p14:nvPr/>
              </p14:nvContentPartPr>
              <p14:xfrm>
                <a:off x="4001211" y="295065"/>
                <a:ext cx="347040" cy="21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973D6D-AE09-4DC7-8801-4F0F0207A2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83571" y="277425"/>
                  <a:ext cx="382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90F749-4A43-4AA1-BE14-C2FF2627C1B1}"/>
                    </a:ext>
                  </a:extLst>
                </p14:cNvPr>
                <p14:cNvContentPartPr/>
                <p14:nvPr/>
              </p14:nvContentPartPr>
              <p14:xfrm>
                <a:off x="4437171" y="196425"/>
                <a:ext cx="494640" cy="25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90F749-4A43-4AA1-BE14-C2FF2627C1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9171" y="178425"/>
                  <a:ext cx="530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B4D91F-DEB3-45A7-B60A-764C4C89924E}"/>
                    </a:ext>
                  </a:extLst>
                </p14:cNvPr>
                <p14:cNvContentPartPr/>
                <p14:nvPr/>
              </p14:nvContentPartPr>
              <p14:xfrm>
                <a:off x="334611" y="820305"/>
                <a:ext cx="5394960" cy="36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B4D91F-DEB3-45A7-B60A-764C4C8992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6611" y="802305"/>
                  <a:ext cx="54306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85CFB8-50EA-45B4-AE13-37BD7546805F}"/>
                    </a:ext>
                  </a:extLst>
                </p14:cNvPr>
                <p14:cNvContentPartPr/>
                <p14:nvPr/>
              </p14:nvContentPartPr>
              <p14:xfrm>
                <a:off x="298251" y="1139985"/>
                <a:ext cx="5421240" cy="337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85CFB8-50EA-45B4-AE13-37BD754680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0611" y="1121985"/>
                  <a:ext cx="5456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A16026-98A7-4255-B894-EAEEF510E4B4}"/>
                    </a:ext>
                  </a:extLst>
                </p14:cNvPr>
                <p14:cNvContentPartPr/>
                <p14:nvPr/>
              </p14:nvContentPartPr>
              <p14:xfrm>
                <a:off x="5152851" y="1158345"/>
                <a:ext cx="584640" cy="798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A16026-98A7-4255-B894-EAEEF510E4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34851" y="1140345"/>
                  <a:ext cx="62028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7EF41E-8D0C-47A1-B835-B22E27630DCA}"/>
                    </a:ext>
                  </a:extLst>
                </p14:cNvPr>
                <p14:cNvContentPartPr/>
                <p14:nvPr/>
              </p14:nvContentPartPr>
              <p14:xfrm>
                <a:off x="5477211" y="1651905"/>
                <a:ext cx="251280" cy="68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7EF41E-8D0C-47A1-B835-B22E27630D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59211" y="1634265"/>
                  <a:ext cx="28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3E5F41-6ADB-4AC5-8B4D-9885355E56D5}"/>
                    </a:ext>
                  </a:extLst>
                </p14:cNvPr>
                <p14:cNvContentPartPr/>
                <p14:nvPr/>
              </p14:nvContentPartPr>
              <p14:xfrm>
                <a:off x="769131" y="1819305"/>
                <a:ext cx="102960" cy="43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3E5F41-6ADB-4AC5-8B4D-9885355E56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1131" y="1801665"/>
                  <a:ext cx="1386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F06FEC-62D1-46F7-8861-EC391F6A0EA4}"/>
                    </a:ext>
                  </a:extLst>
                </p14:cNvPr>
                <p14:cNvContentPartPr/>
                <p14:nvPr/>
              </p14:nvContentPartPr>
              <p14:xfrm>
                <a:off x="832491" y="1774305"/>
                <a:ext cx="554400" cy="47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F06FEC-62D1-46F7-8861-EC391F6A0E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4491" y="1756305"/>
                  <a:ext cx="5900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B0AAEF-4E4C-4854-A1EE-3AAF8D602376}"/>
                    </a:ext>
                  </a:extLst>
                </p14:cNvPr>
                <p14:cNvContentPartPr/>
                <p14:nvPr/>
              </p14:nvContentPartPr>
              <p14:xfrm>
                <a:off x="1404531" y="1773225"/>
                <a:ext cx="284400" cy="352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B0AAEF-4E4C-4854-A1EE-3AAF8D6023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86531" y="1755585"/>
                  <a:ext cx="320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0FE70C-33D5-45EC-96B0-AB92A3FBF165}"/>
                    </a:ext>
                  </a:extLst>
                </p14:cNvPr>
                <p14:cNvContentPartPr/>
                <p14:nvPr/>
              </p14:nvContentPartPr>
              <p14:xfrm>
                <a:off x="1013931" y="1611225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0FE70C-33D5-45EC-96B0-AB92A3FBF1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5931" y="1593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05D3CF-2ACE-40E9-8302-602E25F725ED}"/>
                    </a:ext>
                  </a:extLst>
                </p14:cNvPr>
                <p14:cNvContentPartPr/>
                <p14:nvPr/>
              </p14:nvContentPartPr>
              <p14:xfrm>
                <a:off x="393651" y="1638225"/>
                <a:ext cx="610920" cy="11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05D3CF-2ACE-40E9-8302-602E25F725E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6011" y="1620585"/>
                  <a:ext cx="646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DC2B9E-C8AE-42B7-B39D-13EC8C4214C5}"/>
                    </a:ext>
                  </a:extLst>
                </p14:cNvPr>
                <p14:cNvContentPartPr/>
                <p14:nvPr/>
              </p14:nvContentPartPr>
              <p14:xfrm>
                <a:off x="2299491" y="1880145"/>
                <a:ext cx="417240" cy="29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DC2B9E-C8AE-42B7-B39D-13EC8C4214C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81491" y="1862145"/>
                  <a:ext cx="452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9D2352-60D2-4ED2-852F-CC1B2FEBE875}"/>
                    </a:ext>
                  </a:extLst>
                </p14:cNvPr>
                <p14:cNvContentPartPr/>
                <p14:nvPr/>
              </p14:nvContentPartPr>
              <p14:xfrm>
                <a:off x="2724291" y="1837305"/>
                <a:ext cx="336600" cy="19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9D2352-60D2-4ED2-852F-CC1B2FEBE87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06291" y="1819665"/>
                  <a:ext cx="372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C9FDA3-0994-4F52-96BA-152AD0E9DACF}"/>
                    </a:ext>
                  </a:extLst>
                </p14:cNvPr>
                <p14:cNvContentPartPr/>
                <p14:nvPr/>
              </p14:nvContentPartPr>
              <p14:xfrm>
                <a:off x="3077811" y="1838025"/>
                <a:ext cx="464040" cy="27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C9FDA3-0994-4F52-96BA-152AD0E9DA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59811" y="1820025"/>
                  <a:ext cx="499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61B45F-A70B-49CB-92E8-F4A232FECB39}"/>
                    </a:ext>
                  </a:extLst>
                </p14:cNvPr>
                <p14:cNvContentPartPr/>
                <p14:nvPr/>
              </p14:nvContentPartPr>
              <p14:xfrm>
                <a:off x="3503331" y="1593225"/>
                <a:ext cx="387720" cy="48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61B45F-A70B-49CB-92E8-F4A232FECB3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85691" y="1575225"/>
                  <a:ext cx="42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D38797-7439-491D-958D-11CA4FA07A16}"/>
                    </a:ext>
                  </a:extLst>
                </p14:cNvPr>
                <p14:cNvContentPartPr/>
                <p14:nvPr/>
              </p14:nvContentPartPr>
              <p14:xfrm>
                <a:off x="3826971" y="1480905"/>
                <a:ext cx="946080" cy="691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D38797-7439-491D-958D-11CA4FA07A1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09331" y="1463265"/>
                  <a:ext cx="98172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3BDD72-924E-4486-87F8-F811A6532EC9}"/>
                    </a:ext>
                  </a:extLst>
                </p14:cNvPr>
                <p14:cNvContentPartPr/>
                <p14:nvPr/>
              </p14:nvContentPartPr>
              <p14:xfrm>
                <a:off x="796491" y="2535345"/>
                <a:ext cx="552600" cy="486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3BDD72-924E-4486-87F8-F811A6532EC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8851" y="2517345"/>
                  <a:ext cx="5882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621238-7B03-420C-B7A5-5BB25698DC0C}"/>
                    </a:ext>
                  </a:extLst>
                </p14:cNvPr>
                <p14:cNvContentPartPr/>
                <p14:nvPr/>
              </p14:nvContentPartPr>
              <p14:xfrm>
                <a:off x="1316691" y="2590425"/>
                <a:ext cx="406080" cy="253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621238-7B03-420C-B7A5-5BB25698DC0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98691" y="2572785"/>
                  <a:ext cx="441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F3C106-3167-4E5F-A34A-5A009F8408B9}"/>
                    </a:ext>
                  </a:extLst>
                </p14:cNvPr>
                <p14:cNvContentPartPr/>
                <p14:nvPr/>
              </p14:nvContentPartPr>
              <p14:xfrm>
                <a:off x="1837251" y="2597985"/>
                <a:ext cx="10080" cy="98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F3C106-3167-4E5F-A34A-5A009F8408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19611" y="2580345"/>
                  <a:ext cx="45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65541D-4A1D-47FE-AD7E-072A8AF08120}"/>
                    </a:ext>
                  </a:extLst>
                </p14:cNvPr>
                <p14:cNvContentPartPr/>
                <p14:nvPr/>
              </p14:nvContentPartPr>
              <p14:xfrm>
                <a:off x="1792251" y="2444265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65541D-4A1D-47FE-AD7E-072A8AF081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74251" y="2426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EF65D3-CE74-4378-9810-42BF0922A448}"/>
                    </a:ext>
                  </a:extLst>
                </p14:cNvPr>
                <p14:cNvContentPartPr/>
                <p14:nvPr/>
              </p14:nvContentPartPr>
              <p14:xfrm>
                <a:off x="1890891" y="2415105"/>
                <a:ext cx="204120" cy="318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EF65D3-CE74-4378-9810-42BF0922A4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73251" y="2397105"/>
                  <a:ext cx="239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DA01380-C535-49F1-BA61-A46F1D6B3990}"/>
                    </a:ext>
                  </a:extLst>
                </p14:cNvPr>
                <p14:cNvContentPartPr/>
                <p14:nvPr/>
              </p14:nvContentPartPr>
              <p14:xfrm>
                <a:off x="1855611" y="2479905"/>
                <a:ext cx="186840" cy="19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DA01380-C535-49F1-BA61-A46F1D6B39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37611" y="2462265"/>
                  <a:ext cx="222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66CD3F-5C97-43EC-AC76-45A0E437BC68}"/>
                    </a:ext>
                  </a:extLst>
                </p14:cNvPr>
                <p14:cNvContentPartPr/>
                <p14:nvPr/>
              </p14:nvContentPartPr>
              <p14:xfrm>
                <a:off x="2217771" y="2561985"/>
                <a:ext cx="90000" cy="154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66CD3F-5C97-43EC-AC76-45A0E437BC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00131" y="2543985"/>
                  <a:ext cx="125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869268-FE65-459F-9771-281A27086065}"/>
                    </a:ext>
                  </a:extLst>
                </p14:cNvPr>
                <p14:cNvContentPartPr/>
                <p14:nvPr/>
              </p14:nvContentPartPr>
              <p14:xfrm>
                <a:off x="2208771" y="2389905"/>
                <a:ext cx="360" cy="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869268-FE65-459F-9771-281A270860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0771" y="23719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E5AE5B-59B6-4366-A3F5-6A642D06B78F}"/>
                    </a:ext>
                  </a:extLst>
                </p14:cNvPr>
                <p14:cNvContentPartPr/>
                <p14:nvPr/>
              </p14:nvContentPartPr>
              <p14:xfrm>
                <a:off x="2407851" y="2423025"/>
                <a:ext cx="412200" cy="181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E5AE5B-59B6-4366-A3F5-6A642D06B7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89851" y="2405385"/>
                  <a:ext cx="447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28DD44-7871-4BDE-A8AB-4AAFDD80C2FF}"/>
                    </a:ext>
                  </a:extLst>
                </p14:cNvPr>
                <p14:cNvContentPartPr/>
                <p14:nvPr/>
              </p14:nvContentPartPr>
              <p14:xfrm>
                <a:off x="2925891" y="2321505"/>
                <a:ext cx="426960" cy="972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28DD44-7871-4BDE-A8AB-4AAFDD80C2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07891" y="2303505"/>
                  <a:ext cx="46260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CEF990-2D7B-43B3-8384-F27439BCC655}"/>
                    </a:ext>
                  </a:extLst>
                </p14:cNvPr>
                <p14:cNvContentPartPr/>
                <p14:nvPr/>
              </p14:nvContentPartPr>
              <p14:xfrm>
                <a:off x="3919851" y="2253825"/>
                <a:ext cx="361800" cy="56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CEF990-2D7B-43B3-8384-F27439BCC6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02211" y="2236185"/>
                  <a:ext cx="3974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5E9F01-B81E-43E6-9EBB-9BEEB45AE3E9}"/>
                    </a:ext>
                  </a:extLst>
                </p14:cNvPr>
                <p14:cNvContentPartPr/>
                <p14:nvPr/>
              </p14:nvContentPartPr>
              <p14:xfrm>
                <a:off x="3793131" y="2498265"/>
                <a:ext cx="586800" cy="27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5E9F01-B81E-43E6-9EBB-9BEEB45AE3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75131" y="2480625"/>
                  <a:ext cx="622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139F7E-08FA-45C4-9668-B469AB2C32B7}"/>
                    </a:ext>
                  </a:extLst>
                </p14:cNvPr>
                <p14:cNvContentPartPr/>
                <p14:nvPr/>
              </p14:nvContentPartPr>
              <p14:xfrm>
                <a:off x="4166091" y="2458665"/>
                <a:ext cx="535680" cy="159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139F7E-08FA-45C4-9668-B469AB2C32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48091" y="2440665"/>
                  <a:ext cx="571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7242C4-4BBD-4A17-8DB2-A026DC75DC3F}"/>
                    </a:ext>
                  </a:extLst>
                </p14:cNvPr>
                <p14:cNvContentPartPr/>
                <p14:nvPr/>
              </p14:nvContentPartPr>
              <p14:xfrm>
                <a:off x="5187411" y="2106585"/>
                <a:ext cx="670680" cy="518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7242C4-4BBD-4A17-8DB2-A026DC75DC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69411" y="2088945"/>
                  <a:ext cx="7063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87C70C4-4CAC-4CEF-B9CA-2261FA106682}"/>
                    </a:ext>
                  </a:extLst>
                </p14:cNvPr>
                <p14:cNvContentPartPr/>
                <p14:nvPr/>
              </p14:nvContentPartPr>
              <p14:xfrm>
                <a:off x="5931891" y="2243385"/>
                <a:ext cx="36756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87C70C4-4CAC-4CEF-B9CA-2261FA1066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13891" y="2225745"/>
                  <a:ext cx="4032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F47533-8E2F-4F35-9570-565E35C7730F}"/>
                    </a:ext>
                  </a:extLst>
                </p14:cNvPr>
                <p14:cNvContentPartPr/>
                <p14:nvPr/>
              </p14:nvContentPartPr>
              <p14:xfrm>
                <a:off x="7007571" y="1896705"/>
                <a:ext cx="223920" cy="54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F47533-8E2F-4F35-9570-565E35C773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89571" y="1879065"/>
                  <a:ext cx="2595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6417F4-21B5-489E-A2C3-4065332A8452}"/>
                    </a:ext>
                  </a:extLst>
                </p14:cNvPr>
                <p14:cNvContentPartPr/>
                <p14:nvPr/>
              </p14:nvContentPartPr>
              <p14:xfrm>
                <a:off x="7369011" y="1846305"/>
                <a:ext cx="968760" cy="48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6417F4-21B5-489E-A2C3-4065332A84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51371" y="1828305"/>
                  <a:ext cx="10044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9F56765-47D2-42D6-A701-45E08A518CAB}"/>
                    </a:ext>
                  </a:extLst>
                </p14:cNvPr>
                <p14:cNvContentPartPr/>
                <p14:nvPr/>
              </p14:nvContentPartPr>
              <p14:xfrm>
                <a:off x="8283771" y="1849185"/>
                <a:ext cx="244800" cy="351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9F56765-47D2-42D6-A701-45E08A518CA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65771" y="1831185"/>
                  <a:ext cx="280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D4160D-5CA5-4EF7-B985-B1F0FA825497}"/>
                    </a:ext>
                  </a:extLst>
                </p14:cNvPr>
                <p14:cNvContentPartPr/>
                <p14:nvPr/>
              </p14:nvContentPartPr>
              <p14:xfrm>
                <a:off x="8700291" y="1946385"/>
                <a:ext cx="40320" cy="117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D4160D-5CA5-4EF7-B985-B1F0FA8254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82291" y="1928385"/>
                  <a:ext cx="75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CF8AE31-9A2A-47AD-9258-EAD4A6849F96}"/>
                    </a:ext>
                  </a:extLst>
                </p14:cNvPr>
                <p14:cNvContentPartPr/>
                <p14:nvPr/>
              </p14:nvContentPartPr>
              <p14:xfrm>
                <a:off x="8618571" y="1822905"/>
                <a:ext cx="3960" cy="6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CF8AE31-9A2A-47AD-9258-EAD4A6849F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0931" y="1805265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B4D0A4A-FF77-4B9C-B304-3F6214C116F9}"/>
                    </a:ext>
                  </a:extLst>
                </p14:cNvPr>
                <p14:cNvContentPartPr/>
                <p14:nvPr/>
              </p14:nvContentPartPr>
              <p14:xfrm>
                <a:off x="8904051" y="1892025"/>
                <a:ext cx="362520" cy="254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B4D0A4A-FF77-4B9C-B304-3F6214C116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86051" y="1874025"/>
                  <a:ext cx="398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42DB37-8DBC-4BFA-B79F-A265CDF07927}"/>
                    </a:ext>
                  </a:extLst>
                </p14:cNvPr>
                <p14:cNvContentPartPr/>
                <p14:nvPr/>
              </p14:nvContentPartPr>
              <p14:xfrm>
                <a:off x="9407331" y="1304145"/>
                <a:ext cx="1277640" cy="851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42DB37-8DBC-4BFA-B79F-A265CDF079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89331" y="1286145"/>
                  <a:ext cx="131328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C43660-B3F1-4D95-B4EA-9ECAA3A58251}"/>
                    </a:ext>
                  </a:extLst>
                </p14:cNvPr>
                <p14:cNvContentPartPr/>
                <p14:nvPr/>
              </p14:nvContentPartPr>
              <p14:xfrm>
                <a:off x="10809531" y="1837665"/>
                <a:ext cx="360" cy="9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C43660-B3F1-4D95-B4EA-9ECAA3A58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91891" y="18196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B1DB16-C46A-4A36-96F7-12E8DB08163D}"/>
                    </a:ext>
                  </a:extLst>
                </p14:cNvPr>
                <p14:cNvContentPartPr/>
                <p14:nvPr/>
              </p14:nvContentPartPr>
              <p14:xfrm>
                <a:off x="5450931" y="234945"/>
                <a:ext cx="228960" cy="581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B1DB16-C46A-4A36-96F7-12E8DB0816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32931" y="217305"/>
                  <a:ext cx="2646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497F94-D05E-4F83-9E22-DDDA3CA620B0}"/>
                    </a:ext>
                  </a:extLst>
                </p14:cNvPr>
                <p14:cNvContentPartPr/>
                <p14:nvPr/>
              </p14:nvContentPartPr>
              <p14:xfrm>
                <a:off x="5801571" y="157545"/>
                <a:ext cx="357840" cy="632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497F94-D05E-4F83-9E22-DDDA3CA620B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83571" y="139905"/>
                  <a:ext cx="3934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116428-D3E8-47D8-B90B-41BC5ABEC7E8}"/>
                    </a:ext>
                  </a:extLst>
                </p14:cNvPr>
                <p14:cNvContentPartPr/>
                <p14:nvPr/>
              </p14:nvContentPartPr>
              <p14:xfrm>
                <a:off x="6011451" y="416025"/>
                <a:ext cx="348480" cy="16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116428-D3E8-47D8-B90B-41BC5ABEC7E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93451" y="398385"/>
                  <a:ext cx="384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857165-125F-4255-AD48-07EFCD505F59}"/>
                    </a:ext>
                  </a:extLst>
                </p14:cNvPr>
                <p14:cNvContentPartPr/>
                <p14:nvPr/>
              </p14:nvContentPartPr>
              <p14:xfrm>
                <a:off x="6391611" y="323145"/>
                <a:ext cx="286920" cy="25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857165-125F-4255-AD48-07EFCD505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73611" y="305145"/>
                  <a:ext cx="322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7E2624-F130-4F8A-AF10-EB5992781EC7}"/>
                    </a:ext>
                  </a:extLst>
                </p14:cNvPr>
                <p14:cNvContentPartPr/>
                <p14:nvPr/>
              </p14:nvContentPartPr>
              <p14:xfrm>
                <a:off x="6706971" y="214425"/>
                <a:ext cx="697320" cy="449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7E2624-F130-4F8A-AF10-EB5992781EC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88971" y="196785"/>
                  <a:ext cx="7329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34EA86-B0B4-42B6-A143-F69109829404}"/>
                    </a:ext>
                  </a:extLst>
                </p14:cNvPr>
                <p14:cNvContentPartPr/>
                <p14:nvPr/>
              </p14:nvContentPartPr>
              <p14:xfrm>
                <a:off x="7455051" y="232785"/>
                <a:ext cx="303480" cy="229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34EA86-B0B4-42B6-A143-F6910982940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37051" y="215145"/>
                  <a:ext cx="339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7E8360-0A17-4E5B-8819-8AE88DDE9177}"/>
                    </a:ext>
                  </a:extLst>
                </p14:cNvPr>
                <p14:cNvContentPartPr/>
                <p14:nvPr/>
              </p14:nvContentPartPr>
              <p14:xfrm>
                <a:off x="7939611" y="171585"/>
                <a:ext cx="120600" cy="468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7E8360-0A17-4E5B-8819-8AE88DDE917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21611" y="153945"/>
                  <a:ext cx="1562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D92A1C-C7F1-4612-9221-670BF0B03EF5}"/>
                    </a:ext>
                  </a:extLst>
                </p14:cNvPr>
                <p14:cNvContentPartPr/>
                <p14:nvPr/>
              </p14:nvContentPartPr>
              <p14:xfrm>
                <a:off x="746811" y="3636225"/>
                <a:ext cx="192600" cy="463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D92A1C-C7F1-4612-9221-670BF0B03EF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28811" y="3618225"/>
                  <a:ext cx="2282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F8CAC6-B8C8-43E6-9147-1D83685113EF}"/>
                    </a:ext>
                  </a:extLst>
                </p14:cNvPr>
                <p14:cNvContentPartPr/>
                <p14:nvPr/>
              </p14:nvContentPartPr>
              <p14:xfrm>
                <a:off x="941211" y="3575745"/>
                <a:ext cx="473040" cy="52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F8CAC6-B8C8-43E6-9147-1D83685113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23571" y="3557745"/>
                  <a:ext cx="5086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FF3299-EF0C-4AFF-8FBA-0EB7CF780F73}"/>
                    </a:ext>
                  </a:extLst>
                </p14:cNvPr>
                <p14:cNvContentPartPr/>
                <p14:nvPr/>
              </p14:nvContentPartPr>
              <p14:xfrm>
                <a:off x="1490931" y="3647025"/>
                <a:ext cx="326160" cy="348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FF3299-EF0C-4AFF-8FBA-0EB7CF780F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72931" y="3629025"/>
                  <a:ext cx="3618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E52AFE-C0FF-4F03-A153-A400CA0F1548}"/>
                    </a:ext>
                  </a:extLst>
                </p14:cNvPr>
                <p14:cNvContentPartPr/>
                <p14:nvPr/>
              </p14:nvContentPartPr>
              <p14:xfrm>
                <a:off x="1149291" y="3476025"/>
                <a:ext cx="360" cy="3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E52AFE-C0FF-4F03-A153-A400CA0F154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1291" y="34583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6EEFC7-F23D-44E3-BD14-62C1C1B11F1E}"/>
                    </a:ext>
                  </a:extLst>
                </p14:cNvPr>
                <p14:cNvContentPartPr/>
                <p14:nvPr/>
              </p14:nvContentPartPr>
              <p14:xfrm>
                <a:off x="434691" y="3494385"/>
                <a:ext cx="714960" cy="190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6EEFC7-F23D-44E3-BD14-62C1C1B11F1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6691" y="3476385"/>
                  <a:ext cx="750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AD180B-16B6-465A-B1D2-D14633547E64}"/>
                    </a:ext>
                  </a:extLst>
                </p14:cNvPr>
                <p14:cNvContentPartPr/>
                <p14:nvPr/>
              </p14:nvContentPartPr>
              <p14:xfrm>
                <a:off x="2734011" y="3379905"/>
                <a:ext cx="426240" cy="709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AD180B-16B6-465A-B1D2-D14633547E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16371" y="3362265"/>
                  <a:ext cx="46188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C48461-1251-48EE-93AB-E56EF2C2C314}"/>
                    </a:ext>
                  </a:extLst>
                </p14:cNvPr>
                <p14:cNvContentPartPr/>
                <p14:nvPr/>
              </p14:nvContentPartPr>
              <p14:xfrm>
                <a:off x="3230451" y="3529305"/>
                <a:ext cx="277560" cy="217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C48461-1251-48EE-93AB-E56EF2C2C3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12811" y="3511665"/>
                  <a:ext cx="313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68FF0D-43F7-4A38-B552-4DBFD31D8249}"/>
                    </a:ext>
                  </a:extLst>
                </p14:cNvPr>
                <p14:cNvContentPartPr/>
                <p14:nvPr/>
              </p14:nvContentPartPr>
              <p14:xfrm>
                <a:off x="3575691" y="3391425"/>
                <a:ext cx="223920" cy="17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68FF0D-43F7-4A38-B552-4DBFD31D824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57691" y="3373425"/>
                  <a:ext cx="259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2F8F30-D9A0-4334-8F86-BA4CA64A30A3}"/>
                    </a:ext>
                  </a:extLst>
                </p14:cNvPr>
                <p14:cNvContentPartPr/>
                <p14:nvPr/>
              </p14:nvContentPartPr>
              <p14:xfrm>
                <a:off x="3784131" y="3150945"/>
                <a:ext cx="247680" cy="250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2F8F30-D9A0-4334-8F86-BA4CA64A30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766131" y="3132945"/>
                  <a:ext cx="283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AC098E0-B194-4476-86F3-9226D11C8C01}"/>
                    </a:ext>
                  </a:extLst>
                </p14:cNvPr>
                <p14:cNvContentPartPr/>
                <p14:nvPr/>
              </p14:nvContentPartPr>
              <p14:xfrm>
                <a:off x="4102011" y="3107745"/>
                <a:ext cx="393480" cy="218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AC098E0-B194-4476-86F3-9226D11C8C0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84371" y="3089745"/>
                  <a:ext cx="42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BABF7A8-0322-483A-BD21-4D3A226B7E38}"/>
                    </a:ext>
                  </a:extLst>
                </p14:cNvPr>
                <p14:cNvContentPartPr/>
                <p14:nvPr/>
              </p14:nvContentPartPr>
              <p14:xfrm>
                <a:off x="4419891" y="2960145"/>
                <a:ext cx="351360" cy="829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BABF7A8-0322-483A-BD21-4D3A226B7E3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02251" y="2942505"/>
                  <a:ext cx="3870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C296310-4128-4193-875E-BCCB355442E2}"/>
                    </a:ext>
                  </a:extLst>
                </p14:cNvPr>
                <p14:cNvContentPartPr/>
                <p14:nvPr/>
              </p14:nvContentPartPr>
              <p14:xfrm>
                <a:off x="4770891" y="3213585"/>
                <a:ext cx="420480" cy="577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C296310-4128-4193-875E-BCCB355442E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53251" y="3195585"/>
                  <a:ext cx="45612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C774750-1936-4930-9B81-AD7338F06BCE}"/>
                    </a:ext>
                  </a:extLst>
                </p14:cNvPr>
                <p14:cNvContentPartPr/>
                <p14:nvPr/>
              </p14:nvContentPartPr>
              <p14:xfrm>
                <a:off x="5318091" y="3402225"/>
                <a:ext cx="384120" cy="182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C774750-1936-4930-9B81-AD7338F06BC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300451" y="3384585"/>
                  <a:ext cx="419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6A5E939-BEEB-41B6-AE57-4AFC27E922F0}"/>
                    </a:ext>
                  </a:extLst>
                </p14:cNvPr>
                <p14:cNvContentPartPr/>
                <p14:nvPr/>
              </p14:nvContentPartPr>
              <p14:xfrm>
                <a:off x="5739651" y="3285945"/>
                <a:ext cx="132840" cy="229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6A5E939-BEEB-41B6-AE57-4AFC27E922F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21651" y="3267945"/>
                  <a:ext cx="168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330D37-3328-4F25-B79A-8601A99C6409}"/>
                    </a:ext>
                  </a:extLst>
                </p14:cNvPr>
                <p14:cNvContentPartPr/>
                <p14:nvPr/>
              </p14:nvContentPartPr>
              <p14:xfrm>
                <a:off x="5661531" y="3170025"/>
                <a:ext cx="5760" cy="1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330D37-3328-4F25-B79A-8601A99C64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43891" y="3152385"/>
                  <a:ext cx="41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966F4B8-5F91-4777-8AD0-0204051D3083}"/>
                    </a:ext>
                  </a:extLst>
                </p14:cNvPr>
                <p14:cNvContentPartPr/>
                <p14:nvPr/>
              </p14:nvContentPartPr>
              <p14:xfrm>
                <a:off x="5839731" y="2996505"/>
                <a:ext cx="295920" cy="406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966F4B8-5F91-4777-8AD0-0204051D308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21731" y="2978505"/>
                  <a:ext cx="3315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AED8A60-48DC-4D64-B4B6-B1F301ECC06A}"/>
                    </a:ext>
                  </a:extLst>
                </p14:cNvPr>
                <p14:cNvContentPartPr/>
                <p14:nvPr/>
              </p14:nvContentPartPr>
              <p14:xfrm>
                <a:off x="5721291" y="3175065"/>
                <a:ext cx="369720" cy="156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AED8A60-48DC-4D64-B4B6-B1F301ECC06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03651" y="3157065"/>
                  <a:ext cx="405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F17E13-EB20-443E-A4BC-0CB3C46C1A06}"/>
                    </a:ext>
                  </a:extLst>
                </p14:cNvPr>
                <p14:cNvContentPartPr/>
                <p14:nvPr/>
              </p14:nvContentPartPr>
              <p14:xfrm>
                <a:off x="6246531" y="3168225"/>
                <a:ext cx="51120" cy="102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F17E13-EB20-443E-A4BC-0CB3C46C1A0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28891" y="3150225"/>
                  <a:ext cx="8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C757F3-CE7B-423E-90CD-51CF04CC4C24}"/>
                    </a:ext>
                  </a:extLst>
                </p14:cNvPr>
                <p14:cNvContentPartPr/>
                <p14:nvPr/>
              </p14:nvContentPartPr>
              <p14:xfrm>
                <a:off x="6174171" y="2933145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C757F3-CE7B-423E-90CD-51CF04CC4C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56171" y="2915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5B1D99C-6ACD-44C5-8E98-6DD71FB7EC1C}"/>
                    </a:ext>
                  </a:extLst>
                </p14:cNvPr>
                <p14:cNvContentPartPr/>
                <p14:nvPr/>
              </p14:nvContentPartPr>
              <p14:xfrm>
                <a:off x="6346251" y="3024585"/>
                <a:ext cx="364320" cy="210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5B1D99C-6ACD-44C5-8E98-6DD71FB7EC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28611" y="3006585"/>
                  <a:ext cx="399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D544DEA-0D7C-46E8-8D1F-A94DAC000661}"/>
                    </a:ext>
                  </a:extLst>
                </p14:cNvPr>
                <p14:cNvContentPartPr/>
                <p14:nvPr/>
              </p14:nvContentPartPr>
              <p14:xfrm>
                <a:off x="6722811" y="2922705"/>
                <a:ext cx="456840" cy="646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D544DEA-0D7C-46E8-8D1F-A94DAC0006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05171" y="2904705"/>
                  <a:ext cx="4924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0B1854-6236-4E76-A588-A13B1A833B9C}"/>
                    </a:ext>
                  </a:extLst>
                </p14:cNvPr>
                <p14:cNvContentPartPr/>
                <p14:nvPr/>
              </p14:nvContentPartPr>
              <p14:xfrm>
                <a:off x="7567371" y="2573145"/>
                <a:ext cx="454320" cy="65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0B1854-6236-4E76-A588-A13B1A833B9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49731" y="2555145"/>
                  <a:ext cx="4899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D236A0-E3EF-4E6C-9EF7-5952869C1D3C}"/>
                    </a:ext>
                  </a:extLst>
                </p14:cNvPr>
                <p14:cNvContentPartPr/>
                <p14:nvPr/>
              </p14:nvContentPartPr>
              <p14:xfrm>
                <a:off x="8002611" y="2842425"/>
                <a:ext cx="141120" cy="23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D236A0-E3EF-4E6C-9EF7-5952869C1D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84971" y="2824785"/>
                  <a:ext cx="176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BA03F5-3C99-4E6F-ACF2-9BECA968B155}"/>
                    </a:ext>
                  </a:extLst>
                </p14:cNvPr>
                <p14:cNvContentPartPr/>
                <p14:nvPr/>
              </p14:nvContentPartPr>
              <p14:xfrm>
                <a:off x="7975611" y="2633985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BA03F5-3C99-4E6F-ACF2-9BECA968B1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57971" y="2616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3E8377-78C2-41A9-847D-6727D096DEFB}"/>
                    </a:ext>
                  </a:extLst>
                </p14:cNvPr>
                <p14:cNvContentPartPr/>
                <p14:nvPr/>
              </p14:nvContentPartPr>
              <p14:xfrm>
                <a:off x="8193051" y="2806065"/>
                <a:ext cx="291960" cy="145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3E8377-78C2-41A9-847D-6727D096DEF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75051" y="2788065"/>
                  <a:ext cx="327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EE8351-C863-40A4-B87D-EA1BF99615D9}"/>
                    </a:ext>
                  </a:extLst>
                </p14:cNvPr>
                <p14:cNvContentPartPr/>
                <p14:nvPr/>
              </p14:nvContentPartPr>
              <p14:xfrm>
                <a:off x="8703531" y="2594025"/>
                <a:ext cx="390600" cy="285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EE8351-C863-40A4-B87D-EA1BF99615D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85891" y="2576385"/>
                  <a:ext cx="426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330B51-BA7B-4069-A13D-79DA786DA3BC}"/>
                    </a:ext>
                  </a:extLst>
                </p14:cNvPr>
                <p14:cNvContentPartPr/>
                <p14:nvPr/>
              </p14:nvContentPartPr>
              <p14:xfrm>
                <a:off x="9737091" y="2269305"/>
                <a:ext cx="652680" cy="691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330B51-BA7B-4069-A13D-79DA786DA3B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19451" y="2251305"/>
                  <a:ext cx="68832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2474AB9-5C35-4935-BC62-5523B2C971CC}"/>
                    </a:ext>
                  </a:extLst>
                </p14:cNvPr>
                <p14:cNvContentPartPr/>
                <p14:nvPr/>
              </p14:nvContentPartPr>
              <p14:xfrm>
                <a:off x="10437651" y="2585745"/>
                <a:ext cx="265320" cy="196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2474AB9-5C35-4935-BC62-5523B2C971C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419651" y="2568105"/>
                  <a:ext cx="300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10B5E32-5D5B-4410-A64B-98F5FB45EFE2}"/>
                    </a:ext>
                  </a:extLst>
                </p14:cNvPr>
                <p14:cNvContentPartPr/>
                <p14:nvPr/>
              </p14:nvContentPartPr>
              <p14:xfrm>
                <a:off x="10742571" y="2004705"/>
                <a:ext cx="772200" cy="852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10B5E32-5D5B-4410-A64B-98F5FB45EFE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24931" y="1986705"/>
                  <a:ext cx="80784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541F983-97F6-4566-BDC1-E24C9A31A393}"/>
                    </a:ext>
                  </a:extLst>
                </p14:cNvPr>
                <p14:cNvContentPartPr/>
                <p14:nvPr/>
              </p14:nvContentPartPr>
              <p14:xfrm>
                <a:off x="968211" y="4837545"/>
                <a:ext cx="355320" cy="376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541F983-97F6-4566-BDC1-E24C9A31A39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0571" y="4819905"/>
                  <a:ext cx="3909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0B3A924-7DE3-47BE-AFF1-69771C5059CC}"/>
                    </a:ext>
                  </a:extLst>
                </p14:cNvPr>
                <p14:cNvContentPartPr/>
                <p14:nvPr/>
              </p14:nvContentPartPr>
              <p14:xfrm>
                <a:off x="1402371" y="4788945"/>
                <a:ext cx="218160" cy="386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0B3A924-7DE3-47BE-AFF1-69771C5059C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384731" y="4771305"/>
                  <a:ext cx="2538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ED764F-645A-4C52-871D-65134584F65F}"/>
                    </a:ext>
                  </a:extLst>
                </p14:cNvPr>
                <p14:cNvContentPartPr/>
                <p14:nvPr/>
              </p14:nvContentPartPr>
              <p14:xfrm>
                <a:off x="1792251" y="4517505"/>
                <a:ext cx="248400" cy="548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ED764F-645A-4C52-871D-65134584F65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74251" y="4499505"/>
                  <a:ext cx="28404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321BD86-D160-411F-9BAE-32DF30281D7B}"/>
                    </a:ext>
                  </a:extLst>
                </p14:cNvPr>
                <p14:cNvContentPartPr/>
                <p14:nvPr/>
              </p14:nvContentPartPr>
              <p14:xfrm>
                <a:off x="1593171" y="4698225"/>
                <a:ext cx="253080" cy="100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321BD86-D160-411F-9BAE-32DF30281D7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575171" y="4680225"/>
                  <a:ext cx="288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0C0809-BC7D-455C-92B0-94E32472E0F9}"/>
                    </a:ext>
                  </a:extLst>
                </p14:cNvPr>
                <p14:cNvContentPartPr/>
                <p14:nvPr/>
              </p14:nvContentPartPr>
              <p14:xfrm>
                <a:off x="2253771" y="4779225"/>
                <a:ext cx="115920" cy="81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0C0809-BC7D-455C-92B0-94E32472E0F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236131" y="4761585"/>
                  <a:ext cx="151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6682756-D67B-44B8-9B19-6FC7631E372A}"/>
                    </a:ext>
                  </a:extLst>
                </p14:cNvPr>
                <p14:cNvContentPartPr/>
                <p14:nvPr/>
              </p14:nvContentPartPr>
              <p14:xfrm>
                <a:off x="2226771" y="4571865"/>
                <a:ext cx="360" cy="3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6682756-D67B-44B8-9B19-6FC7631E37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09131" y="45538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D9F39F0-9404-4DF1-837A-E45B0EB39E15}"/>
                    </a:ext>
                  </a:extLst>
                </p14:cNvPr>
                <p14:cNvContentPartPr/>
                <p14:nvPr/>
              </p14:nvContentPartPr>
              <p14:xfrm>
                <a:off x="2444211" y="4580505"/>
                <a:ext cx="321840" cy="227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D9F39F0-9404-4DF1-837A-E45B0EB39E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26211" y="4562865"/>
                  <a:ext cx="357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413364-FCB4-4D74-AC1C-0FAA7403B2DB}"/>
                    </a:ext>
                  </a:extLst>
                </p14:cNvPr>
                <p14:cNvContentPartPr/>
                <p14:nvPr/>
              </p14:nvContentPartPr>
              <p14:xfrm>
                <a:off x="2780451" y="4278105"/>
                <a:ext cx="1252080" cy="606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413364-FCB4-4D74-AC1C-0FAA7403B2D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62451" y="4260465"/>
                  <a:ext cx="128772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8B6C090-80B5-42E3-A5ED-81F8210CC150}"/>
                    </a:ext>
                  </a:extLst>
                </p14:cNvPr>
                <p14:cNvContentPartPr/>
                <p14:nvPr/>
              </p14:nvContentPartPr>
              <p14:xfrm>
                <a:off x="4279491" y="4141665"/>
                <a:ext cx="267840" cy="429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8B6C090-80B5-42E3-A5ED-81F8210CC1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61851" y="4123665"/>
                  <a:ext cx="3034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8DB70C1-6B58-43C9-8778-DE7919FE9821}"/>
                    </a:ext>
                  </a:extLst>
                </p14:cNvPr>
                <p14:cNvContentPartPr/>
                <p14:nvPr/>
              </p14:nvContentPartPr>
              <p14:xfrm>
                <a:off x="4774851" y="4099905"/>
                <a:ext cx="591120" cy="331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8DB70C1-6B58-43C9-8778-DE7919FE98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56851" y="4082265"/>
                  <a:ext cx="6267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134F581-D921-4E0A-81B9-37262A07D158}"/>
                    </a:ext>
                  </a:extLst>
                </p14:cNvPr>
                <p14:cNvContentPartPr/>
                <p14:nvPr/>
              </p14:nvContentPartPr>
              <p14:xfrm>
                <a:off x="5956731" y="3928905"/>
                <a:ext cx="199440" cy="359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134F581-D921-4E0A-81B9-37262A07D15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39091" y="3910905"/>
                  <a:ext cx="235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93183B5-B430-43B4-8AFC-A284A3FB026C}"/>
                    </a:ext>
                  </a:extLst>
                </p14:cNvPr>
                <p14:cNvContentPartPr/>
                <p14:nvPr/>
              </p14:nvContentPartPr>
              <p14:xfrm>
                <a:off x="6146811" y="3883545"/>
                <a:ext cx="514080" cy="430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93183B5-B430-43B4-8AFC-A284A3FB026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28811" y="3865905"/>
                  <a:ext cx="549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1C9365-12A5-4F79-AA86-00FBCC55CDCB}"/>
                    </a:ext>
                  </a:extLst>
                </p14:cNvPr>
                <p14:cNvContentPartPr/>
                <p14:nvPr/>
              </p14:nvContentPartPr>
              <p14:xfrm>
                <a:off x="6807771" y="3892545"/>
                <a:ext cx="258480" cy="254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1C9365-12A5-4F79-AA86-00FBCC55CDC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90131" y="3874545"/>
                  <a:ext cx="294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2DF3E4-CC83-442D-A569-0C214A9D84FF}"/>
                    </a:ext>
                  </a:extLst>
                </p14:cNvPr>
                <p14:cNvContentPartPr/>
                <p14:nvPr/>
              </p14:nvContentPartPr>
              <p14:xfrm>
                <a:off x="6201171" y="3838185"/>
                <a:ext cx="290160" cy="130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2DF3E4-CC83-442D-A569-0C214A9D84F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83171" y="3820545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3B4F1A9-31FB-498D-9B6B-AAA45D48B2C5}"/>
                    </a:ext>
                  </a:extLst>
                </p14:cNvPr>
                <p14:cNvContentPartPr/>
                <p14:nvPr/>
              </p14:nvContentPartPr>
              <p14:xfrm>
                <a:off x="8276211" y="3530745"/>
                <a:ext cx="443160" cy="234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3B4F1A9-31FB-498D-9B6B-AAA45D48B2C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58571" y="3512745"/>
                  <a:ext cx="478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221C5D-532F-48FE-8D61-310C1338B469}"/>
                    </a:ext>
                  </a:extLst>
                </p14:cNvPr>
                <p14:cNvContentPartPr/>
                <p14:nvPr/>
              </p14:nvContentPartPr>
              <p14:xfrm>
                <a:off x="8808651" y="3137985"/>
                <a:ext cx="886680" cy="489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221C5D-532F-48FE-8D61-310C1338B46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91011" y="3119985"/>
                  <a:ext cx="9223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B13678E-B013-4BE3-B821-6E5331D202FE}"/>
                    </a:ext>
                  </a:extLst>
                </p14:cNvPr>
                <p14:cNvContentPartPr/>
                <p14:nvPr/>
              </p14:nvContentPartPr>
              <p14:xfrm>
                <a:off x="9723411" y="3150585"/>
                <a:ext cx="397440" cy="326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B13678E-B013-4BE3-B821-6E5331D202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05411" y="3132585"/>
                  <a:ext cx="4330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41C4557-AC67-4733-87CA-EB9A7F10F0E5}"/>
                    </a:ext>
                  </a:extLst>
                </p14:cNvPr>
                <p14:cNvContentPartPr/>
                <p14:nvPr/>
              </p14:nvContentPartPr>
              <p14:xfrm>
                <a:off x="9766251" y="3240585"/>
                <a:ext cx="190440" cy="81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41C4557-AC67-4733-87CA-EB9A7F10F0E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48611" y="3222945"/>
                  <a:ext cx="226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DC1FD60-B0EC-42F0-A035-73F67BE73889}"/>
                    </a:ext>
                  </a:extLst>
                </p14:cNvPr>
                <p14:cNvContentPartPr/>
                <p14:nvPr/>
              </p14:nvContentPartPr>
              <p14:xfrm>
                <a:off x="9990891" y="3285945"/>
                <a:ext cx="540720" cy="137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DC1FD60-B0EC-42F0-A035-73F67BE7388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72891" y="3267945"/>
                  <a:ext cx="576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9207C41-811D-444F-AA15-84AC238BC264}"/>
                    </a:ext>
                  </a:extLst>
                </p14:cNvPr>
                <p14:cNvContentPartPr/>
                <p14:nvPr/>
              </p14:nvContentPartPr>
              <p14:xfrm>
                <a:off x="10649691" y="3154545"/>
                <a:ext cx="567000" cy="299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9207C41-811D-444F-AA15-84AC238BC26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32051" y="3136545"/>
                  <a:ext cx="602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1CDB3D6-5508-45AE-93C7-22B51D908C0C}"/>
                    </a:ext>
                  </a:extLst>
                </p14:cNvPr>
                <p14:cNvContentPartPr/>
                <p14:nvPr/>
              </p14:nvContentPartPr>
              <p14:xfrm>
                <a:off x="11168811" y="2946825"/>
                <a:ext cx="603720" cy="370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1CDB3D6-5508-45AE-93C7-22B51D908C0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150811" y="2929185"/>
                  <a:ext cx="639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F937E98-90E9-4C33-8467-E04045123B61}"/>
                    </a:ext>
                  </a:extLst>
                </p14:cNvPr>
                <p14:cNvContentPartPr/>
                <p14:nvPr/>
              </p14:nvContentPartPr>
              <p14:xfrm>
                <a:off x="11905011" y="2932785"/>
                <a:ext cx="168840" cy="34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F937E98-90E9-4C33-8467-E04045123B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887011" y="2915145"/>
                  <a:ext cx="204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EAD2A35-D86E-41C5-BDE5-449D036C0211}"/>
                    </a:ext>
                  </a:extLst>
                </p14:cNvPr>
                <p14:cNvContentPartPr/>
                <p14:nvPr/>
              </p14:nvContentPartPr>
              <p14:xfrm>
                <a:off x="1285011" y="5467905"/>
                <a:ext cx="356400" cy="547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EAD2A35-D86E-41C5-BDE5-449D036C021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67371" y="5450265"/>
                  <a:ext cx="3920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16C03D6-BBE8-4D81-97A4-0D81EA2B7A98}"/>
                    </a:ext>
                  </a:extLst>
                </p14:cNvPr>
                <p14:cNvContentPartPr/>
                <p14:nvPr/>
              </p14:nvContentPartPr>
              <p14:xfrm>
                <a:off x="1783971" y="5602905"/>
                <a:ext cx="343440" cy="272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16C03D6-BBE8-4D81-97A4-0D81EA2B7A9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65971" y="5585265"/>
                  <a:ext cx="379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5F309A-31D8-403E-8B24-C77386D4B3C5}"/>
                    </a:ext>
                  </a:extLst>
                </p14:cNvPr>
                <p14:cNvContentPartPr/>
                <p14:nvPr/>
              </p14:nvContentPartPr>
              <p14:xfrm>
                <a:off x="2133171" y="5659065"/>
                <a:ext cx="38520" cy="193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5F309A-31D8-403E-8B24-C77386D4B3C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15171" y="5641065"/>
                  <a:ext cx="74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595DB95-E4AB-45D2-9D3A-317B5019EC19}"/>
                    </a:ext>
                  </a:extLst>
                </p14:cNvPr>
                <p14:cNvContentPartPr/>
                <p14:nvPr/>
              </p14:nvContentPartPr>
              <p14:xfrm>
                <a:off x="2072691" y="5413545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595DB95-E4AB-45D2-9D3A-317B5019EC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55051" y="5395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CDF1293-F1FC-47D2-BCFC-03322BF00AD5}"/>
                    </a:ext>
                  </a:extLst>
                </p14:cNvPr>
                <p14:cNvContentPartPr/>
                <p14:nvPr/>
              </p14:nvContentPartPr>
              <p14:xfrm>
                <a:off x="2172411" y="5505345"/>
                <a:ext cx="318960" cy="219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CDF1293-F1FC-47D2-BCFC-03322BF00AD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154411" y="5487705"/>
                  <a:ext cx="354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B8D987-0A12-45CA-8309-835E727B1F26}"/>
                    </a:ext>
                  </a:extLst>
                </p14:cNvPr>
                <p14:cNvContentPartPr/>
                <p14:nvPr/>
              </p14:nvContentPartPr>
              <p14:xfrm>
                <a:off x="2478771" y="5367825"/>
                <a:ext cx="336240" cy="563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B8D987-0A12-45CA-8309-835E727B1F2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460771" y="5350185"/>
                  <a:ext cx="37188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15C9B9B-358C-435E-B1D7-69F6725E7F96}"/>
                    </a:ext>
                  </a:extLst>
                </p14:cNvPr>
                <p14:cNvContentPartPr/>
                <p14:nvPr/>
              </p14:nvContentPartPr>
              <p14:xfrm>
                <a:off x="3872691" y="4961025"/>
                <a:ext cx="590760" cy="726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15C9B9B-358C-435E-B1D7-69F6725E7F9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854691" y="4943025"/>
                  <a:ext cx="62640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D825B1A-902A-4C40-9F99-F937F10266A8}"/>
                    </a:ext>
                  </a:extLst>
                </p14:cNvPr>
                <p14:cNvContentPartPr/>
                <p14:nvPr/>
              </p14:nvContentPartPr>
              <p14:xfrm>
                <a:off x="4435731" y="4895145"/>
                <a:ext cx="879480" cy="738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D825B1A-902A-4C40-9F99-F937F10266A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18091" y="4877505"/>
                  <a:ext cx="91512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F677BB0-722B-4596-B5B6-3AC702C6441C}"/>
                    </a:ext>
                  </a:extLst>
                </p14:cNvPr>
                <p14:cNvContentPartPr/>
                <p14:nvPr/>
              </p14:nvContentPartPr>
              <p14:xfrm>
                <a:off x="5486211" y="4907745"/>
                <a:ext cx="407880" cy="442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F677BB0-722B-4596-B5B6-3AC702C6441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68211" y="4890105"/>
                  <a:ext cx="4435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DF60ED9-9B97-4FD6-B15E-59828DB9130E}"/>
                    </a:ext>
                  </a:extLst>
                </p14:cNvPr>
                <p14:cNvContentPartPr/>
                <p14:nvPr/>
              </p14:nvContentPartPr>
              <p14:xfrm>
                <a:off x="6029451" y="5103945"/>
                <a:ext cx="15120" cy="201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DF60ED9-9B97-4FD6-B15E-59828DB9130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11451" y="5085945"/>
                  <a:ext cx="50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FD2980B-8056-4464-9551-4392B28875AD}"/>
                    </a:ext>
                  </a:extLst>
                </p14:cNvPr>
                <p14:cNvContentPartPr/>
                <p14:nvPr/>
              </p14:nvContentPartPr>
              <p14:xfrm>
                <a:off x="6038451" y="4752945"/>
                <a:ext cx="360" cy="3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FD2980B-8056-4464-9551-4392B28875A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020451" y="47349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909D091-885D-4C95-B7BD-7D3E0E218F79}"/>
                    </a:ext>
                  </a:extLst>
                </p14:cNvPr>
                <p14:cNvContentPartPr/>
                <p14:nvPr/>
              </p14:nvContentPartPr>
              <p14:xfrm>
                <a:off x="6189651" y="4934385"/>
                <a:ext cx="440280" cy="289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909D091-885D-4C95-B7BD-7D3E0E218F7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72011" y="4916745"/>
                  <a:ext cx="475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DB530DB-A9AC-47EF-B070-7FFDDB0C29EF}"/>
                    </a:ext>
                  </a:extLst>
                </p14:cNvPr>
                <p14:cNvContentPartPr/>
                <p14:nvPr/>
              </p14:nvContentPartPr>
              <p14:xfrm>
                <a:off x="6844131" y="3967425"/>
                <a:ext cx="1302480" cy="1174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DB530DB-A9AC-47EF-B070-7FFDDB0C29E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26491" y="3949785"/>
                  <a:ext cx="1338120" cy="12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C493B96-C247-4118-A557-025737A0949D}"/>
              </a:ext>
            </a:extLst>
          </p:cNvPr>
          <p:cNvGrpSpPr/>
          <p:nvPr/>
        </p:nvGrpSpPr>
        <p:grpSpPr>
          <a:xfrm>
            <a:off x="4852251" y="4936185"/>
            <a:ext cx="5447160" cy="1627920"/>
            <a:chOff x="4852251" y="4936185"/>
            <a:chExt cx="5447160" cy="16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782A139-56D7-4FA7-9292-F76FBABC374A}"/>
                    </a:ext>
                  </a:extLst>
                </p14:cNvPr>
                <p14:cNvContentPartPr/>
                <p14:nvPr/>
              </p14:nvContentPartPr>
              <p14:xfrm>
                <a:off x="8155251" y="4936185"/>
                <a:ext cx="1514520" cy="1255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782A139-56D7-4FA7-9292-F76FBABC374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137251" y="4918185"/>
                  <a:ext cx="1550160" cy="12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12FC54A-B296-418F-BA08-CB0FAE915D2B}"/>
                    </a:ext>
                  </a:extLst>
                </p14:cNvPr>
                <p14:cNvContentPartPr/>
                <p14:nvPr/>
              </p14:nvContentPartPr>
              <p14:xfrm>
                <a:off x="4852251" y="5806665"/>
                <a:ext cx="3185280" cy="567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12FC54A-B296-418F-BA08-CB0FAE915D2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834611" y="5788665"/>
                  <a:ext cx="32209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AEB3B9A-9F74-4DE5-91B8-E51F6C267206}"/>
                    </a:ext>
                  </a:extLst>
                </p14:cNvPr>
                <p14:cNvContentPartPr/>
                <p14:nvPr/>
              </p14:nvContentPartPr>
              <p14:xfrm>
                <a:off x="5666571" y="5531625"/>
                <a:ext cx="347040" cy="345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AEB3B9A-9F74-4DE5-91B8-E51F6C26720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648931" y="5513985"/>
                  <a:ext cx="382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719063C-3818-4A73-99F1-A94EA4C44F80}"/>
                    </a:ext>
                  </a:extLst>
                </p14:cNvPr>
                <p14:cNvContentPartPr/>
                <p14:nvPr/>
              </p14:nvContentPartPr>
              <p14:xfrm>
                <a:off x="6526251" y="5439465"/>
                <a:ext cx="253440" cy="314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719063C-3818-4A73-99F1-A94EA4C44F8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08251" y="5421465"/>
                  <a:ext cx="289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E4B4C1D-6F0C-47FB-883A-262F00DEA72C}"/>
                    </a:ext>
                  </a:extLst>
                </p14:cNvPr>
                <p14:cNvContentPartPr/>
                <p14:nvPr/>
              </p14:nvContentPartPr>
              <p14:xfrm>
                <a:off x="7234371" y="5355585"/>
                <a:ext cx="271800" cy="270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E4B4C1D-6F0C-47FB-883A-262F00DEA72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216371" y="5337945"/>
                  <a:ext cx="307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C6A4FFE-8DA7-49A1-993A-F1B1532BD9B6}"/>
                    </a:ext>
                  </a:extLst>
                </p14:cNvPr>
                <p14:cNvContentPartPr/>
                <p14:nvPr/>
              </p14:nvContentPartPr>
              <p14:xfrm>
                <a:off x="8020251" y="5551785"/>
                <a:ext cx="1272600" cy="1012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C6A4FFE-8DA7-49A1-993A-F1B1532BD9B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002611" y="5533785"/>
                  <a:ext cx="130824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28BCE8B-5955-42C0-8EEE-4B7EC9AB9AD1}"/>
                    </a:ext>
                  </a:extLst>
                </p14:cNvPr>
                <p14:cNvContentPartPr/>
                <p14:nvPr/>
              </p14:nvContentPartPr>
              <p14:xfrm>
                <a:off x="9332811" y="6128145"/>
                <a:ext cx="244440" cy="406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28BCE8B-5955-42C0-8EEE-4B7EC9AB9AD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314811" y="6110145"/>
                  <a:ext cx="2800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B94283C-F625-4FEB-B379-EDDF189C9817}"/>
                    </a:ext>
                  </a:extLst>
                </p14:cNvPr>
                <p14:cNvContentPartPr/>
                <p14:nvPr/>
              </p14:nvContentPartPr>
              <p14:xfrm>
                <a:off x="9957411" y="6092865"/>
                <a:ext cx="342000" cy="293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B94283C-F625-4FEB-B379-EDDF189C981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939771" y="6074865"/>
                  <a:ext cx="377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00B0689-2BF6-4E44-B120-520166BFAADB}"/>
                    </a:ext>
                  </a:extLst>
                </p14:cNvPr>
                <p14:cNvContentPartPr/>
                <p14:nvPr/>
              </p14:nvContentPartPr>
              <p14:xfrm>
                <a:off x="9259011" y="6020145"/>
                <a:ext cx="45000" cy="318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00B0689-2BF6-4E44-B120-520166BFAAD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241371" y="6002505"/>
                  <a:ext cx="806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8FE4B7-3948-4810-8C3D-ECC08C0B922A}"/>
                    </a:ext>
                  </a:extLst>
                </p14:cNvPr>
                <p14:cNvContentPartPr/>
                <p14:nvPr/>
              </p14:nvContentPartPr>
              <p14:xfrm>
                <a:off x="9306531" y="6165945"/>
                <a:ext cx="69840" cy="19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8FE4B7-3948-4810-8C3D-ECC08C0B92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288531" y="6147945"/>
                  <a:ext cx="10548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A3C33CD-1D24-42EA-B305-90AFBA9A35FE}"/>
                  </a:ext>
                </a:extLst>
              </p14:cNvPr>
              <p14:cNvContentPartPr/>
              <p14:nvPr/>
            </p14:nvContentPartPr>
            <p14:xfrm>
              <a:off x="5359491" y="5576625"/>
              <a:ext cx="226440" cy="6472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A3C33CD-1D24-42EA-B305-90AFBA9A35FE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341491" y="5558625"/>
                <a:ext cx="2620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7E8BE28-7E94-4017-AA02-AD97A38960D1}"/>
                  </a:ext>
                </a:extLst>
              </p14:cNvPr>
              <p14:cNvContentPartPr/>
              <p14:nvPr/>
            </p14:nvContentPartPr>
            <p14:xfrm>
              <a:off x="5359491" y="5116905"/>
              <a:ext cx="2558160" cy="1311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7E8BE28-7E94-4017-AA02-AD97A38960D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41491" y="5098905"/>
                <a:ext cx="2593800" cy="13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ADD39DC-731A-4988-90F7-32ECF2C2F3AF}"/>
                  </a:ext>
                </a:extLst>
              </p14:cNvPr>
              <p14:cNvContentPartPr/>
              <p14:nvPr/>
            </p14:nvContentPartPr>
            <p14:xfrm>
              <a:off x="56691" y="963585"/>
              <a:ext cx="5438520" cy="5793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ADD39DC-731A-4988-90F7-32ECF2C2F3AF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9051" y="945945"/>
                <a:ext cx="5474160" cy="58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FC9095C-E983-47B1-B829-02130F482D99}"/>
                  </a:ext>
                </a:extLst>
              </p14:cNvPr>
              <p14:cNvContentPartPr/>
              <p14:nvPr/>
            </p14:nvContentPartPr>
            <p14:xfrm>
              <a:off x="9134091" y="6028065"/>
              <a:ext cx="1460520" cy="689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FC9095C-E983-47B1-B829-02130F482D9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116091" y="6010425"/>
                <a:ext cx="149616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38DB204-6E24-4918-9FC8-374EFD6B01DF}"/>
                  </a:ext>
                </a:extLst>
              </p14:cNvPr>
              <p14:cNvContentPartPr/>
              <p14:nvPr/>
            </p14:nvContentPartPr>
            <p14:xfrm>
              <a:off x="6724251" y="3835665"/>
              <a:ext cx="3884760" cy="22032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38DB204-6E24-4918-9FC8-374EFD6B01DF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706611" y="3817665"/>
                <a:ext cx="3920400" cy="22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33679A2-26A9-4411-8BC1-F93E1F22B088}"/>
              </a:ext>
            </a:extLst>
          </p:cNvPr>
          <p:cNvGrpSpPr/>
          <p:nvPr/>
        </p:nvGrpSpPr>
        <p:grpSpPr>
          <a:xfrm>
            <a:off x="89811" y="642465"/>
            <a:ext cx="363960" cy="554040"/>
            <a:chOff x="89811" y="642465"/>
            <a:chExt cx="363960" cy="554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B784A5D-77F3-45E7-813A-B2BFB49A4C10}"/>
                    </a:ext>
                  </a:extLst>
                </p14:cNvPr>
                <p14:cNvContentPartPr/>
                <p14:nvPr/>
              </p14:nvContentPartPr>
              <p14:xfrm>
                <a:off x="89811" y="777105"/>
                <a:ext cx="198360" cy="419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B784A5D-77F3-45E7-813A-B2BFB49A4C1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2171" y="759105"/>
                  <a:ext cx="2340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7749CF2-B9CA-4951-A13C-FCDFB5A7DEF7}"/>
                    </a:ext>
                  </a:extLst>
                </p14:cNvPr>
                <p14:cNvContentPartPr/>
                <p14:nvPr/>
              </p14:nvContentPartPr>
              <p14:xfrm>
                <a:off x="316251" y="642465"/>
                <a:ext cx="137520" cy="443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7749CF2-B9CA-4951-A13C-FCDFB5A7DEF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98611" y="624825"/>
                  <a:ext cx="173160" cy="47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30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CB79F48-D362-49D4-8944-D502558C978C}"/>
              </a:ext>
            </a:extLst>
          </p:cNvPr>
          <p:cNvGrpSpPr/>
          <p:nvPr/>
        </p:nvGrpSpPr>
        <p:grpSpPr>
          <a:xfrm>
            <a:off x="205731" y="86985"/>
            <a:ext cx="11971080" cy="4007880"/>
            <a:chOff x="205731" y="86985"/>
            <a:chExt cx="11971080" cy="40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065611-7749-4FCE-8566-66297A219CD6}"/>
                    </a:ext>
                  </a:extLst>
                </p14:cNvPr>
                <p14:cNvContentPartPr/>
                <p14:nvPr/>
              </p14:nvContentPartPr>
              <p14:xfrm>
                <a:off x="10275291" y="836865"/>
                <a:ext cx="391680" cy="374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065611-7749-4FCE-8566-66297A219C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57291" y="818865"/>
                  <a:ext cx="427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84D014-EAF7-4A09-9F47-4E3929937AD4}"/>
                    </a:ext>
                  </a:extLst>
                </p14:cNvPr>
                <p14:cNvContentPartPr/>
                <p14:nvPr/>
              </p14:nvContentPartPr>
              <p14:xfrm>
                <a:off x="10673811" y="808425"/>
                <a:ext cx="453240" cy="42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84D014-EAF7-4A09-9F47-4E3929937A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55811" y="790785"/>
                  <a:ext cx="4888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339AD-F7B9-4CAB-B9C4-DC2A68B5ECDB}"/>
                    </a:ext>
                  </a:extLst>
                </p14:cNvPr>
                <p14:cNvContentPartPr/>
                <p14:nvPr/>
              </p14:nvContentPartPr>
              <p14:xfrm>
                <a:off x="11180691" y="995265"/>
                <a:ext cx="82440" cy="135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339AD-F7B9-4CAB-B9C4-DC2A68B5EC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62691" y="977625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611D79-7E1F-4EE7-8665-90EDE0ED5581}"/>
                    </a:ext>
                  </a:extLst>
                </p14:cNvPr>
                <p14:cNvContentPartPr/>
                <p14:nvPr/>
              </p14:nvContentPartPr>
              <p14:xfrm>
                <a:off x="11062971" y="868905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611D79-7E1F-4EE7-8665-90EDE0ED55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44971" y="850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769352-FFC0-4817-A6A3-1862DC6B7936}"/>
                    </a:ext>
                  </a:extLst>
                </p14:cNvPr>
                <p14:cNvContentPartPr/>
                <p14:nvPr/>
              </p14:nvContentPartPr>
              <p14:xfrm>
                <a:off x="11417931" y="475785"/>
                <a:ext cx="615960" cy="649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769352-FFC0-4817-A6A3-1862DC6B79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99931" y="457785"/>
                  <a:ext cx="65160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945D9D-36F5-4B52-BE6B-BA4F69931BA5}"/>
                    </a:ext>
                  </a:extLst>
                </p14:cNvPr>
                <p14:cNvContentPartPr/>
                <p14:nvPr/>
              </p14:nvContentPartPr>
              <p14:xfrm>
                <a:off x="297171" y="396585"/>
                <a:ext cx="255600" cy="554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945D9D-36F5-4B52-BE6B-BA4F69931B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9531" y="378585"/>
                  <a:ext cx="2912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289501-E23C-427F-8ACB-75330FA44A7F}"/>
                    </a:ext>
                  </a:extLst>
                </p14:cNvPr>
                <p14:cNvContentPartPr/>
                <p14:nvPr/>
              </p14:nvContentPartPr>
              <p14:xfrm>
                <a:off x="606411" y="316665"/>
                <a:ext cx="275760" cy="55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289501-E23C-427F-8ACB-75330FA44A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8411" y="298665"/>
                  <a:ext cx="311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764A5F-CBD9-49C1-8AB3-C8D3E15140F5}"/>
                    </a:ext>
                  </a:extLst>
                </p14:cNvPr>
                <p14:cNvContentPartPr/>
                <p14:nvPr/>
              </p14:nvContentPartPr>
              <p14:xfrm>
                <a:off x="1238931" y="207945"/>
                <a:ext cx="291240" cy="72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764A5F-CBD9-49C1-8AB3-C8D3E15140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0931" y="190305"/>
                  <a:ext cx="32688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252CEA-2E2B-428E-8DC3-63A56BB4C564}"/>
                    </a:ext>
                  </a:extLst>
                </p14:cNvPr>
                <p14:cNvContentPartPr/>
                <p14:nvPr/>
              </p14:nvContentPartPr>
              <p14:xfrm>
                <a:off x="1310931" y="515025"/>
                <a:ext cx="811440" cy="50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252CEA-2E2B-428E-8DC3-63A56BB4C5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93291" y="497385"/>
                  <a:ext cx="8470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AE208-9C60-4995-947C-F6BF4231B53F}"/>
                    </a:ext>
                  </a:extLst>
                </p14:cNvPr>
                <p14:cNvContentPartPr/>
                <p14:nvPr/>
              </p14:nvContentPartPr>
              <p14:xfrm>
                <a:off x="2127051" y="452385"/>
                <a:ext cx="447120" cy="45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AE208-9C60-4995-947C-F6BF4231B5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09411" y="434385"/>
                  <a:ext cx="4827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790852-3201-441C-9C75-6254D3DBD352}"/>
                    </a:ext>
                  </a:extLst>
                </p14:cNvPr>
                <p14:cNvContentPartPr/>
                <p14:nvPr/>
              </p14:nvContentPartPr>
              <p14:xfrm>
                <a:off x="2661291" y="574425"/>
                <a:ext cx="58320" cy="21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790852-3201-441C-9C75-6254D3DBD3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43651" y="556785"/>
                  <a:ext cx="93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4029B0-28FE-4972-BAD7-C16D7D40FA11}"/>
                    </a:ext>
                  </a:extLst>
                </p14:cNvPr>
                <p14:cNvContentPartPr/>
                <p14:nvPr/>
              </p14:nvContentPartPr>
              <p14:xfrm>
                <a:off x="2643291" y="407025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4029B0-28FE-4972-BAD7-C16D7D40FA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5291" y="389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90AE18-2BC0-406D-9CCF-C4057B1966F2}"/>
                    </a:ext>
                  </a:extLst>
                </p14:cNvPr>
                <p14:cNvContentPartPr/>
                <p14:nvPr/>
              </p14:nvContentPartPr>
              <p14:xfrm>
                <a:off x="2931651" y="361665"/>
                <a:ext cx="228960" cy="25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90AE18-2BC0-406D-9CCF-C4057B1966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13651" y="343665"/>
                  <a:ext cx="264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8A3059-0C1A-4379-B4B9-E49C6CDBC4A4}"/>
                    </a:ext>
                  </a:extLst>
                </p14:cNvPr>
                <p14:cNvContentPartPr/>
                <p14:nvPr/>
              </p14:nvContentPartPr>
              <p14:xfrm>
                <a:off x="3412251" y="332145"/>
                <a:ext cx="432000" cy="27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8A3059-0C1A-4379-B4B9-E49C6CDBC4A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94251" y="314145"/>
                  <a:ext cx="467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AD5F91-96F1-4422-B0CA-3ECCD601CF16}"/>
                    </a:ext>
                  </a:extLst>
                </p14:cNvPr>
                <p14:cNvContentPartPr/>
                <p14:nvPr/>
              </p14:nvContentPartPr>
              <p14:xfrm>
                <a:off x="4640211" y="150345"/>
                <a:ext cx="1281960" cy="54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AD5F91-96F1-4422-B0CA-3ECCD601CF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22571" y="132705"/>
                  <a:ext cx="13176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0C67B3-C762-4595-918E-8D8EC37DC6E9}"/>
                    </a:ext>
                  </a:extLst>
                </p14:cNvPr>
                <p14:cNvContentPartPr/>
                <p14:nvPr/>
              </p14:nvContentPartPr>
              <p14:xfrm>
                <a:off x="6228171" y="340785"/>
                <a:ext cx="541800" cy="323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0C67B3-C762-4595-918E-8D8EC37DC6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10171" y="323145"/>
                  <a:ext cx="577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5CAF08-5660-412D-9019-D62BC53F8202}"/>
                    </a:ext>
                  </a:extLst>
                </p14:cNvPr>
                <p14:cNvContentPartPr/>
                <p14:nvPr/>
              </p14:nvContentPartPr>
              <p14:xfrm>
                <a:off x="6816771" y="494505"/>
                <a:ext cx="730440" cy="23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5CAF08-5660-412D-9019-D62BC53F82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99131" y="476865"/>
                  <a:ext cx="766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C83B45-1C25-44EA-B6D4-E3233CE840CD}"/>
                    </a:ext>
                  </a:extLst>
                </p14:cNvPr>
                <p14:cNvContentPartPr/>
                <p14:nvPr/>
              </p14:nvContentPartPr>
              <p14:xfrm>
                <a:off x="7722171" y="349425"/>
                <a:ext cx="419760" cy="21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C83B45-1C25-44EA-B6D4-E3233CE840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04531" y="331425"/>
                  <a:ext cx="455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B31078-02FE-41D5-9F5F-79FA1F15150C}"/>
                    </a:ext>
                  </a:extLst>
                </p14:cNvPr>
                <p14:cNvContentPartPr/>
                <p14:nvPr/>
              </p14:nvContentPartPr>
              <p14:xfrm>
                <a:off x="8143011" y="86985"/>
                <a:ext cx="579600" cy="52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B31078-02FE-41D5-9F5F-79FA1F1515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25371" y="68985"/>
                  <a:ext cx="6152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CCDE86-CF9C-451F-91A1-76F6674CAC66}"/>
                    </a:ext>
                  </a:extLst>
                </p14:cNvPr>
                <p14:cNvContentPartPr/>
                <p14:nvPr/>
              </p14:nvContentPartPr>
              <p14:xfrm>
                <a:off x="760491" y="810585"/>
                <a:ext cx="8120880" cy="66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CCDE86-CF9C-451F-91A1-76F6674CAC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2851" y="792945"/>
                  <a:ext cx="81565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0AA408-CBE2-4C45-AA43-4F70A944B16B}"/>
                    </a:ext>
                  </a:extLst>
                </p14:cNvPr>
                <p14:cNvContentPartPr/>
                <p14:nvPr/>
              </p14:nvContentPartPr>
              <p14:xfrm>
                <a:off x="705771" y="822105"/>
                <a:ext cx="8119080" cy="73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0AA408-CBE2-4C45-AA43-4F70A944B1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8131" y="804105"/>
                  <a:ext cx="815472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78E1E5-AAB3-4E23-9B04-B13CCB674D84}"/>
                    </a:ext>
                  </a:extLst>
                </p14:cNvPr>
                <p14:cNvContentPartPr/>
                <p14:nvPr/>
              </p14:nvContentPartPr>
              <p14:xfrm>
                <a:off x="470331" y="1937025"/>
                <a:ext cx="140040" cy="370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78E1E5-AAB3-4E23-9B04-B13CCB674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691" y="1919385"/>
                  <a:ext cx="1756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92CE6C-8635-4FA3-858A-32BFBB7DC44F}"/>
                    </a:ext>
                  </a:extLst>
                </p14:cNvPr>
                <p14:cNvContentPartPr/>
                <p14:nvPr/>
              </p14:nvContentPartPr>
              <p14:xfrm>
                <a:off x="579051" y="1801305"/>
                <a:ext cx="436320" cy="47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92CE6C-8635-4FA3-858A-32BFBB7DC44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1411" y="1783305"/>
                  <a:ext cx="4719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B3014E-0764-472F-BB90-A193C817FD44}"/>
                    </a:ext>
                  </a:extLst>
                </p14:cNvPr>
                <p14:cNvContentPartPr/>
                <p14:nvPr/>
              </p14:nvContentPartPr>
              <p14:xfrm>
                <a:off x="1149291" y="1952145"/>
                <a:ext cx="315000" cy="30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B3014E-0764-472F-BB90-A193C817FD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1291" y="1934145"/>
                  <a:ext cx="350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FEBAC2-A4EE-4784-B16D-4E3CB6DBB3E9}"/>
                    </a:ext>
                  </a:extLst>
                </p14:cNvPr>
                <p14:cNvContentPartPr/>
                <p14:nvPr/>
              </p14:nvContentPartPr>
              <p14:xfrm>
                <a:off x="814491" y="1710945"/>
                <a:ext cx="360" cy="9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FEBAC2-A4EE-4784-B16D-4E3CB6DBB3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6851" y="169294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E505C-D564-4144-B880-8E96BDE2E147}"/>
                    </a:ext>
                  </a:extLst>
                </p14:cNvPr>
                <p14:cNvContentPartPr/>
                <p14:nvPr/>
              </p14:nvContentPartPr>
              <p14:xfrm>
                <a:off x="205731" y="1747305"/>
                <a:ext cx="600120" cy="23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E505C-D564-4144-B880-8E96BDE2E1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7731" y="1729305"/>
                  <a:ext cx="635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4A190C-A309-4096-A404-22A50D3D7064}"/>
                    </a:ext>
                  </a:extLst>
                </p14:cNvPr>
                <p14:cNvContentPartPr/>
                <p14:nvPr/>
              </p14:nvContentPartPr>
              <p14:xfrm>
                <a:off x="2199771" y="1701585"/>
                <a:ext cx="326160" cy="55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4A190C-A309-4096-A404-22A50D3D70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81771" y="1683945"/>
                  <a:ext cx="3618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D6144A-F365-46C5-869E-F9CB2ACE6AC6}"/>
                    </a:ext>
                  </a:extLst>
                </p14:cNvPr>
                <p14:cNvContentPartPr/>
                <p14:nvPr/>
              </p14:nvContentPartPr>
              <p14:xfrm>
                <a:off x="2235051" y="1682865"/>
                <a:ext cx="256680" cy="331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D6144A-F365-46C5-869E-F9CB2ACE6AC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17051" y="1665225"/>
                  <a:ext cx="292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04A4EC-72CC-4799-8A9C-72036199E1D0}"/>
                    </a:ext>
                  </a:extLst>
                </p14:cNvPr>
                <p14:cNvContentPartPr/>
                <p14:nvPr/>
              </p14:nvContentPartPr>
              <p14:xfrm>
                <a:off x="2543571" y="1733985"/>
                <a:ext cx="276480" cy="25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04A4EC-72CC-4799-8A9C-72036199E1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25931" y="1715985"/>
                  <a:ext cx="312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8B5649-C5BB-46EA-A673-4515208C2065}"/>
                    </a:ext>
                  </a:extLst>
                </p14:cNvPr>
                <p14:cNvContentPartPr/>
                <p14:nvPr/>
              </p14:nvContentPartPr>
              <p14:xfrm>
                <a:off x="2959011" y="1725345"/>
                <a:ext cx="275040" cy="24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8B5649-C5BB-46EA-A673-4515208C20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41011" y="1707345"/>
                  <a:ext cx="310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656F99-400A-4FA3-B3B4-66C6676E7255}"/>
                    </a:ext>
                  </a:extLst>
                </p14:cNvPr>
                <p14:cNvContentPartPr/>
                <p14:nvPr/>
              </p14:nvContentPartPr>
              <p14:xfrm>
                <a:off x="3338451" y="1728945"/>
                <a:ext cx="310680" cy="20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656F99-400A-4FA3-B3B4-66C6676E725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20451" y="1711305"/>
                  <a:ext cx="346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C0DFC6-70F4-4C22-B620-996DA3C5B818}"/>
                    </a:ext>
                  </a:extLst>
                </p14:cNvPr>
                <p14:cNvContentPartPr/>
                <p14:nvPr/>
              </p14:nvContentPartPr>
              <p14:xfrm>
                <a:off x="3708171" y="1376505"/>
                <a:ext cx="1135800" cy="515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C0DFC6-70F4-4C22-B620-996DA3C5B8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90531" y="1358865"/>
                  <a:ext cx="11714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E94D9A-B3EA-4B84-AAD0-88A0B5CFA8A6}"/>
                    </a:ext>
                  </a:extLst>
                </p14:cNvPr>
                <p14:cNvContentPartPr/>
                <p14:nvPr/>
              </p14:nvContentPartPr>
              <p14:xfrm>
                <a:off x="5812011" y="1312425"/>
                <a:ext cx="670680" cy="541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E94D9A-B3EA-4B84-AAD0-88A0B5CFA8A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94371" y="1294425"/>
                  <a:ext cx="7063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CDC162-EB8B-4AE9-A9A4-3343991A77C7}"/>
                    </a:ext>
                  </a:extLst>
                </p14:cNvPr>
                <p14:cNvContentPartPr/>
                <p14:nvPr/>
              </p14:nvContentPartPr>
              <p14:xfrm>
                <a:off x="7006851" y="1110465"/>
                <a:ext cx="326880" cy="984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CDC162-EB8B-4AE9-A9A4-3343991A77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88851" y="1092825"/>
                  <a:ext cx="362520" cy="10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EC3886-3890-4016-BE60-21711FE62A7F}"/>
                    </a:ext>
                  </a:extLst>
                </p14:cNvPr>
                <p14:cNvContentPartPr/>
                <p14:nvPr/>
              </p14:nvContentPartPr>
              <p14:xfrm>
                <a:off x="6961851" y="1631745"/>
                <a:ext cx="220320" cy="11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EC3886-3890-4016-BE60-21711FE62A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44211" y="1614105"/>
                  <a:ext cx="255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33E6EB-13A4-4D1F-B9AC-B4E6B6E656EF}"/>
                    </a:ext>
                  </a:extLst>
                </p14:cNvPr>
                <p14:cNvContentPartPr/>
                <p14:nvPr/>
              </p14:nvContentPartPr>
              <p14:xfrm>
                <a:off x="7480251" y="1334025"/>
                <a:ext cx="506520" cy="30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33E6EB-13A4-4D1F-B9AC-B4E6B6E656E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62251" y="1316025"/>
                  <a:ext cx="542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B84DBE-F9D1-4CAE-8C19-FD9CB33DB0F8}"/>
                    </a:ext>
                  </a:extLst>
                </p14:cNvPr>
                <p14:cNvContentPartPr/>
                <p14:nvPr/>
              </p14:nvContentPartPr>
              <p14:xfrm>
                <a:off x="7981011" y="1339785"/>
                <a:ext cx="243360" cy="244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B84DBE-F9D1-4CAE-8C19-FD9CB33DB0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63011" y="1321785"/>
                  <a:ext cx="279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86AC1E-A0B2-452D-9B99-7BE44E09A373}"/>
                    </a:ext>
                  </a:extLst>
                </p14:cNvPr>
                <p14:cNvContentPartPr/>
                <p14:nvPr/>
              </p14:nvContentPartPr>
              <p14:xfrm>
                <a:off x="8319771" y="1357785"/>
                <a:ext cx="18000" cy="80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86AC1E-A0B2-452D-9B99-7BE44E09A3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01771" y="1339785"/>
                  <a:ext cx="53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0D975F-8C14-4C76-80DB-9F08578C6460}"/>
                    </a:ext>
                  </a:extLst>
                </p14:cNvPr>
                <p14:cNvContentPartPr/>
                <p14:nvPr/>
              </p14:nvContentPartPr>
              <p14:xfrm>
                <a:off x="8286291" y="1310985"/>
                <a:ext cx="42840" cy="11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0D975F-8C14-4C76-80DB-9F08578C646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68651" y="1292985"/>
                  <a:ext cx="78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FF6A33-62F0-4F95-95F6-B9DBE91021CF}"/>
                    </a:ext>
                  </a:extLst>
                </p14:cNvPr>
                <p14:cNvContentPartPr/>
                <p14:nvPr/>
              </p14:nvContentPartPr>
              <p14:xfrm>
                <a:off x="8301771" y="977625"/>
                <a:ext cx="253080" cy="46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FF6A33-62F0-4F95-95F6-B9DBE91021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84131" y="959625"/>
                  <a:ext cx="2887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180AB2-1FA5-4F88-A154-F1BE6A0BF202}"/>
                    </a:ext>
                  </a:extLst>
                </p14:cNvPr>
                <p14:cNvContentPartPr/>
                <p14:nvPr/>
              </p14:nvContentPartPr>
              <p14:xfrm>
                <a:off x="8658171" y="1240065"/>
                <a:ext cx="6120" cy="3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180AB2-1FA5-4F88-A154-F1BE6A0BF20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40531" y="1222065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D9F5DD-7091-40D4-87AF-534DB31662BB}"/>
                    </a:ext>
                  </a:extLst>
                </p14:cNvPr>
                <p14:cNvContentPartPr/>
                <p14:nvPr/>
              </p14:nvContentPartPr>
              <p14:xfrm>
                <a:off x="8604171" y="995265"/>
                <a:ext cx="241200" cy="26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D9F5DD-7091-40D4-87AF-534DB31662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86531" y="977625"/>
                  <a:ext cx="276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5F32DA-9136-452B-BB31-FC9394AE2E9B}"/>
                    </a:ext>
                  </a:extLst>
                </p14:cNvPr>
                <p14:cNvContentPartPr/>
                <p14:nvPr/>
              </p14:nvContentPartPr>
              <p14:xfrm>
                <a:off x="8519211" y="1024785"/>
                <a:ext cx="790920" cy="56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5F32DA-9136-452B-BB31-FC9394AE2E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01211" y="1007145"/>
                  <a:ext cx="82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0E37B7-19DF-465C-A02B-A1C0C26B1DD8}"/>
                    </a:ext>
                  </a:extLst>
                </p14:cNvPr>
                <p14:cNvContentPartPr/>
                <p14:nvPr/>
              </p14:nvContentPartPr>
              <p14:xfrm>
                <a:off x="8591211" y="1321425"/>
                <a:ext cx="33840" cy="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0E37B7-19DF-465C-A02B-A1C0C26B1DD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73571" y="1303785"/>
                  <a:ext cx="69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E487D9-7BFA-4D42-BFE9-65EE0B3D01AB}"/>
                    </a:ext>
                  </a:extLst>
                </p14:cNvPr>
                <p14:cNvContentPartPr/>
                <p14:nvPr/>
              </p14:nvContentPartPr>
              <p14:xfrm>
                <a:off x="8555211" y="1209105"/>
                <a:ext cx="360" cy="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E487D9-7BFA-4D42-BFE9-65EE0B3D01A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37211" y="11914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31F2D0-736D-4C50-9983-52F9B8D408A5}"/>
                    </a:ext>
                  </a:extLst>
                </p14:cNvPr>
                <p14:cNvContentPartPr/>
                <p14:nvPr/>
              </p14:nvContentPartPr>
              <p14:xfrm>
                <a:off x="8111691" y="1212705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31F2D0-736D-4C50-9983-52F9B8D408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3691" y="11947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85DBA5-F683-46D6-A452-EC86004FE178}"/>
                    </a:ext>
                  </a:extLst>
                </p14:cNvPr>
                <p14:cNvContentPartPr/>
                <p14:nvPr/>
              </p14:nvContentPartPr>
              <p14:xfrm>
                <a:off x="865971" y="2759625"/>
                <a:ext cx="556560" cy="411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85DBA5-F683-46D6-A452-EC86004FE1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8331" y="2741625"/>
                  <a:ext cx="5922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3245D4-1137-4294-B62B-3F95DA25564E}"/>
                    </a:ext>
                  </a:extLst>
                </p14:cNvPr>
                <p14:cNvContentPartPr/>
                <p14:nvPr/>
              </p14:nvContentPartPr>
              <p14:xfrm>
                <a:off x="850491" y="2694105"/>
                <a:ext cx="360" cy="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3245D4-1137-4294-B62B-3F95DA25564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2851" y="26761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410AC92-679F-4013-B6D7-7D794F98CCD4}"/>
                    </a:ext>
                  </a:extLst>
                </p14:cNvPr>
                <p14:cNvContentPartPr/>
                <p14:nvPr/>
              </p14:nvContentPartPr>
              <p14:xfrm>
                <a:off x="2488851" y="2532465"/>
                <a:ext cx="204840" cy="34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410AC92-679F-4013-B6D7-7D794F98CC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71211" y="2514825"/>
                  <a:ext cx="240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F77A55-CC06-4C53-B107-C8F5624ADDC9}"/>
                    </a:ext>
                  </a:extLst>
                </p14:cNvPr>
                <p14:cNvContentPartPr/>
                <p14:nvPr/>
              </p14:nvContentPartPr>
              <p14:xfrm>
                <a:off x="2706651" y="2437425"/>
                <a:ext cx="433440" cy="388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F77A55-CC06-4C53-B107-C8F5624ADD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88651" y="2419425"/>
                  <a:ext cx="469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C97AF3-E7A6-4D0B-87FE-35E85B1F0801}"/>
                    </a:ext>
                  </a:extLst>
                </p14:cNvPr>
                <p14:cNvContentPartPr/>
                <p14:nvPr/>
              </p14:nvContentPartPr>
              <p14:xfrm>
                <a:off x="3267891" y="2152305"/>
                <a:ext cx="294840" cy="691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C97AF3-E7A6-4D0B-87FE-35E85B1F080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50251" y="2134305"/>
                  <a:ext cx="33048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C6F291-C19A-473D-AF60-D4DE2A9C77E1}"/>
                    </a:ext>
                  </a:extLst>
                </p14:cNvPr>
                <p14:cNvContentPartPr/>
                <p14:nvPr/>
              </p14:nvContentPartPr>
              <p14:xfrm>
                <a:off x="3204891" y="2606985"/>
                <a:ext cx="539640" cy="16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C6F291-C19A-473D-AF60-D4DE2A9C77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86891" y="2589345"/>
                  <a:ext cx="575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6C1605-E378-40C6-A413-2548ADDC9191}"/>
                    </a:ext>
                  </a:extLst>
                </p14:cNvPr>
                <p14:cNvContentPartPr/>
                <p14:nvPr/>
              </p14:nvContentPartPr>
              <p14:xfrm>
                <a:off x="3683331" y="2558025"/>
                <a:ext cx="332280" cy="320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6C1605-E378-40C6-A413-2548ADDC919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65331" y="2540385"/>
                  <a:ext cx="367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952116-6A39-4557-B6C0-79FF7520406C}"/>
                    </a:ext>
                  </a:extLst>
                </p14:cNvPr>
                <p14:cNvContentPartPr/>
                <p14:nvPr/>
              </p14:nvContentPartPr>
              <p14:xfrm>
                <a:off x="3991131" y="2434905"/>
                <a:ext cx="390960" cy="471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952116-6A39-4557-B6C0-79FF752040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973131" y="2417265"/>
                  <a:ext cx="4266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B5F8CD-BBAC-494B-B9D6-64D1EB447129}"/>
                    </a:ext>
                  </a:extLst>
                </p14:cNvPr>
                <p14:cNvContentPartPr/>
                <p14:nvPr/>
              </p14:nvContentPartPr>
              <p14:xfrm>
                <a:off x="4517091" y="2389185"/>
                <a:ext cx="630000" cy="397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B5F8CD-BBAC-494B-B9D6-64D1EB4471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499451" y="2371185"/>
                  <a:ext cx="665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A6D6CE-EB2A-4A75-8B8A-0DC8A7235936}"/>
                    </a:ext>
                  </a:extLst>
                </p14:cNvPr>
                <p14:cNvContentPartPr/>
                <p14:nvPr/>
              </p14:nvContentPartPr>
              <p14:xfrm>
                <a:off x="5205411" y="2425905"/>
                <a:ext cx="133560" cy="21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A6D6CE-EB2A-4A75-8B8A-0DC8A723593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87771" y="2408265"/>
                  <a:ext cx="169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2E30A59-4BFD-47B7-B540-79D62EBC7316}"/>
                    </a:ext>
                  </a:extLst>
                </p14:cNvPr>
                <p14:cNvContentPartPr/>
                <p14:nvPr/>
              </p14:nvContentPartPr>
              <p14:xfrm>
                <a:off x="5106051" y="2313585"/>
                <a:ext cx="360" cy="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2E30A59-4BFD-47B7-B540-79D62EBC731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88051" y="22959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8C333C-375E-411A-83D5-383C363DE0B1}"/>
                    </a:ext>
                  </a:extLst>
                </p14:cNvPr>
                <p14:cNvContentPartPr/>
                <p14:nvPr/>
              </p14:nvContentPartPr>
              <p14:xfrm>
                <a:off x="5558571" y="2389545"/>
                <a:ext cx="248040" cy="187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8C333C-375E-411A-83D5-383C363DE0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40931" y="2371545"/>
                  <a:ext cx="283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02EB31-D86B-4FE1-BCA4-C071E200D928}"/>
                    </a:ext>
                  </a:extLst>
                </p14:cNvPr>
                <p14:cNvContentPartPr/>
                <p14:nvPr/>
              </p14:nvContentPartPr>
              <p14:xfrm>
                <a:off x="6002091" y="2168865"/>
                <a:ext cx="653400" cy="990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02EB31-D86B-4FE1-BCA4-C071E200D9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84451" y="2151225"/>
                  <a:ext cx="689040" cy="10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5D9DD2-2ECF-4B0A-A275-010ECEDC6993}"/>
                    </a:ext>
                  </a:extLst>
                </p14:cNvPr>
                <p14:cNvContentPartPr/>
                <p14:nvPr/>
              </p14:nvContentPartPr>
              <p14:xfrm>
                <a:off x="8374131" y="2462265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5D9DD2-2ECF-4B0A-A275-010ECEDC69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56131" y="2444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F9D533-DD93-4AF4-B4B8-43949FB9F34D}"/>
                    </a:ext>
                  </a:extLst>
                </p14:cNvPr>
                <p14:cNvContentPartPr/>
                <p14:nvPr/>
              </p14:nvContentPartPr>
              <p14:xfrm>
                <a:off x="7424091" y="1990665"/>
                <a:ext cx="247320" cy="55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F9D533-DD93-4AF4-B4B8-43949FB9F34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06451" y="1973025"/>
                  <a:ext cx="2829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51E7E3-064E-4694-83DB-7B906B3920F1}"/>
                    </a:ext>
                  </a:extLst>
                </p14:cNvPr>
                <p14:cNvContentPartPr/>
                <p14:nvPr/>
              </p14:nvContentPartPr>
              <p14:xfrm>
                <a:off x="7777611" y="2008665"/>
                <a:ext cx="693720" cy="427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51E7E3-064E-4694-83DB-7B906B3920F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59611" y="1991025"/>
                  <a:ext cx="7293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C8B805-2ABD-4619-A957-D1306BFF1F05}"/>
                    </a:ext>
                  </a:extLst>
                </p14:cNvPr>
                <p14:cNvContentPartPr/>
                <p14:nvPr/>
              </p14:nvContentPartPr>
              <p14:xfrm>
                <a:off x="8455491" y="1907145"/>
                <a:ext cx="254160" cy="310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C8B805-2ABD-4619-A957-D1306BFF1F0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37491" y="1889505"/>
                  <a:ext cx="289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CE0E61-8D93-4B50-9D3A-BE99A99834F3}"/>
                    </a:ext>
                  </a:extLst>
                </p14:cNvPr>
                <p14:cNvContentPartPr/>
                <p14:nvPr/>
              </p14:nvContentPartPr>
              <p14:xfrm>
                <a:off x="8845011" y="2064105"/>
                <a:ext cx="114840" cy="148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CE0E61-8D93-4B50-9D3A-BE99A99834F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27011" y="2046105"/>
                  <a:ext cx="150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219B24-C3A2-4219-AFFB-54EFFAD71B35}"/>
                    </a:ext>
                  </a:extLst>
                </p14:cNvPr>
                <p14:cNvContentPartPr/>
                <p14:nvPr/>
              </p14:nvContentPartPr>
              <p14:xfrm>
                <a:off x="8763291" y="1819305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219B24-C3A2-4219-AFFB-54EFFAD71B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45651" y="1801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E4560FD-E75C-4479-852B-8385F3213822}"/>
                    </a:ext>
                  </a:extLst>
                </p14:cNvPr>
                <p14:cNvContentPartPr/>
                <p14:nvPr/>
              </p14:nvContentPartPr>
              <p14:xfrm>
                <a:off x="9196371" y="1900665"/>
                <a:ext cx="182520" cy="24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E4560FD-E75C-4479-852B-8385F32138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78731" y="1883025"/>
                  <a:ext cx="218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04EBD55-FC0E-4437-A50E-093F1AAC68A6}"/>
                    </a:ext>
                  </a:extLst>
                </p14:cNvPr>
                <p14:cNvContentPartPr/>
                <p14:nvPr/>
              </p14:nvContentPartPr>
              <p14:xfrm>
                <a:off x="9650691" y="1258065"/>
                <a:ext cx="1208520" cy="923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04EBD55-FC0E-4437-A50E-093F1AAC68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33051" y="1240425"/>
                  <a:ext cx="124416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2DA185-AE0A-4B18-9A53-09D8D1423C55}"/>
                    </a:ext>
                  </a:extLst>
                </p14:cNvPr>
                <p14:cNvContentPartPr/>
                <p14:nvPr/>
              </p14:nvContentPartPr>
              <p14:xfrm>
                <a:off x="624051" y="3595185"/>
                <a:ext cx="273600" cy="499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2DA185-AE0A-4B18-9A53-09D8D1423C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6051" y="3577545"/>
                  <a:ext cx="3092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5FA725-723F-41E7-9F2F-AF86BAD94A62}"/>
                    </a:ext>
                  </a:extLst>
                </p14:cNvPr>
                <p14:cNvContentPartPr/>
                <p14:nvPr/>
              </p14:nvContentPartPr>
              <p14:xfrm>
                <a:off x="415971" y="3877785"/>
                <a:ext cx="284400" cy="6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5FA725-723F-41E7-9F2F-AF86BAD94A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8331" y="3860145"/>
                  <a:ext cx="320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583323-74F3-48F1-B7DC-16CAAC9E3DD7}"/>
                    </a:ext>
                  </a:extLst>
                </p14:cNvPr>
                <p14:cNvContentPartPr/>
                <p14:nvPr/>
              </p14:nvContentPartPr>
              <p14:xfrm>
                <a:off x="894411" y="3664665"/>
                <a:ext cx="305280" cy="304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583323-74F3-48F1-B7DC-16CAAC9E3DD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6411" y="3646665"/>
                  <a:ext cx="340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7B2D0EC-3ADE-4066-B39C-CE917FB45F11}"/>
                    </a:ext>
                  </a:extLst>
                </p14:cNvPr>
                <p14:cNvContentPartPr/>
                <p14:nvPr/>
              </p14:nvContentPartPr>
              <p14:xfrm>
                <a:off x="1665531" y="3431025"/>
                <a:ext cx="90360" cy="281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7B2D0EC-3ADE-4066-B39C-CE917FB45F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47891" y="3413025"/>
                  <a:ext cx="12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E00B95-3275-424D-A167-55E0630A5A4E}"/>
                    </a:ext>
                  </a:extLst>
                </p14:cNvPr>
                <p14:cNvContentPartPr/>
                <p14:nvPr/>
              </p14:nvContentPartPr>
              <p14:xfrm>
                <a:off x="1755891" y="3376665"/>
                <a:ext cx="542880" cy="380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E00B95-3275-424D-A167-55E0630A5A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38251" y="3358665"/>
                  <a:ext cx="5785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65969B7-A24F-4D00-839B-D124BCE03816}"/>
                    </a:ext>
                  </a:extLst>
                </p14:cNvPr>
                <p14:cNvContentPartPr/>
                <p14:nvPr/>
              </p14:nvContentPartPr>
              <p14:xfrm>
                <a:off x="2370771" y="3492945"/>
                <a:ext cx="322200" cy="220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65969B7-A24F-4D00-839B-D124BCE038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53131" y="3474945"/>
                  <a:ext cx="357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E66CD6D-5395-418C-9F31-91398D507B6E}"/>
                    </a:ext>
                  </a:extLst>
                </p14:cNvPr>
                <p14:cNvContentPartPr/>
                <p14:nvPr/>
              </p14:nvContentPartPr>
              <p14:xfrm>
                <a:off x="1828251" y="3471345"/>
                <a:ext cx="187920" cy="96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E66CD6D-5395-418C-9F31-91398D507B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10611" y="3453705"/>
                  <a:ext cx="223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4C177EB-62E2-4DE2-94A7-A32BD20ABB19}"/>
                    </a:ext>
                  </a:extLst>
                </p14:cNvPr>
                <p14:cNvContentPartPr/>
                <p14:nvPr/>
              </p14:nvContentPartPr>
              <p14:xfrm>
                <a:off x="3124971" y="3431025"/>
                <a:ext cx="313560" cy="320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4C177EB-62E2-4DE2-94A7-A32BD20ABB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06971" y="3413025"/>
                  <a:ext cx="349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BBB94E-FC24-448D-B34C-EAA619A132F1}"/>
                    </a:ext>
                  </a:extLst>
                </p14:cNvPr>
                <p14:cNvContentPartPr/>
                <p14:nvPr/>
              </p14:nvContentPartPr>
              <p14:xfrm>
                <a:off x="3629691" y="3249585"/>
                <a:ext cx="945720" cy="418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BBB94E-FC24-448D-B34C-EAA619A132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11691" y="3231945"/>
                  <a:ext cx="9813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656543-41AC-46AC-82A5-C5B9E4DCF961}"/>
                    </a:ext>
                  </a:extLst>
                </p14:cNvPr>
                <p14:cNvContentPartPr/>
                <p14:nvPr/>
              </p14:nvContentPartPr>
              <p14:xfrm>
                <a:off x="4435731" y="3249945"/>
                <a:ext cx="409680" cy="227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656543-41AC-46AC-82A5-C5B9E4DCF9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18091" y="3232305"/>
                  <a:ext cx="4453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456003A-0D01-480D-B547-F6B63B23704C}"/>
                    </a:ext>
                  </a:extLst>
                </p14:cNvPr>
                <p14:cNvContentPartPr/>
                <p14:nvPr/>
              </p14:nvContentPartPr>
              <p14:xfrm>
                <a:off x="4435731" y="3343185"/>
                <a:ext cx="278640" cy="88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456003A-0D01-480D-B547-F6B63B2370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18091" y="3325185"/>
                  <a:ext cx="314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D9407FB-9854-443E-A4E1-D8DC2E4695A1}"/>
                    </a:ext>
                  </a:extLst>
                </p14:cNvPr>
                <p14:cNvContentPartPr/>
                <p14:nvPr/>
              </p14:nvContentPartPr>
              <p14:xfrm>
                <a:off x="4798251" y="3319065"/>
                <a:ext cx="308520" cy="167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D9407FB-9854-443E-A4E1-D8DC2E4695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80611" y="3301425"/>
                  <a:ext cx="344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64F81C-9BA7-4013-ADC1-FB5554C84180}"/>
                    </a:ext>
                  </a:extLst>
                </p14:cNvPr>
                <p14:cNvContentPartPr/>
                <p14:nvPr/>
              </p14:nvContentPartPr>
              <p14:xfrm>
                <a:off x="5205411" y="3148065"/>
                <a:ext cx="674640" cy="223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64F81C-9BA7-4013-ADC1-FB5554C841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87771" y="3130065"/>
                  <a:ext cx="710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7E16BC-8544-4A03-8E0B-D2EE286857F4}"/>
                    </a:ext>
                  </a:extLst>
                </p14:cNvPr>
                <p14:cNvContentPartPr/>
                <p14:nvPr/>
              </p14:nvContentPartPr>
              <p14:xfrm>
                <a:off x="5924331" y="2880945"/>
                <a:ext cx="894600" cy="63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7E16BC-8544-4A03-8E0B-D2EE286857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06331" y="2863305"/>
                  <a:ext cx="9302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D9275F-72E3-43AE-A7FD-DB2103BA8238}"/>
                    </a:ext>
                  </a:extLst>
                </p14:cNvPr>
                <p14:cNvContentPartPr/>
                <p14:nvPr/>
              </p14:nvContentPartPr>
              <p14:xfrm>
                <a:off x="7233291" y="3068505"/>
                <a:ext cx="39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D9275F-72E3-43AE-A7FD-DB2103BA82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15291" y="305086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A2E9BA-1545-46B9-8377-92C101E1F40D}"/>
                    </a:ext>
                  </a:extLst>
                </p14:cNvPr>
                <p14:cNvContentPartPr/>
                <p14:nvPr/>
              </p14:nvContentPartPr>
              <p14:xfrm>
                <a:off x="7260651" y="3054465"/>
                <a:ext cx="914760" cy="603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A2E9BA-1545-46B9-8377-92C101E1F4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42651" y="3036825"/>
                  <a:ext cx="9504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2D637B-AB41-4B9F-8263-70A3825204AC}"/>
                    </a:ext>
                  </a:extLst>
                </p14:cNvPr>
                <p14:cNvContentPartPr/>
                <p14:nvPr/>
              </p14:nvContentPartPr>
              <p14:xfrm>
                <a:off x="7297011" y="3639105"/>
                <a:ext cx="1028160" cy="436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2D637B-AB41-4B9F-8263-70A3825204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79011" y="3621105"/>
                  <a:ext cx="10638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DB73CA-B7C3-4544-8E45-A85CD14FE999}"/>
                    </a:ext>
                  </a:extLst>
                </p14:cNvPr>
                <p14:cNvContentPartPr/>
                <p14:nvPr/>
              </p14:nvContentPartPr>
              <p14:xfrm>
                <a:off x="8403291" y="2736585"/>
                <a:ext cx="448560" cy="495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DB73CA-B7C3-4544-8E45-A85CD14FE9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85291" y="2718585"/>
                  <a:ext cx="4842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986E9E-6454-44DA-900D-1D0C0A72420B}"/>
                    </a:ext>
                  </a:extLst>
                </p14:cNvPr>
                <p14:cNvContentPartPr/>
                <p14:nvPr/>
              </p14:nvContentPartPr>
              <p14:xfrm>
                <a:off x="8890011" y="2815425"/>
                <a:ext cx="139680" cy="13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986E9E-6454-44DA-900D-1D0C0A7242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72371" y="2797425"/>
                  <a:ext cx="175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B776EF0-7E3B-4C37-89A7-21FA09EB324D}"/>
                    </a:ext>
                  </a:extLst>
                </p14:cNvPr>
                <p14:cNvContentPartPr/>
                <p14:nvPr/>
              </p14:nvContentPartPr>
              <p14:xfrm>
                <a:off x="8836011" y="2666745"/>
                <a:ext cx="360" cy="3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B776EF0-7E3B-4C37-89A7-21FA09EB324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18011" y="26491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B9360B-0B48-4E61-A629-33AA6C7882E0}"/>
                    </a:ext>
                  </a:extLst>
                </p14:cNvPr>
                <p14:cNvContentPartPr/>
                <p14:nvPr/>
              </p14:nvContentPartPr>
              <p14:xfrm>
                <a:off x="9080451" y="2752785"/>
                <a:ext cx="360000" cy="212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B9360B-0B48-4E61-A629-33AA6C7882E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062451" y="2734785"/>
                  <a:ext cx="395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5E4110D-AC7C-4878-92D1-D6F5741EA8EE}"/>
                    </a:ext>
                  </a:extLst>
                </p14:cNvPr>
                <p14:cNvContentPartPr/>
                <p14:nvPr/>
              </p14:nvContentPartPr>
              <p14:xfrm>
                <a:off x="9423891" y="2300265"/>
                <a:ext cx="545040" cy="977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5E4110D-AC7C-4878-92D1-D6F5741EA8E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05891" y="2282265"/>
                  <a:ext cx="58068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FDCC6F1-1D6A-405E-9EF6-49F9B6E613DF}"/>
                    </a:ext>
                  </a:extLst>
                </p14:cNvPr>
                <p14:cNvContentPartPr/>
                <p14:nvPr/>
              </p14:nvContentPartPr>
              <p14:xfrm>
                <a:off x="10018251" y="2460465"/>
                <a:ext cx="356040" cy="250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FDCC6F1-1D6A-405E-9EF6-49F9B6E613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000251" y="2442465"/>
                  <a:ext cx="391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9EB1441-ABDE-4C43-BA6F-50C3F74C8532}"/>
                    </a:ext>
                  </a:extLst>
                </p14:cNvPr>
                <p14:cNvContentPartPr/>
                <p14:nvPr/>
              </p14:nvContentPartPr>
              <p14:xfrm>
                <a:off x="10554651" y="2147625"/>
                <a:ext cx="561960" cy="365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9EB1441-ABDE-4C43-BA6F-50C3F74C853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36651" y="2129625"/>
                  <a:ext cx="5976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1C09B2-7353-4A15-A516-AEFB1AEC2340}"/>
                    </a:ext>
                  </a:extLst>
                </p14:cNvPr>
                <p14:cNvContentPartPr/>
                <p14:nvPr/>
              </p14:nvContentPartPr>
              <p14:xfrm>
                <a:off x="11154411" y="2207025"/>
                <a:ext cx="262800" cy="207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1C09B2-7353-4A15-A516-AEFB1AEC234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136411" y="2189025"/>
                  <a:ext cx="298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B80062-33D3-4E45-8DC1-97EA2E2BAF8C}"/>
                    </a:ext>
                  </a:extLst>
                </p14:cNvPr>
                <p14:cNvContentPartPr/>
                <p14:nvPr/>
              </p14:nvContentPartPr>
              <p14:xfrm>
                <a:off x="11379771" y="2050065"/>
                <a:ext cx="205560" cy="238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B80062-33D3-4E45-8DC1-97EA2E2BAF8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61771" y="2032425"/>
                  <a:ext cx="241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EA9191-1269-443C-820A-3A46E9B4201D}"/>
                    </a:ext>
                  </a:extLst>
                </p14:cNvPr>
                <p14:cNvContentPartPr/>
                <p14:nvPr/>
              </p14:nvContentPartPr>
              <p14:xfrm>
                <a:off x="11651571" y="1917585"/>
                <a:ext cx="149040" cy="138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EA9191-1269-443C-820A-3A46E9B4201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633571" y="1899585"/>
                  <a:ext cx="184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DB87806-ABE4-4BBD-A257-C3B259023B7C}"/>
                    </a:ext>
                  </a:extLst>
                </p14:cNvPr>
                <p14:cNvContentPartPr/>
                <p14:nvPr/>
              </p14:nvContentPartPr>
              <p14:xfrm>
                <a:off x="11838771" y="1548945"/>
                <a:ext cx="338040" cy="517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DB87806-ABE4-4BBD-A257-C3B259023B7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821131" y="1530945"/>
                  <a:ext cx="373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121575-6091-4E07-B742-A43F969CFE44}"/>
                    </a:ext>
                  </a:extLst>
                </p14:cNvPr>
                <p14:cNvContentPartPr/>
                <p14:nvPr/>
              </p14:nvContentPartPr>
              <p14:xfrm>
                <a:off x="8371251" y="3698505"/>
                <a:ext cx="394560" cy="342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121575-6091-4E07-B742-A43F969CFE4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353251" y="3680865"/>
                  <a:ext cx="4302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324C90-6D6A-46DA-9070-DE1E49760A04}"/>
                    </a:ext>
                  </a:extLst>
                </p14:cNvPr>
                <p14:cNvContentPartPr/>
                <p14:nvPr/>
              </p14:nvContentPartPr>
              <p14:xfrm>
                <a:off x="8808651" y="3247425"/>
                <a:ext cx="970920" cy="643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324C90-6D6A-46DA-9070-DE1E49760A0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90651" y="3229785"/>
                  <a:ext cx="100656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55E534-6DC7-48A3-BAA5-597CB9A9560F}"/>
                    </a:ext>
                  </a:extLst>
                </p14:cNvPr>
                <p14:cNvContentPartPr/>
                <p14:nvPr/>
              </p14:nvContentPartPr>
              <p14:xfrm>
                <a:off x="9587331" y="3419865"/>
                <a:ext cx="177840" cy="65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955E534-6DC7-48A3-BAA5-597CB9A9560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569691" y="3402225"/>
                  <a:ext cx="213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1D053E-0B4B-4B6A-B571-7552FA0D4B4F}"/>
                    </a:ext>
                  </a:extLst>
                </p14:cNvPr>
                <p14:cNvContentPartPr/>
                <p14:nvPr/>
              </p14:nvContentPartPr>
              <p14:xfrm>
                <a:off x="9840771" y="3431025"/>
                <a:ext cx="17640" cy="33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1D053E-0B4B-4B6A-B571-7552FA0D4B4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822771" y="3413025"/>
                  <a:ext cx="53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0A64239-40CD-40D5-90B4-4347BA39F9D7}"/>
                    </a:ext>
                  </a:extLst>
                </p14:cNvPr>
                <p14:cNvContentPartPr/>
                <p14:nvPr/>
              </p14:nvContentPartPr>
              <p14:xfrm>
                <a:off x="9768411" y="3364065"/>
                <a:ext cx="360" cy="3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0A64239-40CD-40D5-90B4-4347BA39F9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50411" y="33460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DA4D676-116C-448B-897A-811972AD0538}"/>
                    </a:ext>
                  </a:extLst>
                </p14:cNvPr>
                <p14:cNvContentPartPr/>
                <p14:nvPr/>
              </p14:nvContentPartPr>
              <p14:xfrm>
                <a:off x="9954531" y="3121065"/>
                <a:ext cx="607680" cy="41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DA4D676-116C-448B-897A-811972AD053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36531" y="3103425"/>
                  <a:ext cx="6433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911789-119C-43D8-83FB-1E64FC1ED4F8}"/>
                    </a:ext>
                  </a:extLst>
                </p14:cNvPr>
                <p14:cNvContentPartPr/>
                <p14:nvPr/>
              </p14:nvContentPartPr>
              <p14:xfrm>
                <a:off x="10548531" y="3290985"/>
                <a:ext cx="300240" cy="178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911789-119C-43D8-83FB-1E64FC1ED4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30531" y="3273345"/>
                  <a:ext cx="335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21306F6-72C6-4E6B-AE06-5FE51E5DDF1E}"/>
                    </a:ext>
                  </a:extLst>
                </p14:cNvPr>
                <p14:cNvContentPartPr/>
                <p14:nvPr/>
              </p14:nvContentPartPr>
              <p14:xfrm>
                <a:off x="10881891" y="3076785"/>
                <a:ext cx="364680" cy="243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21306F6-72C6-4E6B-AE06-5FE51E5DDF1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63891" y="3058785"/>
                  <a:ext cx="400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046195-E8C4-4F53-99EA-00E58919CC8F}"/>
                    </a:ext>
                  </a:extLst>
                </p14:cNvPr>
                <p14:cNvContentPartPr/>
                <p14:nvPr/>
              </p14:nvContentPartPr>
              <p14:xfrm>
                <a:off x="11280051" y="2914785"/>
                <a:ext cx="270000" cy="215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046195-E8C4-4F53-99EA-00E58919CC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62411" y="2896785"/>
                  <a:ext cx="305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F3126FB-8A6F-4F22-9058-AD279DC5026C}"/>
                    </a:ext>
                  </a:extLst>
                </p14:cNvPr>
                <p14:cNvContentPartPr/>
                <p14:nvPr/>
              </p14:nvContentPartPr>
              <p14:xfrm>
                <a:off x="11553651" y="2204505"/>
                <a:ext cx="387720" cy="796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F3126FB-8A6F-4F22-9058-AD279DC5026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35651" y="2186505"/>
                  <a:ext cx="423360" cy="83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A227F93-A293-4CBC-80FE-61025CC6570A}"/>
                  </a:ext>
                </a:extLst>
              </p14:cNvPr>
              <p14:cNvContentPartPr/>
              <p14:nvPr/>
            </p14:nvContentPartPr>
            <p14:xfrm>
              <a:off x="3511611" y="5241465"/>
              <a:ext cx="622800" cy="1235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A227F93-A293-4CBC-80FE-61025CC6570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493971" y="5223465"/>
                <a:ext cx="658440" cy="12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228281D-1444-401A-B901-66870ADBFD2A}"/>
              </a:ext>
            </a:extLst>
          </p:cNvPr>
          <p:cNvGrpSpPr/>
          <p:nvPr/>
        </p:nvGrpSpPr>
        <p:grpSpPr>
          <a:xfrm>
            <a:off x="279171" y="3647385"/>
            <a:ext cx="6474240" cy="3219480"/>
            <a:chOff x="279171" y="3647385"/>
            <a:chExt cx="6474240" cy="32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BA87C03-C52C-4EAE-9AD5-3E09BA0E0095}"/>
                    </a:ext>
                  </a:extLst>
                </p14:cNvPr>
                <p14:cNvContentPartPr/>
                <p14:nvPr/>
              </p14:nvContentPartPr>
              <p14:xfrm>
                <a:off x="4093731" y="4400145"/>
                <a:ext cx="1412280" cy="1342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BA87C03-C52C-4EAE-9AD5-3E09BA0E009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76091" y="4382505"/>
                  <a:ext cx="1447920" cy="13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774E91-8AC3-4B8A-98A7-8C39E16A5AA6}"/>
                    </a:ext>
                  </a:extLst>
                </p14:cNvPr>
                <p14:cNvContentPartPr/>
                <p14:nvPr/>
              </p14:nvContentPartPr>
              <p14:xfrm>
                <a:off x="4717971" y="5821425"/>
                <a:ext cx="325080" cy="561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774E91-8AC3-4B8A-98A7-8C39E16A5A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99971" y="5803785"/>
                  <a:ext cx="36072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64AFCE-9029-4659-99FE-5BB5C6B5F9F2}"/>
                    </a:ext>
                  </a:extLst>
                </p14:cNvPr>
                <p14:cNvContentPartPr/>
                <p14:nvPr/>
              </p14:nvContentPartPr>
              <p14:xfrm>
                <a:off x="5133051" y="5846265"/>
                <a:ext cx="487800" cy="319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64AFCE-9029-4659-99FE-5BB5C6B5F9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15051" y="5828265"/>
                  <a:ext cx="5234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11DDD1B-7A60-48B4-A88F-97311AEBF782}"/>
                    </a:ext>
                  </a:extLst>
                </p14:cNvPr>
                <p14:cNvContentPartPr/>
                <p14:nvPr/>
              </p14:nvContentPartPr>
              <p14:xfrm>
                <a:off x="5648931" y="5821425"/>
                <a:ext cx="236880" cy="258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11DDD1B-7A60-48B4-A88F-97311AEBF7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30931" y="5803425"/>
                  <a:ext cx="272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15AED5F-8645-4BE2-95AF-79119A408347}"/>
                    </a:ext>
                  </a:extLst>
                </p14:cNvPr>
                <p14:cNvContentPartPr/>
                <p14:nvPr/>
              </p14:nvContentPartPr>
              <p14:xfrm>
                <a:off x="6002091" y="5545665"/>
                <a:ext cx="751320" cy="649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15AED5F-8645-4BE2-95AF-79119A4083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84091" y="5528025"/>
                  <a:ext cx="78696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E0212F7-C005-47E9-BFE6-1447D93689A0}"/>
                    </a:ext>
                  </a:extLst>
                </p14:cNvPr>
                <p14:cNvContentPartPr/>
                <p14:nvPr/>
              </p14:nvContentPartPr>
              <p14:xfrm>
                <a:off x="1815651" y="5087745"/>
                <a:ext cx="2285280" cy="290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E0212F7-C005-47E9-BFE6-1447D93689A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98011" y="5070105"/>
                  <a:ext cx="2320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148027F-5BDC-4689-9666-6D79757E8BC5}"/>
                    </a:ext>
                  </a:extLst>
                </p14:cNvPr>
                <p14:cNvContentPartPr/>
                <p14:nvPr/>
              </p14:nvContentPartPr>
              <p14:xfrm>
                <a:off x="279171" y="4397265"/>
                <a:ext cx="811080" cy="72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148027F-5BDC-4689-9666-6D79757E8BC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1171" y="4379625"/>
                  <a:ext cx="84672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E1352D-1345-4583-A50E-1CE74ED70F3A}"/>
                    </a:ext>
                  </a:extLst>
                </p14:cNvPr>
                <p14:cNvContentPartPr/>
                <p14:nvPr/>
              </p14:nvContentPartPr>
              <p14:xfrm>
                <a:off x="594171" y="4635585"/>
                <a:ext cx="117720" cy="191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E1352D-1345-4583-A50E-1CE74ED70F3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6531" y="4617945"/>
                  <a:ext cx="153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0F7AC99-E7EB-4656-B561-6201DF9934E8}"/>
                    </a:ext>
                  </a:extLst>
                </p14:cNvPr>
                <p14:cNvContentPartPr/>
                <p14:nvPr/>
              </p14:nvContentPartPr>
              <p14:xfrm>
                <a:off x="877491" y="4612905"/>
                <a:ext cx="101520" cy="156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0F7AC99-E7EB-4656-B561-6201DF9934E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9851" y="4594905"/>
                  <a:ext cx="137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80B8523-ED6B-452A-9854-1FA656A02C3B}"/>
                    </a:ext>
                  </a:extLst>
                </p14:cNvPr>
                <p14:cNvContentPartPr/>
                <p14:nvPr/>
              </p14:nvContentPartPr>
              <p14:xfrm>
                <a:off x="1085931" y="5029785"/>
                <a:ext cx="1334880" cy="192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80B8523-ED6B-452A-9854-1FA656A02C3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7931" y="5011785"/>
                  <a:ext cx="1370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056836F-5CBE-410C-A1CD-BD445019D1EE}"/>
                    </a:ext>
                  </a:extLst>
                </p14:cNvPr>
                <p14:cNvContentPartPr/>
                <p14:nvPr/>
              </p14:nvContentPartPr>
              <p14:xfrm>
                <a:off x="2189691" y="4986585"/>
                <a:ext cx="257040" cy="140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056836F-5CBE-410C-A1CD-BD445019D1E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2051" y="4968945"/>
                  <a:ext cx="292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D4527B4-F55E-4C0E-9A48-467CEB6372C2}"/>
                    </a:ext>
                  </a:extLst>
                </p14:cNvPr>
                <p14:cNvContentPartPr/>
                <p14:nvPr/>
              </p14:nvContentPartPr>
              <p14:xfrm>
                <a:off x="2741931" y="4754745"/>
                <a:ext cx="145800" cy="31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D4527B4-F55E-4C0E-9A48-467CEB6372C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23931" y="4737105"/>
                  <a:ext cx="181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5B0130-A515-4D1B-8BFA-E66AEFDDA36B}"/>
                    </a:ext>
                  </a:extLst>
                </p14:cNvPr>
                <p14:cNvContentPartPr/>
                <p14:nvPr/>
              </p14:nvContentPartPr>
              <p14:xfrm>
                <a:off x="3187611" y="4722345"/>
                <a:ext cx="232920" cy="303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5B0130-A515-4D1B-8BFA-E66AEFDDA3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69611" y="4704345"/>
                  <a:ext cx="2685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DB27E6-684A-4ABA-9920-7F67492AA496}"/>
                    </a:ext>
                  </a:extLst>
                </p14:cNvPr>
                <p14:cNvContentPartPr/>
                <p14:nvPr/>
              </p14:nvContentPartPr>
              <p14:xfrm>
                <a:off x="3041451" y="5058225"/>
                <a:ext cx="1060200" cy="174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DB27E6-684A-4ABA-9920-7F67492AA49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23811" y="5040585"/>
                  <a:ext cx="1095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DC8F089-7717-4281-A3DF-6F167A9F6CFC}"/>
                    </a:ext>
                  </a:extLst>
                </p14:cNvPr>
                <p14:cNvContentPartPr/>
                <p14:nvPr/>
              </p14:nvContentPartPr>
              <p14:xfrm>
                <a:off x="4018851" y="4471785"/>
                <a:ext cx="117720" cy="993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DC8F089-7717-4281-A3DF-6F167A9F6C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00851" y="4454145"/>
                  <a:ext cx="15336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91EDA12-F250-4739-B76B-11A788941E33}"/>
                    </a:ext>
                  </a:extLst>
                </p14:cNvPr>
                <p14:cNvContentPartPr/>
                <p14:nvPr/>
              </p14:nvContentPartPr>
              <p14:xfrm>
                <a:off x="3963771" y="4262265"/>
                <a:ext cx="2087640" cy="1522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91EDA12-F250-4739-B76B-11A788941E3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45771" y="4244625"/>
                  <a:ext cx="2123280" cy="15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FAB71C-A941-4CF7-9528-555A55EEBCE2}"/>
                    </a:ext>
                  </a:extLst>
                </p14:cNvPr>
                <p14:cNvContentPartPr/>
                <p14:nvPr/>
              </p14:nvContentPartPr>
              <p14:xfrm>
                <a:off x="3738771" y="3946905"/>
                <a:ext cx="72720" cy="335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FAB71C-A941-4CF7-9528-555A55EEBCE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21131" y="3929265"/>
                  <a:ext cx="108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14F592F-2695-412B-97E0-79BE1BA5B928}"/>
                    </a:ext>
                  </a:extLst>
                </p14:cNvPr>
                <p14:cNvContentPartPr/>
                <p14:nvPr/>
              </p14:nvContentPartPr>
              <p14:xfrm>
                <a:off x="3729771" y="3647385"/>
                <a:ext cx="958320" cy="528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14F592F-2695-412B-97E0-79BE1BA5B92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11771" y="3629385"/>
                  <a:ext cx="9939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346E980-75E1-43F7-87FF-37D75EF71C50}"/>
                    </a:ext>
                  </a:extLst>
                </p14:cNvPr>
                <p14:cNvContentPartPr/>
                <p14:nvPr/>
              </p14:nvContentPartPr>
              <p14:xfrm>
                <a:off x="4435731" y="6506865"/>
                <a:ext cx="208440" cy="360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346E980-75E1-43F7-87FF-37D75EF71C5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8091" y="6488865"/>
                  <a:ext cx="244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D767A5B-BB33-404A-B216-E0A39F1E86C4}"/>
                    </a:ext>
                  </a:extLst>
                </p14:cNvPr>
                <p14:cNvContentPartPr/>
                <p14:nvPr/>
              </p14:nvContentPartPr>
              <p14:xfrm>
                <a:off x="4426731" y="6216145"/>
                <a:ext cx="974880" cy="529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D767A5B-BB33-404A-B216-E0A39F1E86C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08731" y="6198145"/>
                  <a:ext cx="10105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EB624E2-2EF1-4D65-95AF-75A75F51659C}"/>
                    </a:ext>
                  </a:extLst>
                </p14:cNvPr>
                <p14:cNvContentPartPr/>
                <p14:nvPr/>
              </p14:nvContentPartPr>
              <p14:xfrm>
                <a:off x="3374811" y="3938065"/>
                <a:ext cx="333000" cy="1222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EB624E2-2EF1-4D65-95AF-75A75F51659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56811" y="3920065"/>
                  <a:ext cx="368640" cy="12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F0FCA6C-23D4-4C13-BB52-95FB0F5BD3F7}"/>
                    </a:ext>
                  </a:extLst>
                </p14:cNvPr>
                <p14:cNvContentPartPr/>
                <p14:nvPr/>
              </p14:nvContentPartPr>
              <p14:xfrm>
                <a:off x="2966571" y="5078545"/>
                <a:ext cx="1558080" cy="1628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F0FCA6C-23D4-4C13-BB52-95FB0F5BD3F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48931" y="5060905"/>
                  <a:ext cx="1593720" cy="166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65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0126779-1AC5-4D0D-A599-7F713B898F36}"/>
              </a:ext>
            </a:extLst>
          </p:cNvPr>
          <p:cNvGrpSpPr/>
          <p:nvPr/>
        </p:nvGrpSpPr>
        <p:grpSpPr>
          <a:xfrm>
            <a:off x="-549" y="-15615"/>
            <a:ext cx="12104640" cy="6741919"/>
            <a:chOff x="-549" y="-15615"/>
            <a:chExt cx="12104640" cy="674191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CF2928-FBFC-465F-BB33-A052E38E3851}"/>
                    </a:ext>
                  </a:extLst>
                </p14:cNvPr>
                <p14:cNvContentPartPr/>
                <p14:nvPr/>
              </p14:nvContentPartPr>
              <p14:xfrm>
                <a:off x="116091" y="696105"/>
                <a:ext cx="354960" cy="72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CF2928-FBFC-465F-BB33-A052E38E38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451" y="678465"/>
                  <a:ext cx="39060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734BE9-9B31-4171-B824-DF3ED1EA6B1E}"/>
                    </a:ext>
                  </a:extLst>
                </p14:cNvPr>
                <p14:cNvContentPartPr/>
                <p14:nvPr/>
              </p14:nvContentPartPr>
              <p14:xfrm>
                <a:off x="633411" y="1022625"/>
                <a:ext cx="360" cy="10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734BE9-9B31-4171-B824-DF3ED1EA6B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411" y="1004985"/>
                  <a:ext cx="3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B0388C-82BA-4026-BCA4-9D6273C2FC7E}"/>
                    </a:ext>
                  </a:extLst>
                </p14:cNvPr>
                <p14:cNvContentPartPr/>
                <p14:nvPr/>
              </p14:nvContentPartPr>
              <p14:xfrm>
                <a:off x="561051" y="865305"/>
                <a:ext cx="360" cy="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B0388C-82BA-4026-BCA4-9D6273C2FC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411" y="8473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1F1958-7D56-45F7-BF90-B3796A72F1FB}"/>
                    </a:ext>
                  </a:extLst>
                </p14:cNvPr>
                <p14:cNvContentPartPr/>
                <p14:nvPr/>
              </p14:nvContentPartPr>
              <p14:xfrm>
                <a:off x="669411" y="714825"/>
                <a:ext cx="169200" cy="38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1F1958-7D56-45F7-BF90-B3796A72F1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771" y="696825"/>
                  <a:ext cx="204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AF4521-2B9C-44A5-933E-859C70E8FE76}"/>
                    </a:ext>
                  </a:extLst>
                </p14:cNvPr>
                <p14:cNvContentPartPr/>
                <p14:nvPr/>
              </p14:nvContentPartPr>
              <p14:xfrm>
                <a:off x="660771" y="833985"/>
                <a:ext cx="176400" cy="11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AF4521-2B9C-44A5-933E-859C70E8FE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71" y="815985"/>
                  <a:ext cx="212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FE5A47-F5C2-4786-A5C3-2F025C37C736}"/>
                    </a:ext>
                  </a:extLst>
                </p14:cNvPr>
                <p14:cNvContentPartPr/>
                <p14:nvPr/>
              </p14:nvContentPartPr>
              <p14:xfrm>
                <a:off x="850491" y="810945"/>
                <a:ext cx="280080" cy="15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FE5A47-F5C2-4786-A5C3-2F025C37C7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2851" y="793305"/>
                  <a:ext cx="315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FBEE91-3674-48FB-9AC5-926CBA606E26}"/>
                    </a:ext>
                  </a:extLst>
                </p14:cNvPr>
                <p14:cNvContentPartPr/>
                <p14:nvPr/>
              </p14:nvContentPartPr>
              <p14:xfrm>
                <a:off x="1162251" y="713025"/>
                <a:ext cx="235800" cy="18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FBEE91-3674-48FB-9AC5-926CBA606E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4611" y="695385"/>
                  <a:ext cx="271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A19550-AD97-48A3-9324-90F8AD6F8860}"/>
                    </a:ext>
                  </a:extLst>
                </p14:cNvPr>
                <p14:cNvContentPartPr/>
                <p14:nvPr/>
              </p14:nvContentPartPr>
              <p14:xfrm>
                <a:off x="1376451" y="447345"/>
                <a:ext cx="261000" cy="25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A19550-AD97-48A3-9324-90F8AD6F88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8451" y="429705"/>
                  <a:ext cx="296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CFCD97-ACDF-4159-9F46-F7CB83CAEEA4}"/>
                    </a:ext>
                  </a:extLst>
                </p14:cNvPr>
                <p14:cNvContentPartPr/>
                <p14:nvPr/>
              </p14:nvContentPartPr>
              <p14:xfrm>
                <a:off x="1321371" y="531585"/>
                <a:ext cx="142560" cy="11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CFCD97-ACDF-4159-9F46-F7CB83CAEE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3731" y="513945"/>
                  <a:ext cx="178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4743BB-1B9A-466F-A714-022B8E071A8B}"/>
                    </a:ext>
                  </a:extLst>
                </p14:cNvPr>
                <p14:cNvContentPartPr/>
                <p14:nvPr/>
              </p14:nvContentPartPr>
              <p14:xfrm>
                <a:off x="1593171" y="551745"/>
                <a:ext cx="3960" cy="9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4743BB-1B9A-466F-A714-022B8E071A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75171" y="534105"/>
                  <a:ext cx="39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7F8C66-616C-4817-A5D5-D86BDEB7E2FC}"/>
                    </a:ext>
                  </a:extLst>
                </p14:cNvPr>
                <p14:cNvContentPartPr/>
                <p14:nvPr/>
              </p14:nvContentPartPr>
              <p14:xfrm>
                <a:off x="1520451" y="416025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7F8C66-616C-4817-A5D5-D86BDEB7E2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02811" y="398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AA0605-9B6A-4551-82F5-BEBD560D0104}"/>
                    </a:ext>
                  </a:extLst>
                </p14:cNvPr>
                <p14:cNvContentPartPr/>
                <p14:nvPr/>
              </p14:nvContentPartPr>
              <p14:xfrm>
                <a:off x="1665171" y="470385"/>
                <a:ext cx="229680" cy="21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AA0605-9B6A-4551-82F5-BEBD560D01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47531" y="452745"/>
                  <a:ext cx="265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853E5F-5762-486B-8F37-F4275FF4E655}"/>
                    </a:ext>
                  </a:extLst>
                </p14:cNvPr>
                <p14:cNvContentPartPr/>
                <p14:nvPr/>
              </p14:nvContentPartPr>
              <p14:xfrm>
                <a:off x="1946331" y="378945"/>
                <a:ext cx="281880" cy="22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853E5F-5762-486B-8F37-F4275FF4E6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8331" y="360945"/>
                  <a:ext cx="317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F92180-BA15-4AEA-97F2-ECB05230B362}"/>
                    </a:ext>
                  </a:extLst>
                </p14:cNvPr>
                <p14:cNvContentPartPr/>
                <p14:nvPr/>
              </p14:nvContentPartPr>
              <p14:xfrm>
                <a:off x="3801771" y="354465"/>
                <a:ext cx="301680" cy="46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F92180-BA15-4AEA-97F2-ECB05230B3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84131" y="336825"/>
                  <a:ext cx="3373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04F1D8-6357-4136-B5D8-AC70F37B200B}"/>
                    </a:ext>
                  </a:extLst>
                </p14:cNvPr>
                <p14:cNvContentPartPr/>
                <p14:nvPr/>
              </p14:nvContentPartPr>
              <p14:xfrm>
                <a:off x="3869811" y="565785"/>
                <a:ext cx="70200" cy="4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04F1D8-6357-4136-B5D8-AC70F37B20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1811" y="548145"/>
                  <a:ext cx="105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F362EA-7150-48F4-AE29-8151B844A122}"/>
                    </a:ext>
                  </a:extLst>
                </p14:cNvPr>
                <p14:cNvContentPartPr/>
                <p14:nvPr/>
              </p14:nvContentPartPr>
              <p14:xfrm>
                <a:off x="4100931" y="387945"/>
                <a:ext cx="383760" cy="24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F362EA-7150-48F4-AE29-8151B844A1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82931" y="369945"/>
                  <a:ext cx="419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35F526-4632-4AA8-838B-D90F411190AD}"/>
                    </a:ext>
                  </a:extLst>
                </p14:cNvPr>
                <p14:cNvContentPartPr/>
                <p14:nvPr/>
              </p14:nvContentPartPr>
              <p14:xfrm>
                <a:off x="4463091" y="313425"/>
                <a:ext cx="191520" cy="254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35F526-4632-4AA8-838B-D90F411190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5091" y="295425"/>
                  <a:ext cx="227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1E32C9-143F-4B64-ACBC-8CA392DACA1C}"/>
                    </a:ext>
                  </a:extLst>
                </p14:cNvPr>
                <p14:cNvContentPartPr/>
                <p14:nvPr/>
              </p14:nvContentPartPr>
              <p14:xfrm>
                <a:off x="4725891" y="461385"/>
                <a:ext cx="23040" cy="24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1E32C9-143F-4B64-ACBC-8CA392DACA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7891" y="443385"/>
                  <a:ext cx="58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6C23AE-1AC4-4279-AAD8-5105AAF97FD4}"/>
                    </a:ext>
                  </a:extLst>
                </p14:cNvPr>
                <p14:cNvContentPartPr/>
                <p14:nvPr/>
              </p14:nvContentPartPr>
              <p14:xfrm>
                <a:off x="4671171" y="234945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6C23AE-1AC4-4279-AAD8-5105AAF97F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53531" y="217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65A08B-0334-448C-A760-CDE46E898011}"/>
                    </a:ext>
                  </a:extLst>
                </p14:cNvPr>
                <p14:cNvContentPartPr/>
                <p14:nvPr/>
              </p14:nvContentPartPr>
              <p14:xfrm>
                <a:off x="4842891" y="255825"/>
                <a:ext cx="187920" cy="268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65A08B-0334-448C-A760-CDE46E8980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25251" y="237825"/>
                  <a:ext cx="223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80CC3F-3B22-4960-B692-5785927B864D}"/>
                    </a:ext>
                  </a:extLst>
                </p14:cNvPr>
                <p14:cNvContentPartPr/>
                <p14:nvPr/>
              </p14:nvContentPartPr>
              <p14:xfrm>
                <a:off x="5078691" y="-15615"/>
                <a:ext cx="833400" cy="81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80CC3F-3B22-4960-B692-5785927B86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60691" y="-33615"/>
                  <a:ext cx="86904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E3915F-24DF-4EFA-8C28-ECABE098F5A7}"/>
                    </a:ext>
                  </a:extLst>
                </p14:cNvPr>
                <p14:cNvContentPartPr/>
                <p14:nvPr/>
              </p14:nvContentPartPr>
              <p14:xfrm>
                <a:off x="2597931" y="226144"/>
                <a:ext cx="579240" cy="6067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E3915F-24DF-4EFA-8C28-ECABE098F5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80291" y="208144"/>
                  <a:ext cx="614880" cy="61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AFD0F6-2961-48FE-AAF8-855C2350DCCE}"/>
                    </a:ext>
                  </a:extLst>
                </p14:cNvPr>
                <p14:cNvContentPartPr/>
                <p14:nvPr/>
              </p14:nvContentPartPr>
              <p14:xfrm>
                <a:off x="7340931" y="153424"/>
                <a:ext cx="183240" cy="436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AFD0F6-2961-48FE-AAF8-855C2350DCC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23291" y="135784"/>
                  <a:ext cx="2188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D636C3-1029-4FF1-8463-085EA26EC084}"/>
                    </a:ext>
                  </a:extLst>
                </p14:cNvPr>
                <p14:cNvContentPartPr/>
                <p14:nvPr/>
              </p14:nvContentPartPr>
              <p14:xfrm>
                <a:off x="7640811" y="253504"/>
                <a:ext cx="362160" cy="31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D636C3-1029-4FF1-8463-085EA26EC08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22811" y="235504"/>
                  <a:ext cx="397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D9B3CB-CB7A-4C51-9926-13B5C41BD385}"/>
                    </a:ext>
                  </a:extLst>
                </p14:cNvPr>
                <p14:cNvContentPartPr/>
                <p14:nvPr/>
              </p14:nvContentPartPr>
              <p14:xfrm>
                <a:off x="7993971" y="231904"/>
                <a:ext cx="184320" cy="16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D9B3CB-CB7A-4C51-9926-13B5C41BD3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75971" y="214264"/>
                  <a:ext cx="219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35C968-70EA-4034-8948-F9BA2FA460EF}"/>
                    </a:ext>
                  </a:extLst>
                </p14:cNvPr>
                <p14:cNvContentPartPr/>
                <p14:nvPr/>
              </p14:nvContentPartPr>
              <p14:xfrm>
                <a:off x="8203491" y="164584"/>
                <a:ext cx="384480" cy="298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35C968-70EA-4034-8948-F9BA2FA460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85491" y="146944"/>
                  <a:ext cx="420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AB69FB-D979-4944-B8C7-929F6E19D1E5}"/>
                    </a:ext>
                  </a:extLst>
                </p14:cNvPr>
                <p14:cNvContentPartPr/>
                <p14:nvPr/>
              </p14:nvContentPartPr>
              <p14:xfrm>
                <a:off x="8532891" y="298504"/>
                <a:ext cx="133920" cy="7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AB69FB-D979-4944-B8C7-929F6E19D1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14891" y="280864"/>
                  <a:ext cx="169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BE85F0-C27B-4D1A-8E6D-B87712311BE5}"/>
                    </a:ext>
                  </a:extLst>
                </p14:cNvPr>
                <p14:cNvContentPartPr/>
                <p14:nvPr/>
              </p14:nvContentPartPr>
              <p14:xfrm>
                <a:off x="8697771" y="176824"/>
                <a:ext cx="214200" cy="308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BE85F0-C27B-4D1A-8E6D-B87712311B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79771" y="159184"/>
                  <a:ext cx="2498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ACC943-FC74-40F2-A0FA-282FE9794077}"/>
                    </a:ext>
                  </a:extLst>
                </p14:cNvPr>
                <p14:cNvContentPartPr/>
                <p14:nvPr/>
              </p14:nvContentPartPr>
              <p14:xfrm>
                <a:off x="6427611" y="117064"/>
                <a:ext cx="896760" cy="6609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ACC943-FC74-40F2-A0FA-282FE97940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09971" y="99424"/>
                  <a:ext cx="932400" cy="66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41F3D7-EC42-4C72-ACD0-F5C6C2FA5C7D}"/>
                    </a:ext>
                  </a:extLst>
                </p14:cNvPr>
                <p14:cNvContentPartPr/>
                <p14:nvPr/>
              </p14:nvContentPartPr>
              <p14:xfrm>
                <a:off x="10284651" y="162784"/>
                <a:ext cx="235800" cy="405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41F3D7-EC42-4C72-ACD0-F5C6C2FA5C7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66651" y="144784"/>
                  <a:ext cx="2714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1FCE62-1128-4BB7-AACB-3F125A00B2AA}"/>
                    </a:ext>
                  </a:extLst>
                </p14:cNvPr>
                <p14:cNvContentPartPr/>
                <p14:nvPr/>
              </p14:nvContentPartPr>
              <p14:xfrm>
                <a:off x="10601091" y="290944"/>
                <a:ext cx="359640" cy="271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1FCE62-1128-4BB7-AACB-3F125A00B2A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83091" y="273304"/>
                  <a:ext cx="395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2B5490-4667-4531-BFAC-E104B8BEAD09}"/>
                    </a:ext>
                  </a:extLst>
                </p14:cNvPr>
                <p14:cNvContentPartPr/>
                <p14:nvPr/>
              </p14:nvContentPartPr>
              <p14:xfrm>
                <a:off x="10936251" y="208144"/>
                <a:ext cx="154800" cy="168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2B5490-4667-4531-BFAC-E104B8BEAD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18611" y="190504"/>
                  <a:ext cx="190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BA9AAAD-1D1A-4511-912A-C74CC8C7B7CF}"/>
                    </a:ext>
                  </a:extLst>
                </p14:cNvPr>
                <p14:cNvContentPartPr/>
                <p14:nvPr/>
              </p14:nvContentPartPr>
              <p14:xfrm>
                <a:off x="11180691" y="271144"/>
                <a:ext cx="12960" cy="7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BA9AAAD-1D1A-4511-912A-C74CC8C7B7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162691" y="253504"/>
                  <a:ext cx="4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4C1228-5FF2-4C12-A255-9C6B2246481A}"/>
                    </a:ext>
                  </a:extLst>
                </p14:cNvPr>
                <p14:cNvContentPartPr/>
                <p14:nvPr/>
              </p14:nvContentPartPr>
              <p14:xfrm>
                <a:off x="11117331" y="207784"/>
                <a:ext cx="69480" cy="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4C1228-5FF2-4C12-A255-9C6B2246481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99331" y="190144"/>
                  <a:ext cx="105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E2BE27-D8DC-40DE-A8AE-C3522A101B5F}"/>
                    </a:ext>
                  </a:extLst>
                </p14:cNvPr>
                <p14:cNvContentPartPr/>
                <p14:nvPr/>
              </p14:nvContentPartPr>
              <p14:xfrm>
                <a:off x="11294091" y="234784"/>
                <a:ext cx="158760" cy="10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E2BE27-D8DC-40DE-A8AE-C3522A101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276091" y="217144"/>
                  <a:ext cx="194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3F39DC-8E18-43F2-9936-FDCF59D371AE}"/>
                    </a:ext>
                  </a:extLst>
                </p14:cNvPr>
                <p14:cNvContentPartPr/>
                <p14:nvPr/>
              </p14:nvContentPartPr>
              <p14:xfrm>
                <a:off x="11449971" y="189064"/>
                <a:ext cx="244800" cy="181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3F39DC-8E18-43F2-9936-FDCF59D371A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432331" y="171424"/>
                  <a:ext cx="280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9500C8-6B74-4AFE-8D3F-86C078FF5656}"/>
                    </a:ext>
                  </a:extLst>
                </p14:cNvPr>
                <p14:cNvContentPartPr/>
                <p14:nvPr/>
              </p14:nvContentPartPr>
              <p14:xfrm>
                <a:off x="10737171" y="724024"/>
                <a:ext cx="194040" cy="27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9500C8-6B74-4AFE-8D3F-86C078FF56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19171" y="706024"/>
                  <a:ext cx="229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4A6089-2D6D-4143-A00F-F8266971E84E}"/>
                    </a:ext>
                  </a:extLst>
                </p14:cNvPr>
                <p14:cNvContentPartPr/>
                <p14:nvPr/>
              </p14:nvContentPartPr>
              <p14:xfrm>
                <a:off x="10741491" y="659584"/>
                <a:ext cx="119520" cy="13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4A6089-2D6D-4143-A00F-F8266971E84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23851" y="641584"/>
                  <a:ext cx="155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678DA6-C4E4-4CDD-8234-F096C2C3098A}"/>
                    </a:ext>
                  </a:extLst>
                </p14:cNvPr>
                <p14:cNvContentPartPr/>
                <p14:nvPr/>
              </p14:nvContentPartPr>
              <p14:xfrm>
                <a:off x="10863891" y="681904"/>
                <a:ext cx="268920" cy="220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678DA6-C4E4-4CDD-8234-F096C2C3098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45891" y="663904"/>
                  <a:ext cx="304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EEE1DC-71EE-4594-BEE6-EBA0EF0BF354}"/>
                    </a:ext>
                  </a:extLst>
                </p14:cNvPr>
                <p14:cNvContentPartPr/>
                <p14:nvPr/>
              </p14:nvContentPartPr>
              <p14:xfrm>
                <a:off x="11145411" y="704584"/>
                <a:ext cx="261000" cy="5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EEE1DC-71EE-4594-BEE6-EBA0EF0BF35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127411" y="686944"/>
                  <a:ext cx="296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E612C1-B385-471C-B8A5-9C94D0F43893}"/>
                    </a:ext>
                  </a:extLst>
                </p14:cNvPr>
                <p14:cNvContentPartPr/>
                <p14:nvPr/>
              </p14:nvContentPartPr>
              <p14:xfrm>
                <a:off x="11457171" y="606304"/>
                <a:ext cx="223200" cy="45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E612C1-B385-471C-B8A5-9C94D0F4389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39171" y="588304"/>
                  <a:ext cx="258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8E8142-3C38-4BC7-B0C7-43DBB4FFF125}"/>
                    </a:ext>
                  </a:extLst>
                </p14:cNvPr>
                <p14:cNvContentPartPr/>
                <p14:nvPr/>
              </p14:nvContentPartPr>
              <p14:xfrm>
                <a:off x="11677491" y="296704"/>
                <a:ext cx="426600" cy="397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8E8142-3C38-4BC7-B0C7-43DBB4FFF12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659491" y="278704"/>
                  <a:ext cx="4622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8EF396-4E73-4B9D-8156-89AC457181B9}"/>
                    </a:ext>
                  </a:extLst>
                </p14:cNvPr>
                <p14:cNvContentPartPr/>
                <p14:nvPr/>
              </p14:nvContentPartPr>
              <p14:xfrm>
                <a:off x="11832291" y="387064"/>
                <a:ext cx="89640" cy="26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8EF396-4E73-4B9D-8156-89AC457181B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814651" y="369424"/>
                  <a:ext cx="125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EE146A-9921-4692-A56F-E627EEF03BBF}"/>
                    </a:ext>
                  </a:extLst>
                </p14:cNvPr>
                <p14:cNvContentPartPr/>
                <p14:nvPr/>
              </p14:nvContentPartPr>
              <p14:xfrm>
                <a:off x="9279531" y="81424"/>
                <a:ext cx="1530360" cy="6479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EE146A-9921-4692-A56F-E627EEF03B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61531" y="63424"/>
                  <a:ext cx="1566000" cy="65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2F2C94-3417-476C-80A7-B6074F75A850}"/>
                    </a:ext>
                  </a:extLst>
                </p14:cNvPr>
                <p14:cNvContentPartPr/>
                <p14:nvPr/>
              </p14:nvContentPartPr>
              <p14:xfrm>
                <a:off x="153531" y="1161784"/>
                <a:ext cx="11518920" cy="73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2F2C94-3417-476C-80A7-B6074F75A85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5891" y="1143784"/>
                  <a:ext cx="115545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FB3A7F-9756-4519-8431-AC697EDA3F5F}"/>
                    </a:ext>
                  </a:extLst>
                </p14:cNvPr>
                <p14:cNvContentPartPr/>
                <p14:nvPr/>
              </p14:nvContentPartPr>
              <p14:xfrm>
                <a:off x="90171" y="2554984"/>
                <a:ext cx="209160" cy="163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FB3A7F-9756-4519-8431-AC697EDA3F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171" y="2536984"/>
                  <a:ext cx="244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540620E-7028-4070-9B71-D93E7FE058CA}"/>
                    </a:ext>
                  </a:extLst>
                </p14:cNvPr>
                <p14:cNvContentPartPr/>
                <p14:nvPr/>
              </p14:nvContentPartPr>
              <p14:xfrm>
                <a:off x="81171" y="2543824"/>
                <a:ext cx="200880" cy="27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540620E-7028-4070-9B71-D93E7FE058C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171" y="2525824"/>
                  <a:ext cx="236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72C2AC-8431-4900-97CA-5540EF521CD0}"/>
                    </a:ext>
                  </a:extLst>
                </p14:cNvPr>
                <p14:cNvContentPartPr/>
                <p14:nvPr/>
              </p14:nvContentPartPr>
              <p14:xfrm>
                <a:off x="-549" y="2561104"/>
                <a:ext cx="444600" cy="367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72C2AC-8431-4900-97CA-5540EF521CD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-18189" y="2543464"/>
                  <a:ext cx="4802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B86716-5AFC-4CDB-8491-C934CF141B4C}"/>
                    </a:ext>
                  </a:extLst>
                </p14:cNvPr>
                <p14:cNvContentPartPr/>
                <p14:nvPr/>
              </p14:nvContentPartPr>
              <p14:xfrm>
                <a:off x="523971" y="2601424"/>
                <a:ext cx="164160" cy="324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B86716-5AFC-4CDB-8491-C934CF141B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5971" y="2583784"/>
                  <a:ext cx="1998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E2B6D1-F3F2-460E-9EA7-344A037BCBF1}"/>
                    </a:ext>
                  </a:extLst>
                </p14:cNvPr>
                <p14:cNvContentPartPr/>
                <p14:nvPr/>
              </p14:nvContentPartPr>
              <p14:xfrm>
                <a:off x="786051" y="2598184"/>
                <a:ext cx="149400" cy="201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E2B6D1-F3F2-460E-9EA7-344A037BCBF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8411" y="2580184"/>
                  <a:ext cx="185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EBCE86-59C4-4EF3-82D2-276D8FDB580E}"/>
                    </a:ext>
                  </a:extLst>
                </p14:cNvPr>
                <p14:cNvContentPartPr/>
                <p14:nvPr/>
              </p14:nvContentPartPr>
              <p14:xfrm>
                <a:off x="931851" y="2371744"/>
                <a:ext cx="463320" cy="309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EBCE86-59C4-4EF3-82D2-276D8FDB580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4211" y="2354104"/>
                  <a:ext cx="498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BD93B2-29D3-4502-A455-90150E7BA582}"/>
                    </a:ext>
                  </a:extLst>
                </p14:cNvPr>
                <p14:cNvContentPartPr/>
                <p14:nvPr/>
              </p14:nvContentPartPr>
              <p14:xfrm>
                <a:off x="950211" y="2486944"/>
                <a:ext cx="478800" cy="149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BD93B2-29D3-4502-A455-90150E7BA5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2211" y="2468944"/>
                  <a:ext cx="51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6C0BD82-CA90-4278-A38B-A5C5A87F706E}"/>
                    </a:ext>
                  </a:extLst>
                </p14:cNvPr>
                <p14:cNvContentPartPr/>
                <p14:nvPr/>
              </p14:nvContentPartPr>
              <p14:xfrm>
                <a:off x="1348731" y="2259064"/>
                <a:ext cx="263160" cy="27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6C0BD82-CA90-4278-A38B-A5C5A87F706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31091" y="2241064"/>
                  <a:ext cx="298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5A0AD2-DD4C-43FC-B63E-3DB65B11DC40}"/>
                    </a:ext>
                  </a:extLst>
                </p14:cNvPr>
                <p14:cNvContentPartPr/>
                <p14:nvPr/>
              </p14:nvContentPartPr>
              <p14:xfrm>
                <a:off x="1767051" y="2236024"/>
                <a:ext cx="199080" cy="254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5A0AD2-DD4C-43FC-B63E-3DB65B11DC4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749411" y="2218384"/>
                  <a:ext cx="234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91225E-0A96-4720-A105-E4493CBE4403}"/>
                    </a:ext>
                  </a:extLst>
                </p14:cNvPr>
                <p14:cNvContentPartPr/>
                <p14:nvPr/>
              </p14:nvContentPartPr>
              <p14:xfrm>
                <a:off x="1675251" y="2190304"/>
                <a:ext cx="17640" cy="42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91225E-0A96-4720-A105-E4493CBE440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57611" y="2172664"/>
                  <a:ext cx="53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780464-64EB-44C9-ACD9-7203DAC47DF8}"/>
                    </a:ext>
                  </a:extLst>
                </p14:cNvPr>
                <p14:cNvContentPartPr/>
                <p14:nvPr/>
              </p14:nvContentPartPr>
              <p14:xfrm>
                <a:off x="253251" y="3021184"/>
                <a:ext cx="257400" cy="221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780464-64EB-44C9-ACD9-7203DAC47DF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251" y="3003544"/>
                  <a:ext cx="293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0A06C04-1841-44FC-8FBC-A1C1DB8BBB40}"/>
                    </a:ext>
                  </a:extLst>
                </p14:cNvPr>
                <p14:cNvContentPartPr/>
                <p14:nvPr/>
              </p14:nvContentPartPr>
              <p14:xfrm>
                <a:off x="695691" y="2972224"/>
                <a:ext cx="126720" cy="32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0A06C04-1841-44FC-8FBC-A1C1DB8BBB4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7691" y="2954224"/>
                  <a:ext cx="162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F332E0-1D88-49AE-9F90-413BFA7E5B33}"/>
                    </a:ext>
                  </a:extLst>
                </p14:cNvPr>
                <p14:cNvContentPartPr/>
                <p14:nvPr/>
              </p14:nvContentPartPr>
              <p14:xfrm>
                <a:off x="724131" y="3204784"/>
                <a:ext cx="11520" cy="36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F332E0-1D88-49AE-9F90-413BFA7E5B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6131" y="3186784"/>
                  <a:ext cx="47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62F424-73C9-447D-9D08-1FD1F88A2410}"/>
                    </a:ext>
                  </a:extLst>
                </p14:cNvPr>
                <p14:cNvContentPartPr/>
                <p14:nvPr/>
              </p14:nvContentPartPr>
              <p14:xfrm>
                <a:off x="878571" y="2860984"/>
                <a:ext cx="151920" cy="326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62F424-73C9-447D-9D08-1FD1F88A241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0571" y="2843344"/>
                  <a:ext cx="187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3F97A-E984-465C-980A-AC967B8BE856}"/>
                    </a:ext>
                  </a:extLst>
                </p14:cNvPr>
                <p14:cNvContentPartPr/>
                <p14:nvPr/>
              </p14:nvContentPartPr>
              <p14:xfrm>
                <a:off x="859851" y="3063304"/>
                <a:ext cx="71280" cy="42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3F97A-E984-465C-980A-AC967B8BE85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1851" y="3045664"/>
                  <a:ext cx="106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2910A1-4D91-4890-BDA0-8A13DDFD6FE5}"/>
                    </a:ext>
                  </a:extLst>
                </p14:cNvPr>
                <p14:cNvContentPartPr/>
                <p14:nvPr/>
              </p14:nvContentPartPr>
              <p14:xfrm>
                <a:off x="1095291" y="3032704"/>
                <a:ext cx="104760" cy="114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2910A1-4D91-4890-BDA0-8A13DDFD6F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7291" y="3014704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165871-2672-4A03-9A24-304C69D59462}"/>
                    </a:ext>
                  </a:extLst>
                </p14:cNvPr>
                <p14:cNvContentPartPr/>
                <p14:nvPr/>
              </p14:nvContentPartPr>
              <p14:xfrm>
                <a:off x="1104291" y="2941984"/>
                <a:ext cx="360" cy="9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165871-2672-4A03-9A24-304C69D5946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86291" y="2923984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887E18-94E3-4566-898F-B60531EFFC56}"/>
                    </a:ext>
                  </a:extLst>
                </p14:cNvPr>
                <p14:cNvContentPartPr/>
                <p14:nvPr/>
              </p14:nvContentPartPr>
              <p14:xfrm>
                <a:off x="1304091" y="2950984"/>
                <a:ext cx="135360" cy="146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887E18-94E3-4566-898F-B60531EFFC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86451" y="2933344"/>
                  <a:ext cx="171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91579F-ABA1-4134-AE83-BBD69DEE4ED2}"/>
                    </a:ext>
                  </a:extLst>
                </p14:cNvPr>
                <p14:cNvContentPartPr/>
                <p14:nvPr/>
              </p14:nvContentPartPr>
              <p14:xfrm>
                <a:off x="1556811" y="2761624"/>
                <a:ext cx="318240" cy="346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91579F-ABA1-4134-AE83-BBD69DEE4ED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39171" y="2743624"/>
                  <a:ext cx="353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569DCD-39AC-40F7-A013-7B95C4DBAA7D}"/>
                    </a:ext>
                  </a:extLst>
                </p14:cNvPr>
                <p14:cNvContentPartPr/>
                <p14:nvPr/>
              </p14:nvContentPartPr>
              <p14:xfrm>
                <a:off x="3295251" y="2027584"/>
                <a:ext cx="175320" cy="542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569DCD-39AC-40F7-A013-7B95C4DBAA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77251" y="2009944"/>
                  <a:ext cx="2109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B6EC2D4-DF67-40D7-8372-EA2BAA591136}"/>
                    </a:ext>
                  </a:extLst>
                </p14:cNvPr>
                <p14:cNvContentPartPr/>
                <p14:nvPr/>
              </p14:nvContentPartPr>
              <p14:xfrm>
                <a:off x="3295251" y="1944784"/>
                <a:ext cx="246240" cy="35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B6EC2D4-DF67-40D7-8372-EA2BAA59113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77251" y="1926784"/>
                  <a:ext cx="281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DF67F80-0534-4B09-A07C-FB7D28FCE551}"/>
                    </a:ext>
                  </a:extLst>
                </p14:cNvPr>
                <p14:cNvContentPartPr/>
                <p14:nvPr/>
              </p14:nvContentPartPr>
              <p14:xfrm>
                <a:off x="3537891" y="2157544"/>
                <a:ext cx="404640" cy="335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DF67F80-0534-4B09-A07C-FB7D28FCE55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20251" y="2139904"/>
                  <a:ext cx="4402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190E329-BEB1-426D-8894-5EE8A6A844F4}"/>
                    </a:ext>
                  </a:extLst>
                </p14:cNvPr>
                <p14:cNvContentPartPr/>
                <p14:nvPr/>
              </p14:nvContentPartPr>
              <p14:xfrm>
                <a:off x="4001211" y="1864864"/>
                <a:ext cx="280080" cy="464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190E329-BEB1-426D-8894-5EE8A6A844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83571" y="1846864"/>
                  <a:ext cx="3157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FFFAF2-9A95-45E0-AA63-A1410D29D012}"/>
                    </a:ext>
                  </a:extLst>
                </p14:cNvPr>
                <p14:cNvContentPartPr/>
                <p14:nvPr/>
              </p14:nvContentPartPr>
              <p14:xfrm>
                <a:off x="3938211" y="2104984"/>
                <a:ext cx="258480" cy="67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FFFAF2-9A95-45E0-AA63-A1410D29D0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920211" y="2086984"/>
                  <a:ext cx="29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93E735-404B-4370-B20B-7E83A57603EC}"/>
                    </a:ext>
                  </a:extLst>
                </p14:cNvPr>
                <p14:cNvContentPartPr/>
                <p14:nvPr/>
              </p14:nvContentPartPr>
              <p14:xfrm>
                <a:off x="4291011" y="2108944"/>
                <a:ext cx="150480" cy="172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93E735-404B-4370-B20B-7E83A57603E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73371" y="2091304"/>
                  <a:ext cx="186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CF7E24-9E9F-40F1-A7D1-18134D854519}"/>
                    </a:ext>
                  </a:extLst>
                </p14:cNvPr>
                <p14:cNvContentPartPr/>
                <p14:nvPr/>
              </p14:nvContentPartPr>
              <p14:xfrm>
                <a:off x="4255011" y="2000584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CF7E24-9E9F-40F1-A7D1-18134D854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37011" y="19825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5A190D0-1D18-4D68-84E1-1D58DC53079B}"/>
                    </a:ext>
                  </a:extLst>
                </p14:cNvPr>
                <p14:cNvContentPartPr/>
                <p14:nvPr/>
              </p14:nvContentPartPr>
              <p14:xfrm>
                <a:off x="4499091" y="2065024"/>
                <a:ext cx="364680" cy="206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5A190D0-1D18-4D68-84E1-1D58DC53079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81451" y="2047384"/>
                  <a:ext cx="400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E019F7-B0FB-440C-9530-FB9AEB3ADCF3}"/>
                    </a:ext>
                  </a:extLst>
                </p14:cNvPr>
                <p14:cNvContentPartPr/>
                <p14:nvPr/>
              </p14:nvContentPartPr>
              <p14:xfrm>
                <a:off x="4897611" y="2011744"/>
                <a:ext cx="212760" cy="176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E019F7-B0FB-440C-9530-FB9AEB3ADC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79611" y="1993744"/>
                  <a:ext cx="248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96F5EB-FD0C-46F0-B078-6BD41D765B39}"/>
                    </a:ext>
                  </a:extLst>
                </p14:cNvPr>
                <p14:cNvContentPartPr/>
                <p14:nvPr/>
              </p14:nvContentPartPr>
              <p14:xfrm>
                <a:off x="5204331" y="1863064"/>
                <a:ext cx="212400" cy="340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96F5EB-FD0C-46F0-B078-6BD41D765B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86331" y="1845064"/>
                  <a:ext cx="2480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C9D11B-6122-48B2-9125-59A174ABC9A7}"/>
                    </a:ext>
                  </a:extLst>
                </p14:cNvPr>
                <p14:cNvContentPartPr/>
                <p14:nvPr/>
              </p14:nvContentPartPr>
              <p14:xfrm>
                <a:off x="5169051" y="1990864"/>
                <a:ext cx="150120" cy="19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C9D11B-6122-48B2-9125-59A174ABC9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1411" y="1972864"/>
                  <a:ext cx="185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D361189-7D75-433E-932F-7704D5F7D8D8}"/>
                    </a:ext>
                  </a:extLst>
                </p14:cNvPr>
                <p14:cNvContentPartPr/>
                <p14:nvPr/>
              </p14:nvContentPartPr>
              <p14:xfrm>
                <a:off x="7124571" y="2151784"/>
                <a:ext cx="113040" cy="211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D361189-7D75-433E-932F-7704D5F7D8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06931" y="2134144"/>
                  <a:ext cx="148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566AB8-33BC-4347-9038-179DB5C7BB11}"/>
                    </a:ext>
                  </a:extLst>
                </p14:cNvPr>
                <p14:cNvContentPartPr/>
                <p14:nvPr/>
              </p14:nvContentPartPr>
              <p14:xfrm>
                <a:off x="7079571" y="2135224"/>
                <a:ext cx="510840" cy="318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566AB8-33BC-4347-9038-179DB5C7BB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61931" y="2117224"/>
                  <a:ext cx="546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868E4A-FCD6-4D68-9F21-119432E5EAAA}"/>
                    </a:ext>
                  </a:extLst>
                </p14:cNvPr>
                <p14:cNvContentPartPr/>
                <p14:nvPr/>
              </p14:nvContentPartPr>
              <p14:xfrm>
                <a:off x="7723971" y="2127304"/>
                <a:ext cx="132840" cy="147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868E4A-FCD6-4D68-9F21-119432E5EAA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06331" y="2109304"/>
                  <a:ext cx="168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558B7D-E50D-4D8D-927A-8F321F643D14}"/>
                    </a:ext>
                  </a:extLst>
                </p14:cNvPr>
                <p14:cNvContentPartPr/>
                <p14:nvPr/>
              </p14:nvContentPartPr>
              <p14:xfrm>
                <a:off x="8029611" y="2090944"/>
                <a:ext cx="154800" cy="109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558B7D-E50D-4D8D-927A-8F321F643D1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11971" y="2072944"/>
                  <a:ext cx="190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CC4E02-4D52-449B-ABE4-7C1DD2889BF0}"/>
                    </a:ext>
                  </a:extLst>
                </p14:cNvPr>
                <p14:cNvContentPartPr/>
                <p14:nvPr/>
              </p14:nvContentPartPr>
              <p14:xfrm>
                <a:off x="8247411" y="1982584"/>
                <a:ext cx="198000" cy="266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CC4E02-4D52-449B-ABE4-7C1DD2889BF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29771" y="1964584"/>
                  <a:ext cx="2336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7003F2-415F-4E0B-A9FB-155CD1F85F00}"/>
                    </a:ext>
                  </a:extLst>
                </p14:cNvPr>
                <p14:cNvContentPartPr/>
                <p14:nvPr/>
              </p14:nvContentPartPr>
              <p14:xfrm>
                <a:off x="8202411" y="2137384"/>
                <a:ext cx="121680" cy="44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7003F2-415F-4E0B-A9FB-155CD1F85F0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84411" y="2119384"/>
                  <a:ext cx="157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1531F0-1E5E-4ADC-AC02-BC5BA54012D3}"/>
                    </a:ext>
                  </a:extLst>
                </p14:cNvPr>
                <p14:cNvContentPartPr/>
                <p14:nvPr/>
              </p14:nvContentPartPr>
              <p14:xfrm>
                <a:off x="8405451" y="2088424"/>
                <a:ext cx="159840" cy="104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1531F0-1E5E-4ADC-AC02-BC5BA54012D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87451" y="2070784"/>
                  <a:ext cx="195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55CBA7-DC86-4F4E-97A6-9FFDF1DA11E3}"/>
                    </a:ext>
                  </a:extLst>
                </p14:cNvPr>
                <p14:cNvContentPartPr/>
                <p14:nvPr/>
              </p14:nvContentPartPr>
              <p14:xfrm>
                <a:off x="8555211" y="2000224"/>
                <a:ext cx="159840" cy="18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55CBA7-DC86-4F4E-97A6-9FFDF1DA11E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37211" y="1982224"/>
                  <a:ext cx="195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35D801C-5B45-4504-8348-16F41032F834}"/>
                    </a:ext>
                  </a:extLst>
                </p14:cNvPr>
                <p14:cNvContentPartPr/>
                <p14:nvPr/>
              </p14:nvContentPartPr>
              <p14:xfrm>
                <a:off x="8790291" y="1947304"/>
                <a:ext cx="287640" cy="214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35D801C-5B45-4504-8348-16F41032F8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2651" y="1929304"/>
                  <a:ext cx="323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F21B21F-6ED6-4734-9151-8F025BBED02A}"/>
                    </a:ext>
                  </a:extLst>
                </p14:cNvPr>
                <p14:cNvContentPartPr/>
                <p14:nvPr/>
              </p14:nvContentPartPr>
              <p14:xfrm>
                <a:off x="9270531" y="2054584"/>
                <a:ext cx="45360" cy="127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F21B21F-6ED6-4734-9151-8F025BBED02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52891" y="2036944"/>
                  <a:ext cx="81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247E3E-CA5B-4DA3-A0F8-3C45028B0F5E}"/>
                    </a:ext>
                  </a:extLst>
                </p14:cNvPr>
                <p14:cNvContentPartPr/>
                <p14:nvPr/>
              </p14:nvContentPartPr>
              <p14:xfrm>
                <a:off x="7366491" y="2579824"/>
                <a:ext cx="151200" cy="180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247E3E-CA5B-4DA3-A0F8-3C45028B0F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48491" y="2562184"/>
                  <a:ext cx="186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887941-0A6C-4BAC-9959-58062F07C7B5}"/>
                    </a:ext>
                  </a:extLst>
                </p14:cNvPr>
                <p14:cNvContentPartPr/>
                <p14:nvPr/>
              </p14:nvContentPartPr>
              <p14:xfrm>
                <a:off x="7529931" y="2616184"/>
                <a:ext cx="154080" cy="102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887941-0A6C-4BAC-9959-58062F07C7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12291" y="2598184"/>
                  <a:ext cx="189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B075B7-D778-4D62-8A6D-9B2F2512C3A6}"/>
                    </a:ext>
                  </a:extLst>
                </p14:cNvPr>
                <p14:cNvContentPartPr/>
                <p14:nvPr/>
              </p14:nvContentPartPr>
              <p14:xfrm>
                <a:off x="7704171" y="2479384"/>
                <a:ext cx="478440" cy="188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B075B7-D778-4D62-8A6D-9B2F2512C3A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86171" y="2461744"/>
                  <a:ext cx="514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119690A-3E63-4EC3-952B-1A3E61C957A4}"/>
                    </a:ext>
                  </a:extLst>
                </p14:cNvPr>
                <p14:cNvContentPartPr/>
                <p14:nvPr/>
              </p14:nvContentPartPr>
              <p14:xfrm>
                <a:off x="8205291" y="2354464"/>
                <a:ext cx="177840" cy="376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119690A-3E63-4EC3-952B-1A3E61C957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87651" y="2336464"/>
                  <a:ext cx="2134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A8B5B0-8A33-4267-B9DE-110167B396AE}"/>
                    </a:ext>
                  </a:extLst>
                </p14:cNvPr>
                <p14:cNvContentPartPr/>
                <p14:nvPr/>
              </p14:nvContentPartPr>
              <p14:xfrm>
                <a:off x="8473491" y="2489104"/>
                <a:ext cx="360" cy="3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A8B5B0-8A33-4267-B9DE-110167B396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55851" y="247146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5528DDE-A663-42CC-8258-719A0313B175}"/>
                    </a:ext>
                  </a:extLst>
                </p14:cNvPr>
                <p14:cNvContentPartPr/>
                <p14:nvPr/>
              </p14:nvContentPartPr>
              <p14:xfrm>
                <a:off x="8519211" y="2598184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5528DDE-A663-42CC-8258-719A0313B1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01211" y="25801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46629C0-3073-4429-BD45-7C60194A3B7D}"/>
                    </a:ext>
                  </a:extLst>
                </p14:cNvPr>
                <p14:cNvContentPartPr/>
                <p14:nvPr/>
              </p14:nvContentPartPr>
              <p14:xfrm>
                <a:off x="8637651" y="2561824"/>
                <a:ext cx="99360" cy="207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46629C0-3073-4429-BD45-7C60194A3B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20011" y="2543824"/>
                  <a:ext cx="135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FAD2B88-4BFE-4F27-9ED7-BB91DF78E381}"/>
                    </a:ext>
                  </a:extLst>
                </p14:cNvPr>
                <p14:cNvContentPartPr/>
                <p14:nvPr/>
              </p14:nvContentPartPr>
              <p14:xfrm>
                <a:off x="8835291" y="2335384"/>
                <a:ext cx="181800" cy="247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FAD2B88-4BFE-4F27-9ED7-BB91DF78E3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17651" y="2317744"/>
                  <a:ext cx="217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BB2E2B8-70A3-4766-BFEF-BEE593B299C1}"/>
                    </a:ext>
                  </a:extLst>
                </p14:cNvPr>
                <p14:cNvContentPartPr/>
                <p14:nvPr/>
              </p14:nvContentPartPr>
              <p14:xfrm>
                <a:off x="8808651" y="2426104"/>
                <a:ext cx="171000" cy="90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BB2E2B8-70A3-4766-BFEF-BEE593B299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90651" y="2408464"/>
                  <a:ext cx="206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0CA3103-92B1-4564-8846-321C753A7B1D}"/>
                    </a:ext>
                  </a:extLst>
                </p14:cNvPr>
                <p14:cNvContentPartPr/>
                <p14:nvPr/>
              </p14:nvContentPartPr>
              <p14:xfrm>
                <a:off x="9006291" y="2371024"/>
                <a:ext cx="334080" cy="127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0CA3103-92B1-4564-8846-321C753A7B1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88651" y="2353024"/>
                  <a:ext cx="369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8539B50-4F5A-4B1F-BCF3-23565E77FC61}"/>
                    </a:ext>
                  </a:extLst>
                </p14:cNvPr>
                <p14:cNvContentPartPr/>
                <p14:nvPr/>
              </p14:nvContentPartPr>
              <p14:xfrm>
                <a:off x="9325611" y="2335384"/>
                <a:ext cx="147240" cy="109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8539B50-4F5A-4B1F-BCF3-23565E77FC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07971" y="2317744"/>
                  <a:ext cx="182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CD854DA-61D3-474A-9276-3771A1191B13}"/>
                    </a:ext>
                  </a:extLst>
                </p14:cNvPr>
                <p14:cNvContentPartPr/>
                <p14:nvPr/>
              </p14:nvContentPartPr>
              <p14:xfrm>
                <a:off x="9415251" y="2218024"/>
                <a:ext cx="291960" cy="325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CD854DA-61D3-474A-9276-3771A1191B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97611" y="2200024"/>
                  <a:ext cx="327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C604AC-AD00-4652-A046-0D22C9DAEACC}"/>
                    </a:ext>
                  </a:extLst>
                </p14:cNvPr>
                <p14:cNvContentPartPr/>
                <p14:nvPr/>
              </p14:nvContentPartPr>
              <p14:xfrm>
                <a:off x="10474731" y="2027584"/>
                <a:ext cx="151920" cy="399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C604AC-AD00-4652-A046-0D22C9DAEA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56731" y="2009944"/>
                  <a:ext cx="1875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95CDAB-0233-4427-B910-E3CBD12950CD}"/>
                    </a:ext>
                  </a:extLst>
                </p14:cNvPr>
                <p14:cNvContentPartPr/>
                <p14:nvPr/>
              </p14:nvContentPartPr>
              <p14:xfrm>
                <a:off x="10193571" y="1906264"/>
                <a:ext cx="470520" cy="140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95CDAB-0233-4427-B910-E3CBD12950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75931" y="1888264"/>
                  <a:ext cx="506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6EB9B0-0C1B-4B9B-BC98-7C3648CFDA0D}"/>
                    </a:ext>
                  </a:extLst>
                </p14:cNvPr>
                <p14:cNvContentPartPr/>
                <p14:nvPr/>
              </p14:nvContentPartPr>
              <p14:xfrm>
                <a:off x="10700811" y="1993384"/>
                <a:ext cx="262800" cy="425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6EB9B0-0C1B-4B9B-BC98-7C3648CFDA0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83171" y="1975744"/>
                  <a:ext cx="2984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E2D365E-9F46-46B0-B10B-E8D9E015AE87}"/>
                    </a:ext>
                  </a:extLst>
                </p14:cNvPr>
                <p14:cNvContentPartPr/>
                <p14:nvPr/>
              </p14:nvContentPartPr>
              <p14:xfrm>
                <a:off x="10973691" y="2059624"/>
                <a:ext cx="132480" cy="196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E2D365E-9F46-46B0-B10B-E8D9E015AE8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55691" y="2041624"/>
                  <a:ext cx="168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D2A0EEB-7BDB-4EDA-B95A-9F1446484F7B}"/>
                    </a:ext>
                  </a:extLst>
                </p14:cNvPr>
                <p14:cNvContentPartPr/>
                <p14:nvPr/>
              </p14:nvContentPartPr>
              <p14:xfrm>
                <a:off x="11166291" y="2045584"/>
                <a:ext cx="169920" cy="99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D2A0EEB-7BDB-4EDA-B95A-9F1446484F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148291" y="2027584"/>
                  <a:ext cx="205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4E4EAF1-0220-464E-8BD5-4DF060908821}"/>
                    </a:ext>
                  </a:extLst>
                </p14:cNvPr>
                <p14:cNvContentPartPr/>
                <p14:nvPr/>
              </p14:nvContentPartPr>
              <p14:xfrm>
                <a:off x="11361411" y="1882864"/>
                <a:ext cx="345240" cy="253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4E4EAF1-0220-464E-8BD5-4DF06090882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43771" y="1864864"/>
                  <a:ext cx="380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FCFE98-99C9-4709-8C3B-BDB5DF8ABB6B}"/>
                    </a:ext>
                  </a:extLst>
                </p14:cNvPr>
                <p14:cNvContentPartPr/>
                <p14:nvPr/>
              </p14:nvContentPartPr>
              <p14:xfrm>
                <a:off x="11397771" y="1939024"/>
                <a:ext cx="261720" cy="43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FCFE98-99C9-4709-8C3B-BDB5DF8ABB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80131" y="1921384"/>
                  <a:ext cx="297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142D504-CD95-4F72-BE97-412C4A5DDFF7}"/>
                    </a:ext>
                  </a:extLst>
                </p14:cNvPr>
                <p14:cNvContentPartPr/>
                <p14:nvPr/>
              </p14:nvContentPartPr>
              <p14:xfrm>
                <a:off x="10483731" y="2580904"/>
                <a:ext cx="334080" cy="86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142D504-CD95-4F72-BE97-412C4A5DDFF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5731" y="2562904"/>
                  <a:ext cx="369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53EF4AB-9CD0-4512-B3D5-02A5AF8F7AAA}"/>
                    </a:ext>
                  </a:extLst>
                </p14:cNvPr>
                <p14:cNvContentPartPr/>
                <p14:nvPr/>
              </p14:nvContentPartPr>
              <p14:xfrm>
                <a:off x="10990611" y="2388304"/>
                <a:ext cx="390600" cy="284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53EF4AB-9CD0-4512-B3D5-02A5AF8F7AA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72971" y="2370304"/>
                  <a:ext cx="426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38C3A1C-3CE7-4068-88D0-10088D96DE01}"/>
                    </a:ext>
                  </a:extLst>
                </p14:cNvPr>
                <p14:cNvContentPartPr/>
                <p14:nvPr/>
              </p14:nvContentPartPr>
              <p14:xfrm>
                <a:off x="11307411" y="2340064"/>
                <a:ext cx="235800" cy="163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38C3A1C-3CE7-4068-88D0-10088D96DE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89771" y="2322064"/>
                  <a:ext cx="271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C377F3C-31E6-4F6F-AA3D-173F3A35329D}"/>
                    </a:ext>
                  </a:extLst>
                </p14:cNvPr>
                <p14:cNvContentPartPr/>
                <p14:nvPr/>
              </p14:nvContentPartPr>
              <p14:xfrm>
                <a:off x="11723931" y="2136304"/>
                <a:ext cx="185400" cy="383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C377F3C-31E6-4F6F-AA3D-173F3A35329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706291" y="2118664"/>
                  <a:ext cx="2210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CD6A82-E1D6-4D75-9E1E-9DFE974B60FD}"/>
                    </a:ext>
                  </a:extLst>
                </p14:cNvPr>
                <p14:cNvContentPartPr/>
                <p14:nvPr/>
              </p14:nvContentPartPr>
              <p14:xfrm>
                <a:off x="11633211" y="2295424"/>
                <a:ext cx="262440" cy="77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CD6A82-E1D6-4D75-9E1E-9DFE974B60F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15571" y="2277424"/>
                  <a:ext cx="29808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931F4A5-BF9D-4C96-8C07-4F8EF4AF6DDE}"/>
                  </a:ext>
                </a:extLst>
              </p14:cNvPr>
              <p14:cNvContentPartPr/>
              <p14:nvPr/>
            </p14:nvContentPartPr>
            <p14:xfrm>
              <a:off x="62811" y="2983384"/>
              <a:ext cx="11822760" cy="578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931F4A5-BF9D-4C96-8C07-4F8EF4AF6DD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5171" y="2965384"/>
                <a:ext cx="11858400" cy="61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FC609E2-CAF1-431A-A08D-AA4AF1E6C90A}"/>
              </a:ext>
            </a:extLst>
          </p:cNvPr>
          <p:cNvGrpSpPr/>
          <p:nvPr/>
        </p:nvGrpSpPr>
        <p:grpSpPr>
          <a:xfrm>
            <a:off x="81171" y="3201904"/>
            <a:ext cx="12026520" cy="1560600"/>
            <a:chOff x="81171" y="3201904"/>
            <a:chExt cx="12026520" cy="15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97D7E2-B1B9-4E7E-8A14-E4C340A7B0F0}"/>
                    </a:ext>
                  </a:extLst>
                </p14:cNvPr>
                <p14:cNvContentPartPr/>
                <p14:nvPr/>
              </p14:nvContentPartPr>
              <p14:xfrm>
                <a:off x="3367611" y="3201904"/>
                <a:ext cx="1276560" cy="681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97D7E2-B1B9-4E7E-8A14-E4C340A7B0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49971" y="3184264"/>
                  <a:ext cx="131220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4493CE-42E5-4BD7-BDF7-AE6851E497B4}"/>
                    </a:ext>
                  </a:extLst>
                </p14:cNvPr>
                <p14:cNvContentPartPr/>
                <p14:nvPr/>
              </p14:nvContentPartPr>
              <p14:xfrm>
                <a:off x="7441731" y="3605104"/>
                <a:ext cx="1353240" cy="532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84493CE-42E5-4BD7-BDF7-AE6851E497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23731" y="3587104"/>
                  <a:ext cx="138888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05BC36B-58D9-4284-959C-42029763B14F}"/>
                    </a:ext>
                  </a:extLst>
                </p14:cNvPr>
                <p14:cNvContentPartPr/>
                <p14:nvPr/>
              </p14:nvContentPartPr>
              <p14:xfrm>
                <a:off x="10773531" y="3316744"/>
                <a:ext cx="1047240" cy="441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05BC36B-58D9-4284-959C-42029763B14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55531" y="3298744"/>
                  <a:ext cx="10828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3F719E-6013-4863-8E3C-0889F725682B}"/>
                    </a:ext>
                  </a:extLst>
                </p14:cNvPr>
                <p14:cNvContentPartPr/>
                <p14:nvPr/>
              </p14:nvContentPartPr>
              <p14:xfrm>
                <a:off x="81171" y="4028104"/>
                <a:ext cx="12026520" cy="734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3F719E-6013-4863-8E3C-0889F72568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171" y="4010104"/>
                  <a:ext cx="12062160" cy="77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CD87CDF-D292-450A-A87F-5722B764DD40}"/>
              </a:ext>
            </a:extLst>
          </p:cNvPr>
          <p:cNvGrpSpPr/>
          <p:nvPr/>
        </p:nvGrpSpPr>
        <p:grpSpPr>
          <a:xfrm>
            <a:off x="-81909" y="4817584"/>
            <a:ext cx="12306960" cy="1722960"/>
            <a:chOff x="-81909" y="4817584"/>
            <a:chExt cx="12306960" cy="17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10A5C6-D260-46B5-AF40-20C7A1CFFCA2}"/>
                    </a:ext>
                  </a:extLst>
                </p14:cNvPr>
                <p14:cNvContentPartPr/>
                <p14:nvPr/>
              </p14:nvContentPartPr>
              <p14:xfrm>
                <a:off x="868851" y="4996864"/>
                <a:ext cx="223200" cy="299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10A5C6-D260-46B5-AF40-20C7A1CFFCA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0851" y="4979224"/>
                  <a:ext cx="258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BFA164F-2041-4079-A5EE-330242CD3940}"/>
                    </a:ext>
                  </a:extLst>
                </p14:cNvPr>
                <p14:cNvContentPartPr/>
                <p14:nvPr/>
              </p14:nvContentPartPr>
              <p14:xfrm>
                <a:off x="561051" y="4878424"/>
                <a:ext cx="554760" cy="164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BFA164F-2041-4079-A5EE-330242CD394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411" y="4860784"/>
                  <a:ext cx="590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588DE0-44A6-4F01-A9B2-BB559F471935}"/>
                    </a:ext>
                  </a:extLst>
                </p14:cNvPr>
                <p14:cNvContentPartPr/>
                <p14:nvPr/>
              </p14:nvContentPartPr>
              <p14:xfrm>
                <a:off x="953451" y="4915504"/>
                <a:ext cx="372600" cy="271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588DE0-44A6-4F01-A9B2-BB559F4719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5811" y="4897864"/>
                  <a:ext cx="408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6F88299-9854-4CD8-AEC2-FFB1FD3809CB}"/>
                    </a:ext>
                  </a:extLst>
                </p14:cNvPr>
                <p14:cNvContentPartPr/>
                <p14:nvPr/>
              </p14:nvContentPartPr>
              <p14:xfrm>
                <a:off x="1483011" y="4997584"/>
                <a:ext cx="237600" cy="219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6F88299-9854-4CD8-AEC2-FFB1FD3809C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65011" y="4979944"/>
                  <a:ext cx="273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CE59DC-ABDD-4018-BB08-AE04A9992E93}"/>
                    </a:ext>
                  </a:extLst>
                </p14:cNvPr>
                <p14:cNvContentPartPr/>
                <p14:nvPr/>
              </p14:nvContentPartPr>
              <p14:xfrm>
                <a:off x="1855251" y="4817584"/>
                <a:ext cx="192600" cy="351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CE59DC-ABDD-4018-BB08-AE04A9992E9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37251" y="4799584"/>
                  <a:ext cx="2282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B92AB1-C047-45C3-8A23-BC8EFD9C871A}"/>
                    </a:ext>
                  </a:extLst>
                </p14:cNvPr>
                <p14:cNvContentPartPr/>
                <p14:nvPr/>
              </p14:nvContentPartPr>
              <p14:xfrm>
                <a:off x="1828611" y="5026384"/>
                <a:ext cx="80640" cy="43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B92AB1-C047-45C3-8A23-BC8EFD9C871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10611" y="5008384"/>
                  <a:ext cx="116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B76BCC-7AFA-4B0E-BE41-AC44E7A6BE8F}"/>
                    </a:ext>
                  </a:extLst>
                </p14:cNvPr>
                <p14:cNvContentPartPr/>
                <p14:nvPr/>
              </p14:nvContentPartPr>
              <p14:xfrm>
                <a:off x="2056491" y="4866544"/>
                <a:ext cx="217800" cy="328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B76BCC-7AFA-4B0E-BE41-AC44E7A6BE8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038851" y="4848544"/>
                  <a:ext cx="253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668221-92AB-4749-96A2-D1F25439BE9E}"/>
                    </a:ext>
                  </a:extLst>
                </p14:cNvPr>
                <p14:cNvContentPartPr/>
                <p14:nvPr/>
              </p14:nvContentPartPr>
              <p14:xfrm>
                <a:off x="2109051" y="5065624"/>
                <a:ext cx="43200" cy="13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668221-92AB-4749-96A2-D1F25439BE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91411" y="5047984"/>
                  <a:ext cx="78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03EF419-D6CF-4D12-A599-11FE0106D14A}"/>
                    </a:ext>
                  </a:extLst>
                </p14:cNvPr>
                <p14:cNvContentPartPr/>
                <p14:nvPr/>
              </p14:nvContentPartPr>
              <p14:xfrm>
                <a:off x="2326491" y="4951864"/>
                <a:ext cx="65880" cy="132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03EF419-D6CF-4D12-A599-11FE0106D1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08491" y="4933864"/>
                  <a:ext cx="101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2C8E472-CABD-44F5-9C71-271670162AE3}"/>
                    </a:ext>
                  </a:extLst>
                </p14:cNvPr>
                <p14:cNvContentPartPr/>
                <p14:nvPr/>
              </p14:nvContentPartPr>
              <p14:xfrm>
                <a:off x="2199771" y="4855024"/>
                <a:ext cx="360" cy="24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2C8E472-CABD-44F5-9C71-271670162AE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81771" y="4837384"/>
                  <a:ext cx="36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F993CD9-0A64-4EE3-8029-ED610E995AB4}"/>
                    </a:ext>
                  </a:extLst>
                </p14:cNvPr>
                <p14:cNvContentPartPr/>
                <p14:nvPr/>
              </p14:nvContentPartPr>
              <p14:xfrm>
                <a:off x="2488491" y="4897504"/>
                <a:ext cx="209520" cy="163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F993CD9-0A64-4EE3-8029-ED610E995A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70491" y="4879504"/>
                  <a:ext cx="245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A5BEA2-024F-4401-8404-1084B9B4A636}"/>
                    </a:ext>
                  </a:extLst>
                </p14:cNvPr>
                <p14:cNvContentPartPr/>
                <p14:nvPr/>
              </p14:nvContentPartPr>
              <p14:xfrm>
                <a:off x="1620891" y="5364064"/>
                <a:ext cx="169920" cy="257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A5BEA2-024F-4401-8404-1084B9B4A63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02891" y="5346424"/>
                  <a:ext cx="205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BE8D14A-64CC-4EE3-ADB3-DDDA4D78AFD2}"/>
                    </a:ext>
                  </a:extLst>
                </p14:cNvPr>
                <p14:cNvContentPartPr/>
                <p14:nvPr/>
              </p14:nvContentPartPr>
              <p14:xfrm>
                <a:off x="1891971" y="5413744"/>
                <a:ext cx="174960" cy="100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BE8D14A-64CC-4EE3-ADB3-DDDA4D78AFD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74331" y="5396104"/>
                  <a:ext cx="210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BEB73F-D07D-4C90-B70F-C2ADC04232CF}"/>
                    </a:ext>
                  </a:extLst>
                </p14:cNvPr>
                <p14:cNvContentPartPr/>
                <p14:nvPr/>
              </p14:nvContentPartPr>
              <p14:xfrm>
                <a:off x="1950291" y="5323024"/>
                <a:ext cx="221760" cy="153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BEB73F-D07D-4C90-B70F-C2ADC04232C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32651" y="5305384"/>
                  <a:ext cx="25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3CAB275-F631-4DA1-8AEA-884BD7E712AD}"/>
                    </a:ext>
                  </a:extLst>
                </p14:cNvPr>
                <p14:cNvContentPartPr/>
                <p14:nvPr/>
              </p14:nvContentPartPr>
              <p14:xfrm>
                <a:off x="2229291" y="5259664"/>
                <a:ext cx="442080" cy="473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3CAB275-F631-4DA1-8AEA-884BD7E712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11291" y="5242024"/>
                  <a:ext cx="477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EE3330-82A9-4CF4-B1A3-889B93D2B586}"/>
                    </a:ext>
                  </a:extLst>
                </p14:cNvPr>
                <p14:cNvContentPartPr/>
                <p14:nvPr/>
              </p14:nvContentPartPr>
              <p14:xfrm>
                <a:off x="2507211" y="5224024"/>
                <a:ext cx="159120" cy="117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EE3330-82A9-4CF4-B1A3-889B93D2B58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89571" y="5206024"/>
                  <a:ext cx="194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AB23001-6CDD-4412-81DC-7DD299735B00}"/>
                    </a:ext>
                  </a:extLst>
                </p14:cNvPr>
                <p14:cNvContentPartPr/>
                <p14:nvPr/>
              </p14:nvContentPartPr>
              <p14:xfrm>
                <a:off x="2670291" y="5138704"/>
                <a:ext cx="196200" cy="154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AB23001-6CDD-4412-81DC-7DD299735B0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52291" y="5121064"/>
                  <a:ext cx="231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141272-FC68-46AA-B811-A67F3E21B080}"/>
                    </a:ext>
                  </a:extLst>
                </p14:cNvPr>
                <p14:cNvContentPartPr/>
                <p14:nvPr/>
              </p14:nvContentPartPr>
              <p14:xfrm>
                <a:off x="2833371" y="4852144"/>
                <a:ext cx="210600" cy="278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141272-FC68-46AA-B811-A67F3E21B08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15731" y="4834504"/>
                  <a:ext cx="246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04B75F-96E9-41CC-B78E-2D93DF684D38}"/>
                    </a:ext>
                  </a:extLst>
                </p14:cNvPr>
                <p14:cNvContentPartPr/>
                <p14:nvPr/>
              </p14:nvContentPartPr>
              <p14:xfrm>
                <a:off x="2752011" y="4926664"/>
                <a:ext cx="137160" cy="7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04B75F-96E9-41CC-B78E-2D93DF684D3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34371" y="4909024"/>
                  <a:ext cx="172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E54DB00-0B2B-4E0D-9764-19A10F1AA469}"/>
                    </a:ext>
                  </a:extLst>
                </p14:cNvPr>
                <p14:cNvContentPartPr/>
                <p14:nvPr/>
              </p14:nvContentPartPr>
              <p14:xfrm>
                <a:off x="253251" y="4978864"/>
                <a:ext cx="11971800" cy="706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E54DB00-0B2B-4E0D-9764-19A10F1AA46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5251" y="4961224"/>
                  <a:ext cx="120074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EE2844-F491-4356-A4F1-299EFDCEC88A}"/>
                    </a:ext>
                  </a:extLst>
                </p14:cNvPr>
                <p14:cNvContentPartPr/>
                <p14:nvPr/>
              </p14:nvContentPartPr>
              <p14:xfrm>
                <a:off x="352611" y="5874184"/>
                <a:ext cx="353160" cy="313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EE2844-F491-4356-A4F1-299EFDCEC88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4971" y="5856544"/>
                  <a:ext cx="388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0843780-1A48-4DCF-88F5-47A5C999284E}"/>
                    </a:ext>
                  </a:extLst>
                </p14:cNvPr>
                <p14:cNvContentPartPr/>
                <p14:nvPr/>
              </p14:nvContentPartPr>
              <p14:xfrm>
                <a:off x="433971" y="6072184"/>
                <a:ext cx="52560" cy="38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0843780-1A48-4DCF-88F5-47A5C999284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16331" y="6054544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3007373-5DBA-45D4-85BB-280AC8607E20}"/>
                    </a:ext>
                  </a:extLst>
                </p14:cNvPr>
                <p14:cNvContentPartPr/>
                <p14:nvPr/>
              </p14:nvContentPartPr>
              <p14:xfrm>
                <a:off x="679491" y="5924584"/>
                <a:ext cx="113400" cy="244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3007373-5DBA-45D4-85BB-280AC8607E2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1851" y="5906584"/>
                  <a:ext cx="149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5AEDC17-5212-42F2-A13F-51AB3BAF6D74}"/>
                    </a:ext>
                  </a:extLst>
                </p14:cNvPr>
                <p14:cNvContentPartPr/>
                <p14:nvPr/>
              </p14:nvContentPartPr>
              <p14:xfrm>
                <a:off x="832491" y="5845384"/>
                <a:ext cx="308160" cy="259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5AEDC17-5212-42F2-A13F-51AB3BAF6D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4491" y="5827384"/>
                  <a:ext cx="343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2197DAF-9DC2-4CA0-B3D7-6F925BDC62EF}"/>
                    </a:ext>
                  </a:extLst>
                </p14:cNvPr>
                <p14:cNvContentPartPr/>
                <p14:nvPr/>
              </p14:nvContentPartPr>
              <p14:xfrm>
                <a:off x="1167291" y="5873104"/>
                <a:ext cx="208440" cy="212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2197DAF-9DC2-4CA0-B3D7-6F925BDC62E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49651" y="5855464"/>
                  <a:ext cx="244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03AE0D6-7171-49BE-A4D9-76C89D6ECBBC}"/>
                    </a:ext>
                  </a:extLst>
                </p14:cNvPr>
                <p14:cNvContentPartPr/>
                <p14:nvPr/>
              </p14:nvContentPartPr>
              <p14:xfrm>
                <a:off x="1421091" y="5905144"/>
                <a:ext cx="393120" cy="246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03AE0D6-7171-49BE-A4D9-76C89D6ECBB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403091" y="5887144"/>
                  <a:ext cx="428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F48A753-6FF2-4D55-85C5-ACF0695898DF}"/>
                    </a:ext>
                  </a:extLst>
                </p14:cNvPr>
                <p14:cNvContentPartPr/>
                <p14:nvPr/>
              </p14:nvContentPartPr>
              <p14:xfrm>
                <a:off x="1792251" y="5802904"/>
                <a:ext cx="317520" cy="183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F48A753-6FF2-4D55-85C5-ACF0695898D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74251" y="5784904"/>
                  <a:ext cx="353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0EFC0F9-E611-4D03-BF55-35ED6E02C376}"/>
                    </a:ext>
                  </a:extLst>
                </p14:cNvPr>
                <p14:cNvContentPartPr/>
                <p14:nvPr/>
              </p14:nvContentPartPr>
              <p14:xfrm>
                <a:off x="2110131" y="5784544"/>
                <a:ext cx="117720" cy="240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0EFC0F9-E611-4D03-BF55-35ED6E02C37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092491" y="5766904"/>
                  <a:ext cx="153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EC53771-6912-4B7E-98EB-9BCBAF45B371}"/>
                    </a:ext>
                  </a:extLst>
                </p14:cNvPr>
                <p14:cNvContentPartPr/>
                <p14:nvPr/>
              </p14:nvContentPartPr>
              <p14:xfrm>
                <a:off x="2173131" y="5854384"/>
                <a:ext cx="279360" cy="102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EC53771-6912-4B7E-98EB-9BCBAF45B37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155131" y="5836384"/>
                  <a:ext cx="315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CA8C2A1-F93E-44FB-A93D-B46ECFABA10E}"/>
                    </a:ext>
                  </a:extLst>
                </p14:cNvPr>
                <p14:cNvContentPartPr/>
                <p14:nvPr/>
              </p14:nvContentPartPr>
              <p14:xfrm>
                <a:off x="1321371" y="6246784"/>
                <a:ext cx="483120" cy="229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CA8C2A1-F93E-44FB-A93D-B46ECFABA10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303731" y="6228784"/>
                  <a:ext cx="518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C62FF24-2D1C-439F-B849-356BBC93A8C0}"/>
                    </a:ext>
                  </a:extLst>
                </p14:cNvPr>
                <p14:cNvContentPartPr/>
                <p14:nvPr/>
              </p14:nvContentPartPr>
              <p14:xfrm>
                <a:off x="1936971" y="6306184"/>
                <a:ext cx="360" cy="3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C62FF24-2D1C-439F-B849-356BBC93A8C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919331" y="628854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0E85E1B-EF37-448B-9ADD-529199EFBB93}"/>
                    </a:ext>
                  </a:extLst>
                </p14:cNvPr>
                <p14:cNvContentPartPr/>
                <p14:nvPr/>
              </p14:nvContentPartPr>
              <p14:xfrm>
                <a:off x="2110851" y="6103504"/>
                <a:ext cx="185040" cy="252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0E85E1B-EF37-448B-9ADD-529199EFBB9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93211" y="6085504"/>
                  <a:ext cx="220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D6770B-CD45-448A-86A9-4508BB214789}"/>
                    </a:ext>
                  </a:extLst>
                </p14:cNvPr>
                <p14:cNvContentPartPr/>
                <p14:nvPr/>
              </p14:nvContentPartPr>
              <p14:xfrm>
                <a:off x="-81909" y="5846464"/>
                <a:ext cx="12131280" cy="694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D6770B-CD45-448A-86A9-4508BB21478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-99549" y="5828824"/>
                  <a:ext cx="12166920" cy="72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6456596-D222-4515-8ECE-233DACF5F1A5}"/>
                  </a:ext>
                </a:extLst>
              </p14:cNvPr>
              <p14:cNvContentPartPr/>
              <p14:nvPr/>
            </p14:nvContentPartPr>
            <p14:xfrm>
              <a:off x="4508451" y="4853944"/>
              <a:ext cx="659880" cy="214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6456596-D222-4515-8ECE-233DACF5F1A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490451" y="4836304"/>
                <a:ext cx="695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CE90875-CC9D-43C9-A4FC-8D31AC81B6B6}"/>
                  </a:ext>
                </a:extLst>
              </p14:cNvPr>
              <p14:cNvContentPartPr/>
              <p14:nvPr/>
            </p14:nvContentPartPr>
            <p14:xfrm>
              <a:off x="4435731" y="5636944"/>
              <a:ext cx="900720" cy="163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CE90875-CC9D-43C9-A4FC-8D31AC81B6B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418091" y="5618944"/>
                <a:ext cx="93636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C15EDD1-FE31-48D6-A974-63DED3D01860}"/>
              </a:ext>
            </a:extLst>
          </p:cNvPr>
          <p:cNvGrpSpPr/>
          <p:nvPr/>
        </p:nvGrpSpPr>
        <p:grpSpPr>
          <a:xfrm>
            <a:off x="723051" y="3516184"/>
            <a:ext cx="1877040" cy="824040"/>
            <a:chOff x="723051" y="3516184"/>
            <a:chExt cx="1877040" cy="82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A49AB1-CE42-4C78-83CA-11512E0204EB}"/>
                    </a:ext>
                  </a:extLst>
                </p14:cNvPr>
                <p14:cNvContentPartPr/>
                <p14:nvPr/>
              </p14:nvContentPartPr>
              <p14:xfrm>
                <a:off x="723051" y="3829024"/>
                <a:ext cx="158400" cy="239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A49AB1-CE42-4C78-83CA-11512E0204E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05051" y="3811384"/>
                  <a:ext cx="194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CC3FB2-B9B3-493F-99F2-1E25D2025404}"/>
                    </a:ext>
                  </a:extLst>
                </p14:cNvPr>
                <p14:cNvContentPartPr/>
                <p14:nvPr/>
              </p14:nvContentPartPr>
              <p14:xfrm>
                <a:off x="832491" y="3602944"/>
                <a:ext cx="399960" cy="388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CC3FB2-B9B3-493F-99F2-1E25D202540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14491" y="3585304"/>
                  <a:ext cx="435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33475BD-D255-4058-BF6E-97B09B9442E4}"/>
                    </a:ext>
                  </a:extLst>
                </p14:cNvPr>
                <p14:cNvContentPartPr/>
                <p14:nvPr/>
              </p14:nvContentPartPr>
              <p14:xfrm>
                <a:off x="1238571" y="3516184"/>
                <a:ext cx="711720" cy="432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33475BD-D255-4058-BF6E-97B09B9442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20931" y="3498184"/>
                  <a:ext cx="7473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54EFECB-02E5-4521-82F3-825BC61F8B42}"/>
                    </a:ext>
                  </a:extLst>
                </p14:cNvPr>
                <p14:cNvContentPartPr/>
                <p14:nvPr/>
              </p14:nvContentPartPr>
              <p14:xfrm>
                <a:off x="1402731" y="3648304"/>
                <a:ext cx="3960" cy="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54EFECB-02E5-4521-82F3-825BC61F8B4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85091" y="3630304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275A578-2B91-435A-AC05-83203FB43BEB}"/>
                    </a:ext>
                  </a:extLst>
                </p14:cNvPr>
                <p14:cNvContentPartPr/>
                <p14:nvPr/>
              </p14:nvContentPartPr>
              <p14:xfrm>
                <a:off x="1927971" y="3658384"/>
                <a:ext cx="205560" cy="74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75A578-2B91-435A-AC05-83203FB43BE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10331" y="3640384"/>
                  <a:ext cx="241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5E9FC17-039E-4F1D-B1FE-521068C2E6D6}"/>
                    </a:ext>
                  </a:extLst>
                </p14:cNvPr>
                <p14:cNvContentPartPr/>
                <p14:nvPr/>
              </p14:nvContentPartPr>
              <p14:xfrm>
                <a:off x="2132811" y="3575584"/>
                <a:ext cx="299160" cy="158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5E9FC17-039E-4F1D-B1FE-521068C2E6D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14811" y="3557944"/>
                  <a:ext cx="334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A028DC9-DF72-43D1-8192-3E831B528A38}"/>
                    </a:ext>
                  </a:extLst>
                </p14:cNvPr>
                <p14:cNvContentPartPr/>
                <p14:nvPr/>
              </p14:nvContentPartPr>
              <p14:xfrm>
                <a:off x="2344491" y="3551464"/>
                <a:ext cx="255600" cy="125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A028DC9-DF72-43D1-8192-3E831B528A3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26851" y="3533464"/>
                  <a:ext cx="291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4D758F-5DCC-4010-AE7C-AECED79D3509}"/>
                    </a:ext>
                  </a:extLst>
                </p14:cNvPr>
                <p14:cNvContentPartPr/>
                <p14:nvPr/>
              </p14:nvContentPartPr>
              <p14:xfrm>
                <a:off x="1215171" y="4109824"/>
                <a:ext cx="506880" cy="230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4D758F-5DCC-4010-AE7C-AECED79D35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97531" y="4092184"/>
                  <a:ext cx="542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F02EAB8-54ED-48F4-9D39-5B05105A97F1}"/>
                    </a:ext>
                  </a:extLst>
                </p14:cNvPr>
                <p14:cNvContentPartPr/>
                <p14:nvPr/>
              </p14:nvContentPartPr>
              <p14:xfrm>
                <a:off x="1601811" y="3965104"/>
                <a:ext cx="271440" cy="189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F02EAB8-54ED-48F4-9D39-5B05105A97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584171" y="3947104"/>
                  <a:ext cx="307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807BF37-FFC1-4C59-A5EE-2618D5006AB2}"/>
                    </a:ext>
                  </a:extLst>
                </p14:cNvPr>
                <p14:cNvContentPartPr/>
                <p14:nvPr/>
              </p14:nvContentPartPr>
              <p14:xfrm>
                <a:off x="1647531" y="4016584"/>
                <a:ext cx="145080" cy="21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807BF37-FFC1-4C59-A5EE-2618D5006AB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629531" y="3998944"/>
                  <a:ext cx="180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F8BBD22-3991-4305-9D9E-F647EB3F8246}"/>
                    </a:ext>
                  </a:extLst>
                </p14:cNvPr>
                <p14:cNvContentPartPr/>
                <p14:nvPr/>
              </p14:nvContentPartPr>
              <p14:xfrm>
                <a:off x="1574811" y="3910024"/>
                <a:ext cx="135720" cy="37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F8BBD22-3991-4305-9D9E-F647EB3F824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57171" y="3892024"/>
                  <a:ext cx="171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4A31D68-50AB-4B9B-992A-10C25E059995}"/>
                    </a:ext>
                  </a:extLst>
                </p14:cNvPr>
                <p14:cNvContentPartPr/>
                <p14:nvPr/>
              </p14:nvContentPartPr>
              <p14:xfrm>
                <a:off x="1882971" y="4059424"/>
                <a:ext cx="47880" cy="23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4A31D68-50AB-4B9B-992A-10C25E05999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864971" y="4041784"/>
                  <a:ext cx="83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E9A32C4-AF02-4817-8501-A56F6795C92C}"/>
                    </a:ext>
                  </a:extLst>
                </p14:cNvPr>
                <p14:cNvContentPartPr/>
                <p14:nvPr/>
              </p14:nvContentPartPr>
              <p14:xfrm>
                <a:off x="2064051" y="3928744"/>
                <a:ext cx="239760" cy="195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E9A32C4-AF02-4817-8501-A56F6795C92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046051" y="3910744"/>
                  <a:ext cx="275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2C69417-16E7-429B-A767-E4F3D3285EDD}"/>
                    </a:ext>
                  </a:extLst>
                </p14:cNvPr>
                <p14:cNvContentPartPr/>
                <p14:nvPr/>
              </p14:nvContentPartPr>
              <p14:xfrm>
                <a:off x="2027691" y="3874024"/>
                <a:ext cx="470160" cy="317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2C69417-16E7-429B-A767-E4F3D3285ED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09691" y="3856024"/>
                  <a:ext cx="50580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5D37C5-C152-4DFA-A172-132BF6268500}"/>
              </a:ext>
            </a:extLst>
          </p:cNvPr>
          <p:cNvGrpSpPr/>
          <p:nvPr/>
        </p:nvGrpSpPr>
        <p:grpSpPr>
          <a:xfrm>
            <a:off x="3824451" y="3309544"/>
            <a:ext cx="2481120" cy="888120"/>
            <a:chOff x="3824451" y="3309544"/>
            <a:chExt cx="2481120" cy="88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EBADE74-B9F3-442D-AD1A-BED0A9C0DC74}"/>
                    </a:ext>
                  </a:extLst>
                </p14:cNvPr>
                <p14:cNvContentPartPr/>
                <p14:nvPr/>
              </p14:nvContentPartPr>
              <p14:xfrm>
                <a:off x="3824451" y="3731824"/>
                <a:ext cx="164880" cy="465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EBADE74-B9F3-442D-AD1A-BED0A9C0DC7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806811" y="3714184"/>
                  <a:ext cx="200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C5C16F-A6AC-45A3-9976-72519AB67DA7}"/>
                    </a:ext>
                  </a:extLst>
                </p14:cNvPr>
                <p14:cNvContentPartPr/>
                <p14:nvPr/>
              </p14:nvContentPartPr>
              <p14:xfrm>
                <a:off x="4255011" y="3666304"/>
                <a:ext cx="252000" cy="421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C5C16F-A6AC-45A3-9976-72519AB67DA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237011" y="3648304"/>
                  <a:ext cx="2876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F21839E-C7D1-40E2-A752-897F4B0F6312}"/>
                    </a:ext>
                  </a:extLst>
                </p14:cNvPr>
                <p14:cNvContentPartPr/>
                <p14:nvPr/>
              </p14:nvContentPartPr>
              <p14:xfrm>
                <a:off x="4191291" y="3849904"/>
                <a:ext cx="242640" cy="178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F21839E-C7D1-40E2-A752-897F4B0F631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173291" y="3832264"/>
                  <a:ext cx="278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B3DF7E2-CAE1-4DC9-AF61-3C5EE48FF01E}"/>
                    </a:ext>
                  </a:extLst>
                </p14:cNvPr>
                <p14:cNvContentPartPr/>
                <p14:nvPr/>
              </p14:nvContentPartPr>
              <p14:xfrm>
                <a:off x="4472091" y="3772144"/>
                <a:ext cx="211680" cy="211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B3DF7E2-CAE1-4DC9-AF61-3C5EE48FF01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454451" y="3754144"/>
                  <a:ext cx="247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31C4C0A-441F-4A1D-8A28-C2C0C099335D}"/>
                    </a:ext>
                  </a:extLst>
                </p14:cNvPr>
                <p14:cNvContentPartPr/>
                <p14:nvPr/>
              </p14:nvContentPartPr>
              <p14:xfrm>
                <a:off x="4752891" y="3571984"/>
                <a:ext cx="286200" cy="339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31C4C0A-441F-4A1D-8A28-C2C0C099335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735251" y="3554344"/>
                  <a:ext cx="3218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C8AF1CB-A49D-4CCB-AFC8-F08DAF43FD32}"/>
                    </a:ext>
                  </a:extLst>
                </p14:cNvPr>
                <p14:cNvContentPartPr/>
                <p14:nvPr/>
              </p14:nvContentPartPr>
              <p14:xfrm>
                <a:off x="5031891" y="3538864"/>
                <a:ext cx="235080" cy="200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C8AF1CB-A49D-4CCB-AFC8-F08DAF43FD3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014251" y="3521224"/>
                  <a:ext cx="270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3E6E95D-F281-417E-937F-97018CAB2BCA}"/>
                    </a:ext>
                  </a:extLst>
                </p14:cNvPr>
                <p14:cNvContentPartPr/>
                <p14:nvPr/>
              </p14:nvContentPartPr>
              <p14:xfrm>
                <a:off x="5305131" y="3593584"/>
                <a:ext cx="318240" cy="154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3E6E95D-F281-417E-937F-97018CAB2BC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287131" y="3575944"/>
                  <a:ext cx="353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397B036-D967-42CF-9656-BE750B50449D}"/>
                    </a:ext>
                  </a:extLst>
                </p14:cNvPr>
                <p14:cNvContentPartPr/>
                <p14:nvPr/>
              </p14:nvContentPartPr>
              <p14:xfrm>
                <a:off x="5540571" y="3367504"/>
                <a:ext cx="437760" cy="239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397B036-D967-42CF-9656-BE750B50449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22571" y="3349864"/>
                  <a:ext cx="473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4939471-64C2-45D4-9F53-AAF1CFA6A5F1}"/>
                    </a:ext>
                  </a:extLst>
                </p14:cNvPr>
                <p14:cNvContentPartPr/>
                <p14:nvPr/>
              </p14:nvContentPartPr>
              <p14:xfrm>
                <a:off x="5485131" y="3458584"/>
                <a:ext cx="191520" cy="135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4939471-64C2-45D4-9F53-AAF1CFA6A5F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467491" y="3440944"/>
                  <a:ext cx="227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0D65D20-CB86-4E6C-A5FB-6262B3DF265E}"/>
                    </a:ext>
                  </a:extLst>
                </p14:cNvPr>
                <p14:cNvContentPartPr/>
                <p14:nvPr/>
              </p14:nvContentPartPr>
              <p14:xfrm>
                <a:off x="5918211" y="3309544"/>
                <a:ext cx="387360" cy="398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0D65D20-CB86-4E6C-A5FB-6262B3DF265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00211" y="3291904"/>
                  <a:ext cx="423000" cy="43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7CCCCD-9D5B-4F66-97D6-C97ADCEEC0EB}"/>
              </a:ext>
            </a:extLst>
          </p:cNvPr>
          <p:cNvGrpSpPr/>
          <p:nvPr/>
        </p:nvGrpSpPr>
        <p:grpSpPr>
          <a:xfrm>
            <a:off x="7414371" y="2856664"/>
            <a:ext cx="2670480" cy="1351440"/>
            <a:chOff x="7414371" y="2856664"/>
            <a:chExt cx="2670480" cy="13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861E650-03F5-4F41-8175-1F4957421E95}"/>
                    </a:ext>
                  </a:extLst>
                </p14:cNvPr>
                <p14:cNvContentPartPr/>
                <p14:nvPr/>
              </p14:nvContentPartPr>
              <p14:xfrm>
                <a:off x="7550451" y="3602944"/>
                <a:ext cx="162360" cy="263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861E650-03F5-4F41-8175-1F4957421E9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532451" y="3585304"/>
                  <a:ext cx="198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3FCE126-DCC4-4550-B527-6751C9A7DDB5}"/>
                    </a:ext>
                  </a:extLst>
                </p14:cNvPr>
                <p14:cNvContentPartPr/>
                <p14:nvPr/>
              </p14:nvContentPartPr>
              <p14:xfrm>
                <a:off x="7414371" y="3530224"/>
                <a:ext cx="186480" cy="163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3FCE126-DCC4-4550-B527-6751C9A7DDB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396731" y="3512224"/>
                  <a:ext cx="222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DD05327-AE1A-4438-A636-2C457CB0EA4C}"/>
                    </a:ext>
                  </a:extLst>
                </p14:cNvPr>
                <p14:cNvContentPartPr/>
                <p14:nvPr/>
              </p14:nvContentPartPr>
              <p14:xfrm>
                <a:off x="7694091" y="3571264"/>
                <a:ext cx="133200" cy="256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DD05327-AE1A-4438-A636-2C457CB0EA4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676091" y="3553264"/>
                  <a:ext cx="1688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9D5BFB3-792A-4E71-A8FD-54AF2B100A97}"/>
                    </a:ext>
                  </a:extLst>
                </p14:cNvPr>
                <p14:cNvContentPartPr/>
                <p14:nvPr/>
              </p14:nvContentPartPr>
              <p14:xfrm>
                <a:off x="7984971" y="3521584"/>
                <a:ext cx="145800" cy="183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9D5BFB3-792A-4E71-A8FD-54AF2B100A9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67331" y="3503584"/>
                  <a:ext cx="181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E1CBF2C-A3F9-4910-9185-864AC9179105}"/>
                    </a:ext>
                  </a:extLst>
                </p14:cNvPr>
                <p14:cNvContentPartPr/>
                <p14:nvPr/>
              </p14:nvContentPartPr>
              <p14:xfrm>
                <a:off x="8300331" y="3263464"/>
                <a:ext cx="582480" cy="366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E1CBF2C-A3F9-4910-9185-864AC917910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282331" y="3245464"/>
                  <a:ext cx="618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6515C0-F846-4C51-B56B-4E8F3AC7334D}"/>
                    </a:ext>
                  </a:extLst>
                </p14:cNvPr>
                <p14:cNvContentPartPr/>
                <p14:nvPr/>
              </p14:nvContentPartPr>
              <p14:xfrm>
                <a:off x="8836371" y="2856664"/>
                <a:ext cx="687960" cy="732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6515C0-F846-4C51-B56B-4E8F3AC7334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818731" y="2838664"/>
                  <a:ext cx="7236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F7449F7-618E-4B3E-9CBD-515E6F37BD3A}"/>
                    </a:ext>
                  </a:extLst>
                </p14:cNvPr>
                <p14:cNvContentPartPr/>
                <p14:nvPr/>
              </p14:nvContentPartPr>
              <p14:xfrm>
                <a:off x="9452331" y="2921464"/>
                <a:ext cx="325440" cy="566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F7449F7-618E-4B3E-9CBD-515E6F37BD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34331" y="2903824"/>
                  <a:ext cx="3610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64FA525-9877-46FB-88DB-2A0A2700AF8F}"/>
                    </a:ext>
                  </a:extLst>
                </p14:cNvPr>
                <p14:cNvContentPartPr/>
                <p14:nvPr/>
              </p14:nvContentPartPr>
              <p14:xfrm>
                <a:off x="8300331" y="3883744"/>
                <a:ext cx="28800" cy="295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64FA525-9877-46FB-88DB-2A0A2700AF8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82691" y="3865744"/>
                  <a:ext cx="64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69A26ED-88B4-491C-926D-0E872DF61C68}"/>
                    </a:ext>
                  </a:extLst>
                </p14:cNvPr>
                <p14:cNvContentPartPr/>
                <p14:nvPr/>
              </p14:nvContentPartPr>
              <p14:xfrm>
                <a:off x="8518491" y="3729664"/>
                <a:ext cx="234000" cy="200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69A26ED-88B4-491C-926D-0E872DF61C6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500491" y="3711664"/>
                  <a:ext cx="269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6A834E5-DF6D-4B54-B8AF-160A204F7229}"/>
                    </a:ext>
                  </a:extLst>
                </p14:cNvPr>
                <p14:cNvContentPartPr/>
                <p14:nvPr/>
              </p14:nvContentPartPr>
              <p14:xfrm>
                <a:off x="8589771" y="3789424"/>
                <a:ext cx="329400" cy="240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6A834E5-DF6D-4B54-B8AF-160A204F722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72131" y="3771424"/>
                  <a:ext cx="365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65C4195-FCF0-4B6F-B273-5A575286DE4A}"/>
                    </a:ext>
                  </a:extLst>
                </p14:cNvPr>
                <p14:cNvContentPartPr/>
                <p14:nvPr/>
              </p14:nvContentPartPr>
              <p14:xfrm>
                <a:off x="8836011" y="3566584"/>
                <a:ext cx="435240" cy="436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65C4195-FCF0-4B6F-B273-5A575286DE4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818011" y="3548944"/>
                  <a:ext cx="4708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6C7D8B6-151B-4989-B017-EE2ED61D3C3D}"/>
                    </a:ext>
                  </a:extLst>
                </p14:cNvPr>
                <p14:cNvContentPartPr/>
                <p14:nvPr/>
              </p14:nvContentPartPr>
              <p14:xfrm>
                <a:off x="9377811" y="3711304"/>
                <a:ext cx="227880" cy="156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6C7D8B6-151B-4989-B017-EE2ED61D3C3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360171" y="3693664"/>
                  <a:ext cx="263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2780B37-D26C-45AC-A5E5-3435A5D6EEA2}"/>
                    </a:ext>
                  </a:extLst>
                </p14:cNvPr>
                <p14:cNvContentPartPr/>
                <p14:nvPr/>
              </p14:nvContentPartPr>
              <p14:xfrm>
                <a:off x="9423531" y="3702664"/>
                <a:ext cx="263880" cy="505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2780B37-D26C-45AC-A5E5-3435A5D6EEA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405531" y="3684664"/>
                  <a:ext cx="2995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D6AA0AE-2893-42AB-8D10-8F3A4A999E5E}"/>
                    </a:ext>
                  </a:extLst>
                </p14:cNvPr>
                <p14:cNvContentPartPr/>
                <p14:nvPr/>
              </p14:nvContentPartPr>
              <p14:xfrm>
                <a:off x="9605331" y="3593584"/>
                <a:ext cx="290160" cy="311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D6AA0AE-2893-42AB-8D10-8F3A4A999E5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587691" y="3575944"/>
                  <a:ext cx="3258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0FDE426-ACFC-46DE-970B-9A37775CF100}"/>
                    </a:ext>
                  </a:extLst>
                </p14:cNvPr>
                <p14:cNvContentPartPr/>
                <p14:nvPr/>
              </p14:nvContentPartPr>
              <p14:xfrm>
                <a:off x="9605691" y="3788704"/>
                <a:ext cx="107280" cy="104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0FDE426-ACFC-46DE-970B-9A37775CF10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87691" y="3771064"/>
                  <a:ext cx="142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D5E0E93-3372-42C9-AB9D-3AC6D301BCF5}"/>
                    </a:ext>
                  </a:extLst>
                </p14:cNvPr>
                <p14:cNvContentPartPr/>
                <p14:nvPr/>
              </p14:nvContentPartPr>
              <p14:xfrm>
                <a:off x="9658611" y="3711304"/>
                <a:ext cx="233640" cy="185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D5E0E93-3372-42C9-AB9D-3AC6D301BCF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40971" y="3693664"/>
                  <a:ext cx="269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84A394D-1CDF-409B-B5B5-7FEE3C5BE3BC}"/>
                    </a:ext>
                  </a:extLst>
                </p14:cNvPr>
                <p14:cNvContentPartPr/>
                <p14:nvPr/>
              </p14:nvContentPartPr>
              <p14:xfrm>
                <a:off x="9808731" y="3666304"/>
                <a:ext cx="187200" cy="325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84A394D-1CDF-409B-B5B5-7FEE3C5BE3B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91091" y="3648304"/>
                  <a:ext cx="222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27487CC-C68D-49C4-A9B5-EAB81791FBE8}"/>
                    </a:ext>
                  </a:extLst>
                </p14:cNvPr>
                <p14:cNvContentPartPr/>
                <p14:nvPr/>
              </p14:nvContentPartPr>
              <p14:xfrm>
                <a:off x="9914931" y="3597184"/>
                <a:ext cx="108720" cy="438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27487CC-C68D-49C4-A9B5-EAB81791FBE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96931" y="3579544"/>
                  <a:ext cx="1443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C2D1173-94FB-446D-AE78-D4B18F5A28A5}"/>
                    </a:ext>
                  </a:extLst>
                </p14:cNvPr>
                <p14:cNvContentPartPr/>
                <p14:nvPr/>
              </p14:nvContentPartPr>
              <p14:xfrm>
                <a:off x="9985851" y="3770704"/>
                <a:ext cx="99000" cy="40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C2D1173-94FB-446D-AE78-D4B18F5A28A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967851" y="3753064"/>
                  <a:ext cx="1346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1720F1E-8C8D-47C9-9284-745525AD2A71}"/>
              </a:ext>
            </a:extLst>
          </p:cNvPr>
          <p:cNvGrpSpPr/>
          <p:nvPr/>
        </p:nvGrpSpPr>
        <p:grpSpPr>
          <a:xfrm>
            <a:off x="10492371" y="2831104"/>
            <a:ext cx="1695600" cy="1200960"/>
            <a:chOff x="10492371" y="2831104"/>
            <a:chExt cx="1695600" cy="12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E3D13FB-6816-453E-B8A8-BF5FA2E22371}"/>
                    </a:ext>
                  </a:extLst>
                </p14:cNvPr>
                <p14:cNvContentPartPr/>
                <p14:nvPr/>
              </p14:nvContentPartPr>
              <p14:xfrm>
                <a:off x="10492371" y="3322144"/>
                <a:ext cx="297360" cy="489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E3D13FB-6816-453E-B8A8-BF5FA2E2237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474731" y="3304504"/>
                  <a:ext cx="3330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E411CE5-B234-479E-B787-46C26B27B7A5}"/>
                    </a:ext>
                  </a:extLst>
                </p14:cNvPr>
                <p14:cNvContentPartPr/>
                <p14:nvPr/>
              </p14:nvContentPartPr>
              <p14:xfrm>
                <a:off x="10529811" y="3394504"/>
                <a:ext cx="259200" cy="208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E411CE5-B234-479E-B787-46C26B27B7A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512171" y="3376504"/>
                  <a:ext cx="294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957FE83-B535-454A-A823-6F112D476393}"/>
                    </a:ext>
                  </a:extLst>
                </p14:cNvPr>
                <p14:cNvContentPartPr/>
                <p14:nvPr/>
              </p14:nvContentPartPr>
              <p14:xfrm>
                <a:off x="11079171" y="3165904"/>
                <a:ext cx="220680" cy="392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957FE83-B535-454A-A823-6F112D47639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061171" y="3148264"/>
                  <a:ext cx="2563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55E6C1D-055A-47F7-B744-0D6724E71A75}"/>
                    </a:ext>
                  </a:extLst>
                </p14:cNvPr>
                <p14:cNvContentPartPr/>
                <p14:nvPr/>
              </p14:nvContentPartPr>
              <p14:xfrm>
                <a:off x="11298051" y="3250864"/>
                <a:ext cx="244080" cy="227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55E6C1D-055A-47F7-B744-0D6724E71A7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280411" y="3233224"/>
                  <a:ext cx="279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AADCB8E-6378-4FA2-AAB6-3D53D1BD9FBB}"/>
                    </a:ext>
                  </a:extLst>
                </p14:cNvPr>
                <p14:cNvContentPartPr/>
                <p14:nvPr/>
              </p14:nvContentPartPr>
              <p14:xfrm>
                <a:off x="11570211" y="3222784"/>
                <a:ext cx="232560" cy="137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AADCB8E-6378-4FA2-AAB6-3D53D1BD9FB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552211" y="3205144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35B37AC-3901-49EF-BA40-58D1EED12A2A}"/>
                    </a:ext>
                  </a:extLst>
                </p14:cNvPr>
                <p14:cNvContentPartPr/>
                <p14:nvPr/>
              </p14:nvContentPartPr>
              <p14:xfrm>
                <a:off x="11678931" y="3105064"/>
                <a:ext cx="134640" cy="109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35B37AC-3901-49EF-BA40-58D1EED12A2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660931" y="3087424"/>
                  <a:ext cx="170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40DBFCA-1C79-41C2-B042-E279E5A22B51}"/>
                    </a:ext>
                  </a:extLst>
                </p14:cNvPr>
                <p14:cNvContentPartPr/>
                <p14:nvPr/>
              </p14:nvContentPartPr>
              <p14:xfrm>
                <a:off x="11660571" y="3161224"/>
                <a:ext cx="116640" cy="52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40DBFCA-1C79-41C2-B042-E279E5A22B5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642931" y="3143224"/>
                  <a:ext cx="152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5B58B61-D532-44AF-B210-59EFF7BAFB22}"/>
                    </a:ext>
                  </a:extLst>
                </p14:cNvPr>
                <p14:cNvContentPartPr/>
                <p14:nvPr/>
              </p14:nvContentPartPr>
              <p14:xfrm>
                <a:off x="11878011" y="3077704"/>
                <a:ext cx="360" cy="33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5B58B61-D532-44AF-B210-59EFF7BAFB2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860011" y="3060064"/>
                  <a:ext cx="36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D28EEFB-D1A2-4C90-87CE-6F33B8B4EC0F}"/>
                    </a:ext>
                  </a:extLst>
                </p14:cNvPr>
                <p14:cNvContentPartPr/>
                <p14:nvPr/>
              </p14:nvContentPartPr>
              <p14:xfrm>
                <a:off x="11769291" y="3029104"/>
                <a:ext cx="360" cy="3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D28EEFB-D1A2-4C90-87CE-6F33B8B4EC0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751291" y="301110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9CFAA8B-F8AB-4528-8DFB-DD64670DAB08}"/>
                    </a:ext>
                  </a:extLst>
                </p14:cNvPr>
                <p14:cNvContentPartPr/>
                <p14:nvPr/>
              </p14:nvContentPartPr>
              <p14:xfrm>
                <a:off x="11859651" y="3050704"/>
                <a:ext cx="108360" cy="918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9CFAA8B-F8AB-4528-8DFB-DD64670DAB0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842011" y="3033064"/>
                  <a:ext cx="144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7B3F130-C595-4D35-97F7-E0A031069DB4}"/>
                    </a:ext>
                  </a:extLst>
                </p14:cNvPr>
                <p14:cNvContentPartPr/>
                <p14:nvPr/>
              </p14:nvContentPartPr>
              <p14:xfrm>
                <a:off x="11951451" y="2987344"/>
                <a:ext cx="88920" cy="92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7B3F130-C595-4D35-97F7-E0A031069DB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933451" y="2969704"/>
                  <a:ext cx="124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E90A2CE-3075-485C-BA04-E31377F5511F}"/>
                    </a:ext>
                  </a:extLst>
                </p14:cNvPr>
                <p14:cNvContentPartPr/>
                <p14:nvPr/>
              </p14:nvContentPartPr>
              <p14:xfrm>
                <a:off x="12013371" y="2831104"/>
                <a:ext cx="170640" cy="157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E90A2CE-3075-485C-BA04-E31377F551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995731" y="2813104"/>
                  <a:ext cx="206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A7BF397-9F05-4A4E-997D-21AE28F94BB8}"/>
                    </a:ext>
                  </a:extLst>
                </p14:cNvPr>
                <p14:cNvContentPartPr/>
                <p14:nvPr/>
              </p14:nvContentPartPr>
              <p14:xfrm>
                <a:off x="10839771" y="3557944"/>
                <a:ext cx="267480" cy="474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A7BF397-9F05-4A4E-997D-21AE28F94BB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821771" y="3539944"/>
                  <a:ext cx="3031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22257B6-1525-4A04-8094-9E3676F7E20D}"/>
                    </a:ext>
                  </a:extLst>
                </p14:cNvPr>
                <p14:cNvContentPartPr/>
                <p14:nvPr/>
              </p14:nvContentPartPr>
              <p14:xfrm>
                <a:off x="11080611" y="3648304"/>
                <a:ext cx="72720" cy="2008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22257B6-1525-4A04-8094-9E3676F7E20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062611" y="3630304"/>
                  <a:ext cx="108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15F27E3-89EC-4567-85C3-9DCE6B817BDA}"/>
                    </a:ext>
                  </a:extLst>
                </p14:cNvPr>
                <p14:cNvContentPartPr/>
                <p14:nvPr/>
              </p14:nvContentPartPr>
              <p14:xfrm>
                <a:off x="11248731" y="3604384"/>
                <a:ext cx="87480" cy="171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15F27E3-89EC-4567-85C3-9DCE6B817BD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231091" y="3586744"/>
                  <a:ext cx="12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10918E6-6F0E-4553-AC90-B5B52EFB293D}"/>
                    </a:ext>
                  </a:extLst>
                </p14:cNvPr>
                <p14:cNvContentPartPr/>
                <p14:nvPr/>
              </p14:nvContentPartPr>
              <p14:xfrm>
                <a:off x="11269971" y="3503944"/>
                <a:ext cx="183960" cy="433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10918E6-6F0E-4553-AC90-B5B52EFB293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252331" y="3485944"/>
                  <a:ext cx="2196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A177BFD-8534-4345-8A44-81EA966F2DDE}"/>
                    </a:ext>
                  </a:extLst>
                </p14:cNvPr>
                <p14:cNvContentPartPr/>
                <p14:nvPr/>
              </p14:nvContentPartPr>
              <p14:xfrm>
                <a:off x="11448171" y="3645064"/>
                <a:ext cx="167760" cy="180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A177BFD-8534-4345-8A44-81EA966F2DD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430531" y="3627064"/>
                  <a:ext cx="203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CA19C57-9729-4588-88DD-43339B74481E}"/>
                    </a:ext>
                  </a:extLst>
                </p14:cNvPr>
                <p14:cNvContentPartPr/>
                <p14:nvPr/>
              </p14:nvContentPartPr>
              <p14:xfrm>
                <a:off x="11590731" y="3521584"/>
                <a:ext cx="214560" cy="232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CA19C57-9729-4588-88DD-43339B74481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573091" y="3503584"/>
                  <a:ext cx="250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3585AF9-6B30-472E-96D5-C75E5121B843}"/>
                    </a:ext>
                  </a:extLst>
                </p14:cNvPr>
                <p14:cNvContentPartPr/>
                <p14:nvPr/>
              </p14:nvContentPartPr>
              <p14:xfrm>
                <a:off x="11769291" y="3411424"/>
                <a:ext cx="144720" cy="240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3585AF9-6B30-472E-96D5-C75E5121B84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751291" y="3393424"/>
                  <a:ext cx="180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EFC916-AE08-42A8-9837-19C3732E2E6E}"/>
                    </a:ext>
                  </a:extLst>
                </p14:cNvPr>
                <p14:cNvContentPartPr/>
                <p14:nvPr/>
              </p14:nvContentPartPr>
              <p14:xfrm>
                <a:off x="11914011" y="3376504"/>
                <a:ext cx="19080" cy="70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EFC916-AE08-42A8-9837-19C3732E2E6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896011" y="3358504"/>
                  <a:ext cx="54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159FCA2-E3C1-4805-A2B2-979F2B36C6EF}"/>
                    </a:ext>
                  </a:extLst>
                </p14:cNvPr>
                <p14:cNvContentPartPr/>
                <p14:nvPr/>
              </p14:nvContentPartPr>
              <p14:xfrm>
                <a:off x="11820051" y="3269944"/>
                <a:ext cx="3960" cy="165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159FCA2-E3C1-4805-A2B2-979F2B36C6E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802051" y="3251944"/>
                  <a:ext cx="39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BBED868-C118-424C-ABA1-4B210A32A005}"/>
                    </a:ext>
                  </a:extLst>
                </p14:cNvPr>
                <p14:cNvContentPartPr/>
                <p14:nvPr/>
              </p14:nvContentPartPr>
              <p14:xfrm>
                <a:off x="11905011" y="3305944"/>
                <a:ext cx="133920" cy="93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BBED868-C118-424C-ABA1-4B210A32A00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887011" y="3288304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ADB9251-46BC-4E73-A424-0B37A2046DC9}"/>
                    </a:ext>
                  </a:extLst>
                </p14:cNvPr>
                <p14:cNvContentPartPr/>
                <p14:nvPr/>
              </p14:nvContentPartPr>
              <p14:xfrm>
                <a:off x="11906091" y="3129544"/>
                <a:ext cx="281880" cy="439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ADB9251-46BC-4E73-A424-0B37A2046DC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888091" y="3111544"/>
                  <a:ext cx="317520" cy="47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54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595D0F6-28AE-4B69-9B12-DEBE1934FE29}"/>
                  </a:ext>
                </a:extLst>
              </p14:cNvPr>
              <p14:cNvContentPartPr/>
              <p14:nvPr/>
            </p14:nvContentPartPr>
            <p14:xfrm>
              <a:off x="3949371" y="4119345"/>
              <a:ext cx="253800" cy="576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595D0F6-28AE-4B69-9B12-DEBE1934F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1731" y="4101705"/>
                <a:ext cx="289440" cy="61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A35CB97-6EF6-4597-95CC-472DBD1A8EE1}"/>
              </a:ext>
            </a:extLst>
          </p:cNvPr>
          <p:cNvGrpSpPr/>
          <p:nvPr/>
        </p:nvGrpSpPr>
        <p:grpSpPr>
          <a:xfrm>
            <a:off x="289251" y="61065"/>
            <a:ext cx="10496880" cy="6736320"/>
            <a:chOff x="289251" y="61065"/>
            <a:chExt cx="10496880" cy="67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2DBA7C-3E99-4BF5-9091-9CBAE04F49CE}"/>
                    </a:ext>
                  </a:extLst>
                </p14:cNvPr>
                <p14:cNvContentPartPr/>
                <p14:nvPr/>
              </p14:nvContentPartPr>
              <p14:xfrm>
                <a:off x="289251" y="2452905"/>
                <a:ext cx="128880" cy="23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2DBA7C-3E99-4BF5-9091-9CBAE04F49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611" y="2435265"/>
                  <a:ext cx="164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3A715D-475F-44F8-80DE-151D527FE3D1}"/>
                    </a:ext>
                  </a:extLst>
                </p14:cNvPr>
                <p14:cNvContentPartPr/>
                <p14:nvPr/>
              </p14:nvContentPartPr>
              <p14:xfrm>
                <a:off x="461331" y="2172465"/>
                <a:ext cx="444240" cy="855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3A715D-475F-44F8-80DE-151D527FE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3691" y="2154825"/>
                  <a:ext cx="47988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433208-EFAE-40BB-B00B-5B5080FECAE0}"/>
                    </a:ext>
                  </a:extLst>
                </p14:cNvPr>
                <p14:cNvContentPartPr/>
                <p14:nvPr/>
              </p14:nvContentPartPr>
              <p14:xfrm>
                <a:off x="914211" y="361665"/>
                <a:ext cx="271800" cy="759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433208-EFAE-40BB-B00B-5B5080FECA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6211" y="343665"/>
                  <a:ext cx="30744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0C806B-5A6E-4A04-81B9-AB136A776F6A}"/>
                    </a:ext>
                  </a:extLst>
                </p14:cNvPr>
                <p14:cNvContentPartPr/>
                <p14:nvPr/>
              </p14:nvContentPartPr>
              <p14:xfrm>
                <a:off x="1194651" y="352665"/>
                <a:ext cx="162000" cy="569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0C806B-5A6E-4A04-81B9-AB136A776F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6651" y="335025"/>
                  <a:ext cx="1976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D74BF6-0DAC-4219-A3E2-A77EB093EE38}"/>
                    </a:ext>
                  </a:extLst>
                </p14:cNvPr>
                <p14:cNvContentPartPr/>
                <p14:nvPr/>
              </p14:nvContentPartPr>
              <p14:xfrm>
                <a:off x="1076931" y="670905"/>
                <a:ext cx="326160" cy="13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D74BF6-0DAC-4219-A3E2-A77EB093EE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9291" y="652905"/>
                  <a:ext cx="36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8DD39D-A509-45BA-BEF5-FCA96EBCC78F}"/>
                    </a:ext>
                  </a:extLst>
                </p14:cNvPr>
                <p14:cNvContentPartPr/>
                <p14:nvPr/>
              </p14:nvContentPartPr>
              <p14:xfrm>
                <a:off x="1502451" y="684585"/>
                <a:ext cx="102960" cy="37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8DD39D-A509-45BA-BEF5-FCA96EBCC7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4451" y="666585"/>
                  <a:ext cx="138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4C7C3E-7206-4EB4-BDCB-B4C78AA95199}"/>
                    </a:ext>
                  </a:extLst>
                </p14:cNvPr>
                <p14:cNvContentPartPr/>
                <p14:nvPr/>
              </p14:nvContentPartPr>
              <p14:xfrm>
                <a:off x="1493451" y="886905"/>
                <a:ext cx="37800" cy="34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4C7C3E-7206-4EB4-BDCB-B4C78AA951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5811" y="868905"/>
                  <a:ext cx="73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1B6F80-D170-40C4-8F54-218A49762CC2}"/>
                    </a:ext>
                  </a:extLst>
                </p14:cNvPr>
                <p14:cNvContentPartPr/>
                <p14:nvPr/>
              </p14:nvContentPartPr>
              <p14:xfrm>
                <a:off x="1664451" y="508905"/>
                <a:ext cx="116640" cy="45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1B6F80-D170-40C4-8F54-218A49762C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46811" y="490905"/>
                  <a:ext cx="1522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7F0DBA-74A4-4D1A-B33A-6985095D650D}"/>
                    </a:ext>
                  </a:extLst>
                </p14:cNvPr>
                <p14:cNvContentPartPr/>
                <p14:nvPr/>
              </p14:nvContentPartPr>
              <p14:xfrm>
                <a:off x="1936971" y="279225"/>
                <a:ext cx="129960" cy="623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7F0DBA-74A4-4D1A-B33A-6985095D65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19331" y="261225"/>
                  <a:ext cx="1656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7D2080-4572-468A-ADBF-3EDF8CDF0614}"/>
                    </a:ext>
                  </a:extLst>
                </p14:cNvPr>
                <p14:cNvContentPartPr/>
                <p14:nvPr/>
              </p14:nvContentPartPr>
              <p14:xfrm>
                <a:off x="2172411" y="615105"/>
                <a:ext cx="54000" cy="11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7D2080-4572-468A-ADBF-3EDF8CDF06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4411" y="597465"/>
                  <a:ext cx="89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8B465B-C24D-42F0-A532-A7126D4E774D}"/>
                    </a:ext>
                  </a:extLst>
                </p14:cNvPr>
                <p14:cNvContentPartPr/>
                <p14:nvPr/>
              </p14:nvContentPartPr>
              <p14:xfrm>
                <a:off x="2136051" y="582345"/>
                <a:ext cx="34200" cy="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8B465B-C24D-42F0-A532-A7126D4E77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8411" y="564705"/>
                  <a:ext cx="69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43D947-AE8A-41B1-9ED4-7E0E803080E3}"/>
                    </a:ext>
                  </a:extLst>
                </p14:cNvPr>
                <p14:cNvContentPartPr/>
                <p14:nvPr/>
              </p14:nvContentPartPr>
              <p14:xfrm>
                <a:off x="2377971" y="605025"/>
                <a:ext cx="313560" cy="27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43D947-AE8A-41B1-9ED4-7E0E803080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0331" y="587025"/>
                  <a:ext cx="349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EEF1BB-CCB4-4D54-830C-6C0CAB50D9BF}"/>
                    </a:ext>
                  </a:extLst>
                </p14:cNvPr>
                <p14:cNvContentPartPr/>
                <p14:nvPr/>
              </p14:nvContentPartPr>
              <p14:xfrm>
                <a:off x="2827251" y="269145"/>
                <a:ext cx="830880" cy="50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EEF1BB-CCB4-4D54-830C-6C0CAB50D9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09611" y="251505"/>
                  <a:ext cx="8665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6F14A2-2EE9-419C-87AA-BBA8634D0DB1}"/>
                    </a:ext>
                  </a:extLst>
                </p14:cNvPr>
                <p14:cNvContentPartPr/>
                <p14:nvPr/>
              </p14:nvContentPartPr>
              <p14:xfrm>
                <a:off x="3261771" y="435465"/>
                <a:ext cx="127440" cy="44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6F14A2-2EE9-419C-87AA-BBA8634D0D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3771" y="417825"/>
                  <a:ext cx="163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486209-5A13-4B50-8982-85EF2F2F9A30}"/>
                    </a:ext>
                  </a:extLst>
                </p14:cNvPr>
                <p14:cNvContentPartPr/>
                <p14:nvPr/>
              </p14:nvContentPartPr>
              <p14:xfrm>
                <a:off x="3738771" y="343665"/>
                <a:ext cx="55080" cy="14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486209-5A13-4B50-8982-85EF2F2F9A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21131" y="325665"/>
                  <a:ext cx="90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A405FE-6F1F-4230-A9F1-FB47CC0438E2}"/>
                    </a:ext>
                  </a:extLst>
                </p14:cNvPr>
                <p14:cNvContentPartPr/>
                <p14:nvPr/>
              </p14:nvContentPartPr>
              <p14:xfrm>
                <a:off x="3655251" y="133425"/>
                <a:ext cx="2520" cy="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A405FE-6F1F-4230-A9F1-FB47CC0438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7251" y="115425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0AD3ED-791C-46DB-B6F2-B2206BBD4AD5}"/>
                    </a:ext>
                  </a:extLst>
                </p14:cNvPr>
                <p14:cNvContentPartPr/>
                <p14:nvPr/>
              </p14:nvContentPartPr>
              <p14:xfrm>
                <a:off x="3863691" y="289305"/>
                <a:ext cx="137520" cy="27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0AD3ED-791C-46DB-B6F2-B2206BBD4A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5691" y="271665"/>
                  <a:ext cx="173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1E1D90-310F-4EC8-A27E-193CE3F46F3B}"/>
                    </a:ext>
                  </a:extLst>
                </p14:cNvPr>
                <p14:cNvContentPartPr/>
                <p14:nvPr/>
              </p14:nvContentPartPr>
              <p14:xfrm>
                <a:off x="4077171" y="242505"/>
                <a:ext cx="577080" cy="33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1E1D90-310F-4EC8-A27E-193CE3F46F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9531" y="224865"/>
                  <a:ext cx="612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DFC27E-F155-4C55-AA44-A8A63FEAD21F}"/>
                    </a:ext>
                  </a:extLst>
                </p14:cNvPr>
                <p14:cNvContentPartPr/>
                <p14:nvPr/>
              </p14:nvContentPartPr>
              <p14:xfrm>
                <a:off x="4772331" y="61065"/>
                <a:ext cx="255960" cy="564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DFC27E-F155-4C55-AA44-A8A63FEAD2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54331" y="43065"/>
                  <a:ext cx="2916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008A2D-93C6-4FBD-8294-9E9ABDC23247}"/>
                    </a:ext>
                  </a:extLst>
                </p14:cNvPr>
                <p14:cNvContentPartPr/>
                <p14:nvPr/>
              </p14:nvContentPartPr>
              <p14:xfrm>
                <a:off x="5572611" y="70425"/>
                <a:ext cx="597600" cy="69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008A2D-93C6-4FBD-8294-9E9ABDC232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54611" y="52425"/>
                  <a:ext cx="6332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590629-C156-492C-8F49-BDD40A63F13F}"/>
                    </a:ext>
                  </a:extLst>
                </p14:cNvPr>
                <p14:cNvContentPartPr/>
                <p14:nvPr/>
              </p14:nvContentPartPr>
              <p14:xfrm>
                <a:off x="6074451" y="506745"/>
                <a:ext cx="78120" cy="27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590629-C156-492C-8F49-BDD40A63F1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56811" y="489105"/>
                  <a:ext cx="113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A70168-3521-4653-8DF4-AE1BC16D3593}"/>
                    </a:ext>
                  </a:extLst>
                </p14:cNvPr>
                <p14:cNvContentPartPr/>
                <p14:nvPr/>
              </p14:nvContentPartPr>
              <p14:xfrm>
                <a:off x="6980931" y="263025"/>
                <a:ext cx="570600" cy="65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A70168-3521-4653-8DF4-AE1BC16D35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2931" y="245025"/>
                  <a:ext cx="6062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7B96EA-CF4F-4267-BFD1-49232B8D1DF2}"/>
                    </a:ext>
                  </a:extLst>
                </p14:cNvPr>
                <p14:cNvContentPartPr/>
                <p14:nvPr/>
              </p14:nvContentPartPr>
              <p14:xfrm>
                <a:off x="7305651" y="536265"/>
                <a:ext cx="433800" cy="506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7B96EA-CF4F-4267-BFD1-49232B8D1D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88011" y="518625"/>
                  <a:ext cx="4694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7A16ED-C56A-4121-AC9C-5035EE25EAB4}"/>
                    </a:ext>
                  </a:extLst>
                </p14:cNvPr>
                <p14:cNvContentPartPr/>
                <p14:nvPr/>
              </p14:nvContentPartPr>
              <p14:xfrm>
                <a:off x="7812891" y="579105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7A16ED-C56A-4121-AC9C-5035EE25EA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94891" y="561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7819CC-01F8-44B9-AD0A-3E403CB8798C}"/>
                    </a:ext>
                  </a:extLst>
                </p14:cNvPr>
                <p14:cNvContentPartPr/>
                <p14:nvPr/>
              </p14:nvContentPartPr>
              <p14:xfrm>
                <a:off x="8126451" y="216945"/>
                <a:ext cx="350640" cy="35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7819CC-01F8-44B9-AD0A-3E403CB879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08811" y="198945"/>
                  <a:ext cx="3862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EBE65D-1FEE-4CB2-BAB8-65E8BC8EAE40}"/>
                    </a:ext>
                  </a:extLst>
                </p14:cNvPr>
                <p14:cNvContentPartPr/>
                <p14:nvPr/>
              </p14:nvContentPartPr>
              <p14:xfrm>
                <a:off x="1221651" y="660105"/>
                <a:ext cx="7063200" cy="90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EBE65D-1FEE-4CB2-BAB8-65E8BC8EA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4011" y="642465"/>
                  <a:ext cx="709884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0BA1D7-7DAF-4E52-B177-A048B4344A51}"/>
                    </a:ext>
                  </a:extLst>
                </p14:cNvPr>
                <p14:cNvContentPartPr/>
                <p14:nvPr/>
              </p14:nvContentPartPr>
              <p14:xfrm>
                <a:off x="1493451" y="890145"/>
                <a:ext cx="7461720" cy="920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0BA1D7-7DAF-4E52-B177-A048B4344A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75811" y="872505"/>
                  <a:ext cx="749736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47F720-50B7-4507-99A6-31F287623064}"/>
                    </a:ext>
                  </a:extLst>
                </p14:cNvPr>
                <p14:cNvContentPartPr/>
                <p14:nvPr/>
              </p14:nvContentPartPr>
              <p14:xfrm>
                <a:off x="1484451" y="2145465"/>
                <a:ext cx="356040" cy="46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47F720-50B7-4507-99A6-31F2876230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66451" y="2127465"/>
                  <a:ext cx="3916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13EDE6-0A86-4CA9-85F5-5B9216B3D7BC}"/>
                    </a:ext>
                  </a:extLst>
                </p14:cNvPr>
                <p14:cNvContentPartPr/>
                <p14:nvPr/>
              </p14:nvContentPartPr>
              <p14:xfrm>
                <a:off x="1231011" y="2066625"/>
                <a:ext cx="245160" cy="106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13EDE6-0A86-4CA9-85F5-5B9216B3D7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13371" y="2048625"/>
                  <a:ext cx="280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CE4F87-1609-4EDC-A416-79414106D4B2}"/>
                    </a:ext>
                  </a:extLst>
                </p14:cNvPr>
                <p14:cNvContentPartPr/>
                <p14:nvPr/>
              </p14:nvContentPartPr>
              <p14:xfrm>
                <a:off x="1882971" y="2187225"/>
                <a:ext cx="342360" cy="262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CE4F87-1609-4EDC-A416-79414106D4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64971" y="2169225"/>
                  <a:ext cx="378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4F4BCA-8FCB-41CE-A290-FCF318BD2F5E}"/>
                    </a:ext>
                  </a:extLst>
                </p14:cNvPr>
                <p14:cNvContentPartPr/>
                <p14:nvPr/>
              </p14:nvContentPartPr>
              <p14:xfrm>
                <a:off x="2289771" y="1912185"/>
                <a:ext cx="267840" cy="51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4F4BCA-8FCB-41CE-A290-FCF318BD2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71771" y="1894185"/>
                  <a:ext cx="3034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025681-3F08-4296-94FB-EBF27417D745}"/>
                    </a:ext>
                  </a:extLst>
                </p14:cNvPr>
                <p14:cNvContentPartPr/>
                <p14:nvPr/>
              </p14:nvContentPartPr>
              <p14:xfrm>
                <a:off x="2562291" y="2103705"/>
                <a:ext cx="333360" cy="14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025681-3F08-4296-94FB-EBF27417D7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44651" y="2086065"/>
                  <a:ext cx="369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278C42-10EA-454C-9DF4-C5633B04A22A}"/>
                    </a:ext>
                  </a:extLst>
                </p14:cNvPr>
                <p14:cNvContentPartPr/>
                <p14:nvPr/>
              </p14:nvContentPartPr>
              <p14:xfrm>
                <a:off x="3041091" y="1991385"/>
                <a:ext cx="102600" cy="28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278C42-10EA-454C-9DF4-C5633B04A2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23451" y="1973385"/>
                  <a:ext cx="138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CAD03E-AB37-4A40-AE23-D98F9F7FD7A3}"/>
                    </a:ext>
                  </a:extLst>
                </p14:cNvPr>
                <p14:cNvContentPartPr/>
                <p14:nvPr/>
              </p14:nvContentPartPr>
              <p14:xfrm>
                <a:off x="3284091" y="1837305"/>
                <a:ext cx="155520" cy="34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CAD03E-AB37-4A40-AE23-D98F9F7FD7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66451" y="1819665"/>
                  <a:ext cx="191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01BCCA-7B3B-4E38-A670-F86C3F68139D}"/>
                    </a:ext>
                  </a:extLst>
                </p14:cNvPr>
                <p14:cNvContentPartPr/>
                <p14:nvPr/>
              </p14:nvContentPartPr>
              <p14:xfrm>
                <a:off x="3213531" y="2006145"/>
                <a:ext cx="159480" cy="9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01BCCA-7B3B-4E38-A670-F86C3F6813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95891" y="1988505"/>
                  <a:ext cx="195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123BF3-7B6B-4780-AF3A-D4027C70F127}"/>
                    </a:ext>
                  </a:extLst>
                </p14:cNvPr>
                <p14:cNvContentPartPr/>
                <p14:nvPr/>
              </p14:nvContentPartPr>
              <p14:xfrm>
                <a:off x="3512331" y="1914345"/>
                <a:ext cx="241560" cy="267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123BF3-7B6B-4780-AF3A-D4027C70F1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94691" y="1896705"/>
                  <a:ext cx="2772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240EB4-63D5-48AD-8D51-E4E0AC687AFC}"/>
                    </a:ext>
                  </a:extLst>
                </p14:cNvPr>
                <p14:cNvContentPartPr/>
                <p14:nvPr/>
              </p14:nvContentPartPr>
              <p14:xfrm>
                <a:off x="3820491" y="1955025"/>
                <a:ext cx="190080" cy="14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240EB4-63D5-48AD-8D51-E4E0AC687A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02491" y="1937385"/>
                  <a:ext cx="225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821A64-4591-49FE-8161-56BF4039C4C5}"/>
                    </a:ext>
                  </a:extLst>
                </p14:cNvPr>
                <p14:cNvContentPartPr/>
                <p14:nvPr/>
              </p14:nvContentPartPr>
              <p14:xfrm>
                <a:off x="4089771" y="1353105"/>
                <a:ext cx="499680" cy="69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821A64-4591-49FE-8161-56BF4039C4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2131" y="1335105"/>
                  <a:ext cx="53532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10B4A2-A668-4C32-889A-1F511FEEDA06}"/>
                    </a:ext>
                  </a:extLst>
                </p14:cNvPr>
                <p14:cNvContentPartPr/>
                <p14:nvPr/>
              </p14:nvContentPartPr>
              <p14:xfrm>
                <a:off x="4996971" y="1516905"/>
                <a:ext cx="622800" cy="501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10B4A2-A668-4C32-889A-1F511FEEDA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79331" y="1498905"/>
                  <a:ext cx="6584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C757A1-AAAD-4F22-9838-D5E35FFFD815}"/>
                    </a:ext>
                  </a:extLst>
                </p14:cNvPr>
                <p14:cNvContentPartPr/>
                <p14:nvPr/>
              </p14:nvContentPartPr>
              <p14:xfrm>
                <a:off x="5639931" y="1628505"/>
                <a:ext cx="430200" cy="355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C757A1-AAAD-4F22-9838-D5E35FFFD8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22291" y="1610505"/>
                  <a:ext cx="4658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0DDDD7-42AA-436C-9A78-9278C8236676}"/>
                    </a:ext>
                  </a:extLst>
                </p14:cNvPr>
                <p14:cNvContentPartPr/>
                <p14:nvPr/>
              </p14:nvContentPartPr>
              <p14:xfrm>
                <a:off x="6211611" y="1357785"/>
                <a:ext cx="466560" cy="93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0DDDD7-42AA-436C-9A78-9278C82366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93611" y="1339785"/>
                  <a:ext cx="50220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88E172-7E19-46B4-B31B-0FF31D51E7D5}"/>
                    </a:ext>
                  </a:extLst>
                </p14:cNvPr>
                <p14:cNvContentPartPr/>
                <p14:nvPr/>
              </p14:nvContentPartPr>
              <p14:xfrm>
                <a:off x="6699051" y="1645065"/>
                <a:ext cx="11160" cy="28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88E172-7E19-46B4-B31B-0FF31D51E7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1411" y="1627425"/>
                  <a:ext cx="46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38C41C-85FE-41CE-8BC8-CA7503204619}"/>
                    </a:ext>
                  </a:extLst>
                </p14:cNvPr>
                <p14:cNvContentPartPr/>
                <p14:nvPr/>
              </p14:nvContentPartPr>
              <p14:xfrm>
                <a:off x="6581331" y="1328265"/>
                <a:ext cx="360" cy="2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38C41C-85FE-41CE-8BC8-CA75032046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3691" y="1310625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4E8C63-7E55-4EDC-B3D0-458144E73E82}"/>
                    </a:ext>
                  </a:extLst>
                </p14:cNvPr>
                <p14:cNvContentPartPr/>
                <p14:nvPr/>
              </p14:nvContentPartPr>
              <p14:xfrm>
                <a:off x="6789771" y="1323225"/>
                <a:ext cx="441720" cy="333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4E8C63-7E55-4EDC-B3D0-458144E73E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71771" y="1305585"/>
                  <a:ext cx="4773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040AEA-7932-45D4-B0BD-10B105D8FFB6}"/>
                    </a:ext>
                  </a:extLst>
                </p14:cNvPr>
                <p14:cNvContentPartPr/>
                <p14:nvPr/>
              </p14:nvContentPartPr>
              <p14:xfrm>
                <a:off x="7251291" y="1312065"/>
                <a:ext cx="498240" cy="247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040AEA-7932-45D4-B0BD-10B105D8FF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33651" y="1294425"/>
                  <a:ext cx="533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512543-547C-4637-8F0A-32C5C66815EB}"/>
                    </a:ext>
                  </a:extLst>
                </p14:cNvPr>
                <p14:cNvContentPartPr/>
                <p14:nvPr/>
              </p14:nvContentPartPr>
              <p14:xfrm>
                <a:off x="7803531" y="1219905"/>
                <a:ext cx="380880" cy="25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512543-547C-4637-8F0A-32C5C66815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85891" y="1201905"/>
                  <a:ext cx="416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78F8E9-263A-489E-8A5F-9B6399C96231}"/>
                    </a:ext>
                  </a:extLst>
                </p14:cNvPr>
                <p14:cNvContentPartPr/>
                <p14:nvPr/>
              </p14:nvContentPartPr>
              <p14:xfrm>
                <a:off x="8080371" y="1049625"/>
                <a:ext cx="484200" cy="353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78F8E9-263A-489E-8A5F-9B6399C962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62371" y="1031985"/>
                  <a:ext cx="5198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433EE6-059C-4106-B841-121BC95ECCC6}"/>
                    </a:ext>
                  </a:extLst>
                </p14:cNvPr>
                <p14:cNvContentPartPr/>
                <p14:nvPr/>
              </p14:nvContentPartPr>
              <p14:xfrm>
                <a:off x="8727291" y="1176705"/>
                <a:ext cx="54720" cy="98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433EE6-059C-4106-B841-121BC95ECC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09291" y="1159065"/>
                  <a:ext cx="90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091590-252F-4FD7-8424-C798AAC7840D}"/>
                    </a:ext>
                  </a:extLst>
                </p14:cNvPr>
                <p14:cNvContentPartPr/>
                <p14:nvPr/>
              </p14:nvContentPartPr>
              <p14:xfrm>
                <a:off x="8609571" y="1022625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091590-252F-4FD7-8424-C798AAC784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91571" y="10049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2C12691-A5CE-41E7-8051-68520EB23419}"/>
                    </a:ext>
                  </a:extLst>
                </p14:cNvPr>
                <p14:cNvContentPartPr/>
                <p14:nvPr/>
              </p14:nvContentPartPr>
              <p14:xfrm>
                <a:off x="8799651" y="953865"/>
                <a:ext cx="360720" cy="28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2C12691-A5CE-41E7-8051-68520EB2341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82011" y="936225"/>
                  <a:ext cx="396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290649-B2B1-409D-A4BE-A92A0449271C}"/>
                    </a:ext>
                  </a:extLst>
                </p14:cNvPr>
                <p14:cNvContentPartPr/>
                <p14:nvPr/>
              </p14:nvContentPartPr>
              <p14:xfrm>
                <a:off x="9305811" y="740025"/>
                <a:ext cx="610200" cy="1055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290649-B2B1-409D-A4BE-A92A0449271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88171" y="722385"/>
                  <a:ext cx="645840" cy="10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A99683-F411-4E73-A763-8E86ADEC5882}"/>
                    </a:ext>
                  </a:extLst>
                </p14:cNvPr>
                <p14:cNvContentPartPr/>
                <p14:nvPr/>
              </p14:nvContentPartPr>
              <p14:xfrm>
                <a:off x="316251" y="3546585"/>
                <a:ext cx="790920" cy="630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A99683-F411-4E73-A763-8E86ADEC588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8611" y="3528585"/>
                  <a:ext cx="82656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6DFBB9-A51B-42C7-9F1C-E6DC1651C6AD}"/>
                    </a:ext>
                  </a:extLst>
                </p14:cNvPr>
                <p14:cNvContentPartPr/>
                <p14:nvPr/>
              </p14:nvContentPartPr>
              <p14:xfrm>
                <a:off x="1144611" y="3494385"/>
                <a:ext cx="131400" cy="624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6DFBB9-A51B-42C7-9F1C-E6DC1651C6A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6611" y="3476385"/>
                  <a:ext cx="16704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DFE7F7-F72D-4F4D-896A-A37DFDD4C9A4}"/>
                    </a:ext>
                  </a:extLst>
                </p14:cNvPr>
                <p14:cNvContentPartPr/>
                <p14:nvPr/>
              </p14:nvContentPartPr>
              <p14:xfrm>
                <a:off x="1638171" y="2821905"/>
                <a:ext cx="606600" cy="1044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DFE7F7-F72D-4F4D-896A-A37DFDD4C9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20531" y="2804265"/>
                  <a:ext cx="64224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03DB8C-FCA3-4BB9-B2EE-154EE20F8D8D}"/>
                    </a:ext>
                  </a:extLst>
                </p14:cNvPr>
                <p14:cNvContentPartPr/>
                <p14:nvPr/>
              </p14:nvContentPartPr>
              <p14:xfrm>
                <a:off x="1927971" y="3557025"/>
                <a:ext cx="376200" cy="145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03DB8C-FCA3-4BB9-B2EE-154EE20F8D8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10331" y="3539385"/>
                  <a:ext cx="411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461B99-135A-4EEE-9829-EDC1F2B297EF}"/>
                    </a:ext>
                  </a:extLst>
                </p14:cNvPr>
                <p14:cNvContentPartPr/>
                <p14:nvPr/>
              </p14:nvContentPartPr>
              <p14:xfrm>
                <a:off x="2326491" y="3349665"/>
                <a:ext cx="66600" cy="170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461B99-135A-4EEE-9829-EDC1F2B297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08491" y="3331665"/>
                  <a:ext cx="102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327D02-75F5-4283-89DE-C6E98A527613}"/>
                    </a:ext>
                  </a:extLst>
                </p14:cNvPr>
                <p14:cNvContentPartPr/>
                <p14:nvPr/>
              </p14:nvContentPartPr>
              <p14:xfrm>
                <a:off x="2272131" y="3195585"/>
                <a:ext cx="509040" cy="333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327D02-75F5-4283-89DE-C6E98A52761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54131" y="3177585"/>
                  <a:ext cx="5446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468CBE-769B-4B61-8ECA-BE4FF06E6561}"/>
                    </a:ext>
                  </a:extLst>
                </p14:cNvPr>
                <p14:cNvContentPartPr/>
                <p14:nvPr/>
              </p14:nvContentPartPr>
              <p14:xfrm>
                <a:off x="2776851" y="3177225"/>
                <a:ext cx="290160" cy="29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468CBE-769B-4B61-8ECA-BE4FF06E65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58851" y="3159585"/>
                  <a:ext cx="3258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DEDABB6-5211-43B4-A9C5-F4EEAC31EDA5}"/>
                    </a:ext>
                  </a:extLst>
                </p14:cNvPr>
                <p14:cNvContentPartPr/>
                <p14:nvPr/>
              </p14:nvContentPartPr>
              <p14:xfrm>
                <a:off x="3087171" y="3041505"/>
                <a:ext cx="362160" cy="218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DEDABB6-5211-43B4-A9C5-F4EEAC31EDA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69171" y="3023505"/>
                  <a:ext cx="397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2DD33C6-96DC-426D-ABFC-9185808032FC}"/>
                    </a:ext>
                  </a:extLst>
                </p14:cNvPr>
                <p14:cNvContentPartPr/>
                <p14:nvPr/>
              </p14:nvContentPartPr>
              <p14:xfrm>
                <a:off x="3600171" y="2869425"/>
                <a:ext cx="198720" cy="147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DD33C6-96DC-426D-ABFC-9185808032F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582531" y="2851785"/>
                  <a:ext cx="234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E2F1456-CDA5-4E39-B947-DDDF099309B5}"/>
                    </a:ext>
                  </a:extLst>
                </p14:cNvPr>
                <p14:cNvContentPartPr/>
                <p14:nvPr/>
              </p14:nvContentPartPr>
              <p14:xfrm>
                <a:off x="3962691" y="2595465"/>
                <a:ext cx="554400" cy="328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E2F1456-CDA5-4E39-B947-DDDF099309B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45051" y="2577825"/>
                  <a:ext cx="590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82534A-9D6D-4B4C-99DC-A197D2B39D7E}"/>
                    </a:ext>
                  </a:extLst>
                </p14:cNvPr>
                <p14:cNvContentPartPr/>
                <p14:nvPr/>
              </p14:nvContentPartPr>
              <p14:xfrm>
                <a:off x="524691" y="4624425"/>
                <a:ext cx="411120" cy="423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82534A-9D6D-4B4C-99DC-A197D2B39D7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7051" y="4606425"/>
                  <a:ext cx="446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5D7A32-F8CD-4CE6-8204-0732B5AD05EA}"/>
                    </a:ext>
                  </a:extLst>
                </p14:cNvPr>
                <p14:cNvContentPartPr/>
                <p14:nvPr/>
              </p14:nvContentPartPr>
              <p14:xfrm>
                <a:off x="931851" y="4607865"/>
                <a:ext cx="246240" cy="541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5D7A32-F8CD-4CE6-8204-0732B5AD05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4211" y="4589865"/>
                  <a:ext cx="28188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876AA7-8299-494B-8622-30C9D666509F}"/>
                    </a:ext>
                  </a:extLst>
                </p14:cNvPr>
                <p14:cNvContentPartPr/>
                <p14:nvPr/>
              </p14:nvContentPartPr>
              <p14:xfrm>
                <a:off x="2172051" y="4535505"/>
                <a:ext cx="198360" cy="466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876AA7-8299-494B-8622-30C9D66650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54051" y="4517865"/>
                  <a:ext cx="2340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E15AA5-6EB0-414B-B4CB-623EF3F222D8}"/>
                    </a:ext>
                  </a:extLst>
                </p14:cNvPr>
                <p14:cNvContentPartPr/>
                <p14:nvPr/>
              </p14:nvContentPartPr>
              <p14:xfrm>
                <a:off x="1778571" y="4263705"/>
                <a:ext cx="738720" cy="331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E15AA5-6EB0-414B-B4CB-623EF3F222D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60571" y="4245705"/>
                  <a:ext cx="774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88ABA6-6C11-4D7B-BF87-354E614C8803}"/>
                    </a:ext>
                  </a:extLst>
                </p14:cNvPr>
                <p14:cNvContentPartPr/>
                <p14:nvPr/>
              </p14:nvContentPartPr>
              <p14:xfrm>
                <a:off x="2481291" y="4508145"/>
                <a:ext cx="587880" cy="338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88ABA6-6C11-4D7B-BF87-354E614C880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63651" y="4490145"/>
                  <a:ext cx="6235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759918-D389-4C8E-8893-1D6A93DB1BF7}"/>
                    </a:ext>
                  </a:extLst>
                </p14:cNvPr>
                <p14:cNvContentPartPr/>
                <p14:nvPr/>
              </p14:nvContentPartPr>
              <p14:xfrm>
                <a:off x="3192651" y="4494825"/>
                <a:ext cx="276120" cy="320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759918-D389-4C8E-8893-1D6A93DB1BF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74651" y="4476825"/>
                  <a:ext cx="311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A46D28-F1D8-4B17-94A9-3AC6FA23A3C9}"/>
                    </a:ext>
                  </a:extLst>
                </p14:cNvPr>
                <p14:cNvContentPartPr/>
                <p14:nvPr/>
              </p14:nvContentPartPr>
              <p14:xfrm>
                <a:off x="3538971" y="4361985"/>
                <a:ext cx="336240" cy="346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A46D28-F1D8-4B17-94A9-3AC6FA23A3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21331" y="4344345"/>
                  <a:ext cx="3718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085A22-C8B8-4963-936F-9649103F4F6C}"/>
                    </a:ext>
                  </a:extLst>
                </p14:cNvPr>
                <p14:cNvContentPartPr/>
                <p14:nvPr/>
              </p14:nvContentPartPr>
              <p14:xfrm>
                <a:off x="4309011" y="4074705"/>
                <a:ext cx="297360" cy="542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085A22-C8B8-4963-936F-9649103F4F6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91011" y="4057065"/>
                  <a:ext cx="3330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632333-3D05-4522-877F-B91BE11510EA}"/>
                    </a:ext>
                  </a:extLst>
                </p14:cNvPr>
                <p14:cNvContentPartPr/>
                <p14:nvPr/>
              </p14:nvContentPartPr>
              <p14:xfrm>
                <a:off x="4670811" y="4064625"/>
                <a:ext cx="211320" cy="364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632333-3D05-4522-877F-B91BE11510E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653171" y="4046625"/>
                  <a:ext cx="246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608C0CA-3287-45AB-AC36-95E66C91C974}"/>
                    </a:ext>
                  </a:extLst>
                </p14:cNvPr>
                <p14:cNvContentPartPr/>
                <p14:nvPr/>
              </p14:nvContentPartPr>
              <p14:xfrm>
                <a:off x="4779891" y="3981465"/>
                <a:ext cx="256320" cy="367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608C0CA-3287-45AB-AC36-95E66C91C9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61891" y="3963465"/>
                  <a:ext cx="291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92FDAE-9800-4C61-A061-D182F0938C2B}"/>
                    </a:ext>
                  </a:extLst>
                </p14:cNvPr>
                <p14:cNvContentPartPr/>
                <p14:nvPr/>
              </p14:nvContentPartPr>
              <p14:xfrm>
                <a:off x="5096331" y="3485385"/>
                <a:ext cx="494280" cy="521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92FDAE-9800-4C61-A061-D182F0938C2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78331" y="3467745"/>
                  <a:ext cx="5299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BD2EF66-0493-4695-9D2E-8D6AF9EB054B}"/>
                    </a:ext>
                  </a:extLst>
                </p14:cNvPr>
                <p14:cNvContentPartPr/>
                <p14:nvPr/>
              </p14:nvContentPartPr>
              <p14:xfrm>
                <a:off x="5087691" y="3760425"/>
                <a:ext cx="299880" cy="96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BD2EF66-0493-4695-9D2E-8D6AF9EB054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70051" y="3742785"/>
                  <a:ext cx="335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7F8A6C3-6647-4D96-AA13-D0A626E63CFA}"/>
                    </a:ext>
                  </a:extLst>
                </p14:cNvPr>
                <p14:cNvContentPartPr/>
                <p14:nvPr/>
              </p14:nvContentPartPr>
              <p14:xfrm>
                <a:off x="5385771" y="3671145"/>
                <a:ext cx="411840" cy="27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7F8A6C3-6647-4D96-AA13-D0A626E63CF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67771" y="3653145"/>
                  <a:ext cx="447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FDB987-8F53-4B0A-B5F4-4BCDEF4E3516}"/>
                    </a:ext>
                  </a:extLst>
                </p14:cNvPr>
                <p14:cNvContentPartPr/>
                <p14:nvPr/>
              </p14:nvContentPartPr>
              <p14:xfrm>
                <a:off x="5648931" y="3313305"/>
                <a:ext cx="428760" cy="290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FDB987-8F53-4B0A-B5F4-4BCDEF4E351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30931" y="3295305"/>
                  <a:ext cx="464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503888F-6590-4217-A664-E0394DEEA875}"/>
                    </a:ext>
                  </a:extLst>
                </p14:cNvPr>
                <p14:cNvContentPartPr/>
                <p14:nvPr/>
              </p14:nvContentPartPr>
              <p14:xfrm>
                <a:off x="5648931" y="3425625"/>
                <a:ext cx="340920" cy="69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503888F-6590-4217-A664-E0394DEEA87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30931" y="3407625"/>
                  <a:ext cx="376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3DA272-429F-4085-964B-30136454CB27}"/>
                    </a:ext>
                  </a:extLst>
                </p14:cNvPr>
                <p14:cNvContentPartPr/>
                <p14:nvPr/>
              </p14:nvContentPartPr>
              <p14:xfrm>
                <a:off x="6038451" y="3403665"/>
                <a:ext cx="130320" cy="134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3DA272-429F-4085-964B-30136454CB2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020451" y="3385665"/>
                  <a:ext cx="165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4012B16-0F5B-4329-85F4-647D272B88FA}"/>
                    </a:ext>
                  </a:extLst>
                </p14:cNvPr>
                <p14:cNvContentPartPr/>
                <p14:nvPr/>
              </p14:nvContentPartPr>
              <p14:xfrm>
                <a:off x="5880771" y="3204585"/>
                <a:ext cx="39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4012B16-0F5B-4329-85F4-647D272B88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63131" y="318658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B7D016-BD65-4FC2-B63F-5A58231212C8}"/>
                    </a:ext>
                  </a:extLst>
                </p14:cNvPr>
                <p14:cNvContentPartPr/>
                <p14:nvPr/>
              </p14:nvContentPartPr>
              <p14:xfrm>
                <a:off x="6172011" y="3296745"/>
                <a:ext cx="294840" cy="155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B7D016-BD65-4FC2-B63F-5A58231212C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54011" y="3279105"/>
                  <a:ext cx="330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6E6384-75BF-4F75-B45E-B475BFF29C53}"/>
                    </a:ext>
                  </a:extLst>
                </p14:cNvPr>
                <p14:cNvContentPartPr/>
                <p14:nvPr/>
              </p14:nvContentPartPr>
              <p14:xfrm>
                <a:off x="6472971" y="3111345"/>
                <a:ext cx="393480" cy="280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6E6384-75BF-4F75-B45E-B475BFF29C5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54971" y="3093705"/>
                  <a:ext cx="429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33340B-EA9E-4BAC-B334-4CC36DF02389}"/>
                    </a:ext>
                  </a:extLst>
                </p14:cNvPr>
                <p14:cNvContentPartPr/>
                <p14:nvPr/>
              </p14:nvContentPartPr>
              <p14:xfrm>
                <a:off x="1243971" y="5622345"/>
                <a:ext cx="106920" cy="379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33340B-EA9E-4BAC-B334-4CC36DF0238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25971" y="5604705"/>
                  <a:ext cx="1425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571B44-E445-4856-86AD-F2B7E3D32163}"/>
                    </a:ext>
                  </a:extLst>
                </p14:cNvPr>
                <p14:cNvContentPartPr/>
                <p14:nvPr/>
              </p14:nvContentPartPr>
              <p14:xfrm>
                <a:off x="1090251" y="5549265"/>
                <a:ext cx="177840" cy="304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571B44-E445-4856-86AD-F2B7E3D3216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72611" y="5531625"/>
                  <a:ext cx="2134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15B69F-F25F-4FD6-B0C5-1DEABC97279E}"/>
                    </a:ext>
                  </a:extLst>
                </p14:cNvPr>
                <p14:cNvContentPartPr/>
                <p14:nvPr/>
              </p14:nvContentPartPr>
              <p14:xfrm>
                <a:off x="1339371" y="5567265"/>
                <a:ext cx="257400" cy="385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15B69F-F25F-4FD6-B0C5-1DEABC97279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21731" y="5549625"/>
                  <a:ext cx="2930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85B1375-BE27-4AD3-B3F1-CC7B4A0989AC}"/>
                    </a:ext>
                  </a:extLst>
                </p14:cNvPr>
                <p14:cNvContentPartPr/>
                <p14:nvPr/>
              </p14:nvContentPartPr>
              <p14:xfrm>
                <a:off x="2262051" y="5234625"/>
                <a:ext cx="255600" cy="567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85B1375-BE27-4AD3-B3F1-CC7B4A0989A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244051" y="5216625"/>
                  <a:ext cx="29124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B47DEC-105B-46B6-B6D1-9DDC9D37BC71}"/>
                    </a:ext>
                  </a:extLst>
                </p14:cNvPr>
                <p14:cNvContentPartPr/>
                <p14:nvPr/>
              </p14:nvContentPartPr>
              <p14:xfrm>
                <a:off x="2543571" y="5504265"/>
                <a:ext cx="224640" cy="267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B47DEC-105B-46B6-B6D1-9DDC9D37BC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25571" y="5486265"/>
                  <a:ext cx="260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FF669CB-8EF0-46D7-B4A7-E23ADA1D09BD}"/>
                    </a:ext>
                  </a:extLst>
                </p14:cNvPr>
                <p14:cNvContentPartPr/>
                <p14:nvPr/>
              </p14:nvContentPartPr>
              <p14:xfrm>
                <a:off x="2850651" y="5513985"/>
                <a:ext cx="119520" cy="182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FF669CB-8EF0-46D7-B4A7-E23ADA1D09B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33011" y="5496345"/>
                  <a:ext cx="155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F943503-3CA8-4BBC-883D-65914AF0114E}"/>
                    </a:ext>
                  </a:extLst>
                </p14:cNvPr>
                <p14:cNvContentPartPr/>
                <p14:nvPr/>
              </p14:nvContentPartPr>
              <p14:xfrm>
                <a:off x="2960091" y="5413545"/>
                <a:ext cx="302400" cy="563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F943503-3CA8-4BBC-883D-65914AF0114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942091" y="5395905"/>
                  <a:ext cx="3380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FF9113-615D-4DA5-ADEF-E1232FDC8BE1}"/>
                    </a:ext>
                  </a:extLst>
                </p14:cNvPr>
                <p14:cNvContentPartPr/>
                <p14:nvPr/>
              </p14:nvContentPartPr>
              <p14:xfrm>
                <a:off x="2869731" y="5377185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FF9113-615D-4DA5-ADEF-E1232FDC8B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2091" y="5359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1596D5-6092-4516-BD6F-6F2DD507166A}"/>
                    </a:ext>
                  </a:extLst>
                </p14:cNvPr>
                <p14:cNvContentPartPr/>
                <p14:nvPr/>
              </p14:nvContentPartPr>
              <p14:xfrm>
                <a:off x="3252411" y="5248665"/>
                <a:ext cx="432720" cy="264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1596D5-6092-4516-BD6F-6F2DD507166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34771" y="5231025"/>
                  <a:ext cx="468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BE7430-A304-4741-B181-825EF2B47CC7}"/>
                    </a:ext>
                  </a:extLst>
                </p14:cNvPr>
                <p14:cNvContentPartPr/>
                <p14:nvPr/>
              </p14:nvContentPartPr>
              <p14:xfrm>
                <a:off x="3720771" y="5087745"/>
                <a:ext cx="453240" cy="18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BE7430-A304-4741-B181-825EF2B47C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3131" y="5070105"/>
                  <a:ext cx="488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E0CD59-24A1-4EC8-A102-13FDD2C3233F}"/>
                    </a:ext>
                  </a:extLst>
                </p14:cNvPr>
                <p14:cNvContentPartPr/>
                <p14:nvPr/>
              </p14:nvContentPartPr>
              <p14:xfrm>
                <a:off x="4074291" y="4897665"/>
                <a:ext cx="373320" cy="300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E0CD59-24A1-4EC8-A102-13FDD2C3233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56651" y="4879665"/>
                  <a:ext cx="408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9F72D28-480C-4318-89CD-B56B4A9031F5}"/>
                    </a:ext>
                  </a:extLst>
                </p14:cNvPr>
                <p14:cNvContentPartPr/>
                <p14:nvPr/>
              </p14:nvContentPartPr>
              <p14:xfrm>
                <a:off x="4055571" y="4977225"/>
                <a:ext cx="291960" cy="146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9F72D28-480C-4318-89CD-B56B4A9031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37931" y="4959585"/>
                  <a:ext cx="327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F85F64F-8AB3-4ABA-9FA5-DA9D2F29F5A2}"/>
                    </a:ext>
                  </a:extLst>
                </p14:cNvPr>
                <p14:cNvContentPartPr/>
                <p14:nvPr/>
              </p14:nvContentPartPr>
              <p14:xfrm>
                <a:off x="5060331" y="4543785"/>
                <a:ext cx="492120" cy="390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85F64F-8AB3-4ABA-9FA5-DA9D2F29F5A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42691" y="4526145"/>
                  <a:ext cx="5277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1608F0-986B-4669-9D57-3B57C5D1F87C}"/>
                    </a:ext>
                  </a:extLst>
                </p14:cNvPr>
                <p14:cNvContentPartPr/>
                <p14:nvPr/>
              </p14:nvContentPartPr>
              <p14:xfrm>
                <a:off x="5633451" y="4399785"/>
                <a:ext cx="293760" cy="202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1608F0-986B-4669-9D57-3B57C5D1F87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15451" y="4381785"/>
                  <a:ext cx="329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F6751B7-B1A0-4B55-BCD5-738CDC640395}"/>
                    </a:ext>
                  </a:extLst>
                </p14:cNvPr>
                <p14:cNvContentPartPr/>
                <p14:nvPr/>
              </p14:nvContentPartPr>
              <p14:xfrm>
                <a:off x="6019371" y="4258305"/>
                <a:ext cx="313200" cy="288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F6751B7-B1A0-4B55-BCD5-738CDC64039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01731" y="4240665"/>
                  <a:ext cx="348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95660-2A4B-4710-A9B8-BEA1AEBE7AE0}"/>
                    </a:ext>
                  </a:extLst>
                </p14:cNvPr>
                <p14:cNvContentPartPr/>
                <p14:nvPr/>
              </p14:nvContentPartPr>
              <p14:xfrm>
                <a:off x="6393771" y="4171185"/>
                <a:ext cx="269280" cy="214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95660-2A4B-4710-A9B8-BEA1AEBE7AE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75771" y="4153545"/>
                  <a:ext cx="304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B1814D-5530-48FC-A942-9892E3CEEC5C}"/>
                    </a:ext>
                  </a:extLst>
                </p14:cNvPr>
                <p14:cNvContentPartPr/>
                <p14:nvPr/>
              </p14:nvContentPartPr>
              <p14:xfrm>
                <a:off x="6425811" y="4172625"/>
                <a:ext cx="129960" cy="5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B1814D-5530-48FC-A942-9892E3CEEC5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07811" y="4154985"/>
                  <a:ext cx="165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D781417-B5A1-44CF-80BA-8A21E8A22FEB}"/>
                    </a:ext>
                  </a:extLst>
                </p14:cNvPr>
                <p14:cNvContentPartPr/>
                <p14:nvPr/>
              </p14:nvContentPartPr>
              <p14:xfrm>
                <a:off x="6541731" y="4010265"/>
                <a:ext cx="530280" cy="591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D781417-B5A1-44CF-80BA-8A21E8A22FE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24091" y="3992625"/>
                  <a:ext cx="56592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CF2D8AD-F2D4-4B49-8D26-AED62A5162D6}"/>
                    </a:ext>
                  </a:extLst>
                </p14:cNvPr>
                <p14:cNvContentPartPr/>
                <p14:nvPr/>
              </p14:nvContentPartPr>
              <p14:xfrm>
                <a:off x="6952491" y="3892185"/>
                <a:ext cx="568080" cy="253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CF2D8AD-F2D4-4B49-8D26-AED62A5162D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4851" y="3874545"/>
                  <a:ext cx="603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518D27B-F37B-48F9-8C37-6587D402E63C}"/>
                    </a:ext>
                  </a:extLst>
                </p14:cNvPr>
                <p14:cNvContentPartPr/>
                <p14:nvPr/>
              </p14:nvContentPartPr>
              <p14:xfrm>
                <a:off x="7414731" y="3495465"/>
                <a:ext cx="826560" cy="469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518D27B-F37B-48F9-8C37-6587D402E63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96731" y="3477825"/>
                  <a:ext cx="8622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BB4C21F-E1E6-47A1-BACB-948B87E0D94E}"/>
                    </a:ext>
                  </a:extLst>
                </p14:cNvPr>
                <p14:cNvContentPartPr/>
                <p14:nvPr/>
              </p14:nvContentPartPr>
              <p14:xfrm>
                <a:off x="8384571" y="3276585"/>
                <a:ext cx="438480" cy="328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BB4C21F-E1E6-47A1-BACB-948B87E0D94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66931" y="3258585"/>
                  <a:ext cx="474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4B13CE5-AFE5-4865-AF8F-1C7B197CDEDE}"/>
                    </a:ext>
                  </a:extLst>
                </p14:cNvPr>
                <p14:cNvContentPartPr/>
                <p14:nvPr/>
              </p14:nvContentPartPr>
              <p14:xfrm>
                <a:off x="8781651" y="2728305"/>
                <a:ext cx="1058760" cy="786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4B13CE5-AFE5-4865-AF8F-1C7B197CDED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63651" y="2710665"/>
                  <a:ext cx="109440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619846B-68EA-4066-8CB4-2E21A6F8AA61}"/>
                    </a:ext>
                  </a:extLst>
                </p14:cNvPr>
                <p14:cNvContentPartPr/>
                <p14:nvPr/>
              </p14:nvContentPartPr>
              <p14:xfrm>
                <a:off x="9161811" y="2859345"/>
                <a:ext cx="307080" cy="101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619846B-68EA-4066-8CB4-2E21A6F8AA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43811" y="2841705"/>
                  <a:ext cx="342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F00D57C-B0A8-40D0-82A7-54C1DC2C7E11}"/>
                    </a:ext>
                  </a:extLst>
                </p14:cNvPr>
                <p14:cNvContentPartPr/>
                <p14:nvPr/>
              </p14:nvContentPartPr>
              <p14:xfrm>
                <a:off x="1413171" y="6391665"/>
                <a:ext cx="381240" cy="405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F00D57C-B0A8-40D0-82A7-54C1DC2C7E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95171" y="6373665"/>
                  <a:ext cx="4168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9023FB-93A7-4F78-ABC0-752C6232D2AA}"/>
                    </a:ext>
                  </a:extLst>
                </p14:cNvPr>
                <p14:cNvContentPartPr/>
                <p14:nvPr/>
              </p14:nvContentPartPr>
              <p14:xfrm>
                <a:off x="1837251" y="6327945"/>
                <a:ext cx="256680" cy="283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9023FB-93A7-4F78-ABC0-752C6232D2A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19611" y="6309945"/>
                  <a:ext cx="292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7EEC178-5381-4EC8-B5F9-3C4DECE274D6}"/>
                    </a:ext>
                  </a:extLst>
                </p14:cNvPr>
                <p14:cNvContentPartPr/>
                <p14:nvPr/>
              </p14:nvContentPartPr>
              <p14:xfrm>
                <a:off x="2806011" y="5937705"/>
                <a:ext cx="478800" cy="645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7EEC178-5381-4EC8-B5F9-3C4DECE274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88371" y="5919705"/>
                  <a:ext cx="51444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79B3756-CB68-4B18-9C98-EAE6C56D080C}"/>
                    </a:ext>
                  </a:extLst>
                </p14:cNvPr>
                <p14:cNvContentPartPr/>
                <p14:nvPr/>
              </p14:nvContentPartPr>
              <p14:xfrm>
                <a:off x="2887371" y="6189345"/>
                <a:ext cx="332280" cy="147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79B3756-CB68-4B18-9C98-EAE6C56D08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69731" y="6171705"/>
                  <a:ext cx="367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BE9CE1B-6B18-4920-A440-0006C44979FE}"/>
                    </a:ext>
                  </a:extLst>
                </p14:cNvPr>
                <p14:cNvContentPartPr/>
                <p14:nvPr/>
              </p14:nvContentPartPr>
              <p14:xfrm>
                <a:off x="3439611" y="6171705"/>
                <a:ext cx="572040" cy="253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BE9CE1B-6B18-4920-A440-0006C44979F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21611" y="6153705"/>
                  <a:ext cx="607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701340-9742-458E-987D-2BB4D9B91C4D}"/>
                    </a:ext>
                  </a:extLst>
                </p14:cNvPr>
                <p14:cNvContentPartPr/>
                <p14:nvPr/>
              </p14:nvContentPartPr>
              <p14:xfrm>
                <a:off x="4001211" y="5816025"/>
                <a:ext cx="778320" cy="448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701340-9742-458E-987D-2BB4D9B91C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83571" y="5798385"/>
                  <a:ext cx="8139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6C49899-4D95-4FF9-8FEC-BED4706A0608}"/>
                    </a:ext>
                  </a:extLst>
                </p14:cNvPr>
                <p14:cNvContentPartPr/>
                <p14:nvPr/>
              </p14:nvContentPartPr>
              <p14:xfrm>
                <a:off x="4664331" y="5612625"/>
                <a:ext cx="534600" cy="690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6C49899-4D95-4FF9-8FEC-BED4706A060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46691" y="5594985"/>
                  <a:ext cx="5702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D77F569-7AC4-46E0-8790-508AF2C6D4CB}"/>
                    </a:ext>
                  </a:extLst>
                </p14:cNvPr>
                <p14:cNvContentPartPr/>
                <p14:nvPr/>
              </p14:nvContentPartPr>
              <p14:xfrm>
                <a:off x="5133051" y="5431545"/>
                <a:ext cx="801720" cy="372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D77F569-7AC4-46E0-8790-508AF2C6D4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15051" y="5413905"/>
                  <a:ext cx="8373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533587E-511F-4EB1-84D1-E22F784D07FA}"/>
                    </a:ext>
                  </a:extLst>
                </p14:cNvPr>
                <p14:cNvContentPartPr/>
                <p14:nvPr/>
              </p14:nvContentPartPr>
              <p14:xfrm>
                <a:off x="5991651" y="5133105"/>
                <a:ext cx="205560" cy="200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533587E-511F-4EB1-84D1-E22F784D07F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74011" y="5115105"/>
                  <a:ext cx="241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27952B-BA2E-4CA3-9000-2C4789908BAB}"/>
                    </a:ext>
                  </a:extLst>
                </p14:cNvPr>
                <p14:cNvContentPartPr/>
                <p14:nvPr/>
              </p14:nvContentPartPr>
              <p14:xfrm>
                <a:off x="6237531" y="4950585"/>
                <a:ext cx="339480" cy="717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27952B-BA2E-4CA3-9000-2C4789908BA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19531" y="4932945"/>
                  <a:ext cx="3751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87437AC-9F53-493D-9C29-3556C04D86FF}"/>
                    </a:ext>
                  </a:extLst>
                </p14:cNvPr>
                <p14:cNvContentPartPr/>
                <p14:nvPr/>
              </p14:nvContentPartPr>
              <p14:xfrm>
                <a:off x="7332651" y="4439385"/>
                <a:ext cx="527760" cy="694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87437AC-9F53-493D-9C29-3556C04D86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15011" y="4421385"/>
                  <a:ext cx="56340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48E62E-0ACC-4D01-942C-BF2467C55845}"/>
                    </a:ext>
                  </a:extLst>
                </p14:cNvPr>
                <p14:cNvContentPartPr/>
                <p14:nvPr/>
              </p14:nvContentPartPr>
              <p14:xfrm>
                <a:off x="8040411" y="4360545"/>
                <a:ext cx="717120" cy="489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48E62E-0ACC-4D01-942C-BF2467C5584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2411" y="4342545"/>
                  <a:ext cx="7527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F23F54B-7AA9-4E71-8B2A-249F769B023E}"/>
                    </a:ext>
                  </a:extLst>
                </p14:cNvPr>
                <p14:cNvContentPartPr/>
                <p14:nvPr/>
              </p14:nvContentPartPr>
              <p14:xfrm>
                <a:off x="8772291" y="4142385"/>
                <a:ext cx="363240" cy="552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F23F54B-7AA9-4E71-8B2A-249F769B023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54651" y="4124385"/>
                  <a:ext cx="3988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3830B7-648F-423E-8C0C-EB9A698769FA}"/>
                    </a:ext>
                  </a:extLst>
                </p14:cNvPr>
                <p14:cNvContentPartPr/>
                <p14:nvPr/>
              </p14:nvContentPartPr>
              <p14:xfrm>
                <a:off x="9170811" y="4306905"/>
                <a:ext cx="74160" cy="238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3830B7-648F-423E-8C0C-EB9A698769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53171" y="4289265"/>
                  <a:ext cx="109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3651617-9B73-488E-AE2E-37EB26F80DCB}"/>
                    </a:ext>
                  </a:extLst>
                </p14:cNvPr>
                <p14:cNvContentPartPr/>
                <p14:nvPr/>
              </p14:nvContentPartPr>
              <p14:xfrm>
                <a:off x="9225171" y="4109985"/>
                <a:ext cx="360" cy="9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3651617-9B73-488E-AE2E-37EB26F80DC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07171" y="40919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1502CF5-0112-4A5E-A435-F47AB27B26FA}"/>
                    </a:ext>
                  </a:extLst>
                </p14:cNvPr>
                <p14:cNvContentPartPr/>
                <p14:nvPr/>
              </p14:nvContentPartPr>
              <p14:xfrm>
                <a:off x="9215451" y="4137345"/>
                <a:ext cx="261000" cy="254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1502CF5-0112-4A5E-A435-F47AB27B26F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97451" y="4119345"/>
                  <a:ext cx="296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9F5F7A-3444-4058-9FDC-1CCFCE85144E}"/>
                    </a:ext>
                  </a:extLst>
                </p14:cNvPr>
                <p14:cNvContentPartPr/>
                <p14:nvPr/>
              </p14:nvContentPartPr>
              <p14:xfrm>
                <a:off x="9561771" y="3408705"/>
                <a:ext cx="1224360" cy="969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9F5F7A-3444-4058-9FDC-1CCFCE85144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43771" y="3390705"/>
                  <a:ext cx="1260000" cy="100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161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9BD3E6-A1F7-4C09-B896-4999125B79B3}"/>
                  </a:ext>
                </a:extLst>
              </p14:cNvPr>
              <p14:cNvContentPartPr/>
              <p14:nvPr/>
            </p14:nvContentPartPr>
            <p14:xfrm>
              <a:off x="1511811" y="551745"/>
              <a:ext cx="8825400" cy="456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9BD3E6-A1F7-4C09-B896-4999125B79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811" y="534105"/>
                <a:ext cx="8861040" cy="46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17A5FB-0F03-4317-B946-E4E07241A07D}"/>
                  </a:ext>
                </a:extLst>
              </p14:cNvPr>
              <p14:cNvContentPartPr/>
              <p14:nvPr/>
            </p14:nvContentPartPr>
            <p14:xfrm>
              <a:off x="1255131" y="434025"/>
              <a:ext cx="699120" cy="50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17A5FB-0F03-4317-B946-E4E07241A0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7491" y="416385"/>
                <a:ext cx="734760" cy="53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5B6CF9A-3BA7-4169-A54B-8BC5764A2388}"/>
              </a:ext>
            </a:extLst>
          </p:cNvPr>
          <p:cNvGrpSpPr/>
          <p:nvPr/>
        </p:nvGrpSpPr>
        <p:grpSpPr>
          <a:xfrm>
            <a:off x="4299291" y="4257585"/>
            <a:ext cx="5342760" cy="1391040"/>
            <a:chOff x="4299291" y="4257585"/>
            <a:chExt cx="5342760" cy="13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2B5C4C-8F61-4F8A-8687-A660EA83D7AB}"/>
                    </a:ext>
                  </a:extLst>
                </p14:cNvPr>
                <p14:cNvContentPartPr/>
                <p14:nvPr/>
              </p14:nvContentPartPr>
              <p14:xfrm>
                <a:off x="4299291" y="4970025"/>
                <a:ext cx="517680" cy="67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2B5C4C-8F61-4F8A-8687-A660EA83D7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1291" y="4952385"/>
                  <a:ext cx="5533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CB8CD1-CFAF-4544-B685-0EB1A8F727C7}"/>
                    </a:ext>
                  </a:extLst>
                </p14:cNvPr>
                <p14:cNvContentPartPr/>
                <p14:nvPr/>
              </p14:nvContentPartPr>
              <p14:xfrm>
                <a:off x="4951251" y="5060385"/>
                <a:ext cx="138600" cy="33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CB8CD1-CFAF-4544-B685-0EB1A8F727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33611" y="5042745"/>
                  <a:ext cx="174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53800B-D162-4FC6-BC8E-4F52D088495B}"/>
                    </a:ext>
                  </a:extLst>
                </p14:cNvPr>
                <p14:cNvContentPartPr/>
                <p14:nvPr/>
              </p14:nvContentPartPr>
              <p14:xfrm>
                <a:off x="5467851" y="5051385"/>
                <a:ext cx="9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53800B-D162-4FC6-BC8E-4F52D08849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0211" y="503374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DE2F93-54C5-457A-BB92-2E4ED06F4E5D}"/>
                    </a:ext>
                  </a:extLst>
                </p14:cNvPr>
                <p14:cNvContentPartPr/>
                <p14:nvPr/>
              </p14:nvContentPartPr>
              <p14:xfrm>
                <a:off x="5486211" y="5250825"/>
                <a:ext cx="360" cy="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DE2F93-54C5-457A-BB92-2E4ED06F4E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68211" y="52328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701724-6021-4998-ABAD-7C1F0E0B0E44}"/>
                    </a:ext>
                  </a:extLst>
                </p14:cNvPr>
                <p14:cNvContentPartPr/>
                <p14:nvPr/>
              </p14:nvContentPartPr>
              <p14:xfrm>
                <a:off x="5793291" y="4650345"/>
                <a:ext cx="784080" cy="68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701724-6021-4998-ABAD-7C1F0E0B0E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75291" y="4632705"/>
                  <a:ext cx="81972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BA495D-633B-4E56-AF7E-F2469A3D7508}"/>
                    </a:ext>
                  </a:extLst>
                </p14:cNvPr>
                <p14:cNvContentPartPr/>
                <p14:nvPr/>
              </p14:nvContentPartPr>
              <p14:xfrm>
                <a:off x="6328251" y="5090265"/>
                <a:ext cx="145800" cy="3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BA495D-633B-4E56-AF7E-F2469A3D75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10251" y="5072625"/>
                  <a:ext cx="181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FC47FF-4F21-4F97-95D0-1F5039020C44}"/>
                    </a:ext>
                  </a:extLst>
                </p14:cNvPr>
                <p14:cNvContentPartPr/>
                <p14:nvPr/>
              </p14:nvContentPartPr>
              <p14:xfrm>
                <a:off x="6987411" y="4616505"/>
                <a:ext cx="845640" cy="718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FC47FF-4F21-4F97-95D0-1F5039020C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69771" y="4598505"/>
                  <a:ext cx="88128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62453F-C6C4-41AE-9BC6-21A156606E32}"/>
                    </a:ext>
                  </a:extLst>
                </p14:cNvPr>
                <p14:cNvContentPartPr/>
                <p14:nvPr/>
              </p14:nvContentPartPr>
              <p14:xfrm>
                <a:off x="7891371" y="4924665"/>
                <a:ext cx="349920" cy="33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62453F-C6C4-41AE-9BC6-21A156606E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73371" y="4906665"/>
                  <a:ext cx="3855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DF4B21-307D-4949-B1D1-E53C608E7CDE}"/>
                    </a:ext>
                  </a:extLst>
                </p14:cNvPr>
                <p14:cNvContentPartPr/>
                <p14:nvPr/>
              </p14:nvContentPartPr>
              <p14:xfrm>
                <a:off x="8202411" y="4917105"/>
                <a:ext cx="349560" cy="213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DF4B21-307D-4949-B1D1-E53C608E7C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84411" y="4899465"/>
                  <a:ext cx="385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3220C7-6FD8-4F7C-B10B-45300D25C237}"/>
                    </a:ext>
                  </a:extLst>
                </p14:cNvPr>
                <p14:cNvContentPartPr/>
                <p14:nvPr/>
              </p14:nvContentPartPr>
              <p14:xfrm>
                <a:off x="8555211" y="4784985"/>
                <a:ext cx="259920" cy="26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3220C7-6FD8-4F7C-B10B-45300D25C2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7211" y="4766985"/>
                  <a:ext cx="295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6F27F2-F818-470E-BC9E-E4D7C303F6DC}"/>
                    </a:ext>
                  </a:extLst>
                </p14:cNvPr>
                <p14:cNvContentPartPr/>
                <p14:nvPr/>
              </p14:nvContentPartPr>
              <p14:xfrm>
                <a:off x="8801091" y="4257585"/>
                <a:ext cx="840960" cy="76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6F27F2-F818-470E-BC9E-E4D7C303F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83091" y="4239945"/>
                  <a:ext cx="876600" cy="80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C1FB20-492F-48CB-9E67-7348FF26C1B8}"/>
              </a:ext>
            </a:extLst>
          </p:cNvPr>
          <p:cNvGrpSpPr/>
          <p:nvPr/>
        </p:nvGrpSpPr>
        <p:grpSpPr>
          <a:xfrm>
            <a:off x="1165491" y="2706705"/>
            <a:ext cx="366480" cy="1060560"/>
            <a:chOff x="1165491" y="2706705"/>
            <a:chExt cx="366480" cy="10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2927D8-6757-4934-B8A2-AC44D22D01E8}"/>
                    </a:ext>
                  </a:extLst>
                </p14:cNvPr>
                <p14:cNvContentPartPr/>
                <p14:nvPr/>
              </p14:nvContentPartPr>
              <p14:xfrm>
                <a:off x="1312371" y="3510225"/>
                <a:ext cx="219600" cy="257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2927D8-6757-4934-B8A2-AC44D22D01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94731" y="3492585"/>
                  <a:ext cx="255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2AAAFA-951B-4A23-ADEE-C14E8CDA61C8}"/>
                    </a:ext>
                  </a:extLst>
                </p14:cNvPr>
                <p14:cNvContentPartPr/>
                <p14:nvPr/>
              </p14:nvContentPartPr>
              <p14:xfrm>
                <a:off x="1194651" y="3057345"/>
                <a:ext cx="265680" cy="350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2AAAFA-951B-4A23-ADEE-C14E8CDA61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6651" y="3039705"/>
                  <a:ext cx="301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0B44A7-FA79-4D37-B35A-D8C672866ADD}"/>
                    </a:ext>
                  </a:extLst>
                </p14:cNvPr>
                <p14:cNvContentPartPr/>
                <p14:nvPr/>
              </p14:nvContentPartPr>
              <p14:xfrm>
                <a:off x="1165491" y="2706705"/>
                <a:ext cx="222480" cy="264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0B44A7-FA79-4D37-B35A-D8C672866A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7851" y="2688705"/>
                  <a:ext cx="25812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B570ED-E89A-4043-84C3-E8AB83B7396A}"/>
              </a:ext>
            </a:extLst>
          </p:cNvPr>
          <p:cNvGrpSpPr/>
          <p:nvPr/>
        </p:nvGrpSpPr>
        <p:grpSpPr>
          <a:xfrm>
            <a:off x="959211" y="2254185"/>
            <a:ext cx="518760" cy="217440"/>
            <a:chOff x="959211" y="2254185"/>
            <a:chExt cx="51876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B0BE9D-1B8B-47C2-8150-9ADFD7A0A3E6}"/>
                    </a:ext>
                  </a:extLst>
                </p14:cNvPr>
                <p14:cNvContentPartPr/>
                <p14:nvPr/>
              </p14:nvContentPartPr>
              <p14:xfrm>
                <a:off x="959211" y="2254185"/>
                <a:ext cx="518760" cy="216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B0BE9D-1B8B-47C2-8150-9ADFD7A0A3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1571" y="2236185"/>
                  <a:ext cx="554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BB0144-C6B4-4745-BC13-BAEF6A0271C7}"/>
                    </a:ext>
                  </a:extLst>
                </p14:cNvPr>
                <p14:cNvContentPartPr/>
                <p14:nvPr/>
              </p14:nvContentPartPr>
              <p14:xfrm>
                <a:off x="1176651" y="2327265"/>
                <a:ext cx="360" cy="144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BB0144-C6B4-4745-BC13-BAEF6A0271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9011" y="2309265"/>
                  <a:ext cx="3600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1334975-F305-4324-A9CF-C67EF6B3A9D4}"/>
                  </a:ext>
                </a:extLst>
              </p14:cNvPr>
              <p14:cNvContentPartPr/>
              <p14:nvPr/>
            </p14:nvContentPartPr>
            <p14:xfrm>
              <a:off x="1946331" y="1799505"/>
              <a:ext cx="5034600" cy="2863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1334975-F305-4324-A9CF-C67EF6B3A9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28331" y="1781865"/>
                <a:ext cx="5070240" cy="28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C29BF4-5B0C-4B98-B1D8-A601E2A1D7C8}"/>
                  </a:ext>
                </a:extLst>
              </p14:cNvPr>
              <p14:cNvContentPartPr/>
              <p14:nvPr/>
            </p14:nvContentPartPr>
            <p14:xfrm>
              <a:off x="1864611" y="995265"/>
              <a:ext cx="7005600" cy="2893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C29BF4-5B0C-4B98-B1D8-A601E2A1D7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6971" y="977625"/>
                <a:ext cx="7041240" cy="29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8D512AA-52F8-44A5-B0BC-122F0F9FE5AB}"/>
              </a:ext>
            </a:extLst>
          </p:cNvPr>
          <p:cNvGrpSpPr/>
          <p:nvPr/>
        </p:nvGrpSpPr>
        <p:grpSpPr>
          <a:xfrm>
            <a:off x="7141851" y="785385"/>
            <a:ext cx="2570760" cy="1623600"/>
            <a:chOff x="7141851" y="785385"/>
            <a:chExt cx="2570760" cy="16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35399C-6E1C-4102-97AB-34E326FAAD82}"/>
                    </a:ext>
                  </a:extLst>
                </p14:cNvPr>
                <p14:cNvContentPartPr/>
                <p14:nvPr/>
              </p14:nvContentPartPr>
              <p14:xfrm>
                <a:off x="7141851" y="1174545"/>
                <a:ext cx="336960" cy="614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35399C-6E1C-4102-97AB-34E326FAAD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23851" y="1156905"/>
                  <a:ext cx="3726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8775D0-508F-4AD8-B72D-A4B1D893C2BD}"/>
                    </a:ext>
                  </a:extLst>
                </p14:cNvPr>
                <p14:cNvContentPartPr/>
                <p14:nvPr/>
              </p14:nvContentPartPr>
              <p14:xfrm>
                <a:off x="7551531" y="1149705"/>
                <a:ext cx="761400" cy="509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8775D0-508F-4AD8-B72D-A4B1D893C2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33891" y="1131705"/>
                  <a:ext cx="7970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3EC512-19D3-444D-8FFA-F1AFDF3D1C52}"/>
                    </a:ext>
                  </a:extLst>
                </p14:cNvPr>
                <p14:cNvContentPartPr/>
                <p14:nvPr/>
              </p14:nvContentPartPr>
              <p14:xfrm>
                <a:off x="8111691" y="1013625"/>
                <a:ext cx="228600" cy="243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3EC512-19D3-444D-8FFA-F1AFDF3D1C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93691" y="995985"/>
                  <a:ext cx="264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14050B-FD04-44EA-8D51-B4C4540AF24E}"/>
                    </a:ext>
                  </a:extLst>
                </p14:cNvPr>
                <p14:cNvContentPartPr/>
                <p14:nvPr/>
              </p14:nvContentPartPr>
              <p14:xfrm>
                <a:off x="8347131" y="1076625"/>
                <a:ext cx="147240" cy="12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14050B-FD04-44EA-8D51-B4C4540AF2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29131" y="1058625"/>
                  <a:ext cx="182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920581-D595-4721-920A-0B13A163975B}"/>
                    </a:ext>
                  </a:extLst>
                </p14:cNvPr>
                <p14:cNvContentPartPr/>
                <p14:nvPr/>
              </p14:nvContentPartPr>
              <p14:xfrm>
                <a:off x="8330931" y="979425"/>
                <a:ext cx="7200" cy="1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920581-D595-4721-920A-0B13A16397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12931" y="961425"/>
                  <a:ext cx="42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7335DD-FC59-47F6-8E08-87F4EEDF642C}"/>
                    </a:ext>
                  </a:extLst>
                </p14:cNvPr>
                <p14:cNvContentPartPr/>
                <p14:nvPr/>
              </p14:nvContentPartPr>
              <p14:xfrm>
                <a:off x="8526771" y="941265"/>
                <a:ext cx="217440" cy="22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7335DD-FC59-47F6-8E08-87F4EEDF64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08771" y="923625"/>
                  <a:ext cx="253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F066C6-E70C-4D75-8BFE-33BF984B8D23}"/>
                    </a:ext>
                  </a:extLst>
                </p14:cNvPr>
                <p14:cNvContentPartPr/>
                <p14:nvPr/>
              </p14:nvContentPartPr>
              <p14:xfrm>
                <a:off x="8826651" y="785385"/>
                <a:ext cx="432720" cy="29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F066C6-E70C-4D75-8BFE-33BF984B8D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09011" y="767745"/>
                  <a:ext cx="4683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FEE738-CB85-4E11-833A-D2A98CAD6512}"/>
                    </a:ext>
                  </a:extLst>
                </p14:cNvPr>
                <p14:cNvContentPartPr/>
                <p14:nvPr/>
              </p14:nvContentPartPr>
              <p14:xfrm>
                <a:off x="7910811" y="2080305"/>
                <a:ext cx="399600" cy="328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FEE738-CB85-4E11-833A-D2A98CAD65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2811" y="2062305"/>
                  <a:ext cx="435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F99A49-E7F8-4FC9-B0AD-34A91A5CE422}"/>
                    </a:ext>
                  </a:extLst>
                </p14:cNvPr>
                <p14:cNvContentPartPr/>
                <p14:nvPr/>
              </p14:nvContentPartPr>
              <p14:xfrm>
                <a:off x="8310411" y="2096505"/>
                <a:ext cx="294120" cy="275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F99A49-E7F8-4FC9-B0AD-34A91A5CE4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92771" y="2078505"/>
                  <a:ext cx="329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E0852A-C79F-43F2-B700-674AC5BA5689}"/>
                    </a:ext>
                  </a:extLst>
                </p14:cNvPr>
                <p14:cNvContentPartPr/>
                <p14:nvPr/>
              </p14:nvContentPartPr>
              <p14:xfrm>
                <a:off x="8869131" y="1801305"/>
                <a:ext cx="294120" cy="46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E0852A-C79F-43F2-B700-674AC5BA56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51491" y="1783305"/>
                  <a:ext cx="3297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17E72C-0BD9-4A1B-AA6C-4A3593A2EEE1}"/>
                    </a:ext>
                  </a:extLst>
                </p14:cNvPr>
                <p14:cNvContentPartPr/>
                <p14:nvPr/>
              </p14:nvContentPartPr>
              <p14:xfrm>
                <a:off x="9188451" y="1593225"/>
                <a:ext cx="524160" cy="32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17E72C-0BD9-4A1B-AA6C-4A3593A2EE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70451" y="1575225"/>
                  <a:ext cx="5598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C282F38-806C-4D11-9920-564DE8C0B381}"/>
                    </a:ext>
                  </a:extLst>
                </p14:cNvPr>
                <p14:cNvContentPartPr/>
                <p14:nvPr/>
              </p14:nvContentPartPr>
              <p14:xfrm>
                <a:off x="9172971" y="1673505"/>
                <a:ext cx="251280" cy="119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C282F38-806C-4D11-9920-564DE8C0B3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54971" y="1655865"/>
                  <a:ext cx="28692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1463793-0742-4B41-B426-9FE6B67C623F}"/>
                  </a:ext>
                </a:extLst>
              </p14:cNvPr>
              <p14:cNvContentPartPr/>
              <p14:nvPr/>
            </p14:nvContentPartPr>
            <p14:xfrm>
              <a:off x="1873611" y="1869705"/>
              <a:ext cx="5174280" cy="2846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1463793-0742-4B41-B426-9FE6B67C62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55971" y="1852065"/>
                <a:ext cx="5209920" cy="28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6577334-A40B-4901-9ACE-111670414062}"/>
              </a:ext>
            </a:extLst>
          </p:cNvPr>
          <p:cNvGrpSpPr/>
          <p:nvPr/>
        </p:nvGrpSpPr>
        <p:grpSpPr>
          <a:xfrm>
            <a:off x="1886211" y="1058985"/>
            <a:ext cx="8009280" cy="3169800"/>
            <a:chOff x="1886211" y="1058985"/>
            <a:chExt cx="8009280" cy="31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D6EF2C-DC1A-47C7-868B-CD555014115B}"/>
                    </a:ext>
                  </a:extLst>
                </p14:cNvPr>
                <p14:cNvContentPartPr/>
                <p14:nvPr/>
              </p14:nvContentPartPr>
              <p14:xfrm>
                <a:off x="6011451" y="3125025"/>
                <a:ext cx="500040" cy="35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D6EF2C-DC1A-47C7-868B-CD55501411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93451" y="3107025"/>
                  <a:ext cx="535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8B6E95-2841-4CD1-A738-4AECE8443B88}"/>
                    </a:ext>
                  </a:extLst>
                </p14:cNvPr>
                <p14:cNvContentPartPr/>
                <p14:nvPr/>
              </p14:nvContentPartPr>
              <p14:xfrm>
                <a:off x="6676371" y="3176505"/>
                <a:ext cx="213120" cy="228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8B6E95-2841-4CD1-A738-4AECE8443B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58731" y="3158865"/>
                  <a:ext cx="248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9C0EE9-8B32-4DF2-A944-6D51ACF3B0EA}"/>
                    </a:ext>
                  </a:extLst>
                </p14:cNvPr>
                <p14:cNvContentPartPr/>
                <p14:nvPr/>
              </p14:nvContentPartPr>
              <p14:xfrm>
                <a:off x="6916491" y="3204585"/>
                <a:ext cx="48240" cy="58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9C0EE9-8B32-4DF2-A944-6D51ACF3B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98491" y="3186585"/>
                  <a:ext cx="83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131B25-9094-46B4-961C-7D52F0852BBD}"/>
                    </a:ext>
                  </a:extLst>
                </p14:cNvPr>
                <p14:cNvContentPartPr/>
                <p14:nvPr/>
              </p14:nvContentPartPr>
              <p14:xfrm>
                <a:off x="6858531" y="3067785"/>
                <a:ext cx="12960" cy="1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131B25-9094-46B4-961C-7D52F0852B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40891" y="3050145"/>
                  <a:ext cx="48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A2D83D-EFDA-4D98-B962-60E05B86947F}"/>
                    </a:ext>
                  </a:extLst>
                </p14:cNvPr>
                <p14:cNvContentPartPr/>
                <p14:nvPr/>
              </p14:nvContentPartPr>
              <p14:xfrm>
                <a:off x="6943851" y="2942145"/>
                <a:ext cx="392040" cy="397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A2D83D-EFDA-4D98-B962-60E05B8694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25851" y="2924145"/>
                  <a:ext cx="427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0A9EC4-0921-4007-A9D5-4C557331FC55}"/>
                    </a:ext>
                  </a:extLst>
                </p14:cNvPr>
                <p14:cNvContentPartPr/>
                <p14:nvPr/>
              </p14:nvContentPartPr>
              <p14:xfrm>
                <a:off x="6952491" y="3181185"/>
                <a:ext cx="111960" cy="4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0A9EC4-0921-4007-A9D5-4C557331FC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34851" y="3163545"/>
                  <a:ext cx="147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AFB4B1-632D-44AD-8551-5870A3E1A4BA}"/>
                    </a:ext>
                  </a:extLst>
                </p14:cNvPr>
                <p14:cNvContentPartPr/>
                <p14:nvPr/>
              </p14:nvContentPartPr>
              <p14:xfrm>
                <a:off x="7224291" y="3104865"/>
                <a:ext cx="65880" cy="123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AFB4B1-632D-44AD-8551-5870A3E1A4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06651" y="3087225"/>
                  <a:ext cx="101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C435A6-6FE9-45C1-A84D-3A7633BAD4D3}"/>
                    </a:ext>
                  </a:extLst>
                </p14:cNvPr>
                <p14:cNvContentPartPr/>
                <p14:nvPr/>
              </p14:nvContentPartPr>
              <p14:xfrm>
                <a:off x="7075971" y="2948265"/>
                <a:ext cx="22320" cy="4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C435A6-6FE9-45C1-A84D-3A7633BAD4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7971" y="2930625"/>
                  <a:ext cx="57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F10739-D76D-4501-882E-B91605F4B627}"/>
                    </a:ext>
                  </a:extLst>
                </p14:cNvPr>
                <p14:cNvContentPartPr/>
                <p14:nvPr/>
              </p14:nvContentPartPr>
              <p14:xfrm>
                <a:off x="7324011" y="3041145"/>
                <a:ext cx="442080" cy="17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F10739-D76D-4501-882E-B91605F4B6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06011" y="3023505"/>
                  <a:ext cx="477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180781-030C-4F28-868E-2C8C6F000F34}"/>
                    </a:ext>
                  </a:extLst>
                </p14:cNvPr>
                <p14:cNvContentPartPr/>
                <p14:nvPr/>
              </p14:nvContentPartPr>
              <p14:xfrm>
                <a:off x="7783371" y="2838465"/>
                <a:ext cx="707040" cy="686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180781-030C-4F28-868E-2C8C6F000F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65371" y="2820825"/>
                  <a:ext cx="74268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2B84BA-35AA-4D3F-86B6-07448B99B08D}"/>
                    </a:ext>
                  </a:extLst>
                </p14:cNvPr>
                <p14:cNvContentPartPr/>
                <p14:nvPr/>
              </p14:nvContentPartPr>
              <p14:xfrm>
                <a:off x="8825211" y="2697705"/>
                <a:ext cx="548640" cy="456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2B84BA-35AA-4D3F-86B6-07448B99B0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07211" y="2680065"/>
                  <a:ext cx="584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530058-BA5C-4901-8EBF-92F11B268DCB}"/>
                    </a:ext>
                  </a:extLst>
                </p14:cNvPr>
                <p14:cNvContentPartPr/>
                <p14:nvPr/>
              </p14:nvContentPartPr>
              <p14:xfrm>
                <a:off x="9390771" y="2679705"/>
                <a:ext cx="146160" cy="239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530058-BA5C-4901-8EBF-92F11B268D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73131" y="2661705"/>
                  <a:ext cx="181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55486C4-920E-450F-953B-7C312193E231}"/>
                    </a:ext>
                  </a:extLst>
                </p14:cNvPr>
                <p14:cNvContentPartPr/>
                <p14:nvPr/>
              </p14:nvContentPartPr>
              <p14:xfrm>
                <a:off x="9595971" y="2353545"/>
                <a:ext cx="299520" cy="336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55486C4-920E-450F-953B-7C312193E2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77971" y="2335545"/>
                  <a:ext cx="3351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F995D3-9808-49BA-89EE-E2995C758195}"/>
                    </a:ext>
                  </a:extLst>
                </p14:cNvPr>
                <p14:cNvContentPartPr/>
                <p14:nvPr/>
              </p14:nvContentPartPr>
              <p14:xfrm>
                <a:off x="9514971" y="2412585"/>
                <a:ext cx="168840" cy="59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F995D3-9808-49BA-89EE-E2995C7581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96971" y="2394945"/>
                  <a:ext cx="204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B9E2430-8EB4-40EE-A852-9F83A49FA729}"/>
                    </a:ext>
                  </a:extLst>
                </p14:cNvPr>
                <p14:cNvContentPartPr/>
                <p14:nvPr/>
              </p14:nvContentPartPr>
              <p14:xfrm>
                <a:off x="1886211" y="1058985"/>
                <a:ext cx="7348320" cy="3169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B9E2430-8EB4-40EE-A852-9F83A49FA7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8211" y="1041345"/>
                  <a:ext cx="7383960" cy="320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952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D779125-806D-4073-A12A-EA384374EE3A}"/>
                  </a:ext>
                </a:extLst>
              </p14:cNvPr>
              <p14:cNvContentPartPr/>
              <p14:nvPr/>
            </p14:nvContentPartPr>
            <p14:xfrm>
              <a:off x="1384731" y="9225"/>
              <a:ext cx="2833200" cy="1226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D779125-806D-4073-A12A-EA384374E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6731" y="-8415"/>
                <a:ext cx="286884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758CE7C-E893-4E20-A6F2-D86D6C148544}"/>
                  </a:ext>
                </a:extLst>
              </p14:cNvPr>
              <p14:cNvContentPartPr/>
              <p14:nvPr/>
            </p14:nvContentPartPr>
            <p14:xfrm>
              <a:off x="2574531" y="1022625"/>
              <a:ext cx="505440" cy="867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758CE7C-E893-4E20-A6F2-D86D6C1485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531" y="1004985"/>
                <a:ext cx="54108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DDFAA1B-721D-4481-8D31-19F0572C77EF}"/>
                  </a:ext>
                </a:extLst>
              </p14:cNvPr>
              <p14:cNvContentPartPr/>
              <p14:nvPr/>
            </p14:nvContentPartPr>
            <p14:xfrm>
              <a:off x="1737891" y="438345"/>
              <a:ext cx="310680" cy="438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DDFAA1B-721D-4481-8D31-19F0572C77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9891" y="420705"/>
                <a:ext cx="34632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C21253-8849-4946-BDAA-EBCA0648FD36}"/>
                  </a:ext>
                </a:extLst>
              </p14:cNvPr>
              <p14:cNvContentPartPr/>
              <p14:nvPr/>
            </p14:nvContentPartPr>
            <p14:xfrm>
              <a:off x="1728891" y="585945"/>
              <a:ext cx="244800" cy="102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C21253-8849-4946-BDAA-EBCA0648FD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1251" y="567945"/>
                <a:ext cx="2804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A581F52-6E27-4C81-B86F-786614809C36}"/>
                  </a:ext>
                </a:extLst>
              </p14:cNvPr>
              <p14:cNvContentPartPr/>
              <p14:nvPr/>
            </p14:nvContentPartPr>
            <p14:xfrm>
              <a:off x="1991331" y="438705"/>
              <a:ext cx="347760" cy="283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A581F52-6E27-4C81-B86F-786614809C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91" y="421065"/>
                <a:ext cx="3834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D03607-384D-4AF8-9ED8-8DB162429D52}"/>
                  </a:ext>
                </a:extLst>
              </p14:cNvPr>
              <p14:cNvContentPartPr/>
              <p14:nvPr/>
            </p14:nvContentPartPr>
            <p14:xfrm>
              <a:off x="2290131" y="427545"/>
              <a:ext cx="310680" cy="271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D03607-384D-4AF8-9ED8-8DB162429D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2131" y="409545"/>
                <a:ext cx="3463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275ED4B-90C6-4969-9FA1-FDD8D7F9FC3D}"/>
                  </a:ext>
                </a:extLst>
              </p14:cNvPr>
              <p14:cNvContentPartPr/>
              <p14:nvPr/>
            </p14:nvContentPartPr>
            <p14:xfrm>
              <a:off x="2579931" y="508545"/>
              <a:ext cx="60480" cy="35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275ED4B-90C6-4969-9FA1-FDD8D7F9FC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61931" y="490905"/>
                <a:ext cx="96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BE12C2-0A7B-4906-929B-0E9FF0AEEB46}"/>
                  </a:ext>
                </a:extLst>
              </p14:cNvPr>
              <p14:cNvContentPartPr/>
              <p14:nvPr/>
            </p14:nvContentPartPr>
            <p14:xfrm>
              <a:off x="2539971" y="352665"/>
              <a:ext cx="39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BE12C2-0A7B-4906-929B-0E9FF0AEEB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2331" y="335025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08B9B5F-B8C7-4DD1-B8BD-23B461C78C03}"/>
                  </a:ext>
                </a:extLst>
              </p14:cNvPr>
              <p14:cNvContentPartPr/>
              <p14:nvPr/>
            </p14:nvContentPartPr>
            <p14:xfrm>
              <a:off x="2697291" y="306585"/>
              <a:ext cx="235800" cy="289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08B9B5F-B8C7-4DD1-B8BD-23B461C78C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9291" y="288945"/>
                <a:ext cx="2714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9464DE-D207-4C9F-A8A3-F8B755CF1B8C}"/>
                  </a:ext>
                </a:extLst>
              </p14:cNvPr>
              <p14:cNvContentPartPr/>
              <p14:nvPr/>
            </p14:nvContentPartPr>
            <p14:xfrm>
              <a:off x="2950731" y="81945"/>
              <a:ext cx="504000" cy="434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9464DE-D207-4C9F-A8A3-F8B755CF1B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33091" y="63945"/>
                <a:ext cx="5396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8061302-A80D-47C8-BE34-7F48A8483922}"/>
                  </a:ext>
                </a:extLst>
              </p14:cNvPr>
              <p14:cNvContentPartPr/>
              <p14:nvPr/>
            </p14:nvContentPartPr>
            <p14:xfrm>
              <a:off x="2723931" y="597105"/>
              <a:ext cx="372240" cy="339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8061302-A80D-47C8-BE34-7F48A84839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6291" y="579105"/>
                <a:ext cx="4078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9D544D5-B3A6-4F1A-ADA9-651EFD59355A}"/>
                  </a:ext>
                </a:extLst>
              </p14:cNvPr>
              <p14:cNvContentPartPr/>
              <p14:nvPr/>
            </p14:nvContentPartPr>
            <p14:xfrm>
              <a:off x="3145131" y="432945"/>
              <a:ext cx="646200" cy="499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9D544D5-B3A6-4F1A-ADA9-651EFD5935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7491" y="414945"/>
                <a:ext cx="6818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759E6CF-781D-44CD-9A48-B7CB0A0E4CE0}"/>
                  </a:ext>
                </a:extLst>
              </p14:cNvPr>
              <p14:cNvContentPartPr/>
              <p14:nvPr/>
            </p14:nvContentPartPr>
            <p14:xfrm>
              <a:off x="3467331" y="516825"/>
              <a:ext cx="226440" cy="62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759E6CF-781D-44CD-9A48-B7CB0A0E4C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9331" y="498825"/>
                <a:ext cx="262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7C5465F-8F5E-47EC-93C6-D6C02DE79FEE}"/>
                  </a:ext>
                </a:extLst>
              </p14:cNvPr>
              <p14:cNvContentPartPr/>
              <p14:nvPr/>
            </p14:nvContentPartPr>
            <p14:xfrm>
              <a:off x="1448091" y="243945"/>
              <a:ext cx="219600" cy="554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7C5465F-8F5E-47EC-93C6-D6C02DE79F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30091" y="226305"/>
                <a:ext cx="2552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71876BE-DF87-4EC7-B810-8C07F62B31F1}"/>
                  </a:ext>
                </a:extLst>
              </p14:cNvPr>
              <p14:cNvContentPartPr/>
              <p14:nvPr/>
            </p14:nvContentPartPr>
            <p14:xfrm>
              <a:off x="3720051" y="398944"/>
              <a:ext cx="217800" cy="303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71876BE-DF87-4EC7-B810-8C07F62B31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2411" y="380944"/>
                <a:ext cx="25344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9A7CAC1-A2EE-44B1-B619-4E4EDE4DA7A3}"/>
              </a:ext>
            </a:extLst>
          </p:cNvPr>
          <p:cNvGrpSpPr/>
          <p:nvPr/>
        </p:nvGrpSpPr>
        <p:grpSpPr>
          <a:xfrm>
            <a:off x="372771" y="1157985"/>
            <a:ext cx="5571360" cy="2271600"/>
            <a:chOff x="372771" y="1157985"/>
            <a:chExt cx="5571360" cy="22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1D7AB8-6A06-409F-A945-D2B9FE08E69D}"/>
                    </a:ext>
                  </a:extLst>
                </p14:cNvPr>
                <p14:cNvContentPartPr/>
                <p14:nvPr/>
              </p14:nvContentPartPr>
              <p14:xfrm>
                <a:off x="1240011" y="1741545"/>
                <a:ext cx="3706560" cy="15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1D7AB8-6A06-409F-A945-D2B9FE08E6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22011" y="1723545"/>
                  <a:ext cx="374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CE426A-DDDD-4E93-B490-A5CE40604689}"/>
                    </a:ext>
                  </a:extLst>
                </p14:cNvPr>
                <p14:cNvContentPartPr/>
                <p14:nvPr/>
              </p14:nvContentPartPr>
              <p14:xfrm>
                <a:off x="4770891" y="1285065"/>
                <a:ext cx="316800" cy="76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CE426A-DDDD-4E93-B490-A5CE40604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53251" y="1267425"/>
                  <a:ext cx="35244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4656A3-6358-492A-901A-EE98AD18F6F9}"/>
                    </a:ext>
                  </a:extLst>
                </p14:cNvPr>
                <p14:cNvContentPartPr/>
                <p14:nvPr/>
              </p14:nvContentPartPr>
              <p14:xfrm>
                <a:off x="4743531" y="1157985"/>
                <a:ext cx="1200600" cy="93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4656A3-6358-492A-901A-EE98AD18F6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25531" y="1139985"/>
                  <a:ext cx="123624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6312EF-DCF1-4464-B3D4-BF0757544C52}"/>
                    </a:ext>
                  </a:extLst>
                </p14:cNvPr>
                <p14:cNvContentPartPr/>
                <p14:nvPr/>
              </p14:nvContentPartPr>
              <p14:xfrm>
                <a:off x="1184931" y="1465065"/>
                <a:ext cx="63000" cy="46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6312EF-DCF1-4464-B3D4-BF0757544C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7291" y="1447065"/>
                  <a:ext cx="986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855C0F-DA23-4E0E-AB1D-5379EEFF5ECC}"/>
                    </a:ext>
                  </a:extLst>
                </p14:cNvPr>
                <p14:cNvContentPartPr/>
                <p14:nvPr/>
              </p14:nvContentPartPr>
              <p14:xfrm>
                <a:off x="398331" y="1407825"/>
                <a:ext cx="883080" cy="887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855C0F-DA23-4E0E-AB1D-5379EEFF5E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331" y="1389825"/>
                  <a:ext cx="918720" cy="9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7141BB-20D8-446B-A929-DBA3C4584766}"/>
                    </a:ext>
                  </a:extLst>
                </p14:cNvPr>
                <p14:cNvContentPartPr/>
                <p14:nvPr/>
              </p14:nvContentPartPr>
              <p14:xfrm>
                <a:off x="515691" y="1493505"/>
                <a:ext cx="158760" cy="307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7141BB-20D8-446B-A929-DBA3C45847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7691" y="1475865"/>
                  <a:ext cx="1944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55C2C1-4764-42EC-8577-3E319D4BBF46}"/>
                    </a:ext>
                  </a:extLst>
                </p14:cNvPr>
                <p14:cNvContentPartPr/>
                <p14:nvPr/>
              </p14:nvContentPartPr>
              <p14:xfrm>
                <a:off x="579051" y="1721025"/>
                <a:ext cx="190080" cy="14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55C2C1-4764-42EC-8577-3E319D4BBF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411" y="1703025"/>
                  <a:ext cx="225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8D0AC2-B1CB-452F-B42D-31AC7DA3FBFA}"/>
                    </a:ext>
                  </a:extLst>
                </p14:cNvPr>
                <p14:cNvContentPartPr/>
                <p14:nvPr/>
              </p14:nvContentPartPr>
              <p14:xfrm>
                <a:off x="452331" y="1512225"/>
                <a:ext cx="117720" cy="2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8D0AC2-B1CB-452F-B42D-31AC7DA3FB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331" y="1494585"/>
                  <a:ext cx="153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A00BDD-9220-4DF3-AC4C-2F183B931B79}"/>
                    </a:ext>
                  </a:extLst>
                </p14:cNvPr>
                <p14:cNvContentPartPr/>
                <p14:nvPr/>
              </p14:nvContentPartPr>
              <p14:xfrm>
                <a:off x="768771" y="1428345"/>
                <a:ext cx="93600" cy="44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A00BDD-9220-4DF3-AC4C-2F183B931B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0771" y="1410345"/>
                  <a:ext cx="1292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7E8CA2-B244-4703-ABB2-C996875C6249}"/>
                    </a:ext>
                  </a:extLst>
                </p14:cNvPr>
                <p14:cNvContentPartPr/>
                <p14:nvPr/>
              </p14:nvContentPartPr>
              <p14:xfrm>
                <a:off x="904851" y="1546065"/>
                <a:ext cx="159120" cy="39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7E8CA2-B244-4703-ABB2-C996875C62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7211" y="1528425"/>
                  <a:ext cx="194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62D234-0D50-411F-9634-B8E164D4B442}"/>
                    </a:ext>
                  </a:extLst>
                </p14:cNvPr>
                <p14:cNvContentPartPr/>
                <p14:nvPr/>
              </p14:nvContentPartPr>
              <p14:xfrm>
                <a:off x="479331" y="2018025"/>
                <a:ext cx="328320" cy="97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62D234-0D50-411F-9634-B8E164D4B4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1691" y="2000385"/>
                  <a:ext cx="36396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AB520A-5630-41A5-825D-96101C5702F7}"/>
                    </a:ext>
                  </a:extLst>
                </p14:cNvPr>
                <p14:cNvContentPartPr/>
                <p14:nvPr/>
              </p14:nvContentPartPr>
              <p14:xfrm>
                <a:off x="372771" y="2894985"/>
                <a:ext cx="827280" cy="534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AB520A-5630-41A5-825D-96101C5702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771" y="2877345"/>
                  <a:ext cx="8629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F3EDEE-ABCB-4EEF-A720-1650F9A6E13D}"/>
                    </a:ext>
                  </a:extLst>
                </p14:cNvPr>
                <p14:cNvContentPartPr/>
                <p14:nvPr/>
              </p14:nvContentPartPr>
              <p14:xfrm>
                <a:off x="941211" y="2706705"/>
                <a:ext cx="327240" cy="27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F3EDEE-ABCB-4EEF-A720-1650F9A6E1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3571" y="2688705"/>
                  <a:ext cx="362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5F3768-7F9B-46F8-ADF9-6218605F3771}"/>
                    </a:ext>
                  </a:extLst>
                </p14:cNvPr>
                <p14:cNvContentPartPr/>
                <p14:nvPr/>
              </p14:nvContentPartPr>
              <p14:xfrm>
                <a:off x="1022571" y="2810745"/>
                <a:ext cx="203400" cy="9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5F3768-7F9B-46F8-ADF9-6218605F37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4931" y="2793105"/>
                  <a:ext cx="239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2FB2D4-E088-4D7F-A7A8-F5AEC0028DB4}"/>
                    </a:ext>
                  </a:extLst>
                </p14:cNvPr>
                <p14:cNvContentPartPr/>
                <p14:nvPr/>
              </p14:nvContentPartPr>
              <p14:xfrm>
                <a:off x="1205811" y="2797425"/>
                <a:ext cx="254520" cy="100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2FB2D4-E088-4D7F-A7A8-F5AEC0028D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88171" y="2779425"/>
                  <a:ext cx="290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F6834B-CF01-4EDD-937D-FE56AEABFC81}"/>
                    </a:ext>
                  </a:extLst>
                </p14:cNvPr>
                <p14:cNvContentPartPr/>
                <p14:nvPr/>
              </p14:nvContentPartPr>
              <p14:xfrm>
                <a:off x="1448451" y="2465505"/>
                <a:ext cx="370080" cy="30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F6834B-CF01-4EDD-937D-FE56AEABFC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30451" y="2447505"/>
                  <a:ext cx="405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0C85A6-5465-4315-AAAE-DBC0C9DF9CD1}"/>
                    </a:ext>
                  </a:extLst>
                </p14:cNvPr>
                <p14:cNvContentPartPr/>
                <p14:nvPr/>
              </p14:nvContentPartPr>
              <p14:xfrm>
                <a:off x="1828611" y="2130705"/>
                <a:ext cx="574200" cy="47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0C85A6-5465-4315-AAAE-DBC0C9DF9C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10611" y="2112705"/>
                  <a:ext cx="6098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08D243-6098-49F2-A6DA-4FA6F5BC9F9E}"/>
                    </a:ext>
                  </a:extLst>
                </p14:cNvPr>
                <p14:cNvContentPartPr/>
                <p14:nvPr/>
              </p14:nvContentPartPr>
              <p14:xfrm>
                <a:off x="2401011" y="2151225"/>
                <a:ext cx="325080" cy="411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08D243-6098-49F2-A6DA-4FA6F5BC9F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83011" y="2133225"/>
                  <a:ext cx="3607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FDEAA2-012F-4B05-85F5-844B53847AE3}"/>
                    </a:ext>
                  </a:extLst>
                </p14:cNvPr>
                <p14:cNvContentPartPr/>
                <p14:nvPr/>
              </p14:nvContentPartPr>
              <p14:xfrm>
                <a:off x="4716531" y="1643464"/>
                <a:ext cx="198720" cy="42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FDEAA2-012F-4B05-85F5-844B53847A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98531" y="1625464"/>
                  <a:ext cx="2343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293285-BD05-4E93-9407-6F06EC3056B0}"/>
                    </a:ext>
                  </a:extLst>
                </p14:cNvPr>
                <p14:cNvContentPartPr/>
                <p14:nvPr/>
              </p14:nvContentPartPr>
              <p14:xfrm>
                <a:off x="4960611" y="1365544"/>
                <a:ext cx="435960" cy="35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293285-BD05-4E93-9407-6F06EC3056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2971" y="1347544"/>
                  <a:ext cx="471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D7503A-80D3-4568-8165-A6B93482E4B6}"/>
                    </a:ext>
                  </a:extLst>
                </p14:cNvPr>
                <p14:cNvContentPartPr/>
                <p14:nvPr/>
              </p14:nvContentPartPr>
              <p14:xfrm>
                <a:off x="5169051" y="1529344"/>
                <a:ext cx="252720" cy="19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D7503A-80D3-4568-8165-A6B93482E4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51411" y="1511704"/>
                  <a:ext cx="288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FFB343-1A16-416D-877C-0CF6864DC46E}"/>
                    </a:ext>
                  </a:extLst>
                </p14:cNvPr>
                <p14:cNvContentPartPr/>
                <p14:nvPr/>
              </p14:nvContentPartPr>
              <p14:xfrm>
                <a:off x="5141691" y="1801504"/>
                <a:ext cx="105480" cy="6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FFB343-1A16-416D-877C-0CF6864DC4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23691" y="1783504"/>
                  <a:ext cx="141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B3FF12-B841-45BF-8351-CC44D7AB4301}"/>
                    </a:ext>
                  </a:extLst>
                </p14:cNvPr>
                <p14:cNvContentPartPr/>
                <p14:nvPr/>
              </p14:nvContentPartPr>
              <p14:xfrm>
                <a:off x="5289291" y="1773064"/>
                <a:ext cx="212040" cy="157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B3FF12-B841-45BF-8351-CC44D7AB43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71291" y="1755424"/>
                  <a:ext cx="247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7A6250-FD4A-49BB-BA2A-0FCE22672D27}"/>
                    </a:ext>
                  </a:extLst>
                </p14:cNvPr>
                <p14:cNvContentPartPr/>
                <p14:nvPr/>
              </p14:nvContentPartPr>
              <p14:xfrm>
                <a:off x="5531211" y="1745704"/>
                <a:ext cx="100440" cy="67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7A6250-FD4A-49BB-BA2A-0FCE22672D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13571" y="1727704"/>
                  <a:ext cx="136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8A7981-E836-4729-A5C1-B478760DCFF2}"/>
                    </a:ext>
                  </a:extLst>
                </p14:cNvPr>
                <p14:cNvContentPartPr/>
                <p14:nvPr/>
              </p14:nvContentPartPr>
              <p14:xfrm>
                <a:off x="5641731" y="1674064"/>
                <a:ext cx="280440" cy="19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8A7981-E836-4729-A5C1-B478760DCF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23731" y="1656424"/>
                  <a:ext cx="316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282B6B4-6559-4FE6-B17C-81270C87ACBA}"/>
                    </a:ext>
                  </a:extLst>
                </p14:cNvPr>
                <p14:cNvContentPartPr/>
                <p14:nvPr/>
              </p14:nvContentPartPr>
              <p14:xfrm>
                <a:off x="5114691" y="1745704"/>
                <a:ext cx="255600" cy="89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282B6B4-6559-4FE6-B17C-81270C87AC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97051" y="1727704"/>
                  <a:ext cx="2912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BD48997-CCF0-47D8-A52D-CD3F3BA3429D}"/>
                  </a:ext>
                </a:extLst>
              </p14:cNvPr>
              <p14:cNvContentPartPr/>
              <p14:nvPr/>
            </p14:nvContentPartPr>
            <p14:xfrm>
              <a:off x="5806251" y="1324864"/>
              <a:ext cx="3216240" cy="405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BD48997-CCF0-47D8-A52D-CD3F3BA342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88611" y="1307224"/>
                <a:ext cx="3251880" cy="4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71D3823-3819-46F1-9090-FEAC1D70FFC9}"/>
              </a:ext>
            </a:extLst>
          </p:cNvPr>
          <p:cNvGrpSpPr/>
          <p:nvPr/>
        </p:nvGrpSpPr>
        <p:grpSpPr>
          <a:xfrm>
            <a:off x="5929371" y="-10016"/>
            <a:ext cx="2451600" cy="1666080"/>
            <a:chOff x="5929371" y="-10016"/>
            <a:chExt cx="2451600" cy="166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7918A2-6C49-4589-AB19-DE1C3ADEBD5B}"/>
                    </a:ext>
                  </a:extLst>
                </p14:cNvPr>
                <p14:cNvContentPartPr/>
                <p14:nvPr/>
              </p14:nvContentPartPr>
              <p14:xfrm>
                <a:off x="6253371" y="164584"/>
                <a:ext cx="223200" cy="38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7918A2-6C49-4589-AB19-DE1C3ADEBD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35731" y="146944"/>
                  <a:ext cx="258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69E12D6-C1FF-4BCC-AAF8-80B5462CE779}"/>
                    </a:ext>
                  </a:extLst>
                </p14:cNvPr>
                <p14:cNvContentPartPr/>
                <p14:nvPr/>
              </p14:nvContentPartPr>
              <p14:xfrm>
                <a:off x="6418611" y="370144"/>
                <a:ext cx="140400" cy="76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69E12D6-C1FF-4BCC-AAF8-80B5462CE7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0611" y="352144"/>
                  <a:ext cx="176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45754C-7FD5-47E2-9288-C01985D13193}"/>
                    </a:ext>
                  </a:extLst>
                </p14:cNvPr>
                <p14:cNvContentPartPr/>
                <p14:nvPr/>
              </p14:nvContentPartPr>
              <p14:xfrm>
                <a:off x="6579891" y="299944"/>
                <a:ext cx="200880" cy="240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45754C-7FD5-47E2-9288-C01985D131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62251" y="281944"/>
                  <a:ext cx="236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FD91097-9232-4F70-B4F1-E8E91D356A67}"/>
                    </a:ext>
                  </a:extLst>
                </p14:cNvPr>
                <p14:cNvContentPartPr/>
                <p14:nvPr/>
              </p14:nvContentPartPr>
              <p14:xfrm>
                <a:off x="6809571" y="245584"/>
                <a:ext cx="225000" cy="191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FD91097-9232-4F70-B4F1-E8E91D356A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91571" y="227944"/>
                  <a:ext cx="260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5CCA88-4E10-4707-9E09-BD2676D69B3A}"/>
                    </a:ext>
                  </a:extLst>
                </p14:cNvPr>
                <p14:cNvContentPartPr/>
                <p14:nvPr/>
              </p14:nvContentPartPr>
              <p14:xfrm>
                <a:off x="7061211" y="207784"/>
                <a:ext cx="144720" cy="155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5CCA88-4E10-4707-9E09-BD2676D69B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43571" y="190144"/>
                  <a:ext cx="180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9DEAA53-0E5A-4057-9B50-36400201BBFE}"/>
                    </a:ext>
                  </a:extLst>
                </p14:cNvPr>
                <p14:cNvContentPartPr/>
                <p14:nvPr/>
              </p14:nvContentPartPr>
              <p14:xfrm>
                <a:off x="7209171" y="178984"/>
                <a:ext cx="242640" cy="162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9DEAA53-0E5A-4057-9B50-36400201BB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91171" y="160984"/>
                  <a:ext cx="278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DD0649-08A9-4E62-B97B-85B86B818894}"/>
                    </a:ext>
                  </a:extLst>
                </p14:cNvPr>
                <p14:cNvContentPartPr/>
                <p14:nvPr/>
              </p14:nvContentPartPr>
              <p14:xfrm>
                <a:off x="6446331" y="647344"/>
                <a:ext cx="258480" cy="36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DD0649-08A9-4E62-B97B-85B86B8188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28331" y="629704"/>
                  <a:ext cx="294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4E852B-0A2E-4CF8-913A-2257C20582DE}"/>
                    </a:ext>
                  </a:extLst>
                </p14:cNvPr>
                <p14:cNvContentPartPr/>
                <p14:nvPr/>
              </p14:nvContentPartPr>
              <p14:xfrm>
                <a:off x="6771771" y="715024"/>
                <a:ext cx="38160" cy="11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4E852B-0A2E-4CF8-913A-2257C20582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53771" y="697024"/>
                  <a:ext cx="73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540D92-7363-4599-B9B1-5205D33EF0C2}"/>
                    </a:ext>
                  </a:extLst>
                </p14:cNvPr>
                <p14:cNvContentPartPr/>
                <p14:nvPr/>
              </p14:nvContentPartPr>
              <p14:xfrm>
                <a:off x="6681411" y="623944"/>
                <a:ext cx="393840" cy="247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540D92-7363-4599-B9B1-5205D33EF0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63411" y="606304"/>
                  <a:ext cx="429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8972F0F-E1CE-445B-8434-6D80FDA7E3AF}"/>
                    </a:ext>
                  </a:extLst>
                </p14:cNvPr>
                <p14:cNvContentPartPr/>
                <p14:nvPr/>
              </p14:nvContentPartPr>
              <p14:xfrm>
                <a:off x="7063011" y="623224"/>
                <a:ext cx="151920" cy="101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8972F0F-E1CE-445B-8434-6D80FDA7E3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45371" y="605224"/>
                  <a:ext cx="187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382256A-B24A-4A2A-A544-D0334F06340B}"/>
                    </a:ext>
                  </a:extLst>
                </p14:cNvPr>
                <p14:cNvContentPartPr/>
                <p14:nvPr/>
              </p14:nvContentPartPr>
              <p14:xfrm>
                <a:off x="7260651" y="624304"/>
                <a:ext cx="360" cy="16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382256A-B24A-4A2A-A544-D0334F0634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42651" y="606664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AE1D54-7EBC-465D-84EE-A3A37034BA34}"/>
                    </a:ext>
                  </a:extLst>
                </p14:cNvPr>
                <p14:cNvContentPartPr/>
                <p14:nvPr/>
              </p14:nvContentPartPr>
              <p14:xfrm>
                <a:off x="7200891" y="514864"/>
                <a:ext cx="5760" cy="19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AE1D54-7EBC-465D-84EE-A3A37034BA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82891" y="497224"/>
                  <a:ext cx="41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D005E5-5FE8-4F9C-B077-8E3B1859EDC4}"/>
                    </a:ext>
                  </a:extLst>
                </p14:cNvPr>
                <p14:cNvContentPartPr/>
                <p14:nvPr/>
              </p14:nvContentPartPr>
              <p14:xfrm>
                <a:off x="7278651" y="517384"/>
                <a:ext cx="91080" cy="182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D005E5-5FE8-4F9C-B077-8E3B1859ED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61011" y="499384"/>
                  <a:ext cx="126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AA8FA13-75D5-4A58-A3F6-247151B426CE}"/>
                    </a:ext>
                  </a:extLst>
                </p14:cNvPr>
                <p14:cNvContentPartPr/>
                <p14:nvPr/>
              </p14:nvContentPartPr>
              <p14:xfrm>
                <a:off x="7495731" y="388864"/>
                <a:ext cx="67320" cy="266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AA8FA13-75D5-4A58-A3F6-247151B426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77731" y="371224"/>
                  <a:ext cx="102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2837EBB-8767-44AD-BA38-C16D4D551B79}"/>
                    </a:ext>
                  </a:extLst>
                </p14:cNvPr>
                <p14:cNvContentPartPr/>
                <p14:nvPr/>
              </p14:nvContentPartPr>
              <p14:xfrm>
                <a:off x="7613811" y="551944"/>
                <a:ext cx="27000" cy="72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2837EBB-8767-44AD-BA38-C16D4D551B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95811" y="533944"/>
                  <a:ext cx="62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7E4C307-FAFC-4DBC-A9E9-A6D80B84FE56}"/>
                    </a:ext>
                  </a:extLst>
                </p14:cNvPr>
                <p14:cNvContentPartPr/>
                <p14:nvPr/>
              </p14:nvContentPartPr>
              <p14:xfrm>
                <a:off x="7604451" y="406864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7E4C307-FAFC-4DBC-A9E9-A6D80B84FE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86811" y="3892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0CA404-FA9A-4FC1-8CC6-46B25CD9E11D}"/>
                    </a:ext>
                  </a:extLst>
                </p14:cNvPr>
                <p14:cNvContentPartPr/>
                <p14:nvPr/>
              </p14:nvContentPartPr>
              <p14:xfrm>
                <a:off x="7677171" y="443224"/>
                <a:ext cx="218520" cy="152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0CA404-FA9A-4FC1-8CC6-46B25CD9E1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59171" y="425224"/>
                  <a:ext cx="254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DBA589-78D1-4577-A449-8432E0311A46}"/>
                    </a:ext>
                  </a:extLst>
                </p14:cNvPr>
                <p14:cNvContentPartPr/>
                <p14:nvPr/>
              </p14:nvContentPartPr>
              <p14:xfrm>
                <a:off x="7902171" y="331984"/>
                <a:ext cx="304920" cy="174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DBA589-78D1-4577-A449-8432E0311A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84531" y="314344"/>
                  <a:ext cx="340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928CDD9-61DB-46F8-8367-54EE2D87324A}"/>
                    </a:ext>
                  </a:extLst>
                </p14:cNvPr>
                <p14:cNvContentPartPr/>
                <p14:nvPr/>
              </p14:nvContentPartPr>
              <p14:xfrm>
                <a:off x="5929371" y="126424"/>
                <a:ext cx="166680" cy="591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928CDD9-61DB-46F8-8367-54EE2D87324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11731" y="108784"/>
                  <a:ext cx="20232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E09C631-1F78-40CD-90F6-2C4AB3C90794}"/>
                    </a:ext>
                  </a:extLst>
                </p14:cNvPr>
                <p14:cNvContentPartPr/>
                <p14:nvPr/>
              </p14:nvContentPartPr>
              <p14:xfrm>
                <a:off x="5938731" y="-10016"/>
                <a:ext cx="2442240" cy="943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E09C631-1F78-40CD-90F6-2C4AB3C907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1091" y="-27656"/>
                  <a:ext cx="2477880" cy="9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04BF7D-C986-46F6-95D1-31260A4639C2}"/>
                    </a:ext>
                  </a:extLst>
                </p14:cNvPr>
                <p14:cNvContentPartPr/>
                <p14:nvPr/>
              </p14:nvContentPartPr>
              <p14:xfrm>
                <a:off x="6910371" y="850744"/>
                <a:ext cx="385560" cy="805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04BF7D-C986-46F6-95D1-31260A4639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92731" y="833104"/>
                  <a:ext cx="421200" cy="84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48DD5F9-70C2-4C41-AB79-C8CEF6E3C368}"/>
                  </a:ext>
                </a:extLst>
              </p14:cNvPr>
              <p14:cNvContentPartPr/>
              <p14:nvPr/>
            </p14:nvContentPartPr>
            <p14:xfrm>
              <a:off x="6092811" y="4625704"/>
              <a:ext cx="2624400" cy="245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48DD5F9-70C2-4C41-AB79-C8CEF6E3C36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74811" y="4607704"/>
                <a:ext cx="26600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7ACB24E-2C33-4717-8F47-B9D5509C6690}"/>
                  </a:ext>
                </a:extLst>
              </p14:cNvPr>
              <p14:cNvContentPartPr/>
              <p14:nvPr/>
            </p14:nvContentPartPr>
            <p14:xfrm>
              <a:off x="9913131" y="3591784"/>
              <a:ext cx="1990800" cy="1868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7ACB24E-2C33-4717-8F47-B9D5509C669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95491" y="3573784"/>
                <a:ext cx="2026440" cy="19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0CE84A-EEDE-42C6-A042-20F38659A88A}"/>
                  </a:ext>
                </a:extLst>
              </p14:cNvPr>
              <p14:cNvContentPartPr/>
              <p14:nvPr/>
            </p14:nvContentPartPr>
            <p14:xfrm>
              <a:off x="3187611" y="1961344"/>
              <a:ext cx="105480" cy="259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0CE84A-EEDE-42C6-A042-20F38659A8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69971" y="1943704"/>
                <a:ext cx="1411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8A07FA-0ED2-44EE-A3C1-E824C028B115}"/>
                  </a:ext>
                </a:extLst>
              </p14:cNvPr>
              <p14:cNvContentPartPr/>
              <p14:nvPr/>
            </p14:nvContentPartPr>
            <p14:xfrm>
              <a:off x="3375891" y="1980784"/>
              <a:ext cx="185040" cy="137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8A07FA-0ED2-44EE-A3C1-E824C028B11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57891" y="1963144"/>
                <a:ext cx="220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5561092-D72D-45AC-80D0-78D30B5189D3}"/>
                  </a:ext>
                </a:extLst>
              </p14:cNvPr>
              <p14:cNvContentPartPr/>
              <p14:nvPr/>
            </p14:nvContentPartPr>
            <p14:xfrm>
              <a:off x="3640131" y="1991224"/>
              <a:ext cx="81000" cy="96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5561092-D72D-45AC-80D0-78D30B5189D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22131" y="1973584"/>
                <a:ext cx="1166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5E719AD-8239-4C09-A93F-683E5DE0FCDE}"/>
                  </a:ext>
                </a:extLst>
              </p14:cNvPr>
              <p14:cNvContentPartPr/>
              <p14:nvPr/>
            </p14:nvContentPartPr>
            <p14:xfrm>
              <a:off x="3891411" y="1982224"/>
              <a:ext cx="88920" cy="65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5E719AD-8239-4C09-A93F-683E5DE0FCD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873771" y="1964584"/>
                <a:ext cx="1245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EDA47BF-B38E-4A53-8E5E-07818F73B744}"/>
                  </a:ext>
                </a:extLst>
              </p14:cNvPr>
              <p14:cNvContentPartPr/>
              <p14:nvPr/>
            </p14:nvContentPartPr>
            <p14:xfrm>
              <a:off x="1791891" y="2009584"/>
              <a:ext cx="80280" cy="99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EDA47BF-B38E-4A53-8E5E-07818F73B74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773891" y="1991584"/>
                <a:ext cx="1159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047DA5B-0008-4121-AC06-A7E0CE8B09DF}"/>
                  </a:ext>
                </a:extLst>
              </p14:cNvPr>
              <p14:cNvContentPartPr/>
              <p14:nvPr/>
            </p14:nvContentPartPr>
            <p14:xfrm>
              <a:off x="1956771" y="2007784"/>
              <a:ext cx="101160" cy="135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047DA5B-0008-4121-AC06-A7E0CE8B09D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39131" y="1990144"/>
                <a:ext cx="1368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4FB4A9B-52D8-4B3B-9C26-E83304D39A0D}"/>
                  </a:ext>
                </a:extLst>
              </p14:cNvPr>
              <p14:cNvContentPartPr/>
              <p14:nvPr/>
            </p14:nvContentPartPr>
            <p14:xfrm>
              <a:off x="2109771" y="2018584"/>
              <a:ext cx="127080" cy="101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4FB4A9B-52D8-4B3B-9C26-E83304D39A0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091771" y="2000944"/>
                <a:ext cx="162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6F2ABB6-2163-4CF5-B52B-780F428B4C05}"/>
                  </a:ext>
                </a:extLst>
              </p14:cNvPr>
              <p14:cNvContentPartPr/>
              <p14:nvPr/>
            </p14:nvContentPartPr>
            <p14:xfrm>
              <a:off x="2345211" y="2017864"/>
              <a:ext cx="174240" cy="103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6F2ABB6-2163-4CF5-B52B-780F428B4C0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327211" y="1999864"/>
                <a:ext cx="209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A77628A-0B99-423A-BAB2-A3C967772369}"/>
                  </a:ext>
                </a:extLst>
              </p14:cNvPr>
              <p14:cNvContentPartPr/>
              <p14:nvPr/>
            </p14:nvContentPartPr>
            <p14:xfrm>
              <a:off x="4496571" y="1950904"/>
              <a:ext cx="81360" cy="124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A77628A-0B99-423A-BAB2-A3C96777236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78931" y="1932904"/>
                <a:ext cx="1170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3807D8C-49E2-4C58-8CDC-3C7D0563875E}"/>
                  </a:ext>
                </a:extLst>
              </p14:cNvPr>
              <p14:cNvContentPartPr/>
              <p14:nvPr/>
            </p14:nvContentPartPr>
            <p14:xfrm>
              <a:off x="4612491" y="1953064"/>
              <a:ext cx="120600" cy="67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3807D8C-49E2-4C58-8CDC-3C7D0563875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94491" y="1935064"/>
                <a:ext cx="1562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6F3E738-049C-4CD8-ABDC-224F0252450C}"/>
                  </a:ext>
                </a:extLst>
              </p14:cNvPr>
              <p14:cNvContentPartPr/>
              <p14:nvPr/>
            </p14:nvContentPartPr>
            <p14:xfrm>
              <a:off x="4733811" y="1890064"/>
              <a:ext cx="154080" cy="65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F3E738-049C-4CD8-ABDC-224F0252450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715811" y="1872064"/>
                <a:ext cx="189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54DC12B-F229-42D6-8278-3F67E893EDE2}"/>
                  </a:ext>
                </a:extLst>
              </p14:cNvPr>
              <p14:cNvContentPartPr/>
              <p14:nvPr/>
            </p14:nvContentPartPr>
            <p14:xfrm>
              <a:off x="4357611" y="1943344"/>
              <a:ext cx="105480" cy="94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54DC12B-F229-42D6-8278-3F67E893EDE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339611" y="1925344"/>
                <a:ext cx="141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7950474-1D97-4B92-B212-7814876C8909}"/>
                  </a:ext>
                </a:extLst>
              </p14:cNvPr>
              <p14:cNvContentPartPr/>
              <p14:nvPr/>
            </p14:nvContentPartPr>
            <p14:xfrm>
              <a:off x="1644291" y="1330624"/>
              <a:ext cx="7563240" cy="4313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7950474-1D97-4B92-B212-7814876C890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626651" y="1312624"/>
                <a:ext cx="7598880" cy="43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C6E2AF9-C6F7-419A-8B84-98104EA90C00}"/>
                  </a:ext>
                </a:extLst>
              </p14:cNvPr>
              <p14:cNvContentPartPr/>
              <p14:nvPr/>
            </p14:nvContentPartPr>
            <p14:xfrm>
              <a:off x="3276891" y="4154104"/>
              <a:ext cx="2974680" cy="1867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C6E2AF9-C6F7-419A-8B84-98104EA90C0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59251" y="4136104"/>
                <a:ext cx="3010320" cy="19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DC4EC53-336E-4F39-A45B-DB10BB31495A}"/>
                  </a:ext>
                </a:extLst>
              </p14:cNvPr>
              <p14:cNvContentPartPr/>
              <p14:nvPr/>
            </p14:nvContentPartPr>
            <p14:xfrm>
              <a:off x="3748131" y="4589344"/>
              <a:ext cx="437400" cy="436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DC4EC53-336E-4F39-A45B-DB10BB31495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30491" y="4571344"/>
                <a:ext cx="4730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6CBD474-FA26-4B2B-88E8-5E8B303765D3}"/>
                  </a:ext>
                </a:extLst>
              </p14:cNvPr>
              <p14:cNvContentPartPr/>
              <p14:nvPr/>
            </p14:nvContentPartPr>
            <p14:xfrm>
              <a:off x="4215771" y="4556224"/>
              <a:ext cx="634680" cy="431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6CBD474-FA26-4B2B-88E8-5E8B303765D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98131" y="4538224"/>
                <a:ext cx="6703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6AB5301-53F5-4E82-B2CF-20EA9C2B5142}"/>
                  </a:ext>
                </a:extLst>
              </p14:cNvPr>
              <p14:cNvContentPartPr/>
              <p14:nvPr/>
            </p14:nvContentPartPr>
            <p14:xfrm>
              <a:off x="4689531" y="4589704"/>
              <a:ext cx="208800" cy="222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6AB5301-53F5-4E82-B2CF-20EA9C2B514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671531" y="4572064"/>
                <a:ext cx="244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40AA52F-5B30-4A91-83F2-54BBEB7448F1}"/>
                  </a:ext>
                </a:extLst>
              </p14:cNvPr>
              <p14:cNvContentPartPr/>
              <p14:nvPr/>
            </p14:nvContentPartPr>
            <p14:xfrm>
              <a:off x="4969971" y="4616704"/>
              <a:ext cx="69480" cy="109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40AA52F-5B30-4A91-83F2-54BBEB7448F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952331" y="4599064"/>
                <a:ext cx="105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2A39CF2-5687-4E28-B8DC-5E3B96A805C8}"/>
                  </a:ext>
                </a:extLst>
              </p14:cNvPr>
              <p14:cNvContentPartPr/>
              <p14:nvPr/>
            </p14:nvContentPartPr>
            <p14:xfrm>
              <a:off x="4888611" y="4444624"/>
              <a:ext cx="360" cy="3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2A39CF2-5687-4E28-B8DC-5E3B96A805C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870611" y="4426984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9ACB9F4-3FBE-4B8A-AD6B-C95E386B1351}"/>
                  </a:ext>
                </a:extLst>
              </p14:cNvPr>
              <p14:cNvContentPartPr/>
              <p14:nvPr/>
            </p14:nvContentPartPr>
            <p14:xfrm>
              <a:off x="5184531" y="4553704"/>
              <a:ext cx="193680" cy="255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9ACB9F4-3FBE-4B8A-AD6B-C95E386B135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166531" y="4535704"/>
                <a:ext cx="229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6BE837F-FF61-4448-B8CD-F67C0C6CE219}"/>
                  </a:ext>
                </a:extLst>
              </p14:cNvPr>
              <p14:cNvContentPartPr/>
              <p14:nvPr/>
            </p14:nvContentPartPr>
            <p14:xfrm>
              <a:off x="5449851" y="4269664"/>
              <a:ext cx="185040" cy="376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6BE837F-FF61-4448-B8CD-F67C0C6CE21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431851" y="4252024"/>
                <a:ext cx="2206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4B5E090-93EE-4144-8058-5A2D4E3C41B6}"/>
                  </a:ext>
                </a:extLst>
              </p14:cNvPr>
              <p14:cNvContentPartPr/>
              <p14:nvPr/>
            </p14:nvContentPartPr>
            <p14:xfrm>
              <a:off x="4146291" y="5185504"/>
              <a:ext cx="229680" cy="608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4B5E090-93EE-4144-8058-5A2D4E3C41B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28291" y="5167504"/>
                <a:ext cx="26532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3649FFE-806D-452F-8AA6-BDFD8A342E55}"/>
                  </a:ext>
                </a:extLst>
              </p14:cNvPr>
              <p14:cNvContentPartPr/>
              <p14:nvPr/>
            </p14:nvContentPartPr>
            <p14:xfrm>
              <a:off x="4137291" y="5498344"/>
              <a:ext cx="328680" cy="105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3649FFE-806D-452F-8AA6-BDFD8A342E5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119291" y="5480704"/>
                <a:ext cx="364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7758C30-F150-4A75-9D83-749EA85911A8}"/>
                  </a:ext>
                </a:extLst>
              </p14:cNvPr>
              <p14:cNvContentPartPr/>
              <p14:nvPr/>
            </p14:nvContentPartPr>
            <p14:xfrm>
              <a:off x="4558491" y="5244904"/>
              <a:ext cx="327240" cy="405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7758C30-F150-4A75-9D83-749EA85911A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540851" y="5226904"/>
                <a:ext cx="3628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D82576C-7E24-4DC9-9C08-6DF7E019B664}"/>
                  </a:ext>
                </a:extLst>
              </p14:cNvPr>
              <p14:cNvContentPartPr/>
              <p14:nvPr/>
            </p14:nvContentPartPr>
            <p14:xfrm>
              <a:off x="4869531" y="5169304"/>
              <a:ext cx="223920" cy="236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D82576C-7E24-4DC9-9C08-6DF7E019B66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851531" y="5151304"/>
                <a:ext cx="259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DEDD70D-8564-4FA3-9608-D9C7F29A5CE1}"/>
                  </a:ext>
                </a:extLst>
              </p14:cNvPr>
              <p14:cNvContentPartPr/>
              <p14:nvPr/>
            </p14:nvContentPartPr>
            <p14:xfrm>
              <a:off x="5106051" y="5259664"/>
              <a:ext cx="102960" cy="152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DEDD70D-8564-4FA3-9608-D9C7F29A5CE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088051" y="5242024"/>
                <a:ext cx="1386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8794682-5E9A-45A2-853D-F5FDBC646620}"/>
                  </a:ext>
                </a:extLst>
              </p14:cNvPr>
              <p14:cNvContentPartPr/>
              <p14:nvPr/>
            </p14:nvContentPartPr>
            <p14:xfrm>
              <a:off x="5151051" y="5096584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8794682-5E9A-45A2-853D-F5FDBC64662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33411" y="50789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5308153-7603-4830-B5D3-027888B5E1A6}"/>
                  </a:ext>
                </a:extLst>
              </p14:cNvPr>
              <p14:cNvContentPartPr/>
              <p14:nvPr/>
            </p14:nvContentPartPr>
            <p14:xfrm>
              <a:off x="5160411" y="5024224"/>
              <a:ext cx="148680" cy="237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5308153-7603-4830-B5D3-027888B5E1A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142411" y="5006584"/>
                <a:ext cx="1843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BBDE796-FCEA-47AF-AB7A-C7DE7B423462}"/>
                  </a:ext>
                </a:extLst>
              </p14:cNvPr>
              <p14:cNvContentPartPr/>
              <p14:nvPr/>
            </p14:nvContentPartPr>
            <p14:xfrm>
              <a:off x="5404491" y="5042584"/>
              <a:ext cx="69120" cy="172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BBDE796-FCEA-47AF-AB7A-C7DE7B423462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386851" y="5024584"/>
                <a:ext cx="104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77CEEFE-05ED-4821-B548-946DBE42C28D}"/>
                  </a:ext>
                </a:extLst>
              </p14:cNvPr>
              <p14:cNvContentPartPr/>
              <p14:nvPr/>
            </p14:nvContentPartPr>
            <p14:xfrm>
              <a:off x="5239971" y="4840624"/>
              <a:ext cx="29160" cy="75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77CEEFE-05ED-4821-B548-946DBE42C28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221971" y="4822984"/>
                <a:ext cx="648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D029208-389D-4813-8FBC-08AE02982F05}"/>
                  </a:ext>
                </a:extLst>
              </p14:cNvPr>
              <p14:cNvContentPartPr/>
              <p14:nvPr/>
            </p14:nvContentPartPr>
            <p14:xfrm>
              <a:off x="5423571" y="4852144"/>
              <a:ext cx="309240" cy="370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D029208-389D-4813-8FBC-08AE02982F0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405571" y="4834504"/>
                <a:ext cx="3448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A976763-EB4E-4986-8986-110E69B1444D}"/>
                  </a:ext>
                </a:extLst>
              </p14:cNvPr>
              <p14:cNvContentPartPr/>
              <p14:nvPr/>
            </p14:nvContentPartPr>
            <p14:xfrm>
              <a:off x="5454891" y="5000104"/>
              <a:ext cx="149760" cy="79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A976763-EB4E-4986-8986-110E69B1444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437251" y="4982464"/>
                <a:ext cx="1854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BF03028-34CF-4365-9572-F9308D12CA41}"/>
                  </a:ext>
                </a:extLst>
              </p14:cNvPr>
              <p14:cNvContentPartPr/>
              <p14:nvPr/>
            </p14:nvContentPartPr>
            <p14:xfrm>
              <a:off x="5612571" y="4780144"/>
              <a:ext cx="417600" cy="581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F03028-34CF-4365-9572-F9308D12CA4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594931" y="4762504"/>
                <a:ext cx="4532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C5A9835-6DFA-4249-920E-452973316B73}"/>
                  </a:ext>
                </a:extLst>
              </p14:cNvPr>
              <p14:cNvContentPartPr/>
              <p14:nvPr/>
            </p14:nvContentPartPr>
            <p14:xfrm>
              <a:off x="6809571" y="3330784"/>
              <a:ext cx="198000" cy="407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C5A9835-6DFA-4249-920E-452973316B73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791571" y="3312784"/>
                <a:ext cx="2336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C75C61-7D42-4E6E-9D80-02F0C6A47F90}"/>
                  </a:ext>
                </a:extLst>
              </p14:cNvPr>
              <p14:cNvContentPartPr/>
              <p14:nvPr/>
            </p14:nvContentPartPr>
            <p14:xfrm>
              <a:off x="7015851" y="3331504"/>
              <a:ext cx="558000" cy="362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C75C61-7D42-4E6E-9D80-02F0C6A47F9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998211" y="3313864"/>
                <a:ext cx="5936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398C44B-D810-43FB-A64A-FB1FC0A07C98}"/>
                  </a:ext>
                </a:extLst>
              </p14:cNvPr>
              <p14:cNvContentPartPr/>
              <p14:nvPr/>
            </p14:nvContentPartPr>
            <p14:xfrm>
              <a:off x="7496091" y="3350584"/>
              <a:ext cx="163080" cy="230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398C44B-D810-43FB-A64A-FB1FC0A07C9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478091" y="3332944"/>
                <a:ext cx="198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55F273E-B9C8-4FD7-9900-CDF6C3836E08}"/>
                  </a:ext>
                </a:extLst>
              </p14:cNvPr>
              <p14:cNvContentPartPr/>
              <p14:nvPr/>
            </p14:nvContentPartPr>
            <p14:xfrm>
              <a:off x="7720011" y="3415024"/>
              <a:ext cx="37440" cy="159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55F273E-B9C8-4FD7-9900-CDF6C3836E0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702011" y="3397384"/>
                <a:ext cx="730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5EF5339-C391-4F9C-9535-84B139E3BC05}"/>
                  </a:ext>
                </a:extLst>
              </p14:cNvPr>
              <p14:cNvContentPartPr/>
              <p14:nvPr/>
            </p14:nvContentPartPr>
            <p14:xfrm>
              <a:off x="7758531" y="3349504"/>
              <a:ext cx="360" cy="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5EF5339-C391-4F9C-9535-84B139E3BC0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40531" y="333150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94DF7F7-0787-42BE-9B4C-CF5B34DC1C26}"/>
                  </a:ext>
                </a:extLst>
              </p14:cNvPr>
              <p14:cNvContentPartPr/>
              <p14:nvPr/>
            </p14:nvContentPartPr>
            <p14:xfrm>
              <a:off x="7827651" y="3295144"/>
              <a:ext cx="284760" cy="200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94DF7F7-0787-42BE-9B4C-CF5B34DC1C2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809651" y="3277144"/>
                <a:ext cx="3204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5D6752F-0521-4CF5-A78B-286099DD2CE7}"/>
                  </a:ext>
                </a:extLst>
              </p14:cNvPr>
              <p14:cNvContentPartPr/>
              <p14:nvPr/>
            </p14:nvContentPartPr>
            <p14:xfrm>
              <a:off x="8111691" y="3175984"/>
              <a:ext cx="196920" cy="2448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5D6752F-0521-4CF5-A78B-286099DD2CE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093691" y="3158344"/>
                <a:ext cx="232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D92CA10-62BA-4AF2-A44E-8714080B51E5}"/>
                  </a:ext>
                </a:extLst>
              </p14:cNvPr>
              <p14:cNvContentPartPr/>
              <p14:nvPr/>
            </p14:nvContentPartPr>
            <p14:xfrm>
              <a:off x="7124211" y="3877264"/>
              <a:ext cx="381240" cy="223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D92CA10-62BA-4AF2-A44E-8714080B51E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106571" y="3859264"/>
                <a:ext cx="416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D8B9AEA-7EF7-47E1-95A0-B3E36DC91006}"/>
                  </a:ext>
                </a:extLst>
              </p14:cNvPr>
              <p14:cNvContentPartPr/>
              <p14:nvPr/>
            </p14:nvContentPartPr>
            <p14:xfrm>
              <a:off x="7570611" y="3729664"/>
              <a:ext cx="561240" cy="354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D8B9AEA-7EF7-47E1-95A0-B3E36DC9100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552611" y="3712024"/>
                <a:ext cx="5968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E89AF11-5A43-4AD1-9D90-607A401C3BF2}"/>
                  </a:ext>
                </a:extLst>
              </p14:cNvPr>
              <p14:cNvContentPartPr/>
              <p14:nvPr/>
            </p14:nvContentPartPr>
            <p14:xfrm>
              <a:off x="7856091" y="3825064"/>
              <a:ext cx="140040" cy="31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E89AF11-5A43-4AD1-9D90-607A401C3BF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838091" y="3807424"/>
                <a:ext cx="1756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7603D1A-7E88-4908-B97A-367A1FECF38C}"/>
                  </a:ext>
                </a:extLst>
              </p14:cNvPr>
              <p14:cNvContentPartPr/>
              <p14:nvPr/>
            </p14:nvContentPartPr>
            <p14:xfrm>
              <a:off x="7934211" y="3719944"/>
              <a:ext cx="290880" cy="221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7603D1A-7E88-4908-B97A-367A1FECF38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916211" y="3702304"/>
                <a:ext cx="3265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FEE7DFC-B8FD-4B98-9AC5-7B41F575552D}"/>
                  </a:ext>
                </a:extLst>
              </p14:cNvPr>
              <p14:cNvContentPartPr/>
              <p14:nvPr/>
            </p14:nvContentPartPr>
            <p14:xfrm>
              <a:off x="6517611" y="3430864"/>
              <a:ext cx="127440" cy="552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FEE7DFC-B8FD-4B98-9AC5-7B41F575552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499611" y="3413224"/>
                <a:ext cx="1630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63875C5-D0F7-4DB8-B837-C2FF58AC49F2}"/>
                  </a:ext>
                </a:extLst>
              </p14:cNvPr>
              <p14:cNvContentPartPr/>
              <p14:nvPr/>
            </p14:nvContentPartPr>
            <p14:xfrm>
              <a:off x="6490971" y="3086344"/>
              <a:ext cx="2314440" cy="1216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63875C5-D0F7-4DB8-B837-C2FF58AC49F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473331" y="3068344"/>
                <a:ext cx="2350080" cy="12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14934C6-D13E-4675-AECB-170574B0FFAE}"/>
                  </a:ext>
                </a:extLst>
              </p14:cNvPr>
              <p14:cNvContentPartPr/>
              <p14:nvPr/>
            </p14:nvContentPartPr>
            <p14:xfrm>
              <a:off x="7604451" y="4164184"/>
              <a:ext cx="125640" cy="551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14934C6-D13E-4675-AECB-170574B0FFA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586811" y="4146184"/>
                <a:ext cx="1612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CB95C3E-9978-4D5B-926C-3C3552FEA397}"/>
                  </a:ext>
                </a:extLst>
              </p14:cNvPr>
              <p14:cNvContentPartPr/>
              <p14:nvPr/>
            </p14:nvContentPartPr>
            <p14:xfrm>
              <a:off x="7441731" y="4536424"/>
              <a:ext cx="434880" cy="2134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CB95C3E-9978-4D5B-926C-3C3552FEA39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424091" y="4518784"/>
                <a:ext cx="4705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A79D7EF-0E21-4F7E-BA8C-53093625CFB4}"/>
                  </a:ext>
                </a:extLst>
              </p14:cNvPr>
              <p14:cNvContentPartPr/>
              <p14:nvPr/>
            </p14:nvContentPartPr>
            <p14:xfrm>
              <a:off x="3050811" y="4707424"/>
              <a:ext cx="381600" cy="508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A79D7EF-0E21-4F7E-BA8C-53093625CFB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032811" y="4689784"/>
                <a:ext cx="4172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50D70CB-79CF-4F48-ADDA-CF23D9591B2F}"/>
                  </a:ext>
                </a:extLst>
              </p14:cNvPr>
              <p14:cNvContentPartPr/>
              <p14:nvPr/>
            </p14:nvContentPartPr>
            <p14:xfrm>
              <a:off x="9632691" y="4291264"/>
              <a:ext cx="398880" cy="6462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50D70CB-79CF-4F48-ADDA-CF23D9591B2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614691" y="4273264"/>
                <a:ext cx="434520" cy="68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4C16232-1B9C-4221-ADE5-6684B77E9A61}"/>
              </a:ext>
            </a:extLst>
          </p:cNvPr>
          <p:cNvGrpSpPr/>
          <p:nvPr/>
        </p:nvGrpSpPr>
        <p:grpSpPr>
          <a:xfrm>
            <a:off x="8654571" y="3829384"/>
            <a:ext cx="3388680" cy="2853360"/>
            <a:chOff x="8654571" y="3829384"/>
            <a:chExt cx="3388680" cy="28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49FFACA-02D5-47C6-823C-B4D5A820101E}"/>
                    </a:ext>
                  </a:extLst>
                </p14:cNvPr>
                <p14:cNvContentPartPr/>
                <p14:nvPr/>
              </p14:nvContentPartPr>
              <p14:xfrm>
                <a:off x="8654571" y="4523104"/>
                <a:ext cx="1321920" cy="103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49FFACA-02D5-47C6-823C-B4D5A82010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36931" y="4505464"/>
                  <a:ext cx="1357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BB4A6BC-263A-4591-92BE-A9E0134EFC1C}"/>
                    </a:ext>
                  </a:extLst>
                </p14:cNvPr>
                <p14:cNvContentPartPr/>
                <p14:nvPr/>
              </p14:nvContentPartPr>
              <p14:xfrm>
                <a:off x="9910251" y="4059064"/>
                <a:ext cx="402480" cy="1000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BB4A6BC-263A-4591-92BE-A9E0134EFC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92611" y="4041424"/>
                  <a:ext cx="43812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EA30785-9728-4D38-9C46-ADC88EF7C757}"/>
                    </a:ext>
                  </a:extLst>
                </p14:cNvPr>
                <p14:cNvContentPartPr/>
                <p14:nvPr/>
              </p14:nvContentPartPr>
              <p14:xfrm>
                <a:off x="10163691" y="4037824"/>
                <a:ext cx="301320" cy="399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EA30785-9728-4D38-9C46-ADC88EF7C75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45691" y="4019824"/>
                  <a:ext cx="3369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37CFB3-CD5F-4746-BD0D-46C1AACC047F}"/>
                    </a:ext>
                  </a:extLst>
                </p14:cNvPr>
                <p14:cNvContentPartPr/>
                <p14:nvPr/>
              </p14:nvContentPartPr>
              <p14:xfrm>
                <a:off x="10508571" y="3902824"/>
                <a:ext cx="512640" cy="433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37CFB3-CD5F-4746-BD0D-46C1AACC047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90931" y="3885184"/>
                  <a:ext cx="548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EB89331-6394-442C-8FE8-22F64C231431}"/>
                    </a:ext>
                  </a:extLst>
                </p14:cNvPr>
                <p14:cNvContentPartPr/>
                <p14:nvPr/>
              </p14:nvContentPartPr>
              <p14:xfrm>
                <a:off x="11008971" y="3829384"/>
                <a:ext cx="147960" cy="241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EB89331-6394-442C-8FE8-22F64C2314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90971" y="3811744"/>
                  <a:ext cx="183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6FDB9DE-ABCA-4E44-83F8-50732A43A2C4}"/>
                    </a:ext>
                  </a:extLst>
                </p14:cNvPr>
                <p14:cNvContentPartPr/>
                <p14:nvPr/>
              </p14:nvContentPartPr>
              <p14:xfrm>
                <a:off x="11226051" y="3854584"/>
                <a:ext cx="199440" cy="187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6FDB9DE-ABCA-4E44-83F8-50732A43A2C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208411" y="3836584"/>
                  <a:ext cx="235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30177A0-68B4-4EA9-B0EF-0F440E9BEBF0}"/>
                    </a:ext>
                  </a:extLst>
                </p14:cNvPr>
                <p14:cNvContentPartPr/>
                <p14:nvPr/>
              </p14:nvContentPartPr>
              <p14:xfrm>
                <a:off x="11278971" y="3981304"/>
                <a:ext cx="144360" cy="218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30177A0-68B4-4EA9-B0EF-0F440E9BEBF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61331" y="3963304"/>
                  <a:ext cx="180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9E016C8-A020-44F7-BBEC-96381F2A5F64}"/>
                    </a:ext>
                  </a:extLst>
                </p14:cNvPr>
                <p14:cNvContentPartPr/>
                <p14:nvPr/>
              </p14:nvContentPartPr>
              <p14:xfrm>
                <a:off x="10319931" y="4480264"/>
                <a:ext cx="833400" cy="438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9E016C8-A020-44F7-BBEC-96381F2A5F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01931" y="4462264"/>
                  <a:ext cx="8690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2BCBA16-A47D-4539-A04F-AE8136F8F006}"/>
                    </a:ext>
                  </a:extLst>
                </p14:cNvPr>
                <p14:cNvContentPartPr/>
                <p14:nvPr/>
              </p14:nvContentPartPr>
              <p14:xfrm>
                <a:off x="10773531" y="4698424"/>
                <a:ext cx="77040" cy="11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2BCBA16-A47D-4539-A04F-AE8136F8F00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55531" y="4680424"/>
                  <a:ext cx="112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4932059-C19E-478C-BFFA-0070BC6E1EC5}"/>
                    </a:ext>
                  </a:extLst>
                </p14:cNvPr>
                <p14:cNvContentPartPr/>
                <p14:nvPr/>
              </p14:nvContentPartPr>
              <p14:xfrm>
                <a:off x="11053611" y="4426984"/>
                <a:ext cx="295200" cy="201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4932059-C19E-478C-BFFA-0070BC6E1EC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35611" y="4408984"/>
                  <a:ext cx="330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FA150C7-4AA4-486A-9F2E-3ABE3F705EE2}"/>
                    </a:ext>
                  </a:extLst>
                </p14:cNvPr>
                <p14:cNvContentPartPr/>
                <p14:nvPr/>
              </p14:nvContentPartPr>
              <p14:xfrm>
                <a:off x="11108331" y="4517704"/>
                <a:ext cx="100080" cy="27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FA150C7-4AA4-486A-9F2E-3ABE3F705EE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90691" y="4500064"/>
                  <a:ext cx="135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4B71C7F-A6C0-4F75-89A6-D59D8BCAF5BD}"/>
                    </a:ext>
                  </a:extLst>
                </p14:cNvPr>
                <p14:cNvContentPartPr/>
                <p14:nvPr/>
              </p14:nvContentPartPr>
              <p14:xfrm>
                <a:off x="11325771" y="4457584"/>
                <a:ext cx="11160" cy="5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4B71C7F-A6C0-4F75-89A6-D59D8BCAF5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07771" y="4439584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77553D9-21DE-4E15-B8E1-75857C4D18CB}"/>
                    </a:ext>
                  </a:extLst>
                </p14:cNvPr>
                <p14:cNvContentPartPr/>
                <p14:nvPr/>
              </p14:nvContentPartPr>
              <p14:xfrm>
                <a:off x="11283651" y="4347784"/>
                <a:ext cx="299160" cy="108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77553D9-21DE-4E15-B8E1-75857C4D18C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66011" y="4330144"/>
                  <a:ext cx="334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F564F28-A336-491A-9D6E-392C464A546C}"/>
                    </a:ext>
                  </a:extLst>
                </p14:cNvPr>
                <p14:cNvContentPartPr/>
                <p14:nvPr/>
              </p14:nvContentPartPr>
              <p14:xfrm>
                <a:off x="10536651" y="5080384"/>
                <a:ext cx="222480" cy="119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564F28-A336-491A-9D6E-392C464A54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18651" y="5062384"/>
                  <a:ext cx="258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A66870E-6592-4061-B90F-B7E526F994DC}"/>
                    </a:ext>
                  </a:extLst>
                </p14:cNvPr>
                <p14:cNvContentPartPr/>
                <p14:nvPr/>
              </p14:nvContentPartPr>
              <p14:xfrm>
                <a:off x="10818531" y="4955104"/>
                <a:ext cx="416880" cy="142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A66870E-6592-4061-B90F-B7E526F994D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00891" y="4937464"/>
                  <a:ext cx="452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BF9DD9C-6D84-4046-859E-589D15B34F4F}"/>
                    </a:ext>
                  </a:extLst>
                </p14:cNvPr>
                <p14:cNvContentPartPr/>
                <p14:nvPr/>
              </p14:nvContentPartPr>
              <p14:xfrm>
                <a:off x="11280051" y="4580704"/>
                <a:ext cx="411840" cy="430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BF9DD9C-6D84-4046-859E-589D15B34F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62411" y="4562704"/>
                  <a:ext cx="4474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3AA54B2-017F-4188-B705-3F1F5A1AB583}"/>
                    </a:ext>
                  </a:extLst>
                </p14:cNvPr>
                <p14:cNvContentPartPr/>
                <p14:nvPr/>
              </p14:nvContentPartPr>
              <p14:xfrm>
                <a:off x="11633571" y="4532464"/>
                <a:ext cx="280440" cy="482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3AA54B2-017F-4188-B705-3F1F5A1AB58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615931" y="4514824"/>
                  <a:ext cx="3160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E3683DA-4DD0-4723-B1FD-1069D9ACF2D9}"/>
                    </a:ext>
                  </a:extLst>
                </p14:cNvPr>
                <p14:cNvContentPartPr/>
                <p14:nvPr/>
              </p14:nvContentPartPr>
              <p14:xfrm>
                <a:off x="10056411" y="5621104"/>
                <a:ext cx="298800" cy="891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E3683DA-4DD0-4723-B1FD-1069D9ACF2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38411" y="5603464"/>
                  <a:ext cx="33444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EF8629-B2ED-4898-B124-DC8A53532F06}"/>
                    </a:ext>
                  </a:extLst>
                </p14:cNvPr>
                <p14:cNvContentPartPr/>
                <p14:nvPr/>
              </p14:nvContentPartPr>
              <p14:xfrm>
                <a:off x="10418931" y="5747824"/>
                <a:ext cx="226440" cy="509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EF8629-B2ED-4898-B124-DC8A53532F0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01291" y="5730184"/>
                  <a:ext cx="262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5DD9F3B-3A51-40D7-912B-DDC490790585}"/>
                    </a:ext>
                  </a:extLst>
                </p14:cNvPr>
                <p14:cNvContentPartPr/>
                <p14:nvPr/>
              </p14:nvContentPartPr>
              <p14:xfrm>
                <a:off x="10753011" y="5791744"/>
                <a:ext cx="231480" cy="276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5DD9F3B-3A51-40D7-912B-DDC49079058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35371" y="5773744"/>
                  <a:ext cx="267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215DDA-7C73-49D7-9CF5-26728E154A05}"/>
                    </a:ext>
                  </a:extLst>
                </p14:cNvPr>
                <p14:cNvContentPartPr/>
                <p14:nvPr/>
              </p14:nvContentPartPr>
              <p14:xfrm>
                <a:off x="11055051" y="5625424"/>
                <a:ext cx="239400" cy="368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215DDA-7C73-49D7-9CF5-26728E154A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37411" y="5607784"/>
                  <a:ext cx="275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AECDB1D-FC3B-4581-B8D8-6E485437EFC0}"/>
                    </a:ext>
                  </a:extLst>
                </p14:cNvPr>
                <p14:cNvContentPartPr/>
                <p14:nvPr/>
              </p14:nvContentPartPr>
              <p14:xfrm>
                <a:off x="11208051" y="5448664"/>
                <a:ext cx="155880" cy="327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AECDB1D-FC3B-4581-B8D8-6E485437EFC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90051" y="5430664"/>
                  <a:ext cx="1915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C2DA6D-67FD-4F26-ABB0-CB72B8FED3AB}"/>
                    </a:ext>
                  </a:extLst>
                </p14:cNvPr>
                <p14:cNvContentPartPr/>
                <p14:nvPr/>
              </p14:nvContentPartPr>
              <p14:xfrm>
                <a:off x="11407131" y="5595544"/>
                <a:ext cx="76680" cy="66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C2DA6D-67FD-4F26-ABB0-CB72B8FED3A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389131" y="5577904"/>
                  <a:ext cx="112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4167D28-BEBC-4689-97BE-C4BD2E2976F0}"/>
                    </a:ext>
                  </a:extLst>
                </p14:cNvPr>
                <p14:cNvContentPartPr/>
                <p14:nvPr/>
              </p14:nvContentPartPr>
              <p14:xfrm>
                <a:off x="11416131" y="5422744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4167D28-BEBC-4689-97BE-C4BD2E2976F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98131" y="540474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024791A-D7BC-4D64-AB43-DBB8BDD61479}"/>
                    </a:ext>
                  </a:extLst>
                </p14:cNvPr>
                <p14:cNvContentPartPr/>
                <p14:nvPr/>
              </p14:nvContentPartPr>
              <p14:xfrm>
                <a:off x="11461491" y="5481424"/>
                <a:ext cx="213120" cy="144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024791A-D7BC-4D64-AB43-DBB8BDD6147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443851" y="5463784"/>
                  <a:ext cx="248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74398D4-2DB9-4CEA-BA3C-FAA74C63C7A4}"/>
                    </a:ext>
                  </a:extLst>
                </p14:cNvPr>
                <p14:cNvContentPartPr/>
                <p14:nvPr/>
              </p14:nvContentPartPr>
              <p14:xfrm>
                <a:off x="11649771" y="5315464"/>
                <a:ext cx="317520" cy="461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74398D4-2DB9-4CEA-BA3C-FAA74C63C7A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632131" y="5297464"/>
                  <a:ext cx="3531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E274334-C93C-477B-BC13-BC17BCE5B462}"/>
                    </a:ext>
                  </a:extLst>
                </p14:cNvPr>
                <p14:cNvContentPartPr/>
                <p14:nvPr/>
              </p14:nvContentPartPr>
              <p14:xfrm>
                <a:off x="11760291" y="5159944"/>
                <a:ext cx="282960" cy="570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E274334-C93C-477B-BC13-BC17BCE5B46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742291" y="5142304"/>
                  <a:ext cx="3186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C58BF76-0990-45D3-9AF4-AEA800BAA45E}"/>
                    </a:ext>
                  </a:extLst>
                </p14:cNvPr>
                <p14:cNvContentPartPr/>
                <p14:nvPr/>
              </p14:nvContentPartPr>
              <p14:xfrm>
                <a:off x="10075491" y="5658184"/>
                <a:ext cx="383760" cy="1024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C58BF76-0990-45D3-9AF4-AEA800BAA45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57491" y="5640184"/>
                  <a:ext cx="419400" cy="10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92663F4-9DFB-4AC9-9CED-60277047E8D1}"/>
              </a:ext>
            </a:extLst>
          </p:cNvPr>
          <p:cNvGrpSpPr/>
          <p:nvPr/>
        </p:nvGrpSpPr>
        <p:grpSpPr>
          <a:xfrm>
            <a:off x="8887491" y="153064"/>
            <a:ext cx="3081960" cy="1783080"/>
            <a:chOff x="8887491" y="153064"/>
            <a:chExt cx="3081960" cy="178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418F2BE-A8B4-4BF8-8268-632D8D1A3409}"/>
                    </a:ext>
                  </a:extLst>
                </p14:cNvPr>
                <p14:cNvContentPartPr/>
                <p14:nvPr/>
              </p14:nvContentPartPr>
              <p14:xfrm>
                <a:off x="8887491" y="310024"/>
                <a:ext cx="511200" cy="723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418F2BE-A8B4-4BF8-8268-632D8D1A340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869851" y="292384"/>
                  <a:ext cx="54684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7CCDA30-CF92-4922-BBE9-65821A8F06DB}"/>
                    </a:ext>
                  </a:extLst>
                </p14:cNvPr>
                <p14:cNvContentPartPr/>
                <p14:nvPr/>
              </p14:nvContentPartPr>
              <p14:xfrm>
                <a:off x="9225171" y="768304"/>
                <a:ext cx="298800" cy="273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7CCDA30-CF92-4922-BBE9-65821A8F06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07171" y="750304"/>
                  <a:ext cx="334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8AAE184-484A-450E-8D5C-C185C4BC021E}"/>
                    </a:ext>
                  </a:extLst>
                </p14:cNvPr>
                <p14:cNvContentPartPr/>
                <p14:nvPr/>
              </p14:nvContentPartPr>
              <p14:xfrm>
                <a:off x="9623331" y="697024"/>
                <a:ext cx="198000" cy="136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8AAE184-484A-450E-8D5C-C185C4BC021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605331" y="679024"/>
                  <a:ext cx="233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617D078-BDFD-442E-B7F0-18DC191929E3}"/>
                    </a:ext>
                  </a:extLst>
                </p14:cNvPr>
                <p14:cNvContentPartPr/>
                <p14:nvPr/>
              </p14:nvContentPartPr>
              <p14:xfrm>
                <a:off x="9858771" y="551584"/>
                <a:ext cx="226080" cy="208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617D078-BDFD-442E-B7F0-18DC191929E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40771" y="533944"/>
                  <a:ext cx="261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5EC0038-6063-4BE3-B178-611BA99D4AC5}"/>
                    </a:ext>
                  </a:extLst>
                </p14:cNvPr>
                <p14:cNvContentPartPr/>
                <p14:nvPr/>
              </p14:nvContentPartPr>
              <p14:xfrm>
                <a:off x="10148571" y="524584"/>
                <a:ext cx="238320" cy="169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5EC0038-6063-4BE3-B178-611BA99D4AC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130571" y="506944"/>
                  <a:ext cx="273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AF0081D-440D-49AF-A0D8-C9CDEBD6C270}"/>
                    </a:ext>
                  </a:extLst>
                </p14:cNvPr>
                <p14:cNvContentPartPr/>
                <p14:nvPr/>
              </p14:nvContentPartPr>
              <p14:xfrm>
                <a:off x="10420371" y="488584"/>
                <a:ext cx="14760" cy="89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AF0081D-440D-49AF-A0D8-C9CDEBD6C27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402371" y="470584"/>
                  <a:ext cx="50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06245D6-E51A-4842-A9D8-D5B0F8C651FE}"/>
                    </a:ext>
                  </a:extLst>
                </p14:cNvPr>
                <p14:cNvContentPartPr/>
                <p14:nvPr/>
              </p14:nvContentPartPr>
              <p14:xfrm>
                <a:off x="10375011" y="475984"/>
                <a:ext cx="360" cy="3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06245D6-E51A-4842-A9D8-D5B0F8C651F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57371" y="45798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1F2EA15-0DCB-4024-AC38-46EE3A92C179}"/>
                    </a:ext>
                  </a:extLst>
                </p14:cNvPr>
                <p14:cNvContentPartPr/>
                <p14:nvPr/>
              </p14:nvContentPartPr>
              <p14:xfrm>
                <a:off x="10483731" y="388504"/>
                <a:ext cx="167760" cy="212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1F2EA15-0DCB-4024-AC38-46EE3A92C17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465731" y="370504"/>
                  <a:ext cx="203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3599F72-85C3-4433-A124-9FCCAC6F91FB}"/>
                    </a:ext>
                  </a:extLst>
                </p14:cNvPr>
                <p14:cNvContentPartPr/>
                <p14:nvPr/>
              </p14:nvContentPartPr>
              <p14:xfrm>
                <a:off x="10885851" y="153064"/>
                <a:ext cx="761040" cy="1096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3599F72-85C3-4433-A124-9FCCAC6F91F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868211" y="135064"/>
                  <a:ext cx="79668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58782A-325E-4D65-AAED-8B5E839696FD}"/>
                    </a:ext>
                  </a:extLst>
                </p14:cNvPr>
                <p14:cNvContentPartPr/>
                <p14:nvPr/>
              </p14:nvContentPartPr>
              <p14:xfrm>
                <a:off x="9795051" y="1384624"/>
                <a:ext cx="500760" cy="551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58782A-325E-4D65-AAED-8B5E839696F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777411" y="1366984"/>
                  <a:ext cx="53640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03B0144-9E9F-4BE4-81F2-E4216AA3A8A2}"/>
                    </a:ext>
                  </a:extLst>
                </p14:cNvPr>
                <p14:cNvContentPartPr/>
                <p14:nvPr/>
              </p14:nvContentPartPr>
              <p14:xfrm>
                <a:off x="9931131" y="1649944"/>
                <a:ext cx="202320" cy="97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03B0144-9E9F-4BE4-81F2-E4216AA3A8A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913491" y="1632304"/>
                  <a:ext cx="237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8CF6E28-C7FF-4AB6-9EE3-EA38CB461075}"/>
                    </a:ext>
                  </a:extLst>
                </p14:cNvPr>
                <p14:cNvContentPartPr/>
                <p14:nvPr/>
              </p14:nvContentPartPr>
              <p14:xfrm>
                <a:off x="10302651" y="1458064"/>
                <a:ext cx="318240" cy="234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8CF6E28-C7FF-4AB6-9EE3-EA38CB46107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84651" y="1440064"/>
                  <a:ext cx="353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08DC5D7-6E49-419B-910E-F14949F69A3C}"/>
                    </a:ext>
                  </a:extLst>
                </p14:cNvPr>
                <p14:cNvContentPartPr/>
                <p14:nvPr/>
              </p14:nvContentPartPr>
              <p14:xfrm>
                <a:off x="10732851" y="1452664"/>
                <a:ext cx="171720" cy="112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08DC5D7-6E49-419B-910E-F14949F69A3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714851" y="1434664"/>
                  <a:ext cx="207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68C1653-CE41-449D-BBF2-ADBB63A60186}"/>
                    </a:ext>
                  </a:extLst>
                </p14:cNvPr>
                <p14:cNvContentPartPr/>
                <p14:nvPr/>
              </p14:nvContentPartPr>
              <p14:xfrm>
                <a:off x="10737171" y="1077184"/>
                <a:ext cx="271440" cy="3556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68C1653-CE41-449D-BBF2-ADBB63A6018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19171" y="1059184"/>
                  <a:ext cx="307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F234101-0EA7-483A-A24D-B261674F3DA8}"/>
                    </a:ext>
                  </a:extLst>
                </p14:cNvPr>
                <p14:cNvContentPartPr/>
                <p14:nvPr/>
              </p14:nvContentPartPr>
              <p14:xfrm>
                <a:off x="11008971" y="1163584"/>
                <a:ext cx="667800" cy="687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F234101-0EA7-483A-A24D-B261674F3DA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90971" y="1145944"/>
                  <a:ext cx="70344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DC65B7-60C3-46DC-A2E6-B6B36F85636F}"/>
                    </a:ext>
                  </a:extLst>
                </p14:cNvPr>
                <p14:cNvContentPartPr/>
                <p14:nvPr/>
              </p14:nvContentPartPr>
              <p14:xfrm>
                <a:off x="11696571" y="1239904"/>
                <a:ext cx="77040" cy="122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DC65B7-60C3-46DC-A2E6-B6B36F85636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678931" y="1221904"/>
                  <a:ext cx="112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BB0BFE-3981-443C-9176-28B5B9830E27}"/>
                    </a:ext>
                  </a:extLst>
                </p14:cNvPr>
                <p14:cNvContentPartPr/>
                <p14:nvPr/>
              </p14:nvContentPartPr>
              <p14:xfrm>
                <a:off x="11493891" y="962704"/>
                <a:ext cx="3960" cy="5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BB0BFE-3981-443C-9176-28B5B9830E2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476251" y="945064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8349669-0B19-4AF6-99A2-F3B7082A4D67}"/>
                    </a:ext>
                  </a:extLst>
                </p14:cNvPr>
                <p14:cNvContentPartPr/>
                <p14:nvPr/>
              </p14:nvContentPartPr>
              <p14:xfrm>
                <a:off x="11714571" y="862984"/>
                <a:ext cx="254880" cy="384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8349669-0B19-4AF6-99A2-F3B7082A4D6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696931" y="845344"/>
                  <a:ext cx="290520" cy="41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253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Lecture No: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06</dc:title>
  <dc:creator>Wazir laghari</dc:creator>
  <cp:lastModifiedBy>Wazir laghari</cp:lastModifiedBy>
  <cp:revision>8</cp:revision>
  <dcterms:created xsi:type="dcterms:W3CDTF">2020-12-05T04:02:01Z</dcterms:created>
  <dcterms:modified xsi:type="dcterms:W3CDTF">2020-12-05T05:20:20Z</dcterms:modified>
</cp:coreProperties>
</file>