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1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310 1,'21'457,"-3"-149,-7 706,-11-990,0-5,0 1,-1-1,-1 1,-1-1,0 0,-2 0,-10 31,15-51,0 1,0 0,0-1,0 1,-1 0,1-1,0 1,0 0,0-1,0 1,0 0,-1-1,1 1,0 0,0-1,0 1,-1 0,1 0,0 0,-1-1,1 1,0 0,0 0,-1 0,1-1,0 1,-1 0,1 0,0 0,-1 0,1 0,0 0,-1 0,1 0,-1 0,1 0,0 0,-1 0,1 0,0 0,-1 0,1 0,0 0,-1 1,1-1,0 0,-1 0,1 0,0 0,0 1,-1-1,1 0,0 0,0 1,-1-1,1 0,0 0,0 1,0-1,-1 0,1 1,-6-37,6 32,-15-88,-42-142,18 88,15 46,-135-664,151 682,3 1,4-1,9-81,-8 159,0 0,0 0,1 0,0 0,-1 0,1 0,1 0,-1 0,1 0,-1 1,1-1,0 1,0-1,1 1,-1 0,1 0,-1 0,1 0,0 0,0 0,0 1,1 0,-1-1,1 1,-1 0,1 1,0-1,-1 1,1-1,0 1,0 1,0-1,0 0,0 1,5 0,5 0,1 1,-1 1,0 0,0 1,0 1,-1 0,1 1,21 11,100 58,-3 6,235 189,-354-259,249 218,-237-202,0 2,-2 0,-1 2,-1 1,-2 0,-1 1,19 48,72 185,-107-260,0 0,0-1,0 1,0-1,1 0,-1 0,7 7,3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0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206 405,'1'-4,"-1"0,1 0,0 1,1-1,-1 0,0 1,1-1,0 1,0-1,0 1,0 0,1-1,-1 1,1 1,4-5,53-42,-41 35,36-28,-24 21,-1-2,-2 0,0-3,39-46,-66 71,1 0,-1 0,0-1,0 1,0-1,-1 1,1-1,0 1,0-1,-1 0,1 1,-1-1,1 0,-1 1,0-1,0 0,0 0,0 1,0-1,0 0,0 0,-1 1,1-1,0 0,-2-2,0 2,1 0,-1 0,0 0,0 0,0 1,-1-1,1 1,0-1,-1 1,1 0,0 0,-1 0,1 0,-6-1,-10-1,1 0,-1 1,-30 1,47 1,-9 0,0 1,1 0,-1 0,1 1,-1 0,1 0,0 1,0 1,0-1,0 1,-9 7,6-2,0 0,0 1,1 0,1 1,0 0,-14 20,-21 28,-55 82,90-124,0 0,1 1,1 0,1 1,0 0,-5 28,10-38,1 0,0 1,0-1,1 0,0 1,1-1,0 0,0 0,1 1,1-1,-1 0,1-1,1 1,-1 0,2-1,-1 0,1 0,0 0,1-1,0 1,0-1,0-1,1 1,0-1,0 0,1-1,0 0,9 5,7 2,0-1,1-1,0-1,1-2,0 0,0-2,0-1,46 2,-28-4,1-2,-1-2,81-14,-104 11,1 0,-2-2,1-1,-1 0,0-1,0-2,-1 0,-1-1,31-25,9-18,-35 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9.7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2063,'-2'0,"0"0,-1 0,1 0,0-1,0 1,0-1,0 1,0-1,0 0,0 0,1 0,-1 0,0 0,0 0,0 0,1-1,-1 1,1-1,-1 1,1-1,0 1,0-1,-1 0,1 0,0 1,0-1,1 0,-1 0,0 0,1 0,-1 0,1 0,0 0,-1-1,1 1,0 0,0 0,0 0,1-4,0-7,1 0,0 0,1 1,0-1,6-13,27-61,60-108,63-76,-76 132,-24 40,188-310,-238 397,3-8,-15 18,-9 7,-13 11,1 0,-26 24,-18 13,-32 18,-112 105,157-124,2 2,3 3,-54 78,91-115,1 1,0 0,2 1,0 0,-9 34,16-45,0 1,0 0,2 0,-1 1,2-1,-1 0,2 0,0 1,0-1,1 0,1 0,5 18,-2-18,0-1,1 1,0-1,0-1,2 1,-1-1,1-1,14 12,-5-6,0-1,0 0,1-2,22 11,-31-19,0 1,1-1,0 0,-1-1,1-1,0 0,1 0,-1-1,12 0,-17-1,0-1,0 1,0-1,0 0,0-1,-1 0,1 0,0 0,-1 0,1-1,-1 0,0 0,0-1,0 1,0-1,-1 0,0-1,6-6,26-39,-3-1,34-73,-11 19,-34 67,340-568,-353 592,-4 8,-1-1,1 0,-1 0,-1 0,1 0,3-15,-6 19,-1 0,0 0,0 0,0-1,0 1,-1 0,1 0,-1 0,0 0,0 0,0 0,0 0,-1 0,1 0,-1 1,0-1,1 1,-1-1,0 1,-1-1,-2-2,-2-2,-1 0,0 1,0 0,-1 0,0 1,0 0,-12-5,16 8,-1 0,1 0,0 0,-1 1,0 0,1 0,-1 0,0 1,1 0,-1 0,0 0,1 1,-1 0,-9 2,13-2,1 0,-1-1,0 1,1 0,-1 0,0 0,1 0,-1 0,1 1,0-1,-1 0,1 1,0-1,0 1,0-1,0 1,0 0,0-1,0 1,0 0,1 0,-1-1,0 4,1 0,0-1,0 1,0 0,0-1,1 1,0-1,0 1,0-1,3 7,3 6,1-1,1 0,0-1,11 15,-13-21,38 52,73 76,-103-121,1-1,0-1,1-1,1 0,0-1,0-1,2 0,-1-2,36 12,-36-15,-9-3,1 1,0-1,1-1,-1 0,0-1,15 0,-24-1,1 0,-1-1,0 1,0-1,1 0,-1 0,0 0,0 0,0 0,0 0,0 0,0-1,0 1,0-1,-1 1,1-1,0 0,-1 0,1 0,-1 0,0 0,0 0,0 0,0 0,0 0,0 0,-1-1,1 1,-1 0,1-1,-1 1,0 0,0-1,0 1,0-4,-2-12,0 0,-1 0,-1 1,0-1,-2 1,0 0,-12-24,7 14,-57-133,-140-239,181 354,-90-140,95 154,-1 1,-2 1,-45-41,68 68,1 0,-1 1,1 0,-1-1,1 1,-1 0,0-1,0 1,0 0,0 1,0-1,0 0,0 0,0 1,0-1,0 1,0 0,0-1,0 1,0 0,0 0,-1 1,-2 0,3 0,0 1,1-1,-1 1,0 0,1 0,-1 0,1 0,0 0,0 0,0 0,0 0,0 0,0 0,0 1,1-1,-1 0,1 1,-1-1,1 1,0-1,0 3,0 9,1 1,0-1,0 0,1 0,1 1,1-2,0 1,1 0,0-1,8 14,13 21,41 58,-45-73,29 45,4-2,3-2,114 112,-164-178,1-1,0 0,0 0,1-1,0-1,0 1,0-1,0-1,1 0,0 0,14 2,-16-5,0-1,0 1,0-2,0 1,0-1,0 0,0-1,0 0,-1-1,1 1,-1-2,1 1,-1-1,12-8,-12 5,0 0,-1-1,1 0,-1 0,-1-1,1 0,-2 0,1 0,-1-1,-1 0,0 0,5-15,-2 6,1 1,14-25,34-32,-41 52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3.2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1015 1,'-41'1,"0"1,0 3,1 1,-1 2,1 1,1 3,-72 30,24-2,-107 65,158-83,2 2,0 1,2 2,1 1,-43 49,62-62,1 0,1 2,0-1,1 1,1 0,0 1,2 0,0 0,1 0,0 1,2 0,-2 28,4-35,1-1,0 1,1-1,1 1,0-1,0 0,1 0,1 0,0 0,0-1,1 1,0-1,1 0,0-1,1 1,0-1,0 0,1-1,0 0,0 0,18 12,-11-11,1 0,0-2,0 0,0 0,1-2,0 0,0-1,0 0,1-1,-1-2,19 1,26-3,108-16,-140 13,38-6,0-3,-1-2,-1-4,-1-3,-1-2,-1-4,-1-1,-1-4,-2-2,-2-3,84-72,-37 5,-85 85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1.2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1,'-1'0,"0"0,0 0,0 1,0-1,0 1,1-1,-1 1,0-1,0 1,0-1,1 1,-1 0,0-1,1 1,-1 0,0-1,1 1,-1 0,1 0,-1 0,1 0,0 0,-1 0,1-1,0 1,0 0,-1 2,-4 32,5-30,-1 47,3-1,2 1,2-1,18 73,-22-116,168 705,-100-435,155 550,52 216,-24 274,-205-1058,52 376,-92-567,3 0,3-1,2-1,35 87,45 180,-91-314,14 61,25 92,-19-101,-16-50,-1 1,-1 1,8 45,-6-21,2-1,2 0,21 49,-16-46,40 117,7-2,115 208,-156-341,-16-25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3.8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2075,'5'-4,"0"1,0 0,0 0,1 0,-1 0,1 1,-1 0,1 0,10-2,58-8,-68 12,431-41,308-71,110-13,2175-64,-2254 188,947-9,-1582 8,842-31,1278-136,-472-3,-1643 157,1806-123,-910 77,-853 44,359-79,698-163,4 50,527-35,22 112,-1700 128,-7 0,139 11,-191 1,-33-7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5.6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1049,'2'0,"1"1,-1 0,0-1,1 1,-1 0,0 0,0 0,0 1,0-1,0 0,0 1,0-1,0 1,3 3,28 35,-20-23,577 734,-38 28,-537-757,-6-10,0 0,-1 1,8 19,-17-29,-7-6,-11-11,-130-127,-155-187,266 285,-326-403,263 306,-110-205,195 315,1-1,1 0,2-1,1 0,-10-55,18 67,1 1,1-1,1 0,0 0,2 0,0 0,1 0,2 1,-1-1,15-33,-6 25,1 1,2 0,1 1,0 0,2 2,1 0,1 2,1 0,1 1,45-32,12 1,2 3,105-46,-55 33,3 6,2 6,148-33,-218 68,0 2,0 4,1 2,0 3,0 4,0 2,0 3,121 26,-157-23,1 2,-1 1,-1 1,0 2,0 1,-2 2,0 1,-1 1,-1 1,0 1,-2 2,-1 0,-1 2,0 0,-2 2,-2 0,0 2,19 38,-23-32,0 1,-3 0,-1 1,-1 1,-2 0,-2 0,-2 1,-1-1,-2 1,-2 0,-8 61,-8-13,-4 0,-3-2,-65 150,-150 228,-90 38,237-383,-4-5,-113 102,204-211,-4 7,-1-2,-1 1,1-2,-1 1,-1-2,0 1,0-1,0-1,-18 7,11-14,15-10,5 8,1-1,-1 0,1 1,-1-1,1 1,0 0,5-6,59-67,126-113,-150 150,160-143,7 9,455-287,-644 449,24-16,2 1,1 3,0 1,66-19,-108 40,-1-1,1 1,-1 0,1 0,-1 1,1 0,-1-1,1 1,0 1,-1-1,1 1,-1 0,1 0,-1 0,1 0,-1 1,6 3,-6-2,-1 0,0 0,0 0,0 0,0 1,-1 0,1-1,-1 1,0 0,0 0,-1 0,1 1,-1-1,1 0,-2 0,1 1,0-1,-1 6,5 55,-2-1,-4 1,-12 92,-48 194,47-279,-73 284,73-314,-1 0,-3-1,-1-1,-2-1,-2 0,-32 41,30-51,-3-1,0-1,-1-1,-2-1,0-2,-2-2,0 0,-2-2,-57 22,57-30,0-2,-1-1,0-2,0-1,-64-1,82-5,0-1,0 0,0-2,0 0,1-1,0 0,0-2,-16-8,-129-78,116 64,31 19,1 1,1-2,0 0,0-1,1 0,1 0,0-1,0-1,2 0,-1 0,2-1,0 0,1-1,0 0,2 0,-1 0,2-1,0 1,-2-33,5 27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6.5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516 1239,'1'-14,"0"1,1-1,1 1,0 0,1 0,0 0,1 1,0-1,8-12,12-17,34-45,-38 57,51-71,132-199,-169 242,-3-2,-2-1,28-83,-54 131,1-1,-2 0,0 0,0-1,-2 1,0 0,0-16,-1 27,-1-1,1 0,-1 1,0-1,0 0,0 1,0-1,-1 1,1 0,-1-1,0 1,0 0,0 0,-1 0,1 0,-1 1,1-1,-1 1,0-1,0 1,0 0,0 0,0 0,-1 1,1-1,0 1,-1 0,1-1,-1 2,0-1,1 0,-5 0,-14 0,0 0,0 1,0 1,-1 1,1 1,1 1,-1 1,-30 11,17-4,2 2,-1 2,2 0,-45 33,45-25,2 2,1 1,1 1,2 1,-30 43,-103 174,13 28,129-234,1 0,2 1,2 0,2 1,-6 52,15-86,0 0,1-1,0 1,0 0,1 0,0 0,0-1,1 1,4 11,-5-15,1-1,0 1,1-1,-1 0,0 1,1-1,0 0,0-1,0 1,0 0,0-1,1 0,-1 0,1 0,-1 0,1 0,0-1,0 1,0-1,4 1,36 5,0-1,0-3,0-1,51-5,-41 1,215-16,298-60,-421 55,-77 12,26-3,178-49,-245 53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6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0,'0'4,"0"11,4 10,6 19,6 22,8 31,17 33,15 24,10 24,7 8,0-2,-9-15,-6-24,-5-19,-11-23,-8-24,-6-26,-8-22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7.4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0,'3'2,"-1"-1,1 1,-1-1,0 1,1 0,-1-1,0 1,0 0,0 1,-1-1,1 0,0 1,-1-1,0 0,2 4,4 6,422 665,-64 38,-326-643,-24-52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18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1,'259'435,"-154"-271,735 1027,-773-1111,-44-59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20.4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1149,'0'-3,"1"0,0 1,-1-1,1 1,0-1,1 1,-1-1,0 1,1 0,-1 0,1-1,-1 1,1 0,0 0,4-3,39-28,-30 23,20-15,1 2,2 2,41-17,123-41,-65 28,-40 13,16-5,-3-4,145-86,-250 130,0-1,0 0,0 0,-1 0,0-1,1 1,-2-1,1 0,0-1,-1 1,4-8,-8 19,1 0,-1 1,2-1,-1 0,1 0,0 1,0-1,0 0,1 0,0 0,0 0,1 0,-1-1,1 1,1-1,-1 0,1 1,0-2,0 1,0 0,1-1,0 0,-1 0,1 0,1 0,-1-1,1 0,-1 0,1-1,7 3,-11-4,0-1,0 0,1 1,-1-1,0 0,0 0,0 0,0 0,0-1,0 1,1-1,-1 1,0-1,0 1,0-1,0 0,-1 0,1 0,0 0,0-1,0 1,-1 0,1-1,-1 1,1-1,-1 0,0 1,1-1,-1 0,0 0,0 0,0 0,-1 0,2-3,3-8,-1 0,-1-1,0 0,1-16,-2 17,1-8,9-51,-3-1,-2-130,-7 195,0 3,1 0,-2 0,1 0,0 0,-1 0,0 0,0 0,-1 0,1 1,-5-9,6 17,0 0,1 1,-1-1,1 0,0 0,0 0,0 1,2 3,16 30,1-1,2-1,2-1,32 38,-4-5,36 50,192 285,-251-353,-2 1,-2 1,-2 1,-3 2,-2 0,15 76,-31-118,9 75,-11-83,1 0,-1 0,-1-1,1 1,-1 0,0 0,0-1,0 1,0-1,-1 1,0-1,0 1,0-1,0 0,-4 4,5-7,0 1,0-1,0 0,0 0,0-1,0 1,0 0,-1 0,1 0,0-1,-1 1,1-1,0 1,-1-1,1 1,-1-1,1 0,-1 0,1 0,0 1,-1-1,1-1,-1 1,1 0,-1 0,-2-1,1-1,0 0,-1 0,1 0,0 0,0 0,1-1,-1 1,0-1,1 0,-4-4,-4-8,0-1,1 0,-8-21,-36-87,5-3,-58-246,100 343,2-1,0 0,3 0,2-42,0 55,2-1,0 1,2 0,0 0,1 0,0 1,2 0,12-24,11-6,51-60,-45 61,35-57,-67 92,0 0,-1 0,-1 0,0 0,0-1,-1 1,-1-1,0 0,0 0,-2 1,-1-18,4 27,4 10,8 18,-12-22,144 224,-72-119,352 481,-305-431,-116-152,5 5,-2 0,0 0,13 26,-21-38,0 0,-1 0,1-1,-1 1,1 0,-1 0,1-1,-1 1,1 0,-1 0,1 0,-1 0,1 0,-1 0,1 0,-1 0,1 0,-1 0,1 0,-1 0,1 0,-1 0,1 0,0 0,-1 0,1 1,-1-1,1 0,-1 0,1 1,-1-1,1 0,0 1,-1-1,1 0,0 1,-1-1,1 1,0-1,0 0,-1 1,1-1,0 1,0-1,0 1,-1-1,1 1,0-1,0 1,0-1,0 1,0-1,0 1,0-1,0 1,0-1,0 1,0-1,1 1,-1-1,0 1,0-1,0 1,1-1,-1 0,1 1,-39-21,0-10,1-2,2-1,2-1,-34-46,23 29,-183-233,197 240,1-1,3-2,2 0,-34-93,53 123,0 0,0 0,2-1,0 1,1-1,1 0,1 0,3-29,-2 40,0 1,1-1,0 1,0-1,1 1,-1 0,1 0,1 0,-1 1,1-1,0 1,0 0,1 0,0 0,-1 0,2 1,-1 0,0 0,1 0,0 1,0 0,0 0,0 0,0 1,12-3,-14 3,1 1,0 0,0 0,0 0,0 0,0 1,0 0,0 0,0 0,0 1,0-1,0 1,0 0,6 3,-8-2,-1-1,1 1,-1 0,1 0,-1 1,0-1,0 0,0 1,0-1,0 1,-1 0,1 0,-1-1,1 1,-1 0,0 0,-1 0,1 0,0 1,-1-1,1 0,-1 0,0 5,1 22,0-1,-2 1,-8 53,8-76,0 0,-1 0,1-1,-2 1,1-1,-1 0,0 0,0 0,0 0,-1 0,0-1,0 1,-1-1,0 0,1 0,-2-1,1 0,0 0,-1 0,0 0,0-1,-10 5,-4-2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21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792 556,'2'-10,"0"0,1-1,1 1,-1 0,2 0,-1 1,1 0,8-11,3-9,-3 2,62-136,-68 145,-1-1,-1 1,0-1,-2 0,0 0,-1 0,-1-23,-1 39,0 1,0-1,0 0,-1 1,1-1,-1 0,1 1,-1-1,0 1,0-1,0 1,0-1,-1 1,1 0,-1-1,1 1,-1 0,0 0,0 0,0 0,0 0,0 1,-3-3,1 3,1 0,-1 0,0 0,0 0,0 0,0 1,0 0,0 0,0 0,0 0,0 1,0 0,-7 1,-7 4,1 1,0 0,1 0,-1 2,-24 17,-68 57,-109 110,-81 113,281-287,1 1,1 0,0 1,2 1,-15 29,27-45,-1 0,1 0,0 0,1 0,-1 0,1 0,1 1,-1-1,1 0,0 1,1 10,0-12,1-1,-1 1,1-1,0 0,0 1,0-1,1 0,0 0,-1-1,1 1,1-1,-1 1,0-1,1 0,-1 0,1 0,0-1,4 3,13 4,1 0,-1-2,1-1,0 0,1-2,-1 0,35 0,-11 1,26 3,1-3,97-7,-128-1,0-2,-1-2,0-2,-1-2,60-23,-95 32,0-1,-1 1,1-1,-1 0,0 0,0 0,0 0,0-1,-1 1,1-1,-1 0,0 0,0-1,0 1,-1 0,1-1,-1 0,3-9,-1-3,-1-1,0 0,-2 1,1-21,-2 28,1-13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0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0 751,'1'-4,"-1"0,1 0,0 0,1 0,-1 1,1-1,-1 0,1 1,0-1,0 1,1 0,-1 0,1 0,-1 0,1 0,5-3,60-45,-39 32,-2-1,67-48,-3-4,107-109,31-85,-218 254,-20 28,3-5,-6 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23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 1189,'-4'-39,"4"39,0 0,-1-1,1 1,0 0,0 0,0 0,0 0,0-1,0 1,0 0,0 0,-1 0,1 0,0-1,0 1,0 0,0 0,-1 0,1 0,0 0,0 0,0 0,0-1,-1 1,1 0,0 0,0 0,0 0,-1 0,1 0,0 0,0 0,-1 0,1 0,0 0,0 0,0 0,-1 0,1 1,0-1,0 0,0 0,0 0,-1 0,-11 18,4 0,1-1,0 1,1 1,1-1,1 1,1 0,0 0,2 0,0 0,1 0,1 0,0 1,2-1,0-1,1 1,11 30,-10-40,1 0,-1 0,2 0,-1-1,1 0,1 0,-1-1,1 0,0 0,1 0,0-1,0-1,0 0,12 5,13 5,-1-3,65 16,-49-15,1-3,0-3,0-1,1-3,-1-2,59-6,-104 5,1-1,0 0,-1 0,1 0,-1-1,0 0,1 0,-1 0,0-1,0 0,-1 0,1 0,0-1,-1 1,0-1,0 0,0 0,4-7,-3 3,-1-1,0 0,-1 0,0-1,0 1,-1-1,0 1,-1-1,1-17,-4-345,2 371,-7-48,7 47,0 1,0-1,-1 0,1 0,-1 0,1 1,-1-1,0 0,1 1,-1-1,0 1,0-1,0 1,0-1,-1 1,1-1,0 1,-1 0,1 0,-1 0,1 0,-2-1,2 2,1 0,0 0,-1 0,1 0,0 0,-1 0,1 0,0 0,0 0,-1 0,1 0,0 0,-1 0,1 0,0 0,-1 0,1 0,0 1,0-1,-1 0,1 0,0 0,0 1,-1-1,1 0,0 0,0 1,-1-1,1 0,0 0,0 1,0-1,0 0,0 0,-1 1,1-1,0 0,0 1,0 0,1 19,12 17,7 1,1 0,3-2,1-1,33 36,126 119,-178-185,-1 0,0 0,1 0,0-1,0 0,13 7,-17-11,-1 1,1-1,-1 0,1 0,-1 1,1-1,-1 0,1 0,-1-1,1 1,-1 0,1 0,-1-1,1 1,-1-1,1 1,-1-1,0 1,1-1,-1 0,0 0,0 0,1 0,-1 0,0 0,0 0,0 0,0 0,0-1,0 1,-1 0,1 0,0-1,-1 1,1-1,-1 1,1-1,-1-2,6-13,0-1,-2-1,0 1,-1-1,0-23,-4-99,0 74,-1-143,1 210,1 0,0-1,0 1,0 0,0-1,0 1,0 0,0-1,0 1,0 0,0-1,0 1,0 0,0-1,0 1,1 0,-1-1,0 1,0 0,0-1,0 1,1 0,-1-1,0 1,0 0,1 0,-1-1,0 1,0 0,1 0,-1-1,0 1,1 0,-1 0,0 0,1 0,-1 0,0 0,1-1,-1 1,0 0,1 0,-1 0,0 0,1 0,-1 0,0 0,1 0,-1 1,1-1,-1 0,0 0,1 0,-1 0,0 0,0 0,1 1,-1-1,0 0,1 0,-1 1,0-1,0 0,1 0,-1 1,0-1,0 0,1 1,26 26,-19-18,16 14,0-1,1-1,1-1,0-1,2-1,0-2,44 19,-69-34,0 0,0 0,0 0,0-1,0 1,0-1,0 0,0 1,0-1,0-1,0 1,0 0,0-1,0 1,0-1,0 0,-1 0,1 0,0-1,0 1,-1-1,1 1,-1-1,1 0,-1 0,0 0,0 0,0 0,0-1,0 1,0 0,-1-1,1 0,-1 1,1-1,-1 0,0 0,1-3,3-14,0 1,-1-1,0 0,0-33,-4 46,9-639,-11 429,2 187,-1-45,1 70,-1-1,0 1,0-1,0 0,-1 1,0 0,0-1,0 1,-6-9,8 13,-1 0,0 0,1 1,-1-1,1 0,-1 0,0 1,1-1,-1 1,0-1,0 0,0 1,1-1,-1 1,0 0,0-1,0 1,0 0,0-1,0 1,0 0,0 0,0 0,0 0,0 0,0 0,1 0,-3 1,1 0,0 0,0 0,0 0,0 0,1 0,-1 1,0-1,1 1,-1-1,1 1,-1 0,0 2,-3 2,1 1,0 0,1 1,-1-1,2 0,-4 11,4-3,0 0,1 0,1 0,0 0,1 0,1 0,0 0,1-1,0 1,2-1,-1 0,2 0,0 0,0-1,2 0,-1 0,2 0,-1-1,2-1,0 1,0-2,1 1,0-1,1-1,16 11,23 11,0-3,70 28,-12-7,-107-48,0 0,0 0,1 0,-1 1,0-1,0 0,0 1,0-1,-1 1,1 0,0 0,-1 0,1 0,-1 0,1 0,-1 0,0 0,0 0,0 0,0 1,-1-1,1 0,0 1,-1-1,0 1,1-1,-1 1,-1 2,0 5,-2-1,1 0,-1 0,-1-1,1 1,-7 9,5-8,1-1,0 1,0 0,-3 12,6-19,0 1,0 0,1 0,-1-1,1 1,0 0,0 0,0-1,0 1,0 0,1 0,0-1,0 1,0 0,0-1,1 1,-1-1,1 1,0-1,0 0,0 0,0 0,1 0,-1 0,1 0,0-1,0 1,0-1,0 0,0 0,0 0,1 0,-1-1,1 1,-1-1,1 0,-1 0,7 1,3 2,0-1,1-1,20 2,-29-4,-1 0,1 0,-1 0,0-1,1 1,-1-1,0 0,1-1,-1 1,0-1,0 1,0-1,0-1,5-3,9-11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23.9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1 525,'2'4,"0"0,0 0,1 0,-1 0,1-1,0 1,0-1,1 0,-1 0,1 0,6 4,4 5,120 132,-89-92,3-2,60 50,-106-98,0 0,0 0,0 0,0 0,1-1,-1 1,0-1,1 0,-1 0,1 1,0-2,-1 1,1 0,0 0,-1-1,1 0,0 1,0-1,-1 0,1 0,0-1,0 1,0 0,-1-1,4-1,-2-1,-1 1,0-1,0 0,0 0,0-1,-1 1,1-1,-1 1,0-1,0 0,0 0,-1 0,1 0,-1 0,0 0,1-5,17-86,15-190,-11 58,-13 138,-6 44,17-75,-14 99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24.7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208 423,'3'-1,"0"1,0-1,0 1,0-1,0 0,0 0,-1 0,1 0,0-1,-1 1,1-1,0 0,-1 1,0-1,3-3,34-41,-16 16,-13 20,0-1,-1-1,0 0,-1 0,-1 0,0-1,0 0,-2 0,1-1,-2 0,0 0,0 0,-1 0,-1-1,-1 1,0-1,-1 1,-2-21,2 32,0 0,0 1,-1 0,0-1,1 1,-1-1,0 1,0 0,0-1,0 1,-1 0,1 0,-1 0,1 0,-1 0,0 0,0 0,1 1,-1-1,0 1,-4-2,3 1,0 1,-1 1,1-1,0 0,-1 1,1 0,0 0,-1 0,1 0,0 0,-1 1,1 0,0-1,-4 2,-5 3,0 0,1 0,0 1,0 0,0 1,1 0,-15 14,-1 3,2 1,1 1,2 1,0 1,2 1,1 1,-20 45,31-60,1-1,1 1,1 0,0 1,1-1,0 1,2 0,0-1,0 1,1 0,1 0,1 0,0-1,2 1,-1-1,2 0,0 0,11 24,0-12,1-1,1-1,1-1,1 0,1-1,1-2,1 0,1-1,31 19,-25-19,1-2,1-1,1-1,0-2,1-1,1-2,55 10,-75-18,-1-1,0-1,1 0,14-2,-24 1,0-1,0 0,0 0,-1 0,1-1,0 1,0-1,-1-1,1 1,-1-1,0 1,0-1,0 0,6-6,5-8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39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8975,'53'-19,"36"4,82-17,-103 18,131-9,-161 19,1-2,-1-2,73-26,44-24,-133 49,0-2,-2-1,1 0,26-22,-7 6,25-22,-2-3,109-120,-114 111,6-5,-4-3,-2-3,-4-2,54-98,0 1,12-21,-91 135,159-282,-58 124,42-65,-82 128,101-203,-35 57,-97 195,10-21,150-202,-69 146,-137 162,0 0,-1-1,13-30,21-36,289-512,-141 242,-6 9,-30-12,-148 328,-3 0,0 0,-2-1,1-34,0 5,4 6,3 1,2 1,2 0,48-99,-34 83,39-128,-57 148,-3 0,-2 0,-1-1,-2-67,-3 97,1-1,0 1,2 0,0 0,15-36,-7 18,1-9,2 0,3 1,1 0,2 2,39-58,43-26,5 5,195-172,-103 141,-47 42,-86 59,2 3,3 3,94-45,-28 20,65-30,-19 29,-133 51,1 3,1 2,0 3,63-9,-46 9,63-8,25-5,-119 20,1 3,0 0,0 3,0 2,1 1,54 11,-94-13,170 8,-121-8,0 3,74 12,-13 8,368 86,-464-104,0 1,-1 0,1 1,-1 1,24 17,66 58,-41-31,-15-12,-23-19,1 0,36 20,-52-35,1 0,0-1,0 0,1-1,0-1,-1 0,1 0,0-2,17 1,9-2,-30-1,0 1,0-1,0 2,0-1,0 1,0 0,0 1,0 0,0 1,0 0,-1 0,0 1,1-1,10 9,351 316,-159-132,-48-47,66 59,-109-99,41 31,-135-120,1-1,1-1,1-2,47 20,-30-17,0 1,-2 3,-1 2,0 2,73 61,181 171,-172-164,-72-57,-1 3,54 55,-18 2,-51-53,3-2,1-1,2-3,59 43,-45-45,-2 3,-1 3,-3 1,-1 3,66 82,-71-70,120 141,-67-94,172 166,376 335,-471-434,62 68,-215-216,2 0,0-2,1 0,1-2,35 22,-54-39,-1 1,0 0,0 0,0 0,0 1,-1 0,0 0,0 1,-1-1,1 1,4 10,3 10,15 52,4 12,193 516,-216-580,2-1,1-1,1 0,1 0,23 32,-28-45,1-1,0-1,1 0,0 0,1-1,0 0,1-1,-1 0,2-1,-1 0,1-1,21 8,57 18,118 59,80 62,-160-83,-29-13,-3 4,104 86,-159-119,1-1,1-3,2-1,0-3,54 17,27 13,-111-45,0 0,1-1,-1-1,1 0,-1-2,22 1,40 4,531 59,-515-64,-44-1,-1 1,0 3,0 1,58 16,119 63,-159-55,117 34,-110-44,-26-5,0-3,2-1,-1-2,63 1,-75-9,-22 1,0 0,-1-1,1-1,0-1,21-4,-37 6,1-1,0 1,-1 0,1 0,0 0,-1 0,1-1,0 1,0 0,-1 0,1-1,0 1,0 0,-1 0,1-1,0 1,0 0,0-1,0 1,-1 0,1-1,0 1,0 0,0-1,0 1,0 0,0-1,0 1,0 0,0-1,0 1,0 0,0-1,0 1,0 0,0-1,1 1,-1 0,0-1,0 1,0 0,0-1,1 1,-1 0,0 0,0-1,1 1,-1 0,0 0,0-1,1 1,-1 0,0 0,1 0,-1 0,0 0,1-1,-1 1,-12-3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41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1 796,'275'2,"293"-5,-458-6,143-32,-8 1,-191 34,0 3,87 5,-83 3,166 6,-196-12,1-2,-1 0,-1-2,1-1,53-18,-29 6,96-19,-46 14,-28 5,106-31,-155 40,-1-1,1-1,-2-1,45-29,-67 40,1 0,0-1,-1 1,1 0,-1 0,0 0,1-1,-1 1,0-1,0 1,0-1,0 0,0 1,0-1,0 0,-1 0,1 1,-1-1,1 0,0-2,-2 2,1 1,0-1,-1 0,0 1,1-1,-1 1,0-1,1 1,-1 0,0-1,0 1,0 0,0-1,0 1,-1 0,1 0,0 0,-3-1,-7-5,0 1,-1 0,0 1,-20-6,28 10,-514-124,383 97,56 17,60 9,0 0,0-1,0-1,0-1,0 0,-28-13,47 17,1 1,-1 0,0 0,1 0,-1 0,1 0,-1 0,1-1,-1 1,0 0,1 0,-1 0,0-1,1 1,-1 0,0-1,1 1,-1 0,0-1,1 1,-1 0,0-1,0 1,0-1,1 1,-1 0,0-1,0 1,0-1,0 1,0-1,0 1,0-1,0 1,0 0,0-1,0 1,0-1,0 1,0-1,0 1,0-1,-1 1,1 0,0-1,0 1,-1 0,1-1,0 1,0-1,-1 1,1 0,0 0,-1-1,1 1,0 0,-1-1,1 1,-1 0,1 0,0 0,-1 0,1-1,-1 1,39-6,84 3,0 4,-1 6,218 41,-329-47,0 1,0 0,-1 1,1 0,-1 0,0 1,14 8,-20-9,1-1,-1 1,0 0,0 1,-1-1,1 0,-1 1,1 0,-1-1,0 1,-1 0,1 0,-1 0,1 0,-1 0,0 1,-1-1,1 0,-1 0,0 5,2 40,-3 0,-2-1,-16 91,12-109,0-1,-2-1,-2 1,0-2,-2 1,0-2,-27 38,21-41,-1-1,-1 0,-24 18,-27 27,71-65,0-1,0 1,0-1,-1 1,1-1,-1 1,1-1,-1 0,1 0,-1 0,0 0,0 0,1 0,-1 0,0-1,0 1,0-1,0 1,0-1,0 0,-2 1,2-2,0-1,0 1,1 0,-1-1,0 1,1-1,-1 0,1 1,0-1,-1 0,1 0,0 0,0 0,0 0,0 0,1 0,-1 0,0 0,0-4,-145-498,145 501,-26-85,3 0,-17-129,40 208,0-1,1 0,0 0,3-15,3 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52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914 1361,'-11'365,"2"83,12-348,5-1,30 147,-17-154,31 172,-49-238,1 5,10 46,-14-76,0 0,0 0,0-1,0 1,0 0,1-1,-1 1,0 0,0-1,0 1,1 0,-1-1,1 1,-1 0,0-1,1 1,-1-1,1 1,-1-1,1 1,-1-1,1 1,-1-1,1 0,1 1,6-14,1-30,-9 13,-2 1,0-1,-2 1,-15-57,3 14,-67-356,-202-1072,249 1331,18 95,3 0,3-1,-2-96,13 182,-1 0,0 0,-8 21,-2 12,-163 666,-34 173,198-827,-12 67,-9 163,38-342,2 1,31-107,-13 57,234-918,-20 85,-234 907,-5 22,0 0,1 0,0 1,1-1,-1 1,2-1,-1 1,1 0,9-13,-13 21,1 0,-1 0,1 0,-1 0,1 0,-1 0,1 0,-1 0,1 0,-1 0,1 0,-1 0,1 0,-1 0,1 0,-1 1,1-1,-1 0,1 0,-1 1,1-1,-1 0,1 1,-1-1,0 0,1 1,-1-1,1 1,-1-1,0 0,0 1,1-1,-1 1,0 0,16 22,-13-19,23 33,1-2,2-1,1-1,2-1,1-2,58 41,71 45,5-6,4-8,5-8,223 86,-52-63,-345-116,-1-1,1 1,-1-1,1 1,-1 0,1-1,-1 1,1 0,-1 0,0 0,1 0,-1 0,0 0,0 0,0 1,0-1,0 0,0 1,0-1,1 3,-2-2,0-1,0 0,0 1,0-1,0 1,-1-1,1 1,0-1,-1 0,1 1,-1-1,1 0,-1 1,0-1,0 0,0 0,1 1,-3 0,-6 8,0-2,-1 0,0 0,-15 8,15-9,-676 396,-29-55,431-213,213-102,-464 209,530-239,0-1,0 0,0-1,-1 1,1-1,0 0,-10 0,13-1,1-1,0 1,-1 0,1-1,0 1,-1-1,1 1,0-1,0 0,0 1,0-1,0 0,0 0,0 0,0 0,0 0,0 0,0 0,0 0,1 0,-1-1,0 1,1 0,-1 0,1-1,0 1,-1 0,1-1,0 1,0 0,0-1,0 1,0 0,0-3,0-16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53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1 536,'2'25,"1"0,1 0,1 0,1 0,2 0,0-1,23 43,-12-22,516 1045,-467-972,260 422,-316-521,0 0,2-1,0 0,1-1,1-1,23 19,-39-35,1 1,-1-1,0 0,0 0,1 1,-1-1,0 0,0 0,1 1,-1-1,0 0,1 0,-1 0,0 1,1-1,-1 0,0 0,1 0,-1 0,0 0,1 0,-1 0,1 0,-1 0,0 0,1 0,-1 0,0 0,1 0,-1 0,0 0,1 0,-1-1,1 1,-1 0,0 0,0 0,1 0,0-1,-2-17,-13-23,-30-51,-4 2,-62-89,29 49,-26-45,-329-577,409 697,3-1,2-2,3 0,-23-116,29 90,3 0,4-170,8 230,0 0,2 1,1-1,0 1,2 0,0 0,16-31,-15 39,0 0,0 1,1 0,1 1,1 0,0 0,0 1,1 1,1 0,0 0,22-13,-23 19,0 0,0 0,0 1,1 1,0 0,-1 1,1 1,0 0,0 0,0 1,0 1,0 0,0 1,0 0,-1 1,17 6,21 8,-2 2,74 41,-65-31,-2 3,-1 2,72 61,-122-92,-1 0,1 0,-1 1,0 0,0 0,0 0,0 0,-1 0,0 0,0 1,0-1,0 1,-1-1,0 1,0 0,0 0,0-1,-1 1,0 0,0 0,0 0,0 0,-1-1,-2 10,-3 4,-1 0,0-1,-2 1,-20 31,12-20,0-1,-1 0,-1-2,-33 37,42-52,-1-1,-1 0,1-1,-2 0,1-1,-1 0,0-1,-1 0,-27 9,3-4,1 1,1 2,0 2,-45 28,62-33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14.2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0,'0'6,"1"-1,0 0,0 0,0 0,1 0,0 0,0 0,0 0,1 0,5 8,40 48,-19-26,162 219,143 201,-284-378,-4 2,54 127,47 180,-50-122,-96-261,299 708,-167-443,127 270,-231-470,-3 1,20 86,15 145,-44-202,-4 0,0 132,-13-186,2 1,2-1,17 74,-10-50,-2 0,-4 1,-6 130,-2-94,2-74,-10 49,-2 25,13-38,-4 0,-3 0,-3-1,-2 0,-37 108,-132 332,160-454,-3-1,-33 54,-5 8,48-84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15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0,'12'3,"0"0,0 1,-1 0,1 0,-1 1,0 1,0 0,18 13,-11-8,83 58,-3 3,134 131,-159-137,10 8,152 144,-193-174,-2 1,-2 2,41 67,-62-82,-1 0,-1 1,-1 1,11 50,23 146,-29-120,9 48,-7 1,2 236,-23-350,-24 713,13-677,-5-1,-31 95,27-104,-82 370,-9 30,103-444,-7 31,-3 0,-3-2,-31 62,37-92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16.2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1,'5'6,"0"1,-1 0,0 0,-1 0,0 0,0 1,0-1,-1 1,0 0,1 9,5 14,29 105,-5 2,-7 2,10 188,-28-151,-9-1,-30 231,-70 172,73-449,-5-1,-6-1,-65 139,14-75,79-169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1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0 168,'2'26,"0"0,2 0,1-1,1 1,0-1,3 0,0-1,18 35,-4-16,1-2,3-1,53 62,-61-80,2 0,1-2,32 24,-42-35,0-1,1-1,0 0,0 0,0-2,1 1,0-2,26 6,-36-10,0 1,0-1,0 0,0 0,0 0,0-1,1 0,-2 1,1-1,0-1,0 1,0 0,0-1,-1 0,1 0,-1 0,1 0,-1-1,0 1,0-1,0 0,0 0,-1 0,1 0,-1 0,1-1,-1 1,0-1,-1 0,1 1,2-8,2-11,0-1,-1 1,-1-1,1-32,-3 35,3-25,-3 1,-2-1,-1 0,-3 0,-1 1,-2-1,-3 2,-1-1,-18-44,20 59,7 22,1 0,-1 1,-1-1,1 1,-1-1,0 1,0 0,-1 0,0 1,-4-6,8 11,0-1,0 1,-1 0,1 0,0 0,0 0,0-1,0 1,-1 0,1 0,0 0,0 0,0 0,-1 0,1 0,0 0,0-1,0 1,-1 0,1 0,0 0,0 0,-1 0,1 0,0 0,0 0,0 0,-1 0,1 1,0-1,0 0,0 0,-1 0,1 0,0 0,0 0,0 0,-1 0,1 1,0-1,0 0,0 0,-1 0,-1 13,7 15,-2-19,1 0,1 0,0-1,0 0,0 0,1 0,0-1,8 8,63 51,-20-20,154 132,-202-171,0 0,-1 1,0 0,8 11,-3 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17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1,'5'0,"0"1,0 0,1 1,-1-1,0 1,0 0,0 0,0 0,-1 1,1 0,-1 0,1 0,-1 0,0 1,6 7,9 9,28 43,-24-32,36 44,60 101,-114-163,1-1,-2 1,0-1,0 1,-1 0,-1 1,0-1,0 0,-2 1,0-1,-1 15,0-6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19.6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8566,'2'-9,"0"-1,2 1,-1 0,1 0,0 1,0-1,1 1,1 0,-1 0,9-9,-3 2,-1 2,1 1,1 0,0 0,0 1,1 0,1 1,24-13,114-49,-72 36,2-3,259-111,-212 99,-4-6,-1-5,-4-6,-2-4,193-158,-113 53,-132 118,101-117,-110 112,145-200,-123 155,89-125,-9-7,184-381,-332 596,-2-1,0-1,8-54,-14 58,2 0,0 1,2 0,0 0,2 1,14-27,-14 36,0 1,1-1,18-15,17-22,241-358,-159 217,138-282,59-228,-254 539,160-335,-188 416,-4-3,31-96,-50 121,0-2,27-61,-38 104,2-1,0 1,1 1,1 0,0 1,2 0,19-19,-23 25,-1 0,0-1,-1 0,0 0,0-1,-1 0,-1 0,0-1,-1 0,0 0,-1 0,5-25,60-195,115-257,134-208,-317 697,17-37,4-5,-2-1,-2-1,-2 0,11-50,-26 89,-2 13,-2 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21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1,'3'0,"0"1,-1-1,1 1,0 0,0 0,-1 0,1 1,-1-1,1 0,-1 1,1 0,-1-1,0 1,0 0,0 0,2 3,33 43,-23-29,11 20,-1 1,-2 1,18 46,-5-12,249 478,-139-276,269 484,-362-671,4-3,5-2,127 140,274 309,-122-132,-228-280,151 126,-75-75,178 212,-254-262,22 14,6-7,261 188,-274-226,590 387,-641-437,529 304,-589-335,1 0,0-2,1 0,0-1,0-1,1-1,-1 0,1-2,1 0,33 2,-28-6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22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0,'5'12,"0"0,1 0,0-1,1 0,1 0,-1 0,11 10,0 2,423 501,-214-296,298 232,146 81,-659-532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37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301 1714,'27'0,"0"1,0 1,0 1,0 2,-1 1,0 0,48 21,60 38,-2 5,-4 7,194 152,-292-201,-22-19,-21-18,-208-192,32 26,31 47,-5 8,-231-130,334 222,47 23,0 0,0-1,1-1,-1 0,2 0,-1-1,-13-13,25 21,-1-1,1 1,-1-1,1 0,-1 1,1-1,-1 0,1 1,0-1,-1 0,1 0,0 1,0-1,0 0,-1 0,1 1,0-1,0 0,0 0,0 0,0 1,0-1,1 0,-1 0,0 0,0 1,1-1,-1 0,1-1,22-16,44-6,-63 23,81-19,174-18,92 18,-104 14,0 11,0 11,-2 10,0 11,371 107,-609-142,1 0,-1 0,1 0,-1-1,1 0,12 0,-20-1,1 0,0 0,0-1,0 1,0 0,0 0,0-1,0 1,0-1,-1 1,1 0,0-1,0 0,-1 1,1-1,0 1,0-1,-1 0,1 1,-1-1,1 0,-1 0,1-1,0 0,-1 0,1 0,-1 0,0 0,0 0,0-1,0 1,-1 0,1 0,0 0,-1 0,1 0,-1 0,-1-3,-16-32,0 2,-3 0,0 1,-3 1,-32-36,38 47,-55-64,-5 3,-2 3,-157-118,88 92,-252-132,307 189,-98-56,188 102,0 1,0-1,1 0,-1 0,1 0,0-1,0 1,0-1,1 1,-1-1,1 0,-3-5,5 8,0 0,-1-1,1 1,0-1,0 1,0 0,0-1,0 1,0-1,0 1,0 0,1-1,-1 1,0 0,1-1,-1 1,1 0,0-1,-1 1,1 0,0 0,0 0,0 0,0 0,0 0,0 0,0 0,0 0,0 0,0 1,1-1,-1 0,0 1,0-1,1 1,-1-1,0 1,1 0,-1-1,1 1,-1 0,2 0,23-4,1 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38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251 760,'0'7,"1"0,-1 0,1 1,1-1,-1 0,1 0,1-1,-1 1,1 0,0-1,1 1,-1-1,8 9,-3-6,0 0,1-1,0 1,1-2,-1 0,2 0,14 8,9 1,1-2,0-2,1-1,47 9,18-4,0-5,1-4,122-8,-161-1,113-18,-153 16,0-1,-1-2,0 0,0-1,-1-1,0-1,0-1,22-16,-36 21,-1-1,0 1,0-1,0-1,-1 1,0-1,0 0,-1 0,0 0,-1-1,0 1,0-1,-1 0,0 0,0 0,0-10,0-6,0-1,-2 0,-1 1,-7-41,0 30,-2-1,-1 1,-2 1,-2 0,-1 1,-1 1,-2 0,-2 2,0 0,-3 1,0 1,-45-41,50 54,-1 1,0 0,-1 1,-1 2,0 0,0 1,-1 2,0 0,-45-10,36 13,-1 1,0 2,-1 2,1 0,0 3,-56 8,26 4,0 2,1 3,1 3,1 3,1 2,2 3,-60 40,83-46,2 2,-44 45,17-15,48-47,0 1,1 0,1 1,0 0,0 1,1 0,-7 14,13-23,1 0,0 0,0-1,0 2,0-1,0 0,1 0,-1 0,1 0,0 0,0 0,0 0,0 1,1-1,-1 0,1 0,0 0,0 0,0 0,0 0,1 0,-1-1,1 1,-1 0,1-1,0 1,0-1,0 1,0-1,1 0,-1 0,1 0,-1 0,1-1,0 1,0-1,-1 1,4 0,16 7,-2-3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39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1126 0,'0'75,"12"245,-8-283,3 0,1 0,1-1,3-1,0 0,29 54,-17-46,2-2,1 0,3-2,41 43,-50-60,1-2,1 0,1-1,0-1,2-1,0-2,55 25,-74-37,1-1,0 0,0 0,0 0,0-1,0-1,0 1,12-2,-19 1,0 0,0 0,0 0,0-1,0 1,0 0,0-1,0 1,0 0,0-1,0 0,0 1,0-1,0 1,0-1,0 0,-1 0,1 0,0 1,0-1,-1 0,1 0,-1 0,1 0,0-1,-1-1,0 0,0 1,0-1,-1 1,1-1,-1 1,1-1,-1 1,0-1,0 1,0 0,0-1,-1 1,1 0,0 0,-3-3,-9-11,1 1,-2 1,0 0,-1 0,-19-13,-91-56,108 72,-71-41,-2 3,-3 5,-1 4,-175-50,130 57,-1 5,-264-18,244 34,134 10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0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0 801,'58'0,"87"11,-119-7,-1 2,0 0,0 2,-1 1,43 21,-39-15,-1 2,0 1,47 42,-64-51,0 1,-1 0,0 0,0 1,-1 0,-1 1,0 0,0 0,-1 0,-1 1,6 20,-10-33,-1 1,0-1,0 0,0 0,0 0,1 0,-1 1,0-1,0 0,0 0,0 0,0 1,0-1,0 0,1 0,-1 0,0 1,0-1,0 0,0 0,0 1,0-1,0 0,0 0,0 0,0 1,0-1,-1 0,1 0,0 1,0-1,0 0,0 0,0 0,0 1,0-1,-1 0,1 0,0 0,0 0,0 1,0-1,-1 0,1 0,0 0,0 0,0 0,-1 0,1 1,0-1,0 0,0 0,-1 0,-12-12,-13-26,-3-19,2-1,3-2,-26-93,40 111,2 0,1 0,3 0,1 0,2-1,6-58,-5 100,0-1,0 1,0-1,0 1,0 0,1-1,-1 1,0-1,1 1,0 0,-1-1,1 1,0 0,-1 0,1 0,0-1,0 1,0 0,0 0,0 0,0 0,0 0,1 1,-1-1,0 0,0 0,1 1,-1-1,0 1,1-1,-1 1,0 0,1 0,-1-1,1 1,-1 0,1 0,-1 0,0 0,1 1,-1-1,1 0,-1 1,0-1,1 0,-1 1,3 1,9 3,-1 2,1-1,-1 2,12 8,-9-6,406 286,-342-224,-79-72,1 0,-1 1,0-1,0 0,1 1,-1-1,0 0,0 0,1 0,-1 1,0-1,1 0,-1 0,0 0,1 1,-1-1,0 0,1 0,-1 0,1 0,-1 0,0 0,1 0,-1 0,1 0,-1 0,0 0,1 0,-1 0,0 0,1-1,-1 1,0 0,1 0,5-15,-4-25,-2 36,0-85,3 0,4 0,4 1,4 0,35-114,-47 193,0-1,1 1,0 0,1 0,0 0,0 0,12-13,-15 20,0 0,0 0,0 0,0 1,0-1,0 1,1-1,-1 1,0 0,1 0,-1 0,1 0,0 1,-1-1,1 1,-1-1,1 1,0 0,-1 0,1 0,0 0,-1 1,1-1,-1 1,1-1,0 1,-1 0,1 0,-1 0,0 1,1-1,-1 0,0 1,3 2,53 42,-1 2,55 62,55 48,-76-86,193 116,-249-167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1.5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716 1312,'-3'1,"-1"0,1 0,-1 0,1 1,0-1,0 1,-1 0,1 0,0 0,0 0,1 1,-1-1,-3 5,-7 4,-29 24,2 2,1 1,2 3,2 0,-49 76,62-82,2 1,2 1,1 0,2 2,2 0,1 0,2 1,-6 46,15-79,0 0,1 1,0-1,0 0,1 1,0-1,0 1,0-1,1 0,0 0,1 0,0 0,0 0,5 8,-5-10,1-1,0 1,0-1,0 0,1-1,-1 1,1-1,0 1,0-1,0-1,1 1,-1-1,0 0,1 0,0-1,-1 1,1-1,9 0,-5 0,0 0,0-1,0 0,0-1,0 0,0-1,0 0,-1-1,1 0,9-4,-14 5,-1 0,0 0,0-1,0 1,-1-1,1 0,-1 0,1 0,-1 0,0-1,0 1,-1-1,1 0,-1 0,1 0,-1 0,-1 0,1-1,0 1,-1 0,0-1,0 1,0-9,3-47,13-304,-17 270,-23-172,8 207,11 47,0-1,2 1,-1 0,0-14,10 26,7 11,14 14,30 29,2-3,2-2,116 68,-51-47,149 60,-173-87,1-4,2-5,1-5,158 24,-258-53,9 3,-1-2,1 0,0-1,-1 0,19-4,-31 4,1-1,-1 0,0 0,0 0,0 0,0 0,0-1,0 0,0 1,-1-1,1 0,0-1,-1 1,0 0,1-1,-1 1,0-1,0 1,0-1,-1 0,1 0,-1 0,0 0,1 0,-1 0,-1-1,1 1,0 0,0-6,-1-10,0 1,-1-1,0 0,-2 1,0 0,-1 0,-1 0,-8-20,-67-139,64 145,-40-75,-4 3,-5 2,-4 4,-115-127,119 156,-3 3,-2 4,-4 2,-2 4,-2 3,-101-51,31 35,-3 7,-2 6,-300-65,355 103,81 18,65 13,473 133,770 148,-945-220,-326-70,40 8,0 3,68 27,-92-26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2.1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0,'5'0,"9"4,15 11,16 10,18 14,23 18,23 12,9 2,7 7,4 3,-8-4,-16-11,-13-8,-22-14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2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 0,'-2'0,"1"1,-1-1,1 1,-1-1,1 1,0 0,-1-1,1 1,0 0,-1 0,1 0,0 0,0 0,0 0,0 0,0 1,0-1,0 0,-1 3,-16 33,11-23,-2 5,0 1,2 0,0 0,1 1,2 0,-4 26,4-6,2-1,3 55,-1-90,1 0,-1 0,1 0,0 0,0-1,1 1,-1 0,1 0,0-1,0 1,1-1,-1 0,1 0,0 0,0 0,1 0,-1 0,1-1,-1 0,1 0,0 0,1 0,-1 0,0-1,5 2,-2-1,0-2,0 1,0 0,0-1,0-1,0 1,1-1,-1 0,0-1,0 0,0 0,0 0,0-1,0 0,0 0,12-7,4-3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2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1 463,'17'-32,"2"0,2 2,0 1,2 0,1 2,1 0,2 2,0 1,1 1,2 1,0 2,1 1,1 1,1 2,1 1,0 2,63-16,-14 15,1 4,146 2,169 36,-291-16,-1 5,-1 5,-1 5,119 46,-174-52,-2 3,0 1,-1 2,50 40,-67-44,-2 2,-1 1,-1 1,-1 1,-2 1,37 60,-41-53,-1 1,-2 1,-2 0,-2 1,-1 1,-2 0,5 57,-7-21,-5 0,-2 1,-11 81,-1-73,-3 0,-4-1,-4-1,-3-1,-4-2,-3 0,-4-2,-3-2,-3-2,-4-2,-3-1,-110 119,73-110,79-73,-1 0,0-1,-1-1,1 1,-1-1,0-1,-1 0,-11 3,20-6,0-1,-1 0,1 0,0 1,0-1,-1-1,1 1,0 0,0 0,-1-1,1 1,0-1,0 0,0 0,0 0,0 0,0 0,0 0,0 0,0-1,0 1,1-1,-1 1,0-1,1 0,0 0,-1 1,1-1,0 0,0 0,0 0,0 0,0-1,1 1,-1 0,0 0,1 0,0-1,-1-2,-2-18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3.1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0,'4'4,"6"2,6 4,12 8,11 2,10 5,20 8,10-2,9 2,6 4,-3 5,-10 3,-9-6,-9-5,-15-4,-16-8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3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30,'0'-4,"-4"-2,-2-4,1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4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413 1,'-7'0,"1"1,1 1,-1-1,0 1,0 0,0 0,1 1,-1 0,1-1,0 2,0-1,0 1,0 0,1 0,-7 7,-6 8,0 0,-16 27,-18 29,-68 133,105-179,1 1,1 0,2 1,1 0,2 1,1 0,1 0,0 37,4-66,1 0,0 0,0 0,0-1,0 1,1 0,-1 0,1 0,0-1,0 1,0 0,0-1,0 1,0-1,1 1,-1-1,1 0,0 0,0 1,0-1,0 0,0-1,0 1,0 0,1 0,2 0,0 0,1 0,0-1,0 0,0 0,0 0,0-1,0 0,0 0,0-1,0 1,7-3,2 1,-7 0,0 0,1 1,-1 0,0 0,1 1,-1 0,11 2,-17-1,0-1,0 1,0 0,0 0,0 0,0 1,0-1,-1 0,1 1,0-1,-1 1,1 0,-1-1,1 1,-1 0,0 0,0 0,0 0,0 0,0 0,0 0,-1 0,1 0,-1 1,1-1,-1 0,0 0,0 1,0-1,0 0,0 0,-1 4,-2 18,-2 0,0 0,-2-1,0 1,-2-1,-19 38,26-57,0 0,0-1,-1 1,1 0,-1-1,0 1,0-1,-4 4,-8 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5.0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3,'-52'-1,"26"0,0 1,0 1,-28 4,53-5,0 0,0 0,1 0,-1 0,0 0,0 1,0-1,0 0,1 0,-1 0,0 1,0-1,0 1,1-1,-1 0,0 1,1-1,-1 1,0 0,1-1,-1 1,1-1,-1 1,0 0,1-1,0 1,-1 0,1 0,-1 0,1-1,0 1,0 0,-1 0,1 0,0-1,0 1,0 0,0 0,0 0,0 0,0 0,0-1,1 1,-1 0,0 0,0 0,1 0,28 39,-19-27,79 111,105 197,-119-189,138 186,-180-276,2-1,2-1,1-3,54 41,-77-66,1-1,1-1,0 0,1-1,-1-1,1-1,1-1,0 0,0-1,0-1,0-1,0-1,1 0,38-3,-45-2,1 0,-1-1,0 0,0-1,-1 0,1-1,-1-1,0 0,-1 0,0-1,0-1,-1 0,0 0,0-1,-1-1,11-15,7-13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5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742 1,'-4'0,"-6"0,-6 0,-4 8,-3 8,-6 4,-6 13,-7 9,-12 10,-15 4,-17 7,-6 0,-5-2,5-7,19-12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6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1,'20'1,"0"1,0 1,0 0,0 2,0 0,-1 1,0 2,24 11,17 13,61 44,-118-74,194 132,278 245,-454-361,49 50,-65-63,-1 1,1-1,-1 1,0 0,-1 0,0 0,0 1,0-1,0 1,1 10,-3-15,-1 0,1 0,-1 0,0 0,0 0,0 0,0-1,0 1,0 0,0 0,-1 0,1 0,-1 0,1 0,-1-1,0 1,0 0,0 0,0-1,0 1,0-1,0 1,0-1,-1 1,1-1,-1 0,1 0,-1 1,1-1,-1 0,0 0,1-1,-1 1,0 0,0-1,0 1,1-1,-1 1,0-1,0 0,0 0,-2 0,-2 0,1 0,0 0,-1-1,1 1,-1-1,1-1,0 1,0-1,0 0,0 0,0-1,0 1,-8-7,3-1,-1-1,1-1,1 1,0-2,1 1,0-1,1-1,1 1,0-1,-8-27,3 0,3 0,-7-68,13 84,1-1,1 0,1 1,1-1,1 0,2 1,1 0,0 0,2 1,14-32,3 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6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0,'4'9,"10"11,7 10,4 6,7 8,2 2,7 1,-2 1,-8-7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7.3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39,'-1'-2,"1"1,1-1,-1 0,0 1,0-1,0 1,1-1,-1 1,1-1,-1 1,1-1,0 1,-1 0,1-1,0 1,0 0,0 0,0-1,0 1,0 0,1 0,-1 0,0 0,0 1,1-1,-1 0,1 0,-1 1,0-1,1 1,-1-1,1 1,-1 0,1-1,0 1,-1 0,1 0,2 0,4 1,1 0,-1 0,1 0,-1 1,1 0,9 4,72 33,140 81,-160-80,451 268,-353-196,152 134,-267-201,68 77,-104-102,0 0,-2 1,-1 1,0 0,-2 1,0 0,10 32,-15-25,-7-29,0 0,1 0,-1 0,0 0,0 0,0 0,0 0,0 0,0 0,0 0,0 0,0 0,0 0,-1 0,1-1,0 1,-1 0,1 0,-1 0,1 0,-1 0,1 0,-1-1,1 1,-2 1,1-3,0 1,0-1,1 1,-1-1,0 0,1 1,-1-1,0 0,1 0,-1 0,1 0,-1 1,1-1,0 0,-1 0,1 0,0 0,-1 0,1 0,0 0,0 0,0 0,0-1,-4-27,4 29,-2-20,2 0,1 0,0-1,2 1,0 1,1-1,1 0,1 1,1 0,0 0,1 1,1 0,14-21,-6 13,1 1,2 0,0 2,1 0,2 1,0 1,50-34,-61 47,1 0,0 1,1 1,-1 0,1 1,0 0,28-5,-36 9,0 0,1 1,-1 0,1 0,-1 1,0-1,1 1,-1 1,0-1,0 1,1 0,-1 1,-1-1,1 1,0 0,-1 1,1-1,-1 1,0 0,6 6,1 4,0 1,0 1,-2 0,0 0,-1 1,0 0,-1 0,-1 1,6 27,-7-23,-1 1,-1-1,-2 1,0 0,-1 0,-1 0,-5 35,3-49,1 0,-2 0,1 0,-1-1,0 1,-1-1,0 1,0-1,-1 0,0-1,-1 1,1-1,-1 0,-1 0,1-1,-1 0,0 0,-1-1,1 1,-1-2,0 1,0-1,-1 0,1-1,-1 0,0 0,0-1,0 0,-13 1,-5-3,2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8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1579,'-5'1,"0"-1,0 1,1 0,-1 1,0-1,0 1,1 0,-1 0,1 0,-1 1,1-1,0 1,0 0,0 1,0-1,1 1,0-1,-1 1,1 0,0 0,1 0,-1 1,-2 5,1-1,0 0,0 0,1 1,0-1,1 1,0-1,0 1,1 0,0 0,1 0,1 10,2 3,1 0,1-1,2 1,0-1,1 0,1 0,2-1,23 37,-16-33,2 0,0 0,2-2,1-1,0-1,28 19,-12-14,1-1,2-1,0-3,1-2,1-1,1-3,0-1,82 13,-125-27,23 4,0 0,0-3,50-1,-70 0,1-1,-1 0,1 0,-1 0,0 0,1-1,-1 0,0 0,0 0,0-1,-1 0,1 0,0 0,-1 0,0-1,0 1,0-1,0 0,-1 0,1-1,-1 1,0-1,-1 0,5-9,-1-7,0-1,-2 0,-1 1,0-1,-2 0,-1-26,-16-137,15 180,-10-83,-4 2,-4 0,-3 1,-5 0,-3 3,-3 0,-74-128,98 194,-1 1,-1 0,0 1,-1 1,-17-17,28 29,0 0,-1 0,1 0,0 0,-1 0,1 0,0 1,-1-1,1 0,-1 1,1-1,-1 1,0 0,1-1,-1 1,1 0,-1 0,-2 0,3 1,1-1,-1 1,0-1,1 1,-1-1,1 1,-1-1,1 1,-1 0,1 0,0-1,-1 1,1 0,0-1,0 1,-1 0,1 0,0 0,0-1,0 1,0 0,0 0,0-1,0 1,0 0,0 0,1 0,-1-1,0 1,0 0,1 0,-1-1,0 1,1 0,-1-1,2 2,4 11,0 0,2-1,-1 0,2-1,-1 1,2-1,-1-1,13 11,101 75,-92-73,123 84,226 117,184 50,322 77,-836-335,1-2,65 9,-110-22,0 0,0-1,0 0,0 0,0 0,0-1,0 0,0 0,7-3,-10 3,-1 0,0 0,1-1,-1 1,0-1,0 1,0-1,0 0,0 0,-1 0,1 0,-1 0,1-1,-1 1,0 0,0-1,0 1,0-1,0 1,0-1,-1 1,1-1,0-3,0-13,0 0,0 0,-2 1,-1-1,-5-27,-29-95,24 101,-47-143,-8 2,-7 4,-9 3,-133-209,150 277,-5 4,-166-182,197 244,-3 2,-1 2,-68-43,78 59,0 1,-1 2,0 2,-2 1,-69-17,80 26,-1 0,-50-1,69 6,0 0,0 0,0 1,1 0,-1 1,0-1,1 1,-1 1,1-1,-1 1,1 1,0-1,-12 9,18-11,0 0,0 0,0 0,0 0,0 0,0 1,0-1,0 0,0 0,0 1,1-1,-1 0,0 1,1-1,0 1,-1-1,1 1,0-1,-1 1,1-1,0 1,0-1,0 1,0-1,1 1,-1-1,0 1,1-1,-1 1,1-1,-1 0,1 1,0-1,-1 0,1 1,0-1,0 0,0 0,0 0,0 1,0-1,0 0,1-1,-1 1,0 0,2 1,8 5,-1-1,0 0,1 0,16 5,115 38,249 51,-162-47,219 75,98 24,-528-148,10 2,52 19,-71-21,-1 0,0 0,0 1,0 0,0 0,-1 1,0 0,0 0,11 13,4 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2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1,'0'4,"0"7,0 5,0 4,0 4,0 2,0 1,0 0,0 0,4 1,2-2,-1-3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9.0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0 677,'0'-5,"4"0,6-1,10-7,10-6,17-12,26-14,30-21,37-16,37-15,18-9,6-3,-31 17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9.3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1,'0'4,"4"6,2 5,4 5,0 7,7 8,5 11,11 10,5 8,-4-6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49.6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83 166,'-4'-9,"-6"-2,-10-4,-1-4,3-2,8-7,11 2,9 5,3 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50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460 740,'-2'1,"-1"-1,1 1,-1-1,1 1,-1 0,1 0,0 0,-1 0,1 1,0-1,0 1,0-1,0 1,0 0,0-1,-2 5,-28 38,26-35,-28 46,3 1,-40 102,-27 127,90-261,-84 306,75-249,4 1,-3 93,15-157,0-1,2 1,0 0,1 0,1-1,5 18,-7-31,0-1,1 1,-1-1,0 0,1 1,0-1,0 0,0 0,0 0,1 0,-1-1,1 1,-1-1,1 1,0-1,0 0,0 0,0 0,0 0,1-1,-1 0,0 1,1-1,-1 0,1 0,0-1,-1 1,1-1,-1 0,1 0,0 0,-1 0,1-1,0 1,6-3,5-2,0 0,-1 0,0-2,0 0,-1-1,1 0,-2 0,1-2,-1 0,-1 0,1-1,-2 0,0-1,0 0,15-26,-4 1,-1 0,-2-1,-1-1,18-68,-21 59,-3-1,5-56,-14 85,-1 0,-1 0,0 0,-2 0,0 0,-1 0,-1 1,-8-24,9 35,-1-1,-1 1,1 0,-1 0,-1 0,1 1,-1-1,-1 1,1 1,-9-7,-8-4,0 1,-26-13,31 20,1-1,1-1,0 0,0-2,-24-23,39 35,0 0,0 0,-1-1,1 1,0 0,1 0,-1-1,0 1,0-1,1 1,-1-1,0 1,1-1,0 1,-1-1,1 1,0-1,0 0,0 1,0-1,0 1,0-1,0 0,1 1,-1-1,0 1,1-1,0 1,-1-1,1 1,0-1,-1 1,1 0,0-1,0 1,0 0,0 0,1 0,-1-1,0 1,0 0,1 1,-1-1,1 0,1-1,6-3,1 1,0 0,0 0,0 0,18-2,671-89,-650 90,313-25,-273 27,180 17,-249-11,0 0,0 1,-1 1,1 1,-1 1,21 10,-33-14,-1 1,1 0,-1 1,0-1,0 1,0 0,-1 1,0-1,0 1,0 0,-1 1,0-1,0 1,-1-1,0 1,0 0,0 0,2 13,-1 8,-1 1,-2-1,-1 0,-1 0,-2 1,-1-1,0 0,-3-1,0 1,-1-1,-2-1,-16 33,24-54,-1 0,0-1,0 1,0-1,-1 1,1-1,-1 0,0 0,-5 3,8-6,0 0,0-1,-1 1,1-1,0 1,-1-1,1 0,0 1,-1-1,1 0,0 0,-1 0,1 0,0 0,-1 0,1 0,0 0,-1-1,1 1,0 0,-1-1,1 0,0 1,0-1,-1 1,1-1,0 0,0 0,0 0,0 0,0 0,0 0,0 0,0 0,1 0,-1 0,0 0,1-1,-1 1,0-2,-12-20,2 0,0 0,2-1,-7-26,-20-104,17 61,5-2,4 0,3 0,10-138,1 185,1 0,3 0,2 1,2 0,2 1,2 0,2 2,2 0,2 0,46-67,-62 102,1 1,0 0,0 0,1 0,0 1,0 0,1 1,0 0,12-7,-17 11,0 1,0-1,0 1,0 0,0 0,0 0,0 1,0-1,0 1,0 0,1 0,-1 0,0 1,0 0,0 0,0 0,0 0,0 0,0 1,0-1,-1 1,1 0,-1 1,1-1,-1 1,5 3,74 72,117 143,50 107,-199-261,-25-36,20 29,-42-56,0 1,0 0,-1 0,1 0,-1 0,0 0,-1 0,1 1,0 10,-2-15,0 1,0 0,0-1,-1 1,1-1,0 1,-1 0,0-1,1 1,-1-1,0 1,0-1,0 0,1 1,-1-1,-1 0,1 1,0-1,0 0,0 0,-3 1,-12 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16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1,'2'0,"-1"1,0 0,0 0,1 0,-1 0,0 0,0 0,0 0,0 0,0 0,0 0,0 1,0-1,-1 0,1 1,0-1,-1 0,1 1,-1-1,0 1,1-1,-1 1,0-1,0 1,0-1,0 1,0 2,0 0,187 1136,59-9,-66-319,-164-741,135 684,-51 7,-68-470,123 511,-35-345,-41-166,220 595,-148-534,-148-346,0 0,-1 0,0 0,-1 0,1 0,-1 1,-1-1,1 0,-1 0,-2 11,-16 78,9-55,1-5,-71 396,67-337,3 0,7 153,4-220,2-1,0 1,2-1,0 0,2 0,2-1,0 0,1-1,2 0,24 37,-21-38,-1 1,-1 1,-1 0,-1 1,-2 0,13 49,117 468,-31-133,-106-399,0 0,0-1,1 1,11 20,-13-29,0 1,1-1,-1 0,1 0,0-1,0 1,0 0,0-1,0 0,0 0,1 0,-1 0,1 0,-1-1,1 1,0-1,0 0,7 1,684 72,-496-57,1451 107,-1224-94,2902 144,15-143,-2417-60,1210-193,-1700 151,1318-196,-1366 227,1 18,489 33,437-2,-1210-13,999-56,-131 26,-753 31,123-17,119 2,-282 30,243 47,-338-48,1-4,151-6,78 5,-179 16,-93-13,1-2,67 3,-109-10,5 0,0 1,0-1,0-1,0 1,0-1,0 0,0-1,-1 1,1-2,0 1,-1-1,10-5,6-9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59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80 119,'-2'40,"-2"0,-17 71,1-6,3 20,7 0,4 0,13 144,-6-255,1 0,0 0,1-1,9 25,-12-36,1 0,-1 0,1 0,0 0,0 0,0-1,0 1,0 0,0 0,0-1,1 1,-1 0,1-1,-1 0,1 1,0-1,-1 0,1 0,0 0,0 0,0 0,0 0,0 0,0-1,0 1,0-1,0 1,0-1,0 0,0 0,0 0,0 0,0 0,0 0,0-1,0 1,0-1,0 1,0-1,0 0,3-1,0-1,-1 0,0-1,0 1,0-1,0 0,-1 0,1 0,-1 0,0 0,0-1,2-5,28-62,-22 45,29-62,40-95,-67 150,-2-1,-1 0,6-51,-15 81,-1 1,0-1,0 0,-1 0,1 1,-1-1,0 1,0-1,-1 1,1-1,-4-6,4 10,0 0,1 0,-1 0,0 0,1 0,-1 0,0 0,0 1,0-1,0 0,0 0,0 1,0-1,0 1,0-1,0 1,0-1,0 1,0 0,-2-1,2 1,-1 1,0-1,0 0,1 1,-1-1,0 1,1 0,-1-1,0 1,1 0,-1 0,1 0,0 0,-1 0,1 0,0 1,-3 1,-3 6,0 0,1 0,0 0,0 1,1 0,1 0,-1 0,1 1,1-1,-3 18,2-7,1-1,1 1,1-1,3 40,-1-55,-1 0,1-1,1 1,-1 0,1 0,-1 0,1-1,1 1,-1-1,1 0,-1 1,1-1,0 0,1-1,-1 1,1-1,3 4,1-2,-1 0,1-1,0 1,0-2,0 1,1-1,-1-1,1 1,9 0,1 0,0-1,0-1,0-1,0-1,0 0,0-1,0-1,27-9,-32 7,0-2,0 0,0-1,-1-1,0 1,-1-2,0 0,0-1,-1 0,-1 0,0-1,0-1,-1 1,-1-2,10-18,-1-2,-2-1,-1-1,-2-1,-1 0,7-43,-12 44,-1 0,-2-1,-2-70,-2 94,0 0,-1 0,0 1,-1-1,-1 0,0 1,0 0,-1 0,-1 0,0 1,-1 0,0 0,-1 0,-14-15,20 23,-1 1,0-1,0 0,0 1,0 0,0 0,-1 0,1 0,0 0,-1 1,1 0,-1-1,0 1,0 1,1-1,-1 0,0 1,0 0,0 0,1 0,-1 0,0 1,0-1,0 1,-4 2,4-1,-1 0,1 1,-1 0,1 0,0 0,0 0,0 1,1 0,-1-1,1 1,0 1,0-1,0 0,1 1,0-1,-1 1,2 0,-3 6,-39 137,-28 80,69-224,1 0,-1 1,1-1,1 0,-1 1,0-1,1 1,1 7,-1-11,0 1,0-1,0 0,0 0,1 1,-1-1,1 0,-1 0,1 1,-1-1,1 0,0 0,-1 0,1 0,0 0,0 0,0 0,0 0,0 0,0-1,0 1,0 0,0-1,0 1,0 0,0-1,1 0,-1 1,0-1,0 0,1 1,-1-1,0 0,2 0,-2 0,0 0,0 0,0 0,0-1,0 1,-1 0,1 0,0-1,0 1,0-1,-1 1,1-1,0 1,-1-1,1 1,0-1,-1 1,1-1,-1 0,1 1,-1-1,1-1,0 4,-3 4,-3 37,5-43,0 0,0 0,0 0,0 0,0 1,0-1,0 0,0 0,0 0,0 0,0 1,0-1,0 0,0 0,0 0,0 0,0 1,0-1,0 0,0 0,0 0,0 0,0 0,0 1,0-1,0 0,0 0,0 0,1 0,-1 0,0 0,0 1,0-1,0 0,0 0,0 0,1 0,-1 0,0 0,0 0,0 0,0 0,1 0,-1 0,0 0,0 0,0 0,0 0,0 0,1 0,-1 0,0 0,12-18,-15 35,3-17,-1 1,1-1,0 1,0-1,-1 1,1-1,0 1,-1-1,1 1,0-1,-1 1,1-1,0 0,-1 1,1-1,-1 0,1 1,-1-1,1 0,-1 0,1 1,-1-1,1 0,-1 0,0 0,1 0,-1 0,1 0,-1 0,1 0,-1 0,0 0,1 0,-1 0,1 0,-1 0,1 0,-1-1,1 1,-1 0,1 0,-1-1,1 1,-1 0,1-1,-1 1,1 0,0-1,-1 1,1-1,0 1,-1-1,0 0,0-1,-1-1,1 1,-1-1,1 0,0 1,0-1,0 0,0 0,-1-4,-1-11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14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1,'6'0,"0"1,-1 0,1 0,0 1,-1 0,1 0,-1 0,1 1,-1-1,7 6,49 38,-46-34,25 23,-2 1,-1 2,62 82,162 205,-245-304,303 385,-252-330,4-3,2-3,90 65,137 68,-75-53,-200-133,416 264,-254-182,324 119,70 9,-215-79,11 17,-51-22,483 166,-426-178,-5-2,1004 420,-1192-472,594 205,110-100,-140-56,-336-60,-20-4,746 117,-1099-173,53 13,-1 4,-1 4,108 47,-91-33,97 19,-43-15,119 33,-58-19,-9 10,112 31,-262-83,1-3,127 9,-138-24,0-2,92-16,-135 16,59-3,0 2,0 5,116 14,56 0,-45-28,3-1,-159 15,0-2,0-2,0-2,0-2,52-16,-94 22,0 0,0-1,0 0,0 0,0 0,0 0,0 0,-1-1,6-5,-8 7,-1 1,1-1,0 0,-1 0,1 0,-1-1,1 1,-1 0,0 0,1 0,-1 0,0 0,0 0,0 0,0-1,0 1,0 0,0 0,0 0,0 0,0-1,-1 1,1 0,-1 0,1 0,-1 0,1 0,-1 0,1 0,-1 0,0 0,1 0,-1 1,0-1,0 0,0 0,0 0,0 1,0-1,0 1,-2-2,-26-16,0 1,-2 2,-56-21,53 22,-653-199,320 112,292 81,55 17,0-2,0 0,1-1,0-1,0-1,0-1,-28-18,47 27,-1 0,1 0,-1 0,1 0,0-1,-1 1,1 0,0 0,0-1,-1 1,1 0,0 0,0-1,-1 1,1 0,0-1,0 1,-1 0,1-1,0 1,0 0,0-1,0 1,0-1,0 1,0 0,0-1,0 1,0 0,0-1,0 1,0-1,0 1,0 0,0-1,0 1,0 0,0-1,1 0,17-5,31 3,-46 3,146 8,-1 7,150 34,-36-5,32 0,289 38,-332-64,-251-18,-15 0,0 1,1 1,-1 1,-27 7,9 8,1 0,1 2,0 2,2 0,-46 47,49-46,-60 59,-84 105,-61 104,-36 43,-164 96,426-425,-1 1,0-2,-1 1,1-1,-1 0,0 0,-8 3,14-6,0-1,0 0,0 0,0 1,0-1,0 0,0 0,0 0,-1 0,1 0,0 0,0-1,0 1,0 0,0 0,0-1,0 1,0-1,0 1,0-1,0 1,-1-2,1 0,0 1,-1-1,1 0,0 0,0 0,0-1,0 1,0 0,1 0,-1 0,1-1,-1 1,1 0,0-5,-6-65,-20-89,-68-334,-3 150,60 229,24 81,3 11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26.7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576 0,'2'6,"-1"0,1-1,1 1,-1-1,1 0,-1 1,2-1,3 4,0 3,12 17,1-2,25 26,19 24,147 263,-72-108,36 57,20 32,-115-184,-13-30,-48-73,1-1,28 34,232 250,-189-232,166 120,-22-21,-177-136,118 73,-125-86,79 70,-14-10,264 156,-83-60,-1-22,-155-95,224 110,-81-43,54 64,-85-47,131 41,66 39,-380-194,380 213,-37-18,-222-121,7 12,-132-82,2-4,2-2,99 42,-3-17,158 88,-122-53,21 10,-121-58,3-6,2-4,190 52,-193-71,-48-13,56 20,544 217,-604-228,-15-7,46 14,-71-25,0-1,1 0,-1-1,0 0,1 0,-1-2,0 1,15-4,34-5,1 2,-1 2,106 7,182 37,-138-2,223 69,200 96,-501-158,-72-24,23 10,2-5,119 21,141 28,-234-45,201 25,-274-49,0 3,-1 1,49 18,-53-15,0-2,1-1,0-2,57 5,-58-11,41 1,-1 2,88 18,384 79,-448-84,31 7,243 32,-334-50,0 1,-1 1,0 3,49 20,-52-18,0-1,1-1,0-2,0-2,39 3,41-8,-72-3,1 2,0 1,81 17,-58-7,1-3,-1-2,1-4,86-6,-28 1,-84-1,0-1,-1-2,66-19,-62 13,-1 3,80-8,-96 16,0-2,-1-1,0-1,38-12,-38-1,-21 10,-20 11,-13 7,-1-3,-43 8,-14 3,23-6,0-2,-1-2,-85-2,-98 12,210-13,-141 19,149-22,1-2,-1 0,0-2,-36-6,0-13,52 16,0 0,-1 1,0 0,-15-1,-280-47,203 28,79 16,0 2,-54-7,30 8,0-3,-51-15,17 4,11 2,-64-10,37 15,17 3,1-3,-115-33,150 30,-205-55,-130 1,35 24,270 35,1-3,-82-27,93 22,0 2,0 3,-101-6,68 13,-122-25,127 15,-143-6,200 20,0-3,1-1,0-2,-56-19,-42-10,-308-39,387 64,-57-21,19 4,61 22,-62-6,62 10,-61-14,-56-12,8 3,66 8,-51-15,70 17,0 3,-100-11,-49-11,128 18,1 3,-107-5,-152 13,88 4,97-11,0-6,-176-47,102 19,62 15,1-8,-187-72,261 81,50 19,1-1,0-2,1-2,-51-32,69 39,1 1,-2 0,1 1,-1 1,0 0,-1 1,-32-6,-10-3,-1-4,2-2,-77-39,-165-102,261 139,-698-432,316 188,76 92,55 31,-740-477,747 419,196 137,-23-9,-226-112,70 67,146 69,-139-81,182 82,2-2,2-4,2-3,4-3,-88-100,121 105,28 44,0 0,0 0,-14-16,-178-188,-34-38,132 135,-404-454,342 404,-233-187,364 328,1-1,2-1,0-2,3-1,-41-64,52 76,-2 1,1 0,-2 2,-1 0,-31-23,27 22,0-1,1 0,-25-31,38 38,0 3,1 0,0-1,1 0,0-1,-7-18,13 28,0 0,0 0,1-1,-1 1,1 0,0 0,0-1,-1 1,2 0,-1 0,0-1,0 1,1 0,-1 0,1-1,-1 1,1 0,0 0,0 0,0 0,0 0,1 0,-1 0,0 0,1 1,-1-1,1 0,0 1,-1 0,1-1,0 1,0 0,0 0,0 0,0 0,0 0,0 0,1 0,2 0,5-1,0-1,-1 2,1-1,0 1,0 1,0 0,0 0,0 1,0 1,0-1,9 4,21 6,50 23,-48-18,707 264,-730-272,0 0,0 2,-1 0,-1 2,0 0,0 0,-1 2,0 0,16 19,-5 2,-2 0,-1 1,26 53,-30-55,2-1,51 57,20 30,88 127,-160-223,1-1,1-1,1 0,0-2,54 32,149 66,-128-70,724 392,-519-281,110 63,261 210,-343-214,-293-191,-1 2,-2 1,42 45,86 112,-78-84,20 22,-6 5,89 152,-167-240,-20-35,1 0,1 0,-1 0,1-1,0 1,1-1,-1 0,1-1,1 1,-1-1,1 0,0 0,8 5,71 40,148 77,-194-109,1-2,0-1,2-2,50 8,-72-16,-4 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27.8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15,'0'1,"0"-1,0 0,-1 0,1 0,0 0,0 0,-1 0,1 1,0-1,0 0,0 0,-1 0,1 0,0 0,0 0,-1 0,1 0,0 0,0 0,-1 0,1 0,0 0,0 0,-1-1,1 1,0 0,0 0,0 0,-1 0,1 0,0 0,0-1,0 1,-1 0,1 0,0 0,0 0,0-1,0 1,0 0,-1 0,1-1,0 1,0 0,0 0,0 0,0-1,0 1,0 0,0 0,0-1,0 1,0 0,0 0,0-1,0 1,0 0,0 0,0-1,0 1,0 0,0 0,1 0,-1-1,0 1,0 0,1-1,0 0,0 0,0 1,0-1,0 1,0-1,0 1,0-1,0 1,1-1,-1 1,0 0,0 0,0 0,0 0,3 0,19 2,-1 1,1 1,-1 1,35 13,87 43,-75-30,1616 737,-1279-579,1550 779,459 189,-1012-496,-439-114,-919-521,88 35,-94-44,-36-16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29.0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1,'71'53,"-11"-7,111 123,-28-23,306 225,-231-200,-26-14,293 232,23-31,620 292,-478-361,18-43,-235-89,676 236,-662-237,413 98,14-60,-409-95,-431-90,-13-1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2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17,'0'-5,"5"-1,1 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29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1,'7'4,"0"1,-1 0,1 0,-1 1,0-1,0 1,-1 1,0-1,7 12,12 15,247 272,-36-41,425 545,-60-70,-191-299,-294-332,231 164,-283-232,1-3,101 43,148 35,-257-101,-1-1,2-4,68 4,30 4,-92-2,-37-5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1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1,'3'1,"-1"0,1 0,0 0,-1 0,1 1,-1-1,1 1,-1 0,0 0,0 0,0 0,0 0,0 0,0 1,1 3,4 2,706 776,-464-516,-1-6,94 102,-236-258,-20-21,-75-72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4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3243,'1'-1,"-1"-1,1 1,0-1,0 1,-1 0,1-1,0 1,0 0,0-1,0 1,1 0,-1 0,0 0,0 0,1 0,-1 0,0 0,1 1,-1-1,1 1,2-2,36-11,2 6,0 1,77 0,2 0,-49 0,0-4,134-36,-178 37,-1-1,0-1,-1-2,-1 0,0-2,0 0,-2-2,0-1,-1 0,28-32,-9 1,-2-3,-3-1,-2-1,27-60,94-245,-84 186,-53 129,59-124,-67 149,1 1,1 0,0 1,2 0,0 0,21-18,-26 29,0 0,0 0,1 1,0 0,0 0,0 1,0 1,1-1,0 2,-1 0,1 0,12 0,18 0,75 7,-115-5,43 5,0 2,0 2,-1 1,73 29,154 87,-24-9,-226-109,0-1,0-1,0-1,28 3,-41-7,0 0,0-1,0 1,-1-2,1 1,0-1,0 0,0 0,-1-1,1 0,-1 0,1 0,-1-1,0 0,0 0,11-8,-14 7,0 0,0 0,0 0,-1 0,1 0,-1-1,0 1,0-1,-1 0,1 1,-1-1,0 0,0-9,1-75,-2 63,-3-80,-5 0,-5 0,-35-142,26 163,-5 2,-2 1,-5 1,-66-118,78 163,-1 0,-2 1,-2 2,0 0,-3 2,0 1,-2 2,-1 1,-1 1,-1 2,-2 1,0 2,-1 2,-1 2,-78-25,-11 15,97 22,31 5,0 0,-1 0,1 0,0 0,0 0,-1 0,1 0,0 0,0 0,0 1,-1-1,1 0,0 0,0 0,-1-1,1 1,0 0,0 0,0 0,-1 0,1 0,0 0,0 0,-1 0,1 0,0 0,0-1,0 1,0 0,-1 0,1 0,0 0,0-1,0 1,0 0,0 0,-1 0,1-1,0 1,0 0,0 0,0 0,0-1,0 1,0 0,0 0,0-1,0 1,0 0,0 0,0-1,15-6,32-5,-46 11,526-86,4 37,-531 50,744-52,-741 52,32 0,-29 5,-17 7,-2-2,0 1,1 1,1 0,0 1,0 0,1 0,1 1,1 1,0-1,0 1,-5 20,-8 25,-20 98,35-130,-19 95,5 0,6 2,5 0,9 161,2-255,2 1,0-1,11 35,-13-55,2-1,-1 0,1 0,1 0,0-1,0 1,1-1,0-1,1 1,-1-1,2 0,13 13,-33-51,-269-399,-15-23,34-20,244 431,10 16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5.6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109 633,'6'1,"0"1,0 0,0 0,0 1,-1 0,1 0,-1 0,0 0,0 1,0 0,0 0,-1 1,1-1,4 7,3 1,465 506,-43 35,-413-525,2 1,29 51,-52-80,1 1,0-1,-1 1,1 0,-1 0,1-1,-1 1,1 0,-1 0,0-1,1 1,-1 0,0 0,0 0,0 0,1-1,-1 1,0 0,0 0,0 0,0 0,-1 0,1 0,0-1,0 1,0 0,-1 1,-1-3,1 1,-1 0,0-1,1 1,-1-1,0 0,1 0,-1 1,1-1,-1 0,1 0,0 0,-3-3,-39-33,2-3,-69-84,73 79,-170-216,-251-414,404 588,5-1,4-3,3-2,-55-186,95 270,-1 1,2-1,-1 1,1-1,1 0,0-13,0 21,0 0,0 0,1 0,-1 0,0 0,1 0,-1 0,1 0,-1 0,1 0,-1 0,1 0,0 0,-1 0,1 0,0 1,0-1,0 0,0 1,0-1,-1 0,3 0,-1 1,1-1,-1 1,0 0,1 0,-1 0,1 0,-1 0,0 0,1 1,-1-1,0 1,1 0,-1 0,4 1,29 16,0 1,-1 2,-1 1,44 39,-17-14,702 568,-187-146,23-24,-586-436,-8-6,1 1,-1-1,1 0,0 0,0 0,0-1,0 1,1-1,-1-1,0 1,9 1,-13-3,-1 0,1 0,-1 0,1 0,-1 0,1 0,-1-1,1 1,-1 0,1 0,-1 0,1-1,-1 1,0 0,1 0,-1-1,1 1,-1 0,0-1,1 1,-1 0,0-1,1 1,-1-1,0 1,0-1,1 1,-1-1,0 1,0 0,0-1,0 1,0-1,0 1,0-1,0 1,0-1,0 1,0-2,-5-22,4 23,-21-58,-45-85,7 21,-19-77,8-3,-87-418,148 573,2 1,2-1,2 0,3-59,1 105,0 0,0 0,1 0,-1 1,0-1,1 0,-1 0,1 0,0 0,-1 1,1-1,0 0,0 1,0-1,0 0,0 1,2-2,-2 3,0-1,0 1,0-1,0 1,0 0,0 0,0-1,-1 1,1 0,0 0,0 0,0 0,0 0,0 0,0 1,0-1,0 0,0 0,0 1,0-1,0 0,0 1,1 0,7 5,-1 0,0 1,0 0,13 14,-18-18,340 390,-113-123,-147-175,112 121,-167-192,-7-7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5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6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1040 17,'-60'-15,"38"14,1 0,-1 2,1 0,0 2,0 0,0 2,0 0,0 1,1 1,0 1,0 1,-21 13,-15 11,2 2,-85 73,81-59,2 3,3 3,-56 72,89-100,0 1,2 1,1 1,2 0,0 1,2 1,2 0,1 0,-9 54,17-72,0-1,2 1,0 0,0 0,2 0,-1 0,2 0,0-1,7 21,-6-24,0 0,1-1,1 1,-1-1,2-1,-1 1,1-1,0 0,1 0,0-1,0 0,18 11,4 0,1-3,0 0,1-2,62 16,143 20,-204-43,661 78,-590-74,-71-7,-13-2,0 1,0 0,0 1,0 2,-1 0,0 1,21 9,-37-13,0 0,0 0,0 1,0-1,0 1,0 0,-1 0,1 0,-1 0,0 0,0 0,0 1,0-1,-1 1,1 0,-1-1,0 1,0 0,0 0,-1-1,1 1,-1 0,0 0,0 0,0 0,-1 0,0 5,-3 12,-1-1,0 1,-15 33,16-44,-35 87,-4-2,-5-3,-84 125,114-192,-1-1,-1-2,0 0,-2-1,-1-1,-1-1,0-1,-1-1,-1-1,0-1,-1-2,-1 0,-57 16,48-18,0-2,0-1,-1-2,0-1,-71-2,83-4,0-2,0-1,0-1,0-1,1-1,0-1,0-1,1-2,-32-18,36 17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39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10839 0,'-959'37,"-870"234,1367-188,-848 188,-12 119,832-241,84-17,-274 75,506-166,-1-8,-2-8,-294 4,459-28,-1 0,1-2,-1 0,1 0,-1-1,1 0,0-1,0-1,0 0,0 0,1-1,-14-8,10 3,0 1,0 1,0 0,-1 1,-1 1,1 0,-1 1,0 1,0 1,0 0,0 1,-1 1,1 1,0 0,-1 1,1 1,0 1,0 0,0 2,0 0,1 0,-1 2,-15 8,-301 173,64-61,-148 79,194-76,-235 182,372-254,73-48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0.4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2868,'1'-3,"1"0,0-1,0 1,0 0,0 0,1 1,-1-1,1 0,0 1,0-1,0 1,0 0,0 0,6-2,4-5,43-26,1 2,2 2,81-30,-50 23,897-369,-905 374,411-152,8 22,7 23,574-83,-658 158,642-117,-938 151,-2-6,-1-5,-3-5,122-66,-228 105,563-276,-388 201,219-64,-260 106,2 6,309-28,-259 49,383-47,-541 50,0-2,-1-3,59-28,55-21,-104 50,71-9,-9 2,-111 19,-11 2,-12 0,-3 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1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9,'0'0,"0"-1,-1 1,1 0,0 0,0 0,0-1,0 1,0 0,0 0,0 0,0-1,0 1,0 0,0 0,0-1,0 1,0 0,0 0,0 0,0-1,0 1,0 0,0 0,0 0,0-1,0 1,1 0,-1 0,0 0,0-1,0 1,0 0,0 0,1 0,-1 0,0 0,0-1,0 1,0 0,1 0,-1 0,0 0,0 0,0 0,1 0,-1 0,0 0,0 0,1 0,-1 0,0 0,0 0,0 0,1 0,-1 0,0 0,0 0,0 0,1 0,-1 0,16 18,25 47,-25-39,134 207,166 240,-217-325,-90-131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2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1405,'1'-1,"-1"-1,1 1,-1 0,1 0,0 0,-1 0,1-1,0 1,0 0,0 0,0 0,0 1,0-1,0 0,0 0,0 0,0 1,0-1,1 1,1-1,27-12,-30 13,33-9,55-9,19-5,-31-2,-1-4,123-66,125-105,117-151,10-8,-393 321,2 2,2 2,1 3,1 3,1 3,85-21,-119 38,1 2,0 1,0 2,0 0,50 4,-71-1,0 2,0-1,0 1,0 0,-1 1,1 1,0-1,-1 1,0 1,0 0,-1 0,1 0,-1 1,0 1,0-1,-1 1,0 1,0-1,-1 1,0 0,5 9,12 31,28 76,-33-74,41 79,-29-80,2-1,2-2,78 81,140 102,-160-151,-91-78,0 1,0 0,-1 0,1 0,0 0,0 0,0 0,-1 0,1 0,-1 0,1 0,0 0,-1 0,0 1,1-1,-1 0,0 0,0 1,0-1,1 0,-1 0,0 1,-1-1,1 0,0 0,0 0,-1 1,1-1,0 0,-1 0,1 0,-1 1,1-1,-1 0,0 0,0 0,1 0,-1 0,0-1,0 1,0 0,0 0,-1 0,-8 8,0-2,0 1,-18 9,13-8,-1116 662,627-379,-646 394,1121-668,-195 113,169-103,0-3,-70 23,121-47,1 0,0 1,-1-2,1 1,0 0,-1-1,1 1,-1-1,1 0,-1 0,1 0,-1-1,1 1,-4-2,5 1,1-1,-1 1,1 0,-1-1,1 1,0-1,0 1,0-1,0 0,0 0,0 1,0-1,0 0,1 0,-1 0,1 0,-1 0,1 0,0 0,0 0,0 0,0 0,0 1,0-1,1-3,3-65,0 21,-2-1,-2 1,-2-1,-13-73,6 89,6 24,0 1,0 0,1-1,0 0,1 1,0-1,1 0,0 0,1-10,0 17,1 1,-1-1,1 1,0 0,0-1,0 1,0 0,0 0,1 0,-1 1,0-1,1 0,0 1,-1 0,1-1,0 1,-1 0,1 1,0-1,0 0,3 0,-1 0,24-6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3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64,'0'0,"0"0,0-1,0 1,0 0,0-1,0 1,0-1,0 1,0 0,0-1,0 1,0 0,0-1,0 1,1-1,-1 1,0 0,0 0,0-1,1 1,-1 0,0-1,0 1,1 0,-1 0,0-1,1 1,-1 0,0 0,1 0,-1-1,0 1,1 0,-1 0,0 0,1 0,-1 0,1 0,18 6,16 17,43 42,80 90,-91-87,-41-42,-4-6,-1 0,-1 2,-1 0,-1 1,-1 1,24 43,-41-66,1 1,-1-1,1 1,-1-1,1 1,0-1,-1 0,1 1,0-1,0 0,0 0,0 1,0-1,0 0,1 0,-1 0,0 0,0-1,1 1,-1 0,1 0,-1-1,0 1,3 0,-2-2,0 1,0 0,0-1,-1 0,1 1,0-1,-1 0,1 0,0 0,-1 0,1 0,-1 0,1 0,-1-1,0 1,0 0,2-3,7-10,0-1,-1 0,10-23,-15 28,18-30,2 1,1 1,2 1,2 1,1 2,1 1,2 1,2 2,0 1,2 2,1 2,72-36,-90 52,1 0,1 2,0 0,0 2,0 0,0 1,36 0,-50 3,0 1,-1 1,1-1,-1 1,1 0,-1 1,1 0,-1 0,0 1,0 0,0 0,0 1,0-1,-1 2,0-1,0 1,0-1,0 2,-1-1,0 1,0-1,0 2,-1-1,0 0,6 11,-2 4,-1 0,-1 0,0 0,4 33,2 91,-10-117,-1-1,5 207,-7-209,-2 1,0-1,-2 1,-1-1,0 0,-21 47,25-69,1 1,-1-1,1 0,-1 1,0-1,0 0,-1 0,1 0,-1-1,1 1,-1-1,0 1,0-1,0 0,0 0,0 0,0 0,-1-1,1 1,-1-1,1 0,-1 0,-4 0,-1-1,1 0,0-1,0-1,0 1,1-1,-1 0,0-1,1 0,-13-7,-95-42,-2 5,-2 5,-128-27,222 63,-9-1,-47-17,74 21,-1 1,1-2,0 1,0-1,1 0,-1 0,1-1,0 0,0 0,0 0,1-1,-7-7,5-3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3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454 1,'-27'27,"2"1,2 2,-36 55,-44 105,92-169,-32 65,5 1,3 2,4 1,-21 102,50-183,1 0,-1 0,1 0,1 1,0-1,0 0,3 14,-3-22,1 1,-1 0,1 0,-1-1,1 1,0 0,0-1,0 1,0-1,0 1,0-1,0 0,0 1,1-1,-1 0,1 0,2 2,-2-2,1 0,-1-1,1 1,-1-1,1 1,-1-1,1 0,-1 0,1 0,0 0,-1-1,1 1,-1-1,1 1,-1-1,4-1,0-1,1 0,-1 0,1 0,-1-1,0 0,0 0,-1 0,1-1,-1 0,0 0,-1-1,1 1,5-9,1-6,0 0,14-40,0 3,60-143,-74 169,-2-1,-1 1,-1-1,3-54,-9 60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4.6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349 532,'0'-1,"0"1,0-1,0 1,0 0,0-1,0 1,0 0,0-1,0 1,0-1,0 1,0 0,0-1,0 1,0 0,-1-1,1 1,0 0,0-1,0 1,0 0,-1-1,1 1,0 0,0 0,-1-1,1 1,0 0,-1 0,1-1,0 1,-1 0,1 0,0 0,-1 0,1-1,0 1,-1 0,0 0,-16 8,-11 21,12 9,15-36,0 0,1 0,-1 0,1 0,0 0,0 0,-1 1,1-1,1 0,-1 0,0 0,0 0,1 0,0 0,-1 0,1 0,1 3,-2-5,1 1,-1-1,0 1,1-1,-1 0,1 1,-1-1,1 0,-1 1,1-1,-1 0,1 0,-1 1,1-1,-1 0,1 0,0 0,-1 0,1 0,-1 0,1 0,0 0,-1 0,1 0,-1 0,1 0,-1 0,1 0,-1 0,1-1,0 1,-1 0,1-1,-1 1,1 0,-1 0,0-1,1 1,-1-1,1 1,-1-1,0 1,1 0,-1-1,0 1,1-1,-1 1,0-1,0 0,1 1,-1-2,17-33,-15 32,8-28,-2-1,-1 0,-1 0,2-48,-7 75,-1 0,0-1,0 1,-1 0,0-1,0 1,0 0,0-1,-1 1,0 0,0 0,0 0,-1 1,0-1,1 1,-2-1,1 1,0 0,-1 0,0 0,0 1,0-1,0 1,-1 0,0 0,1 0,-1 1,0 0,0 0,-7-2,-5-2,-1 2,1 0,-1 1,0 1,0 0,1 1,-1 1,-20 3,32-2,0 0,0 0,0 0,0 1,0 0,0 0,0 1,1-1,-1 1,-8 7,12-9,0 0,1 1,-1 0,1-1,-1 1,1 0,0 0,-1 0,1 0,0 0,0 0,1 0,-1 0,0 0,1 1,-1-1,1 0,0 0,-1 1,1-1,0 0,1 0,-1 1,0-1,1 0,-1 0,1 1,-1-1,1 0,0 0,2 3,1 4,1-1,0 1,0-1,1 0,0-1,0 1,1-1,0 0,0-1,1 0,0 0,0 0,0-1,0-1,1 1,0-1,18 5,-14-6,1 0,-1-2,0 1,0-2,1 0,-1 0,0-1,0-1,1 0,-1-1,-1-1,24-8,-20 6,0-1,-1 0,0-1,28-19,-38 23,-1 0,1 0,-1-1,0 1,-1-1,1 0,-1 0,0 0,0-1,-1 1,0-1,0 1,0-1,0 0,-1 0,0 0,1-10,-2-21,-1 0,-11-61,4 30,4 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7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0,'0'4,"4"2,6 4,6 8,8 6,4 8,11 10,7 8,-1 3,2 1,-3-4,-2-2,-6-5,-2-6,-7-4,-7-4,-7-7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8.2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1361 424,'-18'1,"1"1,-1 0,1 1,0 1,0 1,0 1,0 0,-21 11,-17 13,-52 38,41-25,-600 401,625-413,1 1,-46 49,73-68,2 1,0 1,0 0,2 0,0 1,0 0,2 1,0 0,1 0,-4 19,2 6,2 0,2 1,2-1,2 1,1 0,14 78,-12-109,-1-1,2 0,0 1,0-1,1-1,0 1,1-1,0 0,1 0,0 0,0-1,1 0,0-1,1 0,0 0,10 7,7 1,1 0,0-2,1-1,58 18,-37-14,87 27,-119-40,0-1,0 0,0-1,1-1,32-1,-37-3,0-1,-1-1,1 0,-1 0,0-1,0 0,0-1,-1-1,0 0,-1 0,12-13,40-27,27-12,393-277,-372 251,-4-4,113-123,-199 191,-2-1,0 0,-1-1,26-52,-35 57,0 0,-2-1,0 0,-1 0,-1 0,-1 0,1-39,-4 18,-2 0,-2 0,-1-1,-22-74,19 89,-1 1,-1 0,-2 0,-1 1,0 1,-2 0,-1 1,-22-25,-226-210,261 255,-1 0,1 0,-1 0,0 0,0 1,0 0,0-1,0 2,0-1,-1 0,1 1,-8-2,8 3,1 0,0 0,-1 0,1 1,0 0,-1-1,1 1,0 0,0 0,0 1,0-1,0 1,0 0,0-1,0 1,1 0,-1 1,-3 3,-102 88,56-51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49.6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2072 41,'1'-2,"-1"1,0-1,0 1,0-1,-1 0,1 1,0-1,0 1,-1-1,1 1,-1-1,0 1,1-1,-1 1,0 0,0-1,0 1,0 0,0-1,0 1,0 0,0 0,0 0,-3-1,1 1,1 0,-1 0,1 1,-1-1,0 1,0 0,1-1,-1 1,0 1,1-1,-1 0,0 1,-3 0,-9 4,1 0,-1 1,1 0,-14 10,-101 62,-167 134,-99 120,281-233,48-43,-314 283,284-245,-150 191,220-248,2 0,1 2,1 1,3 0,1 2,2 0,2 1,2 0,2 1,-6 60,13-77,1 0,2 0,1 0,1 0,1 0,1-1,2 1,0-1,2 0,1-1,1 1,1-2,1 0,2 0,0-1,1-1,1 0,26 27,-31-40,0 0,0 0,1-1,0-1,1 0,-1 0,1-2,1 1,-1-2,1 1,0-2,0 0,0-1,0 0,28-1,-1-2,1-2,0-2,-1-1,50-16,288-91,-253 74,180-72,-262 92,-1-3,-1-2,-1-1,67-55,-80 54,-1-3,-1 0,-2-1,-1-2,21-36,84-177,-77 129,-5-2,-6-2,27-132,-49 167,-5-1,-3 0,-3 0,-5-1,-12-128,6 191,0 1,-2-1,-1 1,0 0,-2 1,0-1,-2 2,0 0,-2 0,0 1,-1 0,-1 1,-1 1,0 1,-2 0,0 1,-28-20,36 30,-1 1,0 0,0 0,0 1,0 0,-1 1,1 1,-1 0,0 0,0 1,0 0,1 1,-1 1,-21 3,12-3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50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1 887,'1'-14,"0"1,1 0,0-1,1 1,1 0,0 0,1 1,9-17,60-95,-54 93,26-40,4 1,67-72,-93 116,1 2,2 0,0 2,2 1,0 2,1 0,1 2,35-14,2 7,0 3,1 2,1 4,100-9,-50 15,218 13,-318-1,-1 0,1 1,26 10,33 6,-72-19,-1 0,1-1,0 0,0 0,0-1,0 1,0-2,0 1,0-1,0 0,-1 0,1-1,-1 0,0 0,0-1,7-4,-7 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51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0 981,'1'-6,"-1"1,1-1,0 1,1-1,-1 1,1 0,0 0,1 0,-1 0,1 0,0 0,0 1,4-5,56-56,-38 41,106-100,6 7,4 6,5 5,198-106,-307 192,0 1,1 2,1 1,0 3,1 1,1 1,0 3,61-5,573-4,-637 18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1:53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3157,'1'-4,"0"0,0 0,0 0,0 0,1 0,0 1,0-1,0 0,0 1,0 0,4-5,6-10,670-988,269-118,-820 989,6 5,303-219,-354 293,2 5,150-64,-169 88,1 3,1 3,1 4,95-12,-114 25,-1 2,1 3,0 2,0 2,-1 3,0 1,-1 3,0 3,-1 1,0 3,-1 1,85 52,-89-48,-29-16,0 0,-1 0,0 2,-1 0,1 0,-2 1,25 26,-38-36,1 0,0 0,-1-1,0 1,1 0,-1 0,1-1,-1 1,0 0,1 0,-1 0,0 0,0 0,0 0,0 0,0-1,0 1,0 0,0 0,0 0,0 0,0 0,-1 0,1 0,0-1,-1 1,1 0,-1 0,1 0,-1-1,1 1,-1 0,1-1,-1 1,0 0,1-1,-1 1,0-1,1 1,-1-1,0 1,0-1,0 1,1-1,-1 0,0 0,0 1,0-1,0 0,0 0,-1 0,-17 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02.4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1,'-1'0,"0"1,0-1,0 1,0-1,0 1,0-1,0 1,0 0,0 0,0-1,0 1,1 0,-1 0,0 0,0 0,1 0,-1 0,1 0,-1 0,1 0,-1 1,1-1,0 0,-1 0,1 0,0 0,0 3,-5 37,5-36,0 17,1 0,1 0,1 0,0 0,2 0,1-1,0 0,17 35,11 13,49 75,-57-101,18 30,21 37,121 157,-179-259,0 0,1 0,0 0,0-1,1-1,-1 1,1-1,1-1,-1 0,12 5,-16-9,0 1,0-1,0 0,0 0,0 0,0-1,1 0,-1 0,0 0,0-1,0 1,0-1,0-1,0 1,0-1,0 1,0-2,0 1,-1 0,1-1,-1 0,7-5,38-25,-32 23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03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0 158,'29'0,"0"-1,-1-2,1 0,51-15,-32 6,62-6,-65 12,78-20,-104 20,1-1,-1 0,0-1,0-1,17-12,-21 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4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580 1101,'1'-25,"-2"0,-1 0,-1 0,-1 0,-1 1,-1-1,-1 1,-1 1,-19-40,-56-105,10 15,-139-217,198 350,-34-46,45 62,0 1,0-1,0 1,-1 0,1 0,-1 1,1-1,-1 1,0 0,0-1,0 2,-1-1,1 0,-5 0,9 2,-1 0,0 0,0-1,0 1,0 0,0 0,0 1,0-1,0 0,0 0,0 0,0 1,1-1,-1 0,0 1,0-1,0 1,0-1,1 1,-1-1,0 1,1-1,-1 1,0 0,1 0,-1-1,0 3,0-1,0 0,0 0,1 1,-1-1,1 1,0-1,0 0,-1 1,2-1,-1 5,1 0,1 0,-1 1,1-1,0 0,1 0,5 9,2-1,1-1,1 0,0-1,1 0,1-1,0-1,0 0,1-1,0 0,19 8,27 10,88 29,-104-42,59 19,2-6,1-3,1-6,1-4,181 1,-135-16,187-22,-300 17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0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3243,'0'1,"0"1,0-1,-1 0,1 0,0 0,-1 1,1-1,-1 0,1 0,-1 0,1 0,-1 0,0 0,0 0,1 0,-1 0,-1 0,-6 0,3-15,3-28,1 0,2 0,2 0,2 0,2 1,20-68,3 12,70-146,-48 130,4 3,6 2,133-176,-178 262,1 2,1 0,1 2,1 0,0 1,38-22,-50 33,1 1,0 1,0 0,1 0,-1 1,1 0,0 1,-1 0,1 0,0 1,0 1,0 0,0 0,0 1,0 1,0 0,0 0,0 1,10 5,0 2,-1 0,0 2,0 1,-1 0,-1 2,0 0,29 32,103 143,-85-102,-11-18,3-2,3-2,2-3,129 99,-159-141,1 0,0-2,2-2,0-1,62 19,-68-28,0-1,1-1,-1-1,1-2,0 0,0-3,0 0,36-7,-36 2,-1-1,-1-2,1 0,-1-2,-1-1,0-1,35-24,-28 14,-2-2,0-2,-1 0,50-61,-42 37,-2-1,-3-2,-2-2,-2-1,-3-1,37-115,-38 79,-3-2,-5-1,-5 0,3-112,-16 124,-2 0,-5-1,-3 1,-4 1,-25-84,26 123,-3 0,-1 1,-2 1,-48-79,53 101,0 2,-2-1,0 2,-1 0,-1 1,0 1,-1 1,-1 0,-1 2,0 0,-28-13,4 10,0 1,-1 3,-1 1,1 3,-2 2,1 1,0 3,-1 2,-76 9,63 1,54-7,41-4,61-10,-2-4,110-33,77-14,188-1,-452 62,-4-1,-1 1,1 0,0 1,18 1,-28-1,0 1,0-1,0 0,0 1,0 0,0-1,0 1,0 0,0 0,0 0,0 0,0 0,-1 1,1-1,-1 0,1 1,-1-1,1 1,-1 0,0 0,1-1,-1 1,0 0,0 0,-1 0,1 0,0 0,-1 0,1 0,0 4,65 344,-44-261,-4 2,-4 0,4 112,-19-171,-2 0,-1 0,-1 0,-16 53,14-63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1.6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1098 965,'0'-3,"1"-1,-1 1,1 0,0 0,1 0,-1 0,0 0,1 0,0 0,-1 0,1 1,0-1,3-2,37-37,-24 25,121-115,102-107,-213 207,-2-1,-1-1,-2-2,-1 0,32-73,-49 96,0 1,-1-1,-1 0,0 0,0 0,0-17,-3 26,0 1,0 0,-1-1,1 1,-1 0,1-1,-1 1,0 0,0 0,-1 0,1 0,-1 0,1 0,-1 0,0 0,0 0,0 1,0-1,-1 1,1-1,-1 1,0 0,1 0,-1 0,0 1,0-1,0 1,0-1,-7 0,-15-5,0 2,-1 0,0 2,0 1,0 1,0 1,-41 6,15 2,1 2,-92 30,67-11,0 3,3 4,1 2,1 4,3 3,2 3,1 2,-107 112,119-105,2 3,3 2,3 2,2 2,4 1,2 3,4 0,3 3,-29 99,49-135,2 0,-5 51,12-79,0 0,0 0,2-1,-1 1,1 0,0 0,1-1,0 1,0 0,1-1,0 0,0 0,1 0,0 0,10 14,-10-18,-1-1,2 1,-1-1,0 0,1 0,-1 0,1 0,0-1,0 0,0 0,0 0,0 0,9 0,7 1,-1-1,28-1,-28-1,142-4,-1-6,-1-8,0-6,247-72,-233 41,-2-7,-4-7,292-167,-228 89,-183 113,-2-3,63-62,-101 89,0 1,-1-1,0 0,-1-1,0 0,7-15,-4-3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2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633 0,'-4'9,"-6"11,-6 6,-4 4,-7 13,-8 13,-10 9,-2 11,-7 9,-5 8,1-4,4-4,5-8,8-12,6-14,4-11,4-7,7-11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2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1,'12'1,"-1"1,1 0,-1 1,1 1,-1 0,0 0,17 10,19 7,200 61,-199-70,2-1,-1-3,59 2,-82-10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3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164 549,'11'1,"1"0,-1 1,1 0,-1 1,0 0,0 0,0 1,0 1,0 0,-1 1,0 0,0 0,11 11,12 11,-2 2,36 42,-38-39,99 115,136 204,-259-344,0 0,0 1,-1 0,5 12,-9-19,1-1,-1 0,0 0,1 0,-1 0,0 0,0 0,0 1,0-1,0 0,0 0,0 0,0 0,-1 0,1 0,0 1,-1-1,1 0,-1 1,0-1,0-1,-1 1,1 0,0-1,0 1,0-1,0 0,0 1,-1-1,1 0,0 0,0 1,0-1,-1 0,1 0,0-1,0 1,0 0,-1 0,1 0,0-1,0 1,-2-1,-5-2,0-1,0 1,0-1,0 0,1-1,-1 0,1 0,1-1,-11-10,-55-68,47 54,-73-93,-116-188,167 230,3-2,3-2,-48-151,87 230,-7-21,2-1,-7-52,13 75,0 0,1-1,-1 1,1-1,1 1,-1 0,1-1,0 1,0 0,0 0,1 0,0 0,0 0,0 0,0 0,1 0,0 1,0-1,0 1,0 0,1 0,6-5,-8 8,0-1,0 1,1 0,-1 0,1 0,-1 0,1 0,-1 1,1-1,0 1,-1 0,1-1,0 1,-1 1,1-1,0 0,-1 1,4 0,0 1,0 0,0 1,0-1,-1 1,1 1,-1-1,8 7,-1 1,0 0,-1 1,0 1,-1-1,13 22,-18-26,-1 0,0 1,0-1,-1 1,0 0,0 0,-1 0,0 0,-1 0,0 0,0 1,-1-1,-1 17,-2-14,0 0,0 0,-1-1,-1 1,0-1,-1 0,0 0,0-1,-1 1,-8 8,-37 43,-3-2,-110 92,115-112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4.9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95 323,'-10'9,"1"1,1 1,-1 0,2 0,-1 0,2 1,-1 0,2 0,0 1,0-1,1 1,1 0,0 1,0-1,0 21,3-24,1 0,0 0,0 0,1 0,0 0,1 0,0 0,0-1,1 1,1-1,-1 0,2 0,-1-1,1 1,0-1,1 0,0-1,0 0,1 0,-1 0,11 5,15 9,1-1,1-2,0-1,1-2,59 16,-35-15,1-4,109 9,-156-20,55 0,-66-1,0 0,0 0,0-1,0 1,0-1,0 0,0 0,0 0,-1 0,1 0,0 0,-1-1,1 0,-1 1,1-1,-1 0,0 0,3-4,-4 5,-1-1,1 1,-1-1,1 1,-1-1,0 1,1-1,-1 0,0 1,0-1,0 1,0-1,-1 0,1 1,0-1,-1 1,1-1,-1 1,1-1,-1 1,0-1,1 1,-3-3,-27-33,22 28,-41-40,-2 2,-3 2,-99-65,-14-10,165 119,-1-1,1 1,0-1,0 0,0 0,1 0,-1 0,0 0,1-1,0 1,-1 0,1-1,-2-4,3 6,0 1,0-1,0 1,0-1,0 0,0 1,1-1,-1 1,0-1,0 0,0 1,1-1,-1 1,0-1,0 1,1-1,-1 1,0-1,1 1,-1-1,1 1,-1-1,1 0,24-6,248-33,29-3,-225 36,148 6,-224 1,15 1,0 0,1 1,26 8,-40-9,0-1,0 1,0 0,-1 0,1 0,0 1,-1-1,1 1,-1-1,0 1,1 0,-1 0,0 0,0 0,0 0,0 0,-1 1,1-1,-1 1,1-1,-1 1,0 0,0-1,0 1,0 0,0 0,-1 0,1 5,-13-73,10-164,2 226,0 0,0 0,1 0,-1 0,1 0,-1 0,1 0,0 1,0-1,0 0,1 0,-1 1,1-1,-1 1,1-1,0 1,0 0,0-1,0 1,4-2,-4 3,0 0,1 0,-1 1,0-1,1 1,-1 0,1 0,-1 0,1 0,-1 0,0 0,1 1,-1-1,0 1,1 0,-1 0,0 0,1 0,-1 0,0 0,0 0,0 1,0-1,3 4,16 14,-1 2,-1 0,0 1,-2 1,-1 1,26 49,-26-42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6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1235,'98'-93,"-68"67,-1-1,-1-1,-2-1,40-59,-58 76,1-2,0 0,-1 0,0-1,-1 0,-1 0,0-1,-1 0,3-16,-8 30,0 0,0 0,0 0,0 0,0 0,-1 0,1 1,0-1,-1 0,0 0,1 0,-1 0,0 1,0-1,0 0,0 1,0-1,0 1,-1-1,1 1,0-1,-1 1,1 0,-1 0,0 0,1 0,-1 0,0 0,1 0,-1 0,0 1,0-1,0 1,0-1,0 1,0 0,1 0,-1 0,0 0,-4 0,-6 1,0 0,0 0,0 1,0 0,-13 5,1 2,1 1,-1 0,2 2,0 1,0 1,1 0,1 2,0 0,1 1,-25 30,26-25,0 0,1 1,2 1,0 1,1 0,2 1,1 0,1 1,-8 30,15-44,1-1,0 1,0 0,2-1,-1 1,1 0,1-1,1 1,3 18,-2-23,0 1,1-1,0 0,0 0,0 0,1 0,0-1,1 0,0 0,0 0,0-1,1 0,0 0,9 6,11 4,0 0,2-2,0-1,0-1,1-2,0-1,45 7,220 19,-294-34,365 15,-298-17,0-2,0-4,88-21,-137 24,-1-1,1-1,-1-1,-1-1,1 0,-1-1,-1-1,0-1,0 0,-1-1,0-1,-1 0,-1-1,0 0,-1-1,0 0,-1-1,-1-1,-1 1,0-2,-1 1,-1-1,-1 0,7-30,-9 17,-2 15,0 1,1-1,1 1,7-18,-11 31,1 0,0 0,0 0,0-1,0 1,0 0,1 0,-1 1,1-1,-1 0,1 0,0 1,-1-1,1 1,0-1,0 1,0 0,0 0,0 0,0 0,1 0,-1 0,0 1,0-1,1 1,-1 0,0-1,1 1,-1 0,0 0,1 0,-1 1,5 0,10 4,0 1,-1 1,0 0,0 1,0 1,27 20,79 76,-101-87,-5-1,-1 0,-1 1,17 26,-38-75,1 0,1 0,2-1,2 0,3-51,-1 17,-2 12,-1 26,2 0,1-1,7-39,-8 66,0 0,0 1,0-1,0 1,0-1,1 1,-1-1,1 1,-1-1,1 1,0-1,0 1,-1 0,1-1,0 1,0 0,0-1,0 1,1 0,-1 0,0 0,0 0,1 0,-1 1,0-1,1 0,-1 1,1-1,-1 0,1 1,-1 0,1-1,0 1,-1 0,1 0,-1 0,1 0,-1 0,1 0,0 0,-1 1,1-1,-1 1,1-1,-1 1,1-1,-1 1,0 0,3 1,8 5,0 1,0 1,-1 0,15 15,-15-14,86 79,17 17,236 168,-346-271,1 0,-1 0,1 0,0-1,0 1,0-2,0 1,1 0,-1-1,0 0,12 1,-14-3,-1 1,1-1,0 0,0 0,0 0,-1 0,1 0,0-1,-1 1,1-1,-1 0,0 1,0-1,1 0,-1-1,0 1,-1 0,1 0,0-1,-1 1,1-1,-1 0,2-5,20-48,-2-2,-2 0,-4-2,-1 1,9-123,-18 123,-3-1,-11-112,6 146,-2-1,-1 1,-1 0,-2 0,0 1,-2 0,0 1,-27-41,16 34,-2 1,-1 1,-1 0,-46-36,54 50,0 1,-1 1,-1 1,0 1,-1 0,0 2,0 0,-40-10,57 19,1-1,0 1,-1-1,1 1,-1 0,1 0,0 0,-1 1,-4 0,8-1,0 1,-1-1,1 0,-1 0,1 0,0 0,-1 1,1-1,0 0,-1 0,1 1,0-1,-1 0,1 1,0-1,0 0,-1 1,1-1,0 0,0 1,0-1,0 0,-1 1,1-1,0 1,0-1,0 1,0 0,11 17,45 36,104 77,-45-41,489 441,-505-442,-78-69,9 5,-2 1,-1 2,35 46,-49-53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7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1 436,'4'0,"6"-9,10-7,9-9,18-4,13-11,19-7,7-4,3 3,-6 0,-3 9,-12 7,-13 8,-11 9,-9 6,-11 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7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0,'-4'0,"-6"0,-5 0,-1 4,3 6,3 6,4 3,3 4,6 2,7 5,5 2,10 4,0-4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7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25,'0'-4,"0"-6,0-1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5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0 605,'6'-1,"0"-1,0 1,0-1,0-1,0 1,0-1,-1 0,1-1,-1 1,0-1,5-4,3-2,40-28,-1-3,-3-2,-2-2,-1-2,-3-2,74-108,-112 149,-1 1,0-1,0 0,-1 0,0 0,0 0,-1-1,2-13,-4 20,0 0,0 0,0 0,0 0,0 0,0 0,-1 0,1 0,-1 0,1 0,-1 0,0 0,0 0,0 1,0-1,0 0,0 1,-1-1,1 0,0 1,-1 0,1-1,-1 1,0 0,1 0,-1-1,0 1,0 1,0-1,0 0,0 0,0 1,1-1,-2 1,1 0,0-1,0 1,0 0,0 0,-3 1,-6-1,1 0,0 1,0 0,0 0,-1 2,2-1,-1 1,0 0,0 1,1 0,0 1,-13 8,8-3,1 1,0 0,1 0,0 2,1-1,0 1,-9 15,0 6,1 1,2 0,1 2,2-1,-16 69,27-93,-53 244,46-198,2 1,1 82,7-137,0-1,0 0,0 0,1 0,-1 0,1 0,0 0,-1 0,1 0,1 0,-1 0,0-1,1 1,-1 0,1-1,0 1,0-1,0 1,0-1,0 0,3 2,-1-2,0 0,0 0,0-1,0 1,1-1,-1 0,0 0,0-1,1 1,-1-1,1 0,-1 0,6-2,15-2,-1-2,0 0,-1-2,29-13,-41 17,74-32,0-3,-3-4,-2-3,113-86,-181 123,0-2,-2 1,1-2,-1 1,-1-1,0-1,0 0,8-18,-5 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8.7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430 1086,'-17'1,"0"1,0 0,0 1,1 1,-1 0,1 2,-1 0,2 0,-1 2,1 0,0 0,1 2,0 0,0 0,1 1,-13 15,9-8,0 0,2 2,0 0,2 1,0 0,1 1,1 0,1 1,2 0,-11 40,18-60,0-1,1 1,-1 0,1 0,-1 0,1-1,0 1,0 0,0 0,1 0,-1-1,1 1,-1 0,1 0,0-1,0 1,0-1,1 1,-1-1,0 1,1-1,0 0,0 1,-1-1,1 0,0 0,1-1,-1 1,0 0,3 1,-1-1,1-1,-1 1,0-1,1 0,-1-1,0 1,1-1,-1 0,1 0,-1 0,1 0,-1-1,0 0,1 0,-1 0,0 0,0-1,8-3,-4 0,-1 0,0-1,-1 1,1-2,-1 1,0 0,-1-1,0 0,0 0,0-1,-1 1,0-1,0 0,-1 0,4-17,4-15,-2 0,4-42,-11 65,0-5,-2 9,1 0,1 0,6-23,-8 35,0-1,1 1,-1 0,0-1,1 1,-1 0,1-1,0 1,-1 0,1 0,0 0,0 0,0-1,0 1,0 0,0 1,0-1,0 0,0 0,0 0,0 1,1-1,-1 0,0 1,1-1,-1 1,0-1,1 1,-1 0,0 0,1 0,-1 0,1 0,-1 0,0 0,1 0,-1 0,0 1,1-1,-1 0,0 1,3 0,10 7,1 1,-1 0,-1 1,1 0,17 19,3 2,170 139,7-9,290 169,-493-326,16 10,1-1,40 16,-63-29,0 1,-1 0,1-1,0 1,0-1,0 1,0-1,0 0,0 0,0 0,-1 0,1 0,0 0,0 0,0-1,0 1,0-1,0 1,-1-1,1 0,0 0,0 0,-1 0,1 0,-1 0,1 0,-1 0,1-1,-1 1,0 0,1-1,-1 1,0-1,0 0,0 1,0-1,-1 0,1 0,0 0,-1 1,1-1,-1 0,1-2,0-10,1 0,-1 1,-1-1,-3-27,-11-65,-45-170,-55-99,59 218,-7 2,-6 4,-7 2,-118-174,182 306,-44-57,52 70,0 1,0-1,-1 1,1 0,-1 0,0 0,0 0,0 1,0-1,0 1,0 0,-1 1,1-1,-10-1,12 3,-1 0,1 0,0 1,-1-1,1 1,0 0,-1-1,1 1,0 0,0 0,0 1,0-1,0 0,0 1,0-1,1 1,-1 0,0-1,1 1,-1 0,1 0,0 0,0 0,0 0,0 1,0-1,0 0,0 0,1 1,-1 2,-2 5,1 1,0-1,1 1,0-1,1 18,4 5,1 1,1-1,2 0,24 64,69 117,-54-131,4-3,2-2,78 85,219 187,-219-241,-108-90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9.4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23,'0'-5,"9"0,7 0,5 0,7 2,-1 5,4 12,5 15,5 16,8 9,-4-1,-10-8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29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1 498,'0'-13,"0"0,0 0,1 0,1 0,0 0,1 1,0-1,1 1,1-1,-1 1,2 1,0-1,0 1,1 0,1 0,0 1,0 0,1 0,0 1,0 0,1 1,15-10,12-6,1 2,1 1,0 2,2 2,0 2,70-17,7 8,140-12,-125 24,0 6,167 14,-216 0,-1 3,0 4,-1 4,138 50,-196-60,0 2,-1 0,0 2,-1 0,0 2,-1 0,23 23,-34-28,-1 0,-1 0,0 0,0 1,-1 1,0-1,-1 1,0 0,-1 1,-1-1,0 1,0 0,-1 0,-1 0,1 26,-3-11,-2 1,-2 0,0-1,-2 0,-1 0,-1 0,-2-1,0 0,-26 45,-4-3,-3-3,-68 81,41-62,-4-3,-3-4,-4-3,-3-4,-3-3,-2-5,-101 54,135-91,12-8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0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1,'24'27,"-1"1,-1 1,26 48,1 1,99 137,9-7,326 333,-482-541,20 21,0-1,48 32,-46-39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0.8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280 0,'-11'0,"-1"1,1 0,-1 0,1 1,-1 1,1 0,0 1,0-1,0 2,1 0,0 0,0 1,0 0,0 1,1 0,-10 10,10-7,0 1,1-1,0 1,1 1,0-1,0 1,2 0,0 1,0-1,1 1,0 0,1 0,-2 24,4-26,0 0,1-1,0 1,0 0,1 0,1-1,0 1,0-1,1 1,0-1,1 0,0 0,7 11,-3-10,0-1,0 1,1-2,1 1,0-1,0 0,0-1,1-1,0 1,18 7,36 14,1-4,1-2,132 26,-113-29,106 22,116 31,-305-73,11 4,0 0,0 1,0 0,-1 1,19 12,-30-17,1 1,-1 0,0 0,0 0,0 0,0 0,0 0,-1 0,1 1,-1-1,1 0,-1 1,0-1,0 1,0 0,0-1,0 1,-1 0,1 0,-1 0,0-1,0 1,0 0,0 0,0 0,-1-1,1 1,-1 0,0 0,0-1,0 1,0 0,0-1,-2 4,-20 35,-1-1,-1-1,-57 66,-111 92,119-127,-152 106,194-154,-1-2,-1-1,-1-2,-1-1,0-2,-1-1,-73 14,76-22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1.1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1,'4'0,"6"0,6 0,-1 4,3 2,-3-1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1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1,'2'4,"-1"0,0 0,1 0,0 0,0 0,0 0,0-1,1 1,0-1,-1 1,1-1,0 0,7 5,-1 1,180 174,275 204,-258-232,7-9,6-9,6-10,262 106,-470-226,6 4,2-1,-1-1,1-2,0 0,30 3,-52-10,-1 1,0-1,1 0,-1 0,1 0,-1 0,1-1,-1 1,1 0,-1-1,0 0,1 0,-1 1,0-1,1-1,-1 1,0 0,4-3,3-10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1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414 1,'-4'0,"-6"4,-10 6,-5 5,-7 5,-3-1,-4 4,-4 3,-7 6,-4 1,-1-1,9-5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2.6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0 905,'14'-12,"0"0,1 0,1 2,-1 0,2 0,-1 2,1 0,1 1,19-6,30-5,73-11,-104 22,107-15,1 6,0 7,205 12,-283 1,0 3,101 24,-141-24,0 1,-1 1,0 1,0 1,-1 1,-1 1,0 1,-1 2,23 19,-39-30,0 1,-1 0,1 0,-2 1,1-1,6 13,-10-16,1 0,-1 0,0 1,0-1,0 0,0 1,-1-1,1 1,-1-1,0 1,0-1,0 1,-1-1,1 1,-1-1,0 0,-1 5,2-8,0 0,0 1,0-1,0 0,0 0,0 1,0-1,0 0,0 0,-1 1,1-1,0 0,0 0,0 1,0-1,-1 0,1 0,0 0,0 1,0-1,-1 0,1 0,0 0,0 0,0 1,-1-1,1 0,0 0,0 0,-1 0,1 0,0 0,-1 0,1 0,0 0,0 0,-1 0,1 0,0 0,0 0,-1 0,1 0,0 0,0 0,-1 0,1 0,0 0,0-1,-1 1,1 0,0 0,0 0,-1-1,-11-19,-5-29,8-9,0-81,-1-16,-13 7,8 62,4 0,-1-126,16 180,2 11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3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0 131,'0'-5,"4"-9,6-7,1-5,3 3,3 5,4 6,2 4,1 5,-3 6,3 7,7 10,1 3,5 5,4-2,4 3,-6-4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6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0 154,'16'-2,"0"0,0-1,0-1,0 0,21-9,18-5,242-53,-221 57,152-8,-208 22,-1 0,1 1,-1 2,1 0,-1 1,22 7,-35-9,0 0,0 0,0 1,-1 0,0 0,1 0,-1 1,0-1,0 1,-1 0,1 1,-1-1,0 1,0 0,-1 0,1 0,-1 1,0-1,0 1,-1-1,0 1,0 0,1 7,1 25,-3 0,-1 0,-2-1,-1 1,-10 41,7-41,1 9,-3-1,-2 1,-1-2,-3 0,-2 0,-41 81,42-100,0 0,2 1,0 0,2 1,2 0,0 0,2 1,1 0,-3 37,7-31,1 0,3-1,0 1,2 0,2-1,1 1,22 59,-18-65,2-1,1-1,2 0,0-1,1-1,2-1,1 0,0-1,28 23,6-5,1-2,1-2,91 43,-15-8,-104-56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4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53,'-1'-1,"0"0,0-1,1 1,-1-1,0 1,1-1,-1 1,1-1,-1 1,1-1,0 1,0-1,0 1,0-1,0 0,0 1,0-1,0 1,0-1,1 1,-1-1,1 1,-1-1,1 1,0-1,-1 1,1 0,0-1,1-1,0 2,0 0,0 0,0 1,0-1,0 0,0 1,0-1,1 1,-1 0,0 0,0 0,0 0,0 0,0 0,0 1,0-1,1 1,-1-1,0 1,0 0,0 0,2 1,19 11,0 1,-1 2,-1 0,-1 1,33 35,-3-5,667 588,-601-520,-115-114,0 0,0 0,0 0,0-1,0 1,0 0,0-1,0 1,1 0,-1-1,0 1,0-1,1 0,-1 1,0-1,1 0,-1 0,2 0,-2 0,0-1,0 1,0 0,-1-1,1 1,0-1,-1 1,1-1,0 0,-1 1,1-1,-1 1,1-1,-1 0,1 0,-1 1,0-1,1 0,-1 0,0 0,1-1,1-6,-1-1,0 0,-1 0,0-13,0 7,1 5,10-171,-7 149,1 0,2 1,16-49,-22 76,0 1,1-1,-1 1,1-1,0 1,0 0,0 0,0 0,1 0,-1 0,1 1,0-1,0 1,0 0,0-1,0 1,0 0,7-2,-5 3,0 0,0 0,-1 0,1 1,0 0,0 0,0 0,0 0,0 1,0 0,0 0,7 3,10 5,1 1,-2 1,0 2,31 22,-51-34,42 30,58 54,-86-71,-2 0,1 1,-2 0,0 1,-1 1,-1 0,11 23,-19-35,0-1,0 1,-1-1,1 1,-1 0,0-1,-1 1,1 0,-1 0,0-1,0 1,-1 0,1 0,-1-1,0 1,0 0,-1-1,1 1,-5 7,3-7,-2 1,1-1,-1 0,1 0,-2 0,1 0,0-1,-1 0,0 0,0-1,0 0,-8 4,-11 2,-1-1,0-1,0-1,0-2,-50 3,-36-5,80-2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5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1040,'-1'0,"0"1,0 0,0-1,-1 1,1 0,0 0,0 0,0 0,0 0,0 0,1 0,-1 0,0 0,0 0,1 1,-1-1,0 0,1 0,0 1,-1-1,1 0,0 1,-1-1,1 0,0 1,0 2,-3 39,4-17,1 0,2 0,0-1,1 1,2-1,1-1,0 1,2-1,1-1,17 28,-5-14,2-1,2 0,0-2,3-2,40 36,-48-48,1-2,41 24,-55-36,0-1,1 0,-1-1,1 0,0-1,1 0,-1 0,0-1,1-1,17 1,-25-2,0 0,-1-1,1 1,-1-1,1 0,-1 0,1 0,-1 0,0-1,0 1,1 0,-1-1,0 0,0 1,-1-1,1 0,0 0,0 0,-1 0,1 0,-1-1,0 1,0 0,0-1,0 1,0-1,0 1,-1-1,1 1,0-5,1-10,-1 0,0 0,-2-29,0 25,-26-237,2 41,24 213,1 0,0-1,0 1,0 0,1-1,0 1,-1 0,2 0,0-5,-1 8,-1 0,1 0,0 1,0-1,-1 0,1 0,0 0,0 1,0-1,-1 0,1 1,0-1,0 1,0-1,0 1,0 0,0-1,0 1,0 0,1 0,-1 0,0 0,0-1,0 1,0 1,0-1,0 0,0 0,0 0,0 1,0-1,0 0,0 1,0-1,0 1,0-1,0 1,0 0,1 1,142 66,3-5,3-7,2-7,2-6,173 25,-286-61,74 11,-101-17,1 0,-1 0,1-2,-1 0,22-4,-34 4,1 0,-1 1,0-1,0 0,0 0,0-1,-1 1,1 0,0-1,0 1,-1-1,1 1,-1-1,1 0,-1 1,0-1,0 0,0 0,0 0,0 0,0 0,0 0,0 0,-1-1,0 1,1 0,-1 0,0 0,0-1,0 1,0 0,0 0,-1-1,1 1,0 0,-2-3,-2-12,-1 0,-1 1,-12-27,10 24,-48-109,-6 2,-5 3,-5 3,-5 4,-6 3,-4 3,-5 5,-142-127,223 222,2 1,0 0,-1 1,0 0,-1 0,1 2,-1-1,0 1,-1 1,-21-8,32 13,1 0,0-1,0 1,-1 0,1 0,0 0,0 0,-1 0,1 0,0 0,0 0,-1 0,1 0,0 0,0 0,-1 0,1 0,0 0,0 0,-1 0,1 0,0 0,0 0,-1 1,1-1,0 0,0 0,0 0,-1 0,1 1,0-1,0 0,0 0,-1 0,1 1,0-1,0 0,0 0,0 0,0 1,0-1,0 0,0 0,-1 1,1-1,0 0,0 0,0 1,8 16,19 14,69 49,2-5,111 64,-148-99,171 104,193 134,-383-245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5.4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0 315,'0'-4,"5"-1,5-5,9-4,16-5,13-7,20-8,21-7,20-8,17-10,-12 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5.7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1,'0'4,"4"10,10 12,11 4,14 8,18 12,21 16,13 14,9 2,9 3,-6 1,-11-10,-14-14,-19-13,-16-10,-15-13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6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20,'0'-4,"4"-2,6 1,1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37.2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1,'0'8,"-2"0,1 0,-1 1,0-1,-1-1,-6 15,-3 9,-113 424,108-375,5 2,3-1,2 146,7-215,1 0,0 0,1 1,0-1,1 0,0 0,7 15,-8-23,0 0,1-1,-1 1,1-1,0 0,-1 1,2-1,-1-1,0 1,0 0,1-1,0 0,-1 1,1-2,0 1,0 0,0-1,0 0,0 1,1-2,-1 1,0 0,0-1,5 0,10 1,-1 0,0-1,1-2,-1 1,0-2,0-1,0 0,0-1,-1-1,1 0,-1-2,-1 0,0 0,0-2,0 0,-2-1,1 0,13-15,-8 5,-1-1,-1-1,-1-1,0-1,-3 0,0 0,-1-2,15-45,-25 61,1 0,-2-1,0 0,0 1,-1-1,-1 0,0 1,0-1,-1 0,-1 0,0 1,0-1,-1 1,-1 0,0 0,-1 0,1 0,-2 0,0 1,0 0,-1 1,0-1,-1 1,-9-9,6 8,-1 1,0 0,0 0,-1 2,0-1,0 1,-1 1,0 1,0 0,-27-6,-3 4,-1 1,-58 1,96 4,-1 1,1-1,-1-1,1 1,-10-5,16 6,1 0,-1 0,1 0,-1 0,1 0,-1-1,1 1,-1 0,1-1,-1 1,1 0,-1-1,1 1,0 0,-1-1,1 1,0-1,-1 1,1 0,0-1,0 1,-1-1,1 1,0-1,0 1,0-1,0 0,0 1,-1-1,1 0,1 0,0 0,0-1,0 1,0 0,0 0,1-1,-1 1,0 0,1 0,-1 0,0 1,1-1,-1 0,1 0,2 0,24-10,0 1,1 2,-1 0,2 2,48-3,-30 6,0 2,83 10,-113-6,-1 0,1 1,0 0,-1 2,0 0,0 1,-1 1,0 0,25 17,-32-18,0 1,0-1,-1 2,0-1,-1 1,1 0,-2 1,1 0,-1 0,-1 0,0 1,0 0,-1 0,-1 0,5 20,-7-22,0-4,0 1,0-1,0 0,1 1,0-1,2 5,2-44,-4-33,21-127,-19 169,2 0,1 1,1 0,0 1,2-1,1 2,1-1,20-28,-29 47,0 0,-1 1,2-1,-1 1,0 0,1 0,-1 0,1 0,0 1,0-1,0 1,0 0,0 0,9-2,-10 4,-1 0,1 0,0 0,0 1,0-1,-1 1,1-1,0 1,-1 0,1 0,0 1,-1-1,1 0,-1 1,0-1,0 1,1 0,-1 0,0 0,0 0,-1 0,1 0,0 1,-1-1,3 5,5 8,-1 2,0-1,7 26,10 21,171 283,-167-303,-19-29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55.2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0,'2'1,"0"-1,-1 1,1-1,-1 1,1 0,0 0,-1 0,1 0,-1 0,0 0,1 0,-1 0,0 0,0 1,0-1,0 0,2 3,19 32,-17-25,271 530,-123-226,44 96,-58-117,-99-210,3-2,4-2,4-2,3-2,80 86,125 119,-86-89,207 177,-157-182,325 291,-94-98,30-38,-357-254,237 150,225 165,-477-314,637 460,-103-175,-189-114,569 404,-665-417,471 241,-565-374,13 7,-255-106,-2 0,0 2,-1 1,0 0,28 34,10 8,-43-46,0-1,1 0,1-2,0 0,0 0,1-2,29 10,157 34,-104-29,751 245,-21 61,752 384,-1276-559,-295-150,1-1,0 0,0-1,1-1,-1 0,1-1,20 0,28 2,168 12,-206-15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58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6637,'2'-3,"0"0,0 1,1-1,-1 1,1-1,0 1,-1 0,1 0,0 0,0 1,6-3,-1-1,40-22,1 3,92-33,-33 15,298-90,-53 21,-234 60,-1-4,150-96,197-174,-351 234,-4-6,-5-3,110-137,-78 66,165-276,-208 295,167-292,-214 352,-5-1,-3-1,26-106,85-482,38-134,-156 713,67-143,-75 198,-3 0,-1-2,-3 0,-2-1,-2-1,12-97,-22 118,2-1,2 0,0 1,24-58,65-116,-33 78,74-221,-110 276,-14 40,16-61,-25 70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29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1,'0'16,"1"0,1 0,0 0,1 0,1 0,1 0,0-1,1 0,0 0,11 18,46 78,111 150,102 87,559 574,-819-905,918 908,-22-21,-561-554,-258-267,3-5,105 65,143 107,-18 25,-86-70,354 373,-530-511,24 19,3-4,4-4,4-5,2-3,197 100,29-33,-68-33,-201-76,-1 1,69 49,-106-62,-1 0,-1 1,21 25,-22-22,1-1,32 26,-41-40,0 0,0-1,0 0,0 0,1-1,0 0,0-1,0 0,12 1,29 7,377 127,-9 32,-253-97,171 102,-262-129,-2 4,-2 3,-3 3,86 87,-9 22,-130-150,1-1,0-1,0 0,1-1,33 14,100 36,-52-24,280 130,-8-47,-294-98,-46-13,356 113,-136-49,-100-33,-25-4,-15-6,128 53,-89-15,88 36,51 14,-223-88,-2 4,79 55,-131-83,0-1,0 0,0 0,1-2,0 1,0-1,0-1,0 0,0-1,0 0,23-2,-16 1,0 1,-1 0,1 1,23 7,-6 4,63 32,-74-31,0-2,1-1,1-1,-1-1,33 6,-49-13,-3-2,0 1,-1 0,1 1,0-1,-1 1,0 1,1-1,-1 1,6 4,-1 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21.3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165 8940,'9'-9,"1"2,0-1,17-8,18-14,125-100,-143 113,1 0,0 2,1 1,51-17,-69 28,18-5,-1-1,0-2,40-20,60-51,-66 40,-18 11,72-68,-72 60,-26 23,-6 5,0 0,0 1,16-9,-22 16,-1 0,1 1,0 0,0 0,0 0,1 0,-1 1,0 0,1 1,-1-1,8 2,14-1,1 0,-1-2,1-1,-1-1,0-1,-1-2,1-1,-1-1,-1-1,0-1,0-2,42-27,-56 33,236-139,-191 112,-1-1,-2-3,74-68,62-45,221-165,-388 292,-1 0,-1-2,-2 0,0-1,-2-1,19-41,39-60,-5 33,-41 60,-2-1,-2-2,-2 0,30-66,-27 28,27-125,-1-86,-35 181,10-72,-12 66,5 1,52-168,-62 256,1-1,1 1,1 1,1 0,1 1,29-32,120-107,-29 32,227-276,-335 375,-6 8,-1 0,-2 0,0-2,-1-1,-1 0,-2-1,17-38,-18 32,1 0,35-57,-35 60,-1-1,-1-1,-2 0,11-59,-15 62,9-82,-5 25,2 9,12-62,11-14,81-308,-85 371,3 1,4 2,3 2,55-82,-76 127,-1 0,-3-1,-1-1,16-76,-30 112,13-57,3 1,2 0,34-74,34-80,-67 160,-3 9,-8 17,1 1,1 0,1 1,2 0,1 1,27-37,-29 50,1 1,0 0,16-10,-16 13,-1-1,-1 0,1-1,14-18,-26 29,0-1,-1 1,1-1,0 0,-1 1,1-1,-1 1,1-1,-1 0,1 0,-1 1,1-1,-1 0,0 0,1 1,-1-1,0 0,0 0,0 0,0 0,0 1,0-1,0 0,0 0,0 0,0 0,0 1,0-1,0 0,-1 0,1 0,-1-1,0 2,0 0,0 0,-1 0,1 0,0 0,0 1,0-1,0 0,-1 0,1 1,0-1,0 1,0-1,0 1,0-1,0 1,0 0,0-1,0 1,0 0,1 0,-1 0,0 0,0 0,0 1,-12 16,0 2,2-1,0 1,1 1,1 0,-9 33,7-23,-29 77,-240 614,138-346,61-151,62-175,-2-1,-48 82,40-85,2 1,2 1,2 1,2 1,2 1,-16 71,29-97,-2-1,-19 44,15-42,-14 48,25-71,0 1,1-1,-1 0,1 1,0-1,-1 1,2-1,-1 0,0 1,1-1,-1 0,2 4,-2-6,1-1,-1 1,0-1,1 1,-1-1,0 1,1-1,-1 1,0-1,1 1,-1-1,1 0,-1 1,1-1,-1 0,1 1,-1-1,1 0,0 0,-1 1,1-1,-1 0,1 0,-1 0,1 0,0 0,1 0,0-1,0 1,0-1,0 1,-1-1,1 0,0 0,0 0,-1 0,1 0,-1 0,3-2,14-14,0 0,-1-1,-1-1,-1-1,19-31,51-114,105-274,-55 119,-33 102,80-205,-101 131,-58 193,4 2,60-142,47-29,-91 186,-18 32,42-62,157-194,-209 286,0 1,27-25,-2 2,-106 53,49-6,1 0,0 2,-27 14,35-16,1 1,-1-1,1 2,1-1,-1 1,1 0,0 0,1 0,-5 9,-125 241,14-24,72-150,4 3,3 2,-44 135,14-8,-145 299,194-467,-292 633,236-503,-23 55,35-86,30-73,-15 28,-5-3,-3-2,-86 102,86-119,4 3,4 2,-75 163,48-91,26-56,-2 19,24-50,-61 100,-161 240,179-274,-63 162,102-204,-55 120,-92 104,30-44,-92 143,216-376,-35 54,-5-2,-112 116,45-68,-78 71,-90 38,104-89,-211 235,39-33,70-127,244-198,-1-3,-2-1,-98 36,150-66,-58 17,63-19,0-1,1 1,-1-1,0 1,0-1,0 0,0 0,1 0,-1-1,0 1,0-1,0 0,1 1,-1-1,0 0,1-1,-1 1,1 0,-4-3,5 2,0 1,0-1,0 1,0-1,1 1,-1-1,1 0,-1 1,1-1,0 0,0 1,0-1,0 0,0 0,0 1,0-1,0 0,1 1,-1-1,0 0,1 1,1-4,20-42,-14 31,32-66,3 2,72-102,-105 171,0 1,1 0,0 0,1 1,0 1,0 0,1 1,0 0,17-6,15-9,148-68,-123 61,-2-3,78-50,12-15,25-18,-84 44,-4-4,101-103,-117 99,121-125,-148 146,72-107,-104 131,20-45,-24 45,30-49,405-537,-375 537,150-127,-64 65,-116 96,-3-2,61-91,-29 37,3-1,-6-3,111-224,-145 259,76-108,-70 117,69-139,13-82,60-159,86-77,-227 441,-3-2,-4-1,45-149,-52 142,59-200,-21-30,-64 303,0-1,2 2,0-1,14-24,-12 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1.1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0 283,'8'1,"0"-1,-1 1,1 0,-1 1,1 0,-1 0,1 0,-1 1,0 0,0 1,0 0,-1 0,1 0,-1 1,0 0,0 0,7 8,-1 1,-1 1,-1 0,0 0,-1 1,0 0,7 22,-4-17,-12-21,0 0,1 0,-1 0,0 0,0 0,1 0,-1 0,0-1,0 1,0 0,1 0,-1 0,0 0,0 0,1 0,-1 0,0-1,0 1,0 0,0 0,1 0,-1 0,0-1,0 1,0 0,0 0,0 0,1-1,-1 1,0 0,0 0,0 0,0-1,0 1,0 0,0 0,0-1,0 1,0 0,0 0,0-1,0 1,0 0,1-49,-1 40,-2-107,2-110,0 223,0-1,0 0,0 1,1-1,0 1,0-1,0 1,0-1,0 1,0 0,1-1,0 1,0 0,0 0,0 0,0 0,0 1,1-1,-1 1,1-1,0 1,0 0,0 0,0 0,0 0,4-1,0 1,-1 1,1 0,-1 0,1 0,-1 1,1 0,0 0,-1 1,1-1,-1 2,1-1,-1 1,11 4,7 4,-1 0,-1 2,0 1,0 1,27 23,93 92,-109-96,-22-25,-2 1,1 1,-1 0,-1 0,0 1,0 0,-1 0,-1 0,6 15,-6-5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37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11,'4'0,"2"-5,0-1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25.7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1,'0'2,"1"0,0 0,0 1,0-1,1 0,-1 0,0 0,1 0,-1 0,1-1,3 4,2 2,268 298,-97-115,-5 11,257 392,-403-547,-2 2,-2 1,-1 0,14 54,-23-64,2 0,2-2,2 0,44 67,-19-46,98 102,368 305,-196-187,-264-232,773 687,-732-657,476 380,-228-196,409 276,-184-195,-197-132,-335-190,-1 1,0 1,40 38,7 25,-53-56,0-1,57 47,-57-57,0-2,1 0,1-2,44 16,121 27,-44-14,23 16,-3 7,-3 8,-3 6,278 187,-240-113,181 181,-230-196,-43-49,5-4,132 76,-80-41,-16-10,93 69,-151-108,-32-31,2-2,118 53,-45-25,623 329,-709-372,0-3,2-2,59 14,-19-14,-61-13,-1 0,0 2,36 14,-17-4,1-2,80 14,-39-10,-39-8,84 22,251 27,-286-50,0 5,-1 4,120 40,3-6,-145-38,0 3,91 36,-18 1,-91-36,-1 2,96 52,-126-55,-1 2,30 30,-55-50,11 12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38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1,'30'661,"69"104,-4-42,3-43,17 144,-58-229,20 193,31-5,-102-750,3 31,4 0,2-1,45 121,-54-174,0 0,0-1,1 1,0-1,1-1,-1 1,16 12,73 48,-52-38,361 226,-310-207,2-4,150 49,163 11,-346-95,1-3,0-3,0-2,97-10,461-15,-594 23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44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 4913,'-9'-74,"-1"9,-21-1299,87 331,59 8,-55 476,-60 547,0-1,0 1,1-1,-1 1,1-1,-1 1,1-1,0 1,0 0,0-1,2-2,-3 5,1-1,-1 1,0 0,1 0,-1 0,0-1,1 1,-1 0,1 0,-1 0,0 0,1 0,-1 0,1 0,-1-1,1 1,-1 1,0-1,1 0,-1 0,1 0,-1 0,0 0,1 0,-1 0,1 0,-1 1,0-1,1 0,-1 0,0 1,1-1,-1 0,0 0,1 1,-1-1,1 1,4 5,0 1,0 0,0 0,-1 1,4 8,415 984,-65 25,-122-336,-215-627,99 259,-106-297,-13-24,-1 0,1-1,-1 1,0 0,1 0,-1-1,0 1,1 0,-1 0,0-1,1 1,-1-1,0 1,1 0,-1-1,0 1,0 0,0-1,0 1,1-1,-1 1,0-1,0 1,0 0,0-1,0 1,0-1,0 1,0-1,0 1,0-1,-1-63,-79-554,38 344,-201-1715,203 1640,38 323,-55-554,59 547,11 61,349 1231,-191-465,-131-601,73 205,93 177,-130-370,-73-197,18 41,-21-48,0 1,1-1,-1 0,1 0,0 1,-1-1,1 0,0 0,0 0,0 0,-1 0,1 0,0 0,1 0,-1-1,0 1,0 0,0-1,0 1,0 0,1-1,-1 1,0-1,1 0,-1 1,0-1,1 0,-1 0,0 0,2 0,-1-1,-1 0,0 0,1 0,-1 0,0-1,0 1,0 0,0-1,0 1,0-1,0 1,0-1,-1 1,1-1,-1 1,1-1,0-3,6-37,-5 30,46-478,-21 165,53-262,-80 587,4-21,0 0,1 0,14-38,-19 58,1-1,-1 1,1-1,0 1,-1 0,1-1,0 1,0 0,0-1,0 1,0 0,0 0,0 0,1 0,-1 0,0 0,1 0,-1 0,0 1,1-1,-1 0,1 1,-1-1,1 1,-1 0,1-1,0 1,-1 0,1 0,-1 0,1 0,0 0,-1 1,1-1,-1 0,1 1,-1-1,1 1,-1-1,1 1,-1 0,0 0,1 0,-1 0,0 0,2 1,8 7,-2 0,1 0,-1 1,12 17,97 144,142 279,-150-236,134 376,-208-450,-27-97,20 60,-28-100,0 0,1 0,-1 0,1-1,0 1,0 0,0-1,0 1,0-1,0 0,1 0,2 2,-4-3,0-1,0 1,-1-1,1 0,0 0,0 1,0-1,0 0,-1 0,1 0,0 0,0 0,0 0,0 0,0 0,-1 0,1-1,0 1,0 0,0 0,0-1,-1 1,1-1,0 1,0-1,-1 1,1-1,0 1,-1-1,1 1,-1-1,1 0,-1 1,1-1,-1 0,1 0,-1 1,0-1,1 0,-1 0,0 0,0 0,1 1,-1-1,0 0,0 0,0 0,0-1,6-28,-2 1,-1-1,-1-49,2-17,1 49,1-28,32-139,-37 209,0 1,0 0,1-1,0 1,0 0,0 0,0 0,1 0,-1 0,1 1,0-1,0 1,0 0,1 0,-1 0,1 0,0 0,-1 1,1-1,0 1,1 0,-1 1,0-1,0 1,1 0,-1 0,1 0,-1 0,1 1,0 0,-1 0,1 0,-1 0,1 1,4 1,7 1,-1 1,0 0,0 2,-1-1,1 2,-1 0,-1 0,1 2,14 11,9 12,-1 2,-2 1,-2 2,-1 1,46 74,103 227,-104-171,-28-59,119 200,-163-303,0 0,1 0,-1 0,1-1,0 1,9 5,-13-10,-1-1,1 1,-1-1,1 0,-1 0,1 1,-1-1,1 0,-1 0,1 0,-1 0,1 1,0-1,-1 0,1 0,-1 0,1 0,-1 0,1 0,0-1,-1 1,1 0,-1 0,1 0,-1 0,1-1,-1 1,1 0,-1-1,1 1,0-1,0-1,0 0,0 0,0 0,0 0,0 0,0-1,-1 1,1 0,-1-1,1 1,-1 0,0-5,1-113,-16-129,0-31,15 274,0 1,0-1,1 0,0 0,0 0,3-7,-4 12,0 1,0-1,0 1,1-1,-1 1,0-1,1 0,-1 1,1-1,-1 1,0 0,1-1,-1 1,1-1,-1 1,1 0,0-1,-1 1,1 0,-1-1,1 1,-1 0,1 0,0 0,0-1,0 2,1-1,-1 0,1 1,-1 0,0-1,1 1,-1-1,0 1,0 0,0 0,0 0,1 0,-1 0,0 0,0 0,1 2,16 22,0 2,-2 0,0 1,-2 0,10 31,8 14,381 726,-411-795,16 22,-17-26,-1 1,1-1,-1 0,1 1,-1-1,1 0,-1 0,1 0,0 1,-1-1,1 0,-1 0,1 0,0 0,-1 0,1 0,-1 0,1 0,0 0,-1-1,1 1,-1 0,1 0,0 0,-1-1,1 1,-1 0,1-1,-1 1,1 0,-1-1,1 1,-1-1,0 1,1 0,-1-1,1 1,-1-1,0 0,0 1,1-1,-1 1,0-1,0 1,1-2,16-31,-2-2,-1 0,12-48,6-12,-15 39,-12 39,0 0,1 0,1 0,17-31,-23 46,0 0,1 1,-1-1,0 0,1 1,-1-1,1 1,-1 0,1-1,0 1,-1 0,1 0,0 0,0 0,0 0,0 0,0 1,0-1,0 1,0-1,0 1,0 0,0 0,0 0,0 0,1 0,-1 0,0 1,0-1,0 1,0-1,0 1,0 0,0 0,0 0,-1 0,1 0,0 0,0 0,-1 0,1 1,2 2,8 8,-1-1,-1 2,0-1,12 20,-17-24,33 43,2-2,48 45,-69-74,-14-16,-1 0,1 0,0 0,1-1,-1 0,0 0,1 0,0-1,0 1,0-1,0-1,0 1,0-1,0 0,0-1,0 1,1-1,-1 0,0-1,10-1,11-4,0-1,-1-1,37-16,-16 6,93-21,-83 24,69-26,-109 34,0-1,-1 0,0-2,0 1,-1-2,0 0,-1-1,15-16,-23 21,1 0,-1 0,1 1,1 0,-1 0,1 1,10-6,-13 9,0 0,0 1,0 0,0-1,1 2,-1-1,0 1,0 0,1 0,-1 0,0 1,0-1,1 2,6 1,38 15,-28-10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50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18169,'5'-94,"26"-146,-8 84,-18 113,35-225,-39 262,1 0,-1 0,1 1,0-1,0 0,1 1,0 0,0-1,0 1,5-5,-7 8,1 1,0 0,-1-1,1 1,0 0,0 0,0 0,0 0,0 0,0 0,0 1,0-1,1 1,-1-1,0 1,0 0,0 0,1 0,-1 0,0 0,0 1,0-1,1 1,-1-1,0 1,0 0,0 0,0 0,0 0,2 1,26 18,-1 0,-1 2,0 1,-2 1,28 34,-6-9,285 232,-212-185,-94-75,-4-1,0-1,1-1,2-1,-1-2,41 19,-65-33,1-1,0 1,0 0,0-1,0 1,0-1,0 0,0 1,0-1,0 0,0 0,0 0,0-1,0 1,0 0,0-1,0 0,0 1,0-1,0 0,0 0,-1 0,1 0,0 0,-1 0,1 0,0-1,-1 1,0-1,1 1,-1-1,0 1,0-1,0 0,0 0,1-2,2-8,0 1,-1-1,0 0,-1 0,1-14,0-2,128-851,-119 791,13-59,-24 143,0 0,0 0,0 0,1 0,-1 1,1-1,0 1,0-1,0 1,1-1,-1 1,1 0,0 0,5-4,-6 6,0 0,0 0,0 0,0 1,0-1,0 1,0-1,0 1,0 0,0 0,0 0,1 0,-1 0,0 0,0 0,0 1,0-1,0 1,0 0,0-1,0 1,0 0,0 0,0 0,-1 1,1-1,0 0,2 3,20 17,-1 0,-1 2,-1 1,18 26,70 114,-59-85,108 173,-66-100,209 263,-236-340,3-4,3-2,3-3,3-4,143 89,-209-145,1 0,-1 0,1-1,1 0,-1-1,0-1,1 0,0-1,0 0,13 0,-19-2,0-1,0 1,0-1,0-1,0 1,0-1,-1-1,1 1,-1-1,0 0,1 0,-1-1,0 0,-1 0,1 0,-1-1,0 0,0 0,7-10,8-13,-2-2,-1 0,-1-1,15-39,37-137,132-723,-164 724,4-13,191-1182,-109-424,-124 1717,4-59,-2 167,0 0,0 0,0 0,0 0,0 1,0-1,0 0,0 0,0 0,1 0,-1 0,0 0,0 0,0 0,0 0,0 0,0 0,0 0,0 0,0 0,1 0,-1 0,0 0,0 0,0 0,0 0,0 0,0 0,0 0,0 0,1 0,-1 0,0 0,0 0,0 0,0 0,0 0,0 0,0 0,0 0,0 0,0-1,1 1,-1 0,0 0,0 0,0 0,0 0,0 0,0 0,0 0,0 0,0 0,0-1,0 1,0 0,0 0,9 16,8 29,580 1601,239 259,-615-1491,54 105,-249-464,8 16,3-2,67 97,-98-158,0 0,1-1,0 1,0-2,0 1,14 9,-19-15,0 0,0 0,0 0,0 0,0-1,0 1,0 0,0-1,0 0,1 1,-1-1,0 0,0 0,1 0,-1 0,0-1,0 1,0-1,0 1,1-1,-1 0,0 0,0 1,0-2,-1 1,1 0,0 0,0-1,0 1,-1 0,1-1,-1 0,1 1,-1-1,2-3,11-15,-1-1,0-1,-2 0,-1 0,13-40,25-129,-33 125,41-197,9-103,6-115,5-100,279-3391,-333 3476,-14-1123,-9 1443,0-187,33 779,-18-294,305 2166,104-3,-13-10,-298-1693,-108-567,-3-19,-1-32,-1 20,64-3046,57 1313,39 2,-105 1172,-3 9,73-1698,-69 1570,-51 666,1 0,2 1,13-36,-20 63,0 0,0 1,1-1,-1 0,0 1,0-1,0 0,1 0,-1 1,0-1,0 0,1 0,-1 0,0 1,0-1,1 0,-1 0,0 0,0 0,1 0,-1 0,0 1,1-1,-1 0,0 0,1 0,-1 0,0 0,1 0,-1 0,0 0,1 0,-1-1,0 1,0 0,1 0,-1 0,0 0,1 0,-1 0,0-1,0 1,1 0,-1 0,0 0,0-1,1 1,-1 0,0 0,0-1,0 1,0 0,1-1,-1 1,0 0,0 0,0-1,0 0,8 36,2 116,-9-104,28 1812,-20-835,-7-847,71 2872,22-1729,-24-583,17 154,-9-124,-78-754,0-4,0 1,0-1,1 0,6 18,-8-25,1-1,0 0,-1 0,1 0,-1 1,1-1,0 0,0 0,0 0,0 0,0 0,0 0,0 0,0-1,0 1,0 0,0-1,1 1,-1 0,0-1,0 0,1 1,-1-1,0 0,1 1,-1-1,0 0,1 0,-1 0,0 0,1 0,-1-1,0 1,1 0,-1-1,0 1,0-1,1 1,-1-1,0 1,2-2,0-1,1 0,-1 0,1 0,-1 0,0-1,-1 1,1-1,-1 1,1-1,-1 0,0 0,0 0,-1-1,1 1,-1 0,1-6,-2 8,19-65,13-90,4-66,13-137,19-182,30-203,24-187,18-162,573-6065,-649 6233,-15 160,-8 155,-6 144,-6 123,9-52,-35 359,11-76,-7 96,-3 29,0 37,-2 250,-2 17,-1 158,-4 173,-10 171,-9 129,-69 2128,53-1808,25-744,25 889,171 1922,-179-3307,-2-10,1 0,1 0,7 26,-6-40,0-9,0-13,-2-151,-3 114,2-1,9-60,-6 104,0-1,1 1,1 1,0-1,0 1,13-20,10-22,135-371,-126 318,90-277,44-180,45-202,41-187,20-151,11-113,739-3843,-869 4069,-45 178,-39 178,-31 162,-24 138,-17-18,-3 336,2 6,-2 1,1 0,-2-1,1 1,-1 0,-1 0,0 0,0 0,-7-12,12 30,0 0,-1 0,0 0,-1 1,0-1,0 0,-1 1,0-1,0 0,-4 13,-3 25,-55 459,13-24,-16 175,-5 154,-224 4539,285-4757,24 911,0-635,4 128,-7-467,-11-525,0 6,0 0,1 1,0-1,0 0,1 0,1 0,6 17,47 177,-24-72,125 353,-113-375,5-3,85 139,136 153,30 48,-108-116,162 383,-251-469,-12 5,86 374,-162-530,-9-62,-7-90,35-1474,135 4,151-467,51 3,752-3398,-1025 4945,110-719,-195 962,-15-233,-4 145,7 369,15 288,4-2,15 162,15 142,10 110,333 3557,-265-3168,24 245,-73-691,-35-343,-39-345,-3-22,-1 0,1 0,-2 0,0 0,-2 19,1-29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54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17182,'8'-1,"1"-1,0 0,0-1,-1 0,0 0,0-1,0 0,12-8,9-3,822-460,-669 362,-4-8,229-203,602-583,-418 390,1004-835,-565 486,-820 678,495-460,-57-52,20-238,-19-223,-521 921,572-923,-12 254,-478 647,1241-1685,-1038 1320,410-839,-753 1322,74-225,-120 290,-4-1,-3 0,-4-2,5-139,-20-42,1-49,4 276,1 0,2 0,1 1,1 0,20-49,2 12,54-97,-58 114,-20 34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49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1,'3'17,"0"0,1-1,0 1,9 19,10 39,89 517,-44 11,35 1648,-48-392,-38-1545,-16-303,1 2,-1-1,-1 1,0-1,-1 1,0-1,-1 1,0-1,-4 12,0-3,-126 488,66-40,59-363,6 0,16 157,79 296,-61-383,-5-30,60 364,-69-351,1 198,-20-281,1 32,-15 117,14-222,-1 1,1-1,0 0,1 1,-1-1,0 1,1-1,0 0,0 1,0-1,0 0,0 0,1 0,-1 0,1 0,0 0,0 0,0-1,0 1,1 0,-1-1,1 0,-1 0,5 3,7 4,0-2,0 1,1-2,18 6,-3 0,571 201,-451-164,1387 410,34-124,223-131,6-109,-1249-71,-441-19,1011 40,-5-37,-862-19,481-85,-421 28,328-119,684-355,-918 340,-347 172,0 2,73-22,-96 39,1 2,1 1,0 2,0 2,41 1,172 14,0 11,368 80,-613-101,54 7,-44-10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2:52.0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1,'3'46,"3"0,1 0,2 0,25 71,-8-25,392 1310,59 221,-326-860,-51 8,63 372,-161-1136,11 67,3 0,4-1,34 85,-28-111,-20-37,1 1,-2 0,0 0,8 23,16 138,-28-169,-1 0,1 1,0-1,1 0,-1 0,0 0,1 0,0 0,-1 0,1 0,0 0,1-1,-1 1,0-1,1 0,0 1,-1-1,1 0,5 2,2 0,0 0,0-1,1 0,-1-1,11 1,19 4,125 27,177 11,171-11,817-30,-1107-20,-1-10,0-10,414-123,-557 128,114-61,50-21,-209 103,1 2,-1 1,64-4,-59 8,0-2,65-17,-68 10,1 2,1 1,-1 1,1 2,46 0,-78 6,0 0,0 0,-1 0,1-1,0 0,0 0,0-1,-1 1,1-1,-1 0,1-1,5-3,1-4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03.4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0,'14'12,"0"0,1-2,0 0,1 0,21 8,20 13,155 115,-175-127,-33-18,-1 1,1-1,0 1,0 0,-1 0,1 0,-1 0,0 1,1-1,-1 1,0 0,-1 0,1 0,-1 0,1 1,-1-1,0 1,0-1,0 1,0 0,0 4,-1-4,0-1,0 1,0-1,1 0,-1 1,1-1,0 0,0 0,0 0,0 0,0 0,1 0,-1-1,1 1,0-1,4 3,0-1,0 0,1-1,-1-1,1 1,12 2,-8-3,-1 1,0 1,17 7,83 53,154 117,-255-174,149 119,-61-46,-78-66,-4-5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04.4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1493 227,'-8'-7,"-1"-1,-1 2,1-1,-1 1,0 1,0 0,-20-7,-80-18,96 26,-28-6,-2 2,1 2,-1 2,1 1,-59 5,76 1,-1 0,1 2,1 1,-1 1,1 1,0 1,1 1,0 1,0 1,-26 19,14-3,1 2,2 2,0 0,3 3,0 0,3 2,-35 60,13-8,3 2,-43 126,45-81,6 3,5 1,7 2,6 0,6 1,7 197,9-261,4 0,3 0,3-1,4-1,48 140,-45-169,2-1,2-1,2-1,2-1,2-1,1-2,3-1,1-1,1-2,42 32,-34-36,2-2,1-3,1-1,2-2,0-3,1-1,79 20,9-8,229 25,-224-44,0-5,191-13,-244-4,0-3,0-5,-2-3,157-57,-202 59,-1-2,0-2,-1-2,-2-1,0-2,-2-2,-1-2,-1-1,-2-1,-1-2,-1-1,-3-2,37-59,-5-9,-3-3,-6-2,61-189,-85 206,-4-1,-4-1,-4-1,-5 0,-1-103,-11 152,-1 1,-3 0,-1 0,-3 0,-2 1,-1 1,-3 0,-1 0,-2 2,-42-68,29 62,-3 1,-2 2,-1 2,-2 1,-2 2,-2 2,-2 2,-60-37,16 20,-3 4,-168-63,-210-38,-377-40,626 147,27-2,99 20,-163-19,256 43,0 1,0-1,0 1,0 0,1 0,-1 0,0 0,0 1,0-1,0 1,0-1,0 1,1 0,-1 0,0 0,1 1,-1-1,1 1,-4 1,-2 13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05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0 485,'96'-94,"4"4,175-121,-254 198,0 0,0 1,1 1,1 0,41-11,-57 20,1 0,0 0,-1 1,1 1,0-1,0 1,-1 1,1-1,0 1,0 1,-1-1,1 1,-1 0,1 1,-1 0,0 0,0 1,0 0,-1 0,1 0,-1 1,7 6,10 14,-1 0,-2 1,0 1,28 52,48 128,-69-137,-3 1,-3 1,-4 1,17 145,-31-170,-2 0,-2 0,-2 0,-2 0,-2-1,-2 1,-3-2,-30 82,16-68,-3-1,-2-1,-57 80,60-101,-1-2,-2-1,-1-1,-1-2,-70 49,84-70,28-24,28-24,49-34,4 4,2 3,165-86,320-118,-522 245,295-102,-329 119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6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1283 0,'-34'2,"0"1,1 2,0 1,0 1,0 2,1 1,0 2,-42 22,7 2,1 3,-95 75,107-71,2 2,2 2,1 3,4 2,1 1,3 3,2 1,3 2,2 1,4 2,1 1,4 2,-29 111,29-63,6 0,4 1,5 1,11 224,7-240,4-1,4 1,5-2,4-1,4-1,43 94,-46-132,3-1,2-1,2-2,3-1,2-2,2-1,2-2,2-3,3-1,0-2,82 52,-48-42,3-4,2-4,155 55,-174-77,0-3,1-2,1-4,0-2,128 0,-164-11,1-1,-1-2,0-1,0-2,-1-1,0-1,0-2,-1-2,47-24,-56 23,-1 0,0-1,-1-1,-1-1,0-1,-2-1,0 0,-1-1,-1-1,0 0,-2-1,-1 0,10-25,-6 3,-2-1,-2 0,-2 0,-2-1,-2 0,-3 0,-1-1,-2 0,-2 1,-10-55,-11-31,-6 1,-57-158,16 91,-8 3,-192-341,178 385,-6 4,-7 5,-214-225,288 335,18 17,-2-1,0 2,-1 0,0 1,-34-20,49 32,0 1,0-1,0 1,0-1,0 0,0 1,0 0,0-1,0 1,0 0,0-1,-1 1,1 0,0 0,0 0,0 0,0 0,-1 0,1 1,0-1,0 0,0 0,0 1,0-1,0 1,0-1,0 1,0 0,0-1,0 1,0 0,-1 1,1-1,0 1,0 0,0 0,1-1,-1 1,1 0,-1 0,1 0,0 0,0 0,0 0,0 0,0 0,0 0,0-1,1 1,0 3,6 14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06.6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3256 985,'-141'-82,"38"20,5 8,-3 5,-177-61,229 95,-1 2,-1 2,0 2,0 3,-1 2,1 2,-1 2,-60 8,25 8,1 4,1 3,2 4,0 4,-137 71,90-28,2 5,-182 149,189-127,-143 157,207-195,4 2,2 3,3 1,-46 91,74-117,2 0,1 1,3 0,1 1,3 1,1 0,2 0,3 1,1 0,3 0,1-1,3 1,2 0,1-1,3 0,2-1,1 0,3-1,1-1,3 0,1-1,2-1,2-2,1 0,35 38,-1-11,3-3,3-2,2-3,3-4,2-2,3-4,113 54,-27-28,3-8,299 78,-256-92,2-10,2-8,1-10,223-4,-359-22,-1-2,0-4,-1-4,0-2,0-4,129-49,-167 51,0-2,0-1,-2-2,0-1,-2-2,-1-1,0-2,-2-1,-2-1,0-1,-2-2,-1-1,-2 0,26-50,-24 26,-1 0,-4-2,-2 0,-2-1,13-105,-18 54,-5 0,-11-150,-7 113,-7 0,-7 1,-5 1,-8 2,-5 1,-7 3,-111-219,103 254,-4 1,-5 4,-156-177,156 206,-3 3,-3 4,-2 3,-4 3,-109-61,126 86,0 3,-2 3,-1 2,-1 4,-115-22,122 33,1 4,-1 2,-1 2,1 4,0 2,-114 22,128-14,1 2,1 1,1 3,0 1,-47 30,-178 135,246-167,-221 169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13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679 1230,'1'-124,"-26"-202,5 154,13 99,-3 0,-26-99,36 171,0 0,0 1,0-1,0 0,0 1,0-1,0 0,-1 1,1-1,0 1,0-1,-1 0,1 1,0-1,-1 1,1-1,0 1,-1-1,1 1,-1-1,1 1,-1 0,1-1,-1 1,1-1,-1 1,1 0,-1 0,1-1,-1 1,0 0,1 0,-2-1,-11 20,-6 42,18-57,-120 410,-210 777,320-1161,11-50,11-50,70-249,-53 186,285-1207,-310 1331,0-4,1 2,0-1,1 0,6-10,-10 20,0 0,0 0,0 0,0 0,1 1,-1-1,1 0,-1 1,1-1,-1 1,1-1,0 1,0 0,0 0,-1 0,1 0,0 0,0 0,1 1,-1-1,0 1,0-1,0 1,0 0,0 0,1 0,-1 0,0 0,0 0,3 1,16 7,0 1,0 0,-1 2,35 24,7 4,255 117,-65-36,-200-90,-36-20,0-1,0-1,1 0,0-1,22 6,11 2,67 29,-54-19,-56-23,-1 0,0 1,0 0,0 1,0-1,-1 1,6 5,-10-8,0 0,-1-1,1 1,-1 0,1-1,0 1,-1 0,0 0,1-1,-1 1,0 0,1 0,-1 0,0 0,0-1,0 1,1 0,-1 0,0 0,0 0,0 0,-1 0,1 1,-1 0,0 0,0-1,0 1,-1-1,1 1,0-1,-1 0,1 1,-1-1,1 0,-1 0,0 0,0 0,1 0,-1-1,-2 2,-25 8,-1-1,-55 10,10-3,-1138 316,1133-308,-101 28,176-51,1-1,-1 1,0-1,1 0,-1 0,0 0,0-1,1 0,-1 0,1 0,-1 0,1-1,-1 0,1 1,-7-6,10 7,0 0,1-1,-1 1,0-1,1 1,-1 0,0-1,1 1,-1 0,0 0,0 0,1 0,-1 0,0 0,0 0,0 0,1 0,-1 0,0 0,0 0,1 0,-1 1,0-1,0 0,0 1,-5 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16.2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1887,'3'-2,"0"0,1 0,-1 0,0 0,1 1,-1-1,1 1,0 0,-1 0,1 0,6 0,49-3,-36 4,535-43,-257 16,424-70,-598 69,-2-6,-1-5,190-89,151-141,-306 170,-156 98,0-1,0 0,0 1,0-1,-1-1,1 1,0 0,-1-1,1 1,-1-1,0 0,0 1,0-1,0 0,-1 0,1-1,-1 1,2-5,-4 5,1-1,0 0,-1 1,0-1,0 1,0-1,0 1,-1 0,1-1,-1 1,0 0,0 0,0 0,0 0,-1 0,1 1,-1-1,-3-2,-58-52,-2 4,-2 3,-113-63,-165-81,-541-219,612 321,227 78,832 186,-618-142,383 49,-534-77,0 1,0 1,0 1,-1 0,1 0,-1 2,0-1,17 13,0 2,-1 1,35 34,-36-27,-1 2,-1 1,-2 1,-1 2,-2 0,-1 1,-2 1,-2 1,20 60,-18-33,-3 0,-2 1,-3 1,-4 0,0 77,-8-114,-1-1,-1 0,-1 0,-2 0,-1-1,-1 1,-2-2,0 1,-2-1,-1-1,-1 0,-2-1,0-1,-1 0,-2-1,0-1,-2-1,0-1,-1-1,-1 0,0-2,-31 17,27-19,1 1,1 1,0 1,1 1,-23 25,45-42,-1 1,1-1,-1 0,1 0,-1 0,0 0,1 0,-1 0,0-1,0 1,-5 0,7-2,-1 0,1 0,0 0,0 0,0 0,0 0,0-1,0 1,-1 0,1-1,0 1,0-1,0 1,0-1,0 0,1 1,-1-1,0 0,0 0,0 0,0 1,1-1,-1 0,0 0,1 0,-1 0,1 0,-1 0,1 0,0-1,-1 1,1 0,0 0,0 0,0 0,0-2,-30-156,-6-23,7 74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18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875 502,'-3'80,"-3"-1,-30 139,-59 152,35-152,25-105,-4 18,53-157,15-43,24-114,46-314,-27-197,-69 610,-3 50,2 1,7-42,-9 75,0-1,0 1,0-1,0 0,0 1,0-1,0 1,0-1,0 1,0-1,0 1,1-1,-1 1,0-1,0 1,1-1,-1 1,0-1,0 1,1-1,-1 1,1 0,-1-1,0 1,1-1,-1 1,1 0,-1 0,1-1,-1 1,1 0,-1 0,1-1,-1 1,1 0,-1 0,1 0,-1 0,1 0,0 0,-1 0,1 0,-1 0,1 0,-1 0,1 0,-1 1,1-1,-1 0,1 0,-1 0,1 1,-1-1,1 0,-1 1,1-1,-1 0,0 1,1-1,-1 1,1-1,-1 0,0 1,1 0,29 39,-20-26,22 24,2-2,1-1,2-2,46 32,174 105,-232-155,546 312,-380-232,220 75,-178-102,-232-68,0 0,0 0,0 0,0 0,0 1,0-1,0 0,0 1,0-1,0 1,0-1,0 1,0-1,0 1,0 0,-1 0,1-1,0 1,0 0,-1 0,1 0,0 0,-1 0,1 1,-1-1,-1 0,1 0,-1 0,0-1,1 1,-1 0,0 0,0 0,0-1,1 1,-1 0,0-1,0 1,0-1,0 1,0-1,0 0,0 1,-1-1,-67 18,64-17,-332 79,99-21,-325 74,-558 122,657-165,414-89,49-1,1 0,-1 0,1 0,-1 0,1 0,-1 0,1 0,-1 0,1-1,-1 1,1 0,-1 0,1-1,-1 1,1 0,0 0,-1-1,1 1,-1 0,1-1,0 1,-1-1,1 1,0-1,0 1,-1 0,1-1,0 0,0-1,1 1,-1 0,1 0,0-1,-1 1,1 0,0 0,0 0,0 0,0 0,0 0,0 0,0 0,0 0,0 1,3-2,39-21,-21 13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3:20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1 887,'27'-3,"0"-2,0 0,-1-2,1 0,-2-2,34-16,-20 9,606-277,-181 75,-432 206,1 2,0 1,62-9,-53 12,68-21,-108 27,0-1,0 0,0 1,1-1,-1 0,0 0,0 0,0 0,0-1,0 1,-1-1,4-2,-5 3,0 1,0-1,0 1,0-1,0 1,0-1,0 1,0-1,0 1,0 0,-1-1,1 1,0-1,0 1,-1-1,1 1,0 0,0-1,-1 1,1 0,0-1,-1 1,1 0,-1-1,1 1,0 0,-1 0,1-1,-1 1,1 0,-1 0,1 0,-1 0,1 0,-1-1,-68-14,49 12,-43-11,-40-7,-109-10,-64 7,274 24,0 0,0 0,0 0,0-1,0 1,0-1,0 1,0-1,0 0,0 1,0-1,0 0,0 0,1-1,-1 1,0 0,-1-3,2 3,1 0,0 0,0 0,0 0,0 0,0 0,0-1,0 1,0 0,1 0,-1 0,0 0,1 0,-1 0,1 0,-1 0,1 0,-1 0,1 0,0 0,-1 0,1 0,0 1,0-1,-1 0,1 0,0 1,0-1,0 1,0-1,0 1,2-2,6-3,0 1,0-1,0 2,1-1,-1 1,1 0,0 1,0 1,0-1,14 1,19 0,46 6,-63-4,-5 0,1 1,-1 0,1 2,-1 0,0 1,-1 2,1 0,22 11,-41-16,1 0,-1 0,0 0,0 0,0 0,0 1,0-1,-1 1,1-1,0 1,-1 0,0-1,0 1,0 0,0 0,0 0,-1 0,1 0,-1 0,0 0,1 0,-2 0,1 0,0 0,-1 4,-3 9,0 0,0 0,-12 24,5-11,-230 725,240-752,-15 39,16-39,-1 0,0 0,1 0,-1-1,0 1,0 0,0-1,-1 1,1-1,0 1,0-1,-1 0,1 1,-1-1,1 0,-1 0,-2 1,2-4,0-1,0 1,0-1,1 1,-1-1,1 0,-1 1,1-1,0 0,0 0,0 0,1 0,-1 0,0-4,0 2,-209-717,201 695,2-1,0 0,2-1,-1-28,5 31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57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1,'1'4,"0"1,0-1,0 0,1 0,-1 1,1-1,0 0,0-1,6 8,2 6,518 873,-300-525,-170-270,318 503,-332-535,3-2,2-1,2-3,96 81,501 373,-47-111,297 177,-858-551,360 251,202 128,-284-227,16 9,159 147,-458-309,64 43,2-5,113 51,-193-104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4:59.8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7608,'1'37,"2"-1,2-1,1 1,2-1,23 63,83 162,-93-216,421 757,-396-721,-18-28,1-3,3 0,2-2,54 58,-86-102,1-1,-1 0,1 1,0-1,0-1,-1 1,1 0,1-1,-1 1,0-1,0 0,0 0,1 0,-1-1,0 1,1-1,-1 0,1 1,-1-2,1 1,-1 0,0-1,1 1,-1-1,0 0,1 0,-1-1,0 1,0 0,4-3,8-7,0 1,-1-2,0 0,20-23,-13 14,19-19,1053-1019,-589 603,85-70,5026-4280,-5015 4318,-67 65,-77 65,-75 62,-250 195,821-586,-952 687,40-28,-40 27,0 1,1 0,-1 0,0-1,1 1,-1 0,0-1,0 1,1 0,-1-1,0 1,0 0,1-1,-1 1,0-1,0 1,0 0,0-1,0 1,0-1,1 1,-1-1,0 1,0 0,0-1,0 1,-1-1,1 1,0-1,-21-3,9 6,0 0,0 0,1 1,-1 1,-12 5,7-3,-21 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00.9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5091,'3'1,"-1"-1,1 1,-1-1,0 1,1 0,-1 0,0 0,0 0,1 0,-1 1,0-1,0 1,-1-1,1 1,2 2,28 34,-18-20,117 136,180 201,-231-272,5-4,99 74,-152-130,1-1,1-1,1-2,61 25,-77-38,-1 0,1-1,0-1,1-1,-1 0,1-2,-1 0,1-1,-1-1,1-1,28-6,-8-4,-1-1,-1-2,0-1,-1-2,51-34,167-135,-222 162,1499-1290,-1121 947,1309-1046,-1163 1010,760-418,-684 523,-562 268,52-29,143-96,-104 58,390-263,-461 294,-3-5,-4-3,99-113,-139 136,-31 34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21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0,'43'693,"50"-5,-48-385,330 1749,-201-1193,50 220,14 147,-167-826,-26-142,57 293,41-12,-135-520,1 0,1-1,0 0,2-1,0 0,0-1,2 0,16 15,-8-9,-2 1,23 35,-40-54,-1 0,0 0,1 1,-1-1,1 0,0 0,1 0,-1-1,1 1,-1-1,1 0,0 0,0 0,1 0,-1-1,0 0,1 1,0-2,-1 1,1-1,6 2,244 42,-15-16,99 8,122 6,121 8,932 78,10-39,5-75,-3-114,70-156,-27-128,-998 223,1035-273,483-27,-1755 406,2 14,490 4,-715 39,155-4,-235-1,-1-2,1-1,-1-1,0-2,-1 0,39-18,-59 19,-10 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23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1,'-1'0,"0"0,0 1,0-1,0 1,0-1,0 1,0-1,0 1,1 0,-1-1,0 1,0 0,0 0,1-1,-1 1,0 0,1 0,-1 0,1 0,-1 0,1 0,0 0,-1 0,1 0,0 0,0 0,0 1,-1 0,-2 34,3-15,2 1,1-1,0 0,11 36,37 85,-18-54,227 618,-137-379,81 191,10 27,-168-423,-1-6,32 132,-38-122,-9-39,0 49,-21-86,22 66,-18-67,-11-37,1-1,0 1,1-1,0 0,0 0,2 0,7 12,-6-16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7.9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1 731,'0'-20,"1"0,0 0,2 0,0 0,1 0,1 1,1-1,1 1,16-34,-2 16,2 1,1 1,1 2,2 0,1 1,2 2,1 1,1 1,1 2,2 2,0 0,2 3,0 1,1 2,1 1,1 2,66-15,-90 26,0 1,0 1,1 0,-1 1,0 1,1 1,-1 0,0 1,0 1,0 0,0 2,-1-1,1 2,-1 0,-1 1,1 0,-1 1,0 1,-1 0,22 20,0 4,-2 2,-1 1,-2 2,-2 1,-1 1,22 44,-4 6,63 179,-72-149,34 193,-9 129,-58-408,-2-20,0 1,1-1,0 0,2 0,-1 0,11 24,-13-36,1 0,-1 0,1 0,0 0,-1-1,1 1,0 0,0-1,0 1,0-1,1 0,-1 0,0 0,0 0,1 0,-1 0,1-1,-1 1,0-1,1 0,-1 1,1-1,-1 0,1-1,-1 1,1 0,-1-1,1 1,-1-1,0 0,1 0,-1 0,0 0,0 0,1 0,1-3,18-11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2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1139,'85'14,"-5"2,1120 79,7-97,-212-76,-4-57,-345 43,-557 80,1154-136,-850 119,461 25,182 111,-446-35,-285-54,-262-18,-1-3,0-2,0-1,-1-2,47-16,-83 22,0 1,0-1,0 1,0 0,0 0,0 0,0 1,7-1,-9 2,-1 0,1 0,0 0,0 0,-1 1,1-1,-1 1,1-1,-1 1,0 0,1 0,-1 0,0 0,0 0,2 5,13 16,-1 1,-1 1,22 52,19 34,257 426,-64-104,-239-419,0-1,0 0,20 19,-17-19,0 0,17 26,20 46,49 115,5 11,-102-208,1 2,0 0,0 0,-1 0,0 1,0-1,0 1,1 6,-3-11,0 1,0-1,-1 0,1 1,0-1,0 0,-1 0,1 1,-1-1,0 0,1 0,-1 0,0 1,1-1,-1 0,0 0,0 0,0 0,0 0,0-1,0 1,0 0,0 0,-1-1,1 1,0-1,0 1,-1-1,1 1,0-1,-1 0,1 0,0 1,-1-1,1 0,-2 0,-140 23,-440 87,125 2,-894 208,612-207,410-53,41-7,-388-1,405-38,-793 33,507 24,-68 4,-64-50,625-19,0 3,1 2,-70 23,31-8,83-22,7-1,0 0,1 0,0 1,0 1,0 0,-17 9,-248 145,201-115,-2-2,-165 61,199-86,0-2,-2-2,1-2,-1-2,-79 5,70-10,0 2,1 3,-58 17,89-20,-26 9,38-10,0-2,0 1,-1-1,1-1,-1 0,-15 1,7-9,20 6,0-1,0 1,-1 0,1-1,0 1,0 0,0-1,0 1,0 0,0-1,0 1,0 0,0-1,0 1,0 0,0-1,0 1,0 0,0-1,0 1,0 0,1-1,-1 1,0 0,0-1,0 1,0 0,1 0,-1-1,0 1,0 0,1-1,1-1,0 1,0-1,1 0,-1 0,1 1,-1-1,1 1,0 0,-1 0,7-1,28-3,1 2,0 2,0 1,55 8,-29-3,308 22,703 40,1-82,-545-36,946-216,-1392 246,1566-352,-1247 300,915-153,-912 180,418 7,-780 39,-10 0,60-7,-81 5,-1-1,0 0,-1-1,1-1,-1 0,0-1,23-13,14-15,61-53,-91 69,0 0,-1-2,-1 0,-1-1,22-36,-32 44,0 0,-1 0,-1-1,0 0,-1 0,0 0,1-28,-6-107,-1 96,-17-233,-62-309,81 581,-1 0,-1 0,-1 0,1 0,-2 1,0-1,-1 1,0 1,-1-1,0 1,-1 0,0 0,-1 1,-14-13,-1-1,0-1,2-2,-27-42,-48-99,47 78,-52-95,-122-200,177 309,-72-165,46 87,-47-112,119 266,1-1,-1 0,1 0,-1 0,0 1,0-1,0 0,0 1,0-1,0 1,-1-1,1 1,0 0,-1-1,1 1,-1 0,1 0,-1 0,0 0,1 0,-1 1,0-1,0 0,1 1,-1-1,0 1,0 0,0-1,0 1,0 0,0 0,0 0,1 1,-1-1,0 0,0 1,-2 0,-5 4,0 0,1 0,-1 1,1 0,1 0,-9 9,-13 11,-122 82,-6-6,-3-7,-264 113,118-86,-362 92,580-190,-2-4,-108 9,141-25,1-2,0-2,-1-3,-98-19,-115-12,19 3,-670-105,433 102,453 34,-678 31,46 18,-2-52,168-24,82 2,279 18,26 1,-166 10,-174 70,299-44,-143 9,78-13,127-13,-13 1,-110 31,147-29,-1-3,-1-3,-89 1,135-7,1 0,0 1,0 2,0 0,0 2,1 1,-39 22,56-29,-16 7,17-8,0 0,0 1,0-1,0 1,0 0,1 0,-6 5,9-6,-1 1,1-1,-1 0,1 0,0 1,0-1,0 1,0-1,0 1,1 0,-1-1,1 1,0 0,-1-1,1 1,0 0,1-1,-1 1,1 3,4 19,2 0,0 0,16 35,11 36,94 451,-112-477,119 595,11 54,-115-574,-8-26,72 211,-88-312,12 31,14 54,-16-45,4 0,1-2,3 0,56 91,-72-133,-1-1,2 1,0-1,0-1,1 0,1 0,15 12,-19-19,0 0,0-1,0 0,1 0,-1 0,1-1,0 0,0-1,0 0,0-1,1 0,-1 0,0-1,11 0,410-54,-5-35,-323 66,772-110,-505 87,1493-190,-1263 161,333-48,-427 54,126-20,-463 52,236-83,105-25,-302 118,-132 20,104-24,-55-1,226-50,248-54,222-35,-704 161,164 7,-202 4,-75-1,0 0,0 0,0 0,0 0,0-1,0 1,0-1,0 1,-1-1,1 0,0 0,0-1,-1 1,1-1,-1 1,1-1,-1 0,4-3,-5 3,0 0,0 0,0 0,0 0,0 0,-1-1,1 1,-1 0,0 0,0 0,0-1,0 1,0 0,0 0,0 0,-1-1,1 1,-1 0,1 0,-1 0,0 0,0 0,0 0,0 0,0 0,-2-1,-40-80,-46-127,52 115,-411-1158,364 1001,58 177,-9-25,4-1,-20-123,43 192,-1 0,-1 0,-1 1,-28-52,-5-15,19 29,16 39,-2 0,-1 1,-28-47,38 73,0 0,-1 0,1 1,-1-1,0 0,0 1,0 0,0 0,0 0,0 0,0 0,-1 1,1-1,-1 1,1 0,-1 0,0 0,1 1,-1-1,0 1,-4 0,-9 1,1 1,-1 0,-26 7,-7 2,-1448 125,1365-126,1 5,0 6,-234 70,323-79,-616 167,-640 87,-2-82,760-127,-68 11,11 47,249-45,-261 38,520-92,0-4,-1-5,1-3,-96-9,131-2,-102-26,33 5,33 12,1-5,-174-63,243 76,-1 1,0 0,0 2,0 1,-30-3,-111 5,87 3,54-1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3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0 206,'2'7,"0"0,0 0,1 1,0-2,1 1,-1 0,1-1,0 1,1-1,0 0,0-1,8 8,10 15,34 45,2-3,3-2,83 69,-100-99,2-3,1-2,2-2,1-2,1-2,61 21,-110-47,87 27,-84-27,-1 0,1 0,0 0,0 0,0-1,0 0,0-1,-1 1,1-1,0 0,0 0,-1-1,9-3,-12 4,0-1,0 1,-1-1,1 0,0 0,0 0,-1 0,1 0,-1 0,0-1,0 1,0 0,0-1,0 1,0-1,0 1,-1-1,0 1,1-5,-1-56,-2 43,-1-40,-2 1,-3 0,-3 0,-35-109,31 125,-2 1,-2 1,-2 1,-1 0,-2 2,-2 0,-34-37,14 30,41 44,10 12,12 13,21 12,2-1,72 47,-66-50,-2 1,49 48,-53-44,44 31,-7-5,23 13,-49-41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4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1 208,'9'2,"1"1,-1-1,1 1,-1 1,0 0,0 0,-1 1,1 0,-1 1,0-1,10 11,3-1,46 34,-1 3,-3 3,95 106,-155-157,36 48,-37-49,1 1,-1 0,0 0,0 1,-1-1,1 0,-1 1,0-1,0 1,0-1,-1 6,-3-1,-4-20,-5-20,-9-46,2-1,4-1,3 0,4-1,4-142,4 219,0 1,0-1,0 1,0-1,1 1,-1 0,1-1,-1 1,1-1,0 1,0 0,0 0,0 0,0-1,1 1,-1 0,0 0,1 1,0-1,-1 0,1 0,0 1,0-1,0 1,0 0,0 0,0-1,1 1,-1 0,0 1,0-1,1 0,-1 1,1-1,-1 1,0 0,1 0,-1 0,1 0,-1 0,1 0,-1 1,4 0,9 3,-1 1,1 0,-1 0,0 2,22 13,75 44,-3 4,186 158,-289-221,0 0,0 0,0 1,-1-1,6 10,-3 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4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5,4 1,2-3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8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0,'0'20,"0"0,1-1,2 1,0-1,1 0,0 1,2-2,0 1,1-1,1 0,15 24,23 29,108 127,78 44,-228-238,15 14,-14-16,-11-13,-4-6,-1-1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39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0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1134,'0'0,"0"1,0-1,0 0,0 1,0-1,0 0,0 0,0 1,0-1,0 0,0 0,0 1,0-1,0 0,0 1,-1-1,1 0,0 0,0 1,0-1,0 0,0 0,-1 1,1-1,0 0,0 0,0 0,-1 0,1 1,0-1,0 0,-1 0,1 0,0 0,0 0,-1 1,1-1,0 0,-1 0,1 0,0 0,0 0,-1 0,1-1,-1 1,1-1,0 1,0-1,0 1,-1-1,1 0,0 1,0-1,0 1,0-1,0 1,0-1,0 0,0 1,0-1,0 1,1-1,-1 1,0-1,0 1,0-1,1 1,-1-1,0 1,1-1,-1 1,0-1,1 1,-1-1,1 0,141-188,-49 70,-26 30,-5-2,-4-3,72-158,-123 233,0 0,-1-1,-1 1,0-1,-2 0,2-37,-5 51,0 0,-1 0,0 1,0-1,0 0,0 1,-1-1,0 1,-1-1,1 1,-1 0,-3-6,3 8,0 0,0-1,-1 1,1 1,-1-1,1 0,-1 1,0 0,0 0,0 0,0 0,-1 0,1 1,0 0,-1 0,1 0,-8 0,6 1,0 0,0 0,0 1,0 0,1 0,-1 0,0 1,1-1,-1 2,1-1,-1 0,1 1,0 0,0 0,0 1,1-1,-1 1,1 0,0 0,0 1,0-1,1 1,-1 0,1 0,-3 7,-8 14,2 1,1 1,-13 51,18-58,-13 51,3 1,3 1,3-1,1 118,10-130,3 1,2-1,3 1,3-2,37 112,-35-135,1 0,2-1,2-1,1-1,1-1,2-1,2-1,0-1,2-1,2-1,0-1,2-2,48 31,-25-24,-36-24,0 2,-1 0,0 1,-1 1,-1 1,0 0,0 1,14 18,-18-15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0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65,'5'0,"5"0,5 0,5 0,7 0,3-5,6 0,0-5,7 0,1-3,1 1,-7 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1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255 693,'-23'24,"1"2,1 0,2 1,0 1,2 1,1 0,1 2,2-1,-18 66,13-26,4 1,3 1,-4 112,15-179,-1 1,1-1,0 1,1-1,-1 1,1-1,0 1,1-1,-1 1,1-1,4 7,-5-10,1 1,0-1,0 0,0-1,1 1,-1 0,0-1,1 1,-1-1,1 0,-1 0,1 0,-1 0,1 0,0 0,0-1,-1 1,1-1,0 0,0 0,0 0,-1 0,1-1,4 0,8-1,-1-1,1-1,-1 0,0-1,23-11,66-40,-87 47,-4 2,52-29,-2-2,-2-3,68-60,-123 95,1 0,-1 0,0 0,0-1,-1 1,0-1,0 0,-1-1,0 1,0-1,-1 1,1-1,1-12,-4 16,0 0,1 0,-1 0,-1 0,1 0,-1 0,1 0,-1 0,0 0,0 0,-1 1,1-1,-1 0,0 1,0-1,0 1,0 0,-1-1,1 1,-1 0,0 1,0-1,0 0,0 1,0 0,-1-1,1 1,-5-1,-110-60,-206-145,304 196,-20-15,40 26,-1 1,0-1,1 0,-1 1,1-1,-1 0,1 0,0 0,-1 1,1-1,0 0,-1 0,1 0,0 0,0 0,0 0,0 0,0 0,0 1,0-1,0 0,0 0,0 0,1 0,-1 0,0 0,1 0,-1 1,0-1,1 0,-1 0,1 1,-1-1,1 0,0 0,-1 1,1-1,0 1,-1-1,1 1,0-1,0 1,1-1,47-33,2 3,1 2,1 3,2 2,0 2,93-23,-119 37,0 2,1 1,0 2,0 0,38 3,-46 2,0 0,-1 2,0 0,0 2,0 0,0 1,-1 2,20 10,20 15,-1 2,-2 3,-2 2,-1 3,-3 2,73 83,-109-110,-1 0,0 0,-2 2,14 29,-21-39,0 1,-1-1,-1 1,0 0,-1 0,0 0,0 0,-2 0,1 1,-3 14,2-25,0 1,-1-1,1 0,-1 1,1-1,-1 1,0-1,0 0,0 0,-1 1,1-1,0 0,-1 0,1 0,-1 0,0-1,0 1,1 0,-1-1,0 1,0-1,-1 0,1 0,0 1,0-1,-1-1,1 1,0 0,-1-1,1 1,-1-1,1 1,-1-1,1 0,-1 0,1-1,-1 1,1 0,-3-1,-7-1,1-1,0 0,0 0,0-1,1-1,-1 0,-11-7,-16-12,1-2,0-1,3-3,0 0,2-2,1-1,2-2,1-1,-38-66,53 79,1-1,1 0,2 0,0-1,1 0,2 0,0-1,2 0,1 0,1-1,1 1,2 0,0 0,2-1,0 1,2 1,1-1,10-25,-7 27,2 0,1 1,0 1,19-24,-22 33,0 1,2 0,0 0,0 1,1 1,0 0,25-16,-14 16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2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1 499,'0'0,"0"-1,0 0,0 1,1-1,-1 0,0 1,1-1,-1 1,1-1,-1 1,0-1,1 1,-1-1,1 1,0-1,-1 1,1-1,-1 1,1 0,0-1,-1 1,1 0,0 0,-1 0,1-1,0 1,-1 0,1 0,0 0,-1 0,1 0,0 0,-1 0,1 0,0 0,-1 1,1-1,0 0,0 1,31 7,-16-1,-1 0,0 1,-1 0,0 2,0-1,-1 2,0 0,0 0,-2 1,1 1,-2 0,1 0,-2 1,14 25,-22-36,0 0,0 0,0 0,0 0,0 0,-1 0,1 0,-1 0,0 0,0 0,-1 5,1-8,0 1,0-1,0 1,0 0,-1-1,1 1,0-1,0 1,-1-1,1 1,0-1,-1 1,1-1,0 0,-1 1,1-1,-1 1,1-1,-1 0,1 1,-1-1,1 0,-2 1,1-1,0 0,-1 0,1 0,0 0,-1 0,1 0,0-1,0 1,-1 0,1-1,0 1,0-1,-1 1,1-1,-1-1,-7-4,0 0,0-1,1-1,0 1,0-1,1-1,0 1,1-1,0 0,-10-19,0-6,-22-65,30 76,1-1,2-1,0 1,1-1,2 1,0-1,3-37,0 54,0 0,0-1,0 1,1 0,1 0,-1 0,1 0,0 1,1-1,0 1,0 0,1 0,0 0,0 1,0-1,1 1,0 0,0 1,1 0,-1 0,1 0,0 0,1 1,-1 1,15-6,-9 5,1 1,0 1,0 0,0 1,1 0,-1 1,0 1,0 0,0 1,0 0,0 1,-1 1,1 0,-1 1,0 1,0 0,0 0,11 9,24 17,-1 2,-2 2,44 45,-56-50,8 11,-30-30,0 0,1 0,1-1,0 0,0-1,1-1,16 9,-29-18,0 0,0 1,0-1,0 0,-1 0,1 1,0-1,0 0,0 0,0 0,0 0,0 0,0-1,0 1,0 0,0 0,0-1,0 1,0 0,0-1,0 1,0-1,0 1,-1-1,1 1,0-1,0 0,-1 0,1 1,0-1,-1 0,1 0,-1 0,1 1,-1-1,1 0,-1 0,0 0,1 0,-1 0,0 0,0-1,6-50,-6 40,5-38,1 0,3 0,2 1,17-50,-24 88,0 0,1 1,0 0,11-16,-15 24,0 0,0 0,1 0,-1 0,1 1,-1-1,1 0,0 1,-1-1,1 1,0 0,0 0,0 0,0 0,0 0,0 0,0 0,0 1,0-1,1 1,-1-1,0 1,0 0,1 0,-1 0,0 0,0 0,0 1,1-1,-1 1,3 0,21 14,-1 1,0 1,-1 1,0 1,-2 1,26 30,18 15,94 84,-140-132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8.8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671 1037,'8'0,"-1"1,0 1,1-1,-1 1,0 0,0 1,0 0,0 0,-1 0,1 1,-1 0,0 0,0 1,6 5,11 12,-1 0,19 27,-26-32,367 504,-369-502,-7-10,1 0,-1 0,-1 1,0 0,0 0,-1 0,0 0,0 1,2 14,-6-24,0-1,0 1,-1-1,1 1,0-1,0 1,0-1,0 1,0-1,-1 1,1-1,0 0,0 1,-1-1,1 1,0-1,-1 1,1-1,0 0,-1 1,1-1,-1 0,1 0,-1 1,1-1,-1 0,1 0,0 1,-1-1,1 0,-1 0,1 0,-1 0,1 0,-1 0,0 0,1 0,-1 0,1 0,-1 0,1 0,-1 0,1-1,-1 1,1 0,0 0,-1 0,1-1,-1 1,1 0,-1 0,1-1,0 1,-1-1,0 0,-32-18,32 18,-115-85,-197-190,-68-141,273 289,-177-279,273 386,-29-56,38 71,1 1,0-1,0 0,0 0,1 0,0 0,0 0,1 0,-1 0,1 0,1-6,0 10,-1 0,1 1,-1-1,1 1,0-1,0 1,0-1,0 1,0-1,0 1,0 0,0 0,0-1,0 1,1 0,-1 0,1 0,-1 0,0 1,1-1,0 0,-1 1,1-1,-1 1,1-1,2 1,49-3,-42 3,67 4,-1 3,1 4,-2 4,138 43,289 137,-489-189,561 250,26 11,-334-169,-234-89,0-2,0 0,1-3,-1 0,1-2,44-4,-74 2,0 0,-1-1,1 1,-1-1,1 0,-1 0,1 0,-1-1,0 1,1-1,-1 0,0 1,0-1,0-1,-1 1,1 0,3-4,-5 3,0 1,0-1,0 1,0-1,0 1,0-1,-1 1,1-1,-1 0,0 1,0-1,0 0,0 1,0-1,0 1,-1-1,0 0,1 1,-1-1,0 1,0-1,0 1,0 0,-3-4,-99-155,49 82,-12-19,-5 2,-5 3,-162-154,185 200,-3 2,-1 3,-2 2,-2 3,-1 2,-2 3,-126-43,153 63,-54-9,80 19,1 1,0 0,0 1,0 0,-1 0,1 1,0 0,0 1,0 0,-16 6,8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4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1139 1172,'-46'1,"0"3,1 1,-1 3,1 1,1 2,0 3,1 1,0 2,2 2,0 1,1 3,1 1,-66 54,63-42,2 2,1 2,2 2,2 1,2 2,1 1,3 1,2 2,2 0,2 2,-16 54,20-40,-22 119,37-152,1 1,1-1,2 0,1 1,10 57,-9-78,1 0,1 0,0-1,1 1,0-1,1 0,0 0,0-1,1 0,1 0,-1-1,2 0,-1 0,1 0,1-2,-1 1,2-1,-1 0,0-1,1 0,18 6,-8-5,-1-1,1 0,0-2,1-1,-1 0,1-2,-1 0,1-1,-1-2,1 0,30-7,-6-2,-2-1,0-3,0-1,-2-2,0-2,62-40,-85 47,0-1,-1 0,-1-1,-1-1,0 0,-1-1,-1-1,0-1,-2 0,0 0,-1-1,-1-1,-1 0,0 0,7-34,-4-11,-3-1,-3-1,-3 1,-6-85,-10 14,-31-145,13 149,-7 1,-5 1,-5 3,-6 2,-6 2,-5 3,-100-140,56 114,95 132,0 0,-1 1,0 1,-1 0,-1 1,-22-13,39 26,0 0,0-1,-1 1,1 0,0 0,0 0,0-1,0 1,0 0,-1 0,1 0,0-1,0 1,0 0,-1 0,1 0,0 0,0 0,0 0,-1-1,1 1,0 0,0 0,-1 0,1 0,0 0,0 0,-1 0,1 0,0 0,0 0,-1 0,1 0,0 0,0 0,-1 0,1 1,0-1,0 0,0 0,-1 0,1 0,0 0,0 0,-1 1,1-1,0 0,0 0,0 0,0 1,0-1,-1 0,1 0,0 1,9 17,23 25,531 619,-487-571,674 775,-721-835,69 66,-90-90,1 1,0-2,0 1,1-2,0 1,0-1,0-1,1 0,13 4,-22-8,-1 1,1-1,0 0,0 0,-1 0,1 0,0 0,0 0,-1-1,1 1,0 0,-1-1,1 1,0-1,-1 0,1 0,-1 1,1-1,-1 0,1 0,-1 0,0-1,1 1,-1 0,0 0,0-1,0 1,0-1,0 1,0-1,-1 1,1-1,0 0,-1 1,1-1,-1 0,0 1,1-1,-1 0,0-2,1-11,0 0,0 0,-4-28,1 21,2 15,-23-363,14 295,-3 1,-41-139,52 202,13 32,10 14,5-3,1-1,1-2,2-1,1-2,39 26,186 101,-134-90,168 61,-202-93,1-4,171 28,-255-54,8 1,0 0,0-1,0 0,-1-1,20-2,-29 1,-1 0,0 0,0 0,0 0,0 0,0 0,0-1,0 0,0 1,0-1,-1 0,1-1,-1 1,0 0,1-1,-1 1,0-1,-1 0,1 1,0-1,-1 0,1 0,-1 0,0 0,0 0,0-1,0-3,2-13,0-1,-2 0,-1 1,0-1,-1 0,-5-22,-31-128,24 121,10 35,-67-234,61 222,-2 0,-1 1,-1 0,-1 1,-1 0,-33-40,40 56,-1 1,0 0,-1 1,0 0,0 0,0 1,-12-5,19 10,1-1,-1 1,0-1,0 1,0 0,0 0,0 0,0 1,-1-1,1 1,0 0,0 0,0 0,-1 0,1 0,0 1,0-1,0 1,0 0,0 0,0 0,0 0,0 1,0-1,0 1,1-1,-1 1,1 0,-1 0,-2 4,4-5,0 1,0-1,0 1,1-1,-1 1,1-1,-1 1,1 0,-1-1,1 1,0 0,0-1,0 1,0 0,0-1,0 1,0 0,1-1,-1 1,1 0,-1-1,1 1,-1-1,1 1,0-1,0 1,0-1,0 0,0 1,0-1,0 0,0 0,1 1,-1-1,0 0,3 1,6 5,0 0,1-1,20 10,-26-14,96 39,1-6,145 32,-136-39,190 47,276 79,-554-147,7 3,51 22,-75-29,0 0,0 1,0-1,0 1,0 1,-1-1,0 1,1 0,-2 0,1 0,-1 1,0-1,6 11,-9-12,0 0,0 0,-1 0,1 0,-1 0,0 0,0 1,0-1,0 0,-1 0,1 0,-1 0,-1 1,1-1,0 0,-1-1,0 1,0 0,0 0,0-1,-6 7,-7 9,0-1,-32 28,24-24,0 1,-2-1,0-2,-1 0,-1-2,-1-1,0-1,-1-1,-1-2,0-1,-1-1,0-2,-62 10,-83 13,90-16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4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5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10,'0'-1,"0"1,1-1,-1 1,0-1,1 1,-1-1,0 1,1-1,-1 1,1-1,-1 1,0 0,1-1,-1 1,1 0,-1-1,1 1,0 0,-1 0,1-1,-1 1,1 0,-1 0,1 0,0 0,-1 0,1 0,-1 0,1 0,0 0,-1 0,1 0,-1 0,1 0,0 0,-1 1,1-1,-1 0,1 0,-1 1,1-1,-1 0,1 1,35 14,-32-13,777 426,-420-216,-252-149,-7-3,168 72,-255-126,0-1,1-1,0 0,0-1,0 0,0-1,0-1,23-2,-17-1,0-2,0 0,-1-2,1 0,28-14,46-22,89-57,-147 77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5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646 0,'-4'0,"-6"0,-5 0,-5 0,-3 5,-6 4,-6 7,-11 4,-10 2,-9 3,-5 5,-4-2,-3 2,9 1,14-5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6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1 682,'97'3,"0"4,132 27,179 63,-324-76,-57-13,215 54,248 99,-479-157,1 0,-1 1,0 1,-1 0,1 0,-1 1,0 0,8 9,-17-15,0 0,0 0,0 0,0 0,0 0,0 0,-1 0,1 1,0-1,-1 0,1 1,-1-1,1 0,-1 1,0-1,1 0,-1 1,0-1,0 0,0 1,0-1,0 1,0-1,-1 0,1 1,0-1,-1 0,1 1,-1-1,1 0,-1 1,0-1,0 0,1 0,-1 0,0 0,0 0,0 0,0 0,0 0,0 0,-1 0,1 0,0-1,0 1,0-1,-1 1,1-1,-3 1,-9 5,-1-1,0-1,-25 5,27-7,1 1,0 0,-1-1,1-1,-1 0,0 0,-22-2,30 0,1 0,-1-1,0 1,1 0,-1-1,1 0,-1 0,1 0,0 0,0-1,0 1,0-1,0 0,0 0,1 0,-1 0,1 0,0 0,0-1,0 1,1-1,-1 0,1 1,-2-6,-4-21,2-1,0 0,2 0,2 0,3-49,-1 22,3-41,5 1,4-1,4 2,5 0,4 2,59-147,-69 203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7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0,'5'0,"5"9,5 11,5 6,3 4,-2 9,3 2,-2-1,0-4,-1-7,-2-1,-2-4,-2-3,-5-5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7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48.7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0,'4'10,"1"0,1 0,-1 0,2-1,-1 0,16 16,4 6,407 552,-193-257,-200-269,48 89,-89-146,1 0,0 0,0 0,0 1,0-1,0 0,0 0,0 0,0 0,0 0,0 1,0-1,0 0,1 0,-1 0,0 0,0 0,0 1,0-1,0 0,0 0,0 0,0 0,0 0,0 0,1 1,-1-1,0 0,0 0,0 0,0 0,0 0,0 0,1 0,-1 0,0 0,0 0,0 0,0 0,0 0,1 0,-1 0,0 0,0 0,0 0,0 0,0 0,1 0,-1 0,0 0,0 0,0 0,0 0,0 0,1 0,-1 0,0 0,0 0,0-1,2-13,-5-33,2 33,0-17,1-1,1 1,2 0,1 0,2 0,0 0,3 1,19-50,-21 64,0 1,1 0,1 1,0 0,1 0,0 1,1 0,1 1,0 0,1 1,0 0,0 1,1 1,1 0,0 1,0 0,28-9,-14 9,0 2,0 0,1 2,-1 2,1 0,0 2,0 1,-1 2,1 1,-1 1,0 1,0 2,-1 1,36 16,-38-14,0 2,-1 1,-1 1,0 1,-1 1,-1 1,0 1,-2 0,0 2,-1 1,-1 0,-1 1,-2 1,0 1,12 26,-23-43,-1 2,1-1,-1 0,-1 1,0-1,0 1,1 18,-3-25,-1 0,1 0,0 0,-1 0,0 0,0 0,0 0,0 0,0 0,0-1,-1 1,1 0,-1-1,0 1,0-1,0 0,0 0,0 1,-1-1,1-1,0 1,-1 0,0 0,1-1,-1 0,0 1,0-1,0 0,-3 0,-90 24,-1-5,0-4,-1-4,-1-4,-169-9,234-1,0-2,1-1,-37-10,41 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50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1160,'-1'0,"0"1,0-1,1 0,-1 1,0-1,0 1,1-1,-1 1,0-1,1 1,-1-1,1 1,-1 0,1-1,-1 1,1 0,-1 0,1-1,-1 1,1 0,0 0,0 0,-1-1,1 1,0 0,0 0,0 0,0 0,0 1,0 27,1-23,1 0,0 0,0 0,0 0,1-1,0 1,0-1,0 1,1-1,-1 0,1 0,1-1,-1 1,1-1,-1 0,8 5,11 6,0-1,35 16,-44-23,30 14,79 27,-104-43,0 0,0 0,0-2,1 0,-1-2,1 0,22-2,-38 0,0 1,1-1,-1 0,0 0,1-1,-1 0,0 1,0-1,0-1,0 1,-1 0,1-1,-1 0,1 0,-1 0,0 0,0-1,0 1,-1-1,1 1,-1-1,0 0,0 0,0 0,0-1,-1 1,2-6,1-11,-1 0,0 0,-2 0,-1-33,0 32,-5-125,3 129,-1 0,0 1,-1-1,-1 1,-1 0,-8-19,11 31,0 1,-1-1,1 0,-1 1,0 0,0 0,-1 0,-6-4,10 7,0 0,1 1,-1-1,0 0,0 1,0-1,1 1,-1-1,0 1,0 0,0-1,0 1,0 0,0-1,0 1,0 0,0 0,0 0,0 0,0 0,0 0,0 0,0 1,0-1,0 0,0 0,0 1,0-1,0 0,1 1,-1-1,0 1,0 0,0-1,1 1,-1-1,0 1,0 0,1 0,-1-1,1 1,-1 0,1 0,-1 0,1 0,-1 0,1 0,0 0,-1 0,1 0,0 0,0 0,0 0,0 1,0 3,0-1,0 1,0 0,1-1,0 1,0-1,0 1,0-1,1 0,0 1,0-1,0 0,0 0,5 6,45 54,-51-63,59 62,2-4,3-2,2-3,3-3,2-4,1-2,102 44,-174-88,8 3,0 0,0 0,0-1,1 0,-1-1,11 2,-18-4,0 0,0 0,0 0,0 0,0-1,0 1,0-1,0 1,-1-1,1 0,0 1,0-1,0 0,-1 0,1 0,-1-1,1 1,-1 0,1-1,-1 1,0 0,1-1,-1 0,0 1,0-1,0 0,0 1,-1-1,1 0,0 0,-1 0,1 0,-1 0,0 0,1 0,-1-2,7-49,-1-1,-4 1,-1-1,-3 1,-2-1,-15-72,4 60,-4 1,-2 0,-3 2,-52-99,26 70,-4 2,-4 3,-4 2,-89-92,146 171,-2-2,1 1,-1-1,0 2,0-1,-1 1,0 0,0 1,0-1,-1 2,0-1,-15-5,24 10,-1 0,1 0,-1 0,1 0,-1 0,1-1,-1 1,1 0,-1 0,1 0,-1 0,1 0,-1 0,1 1,-1-1,1 0,-1 0,1 0,-1 0,1 1,-1-1,1 0,-1 0,1 1,0-1,-1 0,1 1,-1-1,1 0,0 1,0-1,-1 1,1-1,0 0,-1 1,1-1,0 1,0-1,0 1,0-1,0 1,-1-1,1 1,0-1,0 1,0-1,0 1,0-1,0 1,1-1,-1 1,0-1,0 2,13 27,12 5,3 0,0-1,2-2,57 46,-60-54,-8-6,783 643,-779-643,0-1,47 23,-61-35,1-1,-1 0,1 0,-1-1,1 0,0-1,-1 0,1 0,0-1,0-1,16-2,10-1,36-8,-67 11,0 0,-1-1,1 1,0-1,-1 0,0-1,0 1,1-1,-1 0,-1 0,7-5,-8 2,-6 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50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49,'364'3,"479"-10,-483-33,-330 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9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180 320,'-4'0,"-1"1,1-1,0 1,0 0,-1 0,1 0,0 0,0 1,0 0,0 0,0 0,0 0,1 1,-7 4,4-1,0 1,0-1,0 1,1 0,0 1,-7 14,1 3,2-1,0 1,-9 51,10-28,2-1,2 1,3 0,1 0,2 0,3 0,1 0,3-1,2 0,2-1,1 0,3-1,27 51,-32-75,1 0,1-1,0-1,2-1,0 0,1-1,1 0,0-2,1 0,36 20,-1-6,1-2,115 37,-147-56,0-1,1-1,0 0,0-2,0-1,39-1,-56-2,1 0,-1-1,0 0,0-1,0 1,-1-1,1-1,0 1,-1-1,1-1,-1 1,0-1,0 0,0 0,-1-1,1 1,-1-1,0 0,-1-1,1 1,-1-1,0 0,-1 0,1-1,-1 1,4-13,0-4,-1 0,-1 0,-2 0,3-39,-8-96,-4 94,-3 0,-2 0,-4 1,-2 1,-2 1,-4 0,-1 1,-4 2,-48-77,48 94,-2 2,-1 1,-1 1,-67-56,29 37,-129-80,191 131,-91-50,91 51,-1 1,1-1,-1 2,0-1,0 1,0 0,0 1,0 0,-16 1,-2 8,9 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50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0,'5'0,"5"0,1 9,3 2,3 5,8 11,3 14,6 9,6 5,-5-8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51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53 172,'-5'-5,"-5"-1,-1-3,1-6,3-3,2-4,2-2,2-1,0-1,1 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5:52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1,'-6'1,"1"0,-1 0,0 0,1 0,-1 1,1 0,0 0,0 1,0 0,0-1,0 2,-4 3,-55 49,51-43,-52 58,60-64,-1 0,1 1,1 0,-1 0,2 1,-1-1,1 1,-3 11,6-18,-1 0,1 0,0-1,0 1,0 0,0 0,0 0,0-1,0 1,1 0,-1 0,1-1,-1 1,1 0,0-1,0 1,0-1,-1 1,1 0,1-1,-1 0,0 1,0-1,0 0,1 0,-1 0,1 1,-1-1,1-1,-1 1,1 0,0 0,-1-1,1 1,0-1,0 1,-1-1,4 1,9 1,-1-1,1-1,-1 0,17-2,-11 1,144-1,-76 3,0-4,111-18,-196 21,1 0,-1 0,0-1,1 1,-1-1,0 0,0 0,1 1,-1-2,0 1,0 0,0 0,0-1,-1 1,1-1,0 1,2-4,-3 4,-1-1,0 1,1 0,-1 0,0-1,0 1,0 0,0-1,0 1,0 0,0 0,-1-1,1 1,0 0,-1 0,1-1,-1 1,1 0,-1 0,1 0,-1 0,0 0,-1-1,-6-8,0 1,-1 1,0 0,-1 0,-13-9,-22-13,-1 3,-1 1,-2 2,-83-29,131 53,1 0,-1 0,1 0,-1 0,0 0,1 0,-1 0,1 0,-1 0,1 0,-1 0,1-1,-1 1,1 0,-1 0,1 0,-1-1,1 1,-1 0,1-1,0 1,-1 0,1-1,0 1,-1-1,1 1,0-1,-1 1,1 0,0-1,0 1,-1-2,22 0,38 5,0 3,0 4,0 2,-2 2,0 3,0 3,-2 2,-1 2,0 2,-2 3,79 58,-108-68,31 31,-50-46,1 1,-1 0,0 0,0 0,-1 0,1 0,-1 1,0 0,-1-1,0 1,0 0,0 0,2 12,-4-17,0 0,0 1,0-1,0 0,0 0,0 0,-1 1,1-1,0 0,-1 0,1 0,-1 0,1 0,-1 0,0 0,1 0,-1 0,0 0,0 0,0 0,1 0,-1 0,0-1,0 1,0 0,0-1,-1 1,1-1,0 1,0-1,0 1,0-1,0 0,-1 0,1 1,0-1,0 0,0 0,-1 0,1-1,0 1,0 0,-3-1,1 1,0-1,-1 0,1 0,0 0,0 0,0-1,0 1,0-1,0 1,0-1,1 0,-1 0,1-1,-1 1,-2-4,-1-5,0-1,1 0,0 0,1-1,1 1,0-1,0 0,2 0,-1 0,2-21,0 19,1 0,0-1,1 1,1 0,1 0,0 0,1 1,11-25,-14 35,0 1,1 0,-1 0,1 0,-1 1,1-1,0 1,0-1,0 1,1 0,-1 0,0 0,1 1,-1-1,1 1,0 0,-1 0,1 0,0 0,0 1,0 0,-1-1,1 1,0 1,0-1,0 0,5 2,-2 0,-1-1,0 1,0-1,0 2,0-1,0 1,0 0,-1 0,0 0,1 1,-1 0,0 0,-1 0,1 1,7 9,-3 4,-1 0,-1 1,0 0,-2 0,0 0,-1 1,-1-1,0 1,-2 0,-1 24,0-17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6:57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3946 0,'-1'11,"-2"-1,0 1,0-1,-1 0,0 0,0-1,-10 16,5-9,-69 152,-57 185,54-132,-142 326,192-480,-2-3,-4 0,-2-3,-69 84,-211 202,163-185,75-77,5-7,-97 129,-117 144,273-332,-136 186,70-89,-232 335,174-243,-226 277,154-213,82-110,-62 87,184-235,-20 32,-2-2,-68 76,83-106,0-1,-29 18,28-21,1 2,0 0,-17 16,21-14,6-7,0-1,0 1,0-1,-1 0,0-1,0 1,-1-2,-9 6,6-10,4-6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6:59.8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1,'0'13,"0"0,1 1,0-1,1 1,1-1,0 0,1 0,0 0,1-1,0 1,1-1,1 0,0-1,0 0,1 0,9 10,169 212,303 501,-352-521,2 4,25 24,-61-96,-50-64,57 79,17 14,-73-94,5-3,73 75,-108-128,531 557,-553-579,58 69,3-3,75 62,-99-92,-1 1,-2 2,46 65,-14-17,-42-53,3-2,1 0,1-3,2 0,53 37,-49-47,-27-16,0 0,-1 1,0 0,-1 0,16 14,219 193,-52-51,-109-86,91 89,-103-99,133 95,-193-154,345 245,-333-237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01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9176 1,'-1'2,"-1"0,0 0,1 1,-1-1,0 0,0 0,0-1,-1 1,1 0,0-1,-1 1,1-1,-1 0,1 0,-1 0,1 0,-5 0,0 3,-43 14,-1-2,-1-3,-63 10,6-2,-559 92,391-74,-122 12,-19-25,181-3,1 0,15-17,-351-34,-6 4,316 21,-173-21,-112-2,-915 27,1287 8,-322 58,326-35,46-7,0-6,-187 6,262-26,-1-2,1-2,-69-17,-304-43,317 53,29-4,57 11,1 1,-1 0,-31-1,49 5,-1 0,0 0,1 1,-1-1,0 1,1-1,-1 1,1 0,-1 0,1 0,-5 2,-3 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03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3203 1,'-5'0,"-1"1,0 0,1 0,-1 0,1 1,-1 0,1 0,0 0,0 0,-8 7,-49 38,31-21,-392 333,128-102,4-11,-406 315,463-411,16-10,107-69,55-36,-72 58,-66 63,152-126,-1-2,-85 40,102-57,1 1,1 1,0 1,1 1,-26 23,37-28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05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0 399,'1'-3,"0"1,-1 0,1-1,0 1,1-1,-1 1,0 0,1 0,-1 0,1-1,-1 1,1 1,0-1,0 0,0 0,0 1,0-1,0 1,1 0,-1 0,4-2,53-18,-3 13,-1 2,1 3,71 6,-4-2,458-26,-163 4,745-71,-972 75,1 8,256 21,106 16,-403-29,252-37,275-49,-569 75,465-46,-532 58,1 1,0 2,79 16,-71-10,-1-2,65 1,-94-8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06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0,'6'2,"0"-1,-1 1,1 1,-1-1,0 1,0 0,0 0,0 0,0 1,7 7,-3-4,792 580,-399-316,510 256,-704-424,4-10,4-8,238 58,110 25,-431-117,193 62,-319-112,-1 1,1 0,-1 1,1-1,-1 1,0 1,6 3,0 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07.9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0.3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10,'-5'-4,"-1"-2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5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153 730,'-11'-13,"14"15,2 1,43 32,79 77,-45-37,191 187,-262-248,-18-14,-23-20,-313-293,89 77,250 233,-1-1,1 0,-1 0,1 0,0-1,1 1,-1-1,1 0,0 0,0 0,1-1,-1 1,1-1,0 1,1-1,-1 0,1 1,0-1,1 0,-1 0,1 0,0 0,1 0,0 0,-1 1,2-1,-1 0,1 0,0 1,0-1,0 1,1 0,0-1,4-4,11-17,2 1,0 1,2 0,1 2,0 1,34-25,0 6,115-61,-121 76,0 2,67-20,-95 37,0 1,0 0,1 2,-1 1,1 1,0 1,0 1,24 3,-39-2,-1 1,1 1,0-1,-1 1,1 1,-1-1,0 2,0-1,0 1,-1 0,0 0,10 11,-7-6,0 1,-1 0,-1 1,0 0,-1 0,0 1,7 18,-4-4,-1 1,-2 0,-1 1,-1 0,-1 0,-1 0,-3 35,-2-29,-2-1,-1 1,-2-1,-1-1,-2 1,-1-1,-2-1,-32 59,23-54,-1-2,-1 0,-3-2,0 0,-2-2,-63 52,60-64,22-19,16-17,27-28,2 2,2 1,62-54,-60 59,-21 20,192-174,-178 165,1 2,1 1,1 1,68-29,-94 47,0 1,0 0,0 0,0 1,1 0,-1 1,0 0,1 1,-1 0,1 0,10 2,-12 0,-1 0,0 0,0 1,0 0,0 1,0-1,-1 1,1 1,-1-1,0 1,0 0,-1 0,1 1,4 7,8 11,-1 2,-1 0,-2 0,-1 1,0 1,-2 0,-2 1,0 0,-2 1,-1 0,-2 0,-1 0,-1 0,-1 0,-2 1,-1-1,-1 0,-2 0,-1 0,-12 36,8-43,-1-1,0 0,-2 0,0-1,-2-1,0 0,-1-1,-1-1,-1-1,-1 0,0-1,-1-1,0-1,-2-1,1 0,-34 13,16-10,-1-2,0-2,0-1,-1-2,-1-2,0-1,1-3,-1-1,-43-4,55-1,0-1,0-1,1-2,0-1,-39-16,54 18,-1 0,1-1,0-1,1 0,0-1,0-1,1 0,0 0,1-1,0-1,-18-25,26 32,-1-1,2-1,-1 1,1 0,0 0,-2-10,3 13,1 0,0 0,-1 0,1 1,0-1,0 0,1 0,-1 0,0 0,1 1,0-1,0 0,0 1,0-1,0 0,0 1,3-4,3-1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6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4 168,'-2'-48,"1"31,0 0,1 0,1 0,5-27,-6 43,0 1,0-1,0 1,0 0,0-1,1 1,-1 0,0-1,0 1,1 0,-1-1,0 1,0 0,1-1,-1 1,0 0,1 0,-1 0,1-1,-1 1,0 0,1 0,-1 0,0 0,1 0,-1 0,1-1,-1 1,0 0,1 0,-1 0,1 0,-1 1,0-1,1 0,-1 0,1 0,-1 0,0 0,1 0,-1 1,0-1,1 0,-1 0,0 0,1 1,-1-1,0 0,1 1,-1-1,0 0,0 1,1-1,-1 0,0 1,0-1,0 0,0 1,1-1,-1 0,0 1,19 26,-18-26,286 472,-281-464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6.9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37,'0'-2,"0"-4,0-2,0-3,0 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7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2,'7'1,"0"1,0 0,0 1,-1-1,1 1,-1 0,1 1,-1 0,0 0,10 9,15 8,24 13,-1 3,-2 2,78 76,122 155,-225-239,-6-3,-21-28,0 0,0 0,0 0,0 0,0 0,0 0,0 0,-1 0,1 0,0 0,0 0,0 0,0 0,0 0,0 0,0 0,0 0,0 0,0 0,0 0,0 0,0 0,0 0,-1 0,1 0,0 0,0 0,0 0,0 0,0 0,0 0,0 0,0 1,0-1,0 0,0 0,0 0,0 0,0 0,0 0,0 0,0 0,0 0,0 0,0 0,0 0,0 0,0 0,0 1,0-1,-16-14,-22-22,2-2,1-2,-56-84,77 101,1 0,1 0,0-1,2-1,1 1,1-2,2 1,0-1,-4-47,10 70,0 1,0 0,0-1,1 1,-1-1,1 1,-1-1,1 1,0 0,0 0,0-1,0 1,0 0,0 0,1 0,-1 0,1 0,-1 0,4-2,-2 1,1 1,1-1,-1 1,0-1,1 1,-1 0,1 1,-1-1,8 0,4-1,0 1,1 1,-1 1,0 0,18 3,-10 1,0 2,0 0,-1 1,0 2,0 0,-1 1,37 24,-30-15,0 1,-1 2,-1 0,43 50,-49-41,-16-19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8.5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572 339,'-17'1,"-1"1,1 1,-1 1,1 0,0 1,0 1,1 0,-27 16,-10 8,-54 41,76-49,1 1,1 1,-33 37,54-52,0 0,0 1,1 0,1 0,-1 0,2 1,-1 0,1 0,1 0,0 1,1 0,0 0,1-1,-1 18,3-26,0 0,1-1,0 1,-1 0,1-1,0 1,1-1,-1 1,0-1,1 1,-1-1,1 0,0 0,0 0,0 0,0 0,0 0,0-1,0 1,1 0,-1-1,0 0,1 0,0 0,-1 0,1 0,-1 0,1 0,3-1,13 5,0-2,0 0,21 0,-23-2,0 0,42 5,0-3,1-2,98-12,-155 11,0 0,0-1,0 0,0 1,0-1,0 0,0 0,0-1,0 1,0 0,-1-1,1 0,-1 0,1 0,-1 0,1 0,-1 0,0-1,0 1,0-1,-1 1,1-1,1-3,-2 1,0 0,0 0,-1 0,0-1,0 1,0 0,0 0,-1 0,0 0,0-1,-1 1,1 0,-4-6,-35-84,-5 2,-63-97,-18-4,106 167,-2 0,-1 2,0 0,-47-35,47 44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39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0,'8'10,"1"10,-3 18,-1 1,-3 0,-3 72,-1-39,-11 91,12-152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1.0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0 287,'9'1,"0"1,1-1,-1 1,0 1,-1 0,1 0,-1 1,1 0,-1 0,13 10,-8-6,-2 1,1 1,-1-1,-1 2,0 0,9 11,-11-10,-13-19,-14-21,9 6,2-1,-9-31,14 43,1 1,0-1,1 1,0-1,0 0,1 0,3-18,-3 27,0 1,1-1,-1 1,0 0,1-1,-1 1,1 0,-1-1,1 1,0 0,0-1,-1 1,1 0,0 0,0 0,0 0,0 0,0 0,1 0,-1 0,0 0,0 1,1-1,-1 0,0 1,1-1,-1 1,0-1,1 1,-1 0,1 0,-1 0,1-1,-1 1,1 1,-1-1,0 0,1 0,-1 0,1 1,-1-1,0 1,1-1,-1 1,0 0,3 1,8 4,0 0,-1 1,1 1,10 9,-12-9,44 29,-23-16,33 29,-64-50,1 0,-1 1,0-1,0 0,1 1,-1-1,0 0,1 0,-1 1,0-1,1 0,-1 0,0 1,1-1,-1 0,1 0,-1 0,0 0,1 0,-1 0,1 0,-1 0,0 0,1 0,-1 0,1 0,-1 0,1 0,-1 0,0 0,1 0,-1 0,1-1,5-14,-7-33,0 38,-2-46,1 35,0 0,2 0,0-1,2 1,6-37,-7 56,-1 1,0-1,1 1,0 0,-1-1,1 1,0 0,0 0,-1-1,1 1,0 0,0 0,0 0,1 0,-1 0,0 0,0 0,0 1,1-1,-1 0,0 1,1-1,-1 1,1-1,-1 1,1 0,-1-1,0 1,1 0,-1 0,1 0,-1 0,1 0,-1 1,1-1,-1 0,1 1,-1-1,1 1,-1-1,0 1,1 0,-1-1,1 2,11 5,0 1,0 0,18 16,-13-10,46 35,91 88,-143-126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2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13,'0'-1,"0"0,0 1,1-1,-1 0,0 1,0-1,1 1,-1-1,0 1,1-1,-1 1,1-1,-1 1,1-1,-1 1,1-1,-1 1,1 0,-1-1,1 1,-1 0,1-1,0 1,-1 0,1 0,0 0,-1-1,1 1,0 0,-1 0,1 0,-1 0,1 0,0 0,-1 1,1-1,0 0,-1 0,1 0,0 0,-1 1,1-1,-1 0,1 1,-1-1,1 0,-1 1,1-1,-1 1,1-1,-1 1,1 0,11 13,-12-14,0 1,0-1,0 1,0-1,0 1,-1-1,1 0,0 1,0-1,0 1,0-1,-1 1,1-1,0 0,0 1,-1-1,1 1,0-1,-1 0,1 0,0 1,-1-1,1 0,0 1,-1-1,1 0,-1 0,1 0,0 1,-1-1,1 0,-1 0,1 0,-1 0,1 0,-1 0,-1 0,1 0,0 0,-1 0,1 0,0 0,-1-1,1 1,0 0,0-1,-1 1,1-1,0 1,0-1,0 0,0 0,0 1,-1-1,1 0,1 0,-1 0,0 0,-1-2,1-5,19 15,15 13,-1 2,-1 1,44 41,-74-63,0 0,0 0,0 0,0 0,0 1,0-1,0 0,0 0,0 1,-1-1,1 0,0 1,-1-1,0 1,1-1,-1 0,0 1,1 1,-3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2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0,'3'0,"0"0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3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60 578,'0'0,"0"0,0 0,0-1,0 1,0 0,0 0,0 0,0 0,0-1,0 1,0 0,0 0,0 0,0 0,0 0,0-1,0 1,0 0,0 0,0 0,0 0,0-1,-1 1,1 0,0 0,0 0,0 0,0 0,0 0,0 0,0-1,-1 1,1 0,0 0,0 0,0 0,0 0,-1 0,1 0,0 0,0 0,0 0,0 0,0 0,-1 0,1 0,0 0,0 0,0 0,0 0,-1 0,1 0,0 0,0 0,0 0,-12 9,-7 14,14-14,2 0,-1 0,1 1,1-1,-2 10,3-16,1 1,-1-1,1 0,-1 1,1-1,0 1,0-1,1 0,-1 1,1-1,-1 0,1 1,0-1,0 0,1 0,-1 0,4 5,-5-7,1 0,-1 0,1-1,0 1,-1 0,1-1,0 1,0 0,0-1,0 1,-1-1,1 1,0-1,0 1,0-1,0 0,0 1,0-1,0 0,0 0,0 0,0 0,0 0,0 0,0 0,0 0,0 0,0 0,2-1,-2 0,0-1,1 1,-1 0,0-1,0 1,0-1,0 1,0-1,0 0,0 1,-1-1,1 0,-1 0,1-2,2-9,-1 0,-1 0,0-16,-5-27,0-22,5 78,-1-1,0 0,1 1,-1-1,1 1,-1-1,1 1,-1-1,1 1,-1-1,1 1,-1-1,1 1,-1-1,1 1,0 0,-1 0,1-1,0 1,0 0,-1 0,1 0,0 0,-1-1,1 1,0 0,0 0,-1 1,1-1,0 0,-1 0,1 0,0 0,-1 1,1-1,0 0,-1 0,1 1,0-1,0 1,38 16,-32-14,32 11,0-2,1-2,0-1,0-3,1-1,42 0,-73-4,-5-1,1 1,0-1,-1 0,1 0,-1-1,1 1,0-1,5-2,-9 2,-1 0,1-1,0 1,-1 0,0-1,1 1,-1-1,1 1,-1-1,0 1,0-1,0 0,0 0,0 1,-1-1,1 0,0 0,-1 0,1 0,-1 0,0 0,0 0,0 0,0 0,0 0,-1-3,0-21,-1-1,-2 1,-1 0,-1 0,-1 1,-11-27,0 9,-1 0,-40-63,51 92,-1 0,0 1,-1 0,0 0,-1 1,-1 1,1 0,-2 0,-16-10,28 20,0 0,0 1,0-1,0 0,-1 1,1-1,0 1,-1 0,1 0,0-1,-1 1,1 0,0 0,-1 0,1 0,0 0,-1 0,1 1,-2 0,2-1,0 1,1-1,-1 1,0 0,1 0,-1-1,1 1,-1 0,1 0,-1-1,1 1,0 0,-1 0,1 0,0 0,0 0,-1-1,1 1,0 0,0 0,0 1,1 4,-1-1,1 0,0 1,0-1,0 0,1 0,4 10,24 34,1-1,3-2,1-1,75 71,-90-96,0-1,2-1,0-1,47 28,-54-37,1-1,-1-1,1-1,1 0,-1-1,0 0,1-1,0-1,24-1,-18-1,-3-1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0.7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5.7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884 531,'-39'23,"1"1,1 2,-59 55,54-45,-72 63,-104 119,165-159,4 2,2 2,-70 126,110-176,-14 30,20-41,0 0,1 1,-1-1,0 1,1-1,-1 1,1-1,0 1,0-1,0 1,0-1,0 1,0-1,2 5,-1-6,0 0,-1 0,1 0,0 0,0-1,0 1,0 0,1 0,-1-1,0 1,0 0,0-1,0 1,1-1,-1 0,0 1,1-1,-1 0,0 0,0 0,1 0,-1 0,0 0,1 0,-1 0,2-1,40-8,-38 7,74-22,0-5,79-40,143-91,-271 143,1 0,0-1,-1-1,38-33,-61 46,0 0,-1-1,0 1,0-1,-1-1,0 1,0-1,-1 1,0-2,0 1,0 0,-1-1,-1 1,0-1,0 0,0 0,-1 0,0-15,-4-7,-1 0,-2 0,-1 0,-1 1,-2 0,-1 1,-27-53,-11-5,-67-88,51 87,-3 3,-130-123,245 249,65 42,-15-13,70 68,-90-71,2-3,116 69,-190-130,1 0,-1 0,1 0,0-1,11 3,-16-5,-1 0,1 1,-1-1,1 0,0 0,-1 0,1 0,0-1,-1 1,1 0,-1 0,1 0,0 0,-1-1,1 1,-1 0,1 0,-1-1,1 1,-1 0,1-1,-1 1,1-1,0 0,0-1,-1 1,0 0,1-1,-1 1,0-1,1 1,-1-1,0 1,0-1,0 1,0-1,-1 1,1-1,0 1,-1-3,-23-57,-1-3,24 60,0 0,0-1,0 1,0-1,1 1,0-1,0 1,0-1,0 1,1-1,1-5,-1 9,-1 0,0 1,1-1,-1 0,1 1,-1-1,1 1,0-1,-1 1,1-1,0 1,-1 0,1-1,0 1,-1 0,1-1,0 1,0 0,-1 0,1 0,0-1,0 1,-1 0,1 0,0 0,0 0,-1 1,1-1,0 0,0 0,-1 0,1 1,0-1,0 0,-1 1,1-1,0 0,0 1,34 18,-29-15,286 158,-223-128,2-4,99 30,-166-59,0 0,-1 0,1 0,0-1,-1 1,1-1,0 0,0 0,-1 0,1 0,4-2,-8 2,1 0,0-1,-1 1,1 0,0-1,-1 1,1-1,-1 1,1-1,-1 1,1-1,-1 1,1-1,-1 0,1 1,-1-1,0 1,1-1,-1 0,0 0,1-1,-5-25,-180-396,181 417,-37-64,38 66,0 1,0 0,0 0,-1 0,0 0,1 0,-1 0,0 1,0-1,-1 1,1 0,0 0,-1 0,1 1,-1-1,0 1,-4-1,7 1,0 1,1 0,-1 0,0 0,1 0,-1 1,0-1,1 0,-1 0,1 0,-1 0,0 1,1-1,-1 0,1 1,-1-1,0 0,1 1,-1-1,1 1,-1-1,1 1,0-1,-1 1,1-1,-1 1,1-1,0 1,0-1,-1 1,1 0,0-1,0 1,0 0,-1-1,1 1,0 0,0-1,0 1,0 0,0-1,0 1,1 0,-1-1,0 1,0-1,0 1,1 0,-1-1,0 1,0-1,1 1,-1 0,1-1,-1 1,0-1,1 1,-1-1,1 0,-1 1,1-1,0 1,-1-1,1 0,-1 1,1-1,0 0,-1 0,2 1,25 10,2 0,-1-2,42 8,-12-2,-35-9,167 54,-170-52,0 0,-1 2,0 0,-1 2,0 0,-1 0,19 19,-26-20,-1 0,0 1,-1 0,-1 0,0 1,0 0,-1 0,-1 1,4 17,0 4,-1 0,4 54,-12-84,1 0,-1 0,0 0,-1 0,1 0,-1 0,0 0,0-1,0 1,-1 0,1-1,-1 1,0-1,-1 1,1-1,-1 0,0 0,0 0,0 0,0-1,-1 1,0-1,1 0,-1 0,0 0,-1-1,1 1,-6 1,-7 3,0-1,0-1,-1 0,0-2,0 0,-25 1,9-2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6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1,'3'0,"2"0,3 0,5 0,2 0,-1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6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48,'-1'-1,"0"1,0-1,0 0,1 0,-1 0,0 0,1 0,-1 0,1 0,-1 0,1 0,-1 0,1 0,0 0,-1-1,1 1,0 0,0 0,0 0,0 0,0-1,0 1,0 0,1 0,-1 0,0 0,0 0,1-1,-1 1,1 0,-1 0,1 0,0 0,-1 0,1 0,0 1,0-1,-1 0,1 0,0 0,0 1,0-1,0 0,0 1,0-1,0 1,0-1,0 1,1 0,-1-1,0 1,0 0,0 0,0 0,0 0,1 0,-1 0,0 0,0 0,2 1,33 2,-1 2,1 2,52 16,-52-13,215 66,335 150,-583-224,0-1,1 0,-1-1,0 1,1-1,-1 1,1-1,-1 0,0 0,1 0,-1-1,0 1,1-1,-1 0,0 0,1 0,-1 0,0-1,4-2,6-4,0 0,-1-1,13-13,-1 2,66-58,-66 54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7.1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247 0,'0'3,"-2"0,-1 2,-5 3,-1 2,-3 4,-2 1,-3 4,-4 0,-2 2,0-3,-1 1,2-2,2-3,0-4,4-1,3-2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7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1 421,'58'-68,"-41"47,0 0,2 2,22-19,-33 32,0 0,0 1,0 0,1 0,0 1,0 0,0 1,0 0,1 1,-1-1,1 2,13-2,39 0,0 3,-1 3,97 16,-122-12,0 2,-1 1,-1 1,0 2,-1 2,0 1,44 29,-70-40,-1 1,0-1,0 1,0 0,4 8,-9-13,1 1,-1-1,-1 1,1-1,0 1,0 0,-1-1,1 1,0 0,-1 0,0 0,1 3,-1-4,-1 0,1-1,0 1,0 0,-1 0,1 0,-1-1,1 1,0 0,-1 0,0-1,1 1,-1-1,1 1,-1 0,0-1,1 1,-1-1,0 1,0-1,1 0,-1 1,0-1,0 0,0 1,1-1,-1 0,-2 0,0 1,0-1,1-1,-1 1,0 0,0-1,0 1,0-1,0 0,0 0,1 0,-1 0,0 0,1-1,-1 1,1-1,0 0,-1 0,1 0,0 0,0 0,0 0,-3-5,-36-57,26 35,1 0,2-1,1 0,1-1,1 0,2-1,-4-50,11 82,-1-2,1 0,0-1,0 1,0 0,0 0,0 0,0 0,0 0,1 0,-1 0,1 0,0 0,0 0,-1 0,1 1,2-4,4-1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8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1,'2'0,"3"2,4 1,1 2,0 3,1 0,-3 0,1 2,0 1,0 2,-1-1,0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8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 24,'0'-2,"-3"-3,0-4,0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49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1,'357'312,"-156"-146,-178-148,-18-15,0 0,0 0,0 1,-1 0,0 0,1 0,-1 1,-1-1,1 1,-1 0,1 0,4 11,-11-9,-5-11,-10-13,3-4,0 0,2-1,0-1,2 0,0-1,-10-33,10 21,2-1,1 0,-5-65,12 90,0 2,1 0,0 0,0 0,3-19,-2 27,-1 0,1 0,-1 0,1 0,0 0,0 0,0 0,0 0,0 1,0-1,1 0,-1 1,0-1,1 1,0-1,-1 1,1 0,0 0,-1 0,1-1,0 2,0-1,0 0,0 0,0 1,0-1,0 1,0-1,2 1,9-1,-1 0,0 1,1 0,-1 1,0 1,0 0,21 6,-31-8,1 1,-1 0,1 0,-1 0,1 1,-1-1,0 0,0 1,0 0,0-1,0 1,0 0,0 0,-1 0,1 0,-1 0,1 1,-1-1,0 0,0 1,0-1,0 1,0-1,0 1,-1-1,1 1,-1 0,0-1,0 1,0 0,0-1,0 1,-1-1,1 1,-1 0,0-1,1 1,-1-1,0 0,-1 1,-2 3,-10 20,-1-1,-2-1,0 0,-2-1,-31 29,14-13,13-16,14-15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1.1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1 754,'0'0,"0"0,0 0,0 0,0-1,0 1,0 0,0 0,0 0,0-1,0 1,0 0,0 0,0 0,0 0,0-1,1 1,-1 0,0 0,0 0,0 0,0 0,0 0,0-1,1 1,-1 0,0 0,0 0,0 0,1 0,-1 0,0 0,0 0,0 0,0 0,1 0,-1 0,0 0,0 0,0 0,1 0,-1 0,0 0,0 0,0 0,0 0,1 0,14 7,19 15,-29-19,-2-1,119 76,-104-69,-1-1,1 0,1-1,-1-1,28 5,-45-11,0 1,0-1,0 0,0 0,1 0,-1 0,0 0,0 0,0 0,0 0,0 0,0 0,0-1,1 1,-1 0,0-1,0 1,1-2,-1 2,-1-1,1 0,-1 1,0-1,0 1,1-1,-1 0,0 1,0-1,0 0,1 0,-1 1,0-1,0 0,0 1,0-1,0 0,-1 0,1 1,0-1,0 0,-1 0,-24-48,11 26,1-1,11 20,-1 0,1 0,-1-1,1 1,0-1,1 0,-2-6,4 11,-1-1,1 1,0 0,0-1,-1 1,1 0,0 0,0 0,0 0,-1 0,1 0,0 0,0 0,0 0,0 0,-1 0,1 0,0 1,0-1,-1 0,1 0,0 1,0-1,-1 1,1-1,0 1,-1-1,1 1,0 0,30 15,56 50,-59-44,1 0,47 26,-75-47,0 0,1 0,-1 0,0-1,1 1,-1 0,0 0,1-1,-1 1,1-1,-1 0,1 1,-1-1,1 0,-1 0,1 0,-1 0,1 0,-1 0,1 0,-1-1,1 1,-1 0,1-1,-1 1,1-1,-1 0,0 1,1-1,-1 0,0 0,0 0,1 0,-1 0,0 0,0 0,0-1,0 1,-1 0,1 0,0-1,0 1,-1 0,1-1,-1 1,1-1,-1 1,0-1,1-1,1-11,-1 0,0 0,0 0,-3-22,1 14,0-29,-2 1,-2-1,-2 1,-2 0,-3 1,-1 0,-3 0,-33-70,46 114,-17-37,-1 1,-2 0,-2 2,-42-51,63 86,-10-10,18 18,41 39,82 58,340 296,-466-395,0-1,0 0,0 1,0-1,0 0,1 0,-1 1,0-1,1 0,-1-1,0 1,1 0,0 0,-1 0,1-1,-1 1,1-1,0 0,-1 1,1-1,0 0,-1 0,1 0,0 0,-1 0,1 0,0 0,-1-1,1 1,0-1,-1 1,1-1,-1 0,1 1,1-2,2-3,-1 0,0-1,0 1,0-1,-1 1,0-1,4-9,-1 2,4-6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1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27 163,'-2'0,"1"0,0 0,0 1,0-1,-1 0,1 0,0-1,0 1,0 0,-1 0,1 0,0-1,0 1,0-1,0 1,0-1,0 1,0-1,0 0,0 1,-1-2,2 1,0 0,0 0,0 0,0 0,0 1,0-1,1 0,-1 0,0 0,1 1,-1-1,1 0,-1 0,0 1,1-1,0 0,-1 1,1-1,-1 0,1 1,0-1,0 0,56-37,-47 32,18-12,0 1,1 2,0 1,36-12,-51 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1.6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0 952,'0'-49,"3"1,1-1,2 1,3 0,1 1,3 0,20-51,-6 36,58-101,-64 130,1 1,1 0,2 2,40-38,-53 57,0 1,2 1,-1 0,1 0,0 1,1 1,-1 0,1 2,1-1,-1 2,27-5,-31 7,0 1,1 1,-1 0,1 0,-1 1,1 0,-1 1,0 1,0 0,0 0,0 1,0 0,-1 1,0 0,0 1,0 0,9 8,8 10,-1 1,-1 1,-2 2,0 0,-2 1,-2 1,0 1,-2 1,15 39,-7-7,-3 1,-3 1,19 129,-27-119,-4 1,-3 0,-13 151,6-197,-2 0,-1 0,-1 0,-2-1,-1 0,-1 0,-2-1,-1-1,-1 0,-1-1,-2-1,-29 35,21-40,11-14,15-7,-1 0,1 0,0 0,0 1,-1-1,1 0,0 0,0 0,-1 0,1 0,0 0,0 0,0 0,-1 0,1 0,0-1,0 1,-1 0,1 0,0 0,0 0,-1 0,1 0,0 0,0-1,0 1,0 0,-1 0,1 0,0 0,0-1,0 1,0 0,0 0,-1 0,1-1,0 1,0 0,0 0,0-1,0 1,0 0,1-4,0 0,1 0,-1 1,1-1,0 1,0-1,0 1,0 0,1 0,-1 0,1 0,0 0,5-4,-3 3,7-7,1 0,0 1,0 1,1 0,1 1,28-12,102-29,-118 41,105-29,1 6,1 6,249-14,-382 39,143 2,-130 0,0-1,0 2,0 0,0 1,0 0,-1 1,23 12,-31-14,0 0,-1 1,1-1,-1 1,0 0,0 0,0 1,-1-1,1 1,-1 0,0 0,0 0,-1 0,0 0,0 1,0-1,0 1,-1-1,0 1,0 0,-1 0,1-1,-1 1,0 0,-1 0,-1 10,-1-2,-1 0,1 1,-2-2,0 1,-1 0,0-1,-1 0,-1-1,-14 20,-53 50,-3-3,-107 84,152-135,-133 103,-6-8,-332 180,492-297,-74 36,78-38,0-1,0-1,-1 1,1-1,-1-1,1 0,-1 0,-12-1,1-4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2.3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0,'2'3,"3"4,4 5,1 1,5 4,1 1,1 2,-1-2,0-2,-1-2,0 0,-4-3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2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3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123 267,'-7'1,"1"-1,-1 1,1 0,-1 0,1 1,-1 0,1 0,0 0,0 1,-11 7,14-9,0 2,0-1,0 0,0 1,1-1,-1 1,1 0,-1-1,1 1,0 1,0-1,1 0,-1 0,1 1,-1-1,1 1,0-1,0 1,1-1,-2 8,3-9,0 0,-1-1,1 1,0 0,0-1,0 1,0-1,0 1,0-1,0 1,0-1,0 0,1 1,-1-1,1 0,-1 0,1 0,-1 0,1 0,0-1,0 1,1 0,51 19,-39-16,-2 1,8 3,0-1,0-1,1-1,40 5,-59-10,-1-1,0 1,0 0,1-1,-1 0,0 0,0 1,0-1,0 0,0-1,0 1,0 0,0-1,0 1,-1-1,1 1,-1-1,1 0,-1 1,1-1,-1 0,0 0,0 0,0 0,0 0,1-4,2-8,0 0,0 0,1-17,-2 15,3-20,-1-1,0-38,-4 64,-2-1,1 0,-2 1,1-1,-1 1,-1-1,0 1,-1 0,0 0,-9-16,10 24,1-1,-1 1,0 1,0-1,0 0,0 1,-1-1,1 1,-1 0,1 0,-1 1,0-1,1 1,-1-1,0 1,0 0,0 1,0-1,0 1,0 0,0 0,0 0,-1 0,1 1,0-1,0 1,-4 2,0-1,-1 0,0 1,1 0,-1 1,1 0,0 0,0 1,0 0,1 0,0 1,-7 6,10-7,0 1,0-1,1 0,0 1,0-1,0 1,1 0,-3 9,-11 24,12-31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7:55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1 249,'7'2,"1"1,-1 0,1 0,-1 1,0 0,0 0,0 0,-1 1,0 0,7 7,6 3,-13-11,-3-3,0 1,-1 0,1-1,-1 1,1 1,-1-1,1 0,-1 0,0 1,0-1,-1 1,1 0,0 0,-1-1,2 4,-6-3,-3-10,-6-10,3-3,2-1,0 0,2 0,0-1,1 0,1 1,2-1,0 0,3-33,-2 51,1 0,-1 0,1 0,0 0,1 0,-1 0,1 0,0 1,-1-1,2 1,-1-1,0 1,1 0,-1 0,1 0,0 0,0 0,6-4,-3 4,-1 1,1 0,-1-1,1 2,0-1,0 1,0 0,0 0,0 0,0 1,9 1,3 0,0 2,-1 0,1 2,-1-1,0 2,0 1,26 13,-10 2,-2 1,-1 2,-1 0,-1 2,47 60,-52-52,-19-25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5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1,'0'60,"14"682,29 104,54 743,-71-1302,130 1652,-145-1747,62 908,68-11,194 456,-177-1039,41 179,-155-432,-11 2,0 272,-32-516,0 0,0 0,1 0,1 0,-1-1,2 1,5 13,-6-18,0 0,0-1,1 1,0-1,0 0,0 0,0 0,1 0,0-1,0 0,0 0,0 0,1-1,5 4,86 31,1-4,117 25,-114-33,1987 397,28-184,-441-125,-1-84,-945-60,-3-32,757-164,-883 107,446-83,3 37,650-7,-474 37,-836 64,423-134,-419 85,364-113,-12-30,-77 19,-662 241,-9 1,-13 2,16 0,-32 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6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1,'2'1,"0"0,0-1,-1 1,1 0,-1 1,1-1,-1 0,1 0,-1 1,0-1,0 1,1-1,-1 1,0-1,0 1,-1 0,1 0,1 2,2 4,1232 2020,-1064-1762,-147-230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7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1 152,'16'-15,"1"1,0 1,1 1,1 0,0 1,0 1,1 1,0 0,1 2,38-9,-12 7,0 2,1 2,91 3,-108 3,0 2,0 1,0 2,0 1,-1 1,0 2,38 17,-55-21,0 0,0 1,0 1,-1 0,-1 1,1 0,-1 1,-1 0,1 1,-2 0,0 1,0 0,-1 0,0 1,-1-1,-1 2,9 26,-8-10,-2 0,-2 0,0 0,-2 1,-2-1,-1 0,-1 1,-10 44,-10 21,-44 113,18-80,-5-3,-105 177,154-295,-35 50,39-55,-1-1,1 0,-1-1,0 1,0 0,0 0,0-1,0 1,0-1,-1 0,1 1,0-1,-1 0,1 0,-1-1,1 1,-1-1,1 1,-1-1,0 0,1 1,-4-2,-7-4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8.5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958 409,'-26'-7,"0"2,0 0,-1 1,0 2,1 1,-1 0,0 3,0 0,-42 9,45-4,0 1,1 2,0 0,0 1,1 1,0 1,1 1,1 1,1 1,0 1,0 0,-30 40,9-5,2 1,3 2,-52 108,63-111,1-9,2 1,3 1,1 0,-20 90,37-132,-1 0,1 0,0-1,-1 1,1 0,0 0,1 0,-1 0,0 0,1 0,0 0,0 0,0-1,0 1,0 0,0 0,1-1,-1 1,1-1,0 0,0 1,2 1,-1-1,1-1,-1 0,1 0,0 0,0-1,0 1,0-1,0 0,1 0,-1 0,0-1,0 1,7-1,13-2,0-1,0 0,-1-2,30-9,655-224,-544 178,455-190,-610 245,28-13,35-23,-64 36,0-1,0 0,0 0,-1-1,0 0,-1 0,1 0,-1-1,9-16,-13 20,-1-1,0 1,1-1,-2 1,1-1,0 1,-1-1,0 0,0 1,-1-1,1 0,-1 1,0-1,0 0,0 1,-1 0,0-1,0 1,0 0,-3-6,-7-9,-1 0,-29-33,28 37,-41-50,-4 2,-2 3,-3 3,-103-72,76 77,83 48,-1 0,1 1,0 0,-1 0,0 1,0 1,1-1,-1 1,-13 1,20 0,0 0,-1 1,1-1,0 1,-1 0,1 0,0 0,0 0,0 0,-1 0,1 1,1-1,-1 1,0-1,0 1,0 0,1-1,-1 1,1 0,0 0,-1 0,1 1,0-1,0 0,-1 4,-2 7,1 0,0 0,-2 23,-2 5,-20 56,-4 0,-4-2,-94 177,129-272,-6 13,-1 0,-1-1,0 1,-1-2,0 1,0-1,-2 0,-18 15,28-25,0 0,-1-1,1 1,0 0,0-1,0 1,-1-1,1 1,0-1,-1 0,1 1,0-1,-1 0,1 0,0 0,-2 0,2 0,1-1,-1 1,0 0,1 0,-1-1,1 1,-1 0,1-1,-1 1,1-1,-1 1,1-1,-1 1,1-1,0 1,-1-1,1 1,0-1,-1 1,1-1,0 0,0 1,-1-2,1 0,0 0,-1 0,1-1,0 1,0 0,1 0,-1-1,0 1,1 0,-1 0,1 0,0-1,0 1,0 0,0 0,0 0,2-2,11-10,2 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9.0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1,'5'0,"4"4,7 6,3 6,8 3,8 13,11 8,14 11,10 14,11 4,-1-1,4 1,0 1,-6-7,-11-5,-14-8,-14-14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29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68 131,'-4'-4,"-6"-10,-6-7,1-9,2-3,4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2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7157,'218'-189,"-105"97,99-85,87-69,93-71,88-68,2299-1779,117 143,-1315 1033,-1448 903,-3-6,-4-5,186-188,-289 263,-18 21,-11 12,-3 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0.6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1381,'7'-10,"-1"0,1-1,-2 0,0 0,0 0,-1-1,0 0,-1 0,0 0,2-19,4-15,26-104,-6-1,-8-2,4-198,-25 348,0-15,0 0,-4-27,3 42,1 1,0-1,0 1,-1-1,0 1,1-1,-1 1,0-1,0 1,0 0,-1-1,1 1,0 0,-1 0,1 0,-1 0,0 0,0 0,0 1,0-1,0 1,0-1,0 1,0 0,-1-1,-3 0,4 2,0 0,-1 0,1 1,-1-1,1 1,0-1,0 1,-1 0,1 0,0 0,0 0,0 0,0 0,0 1,0-1,0 1,0-1,1 1,-1 0,1-1,-1 1,1 0,0 0,-1 0,-1 5,-1 1,0 1,0-1,1 1,0 0,-1 11,2-12,0 0,1 0,1 0,-1 1,1-1,1 0,-1 0,1 0,1 0,-1 0,4 9,-2-12,0 1,0-1,0 1,1-1,0 0,0 0,0-1,1 1,0-1,-1 0,2 0,-1 0,0-1,1 0,6 3,48 20,2-2,81 19,48 17,-163-49,0 1,-1 2,0 1,35 25,-54-33,-1 0,0 0,0 1,-1 0,0 0,-1 0,1 1,-1 0,-1 0,0 0,0 1,-1 0,0-1,-1 1,0 0,-1 0,0 0,0 0,-1 1,0-1,-1 0,0 0,-1 0,0 0,0 0,-1-1,-6 15,8-22,0 0,0 0,0 0,-1 0,1 0,-1 0,1 0,-1-1,0 1,0 0,1-1,-1 1,0-1,0 0,0 0,-1 0,-2 1,4-1,0-1,0 0,0 0,0-1,0 1,0 0,0 0,0 0,0-1,0 1,0 0,0-1,0 1,0-1,0 1,1-1,-1 1,0-1,0 0,1 0,-1 1,0-1,1 0,-1 0,0 0,1 1,-1-1,1 0,0 0,-1 0,1 0,0 0,-1 0,1 0,0 0,0 0,0 0,0 0,0 0,0 0,0 0,1-2,0-13,0-1,2 1,0-1,1 1,0 0,2 0,0 1,0 0,10-16,-2 1,287-534,-175 341,-123 220,-1 0,-1-1,1 1,0-1,-1 1,0-1,0 0,0 0,1-5,-3 8,1 1,0 0,0-1,0 1,0-1,0 1,0 0,0-1,-1 1,1-1,0 1,0 0,0-1,-1 1,1 0,0 0,-1-1,1 1,0 0,0-1,-1 1,1 0,-1 0,1 0,0-1,-1 1,1 0,0 0,-1 0,0 0,-24 4,20-2,1 0,0 0,0 0,0 0,0 0,0 1,0 0,1 0,-1 0,1 0,0 1,0-1,-3 5,5-6,0-1,1 1,-1 0,0-1,1 1,-1 0,1 0,0 0,0-1,-1 1,1 0,0 0,1 0,-1-1,0 1,0 0,1 0,-1 0,1-1,0 1,-1 0,1-1,0 1,0-1,0 1,0-1,0 1,0-1,1 1,-1-1,0 0,1 0,-1 0,1 0,2 2,37 22,2-1,0-2,65 23,-6-2,-70-29,174 88,-183-88,0 0,-1 2,0 1,-2 0,0 1,23 29,-37-40,0 0,-1 1,0 0,-1 0,0 0,0 1,-1-1,0 1,0 0,-1 0,0 0,-1 0,0 0,0 1,-1-1,0 0,-1 0,0 0,0 1,-1-1,-4 15,0-9,-1 0,0 0,-1-1,-1 0,0-1,0 1,-2-2,1 1,-2-2,0 1,-17 12,-50 33,52-38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2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251 147,'-1'4,"-1"1,0 0,0-1,0 1,0-1,-1 1,0-1,1 0,-6 4,1 2,-17 30,2 0,2 1,1 2,2 0,-17 71,26-83,2 1,2 0,0 0,2 0,2 0,0 1,3-1,0 0,2 0,2-1,1 0,19 51,-17-60,0 0,1-1,1 0,1 0,1-2,1 0,1 0,0-2,1 0,1-1,1 0,0-2,1 0,0-1,1-1,1-1,36 13,-21-12,1-2,0-1,1-2,43 3,-58-8,0-2,0 0,-1-2,1-1,-1 0,1-2,-1-1,25-9,-46 15,0-1,0 0,0 0,0 0,0 0,-1 0,1 0,0 0,0-1,-1 1,1-1,-1 1,1-1,-1 1,0-1,0 0,0 0,0 0,0 0,0 1,0-1,1-4,-2 2,0 1,0 0,-1-1,1 1,-1 0,1 0,-1 0,0-1,0 1,-1 0,1 0,0 0,-4-3,-5-9,-1 1,-1 0,0 1,-15-13,26 25,-472-368,135 118,332 246,0 0,1 0,-1 0,1-1,0 0,-5-8,9 13,0 0,0-1,1 1,-1-1,1 1,-1-1,1 1,0-1,0 0,-1 1,1-1,0 1,0-1,1 1,-1-1,0 0,0 1,1-1,-1 1,1-1,0 1,-1-1,1 1,0 0,0-1,-1 1,1 0,0 0,1-1,-1 1,0 0,0 0,0 0,1 0,1-1,32-20,1 2,1 2,0 1,61-19,-56 21,261-85,-239 84,0 2,124-10,-168 23,0 1,0 1,0 1,-1 0,1 2,-1 0,1 1,-1 1,-1 1,1 1,-2 0,1 1,-1 1,0 1,-1 0,0 1,-1 1,0 1,-1 0,-1 0,16 22,-3-1,-2 2,-1 0,-2 2,-2 0,17 47,-26-58,-2 1,0 0,-2 0,-1 0,-2 1,-1-1,-1 1,-4 43,3-71,0 0,0 0,0 0,-1 0,1-1,0 1,-1 0,1 0,-1 0,0 0,0 0,0-1,0 1,0 0,0-1,0 1,0-1,-1 1,1-1,-1 0,1 1,-1-1,1 0,-4 2,3-3,0 0,1-1,-1 1,0 0,0-1,1 1,-1-1,1 1,-1-1,0 0,1 0,-1 0,1 0,0 0,-1 0,1 0,0 0,-1-1,1 1,0 0,0-1,0 1,0-1,1 1,-1-1,0 1,1-1,-2-2,-16-39,2-1,1-1,2-1,3 0,1 0,3-1,1 0,3 0,2 0,1 0,12-67,-8 91,0 0,2 0,0 1,2 0,0 1,1-1,23-32,-28 45,1 1,0 0,0 1,1-1,0 1,0 1,0-1,1 1,0 1,1-1,-1 1,1 1,0 0,0 0,0 0,0 1,1 1,-1 0,1 0,0 0,10 1,-7 2,0 1,0 1,-1 0,1 0,-1 1,0 1,0 0,12 7,90 59,-111-69,76 56,-2 2,-3 4,-3 3,-3 3,-4 4,-2 1,94 154,-41-59,-105-155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3.9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1,'-1'0,"-4"0,-1 0,1 0,-1 0,1 1,0 0,0 0,-9 3,13-4,0 1,1-1,-1 0,0 1,0 0,1-1,-1 1,1-1,-1 1,0 0,1-1,-1 1,1 0,0 0,-1-1,1 1,0 0,-1 0,1 0,0 1,0 0,0 0,0 1,0-1,0 1,1-1,-1 0,1 0,-1 1,1-1,2 4,35 67,4-2,58 76,-20-31,-12-12,75 152,-132-229,-4-6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4.5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1 593,'11'-16,"1"-1,0 2,1-1,1 2,1 0,0 0,17-10,9-11,19-13,1 1,3 4,1 2,3 3,0 3,2 4,98-31,-99 41,1 3,1 3,0 3,1 3,0 4,1 3,139 13,-157-2,0 2,-1 3,0 2,-1 3,-1 1,80 46,-75-33,-2 3,-2 1,-1 4,-3 1,62 67,-84-76,-1 1,-1 2,-2 0,-1 2,-3 0,0 2,-3 0,-1 0,-3 1,-1 1,-1 0,-3 1,3 65,-8-45,-2 0,-3-1,-3 1,-3-1,-3 0,-2-1,-3 0,-39 94,12-59,-69 113,79-156,-3-1,-1-1,-61 60,93-104,-1-1,0 1,0-2,0 1,-1-1,1 0,-16 7,19-11,0 0,1 0,-1 0,0-1,0 0,0 1,0-1,0-1,0 1,0 0,1-1,-1 0,0 0,0 0,1 0,-1-1,0 0,1 1,0-1,-5-3,0-1,-1 0,1 0,0 0,-12-14,7 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5.2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0,'4'0,"11"9,10 11,6 11,1 4,-4-3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5.5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84,'0'-4,"-4"-1,-2-5,-4-4,0-5,6 2,3 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6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226 0,'-15'0,"0"1,0 0,1 1,-1 0,0 1,1 1,0 0,-25 12,34-14,1 1,-1 0,1 0,-1 0,1 0,0 1,0 0,1 0,-1 0,1 0,0 0,0 1,0-1,0 1,1 0,0 0,0 0,0 0,1 0,0 0,0 1,0-1,0 0,1 1,0-1,0 1,2 7,0 3,2-1,0 0,1 0,0 0,1-1,1 0,0 0,16 23,9 7,43 45,-25-39,3-1,95 67,-66-54,-76-57,1 0,-1 0,-1 0,1 1,-1 0,0 0,0 0,-1 1,0 0,0-1,0 1,-1 1,3 7,-5-10,0 1,-1 0,1 0,-1 0,0 0,-1 0,1 0,-1 0,-1 0,1 0,-1 0,0-1,0 1,0-1,-1 1,0-1,-5 7,0-1,0-1,-1 0,0 0,0-1,-1 0,-1-1,1 0,-1-1,-1 0,1-1,-22 9,18-8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6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0,'0'1,"-1"-1,0 0,0 1,0-1,0 0,0 1,0-1,0 1,1 0,-1-1,0 1,0-1,1 1,-1 0,0 0,1-1,-1 1,1 0,-1 0,1 0,-1 0,1 0,0 0,-1 0,1 0,0 0,0 0,0-1,0 1,0 0,0 2,0 33,5-14,0-1,2 0,0 0,1 0,2-1,0 0,18 27,101 122,-103-137,97 114,7-5,166 138,-131-155,-138-107,0-1,1-2,0-1,46 15,-49-22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6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428 0,'-6'2,"1"1,0-1,0 1,0 0,0 0,0 0,1 1,-1-1,1 1,0 0,0 1,-6 8,-1-1,-7 3,0-1,-2-1,1 0,-1-2,-1 0,0-1,-29 9,-34 16,43-13,3-2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7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0 307,'43'-10,"-9"1,7 4,1 3,-1 1,1 3,-1 1,1 2,-1 1,-1 3,0 1,48 19,-45-12,-1 2,-1 2,-1 1,-1 3,-1 1,-1 1,-1 3,35 36,-55-49,-1 0,16 24,-28-37,0-1,-1 1,1 0,-1 0,0 0,0 0,0 0,-1 0,0 1,1-1,-1 0,-1 1,1-1,-1 1,0-1,0 1,0-1,0 1,-2 4,1-7,0 0,0-1,0 1,0 0,0-1,0 1,0-1,-1 1,1-1,-1 0,1 1,-1-1,0 0,1 0,-1 0,0 0,0 0,1-1,-1 1,0-1,0 1,0-1,0 1,0-1,0 0,0 0,0 0,0 0,0 0,0-1,0 1,0 0,0-1,1 0,-4-1,-3 0,1-1,-1-1,1 1,0-1,0-1,0 1,-8-8,-10-12,1-2,1 0,-33-51,-48-98,83 139,13 21,-71-137,71 134,1 0,1 0,0-1,2 0,0 0,-2-31,6 47,0 0,0 1,0-1,0 1,0-1,1 1,-1-1,1 1,0-1,0 1,0-1,0 1,0 0,0 0,4-5,7-3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3.3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5329,'99'-89,"154"-109,-166 134,2604-1806,-2325 1631,1490-983,-44-52,-1654 1159,141-110,-281 205,-18 20,0 0,0 0,1-1,-1 1,0 0,0 0,0-1,0 1,1 0,-1 0,0-1,0 1,0 0,0-1,0 1,0 0,0 0,1-1,-1 1,0 0,0-1,0 1,0 0,0-1,-1 1,1 0,0 0,0-1,0 1,0 0,0-1,0 1,0 0,-1 0,1-1,0 1,0 0,0 0,0-1,-1 1,1 0,0 0,0 0,-1-1,1 1,0 0,0 0,-1 0,1 0,0 0,-1 0,1 0,0-1,-1 1,1 0,0 0,0 0,-1 0,1 0,0 0,-1 0,1 1,0-1,-1 0,1 0,0 0,-1 0,-9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8.0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1,'5'0,"0"4,5 2,0 4,-1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8.4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26,'0'-4,"0"-6,0-1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39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1,'-1'0,"0"1,0-1,-1 1,1 0,0-1,0 1,0 0,0 0,0 0,0 0,0 0,0 0,0 0,1 0,-1 0,0 1,1-1,-1 0,1 0,-1 1,1-1,0 0,-1 0,1 1,0-1,0 1,0 0,-3 40,4-28,0-1,1 1,1-1,0 0,1 0,9 20,42 73,-4-9,2 37,-46-118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0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1,'60'68,"90"135,-80-103,119 188,-188-286,0 1,0-1,1 0,-1 0,0 0,1 0,-1 0,1 0,0 0,0 0,0-1,3 4,-4-6,0 1,0 0,0-1,0 1,0-1,0 1,0-1,0 0,0 1,0-1,-1 0,1 0,0 0,-1 1,1-1,0 0,-1 0,1 0,-1 0,1 0,-1 0,0 0,1 0,-1 0,0 0,0-1,0 1,0 0,0-1,14-56,-10 35,2 0,0 0,2 1,18-40,-23 57,0 0,1 0,-1 0,1 0,0 0,0 1,1 0,-1 0,1 0,0 0,0 1,0 0,1 0,-1 0,1 1,0 0,-1 0,1 0,0 1,0-1,0 2,0-1,11 1,-7 1,-1 0,0 1,0 0,0 1,0 0,-1 0,1 1,-1 0,0 1,0-1,0 2,9 7,-1 0,0 1,-1 0,-1 1,18 24,-22-25,-1 1,0-1,-2 2,1-1,9 33,-16-43,0 0,0 0,0 0,0 1,-1-1,0 0,0 1,-1-1,1 0,-3 7,2-9,0 0,0 0,-1-1,1 1,-1 0,1-1,-1 1,0-1,0 1,0-1,-1 0,1 0,0 0,-1 0,1 0,-1-1,0 1,-5 1,-8 4,-1-2,0 0,0-1,-1-1,-29 2,-94-5,72-2,10 1,-96-14,129 11,0-2,0 0,1-2,0-1,0-1,-25-14,21 3,9 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2.4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1 486,'1'7,"-1"0,2 0,-1-1,1 1,0 0,0 0,1-1,0 1,4 6,41 59,-25-39,-5-6,2-1,0-1,2-1,1 0,1-2,1-1,0-1,2-1,0-1,1-1,1-2,0-1,1-1,1-2,49 13,-74-23,0 0,0 0,0-1,0 0,0 0,0 0,0 0,0-1,0 0,0 0,7-3,-11 3,0-1,0 1,0 0,0 0,-1-1,1 1,0-1,-1 0,1 0,-1 1,0-1,1 0,-1 0,0 0,0 0,0 0,0-1,-1 1,1 0,-1 0,1 0,-1-1,0 1,0 0,0-1,0 1,0 0,0 0,-1-1,1 1,-1 0,0-3,-9-30,-1 1,-2 0,-1 1,-23-40,26 49,28 37,4 4,299 208,-289-204,-19-14,45 28,-55-34,0 0,1 1,-1-1,0 0,1-1,-1 1,1 0,-1-1,1 1,-1-1,1 0,-1 0,1 0,-1 0,1 0,-1-1,1 1,-1-1,1 1,2-2,-3 0,-1 1,1-1,-1 1,0-1,0 1,1-1,-1 0,0 1,-1-1,1 0,0 0,0 0,-1 0,1 0,-1 0,0 0,1 0,-1 0,0 0,-1-3,-6-49,4 33,-16-87,-39-130,-51-103,101 317,2 5,-2-5,0 0,-14-25,20 45,0 0,1 0,-2 0,1 1,0-1,-1 1,1 0,-1 0,0 0,0 0,0 0,-1 1,1-1,-1 1,1 0,-1 0,0 0,0 0,0 1,-5-2,7 3,0-1,-1 1,1 0,0 0,0 0,0 1,0-1,-1 0,1 1,0 0,0-1,0 1,0 0,0 0,0 0,1 0,-1 0,0 0,0 1,1-1,-1 1,1-1,-1 1,1 0,-1-1,1 1,0 0,0 0,0 0,0 0,0 0,1 0,-1 0,0 3,0 0,1-1,-1 1,1-1,0 1,0-1,1 1,-1-1,1 1,0-1,0 0,1 1,-1-1,1 0,0 0,4 7,18 18,1-1,1-1,2-2,38 29,-26-22,118 103,-34-27,203 136,-317-236,16 9,-25-17,0 0,-1 1,1-1,0 0,0 1,-1-1,1 0,0 0,0 0,-1 1,1-1,0 0,0 0,-1 0,1 0,0 0,0-1,0 1,-1 0,1 0,0 0,0-1,-1 1,1 0,0-1,-1 1,1-1,0 1,0-1,4-8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2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1 144,'4'-4,"6"-2,5 1,9-4,13-4,5 0,7-2,5-3,6 2,5 4,-4-1,-8 2,-13 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3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0,'0'4,"0"6,4 2,1 6,5 5,4 3,1-3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3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129 194,'0'-9,"-9"-6,-6-6,-6-7,-3-4,2 0,1 1,4 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45.0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155 211,'-6'0,"1"1,0-1,0 1,0 0,0 0,0 0,0 1,0 0,0 0,1 0,-1 0,0 1,1 0,0 0,-7 6,5-3,0 0,1 1,0 0,0 0,1 0,0 1,0-1,-5 17,3-3,1 0,0 0,2 0,1 1,0 0,4 42,-1-59,0 0,0-1,0 1,1 0,0-1,0 1,0-1,0 0,1 0,0 0,0 0,0 0,0 0,1-1,-1 1,1-1,0 0,0 0,0-1,0 1,1-1,-1 0,1 0,-1 0,1-1,0 1,-1-1,8 0,-2 1,-1 0,0-1,1 0,-1-1,0 0,1-1,-1 0,0 0,1-1,-1 0,0-1,0 0,0 0,10-6,-16 7,-1 0,1 0,-1 1,0-1,0 0,0-1,0 1,0 0,0-1,-1 1,1-1,-1 1,1-1,-1 0,0 0,0 1,0-1,-1 0,1 0,-1 0,0 0,1 0,-1 0,0 0,-1 0,1 0,-1 0,1 0,-1 1,0-1,0 0,0 0,0 0,-1 1,-2-5,-6-11,-1 1,-1 1,0 0,-18-17,15 16,9 11,1-1,0-1,0 1,0-1,1 0,-6-15,9 22,0-1,1 0,0 1,-1-1,1 1,0-1,0 0,0 1,0-1,0 0,0 1,1-1,-1 0,1 1,-1-1,1 1,1-4,-1 4,0-1,1 1,-1 0,1 0,-1-1,1 1,0 0,0 0,-1 0,1 1,0-1,0 0,0 1,0-1,0 1,0 0,0-1,0 1,2 0,7 1,0-1,0 1,0 1,-1 0,1 1,0 0,-1 0,1 1,-1 1,0 0,11 7,12 9,53 44,-83-63,134 121,-125-111,0 1,-1 1,0 0,-1 1,0 0,-2 0,0 1,8 20,-15-34,-1-1,1 1,-1 0,0-1,1 1,-1 0,0 0,0-1,0 1,0 0,0 0,0-1,-1 1,1 0,-1 0,1-1,-1 1,0 0,1-1,-1 1,-1 1,1-3,0 1,0-1,1 0,-1 1,0-1,0 0,0 1,0-1,0 0,0 0,0 0,0 0,0 0,0 0,0 0,0 0,1-1,-1 1,0 0,0-1,0 1,0 0,0-1,0 1,1-1,-1 1,0-1,0 1,1-1,-1 0,0 1,1-1,-1 0,1 0,-1 0,1 1,-1-1,1 0,-1-1,-9-12,2 0,-1-1,2 1,0-2,-8-22,-19-87,25 89,-2-8,2 0,1-1,3-1,1 1,3-1,4-49,-3 93,0 0,1 0,-1 0,1 0,0 0,0 0,-1 0,1 0,1 0,-1 0,0 0,0 0,1 0,-1 1,1-1,-1 1,1-1,0 1,2-2,0 1,1 0,-1 0,0 0,1 1,-1-1,1 1,0 0,9 0,-4 1,1 0,0 0,-1 1,1 1,0 0,-1 0,20 8,15 14,-1 2,-1 2,-2 1,0 3,55 55,-38-23,-54-59,-1-1,0 1,0 0,0 0,0 1,-1-1,0 1,0-1,0 1,-1-1,0 1,1 8,-4 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2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2203 1,'-215'16,"131"-7,-100 10,-325 78,419-72,2 4,0 3,3 5,1 3,-122 78,146-77,2 3,2 2,2 2,2 3,-49 62,79-86,1 2,1 0,2 1,1 1,1 1,2 0,1 1,2 0,1 1,2 0,1 1,-4 52,11-71,0 1,1 0,1-1,0 1,1-1,1 1,1-1,0 0,1-1,0 1,10 15,-9-20,1 1,0-1,1 0,0-1,1 0,0-1,1 0,-1 0,2-1,-1 0,1-1,0-1,24 10,9-2,0-1,1-3,1-2,-1-1,1-3,50-2,14-5,158-26,-133 7,-1-6,-2-6,-2-6,-1-5,153-77,-268 114,0 0,0-1,-1 0,-1-1,22-20,-12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1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0,'-2'1,"1"-1,0 1,0-1,-1 1,1 0,0-1,0 1,0 0,0 0,0 0,0 0,0 0,1 0,-1 0,0 0,0 1,1-1,-1 0,1 0,-1 1,1-1,-1 0,1 0,0 1,0-1,0 0,0 3,-4 38,5-34,0 0,1 0,0 1,0-1,1-1,0 1,0 0,5 7,40 62,-30-49,0 1,2-1,1-1,1-1,1 0,37 30,-53-50,1-2,0 1,0-1,1 0,0-1,-1 0,1-1,0 1,0-2,0 1,13 0,14-2,58-5,-17 0,-65 5,54-5,-45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6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1229 1,'-78'0,"-200"9,246-5,0 2,1 1,0 1,0 2,0 1,-46 24,39-13,1 2,2 2,0 1,2 2,1 1,1 1,2 2,1 1,2 1,1 1,-31 63,21-27,3 2,3 1,4 2,3 0,-18 113,31-128,3 1,3 0,2-1,3 1,2 0,26 120,-21-143,3 0,1-1,1 0,3-1,1-1,1-1,3 0,0-2,3 0,0-2,46 45,-45-55,1-2,1 0,0-2,2-1,0-1,1-2,0-1,1-1,0-2,1-1,0-2,0-1,46 2,-8-4,0-4,0-3,0-3,-1-4,94-23,-76 9,-2-4,0-4,-2-4,-2-3,-1-3,88-64,-75 39,-3-4,-4-5,-3-3,106-127,-151 159,-2-1,-2-2,-3-2,-1-1,23-57,-45 88,-1 0,-1-1,0 1,-2-2,-1 1,0 0,-2-1,-1 0,-1 1,-1-1,0 0,-2 1,-1 0,-1-1,-14-37,5 29,-2 1,-1 0,-2 2,-1 0,-1 1,-1 1,-2 0,-1 2,0 1,-2 2,-1 0,-44-26,3 8,-2 2,-2 4,-1 3,-104-29,98 39,0 4,-1 3,0 4,-1 4,0 3,-90 8,160-5,0 2,1-1,-1 1,0 1,1 0,0 1,-19 8,24-8,0 0,0 0,1 0,-1 0,1 1,0 0,0 0,1 0,0 1,0-1,0 1,0 0,1 1,-3 7,-31 67,22-58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3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1,'2'15,"-1"1,2-1,0 1,1-1,1 0,0-1,8 16,4 12,608 1399,-56-380,-544-1019,-61-78,-25-36,3-2,2-2,4-3,4-2,3-1,-61-159,100 222,0 0,1 0,1-1,1 1,-2-25,5 40,0 0,0 0,0 0,0 0,1-1,0 1,-1 0,1 0,1 0,-1 1,1-1,-1 0,1 0,0 1,0-1,1 1,-1-1,1 1,0 0,0 0,0 0,0 1,0-1,0 1,1 0,-1 0,1 0,0 0,0 0,-1 1,9-2,29-4,0 3,1 2,82 5,-69-1,35 1,-1 4,0 4,109 28,-157-28,-1 2,0 1,-1 3,-1 0,-1 3,-1 1,0 2,-2 1,38 34,-67-52,1-1,-1 1,0 0,0 1,0-1,-1 1,0 0,-1 0,1 1,-1-1,-1 0,1 1,-1 0,-1 0,2 13,-2 3,-2 0,-1 0,-8 43,-1 9,1 66,8-78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3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0,'2'9,"0"0,1 0,0 0,1 0,-1-1,2 1,-1-1,10 12,-3-2,317 532,-315-528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3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41,'0'-9,"0"-6,0-2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4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0 124,'5'0,"9"0,7 0,9 0,2 0,2 0,2 0,5-5,3 0,7-1,8-2,6-5,6-9,2 0,7-1,-10 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4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1036 166,'-1'-3,"1"0,-1 0,0 0,0 0,0 0,-1 0,1 0,-1 1,1-1,-1 0,0 1,0 0,0-1,0 1,-1 0,1 0,0 0,-1 0,0 1,-3-3,-59-28,65 32,-44-17,-1 2,-1 2,0 2,0 3,-1 1,0 2,-1 2,1 2,0 3,-1 1,1 3,-61 14,92-16,0 1,0 1,1 0,0 1,0 0,0 2,1-1,1 2,-1 0,-18 18,23-18,1 1,0 0,0 0,1 1,1-1,0 2,0-1,1 0,1 1,0 0,1 0,0 1,-1 17,2-10,2 0,0 0,1 0,1 0,1 0,1-1,0 1,2-1,1 0,0-1,1 1,1-1,1-1,1 0,0 0,18 20,-4-9,1-2,1-1,1-1,1-2,2-1,0-1,1-1,46 20,64 18,3-7,175 39,-197-58,-118-31,0 1,1-1,-1 1,0 0,0 0,0 1,0-1,-1 1,1 0,5 5,-9-7,0 0,-1 0,1 0,0 0,-1 0,1 0,-1 0,1 0,-1 1,0-1,1 0,-1 0,0 0,0 0,0 1,0-1,0 0,0 0,0 2,-1 0,0 0,0 0,-1-1,1 1,0 0,-1 0,0-1,0 1,1-1,-4 3,-13 13,-1-2,0 0,-2-1,1-1,-2-1,-42 19,39-20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5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973 531,'-76'-1,"-28"0,-1 4,-104 17,179-15,1 0,0 3,0 0,0 2,2 0,-1 3,1 0,1 1,1 2,0 0,-40 36,55-41,-1 0,2 1,0 1,0 0,1 0,1 0,0 1,1 0,-9 29,10-23,0 1,2-1,0 1,1 0,1 0,2 0,2 27,-1-32,1 1,1-1,0 0,1 0,1 0,0-1,1 0,1 0,13 18,-15-23,2-1,-1-1,1 1,1-1,-1-1,1 0,1 0,-1 0,1-2,0 1,1-1,-1 0,1-1,13 3,3-2,0-1,0-1,0-2,0-1,0-1,0-1,0-1,-1-1,1-2,-1-1,30-11,10-8,-1-2,-1-3,64-43,-84 45,0-1,-3-3,-1-1,-1-2,45-54,-62 65,-2-2,-1 0,-1-2,-2 0,-1 0,-1-2,-1 0,-2 0,12-52,-19 27,-4 55,0 0,0 0,0-1,0 1,0 0,0-1,0 1,0 0,-1 0,1-1,0 1,-1 0,1 0,-1-1,1 1,-1 0,0 0,0 0,1 0,-1 0,0 0,0 0,0 0,0 0,0 1,0-1,0 0,0 1,0-1,-1 0,1 1,0 0,0-1,-1 1,1 0,-3-1,3 1,0 1,-1-1,1 1,-1 0,1-1,0 1,-1 0,1 0,0 0,0 0,0 0,0 0,0 0,0 0,0 1,0-1,0 0,0 1,1-1,-1 0,1 1,-1-1,1 1,-1-1,1 1,-1 1,-5 46,6-45,-1 39,2 0,1 0,3 0,2-1,15 56,78 201,71 84,-141-328,3-2,2-1,2-1,73 76,-98-115,0 0,1-2,1 0,-1 0,2-1,-1-1,1 0,0-1,1 0,16 3,-24-7,1-2,-1 1,1-1,0-1,-1 1,1-1,-1-1,1 0,0 0,-1-1,1 0,-1 0,0-1,0 0,0 0,0-1,0 0,-1 0,0-1,12-10,-10 7,0-1,0-1,-1 1,-1-2,1 1,-2-1,0 0,0 0,-1-1,0 1,-1-1,0 0,4-25,-2-7,-3 0,-2-74,-2 86,-35-440,-37 0,40 276,18 91,5 30,-32-123,33 173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6.6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0 570,'1'2,"0"1,0-1,0 0,0 0,0 0,0 0,1 0,-1 0,1 0,-1-1,5 4,1 3,31 34,2-3,2-1,1-2,2-2,1-2,1-2,69 32,-90-48,2-1,0-2,1 0,0-2,0-2,1 0,30 2,-56-9,-1 0,1 0,-1 0,1 0,-1-1,1 0,-1 0,0 0,1 0,-1 0,0 0,0-1,0 0,0 0,0 0,0 0,0 0,-1 0,4-4,-2 1,0-1,-1 1,1-1,-1 0,-1 0,1 0,-1 0,0-1,2-10,0-9,-2-1,-1 0,-3-51,-8-8,-4 1,-4 1,-3 1,-61-154,20 109,41 87,53 100,2-2,73 91,101 93,-164-192,274 291,27-28,-323-295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7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 1,'-3'0,"1"0,-1 0,1 1,-1-1,1 1,-1 0,1-1,0 1,-1 0,1 1,0-1,-1 0,1 1,0-1,0 1,0-1,-3 4,2 0,-1 0,1 0,-1 0,1 1,1-1,-1 1,-1 7,-3 10,2 0,-4 45,9-62,-6 64,3 1,10 109,-2-134,2-1,2 0,2 0,34 85,-41-120,2 0,-1 0,1 0,1-1,-1 0,13 13,-16-20,-1 1,1 0,0-1,0 0,0 1,0-1,0 0,0 0,1-1,-1 1,1-1,-1 0,1 0,0 0,-1 0,1 0,0-1,-1 0,1 0,0 0,0 0,7-2,-9 1,0 0,0 0,0 0,0-1,0 1,0-1,-1 0,1 1,0-1,-1 0,1 0,-1 0,0 0,0 0,0-1,0 1,0 0,0 0,0-1,-1 1,1 0,-1-1,1-3,1-65,-2 56,-13-307,5 254,-2 1,-32-113,73 244,3-2,45 64,-68-109,358 529,47-33,-395-490,-7-6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7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1067 1,'-1'0,"0"0,0 1,0-1,0 1,0-1,0 1,0-1,0 1,1-1,-1 1,0 0,0-1,1 1,-1 0,0 0,1 0,-1-1,1 1,-1 0,1 0,0 0,-1 0,1 0,0 0,-1 0,1 0,0 0,0 1,-4 35,3-31,-2 100,5 1,4-1,5 0,4-1,5-1,34 103,-49-189,1 0,0 0,1-1,1 0,1 0,15 21,-75-98,-116-107,-91-51,176 151,-34-30,-5 6,-219-128,295 198,12 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8:58.7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508 382,'0'-5,"1"0,0 0,0 0,1 0,0 0,0 0,0 0,0 1,1-1,-1 1,7-8,39-42,-25 30,-7 10,-1-1,0-1,-1 0,-1-1,-1-1,11-20,-22 36,0 0,0-1,0 1,0 0,0-1,0 1,-1-1,0 1,1-1,-1 1,0-1,0 1,0-1,0 0,-1 1,1-1,-1 1,1 0,-1-1,0 1,0-1,-2-2,0 2,1 0,-1 0,0 1,0-1,0 1,0 0,-1-1,1 1,0 1,-1-1,0 1,1-1,-5 0,-14-3,1 2,-1 0,0 1,-23 1,39 1,-23 0,1 1,0 1,0 1,0 2,0 0,-51 19,64-18,0 1,1 0,0 1,1 1,-1 0,2 1,-1 0,1 1,1 0,0 1,1 0,0 1,-14 25,9-10,2 0,1 1,1 1,1 0,2 1,-8 58,13-66,1 0,1 1,1-1,2 0,0 0,1 1,1-1,1-1,17 45,-19-60,0 1,0-1,1 0,0 0,1 0,-1 0,1-1,1 0,-1 0,1 0,0-1,0 1,1-2,0 1,-1-1,1 0,1 0,-1 0,1-1,-1-1,1 1,0-1,0-1,0 1,0-1,0-1,0 1,0-1,0-1,1 0,-1 0,0 0,-1-1,13-4,2-1,-2-2,1 0,-2-1,1 0,-1-2,30-24,97-98,-97 86,129-134,-98 94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7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24,'86'-20,"17"16,0 5,0 5,111 20,22 19,40 6,-242-48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1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1323 2641,'54'-78,"-25"39,-2-2,29-59,-54 97,0-1,-1 1,1 0,-1-1,0 1,0 0,-1-1,1 1,-1-1,1 0,-1 1,0-1,-1 1,1-1,-1 1,1-1,-1 1,-1-4,0 4,1 1,-1 0,0 0,0 0,0 0,0 0,-1 0,1 0,0 1,-1-1,1 1,-1-1,1 1,-1 0,0 0,0 0,1 1,-1-1,0 1,0-1,0 1,0 0,-3 0,-14 1,-1 0,1 1,-1 1,1 1,0 1,0 1,-28 12,-12 9,-60 35,51-20,1 3,3 3,1 3,3 3,3 2,-71 86,64-59,2 4,5 2,4 2,-60 138,75-134,4 0,5 2,4 2,4 0,5 1,4 1,0 115,13-171,2 0,1 1,3-2,23 87,-24-114,0-1,1 0,1 0,1 0,0-1,1 0,0 0,1-1,1-1,0 0,1 0,1-1,0 0,0-1,30 18,-33-24,1 0,-1-1,1 0,1 0,-1-1,0-1,1 0,-1 0,1-2,0 1,19-2,-14-2,-1 0,0 0,0-2,0 0,0-1,-1 0,23-14,-11 4,-1-2,-1-1,-1-1,-1-1,-1 0,0-2,-2-1,25-37,-19 16,-2-1,-2-1,-2-1,-2-1,-2-1,-3 0,-1-1,4-54,-2-31,-8-251,-16 186,-56-309,35 361,-6 1,-95-239,93 297,17 43,2-1,-19-72,16 47,17 58,0 0,1 0,1 0,1 0,0 0,1-1,0-18,2 34,0-1,0 1,0-1,0 1,0-1,0 1,0-1,0 1,0-1,0 1,0-1,0 1,1-1,-1 1,0-1,0 1,1-1,-1 1,0 0,1-1,-1 1,0-1,1 1,-1 0,1-1,-1 1,0 0,1 0,-1-1,1 1,-1 0,1 0,18 7,21 28,-34-29,606 650,-219-222,-297-333,236 240,-317-326,33 28,-45-41,0 1,0-1,0 0,0-1,1 1,-1 0,0-1,1 0,-1 0,1 0,-1 0,1 0,5 0,-8-2,0 1,-1 0,1 0,0-1,0 1,0 0,0-1,0 1,0-1,-1 1,1-1,0 0,0 1,-1-1,1 0,0 1,-1-1,1 0,-1 0,1 0,-1 0,1 1,-1-1,0 0,1 0,-1 0,0 0,0 0,0 0,1-1,0-36,-1 30,-15-293,0 38,7-803,11 1018,-4 48,1 0,0-1,0 1,1-1,-1 1,0 0,0-1,0 1,0-1,0 1,0 0,0-1,1 1,-1 0,0-1,0 1,1 0,-1-1,0 1,0 0,1-1,-1 1,0 0,1 0,-1-1,0 1,1 0,-1 0,0 0,1 0,-1-1,1 1,-1 0,0 0,1 0,-1 0,1 0,-1 0,0 0,1 0,-1 0,1 1,18 14,14 30,-32-44,153 223,-119-179,1-1,78 69,-106-105,0-1,1 0,-1 0,1-1,1 0,-1-1,1 0,0 0,0-1,1 0,-1-1,13 3,-22-6,0 0,0 0,0 0,0 0,0 0,0 0,0 0,1 0,-1 0,0 0,0-1,0 1,0 0,0-1,0 1,0-1,0 1,-1-1,1 0,0 1,0-1,0 0,0 1,-1-1,1 0,0 0,-1 0,1 0,-1 0,1 0,-1 0,1 0,-1 0,0 0,1 0,-1 0,0 0,0 0,0 0,0 0,0 0,0 0,0 0,0 0,0 0,-1 0,1 0,0 0,0 0,-1-2,-3-7,1-1,-1 1,-10-18,13 25,-40-73,-53-75,68 115,-1 2,-1 0,-2 2,-35-29,58 56,0 0,-1 1,1-1,-1 2,-13-6,21 9,-1-1,0 1,1 0,-1 0,0-1,0 1,1 0,-1 0,0 0,0 0,1 0,-1 0,0 0,0 0,0 0,1 0,-1 1,0-1,1 0,-1 0,0 1,0-1,1 0,-1 1,0-1,0 1,1 1,0-1,0 1,0-1,0 1,0 0,0-1,0 1,0-1,1 1,-1 0,1-1,-1 1,1-1,-1 0,1 1,0-1,0 1,2 1,6 12,1-2,1 1,1-1,-1-1,2 0,0 0,25 16,-8-8,2-1,53 23,-66-33,-12-5,-1-1,1 0,0 0,0-1,0 0,1 0,-1-1,12 2,-18-3,0 0,0-1,0 1,-1 0,1 0,0 0,0 0,-1-1,1 1,0 0,0-1,-1 1,1-1,0 1,-1-1,1 1,-1-1,1 1,-1-1,1 0,-1 1,1-1,-1 0,1 1,-1-1,0 0,0 0,1 1,-1-1,0 0,0 0,0 1,0-1,1 0,-1 0,-1-1,-1-1,-1 24,4-11,0 0,0 0,1 0,0-1,1 1,0-1,8 18,40 64,-19-38,-26-41,73 121,-69-118,1 0,1 0,0-2,1 1,1-2,18 15,-30-26,1 1,-1 0,0-1,0 0,1 1,-1-1,1 0,-1 0,1-1,-1 1,1 0,-1-1,1 0,0 1,-1-1,4 0,-4-1,-1 1,1-1,-1 0,0 1,1-1,-1 0,0 0,1 0,-1 0,0 0,0 0,0 0,0 0,0 0,0-1,0 1,0 0,0-1,-1 1,2-3,1-8,1 0,-2-1,0 0,0 0,-1-19,0 12,16-956,-18 868,-12-386,-36 4,44 463,3 8,0 0,-2 0,-1 0,0 1,-1 0,-10-20,41 122,-5-41,2-1,2-1,2-1,38 47,138 134,-82-105,126 133,-238-241,-1 0,-1 1,1-1,-2 1,1 0,-1 1,0-1,-1 1,0 0,-1 0,0 1,-1-1,0 1,0-1,-1 1,-1-1,0 21,-2 130,2-47,-27 222,25-320,-1 1,-1 0,-1-1,0 0,-2 0,-7 15,11-26,0-1,0 1,0-1,-1 0,1 0,-1 0,0-1,0 1,-1-1,1 0,-1 0,1-1,-1 1,0-1,0 0,0 0,0-1,-1 1,1-1,0 0,0-1,-10 1,-1-1,0 0,-1-2,-30-5,20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1.8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2.6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38,'0'-2,"0"1,0-1,-1 0,1 0,0 1,0-1,1 0,-1 1,0-1,1 0,-1 1,1-1,-1 0,1 1,0-1,-1 1,1-1,0 1,0-1,0 1,0 0,2-2,-1 3,-1 1,1-1,0 0,-1 1,1-1,0 1,-1 0,1-1,-1 1,1 0,-1 0,0 0,1 0,-1 0,0 0,0 1,0-1,0 0,1 1,-2-1,1 1,0-1,1 3,39 59,47 98,-6-9,52 58,-103-166,3-2,62 61,-91-98,-1 0,1-1,0 0,0 0,0 0,1 0,0-1,-1 0,1 0,0-1,0 0,1 0,-1 0,0-1,1 1,-1-2,1 1,-1-1,1 0,-1 0,1-1,-1 1,0-2,1 1,-1-1,12-4,20-7,-20 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3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161 1,'-4'0,"-6"0,-5 0,-5 0,-3 0,-1 4,-2 2,4 3,6 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3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0 258,'19'1,"0"1,0 1,0 0,-1 2,1 0,-1 0,-1 2,30 15,10 10,62 46,-63-39,58 30,-63-40,88 68,-135-94,0 1,0-1,-1 1,0 0,0-1,0 1,0 1,0-1,3 8,-6-11,0 1,0-1,1 0,-1 0,0 0,0 1,0-1,0 0,0 0,-1 0,1 1,0-1,0 0,-1 0,1 0,-1 0,1 0,-1 0,0 0,1 0,-1 0,0 0,1 0,-1 0,0 0,0 0,0 0,0-1,0 1,0 0,0-1,0 1,0-1,0 1,-1-1,1 0,0 1,0-1,0 0,-1 0,1 0,-2 0,-4 2,0-1,0 0,0-1,0 1,0-2,0 1,0-1,0 0,0 0,0 0,0-1,0 0,1-1,-7-3,3 1,1-1,1 0,-1 0,1-1,0 0,1-1,-1 1,-9-14,2-3,1 0,0-1,2 0,1-1,1 0,-8-32,11 31,2 1,0-1,2 0,1 0,1 0,5-48,-3 65,0 0,1 0,0 0,0 0,1 0,1 1,-1 0,2-1,-1 1,1 1,0-1,1 1,0 0,1 0,-1 0,1 1,1 0,-1 1,1-1,0 1,12-6,-13 9,0 1,0 0,0 0,0 0,10-1,5 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4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1,'0'8,"0"8,5 0,0 2,5 3,5 1,-1 2,-2-3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4.6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6.0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0,'36'43,"662"980,-688-1005,20 24,-29-42,-1 0,1 1,-1-1,1 0,-1 0,1 0,0 0,-1 0,1 0,-1 0,1 0,0 0,-1 0,1 0,-1 0,1-1,-1 1,1 0,0 0,-1 0,1-1,-1 1,1 0,-1-1,0 1,1-1,-1 1,1 0,-1-1,1 1,-1-1,0 1,0-1,1 1,-1-1,0 1,0-1,1 0,-1 1,0-1,0 1,0-1,0 1,0-1,0 0,12-38,-10 32,6-20,2 0,0 0,2 1,1 0,1 1,1 1,1 1,1 0,1 0,1 2,0 1,2 0,1 1,0 2,1 0,1 1,0 2,2 0,-1 1,1 2,1 1,50-12,-30 12,0 3,0 2,1 1,0 3,75 8,-92-4,0 2,-1 2,0 0,0 2,-1 1,0 2,-1 0,0 2,41 28,-62-37,0 0,-1 0,0 1,0 0,-1 0,1 1,-1-1,-1 1,1 0,-1 0,0 1,-1-1,0 1,0 0,0 0,-1 0,0 0,-1 0,0 0,0 1,-1-1,0 0,-1 9,-1-6,0 0,-1 0,0-1,-1 1,0-1,0 0,-1 0,0-1,-1 1,0-1,-1 0,0-1,0 0,0 0,-1 0,-1-1,-9 7,-11 4,0-1,-1-2,-1 0,0-2,-1-2,-1-1,0-1,0-2,0-1,-1-2,0-1,-39-2,-46-6,1-6,-130-27,172 24,-10 1,24 5,-63-18,122 25,-1 1,1-1,0 0,0 0,0 0,1 0,-1-1,0 1,0-1,1 1,-1-1,1 0,-1 0,1 0,0-1,0 1,0 0,0-1,0 0,0 1,1-1,-2-4,0-9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7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 1597,'0'0,"-1"0,0 0,0 0,1 1,-1-1,0 0,0 1,1-1,-1 0,0 1,0-1,1 1,-1-1,0 1,1-1,-1 1,1-1,-1 1,1 0,-1-1,1 1,-1 0,1-1,0 1,-1 0,1 0,0-1,0 1,0 0,-1 0,1-1,0 1,0 0,0 1,4 30,9-6,1-1,1 0,1 0,1-2,33 36,-1 1,2 8,3-3,3-2,71 61,-125-121,1 0,0 0,0 0,0-1,0 0,0 1,0-1,1-1,-1 1,1-1,-1 1,9 0,-11-2,0-1,0 1,0 0,0-1,0 0,0 1,-1-1,1 0,0 0,0 0,-1 0,1-1,-1 1,1 0,-1-1,0 1,1 0,-1-1,0 0,0 1,0-1,0 0,0 1,0-1,-1 0,1 0,-1 0,1 0,-1 0,0 0,1 0,-1-4,5-48,-1-1,-7-91,0 55,2-8,2-17,-6 1,-28-174,28 268,20 55,13 13,2-2,69 80,89 72,-161-170,100 100,232 180,-355-304,4 3,0-1,0 0,0 0,17 7,-24-12,0 1,0-1,1 1,-1-1,0 0,0 1,0-1,1 0,-1 0,0 0,0 0,1 0,-1 0,0-1,0 1,0 0,1-1,-1 1,0-1,0 1,0-1,0 1,0-1,0 0,0 1,0-1,0 0,0 0,0 0,0 0,-1 0,1 0,0 0,-1 0,1 0,-1 0,1 0,-1 0,1-1,-1 1,0 0,0 0,1 0,-1-1,0 1,0-2,3-39,-1-1,-5-55,0 16,2-253,-5-200,-3 358,-34-175,1 153,34 169,-2 1,-1 0,-1 0,-22-36,30 58,-1 0,-1 1,1-1,-1 1,0 0,-1 0,1 1,-1 0,0 0,0 1,-12-6,17 9,0 0,0 1,-1-1,1 1,0-1,0 1,-1 0,1-1,0 1,0 0,-1 0,1 1,0-1,0 0,0 1,-1 0,1-1,-3 3,2-1,1-1,0 1,0 1,0-1,0 0,0 0,1 1,-1-1,1 1,-1-1,1 1,0 0,0 0,0-1,1 1,-1 0,1 0,-1 4,0 9,0 0,1 0,1-1,1 1,0 0,1-1,0 1,1-1,11 25,9 15,37 61,-48-91,409 659,-422-684,112 154,-98-138,-1 0,2-2,0 0,1 0,0-2,1 0,22 12,-36-23,0 0,0 0,0 0,0 0,0 0,0 0,0-1,1 1,-1-1,0 0,0 0,1-1,-1 1,0 0,0-1,0 0,1 0,-1 0,0 0,0 0,0-1,-1 1,1-1,0 0,0 0,-1 0,1 0,-1 0,0-1,3-3,7-9,-1-1,-1 1,0-2,9-21,-6 11,36-73,-31 57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7.9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0 201,'5'0,"5"-5,5-1,4 1,4-4,6-4,7 0,1-2,4-3,7-2,-1 1,-3 1,-1-2,-4-1,-8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49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553 656,'0'366,"0"-367,0 0,0 1,0-1,0 0,0 0,0 1,0-1,0 0,0 0,0 1,1-1,-1 0,0 0,0 1,1-1,-1 0,1 1,-1-1,0 1,1-1,-1 0,1 1,-1-1,1 1,0-1,-1 1,1 0,0-1,-1 1,1-1,0 1,-1 0,1 0,0-1,0 1,2 0,0 0,0 0,-1 1,1-1,0 1,0 0,-1 0,1-1,0 2,2 0,54 36,-48-29,19 12,-2 2,-1 1,-1 1,-1 2,24 31,-31-32,-25-38,-31-45,-174-201,-254-333,439 553,6 11,2 0,1-1,1-2,-25-58,41 86,0 0,0 0,1 0,-1 1,1-1,-1 0,1 0,0 0,0 0,0 0,0 0,0 0,0 0,1 0,-1 0,1 0,-1 0,3-3,-3 4,1 0,0 0,0 0,0 0,0 1,1-1,-1 0,0 1,0-1,0 1,1-1,-1 1,0 0,0-1,1 1,-1 0,0 0,1 0,-1 0,0 0,2 1,7 0,-1 1,0 1,0 0,0 0,-1 1,15 7,531 322,20-24,-403-228,261 86,-417-162,37 10,-49-14,0-1,0 1,0-1,0 0,1 1,-1-1,0-1,0 1,0 0,0-1,0 0,6-1,-8 1,-1 0,1 0,0 1,-1-1,1 0,0 0,-1 0,1 0,-1 0,0 0,1 0,-1 0,0 0,1 0,-1 0,0 0,0 0,0 0,0 0,0 0,0 0,0 0,0 0,-1 0,1 0,0 0,0 0,-1 0,1 0,-1 0,1 0,-2-1,-22-39,19 33,-150-209,59 89,17 13,13 19,-114-131,96 120,70 90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8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0,'5'0,"4"4,7 11,8 10,0 11,5 6,1 6,5 7,0-2,-1-1,-3 0,-6-6,-7-10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8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48 158,'-4'-4,"-6"-14,-1-13,1-6,2 0,3 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09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158 411,'-5'0,"-1"1,0 0,0 0,1 0,-1 1,1 0,-1 0,1 1,0-1,0 1,0 0,0 0,0 1,1 0,0-1,-8 10,6-6,0 0,0 1,1-1,0 1,1 0,0 1,0-1,1 1,-5 16,4-5,1 0,0 0,2 1,0-1,2 1,0-1,1 0,1 1,7 22,-8-35,0-1,1 1,0-1,0 0,1 0,0 0,0 0,1-1,-1 0,1 0,1 0,-1 0,1-1,0 0,1 0,-1-1,1 1,0-1,0-1,0 0,0 0,0 0,1-1,0 0,-1 0,12 1,-8-2,-1-1,0 1,1-2,-1 0,1 0,-1-1,0 0,0 0,0-1,0-1,11-5,-16 6,1 0,-1 0,-1 0,1-1,0 1,-1-1,0 0,0-1,0 1,0-1,-1 0,1 0,-1 0,-1 0,1 0,-1-1,0 1,0-1,0 0,1-11,-2 7,0 1,0-1,-1 0,-1 1,0-1,0 0,-1 1,0-1,0 1,-1 0,-1-1,-8-16,1 9,-1 0,-1 0,0 1,-31-28,6 10,19 18,2 0,-32-39,48 55,1-1,-1 0,0 1,1-1,-1 0,0 0,1 0,-1 0,1 1,0-1,-1 0,1 0,0 0,-1 0,1 0,0 0,0 0,0 0,0 0,0 0,0 0,0 0,0 0,0 0,1 0,-1-1,1 1,0 0,0 0,0 1,0-1,0 1,1-1,-1 1,0-1,0 1,0-1,0 1,1 0,-1 0,0 0,0 0,1 0,1 0,56 10,-15 5,0 1,-1 2,-1 2,70 45,148 124,-183-130,-54-42,31 25,-51-39,1 0,-1 1,0 0,0-1,0 1,0 0,-1 1,1-1,-1 0,3 8,-5-11,0-1,0 0,1 1,-1-1,0 1,0-1,0 1,1 0,-1-1,0 1,0-1,0 1,0-1,0 1,0-1,0 1,0-1,0 1,0-1,-1 1,1-1,0 1,0-1,0 1,-1-1,1 1,0-1,-1 1,-11-8,-14-23,18 16,1 1,1-1,0-1,1 1,1-1,-3-18,-10-96,14 95,-8-89,7-182,4 294,1 0,0 0,1 1,0-1,1 0,0 1,6-13,-7 19,0 1,0-1,1 1,-1-1,1 1,-1 0,1 0,0 0,0 0,0 1,1-1,-1 1,1 0,-1 0,1 0,0 0,0 1,0-1,0 1,0 0,0 0,4 0,7 0,0 1,-1 1,1 0,-1 0,1 2,-1 0,1 0,18 9,111 54,-96-42,-12-6,131 68,-140-70,0 2,-1 0,42 40,-62-51,0 0,0 1,-1 0,0 0,0 0,-1 1,0-1,0 1,-1 0,4 16,-1 8,4 58,-6-40,2 4,-2-4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9:11.0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 6276,'-60'36,"-20"15,74-44,12-7,19-11,443-227,5894-3049,-4813 2538,671-345,-660 265,-1449 773,71-40,-172 88,-17 6,-8 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17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506 1,'-3'3,"0"1,1 0,-1 0,1 0,0 0,0 0,0 0,1 0,0 1,-2 6,-5 54,3-27,-35 240,-12 68,-38 65,-10 53,93-422,3-12,-2 0,-1-1,-13 33,3-7,2 1,2 0,-7 77,10-64,-7 159,3-21,14-206,-36 423,36-295,31 255,170 497,-179-797,23 189,-33-178,38 201,-22-148,14 243,-41 136,-4-241,-23 80,8-191,16-146,2-1,1 1,0-1,3 0,0 1,9 28,4-3,2 0,27 51,-8-22,60 119,-83-176,1-1,1-1,1-1,1 0,32 29,-12-23,-35-28,0 1,0 0,-1 0,1 1,-1-1,0 1,0 0,1-1,-2 2,1-1,0 0,-1 0,1 1,-1-1,0 1,0 0,-1 0,1 0,-1 0,0 0,0 0,0 0,0 0,0 5,-2 8,-1 0,0-1,-1 1,0-1,-8 19,5-18,2 0,0 0,1 1,-2 30,8 21,15 79,-8-78,1 74,2 28,0-7,-1-54,-7-75,2 44,-5 867,-4-456,3-433,3 0,3 0,2-1,22 78,-29-130,2 9,0 0,1-1,0 0,13 22,-16-32,0 0,0 0,0 0,1 0,-1-1,1 1,0-1,-1 0,1 0,0 0,0 0,1 0,-1-1,0 1,1-1,-1 0,1 0,-1 0,1 0,-1-1,1 1,-1-1,1 0,3-1,244-24,34-3,1596-19,-1876 47,1568 39,-657-7,318-26,-737-7,267-45,-188 3,81 32,-140 5,177-44,-134 5,546 38,-599 13,1098-6,-1451 8,193 33,-176-17,100 11,915 105,-848-115,364-19,-399-42,-135 12,543-68,-533 67,331-29,-191 43,120-2,-268 16,175-6,-324 1,0-1,-1-2,31-10,-29 8,0 1,38-5,-38 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30.7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10331,'-2'-63,"4"-1,3 0,16-85,-12 99,-2-1,-1-97,-3 37,0 87,1 1,0 0,9-24,-5 22,-2 0,4-31,15-87,-16 102,-1-1,2-49,-7-573,-6 325,3-338,2 644,1 0,2 0,10-37,-6 36,-3-1,5-64,-12-436,2-114,11 397,1-76,-14 321,2-1,-1 0,1 1,0-1,0 1,1-1,0 1,0 0,1 0,0 0,6-11,-7 14,0 0,-1-1,1 1,-1 0,0-1,-1 1,1-1,-1 1,0-1,0 1,0-1,0 1,-1-1,-1-5,-23-66,17 56,7 17,-184-550,159 453,4-1,4-2,-7-171,27 111,-3-72,-24 79,15 111,3-1,-2-58,25-508,14 180,-22-13,-11 252,1-59,5-269,2 476,2 1,2 0,2 0,28-72,-24 74,11-66,-5 15,-15 74,6-17,-2 0,5-39,-15 72,-1 7,-2 5,-3 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33.4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5738,'12'-252,"0"33,21-458,-30 640,38-546,-39 452,-6 0,-29-191,0 57,2-330,27 462,-6 4,-32-150,34 230,-55-265,-11-71,40 222,19 100,-9-78,-2-45,-2-19,24-113,7 170,-3 136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35.5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7291,'4'-72,"16"-97,1-10,-9-435,-32-1,14 461,-77-926,73 974,-57-919,56 813,-1-837,14 659,28-303,-11 531,6 0,59-195,-78 326,0 1,-2-2,-1 1,-1 0,-4-41,2 69,0-18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37.21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670 6377,'-4'-193,"-8"1,-52-269,-195-761,166 802,49 203,10-2,9-1,5-266,22 453,2 1,1-1,13-45,7-32,8-332,-26 271,-5 34,-5 1,-35-221,-32-167,65 466,2-64,4 82,-2 0,-1 0,-3 1,-12-59,10 69,-5-48,9 53,0 0,-2 0,-9-28,13 50,1 0,-1 0,0 1,0-1,0 0,0 0,0 1,0-1,0 1,-1-1,1 1,-3-3,-3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38.89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1659,'0'-1448,"2"1423,0-1,7-29,3-28,-10 62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0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341 113,'0'11,"0"0,1 0,0 0,1 0,0-1,1 1,0-1,0 1,1-1,1 0,0 0,0-1,1 1,0-1,0-1,1 1,0-1,9 8,-5-4,0-1,0-1,1 1,0-2,1 0,0 0,0-1,1-1,0 0,0-1,1 0,-1-1,1-1,1 0,-1-1,0-1,1 0,-1-2,1 1,22-4,-35 3,-1 0,1-1,-1 1,1-1,-1 0,1 0,-1 0,0 0,1 0,-1-1,0 1,0-1,0 1,0-1,0 0,0 1,0-1,-1 0,1-1,2-3,-2 2,0-1,-1 0,0 1,1-1,-1 0,-1 0,1 0,-1 0,0 0,0-7,-2-4,-1-1,0 1,-2 0,1 0,-12-25,10 28,-1 1,-1-1,1 1,-2 1,0-1,0 1,-1 1,0 0,-1 0,0 1,-13-8,6 6,0 1,-1 1,0 1,-1 0,1 1,-1 2,-23-5,8 5,-1 2,0 1,1 1,-1 2,0 2,1 1,-1 2,-60 18,37 0,35-13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44.9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4952,'2'-24,"1"0,1 1,2-1,8-25,2-14,27-127,-9-1,-8-2,-8-1,-16-381,-11 474,-5-1,-35-136,43 207,0-1,2 0,2 0,2-37,-3-34,-6 29,-19-76,14 90,4-1,-5-93,35-176,-19 318,6-407,-9 245,0 137,-9-53,6 53,-3-50,-4-105,-1-9,15 159,12-75,-9 90,16-184,-11 48,-10 139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46.66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3374,'1'-25,"2"0,1 1,10-40,-6 33,6-51,-4-520,-14 363,4 163,-5-234,-1 237,-2 0,-22-87,-102-505,106 409,20 168,-23-123,27 194,1 1,0-1,1 1,0-1,2 1,6-31,2-43,-9-30,-2 107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48.62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2915,'1'-251,"-3"-277,-9 373,-46-220,51 342,-14-78,-2 1,-13-212,34 280,-16-274,8 246,-2-18,-1-99,13 125,14-92,-5 67,-9 64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50.14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2135,'-2'-36,"-2"-1,-2 1,-2 0,-15-46,4 13,-119-556,84 330,-10-70,56 262,6-123,4 121,-1 87,0 1,9-32,-7 35,1-8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51.40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1911,'1'-79,"4"1,21-106,-13 84,-5 1,-8-176,-3 112,0 106,-20-110,12 103,-3-69,1-22,0-40,14 55,-1 119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57.3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3687,'11'-46,"-2"14,15-122,7-229,-29-158,-3 518,-25-562,-1-117,29-81,1 734,2 0,2 0,19-68,10-57,-84 339,34-123,7-26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6:58.8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7517,'-5'-107,"-22"-128,4 58,-71-1463,89-8,8 855,-3-1753,11 2379,0 16,-11 149,1 0,-1 0,0 0,0-1,0 1,0 0,0 0,-1 0,1 0,-1 0,1-1,-1 1,0 0,1 0,-1 0,0 1,-1-1,1 0,0 0,0 0,-1 1,1-1,-1 1,1-1,-4-1,-5 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0.6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6594,'6'0,"-1"-1,1 1,0-1,0 0,-1 0,1-1,0 0,-1 0,0 0,1 0,-1-1,0 0,0 0,-1-1,1 1,-1-1,1 0,-1 0,0 0,-1-1,1 1,-1-1,0 0,0 0,0 0,2-7,4-14,0 0,-2 0,-1-1,4-39,-3 19,145-1062,-37 214,-107 846,203-1509,-198 1436,151-1668,-154 1657,23-400,-33 528,0 0,0 0,0 0,0 0,-1 0,0 1,0-1,0 0,0 0,-1 1,0-1,0 1,0-1,-1 1,-2-5,2 7,1 0,-1 0,0 0,1 1,-1-1,0 1,0-1,0 1,0 0,0 0,0 0,-1 1,1-1,0 1,0-1,-1 1,1 0,0 1,0-1,0 0,-1 1,1 0,-4 1,-14 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3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1834 10763,'1'-137,"-6"1,-26-163,-199-675,82 392,-313-1595,336 1347,84-7,47 643,-3-244,-16 324,-4-1,-33-116,-83-263,-20-86,-2-284,31 148,88 528,-43-199,71 349,3 0,1 0,2-76,0-4,-16 16,15 81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4.6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1,'4'2,"1"1,-1 0,1 0,-1 0,0 0,0 1,0-1,-1 1,1 0,-1 0,0 0,4 8,3 1,263 337,-16-20,1028 1150,-1250-1442,3 5,3-1,80 65,-111-101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0.4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5.4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1 574,'1'-9,"0"1,0-1,1 1,0-1,1 1,0 0,0-1,7-10,40-63,-38 65,2-5,1 1,1 0,0 1,2 1,0 1,2 0,0 1,0 2,2 0,0 1,0 1,1 1,39-14,48-8,2 5,1 4,1 6,164-7,-228 23,0 2,0 2,89 14,-121-11,1 0,-1 1,0 1,0 0,-1 2,0 0,0 1,-1 0,0 2,-1 0,0 0,-1 1,16 18,-11-7,-2 1,-1 1,0 1,-2 0,-1 1,-2 0,0 1,-2 0,11 51,-6 7,-4 0,0 91,-9-129,-2-1,-2 1,-2 0,-19 82,14-97,-1 1,-2-1,-1-1,-1 0,-2-2,-1 1,-27 32,6-14,-72 71,90-100,-1-1,-1-1,-1-1,0-2,-48 24,61-35,-1 0,1-1,-1-1,0 0,0 0,0-1,-1-1,-16-1,8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6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385 259,'-41'45,"3"2,2 2,1 1,3 2,3 1,1 2,3 0,-28 93,36-95,3 1,2 0,2 0,3 1,2 1,2-1,6 62,-2-108,0 0,0 0,1-1,1 1,-1 0,2-1,-1 0,1 0,0 0,1 0,-1-1,2 1,7 8,-5-8,1-1,0 0,0-1,0 0,1 0,0-1,0 0,0-1,1 0,13 4,31 4,0-1,1-3,-1-3,1-1,1-4,-1-1,0-4,-1-1,1-3,105-32,-62 8,-2-4,-2-5,-1-4,172-113,-254 151,29-19,-1-1,-2-2,49-50,-77 71,-2-1,0-1,0 1,0-1,-2-1,1 1,-1-1,-1 0,0 0,-1-1,0 1,-1-1,-1 0,0 0,0 0,-1-1,-2-20,-2 8,-2 0,-1 0,-1 1,-1 0,-2 1,0 0,-1 0,-2 1,-27-40,9 22,-1 2,-1 1,-3 2,-45-37,42 42,-2 1,0 2,-2 1,-1 3,-59-24,73 37,0 1,0 1,-1 2,0 1,0 2,0 0,-1 3,1 0,-50 6,72-3,-1 0,1 0,0 1,-1 1,2-1,-1 1,0 1,1 0,-14 9,-3 7,-35 36,11-9,-237 193,258-217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6.9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0,'5'0,"1"9,8 2,6 13,8 6,12 7,8 9,4 6,11 7,7-2,0-3,-3-6,-8-2,-7-6,-11-4,-8-9,-11-4,-8-7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7.2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8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445 737,'13'-15,"0"-1,0 0,-1-1,-1 0,-1 0,-1-1,0-1,-1 1,6-25,-4 7,-1 0,-2-1,-2 0,2-41,-7 64,0 0,-1 0,-1 0,0 0,0 0,-2 1,0-1,0 1,-1 0,-1 0,0 1,-1 0,0 0,-1 0,0 1,-17-19,17 22,-1 1,0 0,-1 0,1 0,-1 1,0 1,-1-1,1 2,-1 0,0 0,0 1,0 0,-1 0,1 2,-1-1,1 2,-1-1,1 2,-1-1,-18 5,20-2,1 0,-1 1,1 0,0 0,0 1,1 0,0 1,0 0,0 0,0 1,1 0,0 0,1 0,0 1,0 0,-6 11,-10 17,2 2,-20 52,32-73,2-1,0 1,1 0,0 0,1 0,2 1,-2 18,4-29,1 0,-1-1,1 1,1 0,-1-1,1 0,0 1,1-1,-1 0,1 0,1 0,-1 0,1-1,0 1,0-1,0 0,1 0,0 0,0-1,0 0,11 7,18 9,0-2,0-1,63 21,121 26,-123-39,14 5,256 77,-249-67,122 59,-222-91,-1-1,0 2,-1 0,0 1,0 0,-1 2,0-1,18 23,-24-25,-1 0,0 1,-1 0,0 0,-1 0,0 0,0 1,-1-1,-1 1,0 0,0 0,-1 0,0 0,-2 17,-2-4,0 1,-2-1,-1 0,0 0,-2 0,-1-1,-1 0,-17 28,0-5,-2-1,-63 72,-29 14,101-111,-1-2,-1 0,-1-2,-33 19,46-30,-1 0,-1-1,1 0,0-1,-1-1,0 0,1 0,-1-1,0 0,0-1,0-1,0 0,1 0,-13-4,-12-4,1-2,0-2,-37-18,23 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09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1033,'0'6,"0"-1,1 0,0 0,1 0,-1 0,1 0,0 0,0 0,0 0,0-1,1 1,0-1,0 0,0 0,1 0,0 0,-1 0,1-1,0 0,1 0,6 5,10 4,1-1,0-1,33 10,-45-16,55 17,1-3,135 18,141-15,-304-20,0-1,1-2,-2-2,1-1,0-2,43-15,-77 21,0 0,0-1,0 1,0-1,0 0,0 0,-1-1,1 1,-1-1,0 0,0 0,0 0,0 0,0 0,-1 0,1-1,-1 0,0 1,0-1,0 0,-1 0,1 0,-1 0,0 0,0 0,0 0,-1-1,0 1,1 0,-2 0,1-1,0 1,-1 0,0 0,0 0,0-1,0 1,-1 0,-1-4,-8-16,-1 1,-1 0,0 1,-34-40,47 61,-23-28,0 1,-2 2,-1 0,-2 1,-34-23,43 35,-1 1,0 1,-1 1,0 1,0 0,-1 2,0 1,-1 1,-34-5,19 8,0 1,1 1,-1 2,0 2,-63 15,22 3,-118 49,174-61,37-15,38-16,163-77,-83 40,-38 15,272-112,-317 138,0 3,1 1,0 3,1 2,87-2,-121 10,0 1,-1 1,1 0,-1 1,0 1,0 1,0 0,-1 1,1 1,-1 0,-1 1,25 17,-19-8,-1 0,0 1,-2 1,0 0,-1 1,-1 1,19 34,5 19,-3 1,-3 2,-4 1,20 82,-46-148,-1-1,0 1,-1-1,0 16,-1-26,1 0,-1 0,0 0,0 0,0 0,0 0,0 1,0-1,0 0,-1 0,1 0,0 0,-1 0,1 0,0 0,-1 0,1 0,-1 0,0 0,1 0,-1 0,0 0,0 0,1-1,-1 1,0 0,0 0,0-1,0 1,0-1,0 1,0-1,0 1,0-1,0 0,0 1,0-1,-1 0,1 0,0 0,0 0,0 0,0 0,0 0,0 0,-1 0,1-1,0 1,0 0,0-1,0 1,0-1,0 1,0-1,0 1,0-1,0 0,-1-1,-10-6,1 0,-1-1,1 0,1-1,0 0,0 0,1-2,0 1,1-1,1 0,0 0,0-1,-8-23,0-8,2-1,-15-86,24 105,1-1,1 0,1 0,1 0,2 0,0 0,2 0,1 0,1 1,2 0,0 0,2 1,0 0,2 1,1 0,1 1,33-43,73-76,-102 124,1 0,1 1,0 2,1-1,25-12,-40 24,-1 2,1-1,0 0,0 1,0 0,0 1,0-1,0 1,0 1,1-1,-1 1,0 0,1 0,-1 1,7 1,-5 0,-1 1,1 0,-1 1,0-1,0 2,0-1,0 1,-1 0,0 0,0 1,7 7,539 580,-424-459,-111-113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1.6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2319 1355,'-25'1,"1"1,0 0,0 2,0 1,-36 13,-116 56,176-74,-255 127,7 10,-380 278,514-328,-202 203,266-235,2 1,2 3,3 2,3 1,-54 112,77-135,2 2,1 0,-9 50,19-74,2 0,0 1,0 0,2-1,0 1,1 0,1-1,1 1,0-1,7 21,-7-30,0 0,1-1,0 0,0 0,1 0,-1 0,1-1,1 0,0 0,-1 0,2 0,-1-1,1 0,7 4,-2-3,0 0,1 0,0-2,0 1,1-2,-1 0,24 3,8-4,-1-2,1-2,0-2,46-9,33-10,-2-6,0-4,-3-6,-1-5,-2-5,-3-5,-2-5,130-93,-180 108,-2-3,-2-2,-2-3,54-67,-85 89,0-1,-3-2,-1 0,-1-1,-1-1,-3-1,-1 0,-1-1,14-71,-17 40,-4-2,-2 1,-4 0,-2-1,-4 1,-20-97,6 78,-5 2,-3 0,-3 2,-63-118,25 78,-5 3,-6 4,-139-160,178 231,-3 1,-1 2,-101-73,146 116,0 0,0 0,0-1,0 1,0 0,0 0,-1-1,1 1,0 0,0 0,0 0,0 0,-1-1,1 1,0 0,0 0,-1 0,1 0,0 0,0 0,-1-1,1 1,0 0,0 0,-1 0,1 0,0 0,0 0,-1 0,1 0,0 0,0 0,-1 0,1 0,0 1,0-1,-1 0,1 0,0 0,0 0,-1 0,1 0,0 1,0-1,0 0,-1 0,7 15,20 22,356 398,35-29,-178-191,8-11,384 241,-621-438,0-1,-1 0,1 0,0-1,12 4,-21-8,0-1,0 1,0-1,0 0,0 1,0-1,0 0,0 0,1 0,-1 0,0 0,0 0,0 0,0 0,0 0,0 0,0-1,0 1,0 0,0-1,1 1,-2-1,1 1,0-1,0 1,0-1,0 0,0 0,0 1,-1-1,1 0,0 0,0 0,-1 0,1 0,-1 0,1 0,-1 0,1 0,-1 0,0 0,0 0,1 0,-1 0,0 0,0 0,0-1,0 1,0-1,-1-12,0-1,-1 1,-1 0,0 0,-1 0,0 0,-12-24,1-1,-182-481,-51-148,245 660,0-1,1 1,0 0,1-1,-1-9,2 18,0-1,0 0,0 1,0-1,0 0,0 1,0-1,0 0,0 1,0-1,1 0,-1 1,0-1,1 1,-1-1,0 1,1-1,-1 1,0-1,1 1,-1-1,1 1,-1-1,1 1,-1 0,1-1,0 1,1-1,0 1,-1 0,1 1,0-1,-1 0,1 0,0 1,-1-1,1 1,-1-1,1 1,0 0,-1 0,0-1,3 3,95 59,96 55,-17-28,5-7,3-9,3-8,2-8,269 44,-415-94,93 12,-121-18,0 0,0-1,1-1,-1 0,27-7,-42 7,1 0,-1 0,1-1,-1 1,1 0,-1-1,0 0,1 0,-1 0,0 0,0 0,-1 0,1 0,0-1,-1 1,1 0,-1-1,0 1,0-1,0 0,0 1,0-1,-1 0,1 0,-1 0,0 1,1-1,-2-4,1-11,0 0,-2-1,-5-23,3 18,-16-101,-6 0,-44-129,40 166,-4 2,-4 2,-77-127,115 211,-16-25,-35-43,46 63,1 0,-1 0,1 1,-1-1,-1 1,1 0,-1 1,1-1,-1 1,0 0,0 1,0-1,-1 1,-8-1,12 3,0 0,0 0,0 1,-1 0,1-1,0 1,0 0,0 1,0-1,0 0,1 1,-1 0,0-1,1 1,-1 0,1 1,0-1,-1 0,1 1,0-1,0 1,1-1,-1 1,0 0,1 0,0 0,0 0,-2 4,-2 8,0 0,1 0,0 1,-2 20,5-27,0-1,1 1,-1 0,2 0,-1-1,1 1,0 0,1-1,3 10,-3-13,1 0,-1 0,1-1,0 1,1-1,-1 0,1 0,-1 0,1-1,0 1,1-1,-1 0,0 0,1-1,0 1,7 2,166 64,-54-23,63 26,102 42,-213-79,124 76,-137-69,74 64,-113-85,-2 1,0 0,-2 2,0 0,31 53,-47-69,0 1,-1-1,0 1,0 0,-1-1,-1 1,1 0,-1 0,-1 1,0-1,0 0,-1 0,0 0,0 0,-1 0,0 0,-1-1,0 1,0-1,-1 1,-5 7,-10 18,-2-2,-1-1,-45 49,37-46,10-9,-2-2,0 0,-2-1,0-2,-1 0,-1-2,-1 0,-1-2,0-1,-1-2,-1 0,0-2,0-2,-1 0,0-2,-1-2,-47 4,12-6,0-2,0-4,-93-14,133 11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2.1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3.1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3 140,'-1'-30,"0"19,0 1,2-1,-1 1,1-1,0 1,4-12,-4 20,-1 0,1 1,0-1,0 1,0 0,1-1,-1 1,0 0,0 0,1-1,-1 1,1 0,-1 0,1 1,-1-1,1 0,0 0,-1 1,1-1,0 1,-1 0,1-1,0 1,0 0,-1 0,1 0,0 0,0 0,-1 0,1 1,0-1,0 1,-1-1,1 1,1 0,11 4,0 0,-1 1,16 8,-29-14,86 49,142 108,63 81,164 183,-93-82,20-30,-347-285,2-1,0-1,65 26,-80-40,1 0,-1-1,1-2,0 0,1-2,-1 0,1-2,29-1,-40-2,0-1,0 0,0-1,0-1,-1 0,0 0,0-1,0-1,-1 0,0-1,0 0,0 0,-1-1,-1-1,15-17,-4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3.4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1,'-8'2,"-1"0,1 0,-1 1,1 0,0 1,0-1,1 2,-1-1,-7 7,-4 1,-274 159,216-123,-129 107,107-76,-13 9,74-56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0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4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1 584,'21'0,"23"-1,80 10,-109-6,0 0,0 1,0 1,0 0,-1 1,1 0,-2 2,25 15,-14-4,0 1,-1 1,0 2,-2 0,-1 1,-1 1,-1 0,-1 2,-2 0,0 1,-2 0,-1 1,-1 1,-2 0,-1 0,-1 1,-2 0,-1 0,0 56,-3-75,-2-1,0 1,0-1,-1 0,0 0,-5 15,6-24,0 0,0 0,0 0,0-1,0 1,-1 0,1 0,0-1,-1 1,1-1,-1 1,0-1,1 0,-1 0,0 0,-3 2,2-2,0-1,0 1,0-1,0 0,0 0,0 0,0 0,1 0,-1-1,0 1,0-1,0 0,0 0,1 0,-6-2,-5-4,1-1,0 0,0 0,0-1,1-1,1 0,-1 0,-15-22,-64-103,88 131,-27-48,1-1,4-2,1 0,3-2,3 0,2-1,2-1,3 0,3 0,2-1,3 0,8-83,-5 123,1 0,1 1,1-1,1 1,0 0,1 0,2 1,0-1,0 2,2-1,0 1,13-16,9-1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5.5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1,'0'4,"4"2,6 8,6 11,8 9,13 20,17 14,17 21,13 17,14 15,-1 6,-5-8,-13-14,-16-21,-14-21,-12-16,-11-13,-11-11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6.0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6,'0'-4,"0"2,0 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7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1,'4'6,"1"1,0-1,0 0,0 0,1-1,0 0,0 0,0 0,11 6,8 7,797 611,-649-499,-173-129,1 0,-1-1,1 0,-1 1,1-1,0 1,-1-1,1 0,0 1,-1-1,1 0,0 0,-1 1,1-1,0 0,0 0,-1 0,1 0,0 0,0 0,-1 0,1 0,0 0,-1-1,1 1,0 0,0 0,-1-1,1 1,0-1,0 0,0 0,0-1,0 1,0 0,0-1,-1 1,1-1,-1 1,1-1,-1 1,1-1,-1 0,0-2,-2-64,1 54,-2-45,3 0,8-73,-6 116,1-1,0 1,1-1,1 1,0 1,2-1,-1 1,2 0,0 0,1 1,0 0,21-23,-24 32,1-1,0 1,1 0,-1 1,1-1,0 2,0-1,1 1,-1 0,0 1,18-3,10 1,57-1,-54 4,17 2,0 3,-1 2,0 2,0 3,-1 3,-1 1,62 27,-112-40,14 4,0 1,0 1,-1 0,21 15,-35-22,1 1,-1-1,0 1,0 0,0-1,0 1,0 0,0 0,-1 0,1 0,-1 1,1-1,-1 0,0 1,0-1,0 1,0-1,0 1,0-1,-1 1,1 0,-1-1,0 1,0 0,0 0,0-1,0 1,-1 0,1-1,-1 1,0-1,0 1,0-1,0 1,0-1,0 1,-1-1,1 0,-2 3,-17 17,-1-1,0-1,-2-1,-35 25,16-13,-171 125,-409 225,546-343,50-25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9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1483,'1'8,"0"-1,0 1,1-1,0 1,0-1,1 0,0 0,0 0,1-1,-1 1,1-1,1 0,-1 0,1 0,0 0,1-1,-1 0,10 7,12 8,1-2,55 28,-72-40,23 13,1-2,1-1,0-2,1-2,63 14,-97-26,0 0,-1 0,1 0,0 0,0 0,-1-1,1 1,0-1,-1 1,1-1,0 0,-1 0,1-1,-1 1,0 0,1-1,-1 1,0-1,0 0,0 0,0 0,0 0,0 0,-1 0,1 0,-1-1,1 1,-1-1,0 1,0-1,0 1,0-1,-1 1,2-5,1-10,0 0,-1-1,-1 0,-1-21,0 19,1-21,-3 1,-9-64,6 82,0 0,-1 0,-2 0,0 1,-1 0,-13-22,14 31,-4-8,14 19,11 11,10 8,2 0,0-2,0-1,2-1,30 11,-15-6,9 4,1-3,0-2,2-3,0-2,0-2,1-3,99 3,-148-11,-1 0,0 0,1 0,-1-1,0 0,1 0,-1 0,0-1,0 0,0 0,0 0,8-5,-8 2,0 1,0-1,-1 0,1 0,-1-1,-1 1,1-1,-1 0,5-12,4-12,-1 0,-2-1,-1-1,-1 1,-2-1,1-34,-3 0,-12-128,1 125,-4 2,-2-1,-4 2,-45-114,40 127,-2 2,-3 0,-2 2,-1 1,-3 2,-44-47,72 87,1 0,-1 1,0 0,-1 0,1 0,-1 1,0 0,-9-4,15 8,0-1,0 1,0 0,-1 0,1-1,0 1,-1 0,1 0,0 0,0 0,-1 0,1 0,0 1,-1-1,1 0,0 1,0-1,0 1,-1-1,1 1,-2 1,2 0,-1 0,1 0,-1 0,1 0,0 0,0 0,-1 1,2-1,-1 1,0-1,0 0,1 1,0-1,-1 1,1 4,-1 35,1 1,2-1,3 1,0-1,3 0,2-1,1 0,20 46,14 19,104 175,10-29,-121-201,2-1,77 74,-102-110,0-1,2-1,-1 0,1-2,1 0,0 0,0-2,1 0,0-1,0-1,1-1,0-1,0 0,0-2,0 0,33-2,-36 0,21-1,63-10,-87 8,0 0,0-2,-1 1,1-2,-1 0,0 0,21-15,-14 7,-2-1,0 0,0-1,-1-1,27-37,-12 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9.5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0 669,'4'-8,"6"-4,10-7,18-10,29-12,28-8,28-13,19-4,11 0,5-1,-11 2,-23 8,-23 10,-25 12,-21 8,-20 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19.9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0,'0'5,"4"5,6 1,5 3,1 4,-3-2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20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68,'-4'0,"-2"-4,1-6,1-5,1-5,1 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21.6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881 183,'-8'0,"0"1,0 0,0 1,0 0,0 0,1 1,-1 0,1 0,-11 7,-65 46,42-27,-32 20,-213 152,231-157,2 1,-91 103,136-139,1 0,0 1,1 0,0 0,0 0,1 1,-4 13,8-22,0 0,1 1,-1-1,1 0,0 1,0-1,0 0,0 1,0-1,0 0,1 0,-1 1,1-1,0 0,-1 0,1 0,2 3,-1-3,-1 0,1 0,1 0,-1 0,0 0,0-1,1 1,-1-1,1 1,-1-1,1 0,0 0,-1 0,1-1,0 1,0 0,4-1,18 2,-1-1,0-1,1-1,-1-1,0-1,32-9,143-50,-126 37,125-42,201-97,-392 161,-1 0,0 0,0-1,0 0,0 0,-1 0,8-8,-12 11,-1-1,1 1,0 0,-1 0,1-1,-1 1,1 0,-1-1,1 1,-1-1,0 1,0 0,0-1,0 1,0-1,0 1,0-1,0 1,0 0,-1-1,1 1,-1 0,1-1,-1 1,1 0,-1-1,0 1,0 0,1 0,-1 0,0 0,0 0,0 0,0 0,-1 0,1 0,0 0,0 0,0 1,-2-2,-6-3,0 0,-1 0,1 0,-1 1,-18-4,15 4,1 0,0-1,-16-8,24 11,1 0,0-1,0 1,0 0,0-1,1 0,-1 0,1 1,-1-2,1 1,0 0,0 0,0-1,1 1,-3-8,4 10,-1 0,1-1,-1 1,1 0,0-1,0 1,-1-1,1 1,0-1,1 1,-1 0,0-1,0 1,0-1,1 1,-1 0,1-1,-1 1,1 0,0-1,-1 1,1 0,0 0,0 0,0 0,0 0,1-2,1 2,0-1,0 0,0 1,0 0,0 0,1 0,-1 0,0 0,1 1,-1-1,5 1,8 0,-1 1,1 0,0 1,16 4,33 15,-1 3,0 3,-2 2,111 72,-99-53,77 65,-122-88,-1 0,-2 2,0 1,-2 1,26 41,-47-66,-1 0,1 0,-1 1,0-1,0 1,0-1,-1 1,2 8,-21-72,11-1,2-1,3 0,3 0,3 0,11-63,-9 91,2-1,1 1,2 0,1 1,1 1,2 0,1 0,2 2,1 0,32-38,-42 56,2 1,-1 0,1 1,1 0,0 0,0 2,1-1,0 1,0 1,0 1,1 0,0 0,0 1,0 1,22-2,-12 4,-1 0,1 2,-1 1,1 1,-1 1,0 1,0 0,42 19,-11-2,-2 3,-1 2,-1 2,47 38,-66-43,-1 1,-1 1,-1 2,-1 1,-2 2,40 61,-60-83,0-1,-1 0,-1 1,1 0,-2 0,4 11,-4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42.57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0,'-30'764,"-6"-286,-81 1005,96-417,25-676,-1-141,12 0,75 406,113 219,-13-108,49 171,-193-774,-7 1,-7 2,20 304,-49-380,49 557,-44-606,-4-19,0 0,-1 1,-2-1,-1 36,-62 387,23-203,-56 811,92-786,61 520,131 272,-70-431,26-1,-99-447,-32-108,-9-40,15 51,-17-75,0 0,0-1,0 1,1-1,0 0,0 0,1 0,0-1,0 0,1 0,9 9,-12-13,1 0,0 0,-1-1,1 1,0-1,0 0,0 1,-1-2,1 1,0 0,0-1,1 0,5 0,60-9,-36 3,1789-160,-711 101,654-32,1161-96,-1298 13,-1255 120,-3-16,573-197,-807 225,981-311,-814 288,2 13,3 13,329-3,-284 43,0 17,506 80,-486-15,-314-63,-25-9,-1-1,1-2,-1-1,1-2,40-6,34-1,1441-1,-952 12,759 10,57 0,-763-29,-305 5,-189 5,-2-6,1-7,259-67,-270 42,-55 16,148-29,-228 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2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0,'3'3,"1"-1,-1 1,0 0,0 0,0 0,0 0,0 0,-1 1,1-1,-1 1,0 0,2 6,154 268,-98-177,-37-60,2 0,46 57,-66-93,0 0,0 0,1-1,-1 0,1 0,0 0,0-1,1 1,-1-2,1 1,-1-1,1 0,0 0,11 1,7-1,0-1,45-4,-17 1,40 1,103-4,-168 3,-1-2,0-1,-1-1,52-18,-75 23,0-1,1 1,-1 0,0-1,0 1,-1-1,1 0,0 0,-1 0,1-1,-1 1,1-1,-1 1,0-1,0 0,0 1,-1-1,1 0,-1 0,1 0,-1-1,0 1,0 0,-1 0,1-1,-1 1,1 0,-1-1,0 1,0 0,-1-1,1 1,-2-6,-3-9,-1 1,-1 0,-1 1,0 0,-13-20,-1-1,7 9,-1 0,-1 2,-25-30,28 45,11 16,17 25,103 100,202 175,-87-90,-92-80,-133-127,2-1,-1 0,1 0,0-1,1 0,-1-1,1 0,15 5,-5-4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7:50.7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13489,'-1'0,"0"-1,0 1,0-1,0 0,-1 1,1-1,0 0,0 0,0 1,1-1,-1 0,0 0,0 0,0 0,1-1,-1 1,0 0,1 0,-1 0,1 0,0-1,-1 1,1 0,0 0,0-1,-1 1,1-2,-4-44,4 40,-25-205,13 138,-3-100,2-32,1-23,11 19,3-164,9 254,36-170,-41 260,8-70,-11 64,2 1,11-39,22-44,20-81,-35 118,-15 56,-1 0,-1 0,4-47,15-112,-14 124,3-76,-7 51,26-123,2-16,-6-33,19-339,-58 33,-1 408,-49-246,47 325,4-2,2-132,2 38,-48-423,25 331,-88-588,97 720,-3-17,10 88,4 0,-2-75,12-125,0 103,-3-97,3-217,78-237,-54 527,12-77,43-118,1-4,-52 239,82-227,94-122,-170 422,2 2,3 1,3 2,3 2,86-88,-26 47,232-170,-284 230,-30 23,47-30,-61 46,1 0,0 1,0 1,-1 0,1 0,0 1,1 1,-1 0,0 0,13 3,17-1,780-1,127 2,-300 47,-448-29,-28 2,0 7,-2 8,-1 7,-3 8,-2 6,-3 8,-3 7,205 129,-112-42,255 214,226 181,165 139,130 309,-848-816,61 67,-151-163,156 121,-141-127,109 113,424 547,-588-685,99 103,21 25,-1 35,113 140,126 119,-333-405,137 110,-63-61,233 174,-365-289,-1 2,0 0,0 0,-2 2,0 0,-1 0,0 2,13 23,2 13,31 88,-36-83,37 70,-38-94,0-1,3-1,1-1,1-2,1 0,2-2,1-1,1-2,43 27,37 13,189 81,-13-8,486 364,-699-450,2-3,2-3,159 66,-163-80,129 75,59 64,-213-138,2-2,0-2,3-3,0-2,1-3,79 19,440 143,-371-112,-78-34,188 29,-194-44,-25 0,166 61,81 59,-252-103,1-3,1-5,148 29,-117-41,195 4,430 52,-332-51,-287-22,210 28,-82 9,64 12,-77 0,167 30,-306-68,0-5,140-6,-182 2,-54-4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06.54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10985,'1'-4,"0"-1,0 1,0-1,1 1,0 0,0 0,0 0,0 0,4-5,9-17,54-155,-9-2,-7-2,36-242,14-582,-64-141,-35-2,-4 767,4 298,4 1,27-121,-20 125,-5 3,-3-1,-8-144,-3 146,4 1,3 0,16-91,4 69,4 1,5 1,4 1,55-103,-64 139,-2-1,-3-2,-2 0,17-99,-27 102,13-60,-6-1,2-124,-15 115,27-160,44-124,-61 342,12-110,-21 128,3 0,1 0,3 1,33-88,-38 128,0 0,1 0,1 1,0-1,12-11,-13 16,0-1,-1 0,0 0,0-1,-1 0,0 0,-1-1,0 1,-1-1,4-12,20-195,-12 63,17-28,9 1,7 2,107-255,-129 369,2 2,4 1,2 2,52-68,-83 124,0 1,0-1,1 1,-1 0,1 1,0-1,0 1,0 0,1 0,-1 1,1-1,-1 1,8-1,5-1,1 1,35-1,-16 2,7 0,-1 2,78 11,88 26,-185-32,309 70,171 30,-268-71,381 46,-589-77,597 80,-508-52,119 47,-62-17,39 5,244 83,-315-95,156 82,-168-64,-3 6,-3 5,129 113,-217-164,437 357,-303-249,225 238,103 203,-433-498,172 211,24-21,-215-232,-2 2,-2 2,-3 2,-1 1,40 66,-79-114,233 377,-154-259,73 93,-128-182,2-1,0-2,2 0,1-2,35 22,394 195,-229-130,271 159,-12 22,-13 21,-14 20,549 515,-691-533,-296-294,2-2,1 0,0-1,1-1,46 19,153 50,-159-63,347 97,-388-113,17 3,0-2,0-2,45 0,133-8,-91-1,590-8,-133 14,-186 3,-341-5,1 2,-1 2,-1 4,0 2,97 30,-82-16,161 51,253 78,-390-120,295 91,-335-111,1-2,1-2,0-4,106-1,-125-8,0-2,0-1,53-17,-71 16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14.2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8585,'1'-3,"-1"0,1 0,0 0,0 0,1 0,-1 0,1 1,-1-1,1 0,0 1,0-1,0 1,3-3,34-31,-33 32,241-207,-130 123,-61 48,-2-3,51-52,-50 39,132-144,-148 153,-2-2,45-77,-69 97,-2 1,-1-2,-1 1,-2-2,7-53,-2 15,-5 11,-2 0,-2 0,-7-70,1 10,-1-140,-11 1,-55-290,45 388,-7-294,45 69,-5 225,61-378,-42 374,34-419,-51 483,5 0,34-117,75-191,-63 218,116-321,-67 161,-34 96,-51 183,59-117,-69 163,0 1,1 1,1 0,1 1,1 1,28-23,138-96,-184 138,151-100,4 6,250-112,-292 160,1 4,2 6,2 4,206-28,-278 55,0 2,0 3,0 1,1 2,-1 3,-1 1,1 3,-1 2,-1 1,0 3,75 35,6 21,-3 5,149 123,-143-90,170 186,-163-154,-32-26,91 132,-180-227,10 13,177 223,-154-202,2-2,88 70,-61-67,3-3,1-3,151 65,281 77,-237-94,16 18,-5 12,308 189,-377-190,373 157,-545-265,615 255,-22 42,-466-217,561 301,-193-73,-404-236,-112-73,2-2,0-1,1-1,0-1,1-1,33 7,207 57,-4 11,350 165,464 321,-817-413,105 59,-257-159,167 63,-244-112,0 0,0-3,1 0,64 3,137-13,24 2,722 21,-925-22,-1-2,1-3,-2-2,86-26,-124 30,0 1,0 1,33-3,-28 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0.64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5532,'20'-1,"-1"-2,0 0,21-6,17-3,325-39,292-54,-581 83,0-3,-2-5,-1-4,-1-4,87-51,-147 72,0-2,-1-1,-2-1,0-1,-1-1,-1-2,-2 0,0-1,-2-2,0 0,-2-1,-2 0,0-2,-2 0,-2 0,0-1,-3-1,0 0,-2 0,-2-1,2-40,-3-141,-30-268,-1 54,25 339,-5-133,30-304,-10 452,27-94,-19 94,12-93,-18 43,34-229,-32 262,54-163,120-214,-162 408,3 1,2 1,2 2,76-89,-85 118,1 1,1 2,1 0,1 2,1 2,1 1,1 1,38-14,-15 10,0 3,2 2,0 3,81-10,-68 18,0 3,136 10,141 40,-66-7,0-1,-2 13,-2 11,-4 13,-3 11,319 148,145 145,-154-73,-441-233,-3 6,-4 6,-4 6,138 125,15 9,-152-126,79 52,-173-128,1-2,1-2,79 28,-21-23,0-4,171 13,76 13,648 149,-507-112,-355-52,-115-26,0 1,0 0,0 1,-1 1,0 0,14 11,10 8,-20-16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1.49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1218 19,'-1'-1,"1"0,0 0,-1 0,1 0,-1 0,1 0,-1 0,1 0,-1 1,0-1,1 0,-1 0,0 1,0-1,1 0,-1 1,0-1,0 1,0-1,0 1,0-1,0 1,0 0,0-1,0 1,0 0,0 0,0 0,0 0,0 0,-2 0,-36 1,11 5,1 2,0 1,0 1,1 1,0 1,-47 32,46-29,-34 24,2 1,1 4,3 1,1 3,3 3,-85 108,81-84,4 2,3 3,4 1,-65 168,82-172,3 2,-19 117,36-148,2 0,2 1,2-1,3 1,10 69,-9-99,2 0,-1 0,2 0,1-1,0 0,1 0,1-1,1 0,0-1,2 0,-1 0,2-1,0-1,1 0,0-1,1-1,0 0,1 0,1-2,-1 0,2-1,-1-1,29 10,16-1,0-2,1-2,0-4,1-2,-1-3,1-3,114-12,442-103,-609 111,997-278,-973 269,0-1,-1-3,0 0,-1-2,42-32,-67 44,0 0,0-1,-1 0,-1 0,1 0,-1-1,0 0,-1-1,1 1,-2-1,1 0,-2 0,1-1,-1 1,0-1,-1 1,0-1,-1 0,0 0,0 0,-1 0,0 0,-1 0,0 0,-3-10,-9-26,-2 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2.2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0,'3'1,"1"-1,-1 1,1 0,-1 0,0 0,1 0,-1 1,0-1,0 1,0 0,0 0,4 3,35 34,-29-26,350 386,-300-327,977 1188,-999-1207,-4-8,-3 2,-1 1,-2 2,23 53,-61-156,3 9,-43-224,-21-131,31-2,36 375,0 0,2 0,1 0,1 1,1-1,1 1,1 0,12-29,-16 50,1-1,0 1,0 0,0 0,0 0,1 1,-1-1,1 1,0 0,0 0,0 0,0 1,1-1,-1 1,1 0,0 0,-1 1,1-1,0 1,0 0,0 0,0 1,0 0,0 0,0 0,7 1,14 2,1 1,-1 1,44 14,-47-12,81 27,-1 4,-2 4,130 77,-89-34,204 163,-256-173,131 143,-213-209,0 0,-1 1,0-1,5 12,-3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2.67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0,'8'0,"12"9,15 11,19 15,22 18,22 23,22 14,15 14,7 2,-9-4,-9-12,-18-11,-22-16,-17-14,-15-10,-17-14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3.0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3.46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58,'5'0,"0"-4,5-6,4-1,5 1,2-2,-1 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4.0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1641 0,'-57'11,"0"3,1 1,0 4,-61 29,59-24,-196 83,-448 260,682-354,-31 19,-47 38,86-60,0 0,1 0,1 1,-1 0,2 1,0 0,0 1,1 0,-8 18,15-28,-1 0,1 1,0-1,0 0,1 1,-1-1,1 1,-1-1,1 1,0-1,0 1,1-1,-1 1,1-1,0 1,0-1,0 1,0-1,0 0,1 0,-1 0,1 0,0 0,0 0,0 0,1 0,-1-1,0 1,1-1,0 0,0 0,0 0,3 2,11 6,0-2,1 0,0-1,35 9,-37-12,192 45,334 35,-90-19,-337-42,208 69,-290-81,0 3,-1 0,-1 2,57 39,-79-48,-1 0,0 1,0 0,0 1,-1-1,0 1,-1 1,8 14,-11-18,0 1,0 0,-1 0,-1 0,1 0,-1 0,0 0,0 1,-1-1,0 0,-1 1,1-1,-1 0,-3 10,-2 2,-1 0,0-1,-2 0,0-1,-18 28,-68 79,85-112,-226 247,111-127,104-108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3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3763,'1'-6,"-1"0,1 0,1 0,-1 0,1 0,0 0,1 0,-1 1,1-1,0 1,1 0,-1 0,7-7,9-9,36-31,-42 40,143-113,280-172,623-306,-476 284,337-215,466-257,-996 579,721-376,-1079 573,-19 10,0-1,-1 0,0-1,0 0,0-1,-1 0,0-1,13-14,-24 23,1 0,-1-1,1 1,-1 0,1-1,-1 1,0-1,1 1,-1-1,1 1,-1-1,0 1,1-1,-1 1,0-1,0 0,0 1,1-1,-1 1,0-1,0 0,0 1,0-1,0 0,0 1,0-1,0 1,0-1,0 0,-1 1,1-1,0 1,0-1,0 0,-1 1,1-1,0 1,-1-1,1 1,-1-1,1 1,0-1,-2 0,-26-3,2 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5.00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667 485,'-90'31,"2"3,1 5,-116 69,167-87,-37 27,63-41,2 0,-1 0,1 1,0 0,1 1,0 0,0 0,1 1,-6 10,10-17,1 0,0 0,0-1,0 1,1 0,-1 0,1 0,-1 0,1 0,0 0,0 0,1 0,-1 0,1 0,-1 0,1 0,0 0,0 0,0 0,0 0,1-1,-1 1,1 0,-1-1,1 1,0-1,0 0,0 0,1 0,-1 0,0 0,1 0,3 2,10 5,0 0,1-1,-1-1,27 7,-26-8,49 15,1-4,0-2,1-4,82 4,-57-11,0-5,146-20,-198 16,0-3,-1-1,0-2,0-2,50-24,-76 30,-1 0,-1-1,1-1,-2 0,1 0,-1-1,0-1,9-11,-15 14,0 0,0 0,0 0,-1 0,0-1,-1 0,1 0,-2 0,0 0,0 0,0-1,-1 1,0-17,-3-3,-1 1,-2 0,0 0,-11-31,-44-108,53 147,-23-54,-44-83,71 154,3 5,5 16,15 30,336 560,-270-470,237 358,-243-385,6-4,127 126,-183-204,1-1,2-2,0-1,1-2,2-1,0-2,1-1,1-3,49 16,-29-15,0-3,106 13,-141-25,0-1,0-1,0 0,-1-2,1-1,0-1,-1 0,0-2,0-1,28-12,-45 17,-1-1,1 0,-1 0,0 0,0-1,0 1,0-1,-1 0,1 0,-1 0,0-1,0 1,-1-1,1 1,-1-1,0 0,0 0,-1 0,2-5,0-10,-1 0,0 0,-3-36,1 25,-9-198,-46-285,-78-219,118 656,0-4,-3 0,-29-79,46 156,-1 0,1 0,-1 0,0 0,0 1,0-1,0 0,-1 1,1 0,-1-1,0 1,0 0,0 0,-1 1,1-1,-1 1,1-1,-6-1,-8-2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6.1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1,'4'1,"1"0,-1 0,1 0,-1 1,0 0,0 0,0 0,0 0,0 1,-1-1,7 7,5 2,115 74,3-6,4-6,167 64,75-10,-297-106,1-3,145 11,-223-28,0-1,0 0,1 0,-1 0,0 0,0-1,0 0,0 0,0 0,0-1,0 1,-1-1,1 0,0-1,5-3,-8 3,1 0,-1 0,0 0,0 0,0 0,0-1,-1 1,1-1,-1 1,0-1,0 0,-1 1,1-1,0 0,-1 1,0-1,0 0,0 0,-1 1,1-1,-2-4,-4-27,-1 0,-3 0,0 1,-2 0,-1 1,-2 1,-2 0,0 1,-2 0,-43-50,8 31,52 48,1 0,-1 1,0-1,0 1,0-1,-1 1,1 0,0 0,0 0,-1 0,1 0,0 1,-1-1,1 1,-1-1,1 1,-1 0,1 0,-1 0,1 0,-1 0,1 1,-1-1,1 1,-3 1,4-1,0 0,0 0,0 0,1 0,-1 0,0 1,1-1,-1 0,1 1,-1-1,1 0,0 1,0-1,0 0,-1 1,1-1,0 0,0 1,1-1,-1 1,0-1,0 0,1 1,-1-1,1 0,-1 1,1-1,0 0,-1 0,1 0,0 0,1 2,32 44,-29-40,20 21,0-1,2-1,49 36,97 57,-169-117,128 77,4-6,198 77,-307-138,-9-1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7.01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232 220,'-7'4,"1"1,-1-1,1 1,0 0,0 1,0-1,1 1,-7 11,-35 57,40-63,-11 21,2 1,1 1,1 1,2 0,1 0,2 1,2 0,1 1,1 0,3 0,1 0,1 0,9 59,-8-89,0-1,1 1,0 0,0-1,0 0,1 1,0-1,0 0,1 0,-1 0,1-1,0 0,8 8,-8-10,0 0,-1-1,1 0,0 1,0-2,1 1,-1 0,0-1,1 0,-1 0,0 0,1 0,-1-1,1 0,0 0,-1 0,1 0,-1-1,1 0,-1 0,6-2,0 1,1-1,0-1,-1 0,0 0,19-11,-25 12,0 0,-1 0,1-1,-1 1,0-1,0 0,0 0,0 0,-1 0,1 0,-1-1,0 1,0-1,-1 0,3-9,9-66,5-163,-13 141,10-396,19 569,35 65,6-2,161 213,-217-322,2-2,27 24,-25-26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28.5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694 0,'-1'82,"8"363,1-314,33 176,-30-245,-5-24,1-1,2 1,1-1,2-1,24 50,-36-84,1 0,0 0,0 0,0 0,0 0,1 0,-1 0,0 0,1-1,-1 1,1-1,0 1,-1-1,1 1,0-1,0 0,0 0,0 0,0 0,0 0,0-1,0 1,0-1,1 1,-1-1,0 0,0 1,0-1,1-1,-1 1,2 0,-1-2,0 1,0-1,-1 0,1 0,0 0,-1 0,0 0,1 0,-1-1,0 1,0-1,-1 1,1-1,0 0,-1 0,0 0,1 0,-1 0,-1 0,2-6,0-3,0 0,-1 0,-1 0,0 1,0-1,-1 0,-1 0,0 0,-1 1,0-1,0 1,-2-1,1 1,-1 1,-1-1,-13-18,6 10,-2 0,0 1,-1 1,-1 0,-1 1,0 1,-36-22,-5 6,-2 2,-2 3,-99-28,-81-32,121 33,107 45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1.09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198 157,'4'-3,"0"1,0-1,0 1,0-1,-1-1,1 1,-1 0,0-1,0 0,0 1,-1-1,5-8,-5 10,-1-1,1 1,0-1,-1 1,0-1,0 1,0-1,0 0,0 1,0-1,0 0,-1 0,0 0,0 0,1 1,-1-1,-1 0,1 0,0 0,-1 0,0 1,1-1,-1 0,0 0,-3-4,2 4,-1 1,-1-1,1 0,0 1,-1 0,1-1,-1 1,0 1,1-1,-1 0,0 1,0 0,0 0,0 0,0 1,-1-1,-6 1,4-1,0 1,1-1,-1 1,0 1,0-1,0 1,1 1,-1-1,0 1,1 0,-1 0,1 1,0 0,0 0,0 1,0-1,1 1,-1 1,1-1,0 1,0 0,1 0,-1 0,1 0,1 1,-1 0,1 0,-1 0,2 0,-1 0,1 1,0-1,0 1,1 0,-1-1,2 1,-1 0,1 0,0 0,1 10,2 2,1-1,0 0,1-1,1 1,1-1,0 0,1-1,19 30,-15-28,1 0,1-1,1-1,0 0,1-1,0 0,21 13,-28-23,1 0,-1-1,1 0,0-1,0 0,1 0,-1-1,0 0,1-1,0 0,-1-1,1 0,-1 0,1-1,-1-1,1 0,-1 0,16-7,11-4,0-3,-1 0,52-35,-68 40,-1 0,0-2,-1 0,-1-1,0-1,-1-1,23-27,-38 41,0-1,0 1,0-1,0 1,0-1,-1 1,1-1,-1 0,0 1,0-1,0 0,0 1,0-1,0 1,-1-1,1 0,-1 1,0-1,0 1,0-1,0 1,0-1,0 1,-1 0,1 0,-1 0,1 0,-1 0,0 0,0 0,-3-2,-8-8,-1 1,0 1,-24-14,27 17,-39-24,-67-29,99 52,-1 0,0 2,-1 0,1 1,-1 2,0 0,-30-1,47 4,0-1,0 2,-1-1,1 0,0 1,0-1,-1 1,1 0,0 0,0 0,0 0,0 1,0-1,0 1,0 0,1 0,-1 0,1 0,-1 0,1 1,0-1,0 1,0 0,0-1,-2 6,2-2,0-1,0 1,1-1,0 1,1 0,-1 0,1 0,0-1,0 1,1 0,-1 0,2-1,-1 1,2 6,0-6,-1 1,1-1,1 0,-1 0,1 0,0 0,0-1,1 1,0-1,0 0,0 0,0-1,1 0,-1 0,12 6,9 3,0-1,44 13,-19-8,67 23,-107-37,1 0,0-1,-1-1,1 0,0 0,0-1,0-1,16-2,-25 2,0 0,-1 0,1-1,0 1,-1-1,1 0,-1 0,1 0,-1 0,0 0,0 0,0-1,0 1,-1-1,1 1,-1-1,1 0,-1 1,0-1,0 0,0 0,0 0,0 0,-1 0,0 0,1 0,-1 0,-1-5,2 3,-1-1,-1 0,1 1,-1-1,0 1,0 0,0-1,-1 1,0 0,0-1,0 1,-1 0,1 1,-1-1,-5-6,-2 3,0 0,-1 0,0 1,0 0,0 1,-1 0,-14-5,-93-25,76 25,-8-5,13 4,-56-10,84 21,-1-1,0 1,0 1,0 0,0 1,1 0,-1 0,0 1,1 1,-12 3,15-1,-1 0,2 0,-1 1,1 0,-1 0,2 0,-1 1,1 0,-8 14,-4 3,9-12,0 0,1 0,1 1,0 0,1 1,0-1,-5 26,3 3,-4 56,9-88,1 0,1 0,0 0,0 0,1-1,0 1,1 0,0 0,1-1,0 1,0-1,1 0,0 0,0 0,1 0,1-1,-1 0,1 0,12 12,45 40,2-3,2-3,80 49,-90-64,-31-20,-17-11,1-1,-1 0,1-1,1 0,11 5,-19-10,0 0,0 0,0-1,0 1,0-1,0 1,1-1,-1 0,0 0,0-1,1 1,-1-1,0 1,0-1,0 0,0 0,0 0,0-1,0 1,0-1,-1 1,1-1,3-3,94-92,-1 0,159-107,19-17,-262 209,-1-1,25-29,-26 22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2.3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1645 1393,'-26'0,"-318"5,245 2,-143 27,147-14,1 4,2 5,-116 51,170-63,1 2,0 2,2 1,0 2,1 1,2 2,1 1,1 1,1 2,-28 40,48-59,2 0,0 0,0 0,-7 20,13-30,0 0,0 0,1 0,-1-1,1 1,-1 0,1 0,0 0,0 0,-1 0,1 0,1 0,-1-1,0 1,0 0,1 0,-1 0,1 0,-1 0,1-1,0 1,0 0,0 0,0-1,0 1,0-1,0 1,1-1,-1 0,1 1,-1-1,1 0,-1 0,1 0,-1 0,1 0,0 0,0 0,-1-1,1 1,0-1,2 1,22 3,0-1,0-1,0-2,46-5,-14 2,77-6,0-6,-1-6,139-41,-109 14,-4-8,162-79,-286 119,-1-1,0-2,-2-2,0 0,37-34,-66 51,0-1,0 0,0 0,-1 0,1-1,-1 1,-1-1,1 0,-1 1,0-1,0 0,0-1,-1 1,0 0,0 0,-1-1,0 1,0 0,0-1,-1 1,0 0,0 0,-1-1,-2-6,-6-14,-1-1,-1 1,-31-48,24 42,-62-103,-6 2,-208-240,205 278,-4 3,-5 5,-3 4,-117-72,209 150,0-2,-1 1,0 1,-1-1,1 2,-25-8,35 16,9 6,11 10,443 400,104 88,374 176,-921-670,-9-6,-1 0,1-1,0 0,1-1,-1 0,1 0,21 5,-31-10,0 0,1 1,-1-1,1 0,-1-1,0 1,1 0,-1 0,0 0,1-1,-1 1,0-1,0 1,1-1,-1 0,0 1,0-1,0 0,0 0,0 0,0 1,0-1,0 0,0-1,0 1,0 0,-1 0,1 0,0 0,-1-1,1 1,-1 0,0 0,1-1,-1 1,0 0,0-1,0 1,0-2,2-9,-2 0,0 0,-2-20,0 16,-1-75,1 43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2.72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1,'5'0,"4"0,7 8,4 4,7 7,7 10,7 8,5 2,8 3,-2-1,-5-4,-10-8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3.0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79,'0'-4,"-4"-2,-2-3,5-6,7 1,10-2,3 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3.56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0,'-7'2,"1"0,-1 1,1-1,0 1,-1 0,2 1,-1 0,0 0,1 0,-1 0,1 1,-4 5,-4 1,-11 13,0 0,1 2,2 0,0 2,2 0,1 1,-26 60,26-46,1 1,3 0,2 2,2-1,-6 60,14-91,1 0,1 0,0 0,1 1,1-1,0 0,0 0,2 0,0-1,0 1,1-1,8 13,-7-16,0 0,1-1,0 0,1 0,0 0,1-1,-1-1,1 1,1-2,0 1,0-1,0-1,0 1,1-2,11 4,28 5,1-2,0-2,0-3,80 0,0 2,-72-4,5 1,113 22,-174-26,1 0,-1 0,1 0,-1 0,1 0,-1 1,0 0,0-1,1 1,-1 0,-1 1,1-1,0 0,4 6,-7-7,1 1,0 0,-1 0,0 0,1-1,-1 1,0 0,0 0,0 0,0 0,0 0,-1-1,1 1,0 0,-1 0,1 0,-1-1,0 1,0 0,0-1,0 1,0-1,0 1,0-1,0 1,0-1,-1 0,1 1,-3 1,-76 80,-136 108,175-160,-2-1,-1-2,-1-2,-1-2,-86 31,91-42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4.1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0,'-1'0,"1"0,-1 0,0 0,1 0,-1 1,0-1,1 0,-1 0,1 0,-1 1,0-1,1 0,-1 0,1 1,-1-1,1 1,-1-1,1 0,-1 1,1-1,-1 1,1-1,0 1,-1-1,1 1,0 0,-1-1,1 1,0-1,0 1,0 0,-1-1,1 1,0 0,0-1,0 1,0 0,0-1,0 1,0 0,0-1,1 1,-1 1,12 28,10-6,0 0,1-1,50 36,-16-12,593 480,-644-523,20 15,0-1,1-1,34 15,-55-29,0 0,1-1,-1 1,1-1,-1-1,1 1,0-1,-1 0,1-1,0 0,0 0,0 0,0-1,-1 0,1 0,0 0,-1-1,1 0,-1-1,1 1,5-5,1-2,-1-1,0 0,0-1,-1 0,10-13,-2-2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53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2499,'140'-74,"216"-153,106-125,-152 112,1132-743,-1209 838,6 10,265-106,-480 231,206-77,-216 83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4.5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0,'-4'0,"-6"0,-1 5,-3 0,-4 9,-2 6,-7 8,-7 8,-11 6,-6 10,-3-1,-1 0,0-5,2-5,4-2,3-2,5-9,9-8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5.14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0 859,'73'-47,"1"3,3 4,1 2,1 5,144-41,-178 62,1 3,1 1,-1 3,1 1,0 3,0 1,0 3,0 2,-1 2,0 1,0 3,50 19,-90-28,0 1,0 0,0 0,0 0,0 1,0 0,-1 0,0 0,0 1,5 5,-9-8,0-1,0 1,0 0,0 0,0 0,0 0,0 0,-1 0,1 0,-1 0,1 0,-1 0,0 0,0 0,0 0,0 0,0 0,-1 0,1 0,0 0,-1 0,0 0,1 0,-1 0,0 0,0 0,0 0,0-1,0 1,-1 0,1-1,0 1,-1-1,1 1,-1-1,-2 2,0 0,0 1,0 0,-1-1,1 0,-1 0,0 0,0 0,0-1,-1 0,1 0,-1 0,1-1,-1 0,1 0,-1 0,1-1,-1 0,0 0,1 0,-1-1,0 1,-9-4,6 1,-1-1,1-1,-1 1,1-1,1-1,-1 0,1 0,0-1,0 0,1 0,-11-14,-13-20,2 0,2-2,2-2,2 0,1-1,3-1,2-1,2-1,-15-85,23 38,7 57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5.5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1,'5'0,"5"0,5 4,5 2,3 3,1 6,2 3,0 4,-3-3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5.8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16,'0'-4,"4"-2,2 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6.7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8,'2'-1,"-1"0,1 0,-1 0,1 1,0-1,0 0,-1 1,1-1,0 1,0 0,0 0,0 0,-1 0,1 0,0 0,0 0,0 0,0 1,-1-1,1 1,0-1,0 1,1 1,45 22,-46-22,314 216,-17 27,-272-222,506 451,-472-403,-77-94,2 0,1-1,0-1,2 0,-11-37,9 27,2 1,0-1,3-1,1 1,1-1,2 0,2-1,2-39,0 68,1 1,0-1,0 1,1-1,0 1,0 0,1-1,0 1,0 0,1 1,-1-1,1 1,1-1,0 1,5-6,-1 4,0 0,0 1,1 0,0 1,0 0,0 0,1 1,21-7,3 3,0 1,1 2,-1 1,1 2,49 2,-64 2,0 0,0 2,0 0,0 1,-1 1,0 1,0 1,27 14,-40-18,-1 1,1 0,-1 1,0 0,0 0,-1 0,1 0,-1 1,0 0,-1 0,7 10,-9-10,0 0,0-1,0 1,0 0,-1 0,0 0,0 0,-1 0,0 0,0 0,0 0,-1 0,0 0,0 0,0 0,-4 8,1-3,-1 0,-1-1,0 1,-1-1,0-1,0 1,-1-1,0-1,0 1,-1-1,-13 8,-3 2,-1 0,0-2,-34 14,-76 34,101-49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7.69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0 346,'89'80,"2"-3,4-5,3-4,130 67,-210-125,112 54,-117-59,1 0,0 0,-1-1,2-1,-1-1,0 0,25 0,-37-2,0 0,0 0,0 0,0-1,0 1,0-1,1 1,-2-1,1 0,0 0,0 0,0 0,0 0,0 0,-1 0,1-1,0 1,-1-1,0 1,1-1,1-2,-1 0,-1 1,1-1,-1 1,0-1,0 0,0 0,-1 1,1-1,-1 0,0 0,-1-4,-1-12,-1 1,-1 0,-11-33,11 41,-60-168,-108-211,162 370,-19-39,27 55,0 1,0-1,0 1,-1 0,1 0,-1 0,0 0,0 0,0 0,-1 1,-4-4,6 9,9 8,9 11,22 18,1-1,60 45,100 59,-54-41,-26-10,-33-25,133 81,-217-146,1-1,-1 1,0-1,1 1,-1-1,1 0,-1 0,1 0,0 0,-1 0,1-1,0 1,-1-1,1 0,0 0,0 0,-1 0,1 0,0 0,0-1,-1 1,1-1,2-1,5-7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8.32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1,'1'4,"-1"1,1-1,0 1,0-1,1 0,-1 1,1-1,0 0,0 0,0 0,5 6,38 43,-18-23,174 207,332 305,-317-356,-171-151,1-3,1-2,53 24,-89-48,1-1,0 0,0-1,0-1,0 0,1 0,-1-1,1-1,-1 0,1-1,0 0,-1-1,1 0,0-1,-1 0,0-1,0-1,0 0,0-1,17-8,-2-3,-4 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8.7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1 508,'1'-2,"1"-1,-1 1,1 0,0-1,0 1,0 0,0 0,0 0,1 0,-1 1,1-1,-1 1,6-3,3-3,61-38,2 4,2 3,113-40,-110 46,100-39,108-45,-277 112,-1-1,1 0,-1-1,10-8,-3-1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9.2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1,'5'0,"5"4,1 6,3 1,3 3,8 4,-1 2,0 3,5 1,1 5,4 3,-3-1,-3-1,-7-1,-2-6,-4-2,-1-5,-2-6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39.5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4.7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0,'4'9,"7"8,9 9,15 14,16 13,2 7,2 7,9 0,-1 2,1-1,-6-8,-7-10,-9-8,-7-8,-5-5,-7-7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40.3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1,'-1'7,"0"0,-1 1,0-1,0 0,-1 0,1 0,-5 6,-7 23,1 9,3 1,2 0,-3 70,8 145,3-201,0-48,0 0,0 1,1 0,0 0,1-1,4 15,-6-25,1 0,0 0,0 0,-1 0,1 0,1 0,-1 0,0 0,0 0,1-1,-1 1,1 0,-1-1,1 1,0-1,0 0,-1 1,1-1,0 0,0 0,0 0,0-1,1 1,-1 0,0-1,0 1,0-1,1 0,-1 0,0 0,0 0,0 0,1 0,-1 0,0-1,3 0,29-9,1-1,-1-2,44-24,-41 19,-31 15,-1 0,1 0,0-1,-1 0,0 0,0-1,0 1,0-1,-1 0,0 0,0-1,0 1,-1-1,1 0,-2 0,1 0,0 0,-1 0,0 0,-1-1,1 1,-1-1,-1 0,1 1,-1-1,-1-12,-3-12,-1-1,-1 0,-1 1,-17-41,11 32,-3-20,-15-45,27 95,0 0,-1-1,0 2,0-1,-1 1,-1 0,-8-11,11 17,-1-1,1 1,0 0,-1 0,0 1,1-1,-1 1,0 0,0 0,-1 1,1 0,0-1,0 2,-1-1,1 1,0-1,-1 2,1-1,0 0,-1 1,-8 3,-8 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8:41.99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0 232,'26'2,"-1"0,0 2,0 0,0 2,-1 1,46 19,136 78,-165-81,-16-9,-3-4,-2 1,1 1,-1 1,-1 1,0 1,29 30,-46-43,-1 0,1 0,-1 0,1 1,-1-1,0 0,0 1,0 0,0-1,1 5,-2-6,0 0,0-1,0 1,0 0,0 0,0 0,0-1,0 1,-1 0,1 0,0 0,0-1,-1 1,1 0,-1 0,1-1,0 1,-1 0,1-1,-1 1,0 0,1-1,-2 1,1 0,-1 0,0-1,-1 1,1-1,0 1,0-1,0 0,0 0,0 0,0 0,0 0,-1 0,1-1,0 1,0-1,0 1,0-1,0 0,0 0,1 0,-1 0,0 0,0 0,-2-3,-4-2,1-1,0 0,0-1,1 0,0 0,0 0,1-1,0 1,0-1,1 0,1-1,-1 1,1-1,1 1,-2-14,1 5,0-1,2 1,0-1,1 1,1 0,1-1,6-28,-4 33,1 0,0-1,1 2,0-1,2 1,-1 0,1 0,1 1,0 0,1 1,0 0,1 0,0 1,1 1,0 0,0 0,1 1,0 1,1 0,-1 1,1 0,0 1,1 1,-1 0,1 1,0 1,25-2,-22 6,-1 0,0 1,0 1,0 1,0 0,-1 1,0 1,0 0,0 1,-1 1,-1 0,20 16,-13-8,-1 1,-1 0,-1 2,0 0,-2 1,0 1,19 33,-30-44,-1-1,1 1,-1 0,4 21,-5-10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45.26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2059 264,'-27'-30,"21"22,-1 1,1 0,-1 0,-15-11,-12-3,0 2,-1 1,-1 1,-1 2,0 2,-1 1,-1 2,0 2,0 1,-40-1,26 6,0 2,-1 2,1 3,0 2,1 3,-97 30,128-33,-227 82,202-69,0 2,2 2,-52 37,21 0,3 2,2 4,-83 103,132-146,2 1,1 1,0 0,2 1,2 1,0 1,2 0,1 1,-14 58,12-13,3 1,3 0,7 141,46 227,-36-377,2 1,4-2,30 83,-32-113,2-1,1-1,2 0,1-1,1-1,2-1,36 37,361 321,-383-361,1-1,1-3,1-1,1-1,0-3,2-2,0-1,53 12,-40-17,0-2,0-3,1-1,0-4,0-2,72-10,-24-7,1-4,-2-5,-2-4,-1-5,-1-4,146-82,-98 35,-5-6,-3-6,170-159,-270 222,-14 16,-1-2,-1-1,-1-1,-2-1,0-1,26-44,-43 60,0-2,0 1,-1 0,-1-1,0 1,0-1,-1 0,-1 1,0-1,-2-12,-3-20,-14-55,-14-34,-7 2,-5 1,-6 3,-5 2,-127-206,154 286,-1 2,-3 1,-73-75,78 92,-1 1,-1 2,-1 1,0 1,-2 1,-50-20,4 5,3-4,0-3,-119-87,169 110,-2 1,0 1,-1 1,-1 2,-40-14,-162-28,206 49,21 4,-1 0,1 1,-1 0,0 0,0 0,1 1,-1 0,-6 0,-1 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48.50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834 781,'-11'0,"-1"1,1 0,0 1,-1 1,1 0,0 0,0 1,1 0,-1 1,1 1,0-1,0 2,1-1,-14 13,-66 49,2 4,-123 135,179-172,2 1,2 2,1 1,2 1,2 1,1 1,3 0,1 2,-13 53,20-54,2 1,2 1,2-1,2 48,3-68,1 0,0 0,2-1,1 1,1-1,1 0,1-1,1 0,15 28,-3-16,1-2,2 0,0-1,3-2,0 0,2-2,56 41,337 225,-351-245,145 74,-175-104,1 0,1-3,0-2,1-2,59 9,58-4,220-6,-347-11,0-2,0-2,-1-1,1-1,-1-2,-1-2,0 0,-1-3,0 0,-1-2,44-30,-42 22,-1-2,-1-1,-1-1,-1-2,-2-1,-1-1,-1-1,-2-1,25-52,-4-8,-4-1,-5-2,-4-1,-4-2,-5 0,-4-1,-4-1,-1-129,-13 133,-4 0,-4 0,-4 1,-5 1,-4 1,-4 0,-4 2,-74-156,72 186,-4 1,-45-61,63 98,-2 1,-1 1,-1 0,-1 2,-1 0,0 2,-33-19,43 32,0 0,-1 2,0-1,0 2,0 0,-1 1,1 1,-1 0,1 1,-24 2,-57-3,-269-34,339 33,-12-1,-66 3,92 1,0 0,1 1,-1 1,0 0,1 0,-1 1,1 1,0 0,-17 11,-268 162,100-64,185-108,0 0,1 1,-1 0,1 1,0 0,1 1,0-1,0 2,1-1,1 1,-1 1,1-1,1 1,0 1,1-1,-5 14,-51 117,15-41,30-65,7-23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51.9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153 379,'-1'3,"-1"1,1-1,-1 1,0-1,0 0,0 0,0 0,-4 4,-10 17,-7 36,2 1,3 0,3 2,-9 74,14-53,5 0,8 144,2-182,2-1,2 1,2-1,2-1,2 0,2-1,44 80,-34-76,3-2,1-1,2-1,3-2,1-1,63 52,-74-72,1-2,1 0,1-2,57 23,130 32,-161-55,-17-5,1-2,1-2,-1-2,1-1,0-2,0-2,51-6,-30-3,0-2,-1-3,115-44,-65 19,-65 25,1-3,-2-1,0-2,-1-2,42-29,-80 47,0 0,-1 0,0-1,0 1,0-1,0 0,-1 0,0 0,0 0,0-1,-1 1,1-1,-2 0,1 1,0-1,0-9,0-6,-1 0,-1 0,-4-30,0-4,-1-27,-3 1,-4 1,-4-1,-3 2,-41-109,17 76,-92-170,95 212,-3 2,-3 2,-74-81,80 104,-2 3,-1 1,-2 3,-1 1,-82-45,99 65,-1 2,0 1,-1 1,0 2,-1 1,0 1,-50-3,63 10,0 2,0 1,0 0,0 1,-28 10,-36 8,-11-3,-101 15,177-30,1 0,-1 1,1 1,0 1,0 1,1 0,0 1,1 0,-18 14,20-13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54.9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837 275,'-56'52,"-95"66,41-35,83-61,-196 169,190-159,2 2,1 1,2 1,-33 56,49-73,1 0,1 1,0 0,2 1,0 0,1 0,2 1,0 0,1 0,-1 23,4-26,0 4,1 1,5 37,-4-54,1 1,-1-1,2 0,-1 0,1 0,0 0,0-1,1 1,0-1,0 0,0 0,9 9,25 17,2-1,0-2,2-2,64 30,-74-39,110 51,158 53,-186-78,52 18,215 51,-284-92,1-3,1-5,176 0,-265-13,9 0,0-1,0 0,29-7,-40 6,-1-1,0 0,0 0,0 0,0-1,0 0,-1-1,1 1,-1-1,0-1,8-9,-5 4,-1 0,0-1,-1 0,-1 0,0-1,0 1,-2-1,1-1,4-23,0-15,2-64,-11 113,3-70,-3 0,-3 0,-4 0,-2 1,-27-97,9 73,-4 1,-5 1,-67-126,14 44,32 59,-80-121,128 225,-1 1,-1-1,0 2,0 0,-1 0,-1 1,0 0,0 1,-1 1,0 0,0 1,-1 1,0 0,0 1,0 0,-1 1,0 1,-17-1,5 1,-1 2,1 1,-1 2,1 0,-1 2,1 1,0 1,1 2,-35 14,-146 76,143-65,-1-1,-1-4,-83 23,129-47,0 0,0-1,-1-1,1-1,-24-2,34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55.6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56.13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59:56.8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00.6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122 305,'-1'1,"-1"-1,1 1,-1 0,1 0,-1 0,1 0,-1 0,1 0,0 0,-1 0,1 1,0-1,0 0,0 1,0-1,0 1,-1 2,-14 30,11-9,1 0,1 0,1 1,1-1,1 1,4 32,-3-47,4 23,1 0,1-1,23 62,-15-50,-13-40,0 0,1 1,-1-1,1 0,0 0,0 0,1-1,0 1,-1-1,1 0,1 0,-1 0,1-1,-1 1,1-1,0 0,0 0,0-1,1 0,-1 0,1 0,-1 0,1-1,7 1,14 1,1-1,-1-1,1-2,27-4,10 1,-41 4,1-2,-1 0,1-2,-1-1,0-1,0 0,35-16,-51 18,0 0,0 0,-1-1,1 0,-1-1,0 0,0 0,-1 0,0 0,0-1,0 0,-1-1,0 1,-1-1,0 0,0 0,0 0,-1-1,0 0,-1 1,0-1,0 0,0-15,-2-2,-1 0,-1 0,-1 1,-2-1,0 1,-2 0,-1 0,-1 1,-21-42,3 15,-3 2,-2 1,-49-57,71 92,-1 1,-1 0,0 1,0 1,-1 0,0 0,-1 1,0 1,0 0,-28-9,30 13,0 1,-1 0,0 1,0 1,1 0,-1 0,0 1,0 1,0 0,1 1,-1 0,0 1,1 1,-13 5,7-2,1 2,1 0,-1 1,1 0,1 1,0 1,1 1,0 0,1 1,0 0,1 1,-18 30,19-24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2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505 0,'-5'0,"0"5,-5 5,-4 1,-5-1,-3-3,-1 2,-11 4,-3 0,-4-3,0 2,-5 2,1 0,3-3,5-4,5-2,3 2,7-1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5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409 1,'-64'61,"-82"102,112-118,2 1,2 1,2 1,-33 80,58-121,1-1,0 1,0 0,0 0,1 0,0 0,0 0,1 0,0 0,0 0,3 12,-2-15,0 0,1-1,-1 1,1-1,0 1,0-1,1 0,-1 0,1 0,-1 0,1 0,0 0,0-1,0 1,0-1,1 0,-1 0,0 0,1-1,0 1,-1-1,1 0,4 1,34 6,1-2,-1-1,1-3,0-1,48-6,-1 2,-5 0,83 0,-144 4,0 1,0 1,-1 2,42 12,-58-15,0 1,0-1,-1 2,1-1,-1 1,0 0,0 0,0 0,0 1,-1 0,0 0,0 1,7 9,-8-7,0 0,-1 0,0 0,0 0,0 1,-1 0,-1-1,1 1,-2 0,1 0,-1 10,0 31,-2 0,-17 95,15-128,0 0,-1-1,-1 0,-1 0,0 0,-1-1,0 0,-1 0,-1-1,-1-1,0 1,-16 14,13-16,0-1,-1 0,0-1,-1-1,0 0,-1-1,1-1,-1-1,-1 0,1-1,-1-1,0-1,0 0,0-1,0-1,-25-2,5-1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01.8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1,'0'20,"2"0,1 0,0-1,1 1,11 28,44 95,-17-48,9 24,32 89,-67-139,-13-44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03.6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1 208,'0'-1,"1"-1,-1 1,1-1,-1 1,1-1,0 1,0-1,0 1,-1 0,1-1,0 1,1 0,-1 0,0 0,0 0,0 0,3-2,29-16,-24 14,42-23,1 3,2 2,93-28,-113 42,-1 2,1 1,0 1,1 2,-1 2,1 1,53 7,-69-3,0 2,0 0,-1 1,0 1,0 0,-1 2,0 0,-1 0,0 2,-1 0,0 1,-1 0,0 2,-1-1,-1 1,0 1,-1 0,-1 1,0 0,-2 1,0 0,6 19,-11-27,-1 1,0-1,-1 1,0-1,-1 1,0 0,0 0,-1-1,-1 1,1-1,-2 1,0-1,0 0,-1 1,0-2,0 1,-1 0,-7 9,-2-1,0 0,-1-2,-1 0,0 0,-1-2,-1 0,-33 20,29-19,0 1,0 0,-23 26,44-42,1 1,-1-1,0 1,1-1,-1 1,1-1,-1 1,1 0,-1-1,1 1,-1 0,1-1,-1 1,1 0,0 0,0-1,-1 1,1 0,0 0,0-1,0 1,0 0,0 0,0 0,0-1,0 1,0 1,1-1,0 0,0-1,0 1,0 0,0-1,0 1,0-1,0 1,0-1,0 0,0 1,0-1,0 0,0 0,1 0,-1 0,1 0,66-6,-52 4,75-3,1 3,173 19,-212-12,-33-3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05.5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0 152,'3'-4,"-1"0,1 0,-1 1,1-1,0 0,1 1,-1 0,1 0,-1 0,1 0,0 0,0 1,5-3,22-13,1 0,60-21,-74 32,1 2,0 0,0 1,0 1,1 0,34 1,-51 2,-1 1,1-1,0 0,-1 1,1-1,-1 1,1 0,-1 0,1 0,-1 0,0 0,1 1,-1-1,0 0,0 1,0 0,0 0,0 0,-1 0,1 0,0 0,-1 0,1 0,-1 0,0 1,0-1,0 1,0-1,0 1,-1-1,1 1,-1-1,1 1,-1 0,0-1,0 1,0-1,-1 1,0 2,-1 15,-1 0,0-1,-2 0,-8 22,7-21,-23 63,-71 140,99-221,0 0,0 0,0 1,0-1,0 0,0 0,1 1,-1-1,1 0,-1 1,1-1,0 0,0 1,0-1,0 0,1 1,-1-1,1 0,0 4,0-5,0 0,1 0,-1 0,1 0,-1 0,0 0,1 0,-1 0,1-1,0 1,-1-1,1 1,0-1,-1 1,1-1,0 0,-1 0,1 0,0 0,0 0,-1 0,1 0,0-1,-1 1,1-1,0 1,2-2,28-6,1 2,1 1,-1 2,0 1,1 2,64 7,-93-6,0 0,0 0,-1 0,1 1,-1-1,1 1,-1 0,1 1,-1-1,0 1,0 0,0 0,-1 0,1 0,-1 1,1-1,-1 1,0 0,-1 0,1 0,-1 0,0 0,0 1,0-1,0 1,-1 0,1-1,-1 1,-1 0,1 0,-1-1,1 1,-2 10,0-4,0-1,-1 1,-1 0,1-1,-2 0,1 1,-1-1,-1-1,0 1,0 0,-1-1,0 0,-1-1,-10 12,9-12,-1-1,0 0,0 0,-1-1,0 0,0-1,-17 7,10-7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18.0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3214,'0'-18,"1"-1,0 0,1 0,2 1,-1-1,2 1,0 0,2 0,8-17,7-17,17-64,2-3,-3 14,38-85,214-318,-235 418,7-15,77-96,-111 164,2 1,1 2,1 1,2 1,53-37,92-74,-44 31,478-302,-525 366,2 4,2 4,104-30,298-51,-168 55,412-76,5 60,-480 79,0 11,-1 11,265 55,-158 2,536 185,-546-129,362 190,-264-70,-368-196,124 100,-174-120,-1 2,51 69,-52-61,75 74,-89-99,17 14,-1 2,39 49,-30-33,2-2,2-2,97 68,-26-20,83 75,96 88,-293-253,-1-1,1 0,1-1,-1 0,1 0,0-1,0 0,0 0,1-1,-1-1,1 0,10 1,10 3,2 5,-27-9,-1 1,1-1,0-1,-1 1,1-1,10 1,-15-2,1 0,0 0,-1-1,1 1,-1-1,1 1,0-1,-1 1,1-1,-1 0,1 0,-1 0,0 0,1 0,-1 0,0 0,0 0,0 0,1-1,-1 1,-1 0,1-1,0 1,0-1,0 1,-1-1,1 1,0-3,48-159,-44 133,0-1,0-42,0-7,2-14,-6 57,11-61,-5 80,-1 27,3 38,-7-33,15 52,33 80,3 10,-37-110,-11-35,-1 0,0 0,-1 0,0 0,0 0,-1 0,-1 1,0 13,-1-23,-1 0,0-1,0 1,0 0,0 0,0-1,0 1,0 0,0-1,-1 0,1 1,-1-1,1 0,-1 1,1-1,-1 0,0 0,0 0,0-1,1 1,-1 0,-3 0,-54 13,34-9,-188 31,48-11,28 0,64-13,1 2,1 4,-73 28,46-5,161-95,87-45,228-111,-319 181,-15 7,63-40,-95 53,0 0,0-1,-1 0,0-1,-1 0,0 0,-1-1,0-1,9-16,29-50,-39 63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22.3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3756,'4'-49,"2"1,3 0,1 1,26-72,-19 65,253-730,39 16,-302 753,153-354,-114 276,106-161,-118 210,1 1,2 2,81-68,144-88,-185 142,94-61,232-118,-282 180,1 4,152-39,-252 83,41-13,0 4,1 2,1 3,0 3,0 3,0 3,0 2,0 3,0 3,124 31,-91-7,-2 5,-1 3,-2 5,-2 4,-3 4,-1 3,120 102,-117-77,-4 3,-3 4,-5 3,-3 4,-4 2,68 126,-131-207,548 1043,-534-1008,16 53,-32-81,0 0,-2 0,-1 1,0-1,-1 28,-2-24,2-1,1 0,1 1,1-2,9 28,50 121,-44-124,110 226,-95-206,130 223,-100-169,-57-113,-7-17,-11-19,6 19,0 0,-1 0,0 0,0 1,-1 0,0 0,0 1,0-1,0 1,-1 0,0 1,0 0,-1 0,1 0,-1 1,-14-4,-3 2,0 1,0 1,0 2,-29 1,-32-2,85 2,-1 0,0 0,1 0,-1-1,1 1,-1 0,1 0,-1-1,1 1,-1-1,1 0,-1 1,1-1,0 0,-1 0,1 0,0 0,0 0,-2-1,3 1,0 0,0 0,0 1,-1-1,1 0,0 0,0 0,0 0,0 0,0 0,0 1,1-1,-1 0,0 0,0 0,1 0,-1 0,0 1,1-1,-1 0,1 0,-1 1,2-2,1-2,1 0,-1 0,1 0,0 1,0 0,0 0,1 0,-1 0,10-3,39-15,-1-2,94-58,-137 74,-1 1,0-1,0-1,0 0,-1 0,0 0,6-11,39-72,-27 46,-15 25,-7 13,1 0,0 0,1 0,9-11,-14 18,0-1,0 1,1 0,-1 0,0 0,0-1,0 1,1 0,-1 0,0 0,0 0,1-1,-1 1,0 0,1 0,-1 0,0 0,0 0,1 0,-1 0,0 0,1 0,-1 0,0 0,0 0,1 0,-1 0,0 0,1 0,-1 0,0 0,1 0,-1 0,0 1,0-1,1 0,6 13,1 27,-7-32,56 306,-55-304,0 0,-1 0,0 0,0 0,-1 0,-2 18,2-26,-1 0,0 0,0 0,0 0,0 0,0 0,0 0,0 0,-1 0,1 0,-1 0,1-1,-1 1,0-1,1 1,-1-1,0 0,0 1,0-1,0 0,0 0,0-1,-1 1,1 0,0-1,0 1,-1-1,1 0,0 1,0-1,-1-1,1 1,0 0,-5-1,-27-4,1-1,-1-1,-40-15,39 10,0 3,-62-10,-25 18,82 2,-40-4,79 3,0 0,0 0,1 0,-1 0,0 0,1 0,-1 0,0 0,0 0,1 0,-1-1,0 1,1 0,-1-1,1 1,-1 0,0-1,1 1,-1-1,1 1,-1-1,1 1,-1-1,1 1,-1-2,8-11,25-8,8 6,122-54,-146 60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25.7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4081,'-1'0,"0"0,1 0,-1 0,0 0,0-1,1 1,-1 0,0-1,1 1,-1 0,0-1,1 1,-1 0,0-1,1 1,-1-1,1 1,-1-1,1 0,-1 1,1-1,0 1,-1-1,1 0,0 1,-1-1,1 0,0 0,0 1,0-1,-1 0,1 0,0 1,0-1,0 0,0 0,0 1,1-1,-1 0,0 1,0-1,0 0,1-1,10-33,83-147,-13 26,231-502,235-478,-426 901,10 6,11 6,9 6,191-211,-286 367,3 2,2 3,3 2,108-69,-124 94,2 2,1 2,1 2,1 2,1 3,1 2,87-13,-56 20,0 4,-1 3,1 4,0 4,0 4,-1 4,-1 3,112 38,-36 3,-2 7,-4 7,177 110,320 212,-473-279,-148-92,0 0,-2 2,39 44,-47-42,-1 0,18 38,-5-9,14 30,-4 1,38 115,-50-123,193 509,-202-534,62 181,-74-202,-2 0,-1 0,-1 1,-2 0,-2 44,-4-37,1-24,1 0,0 0,1 1,1-1,0 0,2 0,0 0,6 21,15 25,29 67,41 71,-94-200,1 0,-1 0,1 0,-1 0,1 0,-1 0,1-1,0 1,0 0,-1 0,1-1,0 1,0-1,0 1,0 0,0-1,-1 0,1 1,0-1,0 1,0-1,0 0,0 0,1 0,-1 0,0 1,0-1,0-1,0 1,0 0,0 0,0 0,0 0,0-1,0 1,0-1,0 1,0 0,0-1,-1 0,1 1,0-1,0 1,1-3,6-3,-1-2,1 1,11-17,-5 7,178-161,-70 70,-66 41,-68 88,2 2,0-1,2 1,-7 30,-6 14,-6 12,-71 179,94-251,1 0,-1-1,-1 1,1-1,-1 0,0 0,0-1,-1 1,1-1,-1 0,0-1,-1 1,1-1,-1-1,0 1,0-1,0 0,0-1,-1 0,-9 2,-3-1,0-1,0-1,-1 0,1-2,0-1,-33-6,7-3,0-2,1-3,-67-32,-33-12,-299-83,281 92,160 50,-27-12,30 13,0 0,-1-1,1 1,0 0,-1-1,1 1,0 0,-1-1,1 1,0-1,0 1,-1-1,1 1,0-1,0 1,0-1,0 1,0-1,0 1,0-1,0 1,0-1,0 1,0-1,0 1,0-1,0 1,0-1,0 1,0-1,1 1,-1-1,0 1,0 0,1-1,-1 1,0-1,1 1,-1 0,0-1,1 1,-1 0,1-1,-1 1,0 0,1-1,-1 1,1 0,-1 0,1 0,-1 0,1-1,-1 1,1 0,0 0,35-16,1 0,0 3,1 1,0 2,44-6,-54 11,540-141,-498 134,-61 12,0 0,0-1,-1-1,1 1,0-2,-1 1,1-1,-1 0,0-1,0 1,0-2,8-5,-1-4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2.2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0 301,'1'-1,"-1"0,0 0,1 0,-1 0,1 0,0 0,-1 0,1 0,0 0,0 1,0-1,-1 0,1 0,0 1,0-1,0 0,0 1,0-1,0 1,0-1,0 1,1 0,-1-1,0 1,0 0,0 0,0 0,0 0,1 0,0 0,40 1,-13 4,-1 1,0 2,-1 1,0 1,47 25,124 84,-174-103,400 298,-169-117,-255-196,0-1,1 1,-1-1,0 1,1-1,-1 1,1-1,-1 0,1 1,-1-1,1 0,-1 1,1-1,-1 0,1 0,-1 1,1-1,0 0,-1 0,1 0,-1 0,1 0,-1 0,1 0,0 0,-1 0,1 0,-1 0,1 0,0 0,-1-1,1 1,-1 0,1 0,0-1,-2-22,-21-37,21 58,-15-40,2 0,2 0,-7-47,-10-134,26 196,1 0,2 0,1 1,0-1,3 0,0 0,1 1,2 0,0 0,2 1,1 0,23-42,-28 59,0 1,0 0,1 0,-1 1,2 0,-1 0,1 0,0 1,0 0,0 0,1 0,0 1,10-4,-6 4,1 1,-1 0,1 1,-1 0,1 1,0 0,-1 1,19 2,0 3,0 1,0 1,0 2,-1 2,0 0,42 24,-36-16,-1 1,-2 2,0 1,-1 2,-1 1,-2 2,0 1,24 33,-40-46,-1 1,-1 1,-1 0,0 0,-2 1,0 0,-1 1,0 0,-2 0,0 0,-2 1,0-1,-1 1,-2 0,0 0,-1 0,-4 27,-2-16,0-1,-3 1,-22 53,26-73,1 0,-2 0,0 0,0-1,-1 0,-1-1,1 0,-2 0,1 0,-2-1,-19 13,20-17,-1 0,0-1,0-1,0 0,0 0,0-1,-1 0,-19 0,-95-8,105 4,-141-18,140 16,1-1,0-1,0-1,0-1,-26-13,44 19,-1 0,1 0,0 0,0 0,0 0,0 0,0-1,0 0,1 1,-1-1,1 0,0 0,0-1,0 1,0 0,0-1,1 1,-1-1,1 1,0-1,0 0,1 0,-1 1,1-7,3-5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2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0,'5'0,"5"0,5 5,9 0,5 5,1 4,4 5,6 3,-1-3,2 1,-2 0,-2-2,-9-1,-4-3,-7 1,-1-3,-4-3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3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29,'0'-4,"-4"-2,-2-3,1-1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3.7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0 528,'60'-1,"-14"-1,1 3,-1 1,91 17,-125-16,0 0,0 1,-1 0,1 1,-1 0,0 1,-1 0,1 1,-1 0,-1 0,1 1,-1 1,0-1,-1 2,0-1,-1 1,0 0,0 0,-1 1,5 12,-8-16,0 0,0 1,-1-1,0 1,0 0,0 0,-1-1,-1 1,1 0,-1 0,-1 0,-1 13,2-20,0-1,0 1,0-1,0 1,-1-1,1 1,0-1,0 1,0-1,0 1,-1-1,1 0,0 1,-1-1,1 1,0-1,-1 0,1 1,0-1,-1 0,1 1,0-1,-1 0,1 0,-1 1,1-1,-1 0,1 0,-1 0,1 0,-1 1,-12-12,-7-25,3-17,-13-64,10 33,-4-2,-10-40,-22-146,50 220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5.9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 37,'-5'-4,"-1"-6,5-2,2 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4.2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16,'0'-4,"-4"-2,2 0,11 6,12 11,11 8,18 10,12 12,18 16,7 8,-10-8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5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1,'0'5,"1"1,0-1,0 0,1 1,-1-1,1 0,0 0,1 0,4 8,35 47,-25-38,86 106,173 167,-230-249,273 277,-308-311,-7-7,0 1,1-1,0 0,0-1,0 1,0-1,0 0,1-1,0 1,0-1,0 0,9 3,-14-6,0 0,0 0,0 0,0 0,0-1,0 1,0 0,0 0,0-1,0 1,0-1,0 1,-1-1,1 1,0-1,0 1,0-1,0 0,-1 0,1 1,0-1,-1 0,1 0,-1 0,1 0,-1 1,1-1,-1 0,1 0,-1 0,0 0,0 0,0 0,1 0,-1 0,0 0,0 0,0 0,-1-2,-1-42,-7 1,-17-47,15 54,1 0,-7-50,16 75,-9-132,10 131,1 0,0 0,1 0,0 0,1 0,1 0,0 1,10-23,-13 33,0 0,0 0,0 0,0 0,1 0,-1 0,0 0,1 1,0-1,-1 0,1 1,0 0,0-1,0 1,0 0,0 0,0 0,0 0,0 0,1 0,-1 1,0-1,0 1,1-1,-1 1,0 0,1 0,-1 0,0 0,1 1,-1-1,0 1,0-1,1 1,1 1,8 3,0 2,-1-1,0 2,-1-1,14 13,6 4,25 12,2-2,1-3,85 33,-114-52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6.3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1,'1'5,"0"1,0-1,0 1,1 0,0-1,0 0,0 0,1 1,-1-1,1-1,1 1,-1 0,7 6,61 58,-42-43,149 152,38 37,-121-132,-45-41,-1 2,-2 2,75 98,-111-127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6.9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0 529,'1'-5,"0"0,0 0,0-1,0 1,1 0,-1 0,2 0,-1 1,0-1,1 0,0 1,0-1,0 1,0 0,1 0,6-5,9-8,1 2,29-18,-17 12,325-247,-346 260,-1-2,1 1,-2-1,1 0,7-13,-5 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8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45,'0'-2,"0"0,0 0,0 0,0 0,0 0,0 0,1 0,-1 0,1 0,-1 0,1 0,0 0,0 0,0 0,0 0,0 1,0-1,0 0,3-1,-3 2,0 0,1 1,-1-1,1 1,-1 0,0-1,1 1,-1 0,1 0,-1 0,1 0,-1 0,1 0,-1 0,1 1,-1-1,1 0,-1 1,0-1,3 2,9 5,0 1,0 0,-1 0,15 14,-11-8,318 213,28 22,-339-229,-7-5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9.0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0 324,'0'-16,"0"-1,0 1,1-1,4-17,-4 27,1 1,0-1,1 1,0 0,0 0,0 0,0 0,1 1,0-1,9-9,-2 5,1 0,0 0,1 1,0 0,0 1,1 1,-1 0,2 1,20-6,18-3,70-10,-87 19,-17 2,0 0,-1 1,2 2,-1 0,0 0,0 2,23 4,-41-5,1 0,0 0,-1 1,1-1,0 1,-1 0,1-1,-1 1,1 0,-1 0,0 0,1 0,-1 0,0 0,1 0,-1 0,0 1,0-1,0 1,0-1,0 0,-1 1,1-1,0 1,-1 0,1-1,-1 1,1 0,-1-1,0 1,0 0,0-1,0 1,0 0,0-1,0 1,0 0,-1-1,0 3,-2 8,-1 0,-1 0,0-1,-11 18,-2 6,13-21,-70 164,63-154,-1-1,-1 0,-1-2,-1 1,-23 23,37-42,0-1,-1 0,1 0,0 0,-1 0,1 0,-1 0,0-1,0 1,1-1,-1 0,0 0,0 0,0 0,0-1,-5 2,-5-4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39.8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0 645,'16'-1,"-1"1,1 1,-1 0,1 2,-1-1,0 2,0 0,0 1,0 0,-1 1,14 8,3 3,-7-4,0 0,-1 2,0 1,-1 0,20 22,-39-36,-1 1,0 0,0-1,0 1,-1 0,1 0,-1 1,0-1,0 0,0 0,0 1,0-1,-1 0,1 1,-1-1,0 1,0-1,0 1,-1-1,1 0,-1 1,0-1,0 0,0 1,0-1,0 0,-1 0,1 0,-1 0,-4 5,4-6,0 1,0-1,0 0,0 0,0 0,-1 0,1 0,-1-1,1 1,-1-1,1 0,-1 1,0-1,0 0,0 0,0-1,0 1,0-1,0 0,1 1,-1-1,0 0,0-1,0 1,0 0,0-1,0 0,0 0,0 0,0 0,1 0,-1 0,0-1,-4-2,3 0,1 1,-1-1,1 0,-1 0,1 0,0 0,1-1,-1 1,1-1,0 0,0 0,0 1,-1-9,-11-72,11 57,-15-121,6 0,10-182,2 322,6-56,-5 62,-1-1,1 1,-1 0,1 0,0 0,0 0,1 0,-1 0,1 0,-1 0,1 0,0 0,0 1,0-1,3-2,4 5,-3 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41.0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305 488,'-1'-5,"1"0,-2 0,1 0,0 0,-1 0,0 0,0 1,0-1,-1 0,1 1,-1 0,0 0,-5-5,-1-2,-1 1,0 1,-18-14,16 16,0-1,0 2,-1-1,0 2,-1 0,1 0,-27-4,36 8,1 1,-1-1,0 1,0 0,0 0,0 1,0-1,1 1,-1 0,0 0,0 0,1 0,-1 1,-4 2,6-3,0 1,-1 0,1 1,0-1,1 0,-1 1,0-1,1 1,-1-1,1 1,0 0,0-1,0 1,0 0,1 0,-1 0,1 0,-1 0,1 0,0-1,1 6,-1-5,0 0,0 0,1 1,-1-1,1 0,0 0,0 0,0 0,0 0,1 0,-1-1,1 1,0 0,-1-1,1 1,1-1,-1 0,0 1,0-1,1 0,-1 0,1-1,0 1,-1 0,1-1,0 0,4 2,8 2,1-1,0 0,1-1,19 1,13 3,19 8,126 23,-160-34,1-1,-1-1,60-6,-91 4,0-1,0 0,0 1,0-1,0 0,0 0,0-1,0 1,0-1,-1 1,1-1,-1 0,1 0,-1 0,0 0,0-1,0 1,0 0,2-4,-1 0,1 0,-2 0,1-1,-1 1,0-1,0 1,-1-1,2-10,-2 3,-1-1,0 1,0 0,-2 0,0-1,0 1,-1 0,-6-14,-2 2,-2 0,-1 1,-1 1,-24-32,28 43,0 0,-1 0,0 1,-1 0,0 1,-1 1,0 0,-24-12,25 18,0-1,0 2,0 0,-1 0,0 1,1 1,-1 0,0 1,1 1,-1 0,1 1,-1 0,1 1,-25 8,27-4,0 1,0 1,1 0,0 0,0 1,1 0,1 1,-9 11,-25 30,6-18,23-22,0 1,1 0,-20 27,23-26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41.7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0,'-4'1,"0"0,0-1,1 2,-1-1,1 0,-1 1,1-1,-1 1,1 0,0 0,0 0,-5 5,-34 34,40-38,-34 37,1 2,2 2,2 1,2 2,2 0,2 2,2 1,3 1,-18 63,37-109,0-1,0 1,0-1,1 1,-1-1,1 1,0 0,1-1,-1 1,1 0,0-1,2 7,-2-9,0-1,0 1,0-1,0 1,0-1,1 1,-1-1,0 0,1 0,-1 0,1 0,-1 0,1 0,0 0,-1 0,1-1,0 1,0-1,-1 1,1-1,0 1,0-1,0 0,0 0,0 0,-1 0,1-1,0 1,0 0,0-1,-1 1,1-1,0 1,1-2,60-19,112-55,-19 7,-33 15,181-109,-262 139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43.8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1597,'1'-4,"1"1,0-1,0 1,1-1,-1 1,1 0,0 0,0 0,0 0,0 0,0 1,5-3,4-5,10-11,-1-1,-1 0,-1-2,28-44,-40 55,0 0,-1-1,0 0,-1 0,0 0,-1 0,-1-1,-1 0,0 1,0-1,-2-24,0 37,0 0,0 0,0-1,-1 1,1 0,-1 0,1 0,-1 0,0 0,0 0,0 0,0 0,0 0,0 0,-1 1,1-1,-1 0,1 1,-1-1,1 1,-1-1,0 1,-3-2,1 2,0-1,1 1,-1 1,0-1,0 0,0 1,0 0,0 0,0 0,0 0,0 1,-5 1,0 0,0 0,0 1,1 0,0 0,-1 1,1 0,1 1,-1 0,0 0,1 1,-8 8,10-8,0 0,1 0,0 1,0 0,1-1,0 2,0-1,1 0,-3 13,4-17,1 0,-1 0,1 1,0-1,0 0,0 1,1-1,-1 0,1 0,0 0,-1 1,2-1,-1 0,0 0,0 0,1 0,0-1,0 1,-1 0,2-1,-1 1,0-1,0 0,5 4,6 2,0-1,1 0,-1 0,2-2,-1 0,0 0,1-1,30 3,126 3,-148-10,113 1,248-31,-322 20,-1-2,0-3,0-3,-2-3,-1-2,71-38,-117 54,1-1,-1 0,-1 0,0-1,0-1,-1 0,0 0,-1-1,0-1,10-16,-15 23,-1-1,-1 0,1 0,-1 0,0-1,-1 1,1-1,-1 1,0 0,-1-1,0 0,0 1,0-1,-1 1,0-1,0 1,-1-1,1 1,-1 0,-1 0,1 0,-1 0,0 0,-6-7,2 2,0 1,-1 0,0 1,0 0,-1 0,-1 1,0 0,0 1,0 0,-1 0,-12-5,8 6,1 1,-1 0,0 2,0-1,0 2,-1 0,1 1,-26 1,38 0,-69 8,68-7,1-1,0 1,0 0,0 0,0 0,0 1,0-1,0 1,0 0,0 0,1-1,-1 2,1-1,-1 0,1 1,0-1,0 1,0-1,-2 5,4-6,0 1,-1 0,1 0,0 0,1 0,-1 0,0-1,0 1,1 0,-1 0,1 0,0-1,0 1,-1 0,1-1,0 1,0-1,0 1,1-1,-1 1,0-1,0 0,1 1,-1-1,1 0,-1 0,4 1,47 29,202 78,-41-20,-47-14,-3 7,156 107,-310-184,-1 2,0-1,0 1,0 0,-1 1,0-1,-1 1,0 1,6 10,-10-15,0-1,0 1,-1 0,0 0,0 0,0 0,0 0,-1 0,1 0,-1 0,0 0,0 0,-1 0,1 0,-1 0,0 0,0 0,0 0,-1 0,1 0,-1 0,0-1,0 1,0-1,-5 6,-13 15,-1-1,-2-1,0 0,-1-2,-2-1,0-1,-30 16,50-31,0 0,0 0,0-1,0 0,0 0,-1-1,1 0,0 0,-1 0,1-1,-11 0,15-1,0 1,0-1,0 1,0-1,0 0,0 0,0 0,0 0,0 0,1 0,-1 0,0-1,1 1,-1-1,1 1,-1-1,1 1,0-1,-1 0,1 0,0 0,0 0,0 1,1-1,-1 0,0-1,1 1,0 0,-1 0,1 0,0 0,0 0,0 0,0-1,0 1,1 0,-1 0,1-3,4-10,-1 0,2 1,0-1,1 1,0 0,1 1,0 0,20-23,-4 2,376-504,132-199,-522 721,70-123,-73 125,-1 1,-1-1,0 1,-1-2,0 1,-1 0,-1-1,1-18,-3 31,0 0,0 0,0 0,0 0,0 0,-1 0,1 0,0 0,-1 0,0 1,1-1,-1 0,0 0,0 1,0-1,0 0,0 1,0-1,-1 1,1 0,0-1,-1 1,-2-2,1 2,0 0,1 0,-1 0,0 1,0 0,1-1,-1 1,0 0,0 0,0 1,0-1,1 0,-1 1,-3 1,-10 3,2 1,-1 1,1 0,-20 13,24-13,-1 0,1 1,0 0,1 1,0 0,0 0,1 1,1 0,-1 1,1 0,1 0,0 0,-6 17,10-21,0 0,1 0,0 0,0 0,0 1,1-1,0 0,0 1,1-1,0 0,0 1,1-1,0 0,0 0,0 0,1-1,0 1,1-1,-1 1,1-1,1 0,-1 0,1-1,8 9,5 2,0-1,1 0,1-1,0-1,39 18,118 39,-115-49,74 38,-122-52,-1 1,1 1,-1 0,-1 1,0 0,-1 1,0 1,12 15,-19-23,-1 0,0 0,0 1,-1-1,1 1,-1 0,0 0,-1 0,1 0,-1 0,0 0,0 0,0 1,-1-1,0 0,0 0,0 1,-1-1,1 0,-1 0,-1 1,1-1,-1 0,1 0,-2-1,1 1,-6 9,-10 10,-1 0,-1-1,0-1,-2-1,-1-1,-1-1,0-1,-1-1,-1-1,-28 12,-33 17,55-26,-1-2,-1-2,0 0,0-3,-2 0,-57 9,55-17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6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1,'0'5,"4"5,7 6,5 0,9 7,4 3,12 6,11 7,6 6,7 12,5 6,0 1,-8-5,0-10,-7-12,-13-8,-13-9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53.9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156 833,'-1'0,"0"1,-1 0,1-1,0 1,0 0,0 0,0-1,0 1,0 0,0 0,0 0,0 0,0 0,1 0,-1 1,0-1,1 0,-1 0,1 0,-1 1,1-1,0 0,-1 1,1-1,0 0,0 1,0 1,-3 39,4-30,0-1,1 0,0 0,1 0,1 0,0-1,0 1,6 9,53 83,-32-55,148 258,-54-89,-113-188,-12-24,-10-16,-54-98,-9 4,4-3,5-4,5-2,-70-192,127 300,-67-215,59 180,2-1,1 0,-1-60,7 50,1-90,1 125,1-1,1 1,0 0,1-1,11-28,-13 42,1-1,-1 1,1-1,-1 1,1 0,0 0,1 0,-1 0,1 1,0 0,-1-1,1 1,1 0,-1 1,8-4,-5 3,1 0,-1 1,1 0,0 1,0 0,-1 0,1 1,0 0,10 1,6 2,-1 2,1 0,-1 2,0 0,36 18,-47-20,-1 1,1 0,-1 1,0 0,-1 0,0 1,0 0,-1 1,0 0,0 1,-1 0,0 0,-1 1,0 0,-1 0,0 0,-1 1,0 0,-1 0,0 0,-1 1,-1-1,1 1,-1 17,-2-19,1 27,-6 63,3-90,0 1,0-1,-1 0,-1-1,0 1,0-1,-1 1,0-1,-1-1,-8 12,-2 0,-1 1,-1-2,-1-1,-1 0,0-1,-2-2,0 0,0-1,-27 13,27-19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55.97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1,'-6'1,"0"-1,1 2,-1-1,0 1,1-1,0 2,-1-1,1 0,0 1,0 0,0 0,1 1,-1 0,1-1,0 1,0 1,-4 5,-10 12,1 1,-17 31,19-30,-4 13,1 1,1 1,3 0,1 1,2 0,-12 83,22-114,-1 0,1 0,1 0,0 0,0 0,1 1,2 10,-3-17,1-1,0 1,0-1,0 1,0-1,1 0,-1 0,1 1,-1-1,1 0,0 0,0 0,0-1,0 1,0 0,0-1,1 1,-1-1,0 0,1 0,-1 0,1 0,-1 0,1-1,-1 1,1-1,0 1,-1-1,5 0,190-3,-61-3,-114 7,-13 0,0-1,0 0,-1 0,1-1,13-3,-20 3,0 1,0-1,0 0,0 0,0 0,0-1,0 1,0 0,0-1,0 1,-1-1,1 0,-1 1,1-1,-1 0,0 0,1 0,-1 0,0 0,0 0,-1 0,1-1,0 1,-1 0,1-4,2-28,-1 0,-3 1,0-1,-2 1,-2-1,0 1,-20-60,15 59,5 13,-1 1,-1 0,-1 0,-14-26,19 41,-1 0,1 0,-1 1,0-1,0 1,0 0,0 0,-1 0,0 1,1 0,-1 0,-1 0,1 0,0 1,-1 0,1 0,-1 0,0 0,1 1,-11-1,-9 1,3 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0:58.08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2 277,'-1'-82,"3"-87,-2 168,0-1,0 1,0 0,0 0,0 0,0 0,0 0,1 0,-1 0,0 0,1 0,-1 0,0 0,1 0,0 0,-1 0,1 0,0 0,-1 0,1 0,0 0,0 1,0-1,1-1,-1 2,0 0,1 0,-1 0,0 0,0 1,0-1,0 0,1 0,-1 1,0-1,0 1,0-1,0 1,0-1,0 1,0 0,0-1,1 3,4 2,-1 0,1 1,-1 0,-1 0,8 13,48 101,126 189,-154-267,-12-17,-1 2,-1 0,-1 1,21 46,-37-72,-1 1,1-1,-1 1,1-1,-1 1,0 0,0-1,0 1,0-1,-1 1,1 0,-1-1,1 1,-1-1,0 1,0-1,0 0,0 1,0-1,-1 0,1 0,-1 0,0 0,1 0,-1 0,0 0,0-1,0 1,0 0,0-1,-4 2,-9 5,0 0,-1-1,-30 9,13-4,9-1,32-13,42-19,1-7,0 3,2 2,0 3,93-23,-119 36,-6-1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00.77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22 41,'-19'-31,"16"22,14 22,104 175,-30-45,186 286,223 347,-470-732,-18-28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01.88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27 831,'-2'-44,"-9"-52,-2-36,13 105,0-1,3 1,0 0,1 0,2 0,13-39,-13 52,0-1,1 1,0 0,1 0,1 1,0 0,1 0,0 1,1 1,0 0,1 0,22-15,-14 14,1 1,1 1,-1 0,40-10,95-16,-121 29,35-8,1 3,1 4,107 0,-169 9,1 0,-1 1,1 0,-1 0,1 1,-1 0,0 1,0 0,-1 1,1 0,-1 0,12 10,-9-5,0 2,0-1,-1 1,0 1,-1 0,-1 1,10 18,4 16,-2 1,-3 1,23 98,-32-112,-2 0,-1 0,1 73,-7-87,-2 0,-1 0,0 0,-2 0,0-1,-1 0,-19 40,13-35,-2-1,-1 0,-1-1,0 0,-2-2,-1 0,-38 34,45-46,-2 0,1 0,-1-1,0-1,-1 0,0-1,0-1,-1 0,0-1,0-1,0 0,0-1,-1-1,-28 0,22-2,0-1,0-2,-32-6,33 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02.8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 98,'-40'-97,"199"407,-141-277,-11-19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04.20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1 109,'5'-8,"0"0,0 1,1-1,0 1,1 1,0-1,0 1,0 0,1 0,-1 1,1 0,0 1,1 0,-1 0,1 0,0 1,0 1,0-1,0 2,1-1,-1 1,13 0,-8 1,1 0,-1 1,0 0,1 1,-1 0,0 2,-1-1,1 2,0 0,-1 0,0 2,-1-1,1 1,13 12,-19-12,0 0,0 0,-1 1,0 0,-1 0,0 1,0 0,-1 0,0 0,-1 0,1 0,-2 1,0-1,0 1,1 11,1 22,-3 0,-3 51,0-35,2-26,0-7,0-1,-2 1,-6 30,7-50,0 0,0-1,-1 1,0-1,-1 1,1-1,-1 0,0 1,0-1,0-1,-1 1,0 0,0-1,0 0,0 0,-1 0,0-1,1 1,-8 3,-2-4,22-16,20-15,27-10,94-49,-117 69,27-25,-14 9,-27 22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10.7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185 934,'-4'-12,"1"1,19 12,-1 7,0 1,-1 1,0 0,-1 0,0 2,-1-1,16 21,-3-6,621 709,-587-665,-3 3,66 113,-121-184,1 0,-1 1,0-1,0 0,0 1,0-1,-1 1,1-1,-1 1,1-1,-1 1,0 0,0-1,0 1,-1 5,0-8,1 1,0-1,0 1,-1-1,1 0,0 1,-1-1,1 1,0-1,-1 0,1 1,-1-1,1 0,-1 1,1-1,-1 0,1 1,-1-1,1 0,-1 0,1 0,-1 0,1 0,-1 1,0-1,0 0,-25-9,-33-30,-98-83,77 56,55 47,-446-388,423 359,2-2,3-3,2-1,2-2,3-2,2-1,-30-73,53 100,1 0,1-1,1-1,3 1,0-1,2 0,2 0,5-63,1 53,3 0,1 0,2 1,2 1,2 0,25-50,-19 47,-10 20,1 1,25-38,-32 54,1 1,0 0,1 0,-1 1,1 0,1 0,-1 0,1 1,0 0,0 1,16-7,1 2,0 2,1 1,0 1,0 0,0 3,0 0,0 1,46 5,-54-2,0 1,-1 1,0 0,1 1,-2 1,1 0,-1 2,0 0,0 0,-1 2,0 0,-1 0,24 23,-31-25,-1 1,0 0,-1 0,0 0,0 1,-1-1,0 1,0 0,-1 0,-1 1,0-1,0 1,-1-1,0 1,-1-1,0 1,-1 0,-2 13,-5 20,-1 0,-29 81,35-116,-21 64,-4-2,-2-1,-4-2,-2-1,-55 76,57-91,25-40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12.6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103 635,'-10'-10,"0"0,1-1,0 0,1-1,0 0,1 0,0-1,1 0,0 0,1-1,1 1,0-1,1 0,0 0,1 0,1 0,0-1,1 1,1 0,0-1,1 1,0 0,1 0,1 0,0 1,10-23,-3 15,0 0,1 1,2 0,0 1,1 0,0 2,2 0,36-30,-44 41,0-1,0 1,1 1,-1 0,1 0,0 1,1 0,-1 0,1 1,-1 1,1 0,0 1,0-1,0 2,0 0,0 0,0 1,0 1,0-1,-1 2,17 4,-21-3,0-1,0 1,0 0,0 0,-1 0,1 1,-1 0,0 0,-1 0,1 1,-1-1,0 1,-1 0,1 1,-1-1,0 0,-1 1,1 0,-1 0,-1-1,1 1,0 14,0-6,-1 0,-1 0,0 0,-1 0,-1 0,0-1,-1 1,0-1,-1 1,-7 14,-8 14,-65 130,72-153,-1 0,0-1,-1-1,-1 0,-1-1,-22 18,35-32,-22 19,25-21,-1 0,0-1,0 1,1 0,-1 0,1 0,-1-1,1 1,-1 0,1 0,-1 0,1 0,0 0,-1 0,1 0,0 0,0 0,0 0,0 0,0 0,0 0,0 1,0-1,1 0,-1 0,1 1,-1-2,1 1,0-1,-1 1,1-1,0 1,0-1,0 0,-1 1,1-1,0 0,0 0,0 0,0 1,0-1,0 0,-1 0,1 0,0 0,0-1,0 1,0 0,0 0,0 0,-1-1,1 1,0 0,0-1,0 0,27-12,-26 11,67-40,-44 25,0 2,1 1,33-13,-16 8,-1-1,49-33,-70 40,8-6,32-28,-41 30,0 2,1 0,35-18,37-23,-70 43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13.88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1 278,'0'-2,"1"0,-1 0,1-1,0 1,-1 0,1 0,0 0,0 1,1-1,-1 0,0 0,1 0,-1 1,1-1,-1 1,1-1,2-1,36-23,-29 19,44-27,127-72,-172 102,23-13,61-20,-84 34,-1 1,1 0,0 0,0 0,0 2,0-1,0 1,0 0,0 1,0 1,15 3,-22-4,1 1,-1 0,1 0,-1 0,0 1,0-1,0 1,0 0,0 0,-1 0,1 0,-1 0,0 0,0 1,0-1,0 1,-1 0,0-1,1 1,-1 0,0 0,-1 0,1 0,-1-1,0 1,0 4,1 13,-1 0,-2 0,-5 32,-35 139,24-119,7-43,9-24,0-1,0 0,0 0,0 1,1-1,0 1,-1 8,2-14,0 1,1-1,-1 0,0 1,1-1,-1 0,0 0,0 0,1 1,-1-1,0 0,1 0,-1 0,0 0,1 0,-1 0,0 0,1 0,-1 0,1 0,-1 0,0 0,1 0,-1 0,0 0,1 0,-1 0,0 0,1 0,-1 0,0 0,1-1,-1 1,0 0,1 0,-1-1,21-8,-12 4,2 1,0 1,1 0,0 0,0 1,-1 0,1 1,0 1,1 0,-1 0,0 1,-1 1,1 0,0 0,0 1,-1 1,0 0,1 1,-1 0,-1 0,1 1,-1 1,0 0,17 15,-21-16,0 0,-1 1,1 0,-1 0,-1 0,1 0,-1 1,3 8,-6-12,0 0,0 0,0 0,-1 0,1 1,-1-1,0 0,-1 0,1 0,-1 0,1 0,-1 0,-1 0,1 0,0 0,-1-1,0 1,0 0,-2 3,-18 22,-1 0,-1-1,-2-2,0 0,-50 35,-2 5,55-46,-1-2,-1-1,0 0,-1-2,-1-1,0-1,-1-2,0 0,-34 7,34-12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7.4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1,'3'0,"0"1,-1 0,1 0,-1 0,0 0,1 0,-1 0,0 1,0-1,0 1,0-1,2 3,8 5,383 223,-68-43,-292-164,-30-19,1-1,0 0,0-1,0 1,1-1,0-1,-1 1,1-1,1 0,-1-1,0 0,9 2,-15-4,0 0,-1 0,1 0,0 0,0 0,0 0,-1 0,1-1,0 1,0 0,-1-1,1 1,0 0,-1-1,1 1,0-1,-1 1,1-1,0 1,-1-1,1 1,-1-1,1 0,-1 1,1-1,-1 0,0 1,1-1,-1 0,0 1,0-1,1 0,-1 0,0 0,0 1,0-1,0 0,0 0,0-1,-10-39,2 14,8 25,-4-26,1-1,2-45,1 68,0 0,1 0,-1 1,1-1,1 0,-1 1,1-1,0 1,0-1,0 1,1 0,0 0,0 0,0 0,0 0,1 1,0-1,0 1,9-7,-8 9,-1 0,1 0,0 1,-1 0,1 0,0 0,0 0,0 1,0-1,0 1,0 1,0-1,-1 1,1 0,0 0,0 0,5 2,13 6,-1 0,27 16,-18-9,13 5,71 37,-102-50,0 0,-1 1,1 1,-2 0,0 0,13 16,-12-9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22.43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4170,'0'-95,"4"-1,4 1,35-158,263-788,-180 643,-71 206,38-111,-67 231,4 1,44-77,-7 37,6 3,4 3,5 4,4 4,4 3,140-111,-180 167,2 1,2 4,1 1,1 3,2 3,1 1,1 4,71-16,-25 15,2 4,0 5,208 3,-248 10,86 5,-133-3,-1 1,1 1,-1 1,0 1,28 12,5 7,-1 2,51 35,-76-43,-1 2,-1 0,0 2,-2 0,24 32,-41-47,81 115,-80-112,-1 1,0-1,0 1,-1 0,-1 1,0-1,-1 1,0 0,1 16,-4-27,0 1,0-1,0 0,0 1,-1-1,1 0,-1 1,0-1,1 0,-1 0,0 0,0 0,0 0,-1 0,1 0,0 0,-1 0,-2 2,-35 19,34-21,1 0,-1 0,1 0,0 1,0-1,0 1,0 0,0 0,-5 7,7-1,13-10,20-11,-27 10,43-14,-31 12,-1-1,1-1,15-8,-27 12,-1 0,1 0,-1-1,1 1,-1-1,0 0,0 0,-1 0,1 0,0 0,-1-1,0 1,0-1,0 0,0 1,-1-1,2-4,3-25,-2-1,-2 1,-1 0,-6-63,2 42,-5-63,-45-209,49 308,0 3,2 1,-1-1,1-17,16 70,115 361,-7-23,-93-278,-12-44,-2 0,14 94,-29-146,1 0,-1 0,0 0,1 1,-1-1,0 0,0 0,-1 0,1 1,0-1,-1 0,0 0,1 0,-1 0,0 0,0 0,0 0,0 0,0 0,-1 0,1 0,0-1,-1 1,0 0,1-1,-1 0,0 1,0-1,-3 2,-3-1,1 0,-1 0,0-1,1 0,-1-1,0 0,-11-1,16 1,-95-5,0 5,-125 15,184-11,24-3,0 1,1 0,-1 1,-14 6,32-17,19-17,30-27,-29 28,-1-2,-1 0,-1-2,-2 0,-1-1,-1-1,15-40,68-233,-62 177,-21 66,-11 36,2 1,0 0,20-41,-17 47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23.63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0,'2'14,"1"-1,0 0,0 0,2 0,-1 0,2 0,0-1,8 14,8 17,188 380,-17-40,-149-293,-23-52,-3 0,-1 2,11 40,-23-59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24.75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1 635,'-1'-33,"2"1,2-1,1 1,1 0,2 0,1 1,23-57,-5 26,2-7,37-65,-62 130,0-1,0 1,0 0,1 1,-1-1,1 0,0 1,0 0,1 0,-1 0,1 1,-1-1,1 1,0 0,0 0,0 1,0-1,0 1,0 0,0 1,0-1,1 1,-1 0,10 1,11 3,-1 0,1 1,44 16,-40-11,-17-6,22 6,47 22,-74-29,0 1,0 0,0 1,-1-1,0 2,0-1,0 1,-1 0,0 0,0 1,8 12,-12-15,0 0,0 0,-1 1,0-1,0 1,0-1,-1 0,1 1,-1 0,0-1,0 1,-1-1,1 1,-1-1,0 0,-1 1,1-1,-1 0,-3 8,-5 8,-1 0,-25 32,12-19,3 1,-20 28,-44 92,51-94,23-43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26.1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1 590,'12'-13,"-1"0,-1-1,13-21,19-24,15-5,3 2,3 3,2 3,94-61,-135 102,1 1,0 1,1 1,53-16,-64 24,0 0,-1 1,1 1,0 1,0 0,0 1,1 0,-1 1,0 1,-1 0,18 5,-29-6,0 1,1-1,-1 1,0-1,0 1,0 0,0 0,0 0,0 1,-1-1,1 1,-1-1,0 1,1 0,-1 0,0 0,1 4,0 0,-1-1,0 0,0 1,-1-1,0 1,0-1,0 1,-1 12,-1-4,-1 0,0 0,-2 0,1-1,-2 0,1 1,-14 24,-7 2,-38 47,-18 28,80-116,0 1,0 0,1 0,-1 0,0 0,1 1,-1-1,0 0,1 0,-1 0,1 0,0 1,-1-1,1 0,0 0,0 1,0-1,0 0,0 1,0-1,0 0,0 0,0 1,1-1,-1 0,1 0,-1 1,1-1,-1 0,1 0,-1 0,1 0,0 0,0 0,0 0,0 0,-1 0,1 0,0-1,0 1,1 0,-1 0,0-1,0 1,0-1,0 1,2-1,8 3,-1-1,1 0,0-1,21 0,2 1,-25 0,-1-1,1 2,0-1,0 1,-1 1,1-1,-1 1,0 1,0 0,-1 0,0 0,1 1,-2 0,1 0,-1 1,0 0,0 0,-1 0,0 1,0 0,-1 0,0 0,0 0,-1 1,0 0,0-1,-1 1,0 0,-1 0,0 0,-1 18,0-5,-2-1,0 1,-2-1,0 0,-1 0,-1 0,-1-1,-1 0,-15 27,-12 13,-66 87,38-59,57-81,0-1,0 1,0-1,-1 0,0-1,0 0,-1 0,1 0,-1-1,0 0,0-1,-1 0,1 0,-1 0,1-1,-1-1,0 1,0-1,1-1,-1 0,0 0,0-1,0 0,0 0,1-1,-1 0,0-1,1 0,0 0,-12-7,1-4,6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27.95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0,'-2'141,"8"196,-2-301,9 40,-11-67,0 0,0-1,1 1,1-1,-1 1,2-1,-1 0,1-1,0 1,7 8,-7-13,-1 0,1 0,0 0,-1-1,1 0,0 1,1-2,-1 1,0-1,0 0,1 0,-1 0,1-1,-1 1,0-1,1-1,-1 1,7-2,11-2,0-1,40-13,-53 15,0-1,-1 0,1 0,-1-1,0 0,-1 0,1-1,-1 0,0-1,0 0,-1 0,0-1,0 0,-1 0,0 0,-1-1,1 0,-2 0,1 0,-1 0,-1-1,1 0,-2 0,1 0,0-15,1 3,-2 0,0 0,-1 0,-2 0,0 0,-1 0,-6-24,8 46,0-1,0 1,0-1,0 1,0 0,0-1,0 1,-1-1,1 1,0-1,0 1,0 0,0-1,-1 1,1-1,0 1,-1 0,1-1,0 1,0 0,-1-1,1 1,-1 0,1 0,0-1,-1 1,1 0,-1 0,1 0,0 0,-1-1,0 1,-5 13,0 24,7-10,2 1,1-1,1 1,1-1,1-1,20 48,-7-16,11 23,49 92,-52-116,-21-38,-1-3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45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6457 1,'0'768,"-16"-564,7-124,1-38,-1-1,-28 76,36-113,-34 92,-4-2,-4-1,-4-2,-4-3,-4-2,-3-2,-4-3,-103 105,-365 297,504-461,-399 331,-27-37,343-253,-3-5,-2-5,-2-5,-3-5,-1-6,-201 36,120-42,-308 6,465-36,0-3,0-1,0-3,1-1,0-2,0-2,-67-27,-35-18,75 31,1-3,1-3,-98-62,82 31,3-3,3-4,-122-138,87 68,-130-205,206 283,3-2,2-1,4-2,-29-96,-91-213,140 357,-95-229,-32-74,103 254,-2-5,-45-137,77 202,-20-61,20 63,0 0,0-1,-1 1,0 0,0 1,0-1,0 0,-1 1,-7-7,10 10,1 1,-1-1,0 1,1-1,-1 1,0 0,0-1,1 1,-1 0,0-1,0 1,0 0,1 0,-1 0,0 0,0 0,0 0,0 0,1 0,-1 0,0 0,0 0,0 1,1-1,-1 0,0 0,-1 1,-14 20,-2 37,17-55,-19 105,-8 116,8 113,18-275,2 2,1-48,0 1,-2 0,1 0,-2 0,0-1,-1 1,-9 24,10-42,2-11,2-18,17-197,-11 88,7-449,-15 556,-1 26,1-1,1 1,0 0,-1-1,2 1,-1 0,1 0,0 0,0 0,1 0,-1 0,6-6,-6 9,1 0,-1 0,1 0,0 1,0 0,0-1,0 1,0 0,0 0,1 1,-1-1,0 1,1 0,0 0,-1 0,1 0,0 0,-1 1,1 0,0 0,0 0,4 0,267 31,-151-15,252 43,44 5,-370-62,-39-2,1 0,-1 0,0 1,1 1,16 4,-27-5,1-1,-1 1,0-1,0 1,0 0,0 0,0-1,-1 1,1 0,0 0,0 0,0 0,-1 0,1 0,-1 0,1 1,-1-1,1 0,-1 0,1 0,-1 0,0 1,0-1,0 0,0 0,0 1,0-1,0 0,0 0,0 1,0-1,-1 0,1 0,0 0,-1 1,1-1,-2 2,-25 45,24-43,-146 180,96-123,-252 248,213-223,69-63,-1 0,-2-2,0-1,-2-2,0 0,-1-2,-31 15,44-24,0 0,1 2,1 0,0 0,0 1,1 1,-23 26,-24 21,37-37,1 1,-24 34,-13 14,18-20,34-39,-2-1,0 0,0-1,-1 1,-12 8,5-7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51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29 602,'1'3,"0"0,1 0,-1-1,0 1,1 0,-1-1,1 1,0-1,0 0,4 4,5 7,263 405,-63-92,59 101,-322-487,-104-94,148 147,-204-175,-13-13,208 179,2-1,0-1,1 0,1-1,1 0,0-1,2-1,0 0,1 0,1-1,2 0,0 0,1 0,1-1,1 0,1 0,1-27,1-42,22-176,-16 231,2 1,1 1,1-1,2 2,2-1,1 2,34-57,-43 83,1-1,-1 1,1 0,0 1,1 0,0 0,0 0,0 1,0 0,1 1,14-5,12-4,60-12,-77 21,-12 2,-1 1,1-1,0 1,0 0,0 0,-1 1,1 0,0 0,0 0,0 1,0 0,0 0,-1 0,1 1,0 0,-1 0,0 0,1 1,-1-1,0 1,0 1,0-1,-1 1,1-1,-1 2,0-1,0 0,0 1,-1-1,4 6,16 23,-2 1,-1 1,-2 0,-1 1,-2 1,-2 1,-1 0,-2 1,-2 0,-1 0,-2 1,0 59,-5-94,0-1,0 1,-1-1,1 1,-1-1,0 1,-1-1,1 1,-1-1,0 0,0 0,0 0,0 0,-1 0,-3 4,-2 0,1-2,-1 1,-1-1,1 0,-11 5,-25 16,-160 101,146-78,45-37,-2 0,0-1,-17 11,15-14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52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0 305,'1'-9,"0"0,0 1,1-1,0 1,0 0,1-1,0 1,1 0,0 1,0-1,0 1,7-8,10-11,41-43,-45 53,-9 7,0 1,0 1,1 0,1 0,-1 0,1 1,0 1,0 0,16-6,-18 9,1 0,-1 0,1 1,0 0,-1 1,1 0,0 0,0 1,-1 0,1 0,0 1,15 5,4 2,-1 2,0 0,0 2,38 25,-59-35,0 1,-1 0,0 0,1 1,-1 0,-1-1,1 2,-1-1,0 1,0-1,-1 1,1 0,-1 0,0 1,-1-1,0 0,0 1,0 0,-1-1,0 1,0 0,-1 0,0 0,0-1,-1 12,-8 12,-1-1,-1 0,-1 0,-2-1,-1 0,-29 40,-13 27,29-48,-58 71,91-122,0 0,-1 1,2-1,-1 1,0 0,1 0,-1 0,1 1,0 0,0 0,0 0,8 0,-12 2,1 0,-1 0,1 0,-1 1,0-1,0 1,1 0,-1 0,0-1,0 1,0 1,1-1,-1 0,-1 0,1 1,0-1,0 1,0 0,-1-1,1 1,-1 0,1 0,-1 0,0 0,0 0,0 0,0 1,0-1,0 0,-1 0,1 1,-1-1,0 1,1 3,3 36,-1 1,-3 0,-7 69,6-91,-2 1,-1 0,0 0,-2 0,-1 0,0-1,-2 0,0-1,-1 1,-2-2,0 0,0 0,-26 27,6-4,17-22,-1-1,-26 27,27-33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54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55 436,'1'-6,"0"-1,0 1,1 0,-1-1,1 1,1 0,-1 0,1 1,0-1,5-6,40-53,-42 57,25-29,1 1,1 2,2 1,2 1,0 3,44-27,-73 51,1 1,1-1,-1 2,1-1,0 1,0 0,12-1,-19 4,0-1,0 1,0 0,0 0,0 0,0 0,0 1,0-1,0 1,0 0,0 0,0 0,0 0,-1 0,1 1,0-1,-1 1,1 0,-1 0,0 0,1 0,-1 0,0 0,0 1,0-1,-1 1,3 4,5 16,-2 0,0 1,-2 0,-1 1,3 41,-5-43,5 52,-4 1,-2-1,-4 1,-4-1,-2 0,-4-1,-3 0,-26 72,-10 1,-6-2,-6-3,-85 137,-74 107,241-425,-2-1,-2-1,12-50,17-53,-26 96,1 1,3 0,40-65,-52 99,0 0,0 1,1 0,1 0,0 1,0 1,1 0,1 0,-1 1,1 1,1 0,0 1,0 1,0 0,29-8,214-23,-42 9,-195 25,0-1,0 0,-1-2,1 0,-1-1,-1-1,1-1,-1-1,-1 0,25-19,-39 25,1 0,-1 0,0-1,0 1,0-1,-1 1,1-1,-1 0,0 0,-1 0,1 0,-1 0,0-1,0 1,0-6,0-15,-5-49,2 34,1-10,0 30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57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6165 1,'-1'28,"-1"-1,-2 1,-1-1,-14 47,-48 104,52-139,-77 194,-234 522,227-574,-7-3,-198 250,-331 290,538-623,-5-5,-3-4,-4-6,-4-3,-127 63,198-121,0-2,-1-1,-1-3,-73 13,-186 9,235-32,-1-2,1-4,0-2,0-4,0-2,1-4,1-2,0-3,1-3,-98-50,31 4,4-6,3-6,3-5,5-5,-128-128,68 25,-180-254,205 248,92 124,-181-247,193 250,2-2,-55-128,23-37,75 228,-2-10,1 0,2 0,0-1,1 1,3-30,-3 355,3-134,1 57,-10 291,-13-314,20-266,-2 1,-4 0,-17-83,-1-12,1-549,23 677,0 16,0-1,0 0,1 1,0-1,7-25,-7 36,0 0,0 0,0 0,0 0,1 1,-1-1,1 0,0 1,0-1,0 1,0-1,0 1,0 0,1 0,-1 0,1 0,0 1,-1-1,1 1,0-1,0 1,0 0,0 0,0 0,0 1,6-1,42-2,87 8,1 1,9-16,160-31,-171 19,209-7,-323 28,-19 0,-1 0,1 1,-1 0,1 0,-1 0,1 0,0 0,3 2,-6-2,0 1,-1-1,1 1,0 0,0-1,-1 1,1 0,-1-1,1 1,-1 0,1 0,-1 0,0 0,1-1,-1 1,0 0,1 0,-1 0,0 0,0 0,0 0,0 0,0 0,0 0,0 0,0 0,0-1,-1 1,1 0,0 0,-1 0,1 0,0 0,-1 0,1-1,-2 3,-11 27,0 0,-3-1,0-1,-37 48,-94 95,136-158,-215 218,-15 18,185-185,3 2,-49 81,85-120,-71 117,-133 166,94-150,126-158,0-1,0 1,0-1,0 1,0-1,-1 0,1 1,0-1,-1 0,1 0,-1 0,1 0,-1 0,0 0,1-1,-1 1,0 0,1-1,-4 1,4-1,0-1,0 1,0-1,0 1,0-1,0 1,0-1,0 0,0 1,0-1,1 0,-1 0,0 0,1 1,-1-1,0 0,1 0,-1 0,1 0,0 0,-1 0,1 0,-1-2,-1-9,-1 0,1-1,1 1,0-16,3-50,4 1,3 0,3 0,3 1,27-76,-28 97,-10 36,0 2,1-1,1 1,1 0,0 0,12-19,-8 22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8.2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30 679,'1'-2,"1"0,-1-1,0 1,0 1,1-1,-1 0,1 0,-1 0,1 1,0-1,0 1,-1-1,1 1,3-1,11-12,5-14,-1-1,-1 0,-2-2,25-61,-24 52,-10 17,0 1,-2-1,-1 0,0-1,-2 0,-1 1,-1-1,-1 0,0 0,-6-29,4 46,1 0,-1 0,-1 1,0-1,0 0,0 1,0 0,-1 0,0 0,0 0,-9-8,12 13,0-1,-1 1,1 0,0-1,-1 1,0 0,1 0,-1 0,0 0,1 0,-1 1,0-1,0 0,0 1,0-1,0 1,0 0,1 0,-1-1,0 1,0 1,0-1,0 0,0 0,0 1,0-1,0 1,0-1,1 1,-1 0,0 0,0 0,1 0,-1 0,1 0,-1 0,1 1,-1-1,1 0,0 1,-1 0,1-1,0 1,0-1,-1 4,-9 17,1 1,0 0,2 0,1 1,1 0,-5 41,0-9,-6 32,3 0,5 1,4 0,7 127,-1-210,-1 0,1 0,0 0,0 0,1 0,-1 0,1-1,1 1,-1-1,5 7,-6-10,0-1,1 1,-1-1,1 0,-1 0,1 0,0 0,-1 0,1 0,0 0,-1 0,1-1,0 1,0-1,0 1,0-1,0 0,0 0,-1 0,1 0,0 0,0 0,0 0,0-1,0 1,0-1,0 1,-1-1,1 0,0 1,-1-1,1 0,3-3,32-20,-2-2,0-1,-2-2,57-65,-62 63,-1-1,-2-2,-1 0,-2-2,-1 0,-2-1,-2-1,20-61,-24 47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1:59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1 457,'0'-19,"0"-1,2 1,0 0,2 0,0 0,1 0,1 0,0 1,2 0,0 1,1 0,13-20,-12 22,11-19,31-37,-47 64,2 0,-1 0,1 0,0 1,0 0,1 0,0 1,0 0,0 0,16-6,-16 10,-1-1,1 2,0-1,-1 1,1 0,-1 0,1 1,0 0,-1 1,0 0,1 0,-1 0,0 1,11 5,-9-4,-1 1,-1-1,1 2,-1-1,1 1,-1 0,-1 0,1 0,-1 1,-1 0,10 14,-9-7,0 0,-1 0,0 0,-1 1,-1-1,-1 1,2 19,-4 107,-2-67,0-19,-1-1,-15 71,12-95,-1 0,-2 0,-1-1,-2 0,-23 43,-52 45,83-111,15-17,1 0,0 1,0 1,1 0,0 0,24-10,91-30,-97 40,0-3,-1 0,0-2,30-18,-38 17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0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0,'0'4,"4"6,1 6,9 3,2 4,6 11,5 7,1 2,5 2,0-3,0-4,-6 1,-3-8,-2 1,0-2,-4-1,-5-1,-5-6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1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0,'1'4,"0"0,0-1,0 1,0-1,0 1,1-1,-1 1,1-1,0 0,0 0,0 0,4 4,37 38,-29-31,253 224,-74-72,125 137,187 166,-252-281,-7-6,-228-165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2.4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1132,'0'-58,"9"-233,-5 250,2 1,2 0,2 0,1 0,19-41,-12 42,1 0,3 1,0 2,3 0,1 1,1 2,2 1,38-33,-49 49,0 1,2 0,0 2,0 0,1 2,1 0,0 1,0 1,1 1,0 1,1 1,-1 2,1 0,0 1,0 1,26 2,-23 2,1 0,-1 3,0 0,0 1,38 15,-54-16,0 0,-1 0,0 1,0 1,0-1,-1 2,1-1,-2 1,1 1,-1-1,-1 2,0-1,0 1,0 0,6 14,-3 2,0 0,-2 0,-1 1,-1 0,-1 1,1 27,-2 173,-5-150,1-7,-3-1,-12 71,11-118,-1 1,-2-1,0 0,-1 0,-2-1,0 0,-1 0,-2-2,-24 35,7-21,-1-1,-66 53,-82 45,115-86,50-36,0 0,-1-1,0 0,0-1,-1-1,0-1,0 0,-20 3,18-5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6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10771 0,'-1'13,"0"0,-1-1,-7 21,-2 11,6-7,-2-1,-2-1,-1 1,-2-2,-22 47,-2-18,-4-2,-68 81,31-42,-54 64,-6-6,-7-6,-7-6,-6-7,-6-7,-207 127,-298 179,424-279,-228 136,-716 300,618-386,453-176,-2-5,-241 25,-1144-5,1277-47,-404-14,524-2,0-4,-194-63,114 27,77 25,2-6,1-4,-137-72,219 98,1-2,0-1,1 0,1-2,0 0,-22-28,12 8,3-2,-43-74,41 65,-2 1,-49-54,63 77,1-1,2-1,1 0,-12-31,13 27,-1 1,-2 1,-27-39,30 50,1-1,1 0,0 0,2-1,-12-35,5 2,-11-65,14 72,-1 1,-3 0,-2 2,-35-59,39 73,-101-163,39 69,44 54,30 72,2 9,0 15,2 81,-4 0,-32 185,-44 17,70-291,1-25,0-31,5-88,19-179,-1 30,-14 225,3-1,1 1,16-70,-20 117,1 1,0-1,0 0,0 0,0 1,0-1,0 1,1-1,-1 1,1-1,0 1,0 0,0 0,0 0,0 0,0 0,0 0,1 1,-1-1,1 1,-1 0,1-1,-1 1,1 0,0 1,0-1,3 0,6 0,-1 1,1 0,-1 1,1 1,17 4,-2-1,82 17,66 8,562 4,-734-34,5-1,0 1,-1 1,1-1,-1 1,13 3,-19-3,-1-1,1 0,0 1,0-1,0 1,0-1,-1 1,1-1,0 1,-1-1,1 1,0 0,-1-1,1 1,-1 0,1 0,-1-1,1 1,-1 0,1 0,-1 1,0 0,0-1,0 1,0 0,0 0,0-1,-1 1,1 0,-1-1,1 1,-1-1,0 1,1-1,-1 1,0-1,0 1,-2 1,-10 13,-2 0,0-1,0-1,-31 22,-8 8,-226 194,-160 148,-172 260,531-546,-49 56,126-152,0 1,0-1,0-1,-1 1,0-1,1 1,-8 2,11-5,0-1,0 1,0-1,0 0,-1 1,1-1,0 0,0 0,0 0,0 0,0 0,0 0,-1 0,1 0,0-1,0 1,0 0,0-1,0 1,0 0,0-1,0 0,0 1,0-1,0 1,0-1,0 0,0 0,1 0,-1 1,0-1,0 0,1 0,-1 0,1 0,-1 0,1 0,-1 0,1 0,0-1,-1 1,1-2,-4-11,1 1,1-1,0 0,1 0,1 0,0 0,0 0,5-25,5-8,18-54,-22 82,4-10,2 1,1 1,33-52,17-33,8-78,6-49,3 8,-72 206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8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0,'4'3,"-1"-1,1 1,-1 0,1 0,-1 0,0 0,0 0,0 1,4 7,3 2,124 124,161 128,-191-175,79 68,525 484,-695-628,85 78,-79-78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0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0 881,'0'-36,"2"1,1 0,1-1,2 2,2-1,1 1,2 0,1 1,2 0,1 1,1 0,2 2,1 0,1 1,2 1,0 0,2 2,1 1,32-24,-20 19,1 1,2 2,1 1,1 3,1 1,1 2,82-24,-112 41,0 2,1 0,-1 0,1 1,-1 1,0 1,1 0,-1 1,0 0,0 1,-1 1,1 0,-1 1,24 14,-11-5,-1 1,-1 2,0 0,-2 2,0 0,23 28,-29-26,0 1,-1 1,-1 0,-1 0,-2 2,0-1,-2 1,12 54,-12-34,-2 1,-3 0,-1 1,-6 67,1-97,0 1,-1-1,-1 0,0 0,-2 0,0-1,-1 0,0 0,-2 0,-11 16,7-14,-2-1,0-1,0 0,-2-1,0-1,-1 0,-32 19,-26 18,52-33,-1-1,-1-2,0-1,-48 20,52-28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1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0,'2'7,"0"-1,1 0,0 0,0-1,0 1,1 0,-1-1,1 0,7 7,-2-1,46 54,3-1,3-4,72 57,-97-85,-18-15,1-1,35 23,-33-28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2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49,'-1'18,"0"0,-2-1,-5 19,-4 26,-8 68,-8 94,27-197,-2 133,4-137,1 0,1 0,1-1,13 43,-15-61,0 1,1-1,-1 0,1 1,0-1,0-1,1 1,-1 0,1-1,-1 0,1 0,0 0,0 0,1 0,-1-1,0 0,1 0,0 0,-1-1,1 1,0-1,0 0,0 0,9 0,-4-1,-1 0,0 0,1-1,-1 0,0 0,0-1,0 0,0-1,0 0,-1-1,1 1,14-10,-18 8,1 1,-1-1,0 0,0 0,-1 0,0-1,0 0,0 0,-1 0,1 0,-2 0,1-1,-1 0,1 1,-2-1,2-11,1-9,-2-1,-3-52,0 38,3-120,0 51,-12-123,10 233,-2-16,-1-1,0 1,-10-29,12 43,-1 0,1 0,0 1,-1-1,0 0,0 0,0 1,0-1,0 1,0 0,0-1,-4-1,4 3,1 0,-1 1,1-1,-1 1,0-1,0 1,1-1,-1 1,0 0,1 0,-1 0,0 0,0 0,1 1,-1-1,0 0,1 1,-1-1,0 1,1 0,-1-1,1 1,-1 0,-1 2,-12 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4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2076,'3'1,"0"1,0 0,0 0,-1 0,1 1,-1-1,0 1,1-1,-1 1,0 0,0 0,-1 0,2 3,9 10,6 4,1-1,1-2,0 1,31 18,97 50,-92-58,2-2,0-3,67 17,-99-34,0-1,1-1,0-2,41-1,110-16,-95 7,672-100,-436 55,953-103,-984 125,1148-170,-617 63,25-5,-196 68,88-14,166-128,-536 107,447-74,-473 121,219-29,-341 67,278-70,-385 66,111-47,-220 75,-1 1,1-1,0 1,0-1,-1 0,1 1,-1-1,1 0,0 0,-1 0,0 0,1-1,-1 1,0 0,1 0,-1-1,0 1,0-1,0 1,0-1,0 0,-1 1,1-1,0 0,-1 1,1-1,-1-3,0 1,-1-1,-1 0,1 0,-1 0,0 1,0-1,0 1,-1-1,-2-3,-4-9,2-1,0 0,2-1,0 1,0-1,2 0,0 0,2-1,0-22,-1 9,-10-64,7 76,-18-62,13 62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08.6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238 0,'0'5,"-5"0,-1 10,-9 6,-5 3,-5 4,2 0,1 0,-1 0,0-1,-1-4,3-2,6 0,5 1,4-4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6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0,'46'42,"3"-3,96 60,-6-5,192 183,-317-262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7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0 532,'75'-78,"37"-33,-61 71,1 3,2 1,1 3,1 3,2 2,1 2,1 4,2 1,-1 4,101-16,-76 23,0 3,0 4,0 4,1 4,-1 3,-1 5,115 30,-158-32,13 3,0 2,55 24,-105-37,-1-1,0 0,0 1,0 0,0 0,0 0,-1 1,1-1,-1 1,0 0,0 0,-1 0,1 0,-1 0,0 1,0-1,0 1,0-1,-1 1,0 0,1 8,0 9,-1-1,-1 1,-6 39,1 4,4-29,-1 0,-3 0,0 0,-3-1,-1 0,-1 0,-16 35,-39 84,-6-3,-115 179,159-291,-1 0,-2-2,-2-1,-55 48,65-65,-1-2,-1 0,-1-1,-1-2,0 0,0-2,-1-1,-46 13,-31 0,-1-3,0-6,-2-4,1-5,-1-4,-136-16,234 14,0-1,0-1,0 0,1 0,-1 0,1-1,0-1,0 0,-9-5,14 7,0-1,0 1,1-1,-1 0,1 0,0 0,0 0,0 0,0-1,1 1,-1-1,1 1,0-1,0 1,0-1,1 0,-1 1,1-1,0 0,0 1,0-1,0 0,2-7,0 1,0 1,0-1,1 1,0-1,1 1,0 0,1 0,-1 1,13-16,-14 19,1 1,0-1,0 1,0 0,0 0,1 0,-1 1,1 0,0 0,0 0,1 0,-1 1,0 0,1 0,0 0,-1 1,12-2,0 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8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124 937,'3'-1,"1"0,-1 0,0 0,1 0,-1-1,0 1,0-1,0 1,5-5,5-3,471-301,-468 299,-10 7,155-113,-132 94,-1-2,0-2,27-34,-48 51,0-1,0 0,-2 0,1 0,-1 0,-1-1,0 0,-1 0,0 0,-1 0,0-1,-1 1,0-1,-1 1,-1-1,0 1,0 0,-1-1,-5-13,6 22,0 0,-1-1,0 1,0 0,0 0,-1 0,1 1,-1-1,0 0,0 1,0 0,0 0,-1 0,1 0,-1 0,-5-3,2 3,1 0,-1 1,0 0,0 0,0 0,0 1,0 0,-1 0,-11 0,5 2,0 0,0 1,0 1,0 0,1 0,-1 2,1 0,0 0,0 1,-15 10,-11 12,2 2,0 2,3 1,0 2,-40 54,22-15,-86 158,93-140,5 2,3 2,-30 126,33-69,-21 227,54-371,-2 8,2 0,0 0,1 0,1 1,3 24,-3-39,0 1,0 0,1-1,-1 1,1-1,-1 1,1-1,0 1,1-1,-1 0,0 0,1 0,0-1,-1 1,1-1,0 1,0-1,1 0,-1 0,0 0,1 0,-1-1,1 0,0 1,-1-1,1 0,0-1,0 1,0-1,4 0,23 1,0-2,1-1,-1-1,0-2,41-12,148-56,-184 60,-1-1,-1-2,-1-1,0-2,-1-1,-2-2,0-1,46-45,29-38,134-149,-226 240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19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0,'-28'1,"1"0,-1 2,1 1,0 1,0 1,1 1,0 2,-45 20,56-21,1 0,0 1,1 0,0 1,1 0,0 1,0 1,1 0,0 0,1 1,1 0,0 1,1 0,0 0,2 1,-7 18,-1 13,3 0,1 0,3 1,1 0,2 58,4-101,0 0,0 1,0-1,1 0,-1 0,1 0,0 0,0 0,0 0,1 0,0-1,0 1,0 0,0-1,0 1,0-1,1 0,4 5,-2-5,1 1,0-1,0 0,0 0,1-1,-1 1,1-2,-1 1,1-1,9 2,4 0,-1 0,1-2,-1 0,37-3,-51 2,0-1,0 0,0 0,-1-1,1 0,0 1,-1-2,0 1,1 0,-1-1,0 0,0 0,0 0,-1 0,1-1,-1 1,0-1,0 0,0 0,0 0,-1-1,1 1,-1 0,2-8,8-25,-2-1,-2 0,-2-1,3-66,-13-156,-15 143,19 117,0 1,0 0,-1-1,1 1,0 0,0-1,0 1,0-1,0 1,0 0,0-1,0 1,0 0,0-1,0 1,0-1,0 1,0 0,1-1,-1 1,0 0,0-1,0 1,0 0,1-1,-1 1,0 0,0-1,1 1,-1 0,0 0,1-1,-1 1,0 0,1 0,-1 0,0-1,1 1,-1 0,0 0,1 0,-1 0,0 0,1 0,-1 0,1 0,-1 0,0 0,1 0,-1 0,1 0,-1 0,0 0,1 0,-1 0,0 0,1 1,-1-1,0 0,1 0,-1 0,0 1,1-1,-1 0,0 0,0 1,1 0,22 18,33 60,-37-51,42 50,224 183,-242-227,-29-22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0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0,'8'5,"-1"0,1 0,-1 1,-1 0,11 11,6 6,250 257,-72-69,-119-128,-4-3,2-4,135 98,-197-162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1.2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0,'172'157,"219"154,4 2,-328-256,93 84,-145-124,-5-7,-19-21,-6-10,1 0,0-1,2-1,0-1,-14-42,11 18,3 0,-8-53,19 97,0-1,1 1,-1 0,1-1,0 1,1 0,-1-1,1 1,0 0,0 0,0-1,0 1,4-7,-3 8,0 1,0-1,0 1,1 0,-1 0,0 0,1 0,0 0,-1 0,1 1,0-1,0 1,0 0,0 0,0 0,0 0,0 0,1 1,5-1,21-1,0 2,-1 1,1 1,0 1,0 2,55 16,-17 2,112 54,-142-59,-1 3,-1 1,-1 1,-1 2,54 52,-68-56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1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1,'-5'4,"-5"2,-1 3,-3 1,-3 7,-4 5,-10 8,-5 6,-4 2,-13 7,-6 5,-1 2,5 1,8-4,3-7,9-5,6-10,8-9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2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74,'11'-1,"1"-1,-1 0,1 0,-1-1,0-1,14-5,27-9,-10 8,0 2,1 1,0 3,0 1,1 2,-1 2,0 2,0 2,0 2,-1 2,62 20,-50-8,-1 2,96 57,88 80,-109-70,-67-49,2 0,-1 3,62 58,-116-94,1 1,-1 1,-1-1,13 22,-7-4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3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26 375,'0'-8,"-1"0,-1 1,0-1,-4-13,-6-24,11 36,0-1,0 1,1 0,0-1,1 1,0 0,5-18,-4 22,0 0,1 0,0 0,0 1,0-1,0 1,1 0,0 0,-1 0,1 1,1-1,-1 1,1 0,-1 0,7-2,24-13,0 3,1 0,1 3,0 0,48-7,-7 7,124-4,-155 16,-1 2,1 2,-1 2,0 2,-1 1,0 3,-1 2,0 2,-1 2,-1 1,0 3,-2 1,54 40,-90-60,-1 0,1 0,0 0,-1 1,1-1,-1 1,0 0,0 0,-1 0,1 0,-1 0,0 0,0 1,0-1,-1 1,1 0,0 5,-2-5,0 0,-1-1,1 1,-1-1,0 1,0 0,-1-1,1 0,-1 1,0-1,0 0,0 0,-1 0,1 0,-1 0,0-1,-7 7,-32 33,-2-1,-3-3,-79 53,92-71,-1-1,-1-2,0-2,-1-1,0-1,-59 11,74-21,-1-2,-35 0,37-2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4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1 497,'33'0,"355"8,-293-2,0 5,98 25,-112-15,-1 4,-1 3,146 75,-222-102,-1 0,0 0,1 0,-1 0,0 1,0-1,0 1,0-1,0 1,0 0,-1 0,1 0,0 0,-1 0,0 0,1 0,-1 1,0-1,0 0,0 1,-1-1,1 1,0 4,-1-5,-1 1,0 0,0-1,0 1,0-1,-1 0,1 1,-1-1,1 0,-1 0,0 0,0 0,0 0,0 0,0-1,0 1,0 0,0-1,-1 0,1 0,-1 1,-3 0,2 0,-1-1,0 1,1-1,-1 0,0 0,1-1,-1 1,0-1,0 0,0 0,0-1,1 1,-1-1,0 0,1-1,-1 1,1-1,-1 0,1 0,-1 0,1 0,0-1,0 0,1 0,-1 0,0 0,1 0,-6-8,-4-5,0-1,1 0,1-1,1 0,-11-28,6 8,1-2,2 1,2-2,1 0,-3-50,7 15,9-149,1 186,1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0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1053,'0'31,"5"231,-1-199,3 0,17 68,-21-116,1 0,0 0,1-1,1 0,1 0,0 0,11 16,-14-25,0 1,1-1,0-1,0 1,0-1,1 0,-1 0,1 0,0-1,0 0,1 0,-1 0,0-1,1 0,0 0,-1-1,1 0,10 0,9 0,-1-1,1-2,0-1,-1-1,0-1,0-1,34-13,164-79,-202 87,26-12,-1-2,-1-2,-2-1,-1-3,69-64,-105 88,-1 1,1-1,-2-1,1 1,-1-1,0 0,0 0,-1 0,0 0,-1 0,0-1,0 1,-1-1,0 0,0 1,-1-1,0 0,-1 1,0-1,-3-14,-5-11,-1 0,-2 1,-27-56,35 80,-74-139,-7 3,-201-261,276 394,-129-158,115 144,-1 0,-2 2,-54-40,78 62,0 0,0 1,0-1,0 1,0-1,-1 1,1 0,0 0,-1 0,1 0,0 1,-1 0,1-1,-7 2,9-1,1 0,-1 0,1 0,-1 1,1-1,-1 0,1 0,-1 1,1-1,0 0,-1 1,1-1,-1 0,1 1,0-1,-1 1,1-1,0 0,-1 1,1-1,0 1,0-1,0 1,-1-1,1 1,0-1,0 1,0-1,0 1,0 0,0 0,0 1,1 1,0-1,-1 1,1-1,0 1,0-1,1 0,-1 1,0-1,4 4,26 31,2-2,1-1,65 49,-29-25,632 488,-614-484,449 302,-478-330,-35-20,1 1,30 24,-55-38,0-1,1 0,-1 1,0-1,0 0,1 0,-1 1,0-1,1 0,-1 0,1 0,-1 1,0-1,1 0,-1 0,1 0,-1 0,0 0,1 0,-1 0,1 0,-1 0,0 0,1 0,-1 0,1 0,-1 0,0 0,1 0,-1-1,1 1,-1 0,0 0,1 0,-1-1,0 1,1 0,-1 0,0-1,0 1,1 0,-1-1,0 1,0 0,1-1,-1 1,0 0,0-1,0 1,0-1,1 1,-1 0,0-1,0 1,0-1,0 1,0 0,0-1,0 1,0-1,0 1,0 0,-1-1,2-37,-1 30,-8-112,-5 0,-33-139,45 254,-1-3,0 0,1 0,0 0,1 0,-1-1,2-7,-1 14,1 0,-1 0,1 1,-1-1,1 0,0 0,0 1,0-1,0 0,0 1,0-1,0 1,0-1,1 1,-1 0,0-1,1 1,-1 0,1 0,0 0,-1 0,1 0,0 1,0-1,-1 0,1 1,0-1,0 1,0 0,0-1,2 1,45-2,1 2,-1 2,0 3,96 20,-59-2,-1 3,-1 4,-1 4,135 77,-204-103,0 1,-1 0,15 13,-8-1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4.9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121 204,'0'-1,"-1"0,1 0,0 0,-1 1,1-1,-1 0,1 0,-1 0,0 1,1-1,-1 0,0 0,1 1,-1-1,0 1,0-1,1 1,-1-1,0 1,0-1,0 1,0 0,0 0,0-1,0 1,0 0,1 0,-1 0,0 0,0 0,0 0,0 0,0 0,0 0,-1 1,-35 5,34-4,-1-1,1 0,0 1,0 0,0 0,0 0,0 0,0 0,1 1,-1-1,1 1,-1 0,1-1,0 1,0 0,0 1,1-1,-1 0,1 0,0 1,0-1,0 0,0 1,0-1,1 1,-1 0,1-1,0 1,0-1,1 1,-1-1,1 1,0-1,-1 1,2-1,1 6,2 5,2 0,-1 0,1 0,1-1,1 0,0-1,15 17,-7-13,0-1,1-1,1 0,0-1,1-1,0-1,1-1,0 0,0-2,35 9,-6-5,0-2,1-3,85 3,-116-9,-7 0,-1-1,1 0,-1 0,1-2,-1 1,16-5,-26 5,0 0,1 0,-1 0,0-1,0 1,1 0,-1-1,0 0,-1 1,1-1,0 0,0 0,-1 0,1 0,-1-1,0 1,1 0,-1 0,0-1,0 1,-1-1,1 1,0-1,-1 1,0-1,1 1,-1-1,0 0,-1 1,1-1,0 1,-1-1,1 1,-1-1,0 1,-1-3,-5-22,-1 0,-2 1,-1 0,-1 0,0 2,-3-1,0 2,-25-31,17 26,-2 2,-1 0,-1 2,-1 0,-1 3,-34-21,38 30,-2 0,1 2,-2 1,1 1,-1 1,0 1,0 2,-1 1,-34 1,59 1,0 1,1 0,-1 0,0 1,0-1,0 1,0 0,0 0,1 0,-1 0,0 1,1-1,-1 1,1 0,0 0,-1 0,1 1,0-1,0 1,-3 3,-5 10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5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0,'-9'1,"0"0,1 1,-1 0,1 0,-1 1,1 0,0 1,-11 6,-59 41,55-32,1 2,1 0,1 2,1 0,1 1,1 1,1 1,1 0,2 1,0 0,-10 35,19-46,-1 0,2 0,0 0,1 0,1 1,0-1,3 29,-1-37,0-1,1 0,-1 0,1 0,1-1,-1 1,1 0,0-1,1 0,-1 1,1-1,1-1,-1 1,1-1,0 0,0 0,0 0,1 0,12 7,2-2,2-1,-1 0,1-2,0 0,1-1,-1-2,31 3,-18-5,1 0,-1-3,1-1,35-7,-60 7,1 0,-1-1,0 0,-1-1,16-7,-4-1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27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0 866,'181'-166,"46"-47,-217 202,0 0,-2-1,1 0,-1 0,11-25,-18 35,0 0,0 0,0 0,0 0,-1 0,1-1,0 1,-1 0,0 0,1 0,-1-1,0 1,0 0,0 0,0-1,-1 1,1 0,-1 0,1-1,-1 1,0 0,0 0,0 0,0 0,0 0,0 0,-1 0,1 1,0-1,-1 0,0 1,1-1,-1 1,0-1,0 1,0 0,0 0,0 0,0 0,0 0,0 0,0 1,0-1,0 1,-1-1,-3 1,0-1,0 0,-1 1,1-1,0 1,-1 1,1-1,0 1,0 0,0 1,-1-1,1 1,1 0,-1 1,-9 5,6-3,1 1,1 0,-1 0,1 1,0 0,1 0,0 1,-11 16,10-11,-1 0,2 1,0 0,1 0,0 1,1 0,0-1,2 1,-1 1,2-1,0 0,2 19,0-25,0-1,1 1,0-1,1 0,0 1,0-1,1 0,0-1,0 1,1-1,0 0,0 0,1 0,0-1,0 0,0 0,1 0,10 6,9 4,1-1,1-2,53 19,-43-18,-3-2,0-2,0-2,1-1,0-2,0-1,0-2,0-1,45-6,-79 5,1 0,0-1,-1 0,1 1,-1-1,1 0,-1 0,1 0,-1-1,0 1,0 0,0-1,0 0,0 1,0-1,0 0,0 0,0 0,-1 0,1-1,-1 1,0 0,0 0,1-1,-2 1,1-1,0 1,0-1,-1 0,1-3,1-9,-1 1,-1-1,0 0,-4-20,2 14,-4-40,-2-1,-4 1,-2 1,-3 0,-31-74,39 114,0 0,-2 1,-18-26,25 39,-1 0,0 1,0-1,0 1,-1 0,1 0,-1 1,0 0,-1 0,1 0,-1 1,1 0,-14-4,19 7,-1-1,1 1,0 0,0-1,-1 1,1 0,0 0,-1 0,1 0,0 0,-1 1,1-1,0 0,0 0,-1 1,1-1,0 1,-2 0,2 0,1 0,-1-1,1 1,-1 0,1 0,-1-1,1 1,0 0,-1 0,1 0,0 0,0-1,-1 1,1 0,0 0,0 0,0 0,0 0,0-1,1 3,0 2,0-1,0 1,1-1,0 1,0-1,0 0,1 1,4 6,42 43,1-2,107 83,-54-48,138 134,-184-162,98 129,-146-176,-1 1,-1 0,0 0,-1 0,0 1,-1 0,0 0,3 18,-7-27,-1 0,1 1,-1-1,0 1,0-1,0 0,-1 1,0-1,0 0,0 1,-1-1,0 0,0 0,0 0,0 0,-1 0,0-1,0 1,0-1,-1 0,1 0,-1 0,0 0,-8 5,-4 3,10-6,0-1,-1 0,0 0,0-1,0 0,-1 0,0-1,-15 5,22-8,1 0,-1 0,0 0,1-1,-1 1,0 0,0 0,1-1,-1 1,1 0,-1-1,0 1,1-1,-1 1,1-1,-1 1,1-1,-1 0,1 1,0-1,-1 1,1-1,0 0,-1 1,1-1,0 0,0 1,-1-1,1 0,0 0,0 1,0-1,0 0,0 0,0 1,0-1,1 0,2-31,35-139,8-45,-30 112,4-163,-20 211,-2 0,-3 0,-3 1,-23-91,25 126,-11-35,16 51,0 1,-1 1,1-1,-1 0,0 0,0 1,0-1,0 1,0-1,0 1,-1 0,1 0,-1 0,-3-2,5 3,0 1,1-1,-1 1,0 0,0-1,0 1,0 0,0-1,0 1,0 0,0 0,0 0,0 0,0 0,0 0,0 0,0 0,0 1,0-1,0 0,0 1,0-1,0 0,0 1,1-1,-1 1,0-1,-1 2,0 0,1 0,0 0,-1 0,1 0,0 0,0 0,1 1,-1-1,0 0,1 1,-1 3,0 2,0 0,1 0,0 0,0 0,1 0,3 13,4-1,0 0,2-1,0 0,1-1,1 0,27 30,96 91,-124-129,290 255,-223-198,54 33,-87-68,-1 2,65 64,-107-95,1 0,-1 0,0 1,1-1,-2 1,1-1,0 1,-1 0,1 0,-1 0,0 0,0 0,-1 0,1 0,-1 6,-1-1,1-1,-2 0,1 1,-1-1,0 0,-1 0,-4 9,-3 3,-1-1,0 0,-2-1,0-1,-16 18,-21 16,-72 58,107-96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6.7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0,'19'930,"-12"-599,-74-1289,65 944,1 5,-1-1,1 0,1 0,0 0,0 0,3-16,-2 24,-1 0,1 0,0 0,0 0,0 0,1 0,-1 0,0 0,1 1,-1-1,1 0,-1 1,1-1,0 1,0 0,0 0,0-1,0 1,0 0,0 1,0-1,0 0,0 1,0-1,0 1,1-1,-1 1,0 0,0 0,1 0,-1 0,0 1,0-1,4 2,8 0,-1 1,0 0,0 1,0 1,0 0,-1 0,0 2,17 10,85 71,-105-81,55 51,-2 3,-2 2,71 100,121 234,-243-379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7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0 253,'0'-4,"5"-2,5 1,5-4,9-4,5-5,5 2,6-2,14-5,1 0,0 4,3 2,1-1,3-2,-5 3,-3 4,-7 4,-11 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8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 58,'-2'-26,"1"-6,5 32,5 19,22 43,2 0,55 75,-28-46,615 888,-669-972,19 24,-25-30,1 1,0-1,0 0,-1-1,1 1,0 0,0 0,0 0,0 0,0-1,1 1,-1-1,0 1,0 0,0-1,0 0,1 1,-1-1,0 0,0 0,3 0,-3 0,0-1,0 0,0-1,0 1,-1 0,1 0,0 0,-1 0,1-1,-1 1,1 0,-1-1,0 1,1 0,-1-1,0 1,0 0,0-1,0-1,-1-36,1 29,-15-246,1 25,12 184,1-235,1 275,0 0,1 1,0-1,0 1,0-1,1 1,0-1,1 1,-1 0,1 0,5-8,-6 12,0 0,0 0,0 0,0 1,0-1,0 0,0 1,1-1,-1 1,1 0,-1 0,1 0,-1 0,1 1,0-1,-1 1,1-1,0 1,-1 0,1 0,0 0,-1 0,1 1,0-1,-1 1,1-1,0 1,-1 0,1 0,2 2,10 4,-1 0,0 1,0 0,0 1,-1 1,-1 0,14 15,74 89,-95-107,53 67,-4 2,-4 3,-2 1,-5 3,-3 1,54 168,-89-235,0-1,-2 0,0 1,-1 0,0 16,-2-26,0-1,-1 0,0 0,0 0,-1 0,0 0,0 0,0 0,-1-1,0 1,0-1,0 1,0-1,-1 0,0-1,-8 9,-4 1,-2-1,0 0,0-1,-1-1,-1 0,-40 14,6-6,-84 16,100-28,-1-1,1-3,-1-1,1-2,-1-1,1-2,-1-2,1-1,-66-21,80 19,1-2,0 0,0-1,1-2,1 0,-39-31,47 32,0-1,0 0,2-1,-1 0,2-1,0 0,1 0,0-1,1-1,-8-23,13 31,0-1,0 0,1 0,0 0,1 0,0 0,1 0,0-1,0 1,3-10,-2 14,1 0,0 0,0 1,0-1,1 1,0-1,0 1,1 0,-1 0,1 0,0 1,0-1,1 1,-1 0,1 0,0 1,10-6,54-22,-36 20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8.7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0,'4'0,"6"4,10 10,14 3,14 7,12 8,9 2,9 5,5 4,-4 3,-2-2,-6 0,-10-3,-8-4,-7-4,-13-4,-7-7,-9-6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9.0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9.5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52,'3'-3,"1"0,0 1,0-1,0 1,0 0,1 0,-1 1,0-1,1 1,-1 0,1 0,0 0,-1 1,1-1,0 1,-1 1,1-1,8 2,7 1,-1 2,1 0,18 8,124 51,-2 7,215 131,-311-162,62 50,-103-72,-1 1,-1 1,-1 1,-1 1,31 47,-42-56,-2 0,0 1,-1 0,0 0,-1 0,4 22,-7-28,1 1,-2 1,1-1,-1 0,0 0,-1 0,0 0,-1 0,0 0,0-1,-6 15,8-22,0 0,-1 0,1 0,-1 0,1 0,-1 0,1 0,-1 0,0 0,0 0,1 0,-1 0,0 0,0 0,0 0,0-1,0 1,0 0,0-1,0 1,0-1,0 1,0-1,-1 0,1 1,-2-1,1 0,1-1,-1 0,1 1,-1-1,1 0,0 0,-1 0,1 0,0 0,0 0,-1-1,1 1,0 0,0 0,1-1,-3-2,-3-8,0-1,0 0,-4-17,-12-59,4 0,-11-140,25 146,4 1,18-151,-12 201,0 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49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41,'0'-9,"-4"-6,-2 2,0 9,6 9,7 12,6 16,10 24,10 15,11 21,12 16,-4-11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1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1,'-1'18,"-1"0,-1-1,-7 23,-2 16,2 15,-4 139,15-179,0 1,2-1,2 1,1-1,1 0,22 57,-26-80,0 0,1-1,0 0,0 0,1 0,0 0,0-1,1 0,-1 0,1 0,13 8,-18-13,0-1,1 0,-1 0,0 1,1-1,-1 0,1 0,-1 0,1-1,-1 1,0 0,1 0,-1-1,0 1,1-1,-1 1,0-1,1 0,-1 1,0-1,0 0,0 0,0 0,0 0,0 0,0 0,0 0,0 0,0 0,-1 0,1-1,0 1,-1 0,1-2,22-51,-22 49,7-24,-1 0,-1-1,-2 0,1-48,-10-123,5 193,-4-29,-2 0,-1 0,-2 0,-26-67,35 103,-1 0,1 0,0 0,-1 1,1-1,0 0,-1 0,1 0,0 0,0 0,0 1,-1-1,1 0,0 0,0 0,1 0,-1 0,0 0,0 0,0 0,0 0,1 1,-1-1,1 0,-1 0,1-1,0 2,1-1,-1 1,0 0,0 0,0 0,0 0,0 0,1 0,-1 0,0 0,0 0,0 1,0-1,0 0,0 1,1-1,0 2,56 34,-50-31,36 20,1-1,1-3,82 26,32 14,-63-22,-58-27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0.9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0,'1'0,"0"1,0-1,0 1,0-1,0 1,0 0,0-1,0 1,0 0,0 0,0 0,0-1,0 1,-1 0,1 0,0 0,-1 0,1 1,0 0,13 30,-9-21,18 38,19 42,5-1,85 124,-51-108,5-4,118 109,-172-188,-32-23,0 0,0 0,1 0,-1 0,0 0,0 1,1-1,-1 0,0 0,0 0,1 0,-1 0,0 0,1 0,-1-1,0 1,0 0,1 0,-1 0,0 0,0 0,0 0,1 0,-1 0,0-1,0 1,0 0,1 0,-1 0,0-1,0 1,0 0,0 0,1 0,-1-1,0 1,0 0,-2-21,-25-73,12 49,3 0,1 0,2-1,2 0,0-48,7 92,-1-1,1 1,1 0,-1 0,0-1,0 1,1 0,-1 0,1 0,0-1,0 1,0 0,0 0,0 0,0 0,0 0,1 1,-1-1,4-3,-4 4,1 1,0-1,0 0,0 1,0-1,0 1,0-1,0 1,0 0,0 0,0 0,0 0,0 0,0 0,0 1,-1-1,1 1,2 0,11 5,-1 0,0 2,-1-1,21 16,-22-14,66 41,-38-26,-1 1,-1 2,-2 2,53 53,-71-59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1.5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1,-1-1,1 1,0 0,0 0,0 0,-1 0,1 0,-1 0,1 0,-1 0,1 1,-1-1,0 0,1 1,1 3,21 34,-16-25,148 280,-52-87,-80-163,117 225,-130-245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2.09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1 178,'15'-1,"-1"-1,1 0,0-1,-1 0,0-1,1-1,-2-1,1 0,-1 0,17-11,-14 9,1 1,0 0,0 2,1 0,24-4,42-11,58-27,-109 33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3.9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0,'-1'7,"0"0,-1 0,0 0,0 0,-1-1,0 1,-6 9,-3 9,-688 1765,664-1694,-21 71,50-137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4.9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864 883,'-1'-2,"1"-1,-1 1,1 0,-1 0,0-1,0 1,0 0,0 0,-1 0,1 0,-1 0,1 0,-1 0,1 1,-1-1,0 1,0-1,0 1,0 0,-4-2,-45-19,30 17,0 2,-1 0,1 1,-1 1,1 1,-1 1,0 1,1 1,0 0,-1 2,2 1,-1 0,1 2,0 0,0 1,1 1,-25 17,15-6,1 1,1 1,2 1,0 1,1 2,2 0,0 1,2 2,-29 57,24-36,-25 77,42-100,0-1,2 1,1 1,-3 49,8-74,0-1,0 1,1-1,-1 1,1 0,0-1,0 1,0-1,0 0,0 1,1-1,-1 0,1 0,0 0,0 0,0 0,1 0,-1 0,1-1,-1 1,1-1,0 0,0 0,0 0,0 0,0 0,0-1,1 1,-1-1,1 0,-1 0,8 1,9 1,1-1,0-1,0-1,34-4,-16 2,-34 2,0 0,-1 0,1-1,0 0,-1 0,1 0,0 0,-1 0,0-1,1 0,-1 0,0 0,0 0,0-1,0 0,6-6,-6 4,-1 0,0 0,0 0,0-1,0 1,-1-1,0 0,0 0,-1 0,0 0,0 0,0-12,4-77,-5 0,-5 0,-22-138,-84-272,103 473,-126-427,116 426,13 32,7 20,10 17,1 0,2 0,2-2,1 0,35 50,-41-64,58 91,3-3,6-3,111 115,-170-198,27 25,-45-46,0 1,0-1,0 1,0-1,0 0,0 1,1-1,-1 0,1-1,-1 1,0 0,1-1,-1 1,1-1,-1 0,1 0,0 0,-1 0,1 0,3-2,6-2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5.9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378 438,'3'-1,"-1"1,0-1,0 0,0 1,0-1,0 0,0-1,0 1,0 0,0 0,0-1,0 1,-1-1,1 0,-1 1,1-1,-1 0,2-3,22-38,-23 39,5-11,-1 0,0-1,-1 0,-1 0,0 0,-1 0,-1-1,0-31,-2 39,0-1,-1 1,0 0,-1 0,0 0,0 0,-1 0,0 0,-1 1,0-1,0 1,-1 0,0 0,0 1,-1-1,0 1,-9-8,11 11,-1 1,1 0,-1 1,0-1,1 1,-1 0,0 0,0 0,0 1,-1-1,1 1,0 1,0-1,-1 1,1 0,0 0,-1 0,1 1,0 0,0 0,-1 0,1 1,0-1,-8 5,-1 1,0 0,1 1,0 1,1 0,-1 0,2 1,-13 14,7-4,0 1,2 0,1 2,0-1,2 2,1-1,0 2,-12 47,14-36,1 0,2 0,1 0,3 1,2 66,1-91,0-1,1 1,1-1,0 1,0-1,1 0,0 0,1 0,0-1,1 0,0 0,1 0,0-1,0 0,1 0,0-1,1 0,0 0,0-1,0 0,1-1,0 0,1 0,-1-1,1 0,0-1,0-1,20 5,0-1,0-2,1-1,-1-1,1-2,0-1,-1-2,1-1,33-7,-41 4,1 0,-1-2,-1-1,1-1,-1-1,-1-1,0 0,-1-2,0-1,29-27,-2-2,78-81,-104 97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6.9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221 123,'-1'-8,"1"1,-1-1,0 0,-1 0,1 1,-2-1,1 1,-1 0,-5-10,7 15,-1-1,1 1,-1-1,1 1,-1 0,0-1,0 1,0 0,-1 0,1 1,0-1,-1 0,1 1,-1-1,1 1,-1 0,0 0,1 0,-1 0,0 1,0-1,0 1,0-1,0 1,1 0,-1 0,0 0,-4 2,3-1,0 0,0 1,1 0,-1-1,0 1,1 1,0-1,0 1,-1-1,2 1,-1 0,0 0,0 0,1 0,0 1,0-1,0 0,0 1,-2 4,-3 10,0 0,-7 30,13-45,-9 34,2 0,1 1,2-1,0 42,4-68,2 0,-1 0,1 0,1 0,0 0,0-1,1 1,1 0,0-1,0 0,1 0,0 0,0-1,1 1,1-1,0-1,0 1,15 12,-21-19,1-1,-1 1,1-1,0 0,0 1,0-1,0 0,0 0,0 0,0 0,0-1,0 1,0 0,1-1,-1 0,0 1,0-1,1 0,-1 0,0 0,0-1,3 0,-3 0,0 0,0 0,0-1,0 1,0-1,0 0,0 0,0 1,-1-1,1 0,-1 0,0-1,1 1,-1 0,0 0,1-5,4-12,-1 0,-2 0,1-1,-1-21,-1 23,2-37,6-50,-8 96,0 0,0 0,1 0,0 1,0-1,1 1,0 0,9-14,-12 22,0-1,-1 0,1 1,0-1,0 0,-1 1,1-1,0 1,0 0,0-1,-1 1,1 0,0-1,0 1,0 0,0 0,0 0,0 0,0-1,0 1,0 1,0-1,0 0,-1 0,1 0,0 0,0 1,0-1,0 0,0 1,0-1,-1 1,1-1,0 1,0-1,-1 1,1 0,0-1,-1 1,1 0,-1-1,1 1,-1 0,2 1,29 46,-24-36,-3-6,517 790,-501-768,-7-6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7.6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1,'2'13,"0"1,1-1,0 0,1 0,1 0,0 0,14 23,2 8,413 815,-219-455,-194-364,38 55,-50-83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8.4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0,'2'8,"0"-1,1 1,-1-1,2 1,-1-1,1 0,0 0,0-1,1 1,6 6,0 3,380 596,-205-311,-143-232,-18-25,1-2,3-1,1-1,44 44,-73-82,0-1,0 0,1 0,-1 0,0 1,1-1,-1-1,1 1,-1 0,1 0,-1-1,1 1,-1 0,1-1,0 0,-1 1,1-1,3 0,-4 0,0-1,0 1,0-1,0 1,0-1,0 1,0-1,-1 0,1 1,0-1,0 0,-1 0,1 0,0 0,-1 0,1 0,-1 1,1-1,-1 0,0 0,1-3,1-6,0-1,0 0,-2 1,0-18,0 23,0-69,-2 22,2-1,2 1,3 0,17-78,-22 127,1-1,0 0,1 1,-1-1,0 1,1-1,0 1,0 0,0-1,0 1,1 0,-1 0,1 1,0-1,0 1,0-1,0 1,0 0,6-3,-4 3,-1 1,1 0,0 0,0 1,0-1,0 1,-1 0,1 1,0-1,0 1,0 0,0 0,6 2,14 8,0 0,-1 1,-1 2,34 24,-40-26,84 57,102 92,-178-138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2:58.9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774 1,'-1'4,"-1"0,0 0,1 1,-1-1,0 0,-1-1,1 1,-1 0,0-1,0 1,0-1,0 0,0 0,-5 3,-7 9,-53 53,-2-3,-3-3,-3-4,-2-3,-2-3,-128 61,173-97,5-5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1.5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0,'4'0,"6"0,11 5,9 5,6 2,0 2,3 5,-1-3,-6-2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0.3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183 168,'0'13,"1"-1,1 1,0 0,1-1,0 0,1 0,6 15,45 77,-35-68,89 151,113 221,-218-401,-2-2,0-1,0 0,0 1,-1 0,1-1,-1 1,0 0,0 8,-1-13,0 0,0 0,0 1,0-1,0 0,0 0,0 0,0 0,0 1,0-1,0 0,0 0,0 0,0 0,0 0,-1 1,1-1,0 0,0 0,0 0,0 0,0 0,0 0,-1 1,1-1,0 0,0 0,0 0,0 0,-1 0,1 0,0 0,0 0,0 0,0 0,-1 0,1 0,0 0,0 0,0 0,-1 0,1 0,0 0,0 0,0 0,0 0,-1 0,1 0,0 0,0-1,0 1,-14-10,-11-15,25 25,-69-81,3-3,-95-162,-72-203,222 425,3 11,1-1,1-1,0 1,1-1,1 0,-5-26,9 40,0 0,-1 0,1 0,0 0,0 0,0 0,0 0,0 0,0 0,0 0,0 0,1 0,-1 0,0 0,1 0,-1 0,0 0,1 0,-1 0,1 1,-1-1,1 0,0 0,-1 1,1-1,0 0,0 1,-1-1,1 0,0 1,0-1,0 1,0-1,0 1,0 0,0-1,0 1,0 0,0 0,0 0,0 0,0 0,0 0,0 0,0 0,0 0,0 0,0 0,1 1,7 1,0 1,0 0,0 1,11 6,-12-6,71 37,-2 4,76 60,133 122,259 272,-440-398,-100-96,-1-1,1 0,-1 0,1-1,0 1,10 4,-15-8,1 0,-1 0,0 1,1-1,-1 0,1 0,-1 0,1 0,-1 0,0 0,1 0,-1 0,1 0,-1 0,1 0,-1 0,0-1,1 1,-1 0,1 0,-1 0,0-1,1 1,-1 0,0 0,1-1,-1 1,0 0,1-1,-1 1,0 0,1-1,1-27,-25-225,11-267,17 495,-5 24,1 1,-1-1,0 1,1-1,-1 1,0 0,1-1,-1 1,1-1,-1 1,0 0,1-1,-1 1,1 0,-1 0,1-1,-1 1,1 0,0 0,-1 0,1 0,-1 0,1 0,0 0,3 1,-1 0,0 0,1 0,-1 0,0 1,0 0,0 0,0 0,0 0,5 5,38 34,-1 3,69 85,62 112,-157-213,80 122,95 191,-192-337,0 0,0 1,1-1,0 0,0-1,0 1,6 6,3-2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0.7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2.2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384 588,'3'1,"1"1,-1-1,0 1,0-1,-1 1,1 0,0 0,0 0,-1 0,1 1,-1-1,0 1,0 0,2 3,-1-3,45 61,53 92,-7-10,60 67,-37-55,118 213,-235-370,3 3,0 0,-1 1,0-1,0 1,0 0,0 0,-1 0,0 0,0 0,1 5,-2-9,0-1,0 0,0 0,0 1,0-1,0 0,0 0,0 1,-1-1,1 0,0 0,0 0,0 1,0-1,0 0,0 0,0 1,0-1,-1 0,1 0,0 0,0 0,0 1,0-1,-1 0,1 0,0 0,0 0,0 0,-1 0,1 1,0-1,0 0,0 0,-1 0,1 0,0 0,0 0,-1 0,1 0,-12-6,-9-13,-335-427,330 410,-47-62,-271-383,34-21,301 485,0 0,1-1,1 0,-8-28,15 43,-1-1,0 0,1 0,0 0,0 0,0 1,0-1,1 0,-1 0,1 0,0 1,2-7,-1 8,-1-1,1 1,-1 0,1 0,0 0,0 0,0 0,0 1,0-1,0 0,0 1,1-1,-1 1,1 0,-1 0,1 0,-1 0,1 1,-1-1,4 0,18-2,-1 1,1 1,0 0,-1 2,1 1,-1 1,1 1,31 10,23 11,80 37,-86-32,-52-21,0 1,-1 1,0 1,0 0,-1 2,-1 0,0 0,-2 2,1 0,-2 1,23 34,-30-42,-1 1,0-1,-1 1,0 0,0 1,-1-1,-1 1,0-1,0 1,-1 0,0 0,-1 1,-1-1,0 19,0-17,-1-1,0 1,-1-1,0 1,0-1,-2 0,-8 22,9-27,-1 0,0-1,0 0,-1 0,0 0,0-1,0 0,-1 0,1 0,-1 0,0-1,-1 0,1 0,-12 4,-13 8,-48 32,27-14,37-25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5.3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1 188,'0'9,"2"0,-1 1,1-1,0 0,1 0,0-1,1 1,8 15,46 66,-40-64,17 27,2-2,3-1,58 57,-82-93,0 0,1-1,0-1,1-1,36 16,-41-21,0-2,1 0,0 0,-1-1,1-1,0 0,1-1,-1-1,25-2,-33 2,-1-1,0 0,0 0,1-1,-1 1,0-1,0 0,0-1,-1 1,1-1,0 0,-1 0,0 0,0-1,0 0,0 1,0-1,-1 0,0-1,0 1,0-1,0 1,-1-1,1 0,-1 0,-1 0,1 0,1-11,1-10,-1 0,-1-1,-2 1,-4-46,1 26,1 2,-1 0,-2 0,-2 0,-2 1,-2 0,-32-80,21 85,22 36,-1 0,0 1,0-1,0 1,0 0,0-1,0 1,0 0,0-1,-1 1,1 0,0 0,-1 0,1 0,-1 0,1 1,-1-1,1 0,-1 1,0-1,-2 0,3 2,1-1,-1 0,1 0,0 1,-1-1,1 1,0-1,-1 0,1 1,0-1,0 1,-1-1,1 1,0-1,0 0,0 1,0-1,-1 1,1-1,0 1,0-1,0 1,0-1,0 1,0-1,0 1,1-1,-1 1,0-1,0 1,0-1,0 1,1-1,-1 1,0-1,0 0,1 1,-1-1,0 1,1-1,-1 0,0 1,1-1,15 20,6-1,1-1,0-1,1-1,1-2,49 22,32 19,-51-21,-2 2,-1 3,89 85,-123-105,0 1,-1 0,-1 1,-1 1,-1 0,0 1,-2 1,-1 0,-1 0,-1 1,-1 0,6 35,-8 35,-6-89,0 0,0-1,0 1,-1 0,0-1,0 1,-1-1,1 0,-1 1,0-1,-1 0,1 0,-1 0,-4 5,-4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5.7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1,'0'4,"4"1,10 9,12 11,21 8,30 17,31 17,-3-3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6.5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1,'-11'0,"0"2,0-1,0 2,0-1,1 2,-1-1,1 1,0 1,0 0,-15 10,-10 9,-45 40,64-51,-62 58,3 2,4 4,3 3,3 3,5 2,3 3,3 3,-51 122,100-201,-8 15,-18 58,29-79,1 0,-1 0,1 0,0 0,1 1,0-1,-1 0,2 0,-1 0,1 0,0 1,0-1,1 0,0 0,0-1,3 7,-2-8,0 0,0-1,1 1,0-1,0 0,-1 0,2 0,-1-1,0 1,0-1,1 0,0 0,-1 0,1-1,0 0,0 0,-1 0,1 0,8-1,0 1,-1-1,1-1,0 0,-1-1,1 0,17-6,-8 1,0-1,-1-1,-1-1,1-1,20-15,-30 18,0-1,0-1,-1 0,-1 0,1-1,-2 0,0-1,0 1,10-22,118-329,-73 177,-62 182,-1 0,1 0,0 1,0-1,1 0,-1 1,1-1,-1 1,1 0,0-1,0 1,0 0,0 0,0 0,0 0,0 0,1 1,-1-1,1 1,-1 0,1-1,0 1,0 0,4-1,-2 3,-1-1,0 0,1 1,-1 0,0 0,0 0,0 0,0 1,0 0,0 0,-1 0,1 0,0 0,-1 1,0-1,5 5,210 191,90 75,-135-139,-137-99,-26-20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8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14 323,'-13'-14,"19"21,24 27,158 167,222 245,-26 22,-376-458,31 47,-37-55,-1 1,1 0,-1-1,0 1,0 0,0 0,0 0,0-1,0 1,-1 0,0 0,1 0,-1 0,0 0,0 0,-1 0,0 5,1-7,-1-1,1 1,-1-1,1 1,0-1,-1 1,1-1,-1 1,1-1,-1 1,1-1,-1 1,0-1,1 0,-1 1,1-1,-1 0,0 0,1 1,-1-1,0 0,1 0,-1 0,0 0,1 0,-1 0,0 0,1 0,-1 0,0 0,1 0,-1-1,0 1,1 0,-1 0,0-1,1 1,-1 0,-1-1,-23-18,-15-21,-68-87,61 67,-85-104,8-6,7-5,-121-243,227 399,2 0,0 0,1-1,1-1,1 1,0-1,2 0,-2-25,7 41,-1 0,2 1,-1-1,0 0,1 1,0-1,0 1,0 0,1-1,0 1,-1 0,1 0,1 1,-1-1,0 1,1 0,0-1,0 1,0 1,8-5,11-6,1 1,39-14,-42 18,24-8,0 1,2 3,76-11,-121 22,0 1,1-1,-1 1,0 0,1 0,-1 0,0 0,1 0,-1 0,0 1,1-1,-1 1,0 0,1 0,-1 0,0 0,0 0,0 0,0 0,0 1,0-1,-1 1,1-1,0 1,-1 0,1-1,1 3,0 3,-1 0,0 0,0 0,0 0,-1 0,1 1,-1 8,5 27,85 347,-89-379,0-1,0 1,-1 0,-1 0,0 0,0 0,-4 20,3-27,-1 1,1 0,-1 0,0 0,-1-1,1 1,-1-1,0 0,0 1,0-1,0-1,-1 1,1 0,-1-1,0 0,-1 0,1 0,-8 4,-6 1,-1-1,0 0,-1-2,0 0,0-1,0-1,0-1,0-1,0 0,-28-4,42 3,7-1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9.1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1 154,'28'1,"1"2,-1 1,0 1,0 1,51 20,128 66,-167-73,-1 0,166 79,192 125,-386-216,52 39,-61-44,1 0,-1 0,1 0,-1 1,0-1,0 1,0-1,0 1,0 0,-1-1,1 1,-1 0,0 0,0 1,0-1,0 0,-1 0,2 6,-2-8,0 0,-1 0,1 0,0 0,0 0,0-1,0 1,-1 0,1 0,0 0,-1 0,1 0,-1-1,1 1,-1 0,1 0,-1-1,0 1,1 0,-1-1,0 1,1-1,-1 1,0-1,0 1,0-1,1 0,-1 1,-1-1,0 1,-1-1,1 0,0 0,-1-1,1 1,0 0,-1-1,1 1,0-1,0 0,-3-1,-5-3,1 0,-1-1,-16-12,7-1,1 0,0-1,2 0,0-1,1-1,1-1,1 0,-17-45,13 24,2-2,2 1,2-2,-5-48,13 75,-6-75,9 85,0 0,0 0,1 0,0 0,1 1,0-1,4-10,-6 18,1 1,0-1,-1 1,1-1,0 1,0 0,0-1,0 1,0 0,0 0,0 0,1-1,-1 1,0 1,1-1,-1 0,1 0,-1 0,1 1,-1-1,1 1,-1-1,1 1,-1-1,1 1,0 0,-1 0,1 0,0 0,2 1,10 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09.9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203 145,'-7'-1,"-1"0,1 0,0-1,-1 0,-11-6,12 5,0 1,0-1,-1 1,1 0,0 1,-11-1,15 2,1 0,0 0,-1 1,1-1,0 1,0 0,-1 0,1 0,0 0,0 0,0 0,0 0,0 0,0 1,1-1,-1 1,0 0,1-1,-1 1,1 0,-1 0,1 0,0 0,0 0,-1 3,-5 11,1 1,1-1,1 1,0 0,1 0,-1 19,1 109,3-132,0 23,3 0,0-1,3 1,0-1,3 0,1-1,1 0,16 32,-16-43,1-2,1 1,0-2,2 0,0 0,2-2,0 0,1-1,0 0,2-2,0 0,33 18,-3-8,2-2,0-3,103 26,170 10,-292-51,-20-2,-1-1,1-1,0 0,0-1,-1 0,1 0,0-2,13-2,-24 3,0 0,0 0,0 0,0 0,0 0,0 0,-1-1,1 1,0-1,-1 1,1-1,-1 0,0 1,1-1,-1 0,0 0,0 0,0 0,0 0,-1 0,1 0,0 0,-1 0,0-1,1 1,-1 0,0 0,0 0,0-3,-1-8,-1 0,0 1,-7-24,8 32,-187-526,68 273,96 214,-1 1,-3 1,-56-63,77 96,0 0,-1 1,-1 0,1 1,-1 0,0 0,0 1,0 0,-1 1,-12-5,16 8,0 0,1-1,-1 2,0-1,0 1,0 0,1 0,-1 0,0 1,0 0,0 0,1 1,-1-1,1 1,-1 0,1 1,0-1,0 1,-9 6,-4 5,2-3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0.5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1,'-9'0,"1"0,-1 1,0-1,0 2,0-1,1 1,-1 1,1 0,-1 0,1 0,0 1,0 0,1 1,-1 0,1 0,0 0,0 1,1 0,-11 13,-24 27,-62 90,102-135,0 0,0 0,0 0,0 0,0 1,0-1,1 0,-1 1,0-1,1 1,-1-1,1 1,-1-1,1 1,0-1,-1 1,1-1,0 1,0-1,0 1,1 0,-1-1,0 1,0-1,1 1,-1-1,2 3,1-2,0 0,0 0,0 0,0 0,0 0,0-1,0 0,1 1,-1-1,0-1,6 2,236 39,-68-15,-106-11,1-3,1-4,130-1,-199-7,1-1,-1 1,0-1,1 0,-1 0,0-1,0 1,0-1,6-4,5-5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1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1,'5'0,"5"0,2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2.9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1154,'7'-2,"0"0,0-1,0 1,0-2,0 1,-1-1,1 0,-1 0,0 0,10-11,-6 7,45-39,-2-2,74-88,70-128,-190 254,28-45,-34 54,1 0,-1 0,0 0,0 0,-1 0,1-1,0 1,-1 0,1 0,-1 0,0-1,0 1,0 0,0 0,0-1,0 1,-1 0,1 0,-1-1,1 1,-1 0,-1-3,0 3,0 1,1 0,-1 0,0 0,0 0,0 0,0 0,0 0,0 1,0-1,0 1,0 0,0-1,0 1,0 0,0 0,0 0,0 0,0 1,0-1,0 0,0 1,0 0,-4 1,-52 23,52-21,-141 73,4 7,4 6,-139 117,263-196,2 1,0 1,0 1,1-1,-14 23,24-34,1 1,-1-1,0 1,1 0,0-1,0 1,0 0,0 0,0 0,0 0,1 0,0 0,-1 0,1 0,0 0,0 0,1 1,-1-1,1 0,-1 0,1 0,0-1,0 1,1 0,-1 0,0 0,1-1,0 1,-1-1,1 1,0-1,0 0,1 0,-1 0,0 0,1 0,-1 0,1 0,4 1,13 8,1-1,0-1,1-1,0-1,0-1,35 4,143 9,-176-18,35 3,1-3,0-2,0-3,65-14,-99 13,-1-2,0 0,-1-2,0-1,0-1,-1 0,0-2,-1-1,-1-1,0 0,-1-2,20-21,-11 4,-1-1,-2-1,-2-2,-1 0,-2-2,-1 0,-3-1,-1-1,-2-1,-2 0,-2 0,-2-1,3-46,-10 73,-1 0,-1-1,0 1,-1 0,-1 0,-1 0,0 1,-1-1,-11-22,14 33,-1 1,0-1,0 1,0 0,-1 0,0 0,0 1,0-1,-1 1,1 0,-1 0,0 0,0 1,0 0,-1 0,1 0,-1 1,1-1,-1 1,0 1,0-1,0 1,0 0,0 0,0 1,-1 0,1 0,0 0,-8 2,9-1,0 0,1 0,-1 0,1 1,0 0,-1-1,1 1,0 1,0-1,0 1,1-1,-6 5,8-5,-1 0,1-1,0 1,0 0,-1 0,1 0,0 0,0 0,1 0,-1 0,0 0,1 0,-1 1,1-1,0 0,0 0,0 0,0 1,0-1,0 0,1 0,-1 0,0 1,1-1,0 0,0 0,1 4,25 43,49 68,5 9,-45-61,29 74,-54-111,-1 1,-1 1,-2 0,-1 0,3 42,-8-67,-1 0,0-1,0 1,-1 0,0-1,0 1,0-1,0 1,0-1,-1 1,0-1,0 0,-5 7,1-2,-1-1,-1-1,1 1,-13 8,-9 9,18-13,14-11,27-19,409-300,-26-38,-401 345,-1-1,0 0,-1-1,12-18,-19 25,0 0,0 0,-1-1,0 1,0 0,0-1,-1 1,0-1,0 0,-1 1,0-1,0 1,-1-9,-2-11,-15-84,15 98,0 1,-1 0,0 1,0-1,-1 1,0-1,-10-12,13 21,1-1,-1 1,0 0,0 0,0 0,0 0,0 1,0-1,0 0,0 1,-1 0,1-1,-1 1,1 0,-1 0,1 0,-1 1,0-1,1 1,-1-1,0 1,0 0,1 0,-1 0,0 0,0 1,1-1,-1 1,-2 0,1 1,1 0,0-1,0 1,1 0,-1 1,0-1,1 0,-1 1,1 0,0-1,0 1,0 0,0 0,0 0,1 0,-1 0,1 1,0-1,0 0,0 1,1-1,-2 7,2 2,0 0,1 0,0 0,1 0,0-1,1 1,0 0,1-1,0 0,1 0,0 0,1 0,0-1,1 0,11 14,13 13,2-1,54 44,-80-73,106 88,57 54,-143-122,-2 1,0 0,-3 2,21 34,-38-54,0 1,-1 0,0 0,0 1,-1-1,-1 1,0-1,-1 1,0 0,0 0,-2 0,1-1,-1 1,-4 15,-5 18,-3 0,-23 57,16-48,12-33,-4 18,-1-1,-3-1,-1-1,-1 0,-41 58,47-81,0-1,-1 0,-1 0,0-1,-22 12,-84 41,68-38,23-12,-2-1,1-1,-2-2,1-1,-1-1,-1-2,1-1,-52 1,28-7,1-2,-1-3,1-2,-67-19,-177-28,230 45,22 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5.9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1 283,'1'44,"3"1,1-1,20 75,51 124,-54-178,356 862,-365-900,-5-6,2-1,0 0,2-1,0 0,1 0,30 32,-41-50,-1 1,1 0,0-1,0 0,0 1,0-1,0 0,0 0,0 0,0 0,0 0,0-1,1 1,-1-1,0 1,3-1,-3 0,-1 0,1-1,-1 1,0-1,1 1,-1-1,1 1,-1-1,0 0,1 0,-1 0,0 1,0-1,0-1,0 1,0 0,0 0,2-2,2-6,-1 0,0-1,0 0,0 1,3-19,-6 22,31-145,20-272,-3 18,-47 390,15-62,-16 74,0-1,0 1,0 0,0 0,1-1,-1 1,1 0,0 0,0 1,0-1,0 0,1 1,-1-1,1 1,0 0,-1 0,6-3,-6 4,1 1,0-1,-1 1,1 0,0 0,-1 0,1 0,0 0,-1 1,1-1,0 1,-1 0,1 0,-1 0,1 0,-1 0,4 3,44 31,-30-19,59 34,1-4,3-4,99 37,528 155,-708-233,0 0,0-1,0 1,0-1,0 1,0-1,0 0,0 0,0 0,0 0,0 0,0 0,0-1,0 1,-1-1,1 1,0-1,0 0,2-1,-3 1,0 0,0 0,0-1,0 1,-1 0,1 0,-1-1,1 1,-1 0,1-1,-1 1,0 0,0-1,1 1,-1 0,0-1,0 1,0-1,-1 1,1-3,-4-9,1 1,-1-1,-1 1,-9-18,11 26,-245-469,-70-146,290 554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6.9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2 860,'-1'-30,"0"11,1-1,1 0,0 1,1-1,2 1,0-1,11-31,80-142,-57 122,37-95,-71 156,-1 0,0 0,-1-1,0 1,0-1,-1 1,0-1,-1 1,-1-1,-1-16,1 23,-1 0,1 0,0 0,-1 0,0 0,0 0,0 0,0 1,-1-1,1 1,-1 0,0-1,0 1,0 0,-1 1,1-1,-1 1,1-1,-1 1,0 0,0 1,0-1,0 1,0-1,0 1,0 0,0 1,-7-1,8 0,0 1,0-1,0 1,0 0,0 0,1 0,-1 0,0 1,0-1,0 1,0 0,0 0,0 0,1 0,-1 0,0 1,1-1,-1 1,1-1,-1 1,-3 4,4-2,0-1,0 1,0-1,1 1,-1-1,1 1,0 0,0 0,0 0,1 0,0 0,-1 0,1-1,0 1,1 0,0 7,8 31,2-1,2 1,33 71,-24-59,50 120,228 619,-299-788,8 21,-1 0,-1 1,-2 0,3 34,-9-82,0-4,1 0,1 0,1 0,8-42,-1 34,2 0,1 0,22-44,-30 68,1 1,0 0,0 0,1 0,0 1,1 0,-1 0,1 0,1 1,-1 0,1 1,0 0,0 0,1 0,-1 1,1 0,11-3,-6 5,0 1,0-1,-1 2,1 0,0 1,0 0,-1 1,1 1,0 0,-1 0,0 2,0-1,0 2,20 11,11 9,0 3,59 50,-51-36,-1 2,-3 3,72 91,-104-116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8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1192,'0'-1,"0"0,0 1,0-1,0 0,0 0,0 0,0 0,0 0,0 0,-1 0,1 0,0 0,-1 0,1 1,0-1,-1 0,1 0,-1 0,1 1,-1-1,0 0,1 0,-1 1,0-1,1 1,-1-1,0 0,0 1,0 0,-1-2,0 2,0 0,-1 0,1 0,0 0,0 1,0-1,0 1,0-1,-1 1,1 0,0-1,-3 3,-5 3,-1 0,2 1,-19 15,10-3,1 0,1 2,0 0,2 0,0 2,2-1,0 2,2 0,0 0,2 1,1 0,0 0,2 1,1-1,1 1,2 0,1 28,0-52,-1 0,1 0,1 0,-1 0,0 0,0 0,1 0,-1 0,1 0,0 0,-1 0,1-1,0 1,0 0,0 0,0-1,1 1,1 2,-2-4,1 1,-1 0,0-1,1 1,-1-1,1 1,-1-1,1 0,-1 1,1-1,-1 0,1 0,-1 0,1 0,-1-1,0 1,1 0,-1-1,3 0,8-4,-1 0,1-1,-1-1,18-13,-12 9,52-39,-2-2,-2-3,-3-3,-2-3,54-71,-88 99,-2-1,-1-1,-2-1,-1 0,26-70,-40 88,-1 0,0 0,-1 0,-1-1,-1 1,-1-1,0 0,-1 1,-1-1,-1 0,-1 1,-1-1,0 1,-1 0,-9-20,11 32,0 0,0 1,0-1,-1 1,0 0,0 0,-1 0,1 1,-1 0,0 0,0 0,0 0,-1 1,1 0,-1 0,0 0,0 1,0-1,0 2,-7-2,8 2,1 0,-1 0,0 1,0 0,0 0,0 0,0 1,1 0,-1 0,0 0,0 0,1 1,-1 0,1 0,0 0,-1 0,1 1,0-1,0 1,0 0,1 1,-1-1,1 0,0 1,0 0,-4 6,-12 23,2 1,1 1,1 0,2 1,2 1,2 0,1 0,1 1,2 0,2 0,3 49,1-71,2 1,0-1,1 0,0 1,1-2,1 1,1-1,0 0,1 0,0-1,1 0,1 0,0-1,1-1,13 12,-3-3,1-2,2-1,0 0,0-2,2-1,0-1,46 18,-64-28,1-1,0 0,0-1,0 0,0 0,0-1,0 0,1-1,-1 1,0-2,1 0,-1 0,0 0,0-1,0-1,0 1,0-1,-1-1,1 0,-1 0,0-1,0 0,-1 0,1-1,-1 1,0-2,-1 1,1-1,-1 0,-1 0,10-16,16-28,-2-1,-2-1,-3-1,-2-2,-2 0,-3-1,-2 0,-3-2,8-111,-13 68,-8-125,-2 185,-1 0,-3 1,-1 0,-2 0,-27-71,31 99,0 1,-1 0,-14-19,20 29,0-1,-1 1,0 0,1 0,-1 0,0 0,0 0,0 1,0-1,-1 1,1-1,0 1,-1 0,1 0,0 0,-1 0,0 0,1 0,-1 1,1-1,-1 1,0 0,1 0,-1 0,-3 0,4 1,0 0,0 1,0-1,0 0,0 1,1-1,-1 1,0 0,1-1,-1 1,1 0,0 0,0 0,0 0,-1 0,2 0,-1 1,0-1,0 0,1 0,-1 1,1 2,-5 56,7-45,0 0,1 0,1 1,0-2,1 1,1-1,1 1,0-2,0 1,2-1,0 0,0-1,20 22,4 0,1-2,2 0,58 39,173 88,-108-70,-114-66,-35-20,0 0,0 1,0 1,-1-1,0 2,0-1,0 1,-1 1,0-1,9 12,-16-16,0 0,0 0,0 0,0 0,-1 0,1 0,-1 0,0 0,0 1,0-1,0 0,-1 0,1 0,-3 6,-18 49,7-25,-28 90,-165 559,205-674,-2 5,2 0,0-1,0 1,1 0,1 24,0-35,0 0,1 1,-1-1,1 0,0 0,-1 0,1 0,0 0,0-1,0 1,1 0,-1 0,0-1,1 1,-1 0,1-1,1 2,0-1,0-1,0 0,-1 0,1 0,0 0,0-1,0 1,0-1,0 0,0 0,0 0,0 0,0 0,0 0,6-2,15-4,0-1,0-1,-1-1,40-21,84-60,-100 59,-26 18,313-209,-233 148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9.3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264 915,'0'-7,"1"1,-1-1,2 1,-1-1,1 1,0 0,0-1,1 1,0 0,0 1,6-11,6-3,32-34,-18 22,92-103,4-3,149-212,-267 338,-1 1,0-2,0 1,3-13,-8 23,0-1,-1 0,0 1,1-1,-1 1,0-1,0 1,0-1,0 0,0 1,0-1,0 1,0-1,-1 0,1 1,-1-1,0-1,0 2,0 0,0 0,0 1,0-1,-1 0,1 1,0-1,0 1,0-1,-1 1,1-1,0 1,-1 0,1 0,0 0,-1 0,1 0,0 0,-1 0,1 0,0 0,-1 1,1-1,0 0,-2 1,-10 3,0 0,0 1,1 1,-1 0,-22 14,-58 49,91-67,-65 55,2 2,3 3,-69 91,58-56,-110 195,162-253,1 0,3 2,1 0,2 1,1 0,-6 48,16-73,1 0,0 0,2 0,0 0,1 0,0 0,1 0,1 0,1-1,1 1,0-1,1 0,0 0,2-1,0 0,0 0,1-1,19 22,-11-19,2 0,0-2,0 0,2-1,-1-1,2-1,0-1,0-1,1 0,0-2,1-1,-1-1,36 4,-1-2,0-4,1-2,-1-3,90-11,-63 0,-1-3,0-3,-1-5,-1-2,-1-5,77-40,-129 55,-1-2,46-35,-66 45,1 0,-1-1,-1 0,0 0,0-1,0 1,-1-1,0-1,-1 1,0-1,7-21,-7 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19.74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20.1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1,'0'4,"0"2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20.9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1,'10'0,"1"1,-1 0,0 0,1 1,-1 1,0 0,0 0,0 1,-1 0,1 0,-1 1,0 1,-1 0,1 0,-1 0,10 11,-4-4,-2 0,1 0,-2 2,0-1,-1 1,0 1,-1 0,-1 0,0 1,-1 0,-1 0,-1 1,0 0,-2 0,0 0,-1 0,0 0,-2 1,0-1,-1 0,-1 0,0 1,-2-1,0-1,-12 32,-53 104,-151 246,213-388,-46 77,-66 82,98-143,-2 0,-1-1,-1-2,-2 0,0-2,-52 33,74-52,0 0,-1 0,1 0,-1-1,1 0,-1 0,0-1,1 1,-1-1,0 0,0-1,0 1,-9-2,-2-4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24.3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81 508,'0'3,"1"1,-1 0,1-1,0 1,1-1,-1 1,0-1,1 1,2 3,9 19,220 598,41 121,-205-583,-82-189,-1 1,-26-39,-5-7,-81-172,-144-393,232 533,4-3,5 0,5-2,5-1,4 0,0-136,15 238,0 1,0-1,1 1,0-1,1 1,-1-1,1 1,1 0,-1 0,1 0,6-9,-7 12,1 1,0 0,0-1,1 1,-1 1,0-1,1 0,0 1,0 0,0 0,0 0,0 0,0 0,0 1,1 0,-1 0,0 0,1 1,-1-1,6 1,64-1,-1 4,0 2,0 4,0 3,-1 4,108 37,-149-43,-1 2,0 2,-1 0,0 2,-2 1,0 2,49 42,-68-53,1 1,-1 0,-1 0,0 0,0 1,-1 0,0 0,-1 1,0 0,0 0,-2 0,1 0,-1 1,-1 0,0-1,-1 1,0 0,0 0,-1 0,-1-1,0 1,-1 0,0 0,-8 21,4-16,-2-1,0 1,-1-2,0 1,-1-1,-1-1,-1 0,0 0,-25 21,-13 6,-77 48,93-66,4-4,-1 0,0-2,-1-1,0-2,-60 18,87-31,0 0,-1 0,1 0,-1-1,1 0,-1 0,1 0,0 0,-10-3,-5-5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5.1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43 208,'-1'-5,"0"-1,0 1,0-1,-1 1,1-1,-1 1,-1 0,1 0,-7-9,6 9,0 1,1-1,-1 0,1 0,0 0,1-1,-3-7,4 11,0-1,1 1,-1-1,0 1,1 0,-1-1,1 1,0 0,0-1,0 1,0 0,0 0,0 0,0 0,1 0,-1 0,1 0,0 0,0 0,-1 1,5-3,2-2,1 0,0 1,0 1,0-1,0 1,1 1,-1 0,1 0,0 1,15-2,-2 2,0 1,0 1,35 4,-54-4,-1 1,0-1,1 1,-1 0,0 0,0 0,1 1,-1-1,0 1,0 0,-1 0,1 0,0 0,-1 0,1 0,-1 1,5 4,-4-1,0-1,-1 0,1 1,-1-1,0 1,0 0,-1 0,0-1,1 11,-1 9,-1 0,-1 0,-9 46,9-60,-12 52,-2 1,-28 73,-59 119,80-203,18-46,2 1,-1-1,1 0,0 1,-1 11,3-2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3.5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280 1023,'-3'-3,"1"-1,-1 1,1-1,0 1,0-1,1 0,-1 1,1-1,0 0,0 0,-1-8,-2-50,4 32,-30-447,10 302,16 151,-2 0,0 1,-1-1,-2 1,-13-26,19 45,1 0,-1 0,0-1,0 2,0-1,-1 0,1 1,-1 0,0-1,0 1,0 1,-1-1,1 1,0-1,-1 1,0 1,1-1,-11-1,13 2,-1 1,1 0,-1 0,0 1,1-1,-1 0,1 1,-1 0,1-1,-1 1,1 0,-1 0,1 1,0-1,0 0,-1 1,1-1,0 1,0 0,1 0,-1 0,0 0,1 0,-1 0,1 0,-1 0,1 1,0-1,0 0,0 1,0-1,1 1,-1-1,1 1,-1 0,1 4,-1 5,0 1,1-1,1 1,0-1,0 1,2-1,-1 0,1 0,1 0,0 0,1 0,11 19,10 12,56 73,-64-92,159 226,-152-209,-1 2,-2 0,-2 2,18 59,-36-99,-1 0,1-1,-1 1,0 0,-1 0,1-1,-1 1,0 0,0 0,-1 0,1 0,-3 6,1-7,0 0,0 0,-1 0,1 0,-1-1,0 1,0-1,0 0,-1 0,1 0,-1-1,0 1,-4 2,-54 34,-13 8,-72 59,59-42,70-50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2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0 320,'56'0,"0"1,0 3,106 22,-116-14,-1 2,0 1,-2 3,71 38,-114-56,0 1,0-1,0 0,0 0,0 0,0 1,0-1,1 0,-1 0,0 0,0 0,0 0,0 1,0-1,1 0,-1 0,0 0,0 0,0 0,0 0,1 0,-1 0,0 0,0 0,0 0,1 0,-1 0,0 0,0 0,0 0,1 0,-1 0,0 0,0 0,0 0,1 0,-1 0,0 0,0 0,0 0,0 0,1 0,-1 0,0-1,0 1,0 0,0 0,0 0,1 0,-1 0,0-1,0 1,0 0,0 0,0 0,0-1,-5-14,-16-21,4 9,0-1,2 0,-17-47,26 57,0-1,1 0,1 0,0 0,2-1,0 1,2-23,0 38,0 1,0 0,1 0,0-1,-1 1,1 0,0 0,1 0,-1 0,1 0,-1 0,1 0,0 1,0-1,0 0,0 1,0 0,1-1,4-2,-2 2,0 0,1 0,-1 1,0 0,1 0,0 1,-1-1,1 1,0 0,9 0,-1 1,1 1,-1 0,0 1,1 0,-1 1,0 1,0 0,19 9,85 56,-79-44,68 32,-90-50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5.6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6.5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0,'4'0,"2"5,-1 5,0 9,-2 11,-1 4,-1 5,-1 4,1 8,-2 12,1 9,-5 4,-5-2,-5-5,-5-5,-3-6,2-8,5-12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7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3,'4'-3,"6"11,6 14,51 119,60 185,-97-244,-1-7,-13-36,-1 1,-1 0,13 80,-25-97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8.5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1 273,'0'-16,"0"-1,0 0,1 0,0 0,6-23,-5 34,0 0,0 1,1-1,0 1,0-1,0 1,0 0,1 0,0 0,0 1,0-1,1 1,0 0,-1 0,11-6,0 1,0 0,1 0,0 2,0 0,1 0,27-6,-36 12,-1 0,1 1,0 0,0 0,0 0,0 1,-1 0,1 1,0 0,-1 0,1 0,-1 1,0 0,0 1,0-1,0 1,9 8,-12-9,0 0,1 1,-1 0,-1 0,1 0,0 0,-1 1,0-1,0 1,-1 0,1 0,-1 0,0 0,0 1,-1-1,1 0,-1 1,-1-1,1 1,-1-1,1 1,-2-1,1 1,-1-1,1 1,-2-1,-1 6,0 2,-2-1,0 0,0 0,-1 0,-1 0,0-1,-1 0,0-1,0 0,-13 12,1 0,0 2,2 0,-18 30,6-9,19-29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39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52,'6'-5,"0"0,0 0,0 1,0-1,1 1,0 0,0 1,0 0,0 0,0 1,0-1,1 2,0-1,-1 1,12-1,-13 2,0 0,-1 0,1 1,0 0,0 0,-1 0,1 0,-1 1,1 0,-1 0,0 1,0-1,0 1,0 0,0 1,-1-1,1 1,-1 0,0 0,7 9,-7-7,1 1,-1-1,0 1,-1 0,0 0,0 1,0-1,-1 1,2 12,-3-7,-1 0,0-1,-1 1,-1 0,-3 15,-43 191,40-176,2 0,2 1,1 0,3-1,1 1,9 48,-9-86,0-1,0 1,1-1,0 0,0 0,0 1,1-1,0-1,0 1,0 0,0-1,1 1,-1-1,10 7,-6-5,1-1,0 0,0-1,1 0,-1 0,1 0,0-1,11 2,15 1,0-1,1-3,61-2,-80 0,13-1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0.1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0 233,'10'-7,"0"0,1 0,0 1,0 1,24-9,-24 10,56-18,1 2,71-9,-117 24,219-24,-181 25,-1-2,1-3,-2-2,78-26,-109 26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0.7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1,'0'4,"0"10,4 7,6 9,5 7,5 2,3 7,2 4,5-1,-2 2,2 3,1-1,-6-4,-2-2,-1-5,0-5,-3-5,-6-8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1.4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1,2 3,-1 4,4 2,4 7,4-1,4 3,2 5,2 2,1 3,0-1,0-3,0-3,-5-2,-5-7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3.2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1 306,'44'-2,"1"-2,55-13,1 0,613-94,117-16,-711 113,135 1,-221 13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3.9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1 367,'17'-1,"0"0,0-2,-1 0,1-1,26-9,6-3,613-132,8 36,-101 55,-520 53,-16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3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23,'0'-1,"1"0,0 0,0-1,0 1,0 0,0 0,0 0,0 0,0 0,1 0,-1 0,0 0,0 1,1-1,-1 0,1 1,-1-1,0 1,1-1,-1 1,1 0,-1 0,1 0,2 0,41-5,-18 8,0 0,0 2,0 1,-1 1,1 2,42 19,-46-19,566 276,-327-148,104 56,-334-177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5.4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0,'1'13,"0"0,1 0,1 0,0 0,0-1,1 1,8 16,48 83,-44-85,246 406,146 268,-325-525,-70-232,-3 22,1 1,2 0,1 0,2 2,24-39,-26 45,14-19,1 0,3 2,1 2,2 0,1 3,3 1,0 1,3 3,0 1,2 2,1 3,1 1,50-19,-51 26,0 2,1 1,1 3,0 2,1 2,-1 2,1 3,1 1,-1 2,0 3,0 1,0 3,-1 2,63 19,-80-17,-1 1,0 1,0 2,-2 1,0 1,0 1,-2 1,-1 2,0 0,-1 2,-2 0,0 1,-1 2,-2 0,-1 1,20 40,-34-60,0 0,0 1,-1-1,0 1,0 0,-1 0,0 0,0 0,-1 0,0 14,-2-16,1-1,0 1,-1-1,0 1,0-1,-1 0,0 0,0 0,0 0,0 0,-1-1,1 1,-1-1,0 0,-8 6,-35 25,-2-2,-1-2,-1-2,-1-2,-63 21,-288 80,268-90,76-23,0-3,-1-2,0-3,0-2,-1-3,-87-9,129 4,-1-1,2 0,-1-1,-24-11,28 10,-3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6.3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48,'23'-1,"-1"-2,0 0,40-12,-34 7,48-6,-45 12,1 1,0 1,-1 2,1 1,-1 2,47 12,-60-12,0 1,-1 1,0 0,0 1,0 1,-1 1,0 0,-1 1,0 0,-1 2,-1-1,18 21,-27-28,0 0,-1 1,1-1,-1 1,0 0,-1 0,1 0,-1 0,0 0,-1 0,1 1,-1-1,-1 1,1-1,-1 1,0-1,-1 1,1-1,-1 1,-1-1,1 0,-1 0,0 1,0-1,-4 6,-7 11,-2 0,0-2,-1 0,-37 37,1 1,12-11,-75 100,99-125,1 0,2 1,0 0,-15 43,26-59,-1 0,2-1,-1 1,1 0,0 0,1 0,0 0,0 0,1 0,0 0,0 0,0-1,1 1,1 0,-1-1,1 0,1 1,-1-1,1 0,0-1,1 1,0-1,5 7,-3-6,1 0,0 0,1 0,0-1,0 0,0-1,0 0,1-1,0 1,0-2,0 1,0-2,1 1,-1-1,1-1,17 1,47-4,-53 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46.91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11,'0'-5,"0"-1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3:59.7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1036,'-1'-28,"0"17,1 0,0 1,0-1,1 1,3-17,-3 25,0 0,0-1,-1 1,1 0,0 0,1 0,-1 0,0 0,1 1,-1-1,1 0,-1 1,1-1,0 1,0-1,-1 1,1 0,0 0,0 0,0 0,1 0,-1 0,0 0,0 1,0-1,1 1,-1 0,0-1,0 1,5 1,26 2,1 1,-1 2,-1 1,34 12,-7-2,153 31,1-9,3-10,0-9,1-9,252-21,104-64,-8-51,-146 30,-228 61,362-16,196 49,-412 6,-253-4,8 1,131-15,-219 13,46-10,-48 10,1-1,-1 0,0 1,0-1,0 0,0 0,0 0,0 0,0-1,-1 1,1-1,0 1,-1-1,1 1,-1-1,1 0,-1 0,2-3,-3 4,0 0,0 0,0 0,0 0,0 0,0 0,0 0,0 0,-1 0,1 0,0 1,-1-1,1 0,0 0,-1 0,0 0,1 1,-1-1,1 0,-1 0,0 1,1-1,-1 0,0 1,0-1,-1 0,-26-15,24 14,-209-92,73 36,-639-280,594 275,60 24,125 39,0 0,-1 0,1 0,0 0,-1 0,1 1,0-1,-1 0,1 0,0 0,0-1,-1 1,1 0,0 0,-1 0,1 0,0 0,0 0,-1 0,1 0,0-1,0 1,-1 0,1 0,0 0,0 0,-1-1,1 1,0 0,0 0,0-1,0 1,-1 0,1 0,0-1,0 1,0 0,0-1,0 1,0 0,0 0,0-1,0 1,0 0,0-1,0 1,0 0,0 0,0-1,0 1,0 0,0-1,0 1,1-1,20-6,36 0,144 3,1 9,-1 8,234 47,-391-51,-2 2,1 2,39 19,-78-31,-1 1,0 0,0 0,0 0,-1 0,1 0,0 1,-1-1,0 1,1-1,-1 1,0 0,0 0,-1 0,1 0,-1 0,1 1,-1-1,0 0,0 1,0 4,1 7,-1 1,-1-1,-2 28,-1-6,-9 210,-10 0,-11-2,-11-2,-103 326,140-546,-1-1,-12 25,9-30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0.8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1,'0'3,"1"1,0-1,0 1,0-1,1 0,-1 1,1-1,2 3,5 13,301 696,57 134,-291-657,92 209,-156-383,-12-18,0 0,0 1,0-1,0 0,0 0,0 0,1 0,-1 0,0 0,0 0,0 0,0 0,0 0,1 0,-1 0,0 0,0 0,0 1,0-1,0 0,1 0,-1-1,0 1,0 0,0 0,0 0,1 0,-1 0,0 0,0 0,0 0,0 0,0 0,0 0,1 0,-1 0,0 0,0-1,0 1,0 0,0 0,0 0,0 0,0 0,0 0,1-1,-1 1,0 0,0 0,0 0,0-1,3-34,-1 11,5-12,2 0,2 1,1 1,2 0,1 0,1 2,2 0,33-44,1 7,4 3,92-86,-76 85,114-81,-146 120,1 3,1 1,1 2,86-31,-113 48,0 1,1 0,-1 1,1 0,0 2,0 0,0 1,0 1,0 0,0 1,-1 1,1 0,28 11,-26-6,-2 1,1 1,-1 0,-1 1,0 1,0 0,-1 1,-1 1,0 0,-1 1,17 25,-5 0,-1 0,-2 2,-3 0,-1 1,-2 1,-2 1,-1 0,-3 1,-2 0,-2 1,-2-1,-2 1,-2 0,-7 55,5-89,0 1,-1 0,-1-1,-1 1,0-1,0 0,-1-1,-1 1,0-1,-1-1,-9 13,3-9,0-1,-1-1,0 0,-1-1,-1 0,1-2,-25 12,-23 7,-1-3,-1-3,-1-3,0-3,-2-2,0-4,-137 5,176-16,-1-1,1-2,0 0,0-2,0-1,1-2,0-1,0-1,1-1,0-2,1-1,0-1,2-1,0-1,-25-22,-5-8,23 21,-48-51,71 63,5 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1.4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5,9 7,2 8,9 6,4 9,7 13,3 1,4-3,0-2,-7-8,-4-8,-7-7,-7-5,-5-9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1.74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2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1,'26'1,"0"1,0 2,-1 1,0 1,0 1,0 1,33 15,158 94,-202-109,118 76,136 114,107 119,-85-48,-284-264,-1 0,0 1,-1-1,1 1,-1 0,-1 1,1-1,3 10,-6-15,-1 0,0 1,1-1,-1 0,0 0,0 1,0-1,0 0,0 0,-1 1,1-1,0 0,0 0,-1 0,1 1,-1-1,1 0,-1 0,0 0,-1 2,0-1,0 0,0-1,0 1,-1 0,1-1,-1 0,1 1,-1-1,1 0,-1 0,0-1,-5 2,0 0,0 0,-1-1,1 0,-1 0,0-1,1 0,-1-1,1 0,-1 0,1-1,0 0,-1 0,1-1,0 0,0-1,1 0,-1 0,1 0,0-1,0 0,0 0,0-1,1 0,0 0,-6-9,-17-17,3-2,0 0,3-2,0 0,3-2,-21-50,30 58,1 0,1-1,1 0,2 0,1-1,2 1,1-1,1 0,4-34,-2 52,1 1,0-1,0 1,2 0,0 0,0 0,1 0,0 1,1 0,1 0,0 1,1-1,0 1,0 1,1 0,1 0,-1 1,2 0,21-15,-16 15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2.8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0,'1'25,"1"-1,1 0,1 0,1-1,2 1,15 37,72 131,-51-111,434 769,-381-673,16 25,-69-145,-30-40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3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1,'2'9,"1"0,-1-1,1 1,1-1,0 0,0 0,0 0,1 0,0 0,7 7,-1 0,548 839,-495-756,-70-111,1 0,1 0,0-1,1 0,0 1,1-1,0-28,1-136,2 114,-1 47,0 0,1-1,1 1,1 0,0 0,9-26,-10 38,0 1,1-1,-1 1,1-1,0 1,0 0,0 0,1 0,-1 1,1-1,0 1,0 0,0 0,1 0,-1 0,1 1,-1 0,1 0,0 0,0 0,0 1,0 0,0 0,0 0,0 0,7 1,10 1,0 1,0 1,-1 0,0 2,0 0,0 2,0 0,-1 1,35 20,9 10,89 68,-41-15,-4 5,-4 4,103 129,-195-214,-1-1,17 29,-17-18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4.1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0 713,'22'-12,"-1"-2,0 0,20-19,19-13,426-256,-267 172,-172 103,-19 11,-1-1,0 0,-1-2,28-28,-37 29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4.5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0 260,'0'-5,"0"-9,0-7,0-4,0-2,0-1,0 0,0 1,0 0,5 5,0 2,1 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8.5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0,'-5'6,"0"0,0 0,1 0,-1 0,2 1,-1 0,1 0,0 0,0 0,1 0,-2 10,1-2,1 0,1 0,0 0,1 0,3 18,5 15,1-2,26 72,-34-113,94 250,143 273,-144-330,-64-134,103 206,-132-268,0 0,0 1,0-1,1 0,-1 0,1 0,-1 0,1 0,-1 0,1 0,0 0,0-1,4 3,2-3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09.4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1451,'-1'-9,"-1"1,1-1,-1 1,-1 0,-5-14,-5-18,-19-101,5-2,-10-188,35 275,-2-7,4 1,9-90,-6 134,0 0,1 0,1 1,0 0,1 0,1 0,1 1,0 0,2 0,-1 1,2 0,0 1,14-15,-3 10,1 2,0 0,1 1,1 1,0 1,1 2,1 0,0 2,30-7,-52 15,1 1,-1 0,1 0,-1 0,1 1,0 0,-1 0,1 0,0 1,-1 0,1 0,-1 0,1 1,-1 0,0 0,0 0,0 1,0-1,0 1,0 0,-1 1,1-1,-1 1,0 0,0 0,0 0,3 5,7 12,0 0,0 1,-2 0,16 43,-7-15,-3 2,-1 0,-3 0,9 69,-20-98,-1 0,-1 0,-1 0,-1 0,-1 0,-1 0,-1 0,-1 0,-1-1,-1 0,-1 0,-19 37,12-35,-1-1,-1 0,-1-1,0-1,-2-1,-1-1,0 0,-2-2,-35 22,18-16,-2-2,0-1,-1-3,-90 24,105-35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0.5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19,'95'-18,"-67"18,0 2,0 1,0 1,0 1,-1 2,0 1,0 1,45 22,-18-4,-1 3,-2 2,50 41,2 14,-92-77,-1 1,0 1,-1-1,0 1,-1 1,13 25,-20-34,0 1,1-1,-2 0,1 1,0-1,-1 1,0-1,0 1,0-1,-1 0,0 1,1-1,-2 1,1-1,0 0,-1 0,0 0,0 0,0 0,0 0,-5 5,-5 7,-1 0,-1-1,-22 19,20-20,-116 100,80-72,1 2,3 2,-45 55,87-93,1 0,0 0,0 0,0 1,1 0,0-1,1 2,0-1,-2 11,5-17,-1 0,1 0,0 0,0 0,0 0,0 0,0 0,1-1,-1 1,1 0,0 0,0 0,0-1,0 1,0 0,1-1,-1 1,1-1,0 1,0-1,0 0,0 0,0 0,0 0,0 0,1 0,-1-1,1 1,-1-1,1 1,0-1,-1 0,5 1,18 3,0 0,0-2,0-1,0-1,0-1,32-5,13 2,-33 3,-5-1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0.9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1.5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0,'0'4,"1"-1,0 0,1 1,-1-1,0 0,1 0,0 1,0-1,3 4,3 5,31 55,-18-32,-1 1,-1 0,22 66,-37-90,-1 1,0-1,-1 1,0 0,-1 0,-1 0,0 0,-1-1,0 1,-1 0,-1 0,0-1,0 1,-1-1,-1 0,-6 13,-26 40,-47 61,-25 44,97-148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2.4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17,'0'-1,"0"1,0-1,1 0,-1 0,1 0,-1 0,1 0,-1 1,1-1,-1 0,1 0,0 1,-1-1,1 0,0 1,0-1,-1 1,1-1,0 1,0-1,0 1,0 0,0-1,0 1,-1 0,1 0,0 0,0-1,0 1,0 0,0 0,0 0,0 1,0-1,0 0,0 0,0 0,0 1,0-1,0 1,44 13,-10 6,-1 2,0 1,-2 1,-1 2,-1 2,31 36,151 202,-196-243,184 256,-13 8,207 427,-353-627,-37-72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3.2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0 918,'1'-29,"2"0,1 0,1 0,1 1,2 0,11-29,78-156,-67 154,1 2,72-97,-90 137,1 0,1 2,1-1,0 2,1 0,1 1,0 1,0 1,1 0,1 1,0 2,32-11,-19 11,1 1,-1 1,1 2,1 1,-1 2,0 2,0 1,0 1,0 2,0 1,-1 2,0 1,0 2,-1 1,0 1,-1 2,-1 1,-1 2,0 1,-1 1,-1 1,28 29,-37-33,-1 0,-1 1,-1 1,0 1,-2 0,0 1,-1 0,-1 1,-1 0,-1 1,-1 0,-1 0,-2 1,0-1,3 34,-9-42,0 0,0 1,-2-1,0 0,0 0,-2-1,0 1,0-1,-1 0,-1 0,0-1,-1 0,-12 15,-14 15,-3-2,-54 49,30-31,18-23,25-26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4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0 103,'7'-1,"-1"-1,0 1,0-1,0-1,0 1,0-1,0 0,5-3,23-11,6 3,1 2,0 1,1 3,0 1,57-2,-80 8,-1 1,1 1,-1 0,1 2,-1 0,0 1,0 1,-1 0,1 2,-1 0,0 0,-1 2,0 0,27 21,-39-27,-1 1,1-1,-1 1,0 0,0 0,-1 1,1-1,-1 1,0-1,0 1,0 0,-1-1,1 1,-1 0,-1 0,1 0,0 0,-1 0,0 0,-1 0,1 0,-1 0,-1 8,-4 9,-1 0,-1-1,-21 41,20-43,-189 441,187-432,2 1,1 0,2 0,1 0,-3 46,9-71,-1 0,0 0,1-1,0 1,0 0,0-1,1 1,-1-1,1 1,0-1,0 0,0 0,0 1,0-2,1 1,-1 0,1 0,0-1,0 1,0-1,0 0,0 0,1 0,-1 0,0-1,1 1,0-1,6 2,11 2,0-1,0-1,42 1,-46-3,615 2,-363-6,-233 3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4.7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4.8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481 0,'-5'9,"-5"7,-6 10,-4 10,-4 7,-11 5,-4 8,-4 4,-4-5,2 3,4-5,0-3,3-4,7-7,5-9,7-10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5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1 145,'8'0,"8"0,9 0,14 0,12 0,15-4,18-6,11-1,7 1,-1-2,-5-3,-6-3,-5 1,-13 4,-15 4,-12-1,-10 1,-10 3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6.5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1 926,'13'-15,"0"0,-1 0,-1-2,0 1,-1-1,-1-1,-1 1,0-2,-2 1,0-1,5-28,2-24,4-129,-13 130,6-54,5-95,-15 219,0 0,-1-1,1 1,0 0,0 0,0 0,0-1,0 1,0 0,0 0,0-1,0 1,0 0,0 0,0-1,0 1,0 0,0 0,0-1,0 1,0 0,0 0,1-1,-1 1,0 0,0 0,0 0,0-1,0 1,1 0,-1 0,0 0,0-1,0 1,1 0,-1 0,0 0,0 0,0 0,1 0,-1 0,0 0,0-1,1 1,-1 0,0 0,0 0,1 0,-1 0,12 12,10 22,350 640,-314-570,-51-92,13 24,20 47,-35-70,-1 1,0-1,-1 1,0 0,-1 0,0 0,-1 22,-18 145,3-50,15-103,-3 13,2-39,-1-1,0 1,1 0,-1-1,0 1,0-1,0 1,0-1,0 0,0 1,-1-1,1 0,0 0,-1 0,1 0,-1 0,1 0,-1 0,1-1,-1 1,-3 1,-13 3,0 1,0 1,1 1,0 0,0 2,1 0,0 0,-21 20,124-71,10-12,150-73,-223 115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7.1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1 647,'7'-6,"0"1,1 0,-1 1,1-1,0 1,1 1,12-4,16-8,399-198,-72 17,-64 32,-260 144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18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0 310,'286'1,"479"-8,-536-5,297-56,-430 49,-1-5,-2-3,0-5,140-69,-196 81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0.0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1,'-5'0,"0"0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1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0,'1'1,"0"-1,0 0,0 1,0-1,-1 0,1 1,0-1,0 1,0 0,0-1,-1 1,1-1,0 1,-1 0,1 0,0 0,-1-1,1 1,-1 0,1 0,-1 0,0 0,1 0,-1 0,0 1,9 34,-5-18,16 28,2-2,1 0,39 53,7 12,-27-34,-35-56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7.2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1249 1371,'-54'1,"1"3,0 3,0 1,0 3,1 2,1 3,0 1,1 3,1 2,1 2,2 3,0 1,2 2,-57 50,60-43,1 2,3 1,0 3,3 0,2 2,2 2,1 1,3 1,2 1,2 1,3 1,2 1,-19 97,27-87,2 0,3 91,5-118,2 0,1 0,2 0,2 0,20 57,-22-78,0-1,1 0,1 0,0 0,1-1,1 0,0-1,0 0,1-1,1 0,0 0,0-1,22 13,-13-12,1-1,0-1,0 0,0-2,1-1,0 0,1-2,33 2,2-2,0-3,-1-3,1-2,88-17,-105 11,0-1,-1-2,0-1,-1-3,-1-1,69-44,-93 51,0-2,-1 1,0-2,-1 0,-1 0,0-2,-1 1,0-1,-2-1,0 0,0 0,-2-1,8-25,-1-10,-2 0,-2-1,3-80,-7-1,-7 0,-5 0,-6 1,-6 0,-6 1,-77-242,46 221,-6 3,-6 2,-7 4,-7 3,-131-176,170 258,-4 3,-1 1,-57-49,103 103,-1 1,1-1,0 1,0 0,-1 0,1 0,-1 0,1 0,-1 0,1 0,-1 0,0 1,1-1,-1 1,0-1,1 1,-1-1,0 1,0 0,-3 0,5 1,-1 0,0 0,1 0,-1 0,1 0,-1 0,1 0,-1 0,1 0,0 0,-1 0,1 0,0 0,0 0,0 1,0-1,0 0,0 0,0 0,1 0,-1 0,1 2,3 14,0-1,13 29,29 47,5-3,67 91,-69-108,66 103,137 284,-220-400,58 84,14 24,-62-82,-26-49,1-1,41 61,146 176,-182-244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8.0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1 104,'5'-1,"0"0,0 0,0 0,0-1,0 0,0 0,0 0,7-5,10-4,15-4,0 2,1 1,0 3,0 0,1 3,0 1,68 1,-104 4,-1 0,1 0,0 0,0 1,0-1,-1 1,1 0,0 0,-1 0,1 0,-1 0,1 1,-1-1,0 1,1 0,-1 0,0-1,0 1,3 4,-3-2,0 0,0-1,-1 1,0 0,1 0,-1 0,-1 0,1 0,0 0,-1 0,0 0,0 5,-3 11,0 1,-1-2,-1 1,-10 26,13-40,-20 67,3 1,4 1,3 0,3 1,3 0,7 117,0-183,-1 5,1 1,1-1,0 0,6 19,-8-31,1 0,0 0,1 0,-1 0,0 0,1 0,0 0,0-1,0 1,0-1,0 1,0-1,0 0,1 1,-1-1,1-1,0 1,0 0,0-1,-1 1,1-1,1 0,-1 0,0 0,0 0,4 0,13 1,0-2,-1 0,1-1,-1-1,1-1,-1 0,0-2,0 0,-1-1,33-16,-48 21,-1-1,1 0,-1 0,0 0,0 0,0 0,0-1,0 1,0 0,-1-1,1 0,-1 1,0-1,1 0,-1 1,0-5,3-10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8.4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9.2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0 800,'22'-2,"0"0,0-2,-1 0,1-2,-1 0,32-15,-1 2,601-171,12 41,-470 107,63-6,195-51,-448 98,23-8,53-23,-74 28,1 0,-1 0,0 0,-1-1,1 0,-1-1,0 1,0-1,-1-1,0 1,9-14,23-48,-26 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5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1 510,'4'-1,"1"1,-1-1,0-1,0 1,1 0,-1-1,0 0,5-3,15-6,18-2,0 2,1 2,0 2,1 2,79 0,-52 9,1 3,123 29,92 40,-232-58,-1 3,0 2,54 33,-98-49,0-1,-1 1,0 1,10 10,-18-17,0 0,1 1,-1-1,0 1,0-1,0 1,0 0,0-1,-1 1,1 0,0-1,-1 1,1 0,-1 4,0-5,0 0,-1 0,1 0,0 0,-1 0,0 0,1 0,-1 0,1-1,-1 1,0 0,0 0,1 0,-1-1,0 1,0 0,0-1,0 1,0-1,0 1,0-1,0 1,0-1,0 0,0 1,0-1,0 0,-2 0,0 0,-1 1,1-1,-1 0,0-1,1 1,-1-1,1 1,-1-1,1 0,-1-1,1 1,0 0,0-1,0 0,0 0,0 0,0 0,0 0,-3-3,-49-54,53 56,-38-48,3-2,2-1,-36-78,24 31,-36-120,82 218,-1-3,0-1,0 0,0 0,1 0,-1-13,4 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29.8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0,'169'7,"0"8,278 60,-150-31,-54-10,-235-32,6 0,0 1,0 0,17 7,-30-10,1 1,-1-1,1 0,-1 1,0-1,1 1,-1 0,0-1,0 1,1 0,-1 0,0 0,0 0,0 0,0 0,0 0,0 0,0 0,0 0,0 1,-1-1,1 0,0 1,-1-1,1 0,-1 1,0-1,1 1,-1-1,0 1,0-1,0 1,0-1,0 0,0 1,0-1,-1 1,1-1,0 1,-2 2,-14 26,1 1,1 1,2 0,-11 47,-5 84,-7 167,26-223,-15 642,25-720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0.97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1095 617,'0'-1,"-1"0,1 0,0 1,-1-1,1 0,-1 0,1 1,-1-1,0 0,1 1,-1-1,0 0,1 1,-1-1,0 1,0-1,1 1,-1 0,0-1,0 1,0 0,0 0,1-1,-1 1,-2 0,-26-5,26 5,-42-5,-1 2,1 2,0 2,0 3,0 1,0 2,-63 18,71-12,-1 1,2 2,0 1,0 2,2 1,1 2,0 1,-49 47,54-42,0 2,2 0,1 2,2 1,-28 50,39-61,1 1,2 0,0 0,1 1,1 0,2 1,0 0,2-1,-1 49,4-70,0 0,0 1,0-1,0 1,1-1,0 1,-1-1,1 0,1 0,-1 1,0-1,1 0,-1 0,1 0,0 0,0-1,0 1,0 0,1-1,-1 1,1-1,0 0,-1 0,1 0,0 0,0-1,0 1,0-1,1 1,-1-1,0 0,0 0,1-1,-1 1,1-1,-1 0,0 0,1 0,-1 0,4-1,13-1,-1-1,0-1,0-1,0-1,31-13,-18 5,0-1,-2-2,0 0,0-2,36-32,-47 33,1-1,-2-1,-1 0,-1-2,0 0,-2-1,19-38,-15 20,-2 0,-2-1,-1 0,-3-1,-1 0,-2-1,1-76,-8 85,-1 0,-2 0,-1 0,-2 1,-2 0,-1 0,-1 0,-2 1,-1 1,-23-40,19 47,-1 0,-1 1,-2 1,0 1,-1 1,-1 1,-1 1,-1 1,-45-25,52 38,16 16,3-8,0 1,0-1,1 0,0 0,-1 0,1 0,0 0,5 4,120 102,6 6,-21-1,-6 4,-5 5,159 254,-248-356,102 190,-104-188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1.9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382 612,'1'-4,"1"0,0 0,0 0,0 1,0-1,1 1,0-1,0 1,0 0,0 0,0 0,4-2,1-3,105-94,45-46,-140 128,-1 0,-1-2,-1 0,-1 0,-1-1,11-28,-21 46,-1 0,0 0,-1-1,1 1,-1-1,0 0,-1 1,1-1,-1 0,0 1,0-1,-2-7,1 11,0-1,0 0,0 1,0 0,-1-1,1 1,-1 0,1 0,-1-1,0 1,0 1,0-1,0 0,0 0,-1 1,1-1,0 1,-1 0,1 0,-1 0,1 0,-1 0,1 0,-1 1,0-1,1 1,-5 0,-24-3,0 2,0 2,0 0,0 3,0 0,0 2,1 1,0 1,1 2,0 1,-33 17,28-10,1 1,0 2,2 1,0 1,2 2,1 1,0 1,-38 51,59-69,1 0,0 0,1 0,0 1,0 0,1 0,1 0,-1 0,2 0,-1 1,1 0,-1 20,4-21,0-1,0 1,1-1,0 1,1-1,0 1,0-1,1 0,0-1,1 1,0-1,0 1,1-2,10 13,19 16,1-1,2-2,2-2,1-1,1-2,1-2,1-2,2-2,0-2,1-2,79 20,-96-32,1-1,0-2,1-1,-1-1,0-2,0-1,0-1,0-2,35-10,-38 8,0-2,-1-1,0-1,-1-1,0-1,-1-2,-1 0,0-2,-1-1,20-20,18-35,-45 54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2.8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0,'-13'1,"1"0,0 1,0 1,0 0,1 0,-1 1,1 1,-1 0,2 0,-1 1,-17 13,6-3,2 1,0 0,1 2,-23 29,25-25,2 1,0 1,1 0,2 1,1 0,0 1,2 0,2 1,0 0,2 0,0 1,1 35,3-39,1 1,1 0,1-1,1 1,2-1,0 0,2-1,0 1,2-1,1 0,1-1,0 0,29 39,-32-52,1 0,0 0,1-1,0-1,0 0,0 0,1-1,1 0,19 8,-24-12,0-1,0 1,0-1,1 0,-1-1,1 0,-1 0,1-1,-1 0,1 0,0-1,-1 0,1 0,-1-1,0 1,1-2,12-5,-15 5,0 0,-1 0,0-1,1 1,-1-1,0 0,-1-1,1 1,-1 0,0-1,0 0,0 0,-1 0,5-10,0-8,-1 0,5-30,-5 21,23-136,14-333,-41 478,2 21,7 33,0-1,14 16,2-2,2 0,1-2,38 39,25 36,-16-15,60 85,-127-172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3.3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1,'1'30,"1"-1,1 1,2-1,1 1,1-2,1 1,2-1,18 38,521 1079,-544-1135,7 14,1 0,1-1,33 40,-25-41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4.3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0,'1'12,"0"-1,0 0,2 1,-1-1,1 0,1 0,6 13,42 74,-40-77,162 277,233 424,-387-685,-2 1,-2 0,19 64,-39-137,1 0,4-59,0 21,-1-633,0 698,-1 1,1 0,1 0,-1 0,1 0,0 0,3-8,-4 15,0-1,1 0,-1 0,1 0,-1 0,1 1,-1-1,1 0,-1 1,1-1,0 0,-1 1,1-1,0 1,0-1,-1 1,1-1,0 1,0 0,0-1,1 1,0 0,0 0,0 0,-1 0,1 0,0 0,0 1,0-1,0 1,0 0,-1-1,1 1,0 0,-1 0,3 1,28 21,-1 0,43 44,-31-27,206 192,287 345,-522-559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35.3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1 441,'1'-4,"1"-1,0 0,0 1,1 0,0-1,-1 1,1 0,0 0,1 1,-1-1,1 1,0-1,-1 1,10-5,-4 1,61-49,3 2,2 4,2 2,2 5,140-56,-195 89,-6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44.86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1151,'1'29,"2"1,0 0,2-1,2 0,15 44,66 136,-73-176,221 427,-164-340,149 189,-184-264,2-3,2-1,2-2,1-2,2-1,69 39,-74-52,2-3,0-1,1-2,0-2,2-2,-1-2,2-2,62 4,-29-11,0-3,0-4,0-3,-1-4,0-4,108-35,8-16,242-121,405-263,-21-49,-427 255,551-304,-674 409,451-162,-445 214,3 11,356-48,-535 110,362-69,-453 81,-1 1,0-1,0-1,0 1,11-8,-9 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4:46.56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3090,'1'7,"0"1,0-1,0 1,1-1,1 0,-1 1,8 12,3 14,116 394,-38-114,-49-179,141 387,-181-516,1 0,0 0,1 0,-1-1,1 1,0-1,1 0,-1 0,6 5,-9-9,0-1,0 1,1 0,-1-1,0 1,0 0,1-1,-1 0,0 1,1-1,-1 0,1 1,-1-1,0 0,1 0,-1 0,1 0,2-1,-2 0,0 0,0 0,0 0,0-1,0 1,0-1,0 1,0-1,0 0,0 1,-1-1,1 0,-1 0,2-3,8-14,0-1,-2 0,0 0,9-35,16-93,-16 66,22-92,94-376,41 10,-90 342,9 4,8 5,8 4,182-232,-56 112,166-221,-372 479,-2-2,-2-1,-2-1,26-83,-45 122,164-386,-76 188,-75 169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13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1281,'-1'0,"0"0,0 1,0-1,0 1,1-1,-1 0,0 1,0 0,1-1,-1 1,1-1,-1 1,0 0,1-1,-1 1,1 0,-1 0,1 0,0-1,-1 1,1 0,0 0,0 0,-1 0,1 1,-5 28,5-27,-3 30,3 0,0 0,2-1,2 1,1 0,1-1,14 41,0-13,3-1,56 104,-59-127,3-2,1 0,1-1,2-2,1-1,2-1,1-1,42 29,-32-29,2-2,1-2,0-2,2-2,0-2,76 19,3-12,1-6,0-5,1-6,172-10,-226-2,-1-4,0-3,0-3,-1-3,-1-3,122-54,-109 35,-3-5,-1-3,-2-3,-3-4,68-63,-88 69,-2-2,-2-3,-3-1,-2-2,49-83,-75 106,-2 0,-1-1,-2-1,-2-1,0 0,-3 0,-1-1,-2 0,-1 0,-2-1,-2 1,-3-41,-4 12,-4 0,-2 1,-2 0,-4 1,-3 1,-2 0,-3 2,-2 1,-3 1,-3 2,-58-76,77 115,-1 1,0 1,-1 0,-1 1,-1 1,0 1,-1 0,0 1,-41-16,21 14,-1 2,0 2,-1 1,-63-4,-219-5,284 19,1 2,-1 2,1 2,0 1,0 2,-42 17,-35 24,2 4,-136 91,-201 167,272-184,90-68,4 5,2 3,-80 85,139-121,0 1,2 0,2 2,1 0,-20 57,-29 55,56-128,5-8,1 0,0 1,0-1,-7 26,11-23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6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0 302,'0'-4,"1"0,-1 0,1 0,-1 1,1-1,1 0,-1 0,0 1,1-1,0 0,0 1,0 0,0-1,0 1,1 0,-1 0,1 0,0 1,0-1,0 1,0-1,0 1,1 0,-1 0,1 1,-1-1,1 1,0-1,5 0,3-1,0 1,0 0,0 0,0 2,0-1,0 1,0 1,18 3,195 59,-179-49,-21-6,1 2,-2 0,1 2,-1 1,38 26,-61-38,1 1,-1-1,1 0,-1 0,1 1,-1-1,0 1,0-1,0 1,0 0,0-1,0 1,0 0,0 2,-1-3,0-1,0 1,0 0,0-1,0 1,0-1,0 1,0 0,0-1,0 1,-1-1,1 1,0-1,0 1,-1 0,1-1,0 1,-1-1,1 1,0-1,-1 0,1 1,-1-1,1 1,-1-1,1 0,-1 1,0-1,0 1,-1-1,0 1,0-1,0 0,1 0,-1 0,0 0,0 0,0 0,1 0,-1-1,0 1,0-1,1 1,-1-1,0 0,1 1,-1-1,1 0,-1 0,1 0,-1 0,1-1,0 1,-1 0,1-1,0 1,-2-3,-9-16,0 0,1-1,1 0,1 0,1-1,-10-45,1 6,-11-40,17 55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14.8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132 220,'-3'0,"-1"0,1 1,-1-1,1 1,-1 0,1 0,-1 0,1 0,0 1,0-1,-1 1,1 0,0 0,1 0,-1 0,-3 3,1 1,0 0,0 0,1 0,0 1,0-1,0 1,-3 8,0 4,1 1,1 0,0 0,-2 35,5-39,-2 56,4-68,0 0,0 0,1-1,-1 1,1 0,0-1,0 1,0-1,0 1,1-1,-1 1,1-1,0 0,0 0,3 3,-4-5,1 0,0 0,0 0,0 0,0-1,0 1,0-1,0 1,0-1,0 0,0 0,1 0,-1 0,0 0,0 0,0-1,0 1,0-1,3 0,47-19,-32 12,125-36,-137 41,0-1,-1 1,1-1,-1-1,0 1,-1-1,1-1,7-7,46-54,-43 47,-12 13,0-1,-1 0,0 1,0-2,-1 1,0 0,0-1,0 1,-2-1,1 0,-1 1,0-1,-1 0,1 0,-2 0,0 0,0 0,-3-12,1 9,0 0,0 0,-1 0,-1 0,0 1,-1 0,0 0,0 0,-1 1,-1 0,0 0,-14-14,15 19,1 0,-1-1,0 2,0-1,-1 1,1 0,-1 1,0 0,0 0,0 1,0 0,-1 0,-8 0,12 2,0 0,0 0,1 1,-1 0,0 0,0 0,1 1,-1-1,1 1,-1 0,1 0,0 1,0-1,0 1,0 0,0 0,0 0,1 1,0-1,-1 1,1 0,1 0,-4 6,-8 16,4-3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17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1003 216,'-4'-7,"0"1,0 1,0-1,-1 1,0 0,0 0,-1 0,1 1,-1-1,0 1,0 1,-10-5,-11-5,-47-13,61 21,-8-2,0 1,-1 1,1 0,-1 2,0 1,0 0,0 2,0 0,0 2,0 0,0 2,0 0,1 1,0 1,0 1,0 1,1 1,0 1,1 1,0 0,1 1,0 2,1-1,-29 31,21-14,1 1,1 1,2 1,1 1,2 1,1 0,-16 51,10-15,5 0,-20 146,33-155,2 1,3 0,3-1,2 1,4-1,2-1,35 112,-28-119,2-2,3 0,2-1,3-1,1-2,2-1,3-1,74 77,-82-99,1-2,2 0,0-2,1-1,0-2,2 0,0-3,1 0,43 11,-23-12,1-1,1-3,-1-3,1-2,72-3,-75-6,0-1,-1-3,0-2,-1-3,0-1,75-35,-24 1,187-122,-206 115,-3-4,81-78,-125 103,-1-1,-2-2,-1-1,-2-1,-2-1,27-57,-50 87,0 0,0-1,-1 1,-1-1,0 1,0-1,-1 0,-1 0,0 0,-1 1,0-1,0 0,-1 0,-1 1,-6-17,-6-12,-2 0,-42-69,57 106,-76-132,-6 5,-5 3,-153-166,202 251,-2 1,-1 3,-62-42,87 68,-1 1,0 0,0 2,-1 0,0 1,-1 1,0 2,0-1,0 2,0 1,-42-1,32 4,25-1,0 1,-1 0,1 0,-1 1,1-1,0 1,-1 1,1-1,0 1,0 0,0 1,0-1,1 1,-8 5,-15 10,1 1,0-1,0-2,-2-1,0-1,-1-1,-37 11,44-20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17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0,'0'5,"0"5,0 5,9 5,6 7,6 8,4 6,5 5,2 8,1 2,-2 1,-2-1,-1-1,-2-6,-4-7,-7-2,-1-4,-3-7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0.4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1,'15'0,"-1"1,0 1,1 0,-1 1,0 1,0 0,-1 0,1 2,-1-1,0 2,-1 0,0 0,16 13,-11-5,0 0,-1 1,-1 0,-1 2,0-1,-1 2,19 37,28 72,-54-110,0 1,-1-1,-1 1,-1 0,1 27,-2-22,-2 1,-1-1,-1 0,-1 0,-1 0,-1 0,-1 0,-2-1,0 0,-1-1,-1 1,-1-2,-1 0,-1 0,-1-1,-1-1,-21 23,-21 11,57-53,0 0,0 0,-1 0,1 0,0 0,0 0,0 0,0 0,-1 0,1 0,0 1,0-1,0 0,0 0,0 0,-1 0,1 0,0 0,0 0,0 0,0 0,0 1,0-1,0 0,-1 0,1 0,0 0,0 0,0 1,0-1,0 0,0 0,0 0,0 0,0 0,0 1,0-1,0 0,0 0,0 0,0 0,0 1,0-1,0 0,0 0,0 0,0 0,0 0,0 1,0-1,0 0,1 0,-1 0,0 0,0 0,0 0,0 1,0-1,0 0,0 0,1 0,-1 0,0 0,0 0,17 0,25-10,350-69,-125 31,-207 31,-39 10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1.7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1240 3,'-19'0,"-3"-2,1 2,0 0,0 2,0 0,0 1,0 2,0 0,1 1,-29 12,-12 16,2 2,1 3,3 3,-63 59,-183 212,258-263,2 1,3 1,2 3,-40 79,59-97,2 1,1 0,1 1,3 0,1 1,2 0,1 1,1 47,4-63,1-1,1 1,2-1,0 0,2 0,0 0,2 0,16 40,41 59,6-2,163 214,-223-323,1 0,0-2,0 1,1-1,1-1,0 0,0-1,0 0,1-1,0-1,1 0,-1-1,1 0,0-1,22 3,19-1,1-2,108-7,-63 0,-4 1,0-4,0-5,152-35,-214 35,-1-2,0-1,-1-2,-1-1,44-29,144-121,-211 159,4-5,0-1,-1-1,0 0,-1-1,-1-1,0 1,-1-2,-1 1,-1-1,0-1,-2 0,6-23,-2 0,-2 0,-2-1,-1 0,-3-68,-5 75,-1 1,-2 0,-2 0,-1 0,-1 1,-2 1,-25-50,-136-211,136 240,-2 2,-2 1,-3 2,-1 3,-3 1,-2 2,-81-53,88 71,-1 3,-78-28,66 29,-57-31,68 21,32 18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3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3.6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4.1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6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0,'1'19,"0"0,2 0,0 0,2 0,9 26,43 92,-39-96,225 518,-231-529,1 2,21 39,-24-55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8.0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0,'-2'4,"1"0,-1-1,0 1,0-1,0 1,0-1,-1 0,1 0,-4 3,-10 15,-12 35,-33 56,53-99,-1-1,0 0,-1-1,0 0,0 0,-16 11,9-7,1 1,1 0,1 1,0 0,1 1,-15 30,4-10,29-43,0 1,0 0,0 1,1-1,0 1,-1 0,1 0,0 0,1 1,-1 0,0 1,12-3,-8 2,0 1,0-1,0 1,0 1,1 0,-1 0,0 1,0 1,0 0,10 3,28 15,57 34,39 18,-123-63,1-1,0-1,0-1,0-1,45 4,-45-8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8.0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1984,'9'-11,"-1"0,1-1,7-14,8-12,286-430,-276 419,-3 7,-2-2,24-48,-52 89,1 0,-1 0,1 0,-1-1,0 1,0 0,0-1,-1 1,1-1,-1 1,0-1,0 1,0 0,-1-1,0-5,0 7,0 1,0-1,-1 0,1 1,0-1,-1 1,1 0,-1-1,1 1,-1 0,1 0,-1 0,0 0,0 0,0 1,1-1,-1 0,0 1,0-1,0 1,0 0,0 0,0-1,0 1,0 1,0-1,0 0,-3 1,-7 1,0 0,0 1,1 1,-1-1,1 2,-1 0,2 0,-1 1,0 0,1 1,0 0,1 1,0 0,0 0,0 1,-8 11,-13 20,0 1,-35 67,60-100,-12 23,1 1,2 0,-12 36,21-52,1 2,0-1,1 0,1 1,1-1,0 1,1-1,3 20,-2-34,-1-1,1 0,-1 0,1 1,0-1,0 0,0 0,0 0,0 0,1 0,-1 0,1 0,-1 0,1-1,-1 1,1 0,0-1,0 1,0-1,3 2,0-1,1 1,0-1,0-1,-1 1,2-1,-1 0,11 1,8-2,1-1,47-8,-69 9,70-14,-1-3,-1-4,96-40,-67 16,157-95,-225 118,-1-1,-1-1,-1-1,-2-2,0-1,-2-2,-1 0,-1-1,-2-2,-1 0,-2-1,-1-1,-2-1,-1-1,-2 0,-2 0,11-62,-15 61,-1 1,-1-2,-2-56,-3 93,0 0,0 0,0-1,0 1,0 0,-1 0,1 0,-1 0,1 0,-1 0,0 0,0 0,0 0,0 0,0 0,0 0,0 1,-1-1,-1-1,2 2,0 1,0 0,-1 0,1-1,0 1,0 0,-1 0,1 0,0 0,0 0,-1 0,1 1,0-1,0 0,0 1,0-1,-1 1,1-1,0 1,0-1,0 1,0 0,-1 1,-8 6,1 0,0 1,1 0,0 1,-8 10,-23 43,3 1,-40 99,53-111,-10 18,4 1,3 1,-25 108,51-178,-1 0,1 0,-1 0,1 0,0 1,-1-1,1 0,1 0,-1 1,0-1,0 0,1 0,-1 0,1 0,0 0,0 0,-1 0,1 0,1 0,-1 0,1 2,0-3,0 0,0 0,-1 0,1 0,0-1,0 1,0 0,0-1,0 0,-1 1,1-1,0 0,0 0,0 0,0 0,0 0,0-1,3 0,11-3,-1-2,1 1,-2-2,20-11,-28 15,6-3,-2 0,1-1,-1 0,0-1,-1 0,1-1,-2 0,1 0,-1-1,-1 0,0 0,0-1,10-22,-11 17,-1-1,0 0,-1 0,-1-1,-1 1,0-1,-2 1,0-1,-3-26,-4-8,-3 1,-2 0,-2 0,-2 1,-2 1,-36-67,20 53,-3 1,-3 2,-2 2,-60-63,60 75,-3 3,-1 1,-3 2,0 3,-71-40,62 42,146 103,79 54,128 60,-247-157,1-2,1-2,1-3,77 18,128 10,49 11,-267-47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8.8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52,'4'0,"6"0,6 0,8 0,4-4,2-2,5 1,4 1,0 0,-2-2,1-1,-1 1,-4 2,-2 1,-2 1,-7 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29.6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0,'1'8,"2"0,-1-1,1 1,0-1,1 0,-1 0,1 0,1-1,-1 1,12 11,-3-1,47 65,3-2,133 129,-93-105,-92-90,-4-1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31.4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1739 58,'-7'-1,"0"0,0-1,0 0,-1 0,2 0,-1-1,-11-6,-27-9,-1 10,0 3,0 2,-1 1,-68 7,71-2,4-2,-1 3,1 2,0 1,1 2,0 1,0 3,1 1,0 1,2 3,0 0,1 3,1 1,-62 52,12 5,4 3,-97 128,-115 201,275-386,11-17,1 1,0 0,1 0,0 0,0 0,1 0,0 1,1-1,0 1,0 0,1 0,0 19,3-7,1-1,1 0,1 0,14 38,28 68,118 226,78 98,-227-422,1-2,1 0,1-1,1-1,2 0,0-2,2-1,0 0,1-2,2-1,0-1,0-1,48 20,-35-21,0-2,0-2,1-2,0-1,1-2,0-2,84-2,-114-3,0-1,0 0,0-1,-1-1,1 1,-1-2,1 0,-1 0,12-7,-7 1,1-1,-1-1,-1 0,26-27,33-44,71-101,-25 27,1 13,-32 41,128-194,-202 271,-1-1,-2-1,0 0,-2-1,-1 0,-2 0,0-1,3-41,-1-27,-5-1,-8-113,2 192,-2-1,0 1,-1 0,-1 0,0 0,-2 1,-1 0,-15-26,3 10,-2 2,-2 0,-38-40,-8 6,-3 4,-132-87,156 116,24 15,-2 1,0 1,-1 2,-1 0,0 2,-1 2,0 1,-41-9,66 19,0-2,1 1,-1-1,1 1,-1-1,1-1,0 1,-7-5,1-3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34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0,'1'8,"0"-1,1 1,0-1,0 1,6 11,1 2,69 195,195 374,-268-581,0 1,-1-1,0 1,-1 0,0 0,2 11,-3-1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35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0,'-1'26,"-1"0,-1-1,-1 1,-11 34,-40 97,34-103,-27 103,42-128,-2-1,-15 36,29-72,0 0,0 0,1 1,0 0,1 0,-1 1,1-1,1 2,-1-1,1 1,0 1,0 0,0 0,0 1,1 0,-1 0,1 1,0 0,0 1,0 0,0 1,0 0,0 0,0 1,0 0,0 1,-1 0,19 7,543 236,-547-234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37.1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156,'-14'-11,"0"0,0 2,-1 0,-27-12,17 8,-4-1,-1 2,-1 0,0 2,-1 2,0 1,-37-4,18 7,1 1,-1 2,-62 8,104-6,0 0,0 0,0 1,0 0,0 1,0 0,1 0,-1 1,1 0,0 1,0-1,0 2,1-1,0 1,0 0,0 0,1 1,0 0,0 0,1 1,-7 11,-31 45,-56 94,86-135,-5 11,0 0,-14 41,28-61,0-1,1 1,1-1,0 1,0 0,2 0,0 0,0 0,4 22,13 41,42 115,-9-37,-27-73,16 59,65 156,-98-284,0 0,1 0,1-1,0 0,1 0,0-1,0 0,2-1,-1 0,1 0,0-1,1-1,0 0,1 0,-1-1,1-1,1 0,-1-1,1 0,0-1,0-1,0 0,24 1,-21-4,0-1,-1 0,1-2,0 0,-1 0,0-2,0 0,0-1,16-8,17-12,65-45,-33 19,-81 52,161-103,-136 85,-1-1,-1-2,-1 0,24-29,-40 40,0 0,0-1,-1 1,-1-1,1 0,-2-1,4-14,9-28,21-52,31-159,-60 227,-2-1,1-43,-6 66,-1-1,-1 0,0 0,-1 1,-1-1,-1 1,-8-24,4 24,-1 0,0 0,-1 1,-1 0,-1 0,-18-18,-88-72,104 93,-51-46,-29-24,82 73,0 0,-1 1,0 1,-1 0,-26-10,14 10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39.8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4,'-19'-3,"5"2,3 23,9-7,1-1,0 1,1-1,1 1,0-1,1 1,6 23,0 5,12 65,48 151,57 100,-86-253,-30-78,2-2,0 0,28 45,-33-63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40.9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1,'-2'6,"0"-1,0 0,-1 1,0-1,0 0,0 0,0 0,-1-1,-8 9,0 2,-133 160,69-86,27-38,49-51,-1 0,1 0,0 1,0-1,-1 0,1 0,0 1,0-1,0 0,0 0,0 1,-1-1,1 0,0 1,0-1,0 0,0 0,0 1,0-1,0 0,0 1,0-1,0 0,0 1,0-1,0 0,0 0,1 1,-1-1,0 0,0 1,0-1,0 0,0 0,1 1,-1-1,0 0,0 0,1 1,15 4,25-4,-38-1,15 0,-1 1,0 1,0 0,0 2,0 0,0 1,28 12,6 7,50 32,-39-20,-48-28,0 1,-1 0,0 1,18 18,-18-14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42.0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1 138,'18'-1,"1"-1,-1-1,1-1,34-12,-34 10,0 1,0 0,0 1,30-2,-12 6,-18 1,-1-1,1-1,-1 0,0-2,0 0,0-1,0 0,30-13,66-28,-95 37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43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1,'1'30,"2"0,9 39,-3-22,-6-35,0 0,1-1,1 0,0 0,0 0,10 13,17 40,-11-12,-15-39,0 1,-1 0,-1 0,0 0,0 1,1 20,-4-10,-1-3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8.9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44,'63'71,"-41"-44,45 41,-24-32,1-3,2-2,2-2,0-1,56 21,-31-20,2-3,153 33,-209-56,64 10,-78-12,0-1,0 0,1 0,-1 0,0-1,0 0,0 0,0 0,0 0,-1-1,1 0,0 0,4-3,-7 3,1 0,-1 0,0-1,0 1,-1-1,1 1,0-1,-1 0,0 1,1-1,-1 0,0 0,-1 0,1 0,0 0,-1 0,0 0,0 0,0 0,0 0,0-1,0 1,-2-4,-1-7,0 1,0 0,-11-23,-2-1,-2 2,-1 0,-1 2,-2 0,-1 1,-2 1,-1 2,-1 0,-41-33,25 40,42 21,0 1,0-1,0 1,0-1,0 1,0-1,0 1,0 0,0-1,0 1,0 0,0 0,0 0,0 0,0 0,0 0,0 0,0 0,0 0,0 0,0 1,0-1,0 0,0 1,0-1,0 1,0-1,0 1,0 0,0-1,0 1,1 0,-1-1,0 1,0 0,1 0,-1 0,0 1,1-1,0 0,1 1,-1-1,0 0,1 1,-1-1,1 0,-1 0,1 0,0 0,-1 1,1-1,0 0,0 0,0 0,0 0,0 0,0-1,0 1,0 0,0 0,0-1,0 1,0-1,1 1,0 0,38 15,-38-15,361 105,-301-95,-38-9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44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0,'1'29,"0"-1,2 1,1-1,2 0,0 0,2 0,1-1,1 0,1-1,2 0,16 25,-20-35,-1-2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5:4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1810 440,'-48'-4,"0"-1,0-3,1-2,-81-28,-6-1,62 21,19 3,-1 2,0 3,0 2,-94-2,138 10,-9 0,-1 1,-35 7,47-6,1 0,-1 1,1 0,0 1,0-1,0 1,0 1,1-1,-1 1,-5 6,-25 26,2 2,2 1,1 2,2 1,2 1,-22 49,5 3,-63 198,-17 214,60-222,21-141,26-91,-18 86,13-52,16-65,0-1,-3 29,9-42,0 0,1 0,0 0,1 0,0 1,0-1,1 0,0-1,4 13,2-3,0 0,1 0,1-1,0 0,1-1,1 0,1-1,0 0,28 23,-9-12,2-3,1 0,62 29,262 104,2 1,-185-80,303 86,-465-158,12 3,101 27,-113-32,1 0,-1-2,0 1,0-2,1 0,25-4,-35 3,0 0,0-1,0 0,-1 0,1-1,-1 1,0-1,1 0,-1 0,0 0,-1-1,1 1,-1-1,1 0,-1 0,0 0,0 0,-1-1,4-6,2-9,0-1,-1 0,5-26,-7 28,13-63,-4 1,5-130,-16-170,-5 242,4-174,-5-250,-5 483,-29-128,16 104,4 23,-3-1,-4 2,-3 1,-71-142,71 178,-2 1,-2 2,-52-55,37 45,-66-59,20 22,78 72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00.8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3221,'-3'-74,"-17"-93,-2-32,19 24,7 0,8 1,7 0,8 1,50-169,-70 313,104-344,-91 319,2 1,2 1,3 1,57-82,-64 109,1 0,1 2,1 0,1 2,1 1,32-20,172-84,-209 113,179-82,5 9,2 8,4 10,3 9,1 10,359-32,-137 53,578 41,-640 25,-292-26,-1 4,118 43,276 166,-400-189,0 2,-3 4,-2 2,-2 4,-2 2,76 80,-63-48,-5 4,-4 2,80 137,-45-50,168 265,69 95,-271-391,-51-100,48 82,-67-128,0 1,-1-1,1 0,0 1,0-1,0 0,0 1,0-1,0 0,0 0,0 0,0 0,0 0,1 0,-1 0,0-1,1 1,-1 0,1-1,-1 1,0-1,1 1,-1-1,1 0,0 1,-1-1,1 0,-1 0,1 0,-1-1,3 1,-2-2,0 1,0-1,-1 1,1-1,0 0,-1 1,1-1,-1 0,0 0,0 0,0-1,0 1,0 0,0 0,0 0,-1-1,1 1,-1 0,0-1,0-2,12-270,-9 235,-2 16,1 0,1 1,1-1,1 1,1-1,18-43,-24 67,0-1,0 1,0-1,1 1,-1-1,0 1,0-1,1 1,-1-1,0 1,1-1,-1 1,1-1,-1 1,1 0,-1-1,0 1,1 0,-1-1,1 1,-1 0,1 0,0-1,-1 1,1 0,-1 0,1 0,-1 0,1 0,0 0,-1 0,1 0,-1 0,1 0,-1 0,1 0,0 0,-1 0,1 1,-1-1,1 0,-1 0,1 1,-1-1,1 0,-1 1,1-1,-1 0,0 1,1-1,-1 1,1-1,-1 1,0-1,0 1,1 0,16 34,-5 9,-2 0,5 60,6 26,25 51,-23-100,-3 1,11 107,-31-183,1 0,-1 0,0 0,0 0,-1 0,1 0,-1 0,-3 9,3-13,0 0,0 0,-1-1,1 1,0 0,-1-1,1 1,-1-1,1 1,-1-1,0 0,0 1,0-1,0 0,1 0,-1 0,0-1,-1 1,1 0,0-1,0 1,0-1,0 0,0 0,-1 0,-3 0,-26-3,-1 0,1-2,0-2,-60-20,-9-3,5 10,-162-13,208 34,40 0,0 0,0-1,1 0,-1-1,0 0,0 0,-13-4,23 4,-1 1,1 0,0 0,-1-1,1 1,0 0,0 0,-1-1,1 1,0 0,0-1,-1 1,1 0,0-1,0 1,0-1,0 1,-1 0,1-1,0 1,0 0,0-1,0 1,0-1,0 1,0 0,0-1,0 1,0-1,1 1,-1 0,0-1,0 1,0-1,0 1,0 0,1-1,-1 1,0 0,0-1,1 1,-1 0,0 0,1-1,-1 1,17-18,-13 15,47-45,54-48,159-190,-248 263,-5 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04.2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1,'7'5,"0"0,0-1,1 0,-1 0,1 0,0-1,0 0,10 1,21 9,195 89,251 149,-329-161,-51-31,128 96,-193-121,-31-18,-10-16,0 0,0 1,1-1,-1 0,0 0,0 1,0-1,0 0,0 0,0 0,0 0,0 0,0 0,0 0,1-1,-1 1,0 0,0 0,0-1,0 1,0-1,1 1,-2-1,-21-10,0 0,1-1,1-2,0 0,-36-33,16 14,-27-19,-3 3,-120-62,188 109,0 1,0 0,-1 0,1 0,0 0,0 1,0-1,-1 1,1 0,0 0,0 0,-1 0,1 0,0 1,0 0,-1 0,1-1,0 2,0-1,0 0,0 1,1-1,-1 1,0 0,-4 4,-5 5,1 0,0 1,1 0,-11 17,-4 5,-9 12,1 2,-29 57,-33 51,86-143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05.62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31 150,'-20'53,"14"-12,3 1,1 1,8 82,-5-117,1 0,0 0,1 0,-1 0,2 0,-1 0,1-1,0 1,1-1,-1 0,2-1,-1 1,1-1,0 0,0 0,0-1,1 0,0 0,0 0,0-1,1 0,-1-1,15 6,-8-4,1 0,0-1,0-1,0 0,0-1,0 0,0-1,0-1,1-1,-1 0,0-1,24-6,-28 5,0-1,0-1,0 0,-1 0,0-1,0-1,0 1,13-14,-19 17,-1-1,1 1,-1-1,0 1,-1-1,1 0,-1 0,1 0,-1-1,0 1,-1 0,1-1,-1 1,0-1,0 0,0 1,-1-1,0 0,1 1,-2-1,1 0,-1 0,-1-8,-4-4,-1 0,-1 0,-1 1,0 0,0 1,-2 0,-19-22,-96-89,107 109,-6-5,-1 1,0 1,-2 1,0 1,-1 2,-47-19,54 28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09.1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2926,'3'-2,"-1"1,0-1,0 1,0-1,0 1,0-1,-1 0,1 0,0 0,-1 0,0 0,1-1,-1 1,0 0,0-1,0 1,0 0,0-4,3-3,32-63,-9 18,29-77,237-815,-31 91,-238 793,2 1,3 1,2 2,3 0,2 3,2 1,3 2,3 1,1 3,2 1,103-76,-133 111,2 1,-1 1,1 1,0 1,1 0,0 2,1 0,-1 1,38-4,12 5,113 6,-116 1,136 7,-2 9,308 68,-325-47,184 49,-283-59,-1 3,-2 4,-2 4,124 83,-160-92,-2 1,56 56,64 88,-108-113,3-3,3-2,85 65,-119-105,7 4,0 1,-2 1,-1 2,28 32,176 255,-3-2,-45-75,97 109,-229-287,-34-34,2-2,0 0,1-2,32 23,-54-43,0-1,0 1,-1-1,1 0,0 1,0-1,0 0,-1 0,1 0,0 1,0-1,0 0,0 0,-1 0,1-1,0 1,0 0,0 0,0 0,-1-1,1 1,0 0,0-1,0 1,-1 0,1-1,0 1,-1-1,1 1,0-1,-1 0,1 1,-1-1,1 0,-1 1,1-1,-1-1,18-33,-15 27,140-413,-101 284,-12 26,15-42,-45 153,0-1,0 0,1 0,-1 0,0 1,0-1,1 0,-1 0,0 1,1-1,-1 0,1 1,-1-1,1 0,-1 1,1-1,0 1,-1-1,1 1,-1-1,1 1,0-1,0 1,-1 0,1-1,0 1,1-1,-1 2,0-1,0 1,0 0,0-1,0 1,0 0,0-1,0 1,-1 0,1 0,0 0,-1 0,1 0,0 0,-1 0,1 0,-1 1,20 57,66 444,-48-235,-29-222,-5-29,0 0,-1 1,-1-1,-1 0,0 1,-4 31,2-47,0 1,0-1,0 0,0 1,0-1,-1 0,1 1,-1-1,1 0,-1 0,0-1,0 1,0 0,0 0,0-1,0 1,0-1,-1 0,1 0,0 0,-1 0,1 0,-1 0,1-1,-1 1,0-1,-3 1,-10 0,1-1,-1 0,-23-3,22 1,-249-37,172 22,-146-9,207 27,25 0,1 0,0-1,0 1,-1-2,1 1,0-1,0 0,0-1,-9-2,15 4,1-1,-1 1,1-1,-1 1,1-1,0 1,-1-1,1 1,0-1,0 1,-1-1,1 1,0-1,0 1,0-1,0 1,0-1,-1 1,1-1,0 0,0 1,0-1,1 1,-1-1,0 0,0 1,0-1,0 1,0-1,1 1,-1-1,0 1,1-1,-1 1,0-1,1 1,-1-1,1 0,18-20,-16 18,211-199,147-152,-310 288,-38 47,1 0,1 2,20-20,-24 28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10.8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13,'0'-1,"0"0,0 1,0-1,0 1,0-1,1 1,-1-1,0 1,0-1,1 1,-1-1,0 1,0-1,1 1,-1 0,0-1,1 1,-1 0,1-1,-1 1,1 0,-1-1,0 1,1 0,-1 0,1-1,-1 1,1 0,0 0,-1 0,1 0,-1 0,1 0,-1 0,1 0,-1 0,1 0,-1 0,1 0,-1 0,1 0,-1 0,1 0,-1 1,1-1,-1 0,1 0,-1 1,1-1,-1 0,1 1,28 16,45 43,94 98,-68-59,109 104,230 206,-437-408,21 20,-22-20,-1-1,1 0,-1 1,1-1,-1 1,1-1,-1 1,1-1,-1 1,1-1,-1 1,1-1,-1 1,0 0,0-1,1 1,-1-1,0 1,0 0,0-1,1 1,-1 0,0 0,0-1,0 1,0 0,0-1,0 1,-1 0,1-1,0 1,-1 1,-2-3,-1 1,1-1,-1 1,1-1,-1-1,1 1,-1 0,1-1,0 1,0-1,0 0,0 0,-3-3,0 1,-41-26,-75-66,89 67,-1 2,-2 1,-1 1,-44-21,56 33,-28-11,51 23,0 1,0-1,0 1,0 0,0-1,0 1,0 0,0 1,0-1,0 0,0 0,1 1,-1-1,0 1,0 0,0-1,0 1,1 0,-1 0,0 0,1 1,-1-1,1 0,-3 3,-64 84,52-64,-1-1,-2-1,0 0,-28 24,28-30,2 1,-30 36,33-36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11.8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0,'0'5,"1"0,-1 1,1-1,0 0,1 0,-1 0,1 0,0-1,0 1,1 0,-1-1,1 1,0-1,6 7,5 3,0-1,28 20,5 5,-22-17,1-1,49 28,-51-34,10 16,-22-14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15.4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2997,'-12'-161,"0"18,13 24,5 1,25-143,73-230,68-102,-117 442,138-265,-166 370,1 1,2 1,2 2,2 1,2 1,1 3,2 1,2 1,1 3,1 1,2 2,52-25,-85 49,-1 0,1 0,0 1,0 1,0 0,0 1,1 0,-1 1,1 0,-1 1,1 0,0 1,-1 0,0 1,1 1,-1 0,0 0,17 9,6 1,2-2,-1-1,1-2,60 5,-68-8,0 0,0 2,-1 1,0 1,32 16,133 75,-60-27,-89-51,-2 2,0 1,-2 3,-1 1,-1 2,45 47,-71-65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18.0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0 106,'1'-1,"-1"-1,1 0,-1 0,1 1,-1-1,1 0,0 1,0-1,0 1,0-1,0 1,0-1,0 1,1 0,-1-1,0 1,1 0,-1 0,2-1,37-20,-21 12,-6 3,0 0,0 2,0 0,1 0,0 1,0 1,0 0,0 1,0 0,1 1,-1 1,0 0,25 5,13 4,-1 2,69 25,-110-33,1120 407,-987-346,-2 6,175 118,-234-132,-3 5,-2 2,-3 4,117 139,-97-84,-48-58,4-2,81 80,-130-141,1 1,-1-1,0 0,1 1,-1-1,1 0,0 0,-1 0,1 0,0 0,0-1,-1 1,1 0,0-1,0 1,0-1,0 0,0 0,0 1,2-2,-3 1,0-1,0 1,0-1,1 0,-1 0,0 0,0 0,0 0,0 0,0 0,-1 0,1 0,0 0,0 0,-1 0,1-1,-1 1,1 0,-1 0,1-1,-1-1,3-10,-1-1,-1 1,0-1,-2-17,1 25,-3-538,2 534,1 6,-1 0,1 0,0 0,0 0,0 0,1 0,-1 0,1 0,0 0,0 0,0 0,1 1,3-8,-1 15,-1 1,1 0,-1 0,0 0,-1 0,1 1,2 8,254 613,-227-559,3 6,25 78,-58-148,-1 0,1 0,-1 0,0 0,-1 0,1 0,-1 0,0 0,0 0,0 1,0-1,-1 0,0 0,0 0,0 0,0 0,0 0,-1 0,0-1,0 1,-3 5,1-5,0 0,0-1,-1 0,1 0,-1 0,1 0,-1-1,0 0,0 0,0 0,0-1,0 1,-1-1,1 0,0-1,-9 1,-133 1,89-3,0 2,-64 11,-123 20,238-31,0 1,1-1,-1 1,1 1,0-1,-1 1,-9 6,7-4,9-5,-1 1,1-1,-1 0,1 1,-1-1,1 0,-1 0,1 1,-1-1,0 0,1 0,-1 0,1 1,-1-1,0 0,1 0,-1 0,0 0,1 0,-1 0,1-1,-1 1,0 0,1 0,-1 0,1-1,-1 1,0 0,1 0,-1-1,0 0,-2-19,17-27,139-212,40-116,-151 290,10-13,-45 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9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160 1,'-7'10,"-1"1,1-1,1 1,0 1,1-1,0 1,-6 20,-1 3,-52 142,57-150,0 1,2 0,1 0,-1 46,4-70,1-1,0 1,0 0,1 0,-1 0,1-1,-1 1,1 0,0-1,1 1,-1-1,1 1,-1-1,1 0,0 1,0-1,1 0,-1 0,1 0,-1-1,1 1,0-1,0 1,0-1,0 0,1 0,-1 0,0-1,1 1,-1-1,1 0,0 0,-1 0,6 0,-3 0,1-1,0 0,-1-1,1 0,-1 0,1 0,-1-1,0 0,0 0,1-1,-1 1,-1-1,1-1,0 1,-1-1,0 0,0 0,0 0,5-6,12-18,-2-1,29-53,-28 43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26.0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2133,'20'-54,"-6"-15,-3 0,4-128,-11 115,22-126,-13 146,3 1,3 1,3 1,2 0,44-76,207-329,-251 424,1 2,58-67,-67 87,2 1,0 1,1 0,1 1,0 1,1 1,24-11,58-29,-65 32,0 1,53-18,7 9,2 4,164-19,-199 39,0 2,0 3,0 4,97 16,-45 4,178 60,-233-60,-1 2,-1 2,-1 3,-1 3,81 63,-31-7,152 160,-22-18,-44-46,-122-106,77 111,-100-124,-27-39,-1 1,-2 1,-1 1,-1 1,-2 0,-1 1,-1 1,13 59,-24-83,0 1,1 0,1-1,0 0,0 0,1 0,0 0,1 0,12 15,2-3,1 0,30 24,-38-34,-5-5,-1 2,0-1,0 1,-1 0,8 17,-10-18,1 0,-1-1,1 1,1-1,-1 0,1 0,13 11,-19-18,1 1,0-1,-1 1,1-1,-1 0,1 1,0-1,-1 0,1 1,0-1,0 0,-1 0,1 0,0 1,0-1,-1 0,1 0,0 0,0 0,-1 0,1-1,0 1,0 0,-1 0,1 0,0-1,0 1,-1 0,1-1,0 1,-1 0,1-1,-1 1,1-1,-1 1,1-1,0 1,-1-1,0 0,1 1,-1-1,1 0,-1 1,0-1,1 0,-1 1,0-1,0 0,0 0,0 1,1-1,-1-1,3-46,-20-77,-35-132,27 148,-10-39,14 69,4-1,3-1,-6-119,24 268,19 101,-11-105,-3 0,-3 0,-3 89,-4-149,1 0,-1 0,0 0,0 0,0 0,-1 0,0 0,1 0,-1 0,0 0,-1-1,1 1,-1-1,0 0,1 0,-1 0,-1 0,1 0,0-1,-1 1,1-1,-6 2,-7 4,0-2,-1 0,0-1,-21 3,-10 4,-230 83,-96 26,509-253,-94 87,-2-3,52-80,-44 58,-14 25,38-60,-39 37,-28 55,1 0,1 1,0 0,0 0,1 1,1 0,0 0,0 0,1 1,0 1,19-16,-14 16,-2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27.5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1,'7'2,"0"0,0 0,0 0,0 1,0 1,-1-1,13 9,6 2,412 254,-343-205,181 125,81 54,-296-199,-43-27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28.2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0,'-3'0,"0"1,0 0,0-1,0 1,0 0,1 0,-1 1,0-1,1 0,-1 1,1 0,-1 0,1-1,0 1,-4 5,-32 41,17-20,-12 14,-51 88,29-41,29-47,16-25,0-1,-1 0,-1 0,-17 17,22-27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29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29,'0'-1,"0"0,-1 0,1 0,0 0,0 0,0 0,0 0,0 0,1 0,-1-1,0 1,0 0,1 0,-1 0,1 0,-1 0,1 0,-1 1,1-1,-1 0,1 0,0 0,0 0,-1 1,1-1,0 0,0 1,0-1,2 0,-1 0,0 1,0 1,0-1,0 0,0 0,0 1,-1-1,1 1,0 0,0-1,0 1,0 0,0 0,2 2,9 7,0-1,20 23,185 217,-91-97,-91-111,-3 1,41 67,-66-93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30.3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1,'-1'12,"-1"1,-1-1,1 0,-2 0,-7 19,-7 26,-22 97,39-151,1-1,-1 1,1-1,0 1,-1 0,1 0,1-1,-1 1,0 0,0-1,1 1,0 0,-1-1,1 1,0-1,0 1,1-1,-1 1,0-1,1 0,0 0,-1 0,1 0,0 0,0 0,0 0,0 0,0-1,1 1,3 1,8 4,0 0,0-1,1-1,21 5,-1 0,-35-10,225 82,-202-72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31.2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1 138,'4'0,"6"0,5 0,1-4,1-1,6-5,5 0,0-3,5-3,1 1,3 3,4-1,-1-2,2 1,-7 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32.1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1,'4'9,"6"2,5 8,5 6,7 6,4 7,4-3,2 1,-3-2,-6-1,1-8,-5 2,-2 0,-5-1,-5-4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42.3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2015,'1'-16,"1"1,1 0,1 0,0 1,11-28,6-20,34-171,25-92,-51 229,55-126,-45 136,4 2,3 1,81-107,-94 148,2 2,1 1,2 2,2 1,1 2,2 3,76-45,-63 49,1 3,1 1,2 4,-1 2,2 2,0 4,94-7,23 11,237 20,-342-8,-1 4,142 36,-166-30,0 2,-2 2,0 1,-1 3,53 36,-60-33,106 77,-125-88,0 2,-1 0,-1 2,28 37,-38-44,-1 0,-1 1,0-1,-1 1,0 0,-1 1,-1-1,0 0,1 17,9 49,-4-43,1 0,2-1,2-1,1 0,1 0,2-1,29 40,-40-65,0-1,1 1,0-1,1-1,-1 1,1-1,0-1,14 8,2-2,49 15,-28-4,-39-18,0-1,1 1,-1-1,0 0,1-1,0 1,0-2,0 1,9 1,-15-3,0-1,0 1,0 0,1-1,-1 1,0-1,0 1,0-1,0 0,0 1,0-1,0 0,0 0,-1 1,1-1,0 0,0 0,-1 0,1 0,0 0,-1 0,1 0,-1 0,0 0,1-1,-1 1,1-1,4-37,-5 34,3-124,-21-207,9 227,0-31,-21-187,28 312,-1 1,-1 0,-7-19,11 33,0-1,0 1,0 0,0 0,0-1,0 1,0 0,0-1,0 1,0 0,-1 0,1-1,0 1,0 0,0 0,0-1,0 1,-1 0,1 0,0 0,0-1,0 1,-1 0,1 0,0 0,0 0,0-1,-1 1,1 0,0 0,0 0,-1 0,1 0,0 0,-1 0,1 0,0 0,0 0,-1 0,1 0,0 0,-1 0,-3 14,3 26,43 307,-14-137,-6-31,8-1,54 176,-83-352,0 0,0 0,0 0,-1 1,1-1,-1 0,0 1,1-1,-1 0,0 1,0-1,0 0,-1 1,1-1,-1 0,1 1,-1-1,0 0,0 0,0 0,-2 4,0-4,1 0,-1 0,0-1,0 1,0-1,0 0,0 0,0 0,0 0,0-1,0 1,0-1,-1 0,1 1,-6-2,-737-6,471-5,-29 0,303 12,1 0,-1 0,1 0,-1 0,0 0,1 0,-1 0,1 0,-1 0,1 0,-1 0,1 0,-1 0,1-1,-1 1,1 0,-1 0,1 0,-1-1,1 1,-1 0,1-1,-1 1,1 0,0-1,-1 1,1-1,0 1,-1 0,1-1,0 1,-1-2,11-16,40-28,-28 28,587-572,-245 257,-323 285,-29 28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44.4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0,'35'2,"-1"1,-1 2,1 1,-1 2,0 1,0 1,47 23,212 127,-197-104,23 11,-28-19,-2 5,100 79,-181-126,-4-4,0-1,-1 1,0 0,1 0,-1 0,0 0,0 0,0 0,0 1,-1-1,1 1,-1-1,3 5,-5-6,1-1,-1 0,1 0,-1 1,1-1,-1 0,1 0,-1 1,1-1,-1 0,1 0,-1 0,0 0,1 0,-1 0,1 0,-1 0,1 0,-1 0,0 0,1 0,-1 0,1-1,-1 1,1 0,-1 0,1 0,-1-1,0 0,-19-6,-76-40,-162-108,164 95,56 34,28 17,-1 2,1 0,-1 0,0 1,-1 0,0 1,-18-6,28 10,0 1,1 0,-1 0,0 1,0-1,1 0,-1 1,0-1,1 1,-1-1,0 1,1 0,-1 0,1-1,-1 1,1 0,-1 1,1-1,0 0,-1 0,1 0,0 1,0-1,0 1,0-1,0 1,1-1,-1 1,-1 2,-19 63,8-26,4-25,0 0,-19 22,-12 20,2-2,28-43,0 1,1 0,0 1,-7 19,15-33,1 0,-1 0,1 1,-1-1,1 0,0 0,0 1,0-1,0 0,0 1,0-1,0 0,0 1,0-1,1 0,-1 0,0 1,1-1,-1 0,1 0,1 2,6 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45.2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0,'0'17,"2"0,1-1,0 1,0-1,2 1,0-1,1 0,10 18,77 122,-50-88,166 245,-157-246,3-2,90 83,-136-142,-4-4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19.9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1,'0'4,"4"2,6-1,2 4,3 5,3 0,-1 1,-4 4,-4-2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46.5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1,'-17'20,"1"0,0 1,-22 42,21-34,-34 44,-66 61,235-126,-105-5,0 1,0 1,0 0,0 1,-1 0,13 10,70 54,-33-22,-41-33,-16-10,2 1,-1-2,0 1,1-1,0 0,0 0,1-1,-1 0,0 0,9 2,-6-6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56.1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7366 0,'-1'7,"1"0,-1-1,0 1,-1 0,0-1,0 0,0 1,-1-1,1 0,-5 6,-44 58,38-54,0 1,-15 27,-16 55,4 1,-37 141,11-27,37-144,-3-1,-65 104,48-88,-8 7,-114 144,-92 67,175-205,-70 71,-7-8,-7-6,-207 141,362-283,-449 309,354-254,-3-4,-159 63,169-86,-1-6,-215 44,265-70,0-3,-1-2,1-3,-1-2,1-3,-1-2,-100-25,31-10,-207-98,237 90,2-5,2-3,3-4,-115-103,-296-325,292 275,3 24,119 115,3-4,-106-131,-209-352,379 535,1-1,1-1,1-1,2 0,-15-45,-32-164,52 197,-36-197,45 232,0 0,0 0,1 0,0 0,0 0,4-10,-4 12,1 1,-1 0,0 0,0-1,0 1,-1 0,1-1,-1 1,0-1,0 1,-1 0,1-1,-1 1,0 0,0-1,-1 1,-2-5,4 9,0-1,0 1,0-1,-1 1,1-1,0 1,-1 0,1-1,0 1,-1 0,1-1,0 1,-1 0,1 0,-1-1,1 1,0 0,-1 0,1 0,-1 0,1-1,-1 1,1 0,-1 0,1 0,-1 0,1 0,-1 0,1 0,-1 0,1 0,-1 0,1 1,-1-1,-12 15,-6 33,17-42,-148 537,47 10,64-184,39-366,0 1,-1-1,1 0,0 1,-1-1,0 0,0 0,0 0,0 0,0 0,-1 0,-2 5,3-12,0 0,0 0,0 0,1 0,-1-1,1 1,0 0,0 0,1-6,17-93,4 1,62-174,-41 145,25-89,182-598,-248 809,1-1,0 1,1 0,-1 0,2 0,-1 1,11-16,-12 21,0 1,0-1,0 1,1 0,-1 0,0 0,1 0,-1 0,1 1,0-1,0 1,-1 0,1 0,0 1,0-1,0 1,0 0,0 0,0 0,0 0,7 2,181 29,138 15,360-34,-657-12,-27-1,0 1,0 1,0-1,0 1,0 0,-1 0,1 0,6 3,-10-3,-1 0,1 0,-1 0,1 0,-1 1,0-1,0 0,1 0,-1 1,0-1,0 1,0-1,-1 1,1-1,0 1,0 0,-1-1,1 1,-1 0,0 0,1-1,-1 1,0 0,0 0,0-1,0 1,0 0,-1 0,1-1,-1 1,1 0,-1 2,-3 7,0 0,0-1,-1 1,0-1,-1 0,0 0,-11 14,-62 64,57-66,-316 315,115-117,202-199,-682 705,700-723,-332 340,292-298,34-39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58.0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2802,'3'-42,"1"0,2 1,15-54,4-16,116-615,-110 553,11-244,-37-179,-6 551,-2 1,-2-1,-2 1,-2 0,-2 0,-1 1,-26-56,38 97,-1 0,0 0,0 0,0 0,0 0,-1 0,1 0,0 1,-1-1,1 0,-1 1,0-1,1 1,-1 0,0-1,0 1,0 0,0 0,0 0,0 0,0 1,-3-1,4 1,-1 0,1 1,-1-1,1 1,-1 0,1-1,0 1,-1 0,1 0,0 0,0 0,-1 0,1 0,0 0,0 1,0-1,1 0,-1 1,0-1,0 0,1 1,-1-1,1 1,-1-1,1 1,-1-1,1 1,0-1,0 1,0 0,0 1,-10 76,4 1,4 0,3 0,3-1,4 1,3-1,4-1,3 0,3-1,61 140,-53-156,3-2,3-1,3-2,50 59,-84-110,1 0,-1 0,1 0,1 0,-1-1,1 0,-1 0,1 0,0-1,1 0,-1 0,0-1,1 0,0 0,-1 0,15 1,-8-3,0 0,-1-1,1-1,0 0,0-1,0 0,-1-1,14-6,1 0,-1-1,0-1,-1-1,42-29,-59 35,0 1,0-2,0 1,-1-1,0-1,0 1,-1-1,0 0,-1-1,0 1,-1-1,1 0,-2 0,0-1,4-19,1-32,-3-1,-3 0,-7-75,-37-187,-23 19,47 245,-3 0,-53-107,46 125,27 43,1-1,-1 1,1-1,-1 0,0 1,1-1,-1 1,0-1,1 1,-1 0,0-1,0 1,1 0,-1 0,0-1,0 1,0 0,1 0,-1 0,-2 0,3 0,-1 1,0-1,0 1,0 0,0-1,1 1,-1 0,0 0,1 0,-1-1,1 1,-1 0,1 0,-1 0,1 0,-1 0,1 0,0 0,0 0,-1 0,1 2,-2 10,0 0,1 0,1 1,0-1,1 0,0 1,4 17,29 94,-29-107,37 104,4-3,6-1,5-3,5-2,82 112,-117-186,2 0,1-2,1-2,50 44,-64-67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6:59.4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79 672,'-1'-56,"-2"1,-2 0,-15-63,12 86,-25-139,29 142,1 1,1-1,5-55,-3 84,0-1,0 0,0 1,0-1,0 1,0-1,0 1,0-1,0 1,1-1,-1 1,0-1,0 1,0-1,1 1,-1-1,0 1,0 0,1-1,-1 1,0-1,1 1,-1 0,1-1,-1 1,0 0,1-1,-1 1,1 0,-1 0,1 0,-1-1,1 1,-1 0,1 0,-1 0,2 0,19 12,21 35,-38-42,328 354,-146-168,151 194,-329-377,-1 1,0 1,0-1,8 19,-14-25,0-1,0 1,0 0,0-1,-1 1,1 0,-1-1,1 1,-1 0,0 0,0 0,-1-1,1 1,0 0,-1 0,0-1,0 1,1-1,-2 1,1 0,0-1,0 0,-1 1,1-1,-3 3,-8 11,29-32,10-10,76-52,171-99,-121 86,-137 81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03.8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6109 1,'-8'58,"6"-50,0 0,0 0,1 0,0 0,1 0,0 0,0 0,2 9,14 67,37 115,-39-161,33 109,-33-81,7 83,-4-18,-15-113,-1 0,-1 0,0 0,-1 0,-1 0,-1 0,-1-1,-10 31,-8 13,-32 61,41-94,-29 54,-3-2,-4-1,-59 72,-198 197,268-311,-3-2,0-1,-2-2,-2-2,-72 36,-94 43,-309 111,427-188,0-5,-2-4,0-4,-2-4,0-4,-119-2,176-12,0-2,-1-1,2-2,-1-2,1-1,1-2,-57-28,-246-157,166 89,-268-125,-140-87,281 91,21-24,-40-101,241 261,-260-333,290 353,32 46,-1 1,-1 1,-25-26,11 9,30 36,0 1,0 0,-1 0,0 0,0 1,0-1,-1 1,0 1,-12-9,17 13,1-1,-1 1,0 0,0-1,0 1,0 0,0 0,1 0,-1 0,0-1,0 1,0 0,0 1,0-1,0 0,0 0,1 0,-1 0,0 1,0-1,0 0,0 1,1-1,-1 1,0-1,0 1,0 0,-1 1,1 0,0 0,-1 0,1 0,0 0,0 0,0 0,0 0,1 1,-2 3,-2 61,4-59,3 587,-23-1142,19 542,0 1,1-1,0 0,0 0,0 1,0-1,1 0,0 1,1-6,-2 10,1-1,-1 1,0-1,1 1,-1-1,0 1,1 0,-1-1,0 1,1-1,-1 1,1 0,-1 0,1-1,-1 1,1 0,-1 0,1-1,-1 1,1 0,-1 0,1 0,-1 0,1 0,-1 0,1 0,0 0,0 0,26 14,2 10,-19-15,0-1,0-1,0 0,17 9,-23-14,0 0,1-1,-1 0,0 0,0 0,1 0,-1-1,0 0,1 0,-1 0,0 0,1-1,-1 1,0-1,0 0,0 0,6-3,31-14,2 2,-1 3,2 1,0 1,68-6,105 16,-138 4,111-11,-189 7,0 1,0-1,1 1,-1 0,0 0,0-1,1 1,-1 0,0 0,1 0,-1 1,0-1,1 0,-1 0,0 1,0-1,1 1,-1-1,0 1,0-1,0 1,0 0,0-1,0 1,0 0,2 2,-3-2,0 1,0 0,0-1,0 1,0-1,0 1,-1-1,1 1,-1 0,1-1,-1 1,1-1,-1 0,0 1,0-1,0 1,-2 1,-7 11,-2-1,-21 20,-36 26,-105 69,-89 34,51-32,-224 134,433-262,0 0,1 0,-1-1,-1 1,1-1,0 0,0 0,0 0,-1-1,1 1,0-1,-1 1,1-1,0 0,-1 0,1-1,-4 0,6 1,0-1,0 1,0-1,0 0,0 1,0-1,0 0,0 1,1-1,-1 0,0 0,0 0,1 0,-1 0,1 0,-1 0,1 0,-1 0,0-2,1 0,-1 0,1 0,0 0,0-1,0 1,0 0,0 0,1 0,1-6,6-10,0-1,1 2,1-1,1 1,0 1,2 0,19-21,19-29,-13 6,-26 41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05.4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2591,'24'-446,"-3"172,29-348,8-248,-56 803,-1-72,-2 120,-1 1,0 0,-2 0,0-1,-8-19,11 35,0 0,-1 0,1 0,-1 1,1-1,-1 0,0 1,0 0,0-1,0 1,-1 0,1 0,-1 0,1 1,-1-1,-3-2,4 4,1 0,0 0,0 0,-1-1,1 1,0 0,0 1,-1-1,1 0,0 0,0 0,-1 1,1-1,0 1,0-1,0 1,0-1,0 1,0 0,0-1,0 1,0 0,0 0,0 0,0 0,0 0,0 0,1 0,-1 0,0 0,1 0,-1 0,1 0,0 1,-1-1,1 0,0 0,-1 1,1-1,0 0,0 2,-5 25,0 1,2-1,1 57,13 88,-11-172,9 76,4-1,4-1,33 98,108 208,-153-369,8 15,0 0,34 47,-43-68,1 0,0 0,0-1,0 1,1-2,-1 1,1 0,0-1,1 0,-1-1,1 1,0-1,-1 0,1-1,1 0,-1 0,9 1,6-2,0-1,1-1,-1 0,0-2,0-1,0-1,0-1,35-13,-10-2,0-2,69-45,-108 62,-1 1,-1-1,1-1,-1 1,0-1,0 0,-1 0,0-1,0 0,-1 0,0 0,0 0,-1 0,0-1,0 0,-1 0,2-14,0-12,-2-1,-1 0,-5-39,3 57,-7-82,-37-183,29 216,-3 1,-3 1,-50-103,71 166,-1-1,1 1,-1-1,1 1,-1-1,0 1,0 0,0 0,0 0,0 0,-1 0,-2-1,5 3,-1 0,1-1,0 1,-1 0,1 0,-1 0,1 0,0 0,-1 0,1 0,0 0,-1 0,1 0,-1 0,1 0,0 0,-1 0,1 0,-1 1,1-1,0 0,-1 0,1 0,0 1,-1-1,1 0,0 0,0 1,-1-1,1 0,-1 1,-4 23,6-14,0 0,0-1,1 1,0 0,1-1,0 0,0 0,8 15,47 71,-27-46,58 101,119 188,-181-299,1 0,66 67,-84-96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06.88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46,'-8'8,"-27"23,34-30,0 0,0 0,0-1,-1 1,1-1,0 1,0-1,0 0,-1 1,1-1,0 0,0 0,-1 0,1 0,0 0,0 0,-1 0,1 0,0 0,0-1,-1 1,1-1,0 1,0-1,0 1,0-1,-1 1,1-1,0 0,0 0,1 0,-3-1,3 1,-1 0,0 0,1 0,-1 0,0 0,1-1,0 1,-1 0,1 0,0-1,-1 1,1 0,0 0,0-1,0 1,0 0,0 0,0-1,1 1,-1 0,0 0,1-1,-1 1,1 0,-1 0,1 0,0 0,-1-1,1 1,0 0,0 0,-1 0,1 1,0-1,0 0,0 0,0 0,1 1,-1-1,1 0,5-4,-1 1,1 0,0 0,0 0,8-2,-5 4,-1-1,1 2,0 0,0 0,-1 0,1 1,0 1,0 0,-1 0,1 1,-1 0,1 0,-1 1,0 1,0 0,0 0,15 9,4 5,-1 2,-1 0,45 46,-28-22,-3 3,-1 1,-2 1,-3 3,-1 0,33 78,-56-104,-1 1,-1 0,-2 0,-1 1,-1-1,-1 1,-1 0,-2 1,-1-1,-1 0,-1 0,-1-1,-2 1,-1-1,-12 32,5-24,-1 0,-1 0,-2-2,-2 0,-1-1,-1-1,-2-1,0-1,-3-2,-50 43,65-60,-1-1,-1 0,0-1,0 0,-1-2,1 1,-1-2,-1 0,1-1,-1 0,0-1,0-1,-28 1,20-5,1 0,1-1,-1-2,0 0,1-1,0-1,0-1,-39-22,24 10,0-2,2-2,1-1,1-2,1-1,1-1,2-2,1-1,1-1,2-1,-38-71,58 94,0 0,1 0,1 0,0-1,1 0,0 1,0-1,1 0,1 0,0 0,1 0,0 0,1 0,0 1,1-1,0 1,1-1,0 1,1 0,0 0,0 1,1 0,1 0,8-10,-3 5,0 1,1 1,0 0,1 1,0 1,1 0,0 0,1 2,0 0,0 1,1 0,0 2,1 0,35-7,-13 7,0 3,0 1,0 3,0 0,-1 3,1 1,-1 2,0 2,0 2,51 21,-37-9,-1 3,-2 1,0 3,-2 2,-2 2,66 63,16 27,111 100,-218-205,-4-2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10.0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1979 0,'1'11,"1"-1,0 0,1 0,-1-1,2 1,5 11,7 24,-14-39,22 78,-3 2,-4 0,7 101,-13-81,-6-64,1 45,-7-78,-1-1,0 1,-1-1,0 1,0-1,0 0,-1 0,0 0,-1-1,0 1,0-1,-1 0,-6 6,-30 48,28-36,-1-1,-1-1,-1-1,-22 24,-87 75,74-72,-459 364,475-385,-66 57,77-62,-1 0,-2-1,0-2,-1-1,-1-1,-33 15,41-26,0 0,-1-1,0-2,0 0,0-1,0-2,-38-1,-13 2,46 0,-1-2,1 0,0-2,-38-7,45 2,-1-1,2-1,-1-1,-34-23,35 20,-1 1,-1 0,-45-16,-34 2,73 20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12.7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3162 1258,'-15'2,"0"0,1 0,-27 9,1 0,-229 31,91-17,111-14,-202 27,221-34,-1-2,0-2,-75-10,29-5,-173-30,214 33,0-3,-97-41,-77-69,39 19,130 73,2-2,-58-47,-33-22,125 88,1 0,0-2,1 0,-36-41,-56-96,112 154,-2-3,1 1,-1-1,0 1,1-1,0 0,0 0,0 0,0 0,1 0,0 0,0-1,0 1,0 0,0-1,1 1,0 0,0-1,0 1,1-1,1-7,0-3,-1 1,0-1,-1 1,-1-1,0 1,-1-1,-1 1,0-1,-1 1,0 0,-11-22,-3-1,-1 2,-1 0,-26-32,46 65,-1 1,0-1,0 1,1 0,-1-1,0 1,0 0,0 0,-1-1,1 1,0 0,0 0,-1 0,1 1,0-1,-1 0,1 0,-1 1,1-1,-1 1,1-1,-1 1,1 0,-1-1,-2 1,3 1,-1 0,1 0,0 0,-1 1,1-1,0 0,0 1,0-1,0 0,0 1,0-1,1 1,-1 0,0-1,1 1,-1 0,1-1,-1 4,-2 15,1-1,0 40,10 70,31 162,-17-147,92 606,-112-734,-2-11,0 0,1 0,0 0,0 0,0 0,0 0,1-1,0 1,0 0,0-1,0 1,1-1,6 8,-9-11,0-1,1 0,-1 1,1-1,-1 0,1 1,-1-1,1 0,0 0,-1 0,1 1,-1-1,1 0,-1 0,1 0,0 0,-1 0,1 0,-1 0,1 0,-1 0,1 0,0-1,-1 1,1 0,-1 0,1 0,-1-1,1 1,-1 0,2-1,10-19,-2-26,-6-3,-3-1,-2 0,-2 0,-11-52,-50-193,-111-295,173 586,-1-3,0-1,1 0,-1 1,2-1,-3-16,4 22,0 1,0-1,1 1,-1-1,0 1,1-1,-1 1,0 0,1-1,0 1,-1-1,1 1,0 0,0 0,0-1,0 1,0 0,0 0,0 0,0 0,0 0,0 0,1 0,-1 1,0-1,1 0,-1 1,0-1,1 1,-1-1,1 1,-1 0,1-1,-1 1,1 0,-1 0,1 0,-1 0,2 1,31 1,-1 1,0 1,54 16,7 0,535 80,-627-100,0 0,-1 0,1 0,0 1,-1-1,1 0,0 1,-1-1,1 1,0 0,-1-1,1 1,-1 0,1 0,-1 0,0 0,1 0,-1 0,0 0,0 1,0-1,1 2,-1-1,-1-1,0 1,0-1,0 1,0-1,0 1,0-1,-1 1,1-1,-1 1,1-1,-1 1,1-1,-1 1,0-1,1 0,-1 1,0-1,-2 2,-9 10,0 0,-1-1,-22 16,19-15,-238 188,60-49,-300 240,474-375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18.8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4330 0,'1'5,"1"0,-1 0,1 0,-1-1,1 1,4 6,4 9,158 445,-41 11,-123-451,-2-1,0 1,-2-1,0 1,-2-1,-1 1,-1-1,-1 0,-1 0,-14 36,-11 15,-77 130,89-171,-4 8,6-11,-31 46,42-69,0 0,-1 0,0-1,0 0,-1 0,1-1,-2 0,1 0,-1-1,-10 5,-14 6,0 2,-54 39,49-30,-44 23,-190 82,160-88,43-19,43-17,0-2,0 0,-1-2,1-1,-1-1,0-1,-40-4,29 1,1 2,-72 8,53 3,2 1,-1-4,-62 3,96-10,0 2,0 0,0 1,-31 11,18-5,-4-3,1-2,0-1,-1-2,0-1,-57-8,-2-5,55 5,-55 0,63 6,0-1,0-1,1-2,-1-1,1-2,-63-24,67 21,-46-10,54 17,1-1,0-1,0-1,1-1,-29-16,-1-7,-44-27,-99-46,174 94,0-1,-22-16,-27-16,50 35,-10-6,1 0,-28-21,47 30,-26-20,0 1,-1 2,-53-25,77 42,1-1,1 0,-1 0,1-1,0-1,1 1,0-1,-10-13,-23-23,16 24,-40-26,-6-5,26 19,-2 2,-75-37,-31-19,33 2,119 84,-1-1,0 1,0 0,0-1,1 1,-1 0,0-1,0 1,0 0,0 0,0 0,0 0,0 0,1 0,-1 0,0 0,0 0,0 0,0 1,0-1,0 0,1 0,-1 1,0-1,0 1,0-1,1 1,-1-1,0 1,0-1,1 1,-1 0,1-1,-1 1,1 0,-1 0,1-1,-1 1,1 0,-1 0,1 0,0 0,0-1,-1 1,1 0,0 0,0 0,0 1,-5 51,5-49,4 632,-5-717,1-71,21-180,-19 315,-2 8,1 1,1 0,-1-1,2 1,-1 0,4-9,-4 14,0 1,0-1,0 1,0-1,0 1,0 0,0 0,1 0,-1 0,1 0,0 0,-1 1,1-1,0 1,0 0,0 0,0 0,0 0,0 0,5 0,376-35,-290 30,422-3,-516 9,0 0,1 0,-1-1,1 1,-1 0,1 0,-1 0,0 0,1 0,-1 0,1 0,-1 0,1 0,-1 0,1 0,-1 0,1 0,-1 0,0 0,1 0,-1 0,1 1,-1-1,1 0,-1 0,0 1,1-1,-1 0,0 0,1 1,-1-1,0 1,1-1,-1 0,0 1,0-1,1 0,-1 1,0-1,0 1,0-1,0 1,1-1,-1 1,0-1,0 0,0 1,0-1,0 1,0-1,0 1,0-1,0 1,-1-1,1 1,0-1,0 0,0 1,0-1,-1 1,1-1,0 0,0 1,-1-1,1 1,0-1,-1 0,0 1,-31 31,19-21,-169 180,81-81,-180 152,-87 39,332-277,20-17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4.2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14216 0,'-16'1,"0"1,1 0,-1 1,1 0,0 2,0 0,-14 7,-18 5,-529 179,-482 167,592-199,-3285 1076,3300-1094,-2528 766,2883-884,-251 76,-1345 379,6 44,950-259,657-236,-16 5,94-37,1 1,-1-1,1 0,-1 0,0 1,1-1,-1 0,1 0,-1 0,0 0,1 0,-1 0,0 0,1 0,-1 0,1 0,-1 0,0 0,1 0,-1 0,1-1,-1 1,1 0,-1 0,0-1,1 1,-1 0,1-1,-1 1,1-1,0 1,-1-1,4-19,22-21,-5 16,1 2,33-29,-21 25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0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11,'-4'-5,"-2"-1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22.8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2189,'1'-210,"-9"-524,-62 8,15 482,44 208,-1 2,-2 0,-1 1,-35-57,47 85,-1 1,1 0,-1-1,1 1,-1 1,-1-1,1 0,0 1,-1 0,-4-3,8 6,0-1,0 1,0 0,-1-1,1 1,0 0,0 0,0 0,0 0,0 0,0 0,0 0,0 0,0 0,-1 0,1 1,0-1,0 0,0 1,-2 0,2 1,-1-1,1 0,0 1,-1 0,1-1,0 1,0 0,0 0,0-1,0 1,0 0,1 0,-1 0,0 0,1 3,-5 25,1 0,2 1,1-1,1 0,2 1,0-1,9 33,60 205,-70-264,25 78,4-1,4-2,3 0,3-3,56 80,-66-114,1-2,2-1,1-2,2-1,2-2,1-1,1-3,2-1,1-1,49 21,-54-31,1-1,1-3,1-1,0-2,69 9,-85-17,-1-2,0-1,0-1,0-1,0-2,0 0,-1-1,1-1,-1-1,-1-2,29-13,-46 19,0 0,0 0,0 0,0-1,-1 0,0 0,0 0,0 0,0 0,0-1,-1 0,0 0,0 0,0 0,-1 0,0-1,0 1,0-1,-1 1,1-1,-1 0,0-7,0-10,-2 0,0-1,-1 1,-7-29,9 51,-31-137,-6 2,-98-240,96 285,-79-137,117 226,0 0,0 0,0 0,0 0,0 1,0-1,-1 0,1 1,0-1,-1 1,0-1,1 1,-1 0,0-1,1 1,-1 0,0 0,0 1,0-1,0 0,0 1,0-1,0 1,-4-1,4 2,0 0,1 0,-1 0,1 1,-1-1,1 0,0 1,-1-1,1 1,0-1,0 1,0 0,0-1,0 1,1 0,-1 0,0 0,1 0,-1 0,1-1,0 1,0 0,0 0,0 0,0 0,1 4,1 27,2 0,1-1,2 1,2-1,16 44,-18-56,73 218,11-4,124 227,-207-444,1-1,0 0,1 0,1-1,0 0,1-1,1 0,0-1,1 0,28 19,-29-23,-3-1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23.5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0,'1'9,"-1"0,2 0,-1-1,1 1,0-1,1 1,0-1,0 0,1 0,0 0,0 0,9 10,266 425,-10-17,54 158,-320-579,2 7,1 0,0 0,1 0,1-1,0 0,11 12,-13-18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24.6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0,'0'83,"-3"-1,-19 107,-52 159,73-342,-1 1,1-1,-1 0,0-1,0 1,-1 0,0 0,0-1,0 0,0 0,-1 0,-5 6,9-11,0 0,-1 0,1 1,0-1,0 0,-1 0,1 0,0 0,0 0,-1 0,1 0,0 0,0 0,-1 0,1 0,0 0,-1 0,1 0,0 0,0 0,-1 0,1 0,0 0,-1 0,1 0,0 0,0 0,-1 0,1-1,0 1,0 0,0 0,-1 0,1-1,0 1,0 0,0 0,-1 0,1-1,0 1,0 0,0 0,0-1,0 1,0 0,0-1,-1 1,1 0,0 0,0-1,0 1,0 0,0 0,0-1,0 1,0 0,1-1,-1 1,0 0,0 0,0-1,1-18,1 13,-1 1,1-1,0 1,0 0,1 0,-1 0,1 0,0 0,1 1,-1 0,1-1,0 1,0 0,0 1,0-1,1 1,-1 0,1 0,0 0,0 0,0 1,0 0,1 0,-1 0,9-1,11 0,-1 1,0 0,1 2,40 5,-44-3,47 5,-1 2,0 4,-1 3,69 26,-95-31,-23-8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28.24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3223 577,'1'23,"0"0,2 0,1-1,11 36,38 86,-39-107,11 28,-4 0,-2 1,-4 1,-2 1,-3 0,1 133,-10-173,-2-1,-1 0,-1 0,-1 0,-2 0,0 0,-2-1,-1 0,-1-1,-1 0,-1 0,-1-2,-2 1,0-2,-1 0,-34 36,-49 43,-4-5,-196 142,247-207,0-2,-103 40,-120 25,245-85,0-1,0-1,-1-2,-31 1,46-5,0-1,0-1,-1-1,1 0,0-1,1 0,-1-2,1 0,-21-9,-2-6,0-2,1-2,-46-39,-92-95,121 106,-37-38,-149-193,-40-129,253 367,3-1,-36-99,-13-103,54 184,-2 0,-4 1,-2 1,-3 2,-2 1,-3 2,-45-57,26 34,-60-120,83 142,22 41,-1 0,-1 1,-17-21,23 32,1 0,-1 0,0 0,-1 1,1 0,-1 0,0 0,0 1,0 0,0 0,-1 0,-12-3,19 6,0 0,-1 0,1 0,-1-1,1 1,-1 0,0 0,1 0,-1 0,1 0,-1 0,1 0,-1 0,1 0,-1 0,1 0,-1 0,1 0,-1 0,1 1,-1-1,1 0,-1 0,1 1,-1-1,1 0,-1 0,1 1,0-1,-1 1,1-1,-1 0,1 1,0-1,0 1,-1-1,1 1,0-1,0 1,-1-1,1 1,0-1,0 1,0-1,0 1,0-1,0 1,0-1,0 1,0-1,0 1,0 0,0-1,0 1,0-1,1 1,-1 0,17 36,-12-28,199 448,-186-417,-2 1,12 45,-22-63,-2 0,0 1,-2-1,0 1,-3 37,-12 41,-36 145,12-76,36-148,10-29,11-34,-12 10,-2 0,-1 0,-1 0,-2-1,-1 0,-5-47,2 3,-18-399,19 466,0 1,1 0,-1 0,1 1,1-1,-1 0,2-8,-1 14,-1 0,0 1,1-1,-1 0,0 0,1 1,-1-1,1 0,-1 0,1 1,-1-1,1 0,0 1,-1-1,1 1,0-1,0 1,-1-1,1 1,0 0,1-1,0 1,0-1,-1 1,1 0,0 1,0-1,0 0,0 0,0 1,-1-1,1 1,0-1,0 1,-1 0,3 1,115 68,8 4,-38-36,147 40,-64-24,-169-53,0-1,0 1,-1 0,1 0,0 1,-1-1,1 0,-1 1,0 0,1-1,-1 1,0 0,0 0,0 0,0 0,0 1,-1-1,1 1,-1-1,2 4,-3-4,0 1,0-1,0 0,0 0,-1 0,1 1,-1-1,0 0,0 0,0 0,0 0,0 0,0 0,0 0,0-1,-1 1,1 0,-1-1,0 1,1-1,-1 1,0-1,0 0,0 0,0 0,-3 2,-140 101,11-8,119-85,0 1,0 1,-15 17,1-2,18-17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0.3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1470,'12'-358,"-3"-130,-10 448,-20-219,16 226,-1-1,-2 1,-1 1,-2 0,-23-48,29 70,-1 1,0 0,-1 0,-13-15,19 23,-1-1,1 1,-1 0,0-1,1 1,-1 0,0 0,0 0,0 0,0 0,0 1,0-1,0 1,-2-1,3 1,-1 0,1 0,0 1,0-1,0 1,0-1,-1 1,1-1,0 1,0-1,0 1,0 0,0 0,0-1,1 1,-1 0,0 0,0 0,0 0,1 0,-1 0,1 0,-1 0,1 0,-1 1,0 1,0 2,-1 1,1 0,0 0,0 0,1 0,0 0,0 0,0 0,1 0,0 0,0 0,0 0,1-1,0 1,0 0,0-1,4 6,8 16,2 0,21 26,-17-23,6 7,47 53,-59-74,1-2,0 0,1-1,1 0,30 18,-40-28,1 0,-1 0,0 0,1-1,0 0,-1-1,1 1,0-2,0 1,0-1,0 0,-1 0,12-3,-6 0,-1 0,0-1,0-1,0 0,-1 0,1-1,16-13,-3 0,0-2,-1-1,-1-1,-1-1,30-45,-43 56,-1-1,0 0,-1 0,-1-1,0 0,-1 0,5-27,-9 36,0 0,0 0,0 0,-1 0,1 0,-2 0,1 0,-1-1,1 1,-2 0,1 0,-1 1,0-1,0 0,0 0,-1 1,0 0,0-1,-1 1,1 0,-1 0,-8-7,12 11,-1 1,1-1,-1 0,1 1,0-1,-1 1,0-1,1 1,-1-1,1 1,-1-1,0 1,1 0,-1-1,1 1,-1 0,0 0,0-1,1 1,-1 0,0 0,0 0,1 0,-1 0,0 0,1 0,-1 0,0 0,0 0,1 0,-1 1,0-1,1 0,-1 0,0 1,1-1,-1 1,0-1,1 0,-1 1,1-1,-1 1,1-1,-1 1,1-1,-1 1,1 0,-1-1,1 1,0 0,-1-1,1 1,0 0,-1 2,1 0,-1 0,1 0,0 0,0 0,0 0,0 0,1 0,-1 0,1 0,-1 0,3 5,21 36,2-1,1-1,63 73,-53-71,-2 2,47 81,-71-105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1.1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122 171,'-2'-7,"-1"0,1 1,-1 0,0-1,0 1,-1 0,0 0,0 1,-1-1,-6-6,4 4,-58-77,65 84,0 1,0 0,0 0,0 0,0 0,0 0,0 0,0-1,0 1,0 0,0 0,0 0,0 0,0 0,-1 0,1 0,0 0,0-1,0 1,0 0,0 0,0 0,0 0,0 0,-1 0,1 0,0 0,0 0,0 0,0 0,0 0,0 0,-1 0,1 0,0 0,0 0,0 0,0 0,0 0,0 0,-1 0,1 0,0 0,0 0,0 0,0 0,0 0,0 0,-1 0,1 0,0 0,0 1,0-1,0 0,0 0,0 0,0 0,0 0,0 0,0 0,-1 0,1 1,0-1,0 0,0 0,1 14,7 18,320 598,-196-387,-111-201,16 44,-34-80,-3-8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2.2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0,'-23'53,"-28"98,11-27,22-78,8-22,1 0,1 0,-6 28,32-68,0 0,41-25,-42 34,0 2,1 0,-1 1,1 1,0 0,0 1,0 1,0 1,0 1,0 0,0 2,-1 0,1 0,24 10,29 16,-54-25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3.6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10 572,'0'1,"-1"-1,1 0,0 0,-1 0,1 0,0 0,-1 0,1 0,0 0,-1 0,1 0,0 0,0 0,-1 0,1-1,0 1,-1 0,1 0,0 0,-1 0,1 0,0-1,0 1,-1 0,1 0,0 0,0-1,0 1,-1 0,1 0,0-1,0 1,0 0,0 0,-1-1,1 1,0 0,0-1,0 1,0 0,0-1,0 1,9-16,17-10,141-100,-155 118,0 1,0 0,1 0,14-4,-18 8,0-1,0 0,0 0,0-1,-1 0,0-1,0 0,0 0,-1 0,10-12,23-31,1 1,3 2,81-65,-123 109,1 0,-1 0,0 0,0 0,0 0,0-1,0 1,0-1,2-4,-2-2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4.6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1,'2'1,"1"0,-1 1,1-1,-1 1,1 0,-1-1,0 1,0 0,0 1,0-1,0 0,-1 0,1 1,-1-1,1 1,1 4,4 5,78 132,-23-35,-22-28,-31-61,0 0,24 37,-32-55,12 16,1-1,23 24,-24-29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7:35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0,'1'65,"3"0,3 0,3-1,20 73,7 14,22 207,-54-276,-5-61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1.2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0,'25'15,"-2"0,0 1,0 2,25 25,9 7,-10-12,294 259,-192-150,-147-145,0 1,0-1,0 0,0 0,1 0,-1 0,1 0,-1-1,1 1,0-1,0 1,0-1,-1 0,6 1,-6-2,0-1,0 1,0-1,0 1,0-1,-1 0,1 0,0 1,-1-1,1 0,0-1,-1 1,1 0,-1 0,0-1,1 1,-1-1,0 1,0-1,0 1,0-1,0 0,0 1,1-4,38-84,-25 52,2 1,1 0,31-44,-43 72,0 1,0-1,0 1,1 0,0 1,0 0,0 0,1 0,0 1,0 0,1 1,-1 0,1 0,0 1,0 0,0 0,0 1,0 1,12-2,-15 3,0 0,-1 1,1 0,-1 0,1 0,-1 0,1 1,-1 0,0 0,0 0,0 1,0 0,0 0,0 0,-1 0,1 1,-1 0,0 0,0 0,-1 0,1 0,-1 1,0 0,0 0,0 0,-1 0,0 0,0 0,0 1,-1-1,1 1,-1-1,-1 1,1-1,-1 1,0 0,0-1,0 1,-1-1,0 1,0 0,-1-1,1 0,-1 1,0-1,-1 0,1 0,-1 0,-5 7,-3 0,1 0,-1-1,-1-1,0 0,-1-1,1 0,-2-1,1 0,-25 10,-11 0,-79 19,-13 5,76-18,41-16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04.9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1 131,'2'0,"0"1,0-1,0 1,0 0,0 0,0 0,0 0,0 0,0 0,0 0,0 1,0-1,-1 1,1-1,-1 1,1 0,1 2,25 40,-20-31,51 91,-4 1,-4 4,-6 1,35 129,-27-34,-47-172,-1 0,-1 0,-2 0,-3 42,-1-92,-2-1,0 1,0 0,-13-28,9 23,-31-96,-26-130,52 184,3-1,4-1,2-120,4 171,2 0,0 0,1 0,0 1,1-1,1 1,0 0,1 1,0-1,1 1,1 0,0 1,1-1,0 2,1-1,0 1,1 1,0 0,23-16,-2 2,2 1,40-21,-62 37,1 1,-1 1,1 0,0 1,0 0,0 1,0 1,0 0,1 0,18 2,-26 0,-1 2,0-1,-1 1,1-1,0 1,0 1,-1-1,1 1,-1 0,0 0,0 0,0 0,0 1,0-1,-1 1,0 0,5 6,5 11,0 0,14 31,-15-28,-6-12,294 626,-288-603,-4-6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05.90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127 383,'-5'-1,"1"1,-1 0,1 1,0-1,-1 1,1 0,0 0,0 0,0 0,0 1,0 0,0 0,0 0,0 0,1 0,-7 6,5-2,1-1,0 1,1 0,-1 0,1 0,0 1,1-1,0 1,0-1,-2 8,-1 12,1 0,1 0,1 0,1 0,2 0,0 0,2 1,1-2,1 1,1 0,1-1,1 0,2-1,0 0,1 0,2-1,0-1,33 42,-37-56,0 1,0-1,1-1,0 0,1 0,-1-1,1 0,0-1,1 0,-1-1,1 0,0-1,13 2,9 0,0-2,0-1,50-4,-62 1,-1-1,1-1,-1-1,0-1,0-1,-1-1,0-1,0-1,0 0,18-13,-33 17,0 0,0 0,0-1,-1 0,0 1,0-1,0-1,-1 1,0-1,0 1,-1-1,0 0,0 0,-1 0,1 0,-2 0,1 0,-1 0,0-8,-1-12,-1 0,-1-1,-12-45,3 30,-2 0,-2 1,-1 1,-3 0,-1 2,-1 0,-56-69,44 67,-2 1,-2 3,-1 1,-2 1,-1 3,-67-39,100 65,-1 0,0 1,0 1,-1-1,1 2,-15-4,22 6,0 1,1 0,-1 0,0 0,0 0,0 0,0 1,0-1,1 1,-1 0,0-1,0 1,1 1,-1-1,1 0,-1 1,1-1,-1 1,1 0,0 0,0 0,0 0,0 0,0 0,0 0,1 1,-1-1,-1 5,-7 13,4-2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07.49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508 854,'36'-21,"-1"-2,-1 0,39-36,-13 10,25-14,-38 30,-2-2,63-63,-101 90,-1 0,0 0,0 0,-1 0,0-1,0 0,-1 0,0 0,-1-1,0 1,0-1,-1 0,0 0,-1 0,0 0,-1 0,0 0,0 0,-1 0,-1 0,0 1,0-1,0 0,-1 1,-1-1,0 1,0 0,-1 0,0 0,0 1,-1 0,0 0,-1 0,0 1,0 0,0 0,-1 1,-9-7,-2 2,-1 0,0 1,0 1,-1 1,-1 1,-34-7,-136-11,176 23,0 1,-1 1,1 1,-1 0,1 1,0 1,0 0,0 1,0 1,0 0,1 2,0 0,0 0,1 1,0 1,1 0,0 1,0 1,1 0,0 0,1 1,0 1,1 0,0 0,1 1,-10 20,-20 51,3 2,4 2,-33 149,45-152,3 1,4 1,4 0,4 145,6-220,1 0,0 0,1 0,0 0,1-1,0 1,1-1,0 0,1 0,1-1,0 1,0-2,1 1,18 18,-12-17,0 0,1-1,0 0,1-2,0 1,1-2,0 0,0-2,1 1,20 3,27 4,0-4,1-2,0-3,78-4,265-36,-242 15,0-8,304-93,-456 116,0-1,0 0,-1-1,0-1,0 0,-1 0,23-20,-28 19,-1 1,0-1,0 0,-1-1,0 1,0-1,-1 0,-1-1,0 1,0-1,3-17,0 2,18-43,-15 46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08.29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0 498,'7'2,"0"0,0 0,-1 0,1 1,-1 0,0 0,0 1,0 0,0 0,0 0,-1 0,9 10,3 0,562 458,-576-469,-1-1,1 0,0 1,0-1,1-1,-1 1,0 0,1-1,-1 1,1-1,-1 0,1 0,0-1,-1 1,1-1,7 0,-9-1,0 0,0 0,0 0,0 0,0 0,0-1,0 1,-1 0,1-1,-1 0,1 1,-1-1,1 0,-1 0,0 0,0 0,0 0,0 0,0 0,0 0,-1-1,1 1,-1 0,1 0,-1-1,0 1,0 0,0-3,22-206,29-483,-46 617,0 55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0.63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54 829,'15'-1,"-1"-1,0-1,0 0,-1-1,1 0,-1-1,0-1,0 0,0-1,-1 0,0-1,-1 0,20-19,-29 26,0-1,0 0,-1 0,1 0,-1-1,1 1,-1 0,0 0,0-1,0 1,0-1,0 1,-1-1,1 1,-1-1,1 1,-1-1,0 0,0 1,0-1,-1 1,0-4,0 4,0 0,1 1,-2-1,1 1,0 0,0-1,0 1,-1 0,1 0,0-1,-1 1,0 0,1 1,-1-1,1 0,-1 0,0 1,1-1,-1 1,0-1,0 1,0 0,1-1,-1 1,0 0,0 0,0 1,1-1,-1 0,0 1,0-1,-2 1,-13 4,1 0,0 0,0 1,0 1,1 1,0 0,0 1,1 1,0 0,1 1,-18 18,29-27,0 1,0-1,0 1,0 0,0 0,0 0,1 0,-1 0,1 1,0-1,0 0,0 1,1-1,-1 0,1 1,0-1,0 1,0-1,1 6,0-4,1 0,0 0,0 0,0-1,1 1,-1 0,1-1,0 0,0 0,1 0,6 6,9 6,1-1,1 0,0-2,29 14,-42-23,55 25,2-3,1-2,2-4,70 13,-127-30,-1-1,1-1,0 0,0 0,-1-1,20-2,-25 1,0 0,-1 0,1-1,-1 0,1 0,-1 0,0-1,1 1,-1-1,0 0,-1 0,1 0,-1-1,1 1,-1-1,0 0,3-5,59-97,-47 72,2 1,2 1,0 0,3 2,37-37,-55 61,1 1,0-1,0 2,0-1,1 1,0 0,0 1,0 0,0 1,0 0,1 0,-1 1,0 0,1 1,-1 0,1 0,-1 1,1 0,-1 1,12 3,11 4,0 2,-1 0,0 3,40 23,-36-16,-1 1,-1 1,-1 2,-1 1,36 39,-48-43,0 1,-2 0,0 1,-2 1,-1 0,0 1,-2 1,9 31,-9 15,-12-73,0-1,0-12,0 0,1 0,1 0,0 0,1 1,0-1,0 1,2-1,10-21,-4 12,2 0,0 1,1 0,20-22,-25 33,0 0,0 1,1 0,0 1,0 0,16-9,-20 14,0 0,0 1,0 0,0 0,0 1,0-1,1 1,-1 1,1-1,-1 1,1 0,-1 1,0-1,13 4,13 5,0 2,0 1,-2 1,43 24,108 81,-86-44,131 129,-225-201,0-1,0 1,0-1,0 0,0 0,1 1,-1-1,0 0,1 0,-1 0,1 0,-1-1,1 1,0 0,-1-1,1 1,0-1,-1 1,1-1,0 0,-1 0,1 0,0 0,0 0,-1 0,1 0,0 0,-1-1,1 1,0-1,-1 1,1-1,1-1,2-2,-1 0,-1-1,1 1,0-1,-1 0,0 0,0 0,3-9,22-55,33-117,-33 93,-2 4,-5-1,-3-1,-4-1,-4 0,-4-1,-7-100,-1 173,0 0,0 0,-2 0,-1 1,-11-30,12 38,-1 0,0 0,-1 1,0 0,-1 0,0 0,-1 1,0 0,0 1,-15-12,21 18,0 0,0 1,0-1,0 1,-1-1,1 1,-1 0,1 0,-1 0,1 0,-1 1,1-1,-1 1,0-1,1 1,-1 0,0 0,1 0,-1 1,0-1,-4 2,5-1,0 0,0 1,0-1,0 1,0-1,0 1,1 0,-1 0,1 0,-1 0,1 0,0 0,0 0,0 1,0-1,0 0,0 1,1-1,-1 1,1-1,-1 0,1 1,0-1,0 4,0 14,1 1,1 0,1 0,0-1,2 0,7 23,53 120,-44-114,12 32,-4-9,2-1,4-1,44 66,-57-107,1-1,2-1,1-1,0-1,37 26,-18-19,1-3,89 43,-14-24,-107-43,1-1,0-1,0 0,1-1,-1 0,20-1,-15-4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1.51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1 301,'0'-5,"4"-1,2-3,3-6,6 1,3-2,4-2,6-3,3-2,0-1,4-1,0-1,-2 5,-2 1,-2 0,-2 3,-1 5,-5 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2.52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98,'-17'-7,"-1"1,-1 0,1 2,-1 0,-24-2,-18-4,-13-8,24 6,-72-10,109 21,0 0,0 0,0 1,0 1,-1 0,1 1,1 1,-1 0,0 0,-19 9,24-8,1 1,0 0,1 0,-1 1,1 0,0 0,0 0,1 1,0 0,0 0,1 0,-1 0,2 1,-1 0,-3 11,-3 14,1 0,-7 48,15-73,-9 57,3 1,2 1,4-1,3 0,2 0,4 0,2 0,23 79,-21-108,1 0,2-1,1 0,2-2,2 0,37 50,-38-61,0-2,1-1,1 0,1-1,0-1,2-2,0 0,1-1,47 20,-20-17,1-2,1-3,0-1,1-3,0-3,1-2,-1-2,0-3,1-2,83-16,-119 15,0 0,-1-1,1-1,-1-1,0-1,-1-1,28-17,-35 18,0 0,-1-1,0-1,0 1,-1-2,0 1,-1-1,0-1,-1 1,0-1,-1-1,6-13,2-16,-1 0,-2-1,7-57,0-135,-17 214,-2-1,-1 0,0 0,-2 1,0-1,-2 1,0 0,-1 1,-1-1,-1 1,-1 1,-18-28,9 22,-1 0,-1 1,-1 1,-1 0,-1 2,-1 1,-51-32,37 28,-73-32,96 50,0 0,-1 1,0 1,0 0,0 2,0 0,-31 0,27 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3.09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736 30,'-74'-19,"25"13,0 3,1 1,-1 3,0 2,0 2,1 2,-90 26,125-29,-1 2,1-1,0 2,1 0,-1 0,2 1,-1 1,1 0,0 0,-13 16,20-20,0 0,1 0,-1 0,1 1,0-1,1 1,-1 0,1 0,0 0,1 0,-1 0,1 1,0-1,1 0,0 0,0 1,0-1,0 0,1 1,0-1,1 0,-1 0,1 0,0 0,6 10,0-1,1-1,0-1,1 1,1-2,0 1,23 19,85 59,-102-79,46 30,1-3,2-3,2-3,1-2,2-4,94 23,-135-43,0-2,1-1,-1-2,1-1,-1-1,1-2,0-1,-1-1,0-2,0-1,0-1,-1-1,46-22,-43 12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7.3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925 335,'-1'-12,"-1"1,0-1,0 0,-1 0,-1 1,0 0,-10-22,-47-72,56 98,0-2,-1 0,0 1,-1-1,0 1,0 1,-1-1,0 1,0 1,-1-1,-10-4,12 7,0 1,0 1,0-1,-1 1,1 0,-1 1,1 0,-1 0,0 1,0 0,1 0,-1 1,0-1,-13 5,-1 1,0 2,1 0,0 1,0 2,1 0,1 1,0 0,-23 21,-10 13,-66 75,90-89,2 0,1 2,1 1,2 0,1 2,2 1,2 0,-17 55,29-75,1 1,1 0,0-1,2 1,0 0,1 0,1 0,6 37,-3-41,0-1,1 0,0 0,1 0,1-1,0 0,1 0,0-1,1 0,0 0,1-1,18 16,6 0,0-3,1 0,2-2,0-2,1-1,1-2,1-2,0-2,1-1,0-2,1-2,-1-2,2-1,63-2,-94-3,0 0,0-1,0 0,0-1,-1 0,1-1,-1 0,1-1,-1 0,0-1,14-8,-6-3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8.23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0 364,'16'18,"-1"1,18 30,-12-18,26 38,3-3,2-2,82 78,-112-123,0-1,2-1,0 0,1-2,40 18,-47-26,1-1,-1 0,1-1,0-1,1-1,-1-1,0 0,1-1,23-3,-36 1,0 0,-1 0,1-1,-1 0,1 0,-1-1,0 0,0 0,0 0,0-1,-1 1,1-1,-1-1,0 1,0-1,-1 0,1 0,-1 0,0-1,-1 0,1 1,4-13,4-10,-2 0,-1-1,10-56,-10 38,9-35,14-152,-30 197,-1-1,-3 0,-1 1,-1 0,-3 0,-15-55,21 90,0 0,0 0,0-1,0 1,0 0,0 0,0 0,-1 0,1 0,-1 1,1-1,-4-3,4 5,1 0,0 0,0 0,0 0,0 0,0 0,-1 0,1 0,0 0,0 0,0-1,0 1,-1 0,1 0,0 0,0 0,0 0,0 0,-1 0,1 1,0-1,0 0,0 0,0 0,-1 0,1 0,0 0,0 0,0 0,0 0,0 0,-1 0,1 1,0-1,0 0,0 0,0 0,0 0,0 0,0 1,0-1,-1 0,1 0,0 0,0 0,0 1,2 19,3-6,1-1,1 1,-1-1,2 0,17 22,0 1,174 292,-66-105,-45-92,-77-116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1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1,'43'2,"0"2,0 2,-1 1,0 3,0 1,-1 2,0 2,40 22,46 29,124 88,-200-122,49 38,-3 4,118 116,-204-179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19.53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1,'0'0,"0"0,-1 0,1 0,0 0,0 0,-1 0,1 0,0 0,-1 0,1 0,0 0,-1 0,1 0,0 0,-1 0,1 0,0 0,-1 0,1 0,0 0,-1 0,1 1,0-1,0 0,-1 0,1 0,0 1,0-1,-1 0,1 0,0 0,0 1,0-1,0 0,-1 1,1-1,0 0,0 0,0 1,0-1,0 0,0 1,10 12,24 9,140 59,208 103,-265-121,130 93,-192-117,87 80,-127-104,0 1,-1 0,0 1,-1 1,-2 0,1 0,-2 1,-1 0,13 36,-21-48,1 1,-1 0,0 0,0 0,-1 0,0 0,-3 15,3-21,0 0,0 1,-1-1,1 0,-1 0,0 0,0 0,0 0,0 0,0 0,0 0,0 0,-1 0,1 0,0 0,-1-1,0 1,1-1,-1 1,0-1,0 0,0 0,0 0,0 0,0 0,0 0,0 0,0-1,0 1,-1-1,-3 1,4-1,-1-1,0 0,1 1,-1-1,1 0,-1 0,1-1,0 1,-1 0,1-1,0 0,0 1,0-1,0 0,0 0,1 0,-1 0,1 0,-1-1,1 1,0 0,-1-1,1 1,0-1,1 1,-2-5,-3-10,0-1,-3-29,6 39,-9-94,3-123,0-4,4 193,1 9,0-46,4 65,-1 1,1 0,0 0,1 0,-1 0,2 0,-1 1,1-1,0 0,0 1,6-9,28-33,-30 42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22.7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1742,'86'15,"681"21,6-47,-643 8,2383-152,-2374 141,1232-118,0 32,-1222 92,495-33,-7-44,-388 35,805-120,-425 130,92-8,682-20,-1131 61,-101-1,290-51,99-9,2 45,-144 8,-232 6,803-60,-892 55,148-41,87-48,-109 31,95-12,-8 3,-236 58,-1-3,136-68,-193 85,1 0,-1 2,2 0,-1 1,1 1,0 1,0 0,0 1,0 1,1 1,-1 0,1 2,-1 0,0 1,1 0,21 8,-15-5,-4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24.8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5750 0,'0'10,"-1"0,-1 0,0-1,0 1,-1-1,0 1,0-1,-1 0,-1 0,-7 11,-8 11,-36 40,35-45,-114 130,-198 178,-181 113,405-355,-278 222,-263 234,573-475,-647 663,127-41,112-133,-12-2,389-442,-174 184,-26-23,150-158,126-95,-1-2,-52 29,-4 1,76-44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29.28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0 853,'18'-8,"0"2,1-1,-1 2,1 0,0 2,1 0,-1 1,20 0,4 3,-1 1,67 12,-36 1,-1 4,-1 3,0 3,-2 3,-1 3,-2 3,-1 3,-2 2,-1 4,-3 2,-1 2,-3 3,69 79,-114-118,-1 0,1 1,-2 0,0 0,0 1,-1 0,-1 0,0 1,6 22,-12-36,-1-1,1 1,0 0,-1-1,1 1,-1 0,1-1,-1 1,1 0,-1-1,1 1,-1 0,1 0,-1 0,1 0,-1-1,1 1,-1 0,1 0,-1 0,1 0,-1 0,0 0,1 0,-1 1,1-1,-1 0,1 0,-1 0,1 0,-1 1,1-1,-1 0,1 1,0-1,-1 0,1 1,-1-1,1 0,0 1,-1-1,1 1,0-1,-1 1,1-1,0 1,0-1,-1 1,1-1,0 1,0-1,0 1,0-1,0 1,0-1,0 1,0-1,0 1,0 0,0-1,0 1,0-1,0 1,0-1,1 1,-1-1,1 1,-40-31,38 29,-78-79,4-2,4-4,3-3,-69-120,88 128,3-2,-47-121,78 167,2-1,2-1,2 0,1 0,2-1,2 0,1 0,4-52,0 84,0 0,0 0,1 0,0 0,1 0,-1 0,1 0,1 1,0 0,0-1,0 1,1 1,0-1,10-9,-7 8,1 1,0 0,1 1,0 0,0 0,0 1,1 0,-1 1,18-4,7 1,0 1,0 2,0 1,1 3,62 5,-31 4,0 2,-1 4,-1 2,-1 3,0 3,-2 3,110 63,-22 4,246 200,-392-289,19 13,-1 1,-1 2,-1 0,30 37,-38-36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29.9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122 328,'-12'26,"2"1,1 0,1 1,-4 28,2-9,7-31,-42 203,39-180,2 0,1 0,6 69,-3-103,0 0,1 0,0 0,0 0,0 0,1 0,-1 0,1 0,0 0,1 0,-1-1,1 1,0-1,0 0,0 0,1 0,-1 0,1-1,0 1,0-1,6 4,-2-4,1 0,-1 0,1-1,-1 0,1 0,0-1,0 0,0 0,0-1,0-1,16-2,18-4,-1-2,0-1,-1-3,0-1,52-26,184-115,-186 99,-2-4,-4-4,-2-3,-3-4,92-106,-166 171,-1-1,0 0,0 0,0 0,-1 0,-1-1,1 0,-1 0,0 0,-1 0,2-10,-4 14,1-1,-1 0,-1 1,1-1,-1 1,0-1,0 1,0-1,0 1,-1-1,0 1,0 0,0 0,0 0,-1 0,1 0,-1 1,0-1,0 1,-1-1,-5-3,-14-10,0 0,-1 2,-1 1,-1 1,0 2,0 0,-1 1,-50-10,-12 3,-129-8,123 18,-166 8,228 2,-1 1,1 1,0 2,0 1,1 2,0 1,1 2,-45 24,32-5,29-21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1.00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0 126,'62'0,"0"2,0 2,-1 4,1 2,95 29,-14 14,243 126,119 112,-407-232,404 254,-502-313,1 0,-1 0,0 0,0 0,0 0,1 0,-1 0,0 0,0 0,0 0,1 1,-1-1,0 0,0 0,0 0,1 0,-1 0,0 0,0 0,0 1,0-1,1 0,-1 0,0 0,0 0,0 1,0-1,0 0,0 0,1 0,-1 0,0 1,0-1,0 0,0 0,0 1,0-1,0 0,0 0,0 0,0 1,0-1,0 0,0 0,0 0,0 1,0-1,0 0,0 0,-1 0,1 1,0-1,-16 0,-26-10,11-5,0-2,2-1,0-1,2-1,-28-26,35 29,-44-37,3-3,2-2,3-3,3-2,2-2,-54-95,96 146,1-2,0 1,1-1,0 0,-6-31,12 42,0 0,0 1,1-1,0 0,0 1,0-1,1 0,-1 1,2-1,-1 1,0-1,1 1,0-1,0 1,1 0,0 0,0 0,0 0,0 1,1-1,-1 1,7-5,11-9,1 2,1 1,0 0,1 2,1 1,0 0,0 2,1 1,1 2,-1 0,1 1,0 2,51-2,-41 5,1 2,0 2,-1 1,0 2,0 1,0 2,-1 2,0 1,52 26,-38-13,-2 2,-1 3,-2 1,0 3,-3 1,-1 3,-1 1,-2 1,-3 3,47 69,-76-102,0 0,0 1,-1 0,-1 0,0 0,0 1,2 14,-5-20,-1 0,0 1,0-1,0 0,-1 0,0 0,0 0,0 0,-1-1,0 1,0 0,-1-1,1 1,-1-1,-1 0,-4 8,-8 5,0 0,-1-1,0 0,-1-2,-26 18,-110 61,111-69,-46 26,-117 49,171-86,-1-1,0-2,-1-1,0-2,0-2,-67 4,90-11,-1 1,1-2,0 0,-22-6,15 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1.45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1,'15'1,"0"0,1 1,-1 1,0 0,0 1,17 8,88 43,-46-19,563 228,-607-251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1.8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63 95,'0'-5,"-4"0,-6-5,-1-5,-3-3,1-4,3 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2.51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0 563,'134'-9,"-85"4,53 1,-13 6,-1 4,1 4,-1 3,-1 4,95 32,-132-31,108 40,-137-48,0 0,-1 1,-1 0,0 2,20 18,-32-25,-1 1,0 0,-1 0,0 1,0-1,0 1,-1 1,0-1,-1 0,0 1,0 0,-1 0,0-1,0 1,0 13,-1 13,-1 0,-8 59,3-51,5-37,-2 1,1 0,-1-1,0 1,0-1,-1 0,0 0,-7 11,9-16,1 0,-1 0,0 0,0 0,0 0,1 0,-1 0,0-1,0 1,0 0,0-1,-1 1,1 0,0-1,0 1,0-1,0 0,0 1,-1-1,1 0,-2 0,1 0,1-1,-1 0,0 1,1-1,-1 0,1 0,-1 0,1 0,-1-1,1 1,0 0,0 0,-1-1,1 1,0-1,0 1,0-1,1 1,-2-4,-6-15,2 0,0 0,1-1,2 1,0-1,1 0,1-27,-2 2,-9-783,22 727,-5 62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2.98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1,'5'0,"-1"1,0 0,0 0,0 0,0 1,0-1,0 1,0 0,0 0,0 0,3 3,43 36,-29-23,407 367,-24 24,-213-214,-164-167,5 4,44 55,-67-73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3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47 486,'13'-2,"0"-1,0 0,0-1,0 0,-1-1,0 0,0-1,17-12,-1 3,7-3,-1-1,0-1,-2-2,37-33,-66 53,0-1,0 1,-1-1,1 0,-1 0,1-1,-1 1,0 0,0-1,-1 1,1-1,-1 0,0 1,0-1,0 0,1-7,-2 8,-1 0,1 0,-1 0,0 0,0 0,0 0,0 1,0-1,0 0,-1 0,0 1,1-1,-1 1,0 0,0 0,0-1,-3-1,-4-3,-1 1,1 0,-1 1,0-1,0 2,-1 0,1 0,-1 1,0 0,-14-1,8 1,0 2,-1 0,1 0,-1 2,1 0,-32 7,40-5,0 0,0 0,1 0,-1 1,1 0,0 1,0 0,0 0,1 1,0-1,0 2,0-1,1 1,-9 12,14-17,-1 0,1 0,0 0,-1 0,1 0,0 1,1-1,-1 0,0 1,1-1,-1 1,1-1,0 1,-1-1,1 1,1-1,-1 1,0-1,0 0,2 4,-1-2,1-1,0 1,0 0,0-1,1 1,-1-1,1 0,0 1,0-1,6 5,7 3,0-1,1 0,0-1,20 7,-33-14,38 17,-21-8,0-1,43 12,-57-21,-1 1,1-1,0 0,-1-1,1 0,0 0,-1 0,1-1,0 0,-1 0,1-1,-1 1,1-1,9-5,83-42,119-65,-176 89,-2-2,0-1,35-35,-68 58,0-1,0-1,-1 1,0-1,0 0,-1-1,0 1,0-1,-1 0,6-13,-7 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3.93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0,'6'10,"1"0,1 0,-1-1,2 0,17 14,5 7,166 157,-51-52,12 20,254 253,-285-255,-90-105,-10-22,-17-27,-4-18,-7-36,-2 1,-3-1,-2 1,-17-62,-1-12,9 38,5-1,3 0,6-144,3 233,0-1,0 0,1 1,-1-1,1 1,0-1,-1 1,1-1,0 1,1-1,-1 1,0 0,1 0,-1-1,1 1,0 0,0 0,0 1,0-1,0 0,0 1,0-1,0 1,1 0,-1-1,0 1,1 0,-1 1,1-1,0 0,-1 1,1-1,-1 1,1 0,3 0,10 0,0 1,1 1,-1 1,26 7,-26-6,191 60,-85-24,103 21,-212-57,1 0,-1 1,0 0,17 9,-12-4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4.45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0,'-4'0,"-2"5,-4 5,-4 9,-5 3,-7 4,1 8,-9 2,2 7,-2 1,0-3,2-8,6-5,4-8,5-7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5.79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0,'3'1,"0"1,0-1,0 1,0 0,0-1,0 1,0 1,-1-1,1 0,-1 1,1-1,1 4,9 7,119 92,201 123,-236-165,169 109,1553 921,-1492-903,1295 758,-23 28,-1198-718,194 144,299 192,-391-243,-23 30,-365-287,7 6,-17-12,207 134,-307-219,46 21,-50-23,0-1,0 1,0-1,0 1,0-1,0 0,1 0,-1 0,0 1,0-1,0 0,1 0,-1-1,0 1,0 0,0 0,0 0,0-1,1 1,-1-1,0 1,0-1,0 1,0-1,0 0,0 1,0-1,0 0,-1 0,1 0,0 0,0 0,-1 0,1 0,0 0,-1 0,1 0,0-1,2-15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7.79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1 628,'58'33,"-2"4,-1 1,76 70,-66-53,-52-44,327 279,-250-205,129 156,-215-236,-2-2,1 0,0 0,-1 1,1-1,-1 1,0-1,0 1,-1 0,3 8,-4-12,0 0,0 0,0 0,0 0,0 0,0 1,0-1,0 0,0 0,0 0,0 0,0 0,0 1,0-1,0 0,0 0,0 0,0 0,0 0,0 0,0 1,0-1,0 0,0 0,-1 0,1 0,0 0,0 0,0 0,0 0,0 1,0-1,-1 0,1 0,0 0,0 0,0 0,0 0,0 0,-1 0,1 0,0 0,0 0,0 0,0 0,0 0,-1 0,1 0,0 0,0 0,0 0,0 0,0 0,0 0,-1 0,1-1,0 1,-14-8,-12-15,-79-88,-164-227,-54-150,260 390,27 44,-52-89,76 122,2-1,0-1,1 1,-8-39,16 58,0-1,0 0,1 0,-1 1,1-1,0 0,0 0,1 1,-1-1,1 0,0 0,0 1,0-1,0 1,1-1,-1 1,1-1,0 1,0 0,0 0,0 0,1 0,-1 0,1 1,0-1,0 1,0-1,0 1,0 0,0 0,6-2,8-3,1 1,-1 1,2 0,-1 1,21-2,-35 6,112-14,1 5,0 5,0 5,0 5,-1 5,0 5,152 43,-199-39,-1 3,-2 4,107 57,-135-61,-1 1,0 2,-2 1,-1 2,-2 2,-1 0,30 40,-50-54,-1-1,-1 1,0 1,-1 0,-2 0,1 0,-2 1,-1 0,4 26,0-4,-4-27,0 1,2-1,-1 0,2 0,0 0,1-1,0 0,1-1,0 0,1 0,0-1,13 11,-22-21,0 0,0 0,0 0,0 0,0-1,0 1,1 0,-1-1,0 1,0-1,0 1,1-1,-1 1,0-1,1 0,-1 0,0 0,1 0,-1 0,1 0,-1 0,0 0,1 0,-1 0,0-1,1 1,-1-1,0 1,0-1,0 1,1-1,-1 0,0 0,0 1,1-3,2-1,0-1,0 1,-1-1,0 0,0 0,4-10,5-15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8.8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1132,'3'3,"1"0,1 0,-1-1,0 0,0 0,1 0,0 0,-1 0,1-1,0 0,-1 0,1-1,6 1,69 0,-70-1,20-2,-1-1,0-1,1-1,-1-2,-1-1,0-1,0-1,0-2,-2 0,1-2,-2-1,0-2,26-21,-32 22,0-2,-2 0,0 0,-1-2,-1 0,-1 0,-1-2,-1 0,0 0,-2-1,-1 0,-1-1,0 0,-2 0,6-49,-10 46,0 0,-2 1,-1-1,-1 0,-2 0,0 1,-2 0,-16-48,14 55,-1 1,0 0,-1 1,-1 0,-1 0,0 1,-1 1,-1 0,0 1,-1 0,0 2,-25-17,15 14,-1 0,0 2,-1 1,-1 2,0 0,0 2,-1 0,-30-2,42 7,0 2,0 0,-1 0,1 2,0 0,0 1,0 1,0 1,0 0,1 1,-1 1,1 0,0 1,1 1,-16 10,24-12,0 1,0-1,0 1,1 0,0 1,1 0,-9 14,-28 66,28-56,-2 2,1 1,1 1,3 0,0 0,2 1,2 1,-2 39,7-50,0 2,1 0,5 42,-4-65,1 0,0 0,0 0,0 0,1 0,0 0,0-1,1 1,0-1,0 1,0-1,0 0,1 0,0 0,0 0,0-1,8 7,-7-9,0 0,0 0,1-1,-1 0,0 0,1 0,-1 0,1-1,-1 0,1 0,0 0,-1-1,0 0,1 0,-1 0,1-1,6-2,-4 1,1 1,0 0,-1 1,1 0,0 0,12 1,120 18,-115-16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39.91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798 1364,'0'-1,"0"0,-1 1,1-1,0 1,0-1,-1 0,1 1,0-1,-1 1,1-1,0 1,-1-1,1 1,-1-1,1 1,-1 0,1-1,-1 1,1-1,-1 1,1 0,-1 0,1-1,-1 1,0 0,1 0,-1 0,0 0,1 0,-1-1,1 1,-1 0,0 0,1 1,-1-1,0 0,1 0,-1 0,1 0,-2 1,-27 8,22-4,1-1,0 1,0 0,0 1,1-1,0 1,0 0,0 0,-5 11,-34 68,36-67,-14 35,2 0,2 2,3-1,2 2,3 0,-6 104,15-147,1-1,0 1,1-1,1 0,0 1,6 19,-6-28,-1 0,1 0,0 0,0 0,1 0,-1 0,1 0,0-1,0 1,0-1,1 0,-1 0,1 0,-1 0,1-1,0 0,0 1,0-1,0-1,9 4,15 0,0-2,1 0,-1-2,1-1,-1-1,40-7,-65 7,1 1,-1-1,0 0,1 0,-1-1,0 1,0-1,0 1,0-1,0 0,0 0,0 0,-1-1,1 1,-1-1,1 1,-1-1,0 0,0 0,-1 0,1 0,0 0,-1 0,0-1,0 1,1-5,2-10,-1 0,0 0,-2 1,0-20,-1 17,0-79,-5-1,-4 1,-4 1,-5 0,-4 1,-54-147,27 118,-6 2,-5 2,-5 3,-102-139,115 184,-4 2,-3 2,-134-121,172 179,21 12,0 0,-1 1,1-1,0 0,0 0,0 1,-1-1,1 0,0 1,0-1,0 0,0 0,0 1,0-1,0 0,0 1,-1-1,1 0,0 1,0-1,0 0,0 1,1-1,-1 0,0 1,0-1,0 0,0 1,0-1,0 0,0 0,1 1,-1-1,0 0,1 1,23 44,34 36,3-3,75 75,157 131,-126-126,-40-49,-89-79,-1 2,-2 0,42 51,-29-24,-27-35,-1 1,0 2,-2 0,19 38,-28-48,-1-4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40.95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636 733,'4'-1,"0"-1,0 0,-1 0,1 0,-1 0,1-1,-1 1,0-1,0 0,0 0,0 0,3-5,3-2,14-15,0-1,-2 0,-2-2,0-1,28-58,-38 68,-2 0,0-1,-1 1,-1-1,0-1,-2 1,0 0,-2-1,0 0,-1 1,-4-25,2 37,0-1,0 1,-1-1,0 1,-1 0,0 0,0 0,0 0,-1 1,-1 0,1 0,-13-12,8 10,0 1,-1 0,0 0,0 1,-1 0,0 1,0 1,-18-6,19 7,-1 0,1 1,0 1,-1 0,0 1,1 0,-1 0,0 2,0-1,1 1,-1 1,1 0,-1 1,1 0,0 1,0 0,0 0,0 2,1-1,0 1,-13 10,-4 11,2 0,1 2,1 0,-30 53,-62 138,-7 71,109-250,1 0,2 1,2 0,2 0,-1 60,7-93,0 0,1 0,0 0,0 0,1 0,0 0,1-1,0 1,0-1,0 0,2 0,-1 0,1 0,0-1,0 0,1 0,0 0,0 0,11 8,-4-6,1-1,0 0,0-1,1 0,-1-1,2-1,-1 0,0-1,1-1,18 2,63 3,0-4,115-11,-182 5,-1-1,1-2,-1-1,-1-2,1 0,-1-2,33-17,-20 6,-1-3,-1-1,68-60,68-50,-121 97,-1-2,-1-3,-3-2,48-56,-81 79,-1 0,23-45,-15 17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41.80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1,'-5'-1,"0"1,1 1,-1-1,0 1,1 0,-1 0,0 0,1 1,0-1,-1 1,1 0,0 0,0 1,0-1,0 1,0 0,-5 5,2 1,0 0,1 1,0 0,0 0,1 0,-5 16,-25 62,4 2,4 1,4 1,5 1,3 1,-4 165,19-220,6 42,-4-68,1-1,-1 1,2 0,0-1,0 0,13 24,-16-34,0 0,0 0,0 0,0 0,1 0,-1 0,1 0,-1 0,1 0,0-1,-1 1,1 0,0-1,0 0,0 1,0-1,1 0,-1 0,0 0,0 0,1-1,-1 1,0-1,1 1,-1-1,0 0,1 0,-1 0,1 0,-1 0,0-1,1 1,-1-1,0 1,1-1,-1 0,4-2,-2 1,0-1,0 0,-1-1,1 1,-1-1,1 1,-1-1,0 0,0 0,-1-1,1 1,-1-1,0 1,0-1,-1 1,1-1,0-7,2-20,0-48,2-18,1 45,8-57,3-133,-19 230,1 10,-1-1,1 0,0 0,0 0,0 0,1 0,-1 0,1 0,0 0,0 0,0 1,0-1,4-6,-4 10,0-1,-1 1,1 0,0 0,0 0,-1 0,1 0,0 0,0 0,-1 0,1 0,0 0,-1 0,1 1,0-1,0 0,-1 0,1 1,0-1,-1 1,1-1,-1 0,1 1,0-1,0 1,20 17,-14-12,377 281,-65-50,-296-218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42.21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1,'1'29,"2"1,1-1,1 0,1 0,2-1,18 44,85 159,-90-193,88 162,9-6,230 288,-318-447,1-2,2-1,2-1,0-3,62 40,-58-45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43.23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1,'1'10,"1"0,1 0,-1 0,2 0,-1-1,1 1,1-1,0 0,0 0,9 12,3 6,220 357,23 39,-92-140,-168-282,0 0,1 0,-1-1,0 1,1 0,-1 0,1-1,-1 1,1 0,-1-1,1 1,-1-1,1 1,0 0,-1-1,1 1,0-1,-1 0,1 1,0-1,0 1,-1-1,1 0,0 0,0 0,0 1,1-1,-1-1,-1 1,1-1,0 0,0 0,0 1,-1-1,1 0,0 0,0 0,-1 0,1 0,-1 0,1 0,-1 0,0 0,1 0,-1-2,11-61,-10 57,9-75,38-156,-42 215,2 1,0 0,1 0,1 1,1 0,1 1,1 1,1-1,0 2,1 0,30-27,-41 42,1-1,0 1,0-1,0 1,0 1,0-1,0 1,1-1,-1 2,1-1,-1 1,1-1,0 2,0-1,6 0,-5 2,0 0,0 1,-1 0,1 0,0 0,-1 0,1 1,-1 0,0 1,0 0,0 0,6 5,31 25,-1 2,-2 2,70 86,-87-93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4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1 705,'0'-42,"2"1,2-1,18-78,-15 93,2 1,1 0,1 0,1 1,1 0,31-42,-28 46,2 0,0 1,1 0,1 2,1 0,0 2,1 0,1 1,41-19,-47 27,0 0,0 1,1 1,0 1,0 0,0 2,0 0,0 0,1 2,-1 1,0 0,1 1,-1 1,0 0,23 9,-16-2,0 0,0 2,-1 1,-1 1,0 1,-1 0,-1 2,0 1,-1 1,-1 0,-1 1,21 31,-33-40,0 0,-1 0,0 0,-1 1,0-1,-1 1,0 0,-1 0,-1 1,1-1,-2 0,0 1,0-1,-1 0,-1 0,0 0,-1 1,0-2,-1 1,-9 22,-8 7,-1-1,-1-1,-3 0,-35 40,-375 421,391-451,31-33,0 1,1 1,1 0,0 1,-10 25,17-34,1 0,0 1,0-1,2 1,-1 0,1 0,1 0,0 0,0 0,1 1,1-1,1 11,-1-19,0 0,0 0,0-1,1 1,-1 0,0-1,1 0,0 1,0-1,-1 0,1 0,1 1,-1-2,0 1,0 0,1 0,-1-1,1 1,-1-1,1 0,0 0,3 1,16 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8:43.73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1 897,'243'-222,"-76"75,312-364,-465 494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1.0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1444 578,'-1'-1,"1"0,-1 0,1 0,-1 0,0 0,1 0,-1 1,0-1,1 0,-1 0,0 1,0-1,0 1,0-1,0 0,0 1,0 0,0-1,0 1,0 0,0-1,0 1,0 0,0 0,-2 0,-34-5,32 5,-44-4,-1 2,1 3,0 1,-1 3,2 2,-1 2,1 2,0 2,-71 30,57-15,1 3,1 3,2 2,2 2,1 3,-59 58,78-63,2 1,1 2,2 1,2 1,2 1,2 2,1 1,3 0,-17 53,25-59,1 0,3 1,1 1,2-1,-1 74,7-96,1-1,1 1,0-1,2 0,0 0,0 0,2 0,0-1,1 0,0 0,2-1,-1 0,2 0,0-1,24 26,-16-24,1-1,0 0,1-2,1 0,0-1,0-1,1-1,1-1,27 7,-21-8,-1-1,1-2,1-1,-1-2,0 0,1-2,35-5,-57 4,-1 0,1-1,-1 0,0 0,1-1,-1 0,0 0,0-1,-1 0,1 0,-1 0,0-1,0 0,0 0,-1-1,0 1,0-1,0 0,-1-1,0 1,0-1,4-9,3-12,-2-1,0 1,-2-1,5-43,-9 52,40-315,-15-2,-17-341,-11 654,-10-210,7 203,-2-1,-1 1,-2 0,0 1,-17-38,24 67,1 0,0-1,0 1,-1 0,1 0,-1 0,1-1,-1 1,0 0,0 0,1 0,-1 0,0 0,0 0,0 0,0 1,0-1,0 0,0 0,0 1,0-1,0 0,0 1,-2-1,2 2,0-1,0 1,0 0,0 0,1 0,-1 0,0 0,0 0,1 0,-1 0,0 0,1 0,0 0,-1 0,1 0,-1 0,1 0,0 1,0 1,-3 9,1 1,1 0,0 19,3-17,1-1,0 1,1-1,1 0,0 0,0-1,14 23,62 88,-54-87,100 135,260 270,-324-365,-50-60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1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6,'5'-4,"4"3,7 5,4 12,2 6,3 5,-3 1,-2 0,-3-4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1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169 340,'-4'-9,"-10"-15,-7-17,-5-10,3 0,1 4,4 5,1 11,3 6,4 7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2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507 18,'-123'-9,"95"5,0 1,0 2,0 1,-1 1,-32 5,52-4,-1 0,1 1,0 0,0 1,0 0,0 0,1 1,0 0,-1 1,2 0,-1 0,1 0,0 1,0 0,1 1,0-1,0 1,1 0,0 1,0-1,1 1,0 0,1 0,0 0,0 1,1-1,0 1,1 0,0-1,0 1,2 14,-1-22,0 0,0 0,0 1,0-1,1 0,-1 0,1 0,0 1,-1-1,1 0,0 0,0 0,0 0,1 0,-1-1,0 1,1 0,-1 0,1-1,0 1,-1-1,1 1,0-1,3 1,-1 0,0-1,0 0,0 0,0 0,0-1,0 0,1 1,-1-2,0 1,0 0,0-1,5-1,6-2,-1 0,0-1,-1 0,1-1,-1-1,19-13,49-50,-45 36,-35 32,1 1,0-1,0 0,0 1,0 0,0-1,0 1,0 0,0 0,0 0,1 0,-1 0,0 1,1-1,-1 1,0 0,1-1,-1 1,1 0,-1 0,1 1,-1-1,0 0,1 1,-1 0,0-1,1 1,-1 0,0 0,0 0,0 0,1 1,-2-1,4 3,5 5,-1 1,0 0,-1 0,0 1,8 14,3 4,-6-13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3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605 590,'5'-11,"-1"0,-1 0,1-1,-2 1,0-1,1-18,-1-75,-2 86,0 4,-1 0,0 0,-1 0,-1 0,0 0,-1 0,0 1,-2-1,1 1,-2 0,0 1,0 0,-1 0,-1 0,0 1,-1 1,0-1,-1 2,0-1,-1 2,0-1,0 2,-1-1,0 2,-1 0,1 0,-1 1,-1 1,-21-5,17 5,-1 0,0 1,0 2,0 0,0 1,0 1,0 0,-1 2,-27 5,41-4,1 1,-1-1,0 1,1 0,0 1,0-1,0 1,1 1,-1-1,1 1,0 0,1 0,0 0,0 0,-6 13,4-7,1 1,0 0,0 0,1 0,1 0,0 1,-1 25,3-36,1 0,0 1,0-1,0 0,0 0,1 0,-1 0,1 0,0 0,0 1,0-2,0 1,1 0,-1 0,1 0,-1-1,1 1,0 0,0-1,0 0,1 1,-1-1,0 0,1 0,-1-1,1 1,0 0,0-1,0 0,0 1,-1-1,2 0,-1 0,0-1,0 1,0-1,4 1,-1-1,1-1,0 1,0-1,0 0,0 0,-1-1,1 0,-1 0,1-1,-1 1,0-1,0-1,0 1,0-1,-1 0,8-7,-12 10,1-1,-1 1,0 0,1 0,0 0,-1 0,1 0,0 1,-1-1,1 0,0 1,0-1,0 1,-1-1,1 1,0 0,0 0,0 0,0 0,0 0,-1 1,1-1,0 0,0 1,0-1,-1 1,1 0,0 0,-1 0,1-1,0 1,-1 1,1-1,-1 0,0 0,1 1,0 1,9 7,-1 2,-1-1,15 24,-15-23,97 160,119 260,-183-346,-2-5,149 318,-134-270,42 153,-90-259,-4-13,1 0,-1 0,-1 1,0-1,0 1,-1-1,0 1,-1 0,0-1,-2 14,1-22,1-1,0 0,-1 1,1-1,-1 1,0-1,1 0,-1 0,0 1,0-1,0 0,0 0,0 0,0 0,0 0,0 0,0 0,0-1,0 1,-1 0,1 0,0-1,-1 1,1-1,0 0,-1 1,1-1,-1 0,1 0,-1 1,1-1,-1 0,1-1,0 1,-1 0,1 0,-1-1,1 1,0 0,-1-1,1 0,0 1,-1-1,1 0,0 0,0 1,-2-2,-5-3,1 0,-1-1,1 0,0 0,0 0,-6-9,-10-17,1-1,2-1,2 0,1-2,2 0,1 0,2-2,1 1,-6-52,0-27,-1-211,16 284,3 1,1-1,2 1,2-1,1 1,3 1,1 0,25-58,-2 32,78-112,-74 125,-3-2,51-109,-79 150,-1-1,-1 0,-1-1,5-27,-9 41,1 0,-1-1,0 1,0 0,0 0,0 0,0 0,0 0,-1 0,0 0,0 0,0 0,0 0,0 0,0 0,-1 1,1-1,-1 0,0 1,0-1,0 1,0 0,0-1,0 1,-1 0,1 1,-1-1,1 0,-1 1,0-1,0 1,1 0,-5-1,-3-1,-1 1,1 1,0 0,-1 0,1 1,-1 1,1 0,-1 0,1 1,0 0,-1 1,1 0,0 0,1 1,-1 1,1-1,0 2,-16 11,7-3,1 0,1 2,1 0,0 1,1 0,0 1,-20 38,31-50,0-1,0 1,0 1,0-1,1 0,0 1,1-1,0 1,-1 7,2-11,0-1,0 1,1-1,-1 1,1-1,0 0,0 1,-1-1,2 0,-1 0,0 1,0-1,1 0,-1 0,1 0,-1-1,1 1,0 0,0 0,0-1,0 0,0 1,0-1,0 0,1 0,-1 0,3 1,40 14,80 18,34 11,-88-18,86 47,-137-63,1 1,-1 1,-1 1,0 1,-1 0,-1 1,0 1,21 29,-32-35,0-1,-1 1,0 0,-1 0,0 0,-1 0,3 21,7 24,-12-54,0 0,0 0,1 0,-1 0,0 0,1 0,0 0,-1 0,1-1,0 1,0-1,0 1,0-1,0 0,0 1,0-1,1 0,-1-1,0 1,0 0,1-1,-1 1,1-1,-1 0,0 0,1 0,-1 0,4 0,14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4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703 1,'-23'0,"-1"0,1 2,0 0,-1 2,1 0,1 2,-1 0,1 2,0 0,1 1,-1 2,2 0,-22 16,4 2,1 1,2 2,1 2,-51 65,66-75,2 2,1 0,1 0,1 2,1 0,2 0,1 1,-10 44,18-66,1-1,0 1,1 0,-1-1,1 1,1 0,-1-1,1 1,0-1,0 1,1-1,0 1,0-1,1 0,-1 0,1 0,1 0,6 9,-1-6,0 0,0-1,1-1,0 1,0-2,0 1,1-1,0-1,16 6,13 4,2-2,-1-2,2-1,-1-3,1-1,0-2,80-3,-118-1,0-1,0 0,0 0,-1 0,1 0,0-1,-1 0,1 0,-1 0,0 0,0-1,0 0,0 0,0 0,0 0,-1-1,5-5,2-5,0 0,-1-1,12-27,6-11,60-93,68-157,-115 185,-26 73,-14 44,0 0,0 0,1 0,-1 0,0 0,0 1,1-1,-1 0,1 0,-1 0,1 1,-1-1,1 0,-1 0,1 1,0-1,-1 1,1-1,0 0,0 1,-1-1,3 0,-3 1,1 1,0-1,0 0,0 0,-1 1,1-1,0 0,0 1,-1-1,1 0,0 1,-1-1,1 1,-1-1,1 1,0 0,-1-1,1 1,-1 0,1 0,25 52,-19-38,156 269,-72-134,3 0,-75-122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6.1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1 395,'9'0,"1"2,0 0,-1 0,1 0,-1 1,0 1,1 0,-2 0,1 0,0 1,-1 1,10 7,14 13,45 47,-61-56,-11-13,88 95,-81-85,-1 0,-1 1,0 0,-1 1,10 24,-13-2,-6-37,0 0,0 0,0 0,0-1,0 1,0 0,0 0,0 0,0 0,0 0,-1-1,1 1,0 0,-1 0,1-1,-1 1,1 0,-1 0,1-1,-1 1,1 0,-1-1,0 1,1-1,-1 1,0-1,1 1,-1-1,0 1,0-1,0 0,1 1,-1-1,0 0,0 0,0 0,0 1,1-1,-3 0,2-1,0 1,0 0,0-1,0 1,-1-1,1 1,0-1,0 0,0 1,0-1,0 0,0 0,0 0,1 0,-1 0,0 0,0 0,1 0,-1 0,0 0,1 0,-1 0,1 0,0-1,-1 1,1 0,0 0,0-2,-2-38,10-9,2 0,2 1,3 0,31-73,-9 44,87-137,-121 211,0-2,1 1,-1 0,1 0,0 0,0 1,10-9,-13 13,1-1,-1 0,0 1,1-1,-1 1,1-1,-1 1,1 0,-1-1,1 1,-1 0,1 0,0 0,-1 0,1 1,-1-1,1 0,-1 1,1-1,-1 1,1-1,-1 1,0 0,1 0,-1-1,0 1,0 0,1 0,-1 0,0 0,0 0,0 1,1 1,16 17,-2 1,0 0,-1 1,19 41,40 107,-26-57,-4 5,-44-118,1 0,-1 0,0 0,0 1,0-1,0 0,0 0,0 0,0 0,0 1,0-1,0 0,1 0,-1 0,0 0,0 0,0 0,0 1,0-1,1 0,-1 0,0 0,0 0,0 0,0 0,1 0,-1 0,0 0,0 0,0 0,0 0,1 0,-1 0,0 0,0 0,0 0,1 0,-1 0,0 0,0 0,0 0,0 0,1 0,-1 0,0 0,0 0,0-1,7-10,1-24,-6 30,22-69,3 1,3 2,3 1,63-99,-88 156,9-17,2 1,40-48,-58 75,0 1,0 0,0-1,1 1,-1 0,0 0,0 0,1 0,-1 0,1 0,-1 0,1 1,-1-1,1 0,0 1,-1-1,1 1,0 0,-1-1,1 1,0 0,-1 0,1 0,0 0,0 1,-1-1,1 0,0 1,-1-1,1 1,-1-1,1 1,-1 0,1 0,-1 0,1 0,-1 0,0 0,1 0,-1 0,0 0,0 1,0-1,1 2,7 9,-2 0,1 0,-2 1,8 20,-4-11,176 327,-60-101,-113-222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2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0,'2'32,"0"0,2 0,2 0,0-1,17 44,69 148,-31-84,207 669,-263-791,-1 1,0 0,-2 0,1 25,-3-23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4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1 558,'1'-4,"0"0,1 0,-1 1,1-1,0 0,0 1,0 0,1-1,-1 1,5-4,3-6,48-64,74-77,-97 118,2 1,1 2,82-54,-100 75,1 1,0 1,0 1,1 1,1 1,-1 1,1 0,0 2,31-2,-24 6,1 0,-1 2,0 1,-1 2,1 1,45 15,-26-3,0 3,-2 2,-1 2,-1 1,-1 3,-1 2,-2 1,37 39,-53-48,-1 1,-2 1,0 1,-2 1,0 1,-3 0,0 2,-1 0,-2 0,-2 2,17 62,-20-52,-2 0,-1 0,-2 50,-4-68,-1-1,-1 1,-1-1,-2 0,0 0,-1 0,-14 31,-20 30,-5-2,-2-2,-5-2,-2-2,-4-3,-3-2,-93 82,141-140,0-1,-1 0,0-1,-1-1,0 0,-1-1,0-1,0-1,-1 0,0-1,0 0,-1-2,0 0,1-1,-33 2,-30-5,0-4,-90-14,139 13,0-2,1-1,0-1,0-2,1 0,1-2,0-1,-40-28,64 39,0 0,1 0,0 0,-1 0,1 0,0-1,0 0,1 1,-1-1,-3-8,6 11,-1-1,1 0,0 0,-1 1,1-1,0 0,0 0,0 0,0 1,0-1,0 0,1 0,-1 1,1-1,-1 0,1 1,-1-1,1 0,0 1,0-1,0 1,0-1,0 1,0-1,0 1,1 0,-1 0,0 0,3-2,13-8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3:24.5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11,'0'-5,"0"-1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5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842 1,'-11'45,"-22"62,2-14,-14 60,7 2,-33 300,70-449,0 14,0 1,3 24,-2-42,0 0,0 0,1 0,-1 0,1 1,0-1,0 0,0 0,0 0,0 0,1-1,-1 1,1 0,0 0,-1-1,1 1,1-1,-1 0,0 0,1 0,-1 0,5 3,-6-5,0 0,0 1,0-1,1 0,-1 0,0 0,0 0,1 0,-1-1,0 1,0 0,1-1,-1 1,0 0,0-1,0 1,0-1,0 0,0 1,0-1,0 0,0 0,0 0,0 0,0 1,0-1,-1 0,1 0,0-1,-1 1,1 0,-1 0,1 0,-1 0,1 0,-1-1,0 1,1-3,7-50,-8 35,-1 0,0 0,-2 0,0 0,-2 0,0 1,-8-20,-58-125,59 139,-108-200,104 197,-3 1,0 1,-1 0,-2 2,-47-41,60 57,-1 1,0 0,0 1,-1 0,1 0,-1 1,0 1,0 0,-1 0,1 1,-1 0,1 1,-1 1,1 0,-1 0,1 1,-1 0,1 1,-1 1,1 0,0 0,-21 10,13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6.1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254 100,'-9'10,"0"1,1 0,0 1,0-1,2 1,-9 18,-25 83,27-74,-74 243,71-219,3 1,-9 100,22-156,0 1,1-1,0 0,0 0,0 0,4 8,-5-15,1 0,-1 1,1-1,-1 0,1 0,-1 0,1 1,0-1,0 0,-1 0,1 0,0 0,0-1,0 1,0 0,0 0,0 0,3 0,-3-1,0 0,1 0,-1 0,0 0,1 0,-1 0,0-1,1 1,-1 0,0-1,0 1,1-1,-1 0,0 1,0-1,0 0,0 0,0 0,0 0,0 0,0 0,1-1,4-5,0-1,0 1,-1-1,-1 0,1 0,-1 0,-1-1,5-16,14-76,-17 72,8-57,3-128,-17-90,-1 176,2 124,0 0,0 0,0 0,1 0,-1 0,1 0,2-8,-2 12,-1 0,0 0,0-1,0 1,0 0,0 0,1 0,-1-1,0 1,0 0,0 0,1 0,-1 0,0-1,0 1,1 0,-1 0,0 0,0 0,1 0,-1 0,0 0,0 0,1 0,-1 0,0 0,0 0,1 0,-1 0,0 0,0 0,1 0,-1 0,0 0,0 0,1 0,-1 0,0 1,1-1,14 19,7 23,25 68,-8-18,110 195,-116-235,1-2,3-1,54 57,-79-95,0-1,1 0,22 13,-32-21,11 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7.1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70,'2'9,"0"0,0 0,1 1,0-2,1 1,6 12,-7-14,12 20,0 0,2-1,1-1,34 38,95 82,-136-134,2 1,-5-4,-1 0,1 0,0-1,1-1,-1 1,1-1,1-1,-1 0,1 0,14 5,-23-10,1 0,-1 0,0 0,0-1,1 1,-1 0,0 0,0-1,0 1,0-1,1 1,-1-1,0 1,0-1,0 0,0 1,0-1,0 0,-1 0,1 0,0 0,0 0,0 0,-1 0,1 0,-1 0,1 0,-1 0,1 0,-1 0,1-1,-1 1,0 0,0 0,0-1,0-1,2-52,-2 46,-3-47,0 27,4-49,-1 78,0-1,0 1,0-1,0 1,0 0,0-1,0 1,0-1,0 1,0-1,1 1,-1 0,0-1,0 1,0-1,1 1,-1 0,0-1,1 1,-1 0,0-1,1 1,-1 0,0 0,1-1,-1 1,0 0,1 0,-1 0,1-1,-1 1,1 0,-1 0,0 0,1 0,19 7,20 24,-36-26,69 51,2-2,150 79,-222-131,-1 0,1-1,0 0,0 1,0-1,0 0,1 0,-1-1,0 1,0-1,1 1,-1-1,0 0,0 0,7-1,-8 0,-1 0,1 0,0-1,0 1,-1 0,1-1,-1 1,1-1,-1 1,1-1,-1 0,0 1,0-1,0 0,0 0,0 0,0 0,-1 0,1 0,-1 0,1 0,-1 0,0 0,0-1,0-2,4-72,-4 0,-3 0,-4 1,-27-128,27 170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8.3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1139 282,'-62'45,"2"2,2 2,-74 83,49-36,-88 133,93-107,5 3,-73 174,69-109,-54 205,123-369,-9 34,1 0,-8 81,23-135,0 0,1 0,0 0,0 0,1-1,-1 1,1 0,3 11,-3-16,0 1,0 0,0 0,1 0,-1-1,0 1,1-1,-1 1,1-1,-1 1,1-1,0 0,-1 0,1 0,0 0,0 0,0 0,0 0,0-1,0 1,0-1,0 1,0-1,0 0,0 0,4 0,20-1,0-1,0-1,0-1,-1-2,1 0,31-14,145-69,-175 76,58-30,-1-3,-3-4,95-75,-137 93,-2-1,-1-2,-2-1,-1-2,-2-2,-2 0,-1-2,23-48,-41 68,-1 0,0-1,-2-1,-1 1,0-1,-2-1,-1 1,-1 0,-1-1,-1 1,-1-1,-1 1,-1 0,-9-32,2 21,-2 1,-2 0,-1 1,-1 0,-2 1,-1 1,-2 1,-47-53,12 25,-2 2,-3 3,-2 3,-101-62,18 27,-169-71,134 83,207 81,0-1,0-1,0-1,28 1,20 4,106 21,20 4,218 9,-352-41,0-3,0-3,0-4,-1-1,0-4,-1-3,92-33,-144 44,0-1,0-1,0 0,-1 0,0-2,0 1,-1-1,16-15,-23 19,0 0,0 0,0 0,-1 0,1 0,-1-1,0 1,0-1,-1 1,1-1,-1 0,0 0,0 0,-1 0,1 1,-1-1,0 0,-1 0,1 0,-1 0,0 0,0 0,0 1,-1-1,-3-8,2 8,0 0,0 0,0 1,0-1,-1 1,0 0,0 0,0 0,0 1,-1-1,1 1,-1 0,0 0,0 1,0-1,0 1,0 0,-9-1,0-1,1 2,-1 0,0 0,0 1,0 1,-18 2,29-2,1 0,-1 1,0-1,1 1,-1 0,1 0,-1 0,1 0,0 0,-1 1,1-1,0 1,0-1,0 1,0 0,0 0,1 0,-1 0,0 0,1 0,-1 0,1 1,0-1,0 0,0 1,0-1,0 1,1-1,-1 1,1 0,-1-1,1 1,0 0,0-1,1 5,0 11,0-1,2 1,0 0,7 19,-6-19,38 124,72 170,-54-158,93 242,149 415,-290-775,16 47,-26-76,-1 0,1-1,-1 1,-1 0,0 0,1 0,-2 0,1 0,-3 9,2-13,-1 0,0 1,0-1,0 0,0 0,-1-1,1 1,-1 0,0-1,1 1,-1-1,0 0,0 0,-1 0,1-1,0 1,-1-1,1 0,-1 1,1-2,-6 2,-9 2,0-1,-33 1,51-4,-13 1,-1 0,1-1,-1-1,1 0,-19-5,29 6,0-1,0-1,0 1,0 0,0-1,0 1,1-1,-1 0,0 0,1 0,0-1,-1 1,1 0,0-1,0 1,0-1,1 0,-1 0,1 0,-1 0,1 0,0 0,0 0,0 0,1 0,-1 0,0-5,0-12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38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1 297,'4'0,"10"0,7-9,8-6,13-6,2-3,4-6,5-3,-1 1,-2 1,-4 2,-6 5,-6 3,-4 5,-7 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8.0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1,'0'8,"8"8,4 13,7 15,10 17,8 16,6 6,1 3,5 4,-5-1,-3-7,-7-13,-6-5,-3-14,-5-11,-3-8,-4-5,-3-6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8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1,'1'6,"1"0,0 0,0 0,0 0,1 0,0 0,0-1,0 1,1-1,4 6,9 14,34 62,148 239,-168-279,-1 0,25 61,-54-107,-1 0,0 0,1 0,-1 0,1 0,0 0,-1 0,1 0,0 0,0 0,0 0,-1 0,1-1,0 1,0 0,2 0,-3-1,1 0,-1 1,1-1,-1 0,1 0,0-1,-1 1,1 0,-1 0,1 0,-1 0,1 0,-1-1,1 1,-1 0,1 0,-1-1,1 1,-1 0,1-1,-1 1,1 0,-1-1,1 0,23-42,-12 18,-8 20,1 0,-1 0,1 1,0 0,0 0,0 0,0 1,1-1,0 1,-1 1,1-1,0 1,0 0,0 0,1 1,-1 0,0 0,1 0,6 1,11-1,0 2,0 0,44 9,-21 1,0 2,0 1,-2 3,0 2,70 40,-26-3,127 102,-193-138,-6-3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19.7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156 383,'7'-1,"0"-1,1-1,-1 1,0-1,-1 0,1 0,0-1,-1 0,0 0,7-6,10-6,63-38,142-116,-225 168,-1 0,0 0,0 1,0-1,0 0,-1-1,1 1,0 0,-1 0,0-1,1 1,-1-1,0 1,0-1,-1 0,1 1,0-1,-1 0,0 1,1-4,-2 4,0 0,1 0,-1 0,0 0,0 0,-1 0,1 0,0 0,0 1,-1-1,1 1,-1-1,0 1,1-1,-1 1,0 0,0 0,0 0,0 0,0 0,0 0,0 0,0 1,0-1,-3 0,-27-4,0 0,0 2,-1 2,1 0,-45 7,71-6,-8 2,1 0,-1 1,1 1,0 0,0 0,0 2,1-1,-1 2,1 0,1 0,-1 1,1 0,1 1,0 0,0 1,1 0,0 1,0 0,1 0,1 1,-9 16,6-8,1 0,0 1,1-1,2 2,0-1,1 1,1 0,1 0,1 0,1 0,1 0,5 37,-3-48,0-1,1 1,0-1,1 0,0 1,1-2,0 1,0-1,1 0,0 0,11 11,-6-9,1 0,0 0,1-1,0-1,0 0,28 13,0-5,1-2,0-2,1-2,70 9,-34-7,-1-4,1-3,1-4,103-10,-172 6,-1 0,1-1,-1 0,0 0,0-1,0-1,-1 1,0-2,1 1,-2-1,1-1,-1 1,0-2,0 1,-1-1,0 0,0 0,10-18,-5 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0.1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538 1,'-4'0,"-11"0,-6 0,-4 4,-6 2,-11-1,-7-1,-4-1,-1 4,0-1,1 5,1-1,4-2,11-2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0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0,'4'4,"6"6,6 6,-1 8,7 18,3 9,6 14,7 13,9 6,1 10,1 1,1-6,-4-5,-6-14,-5-13,-4-13,-8-9,-7-11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7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 59,'-2'-2,"0"0,-1 0,1 0,-1-1,1 1,0-1,0 1,0-1,0 1,1-1,-1 0,1 0,-1 0,1 0,0 0,0 0,1 0,-2-5,3 8,0-1,-1 1,1 0,-1-1,1 1,0 0,-1-1,1 1,0 0,0 0,-1 0,1 0,0 0,-1-1,1 1,0 1,0-1,-1 0,1 0,0 0,-1 0,1 0,0 1,-1-1,1 0,0 1,-1-1,1 0,0 1,-1-1,2 2,26 13,-27-14,238 164,-122-81,855 655,-534-340,-126-108,21-23,-278-236,-37-27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1.5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0 202,'660'-26,"-328"8,-147 14,-92 5,-1-4,121-21,-76-4,-106 23,0-3,30-10,7-2,72-24,-120 40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2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719 0,'-12'344,"0"-45,10-153,4 484,-1-612,1 0,0 0,8 26,-9-38,1 0,0 0,0 0,1-1,0 1,0-1,0 1,0-1,1 0,0 0,0-1,0 1,9 6,-13-11,1 1,0-1,-1 1,1-1,0 0,-1 1,1-1,0 0,-1 1,1-1,0 0,0 0,-1 0,1 0,0 0,0 0,0 0,-1 0,1 0,0 0,0 0,-1 0,1 0,0-1,0 1,-1 0,1-1,0 1,-1 0,1-1,0 1,-1-1,1 1,-1-1,1 1,-1-1,1 0,-1 1,1-1,-1 1,0-1,1 0,-1 0,0 1,1-1,-1 0,0 1,0-1,0 0,0 0,0 0,0 1,0-2,1-44,-9 19,-2-1,-1 2,-1 0,-1 0,-1 1,-20-28,8 12,-192-291,162 256,-3 3,-83-79,134 145,-12-12,-39-29,56 45,-1 0,0 0,0 1,0 0,0-1,0 1,-1 1,1-1,0 1,-1-1,0 1,1 1,-1-1,1 1,-1-1,0 2,0-1,-5 1,-3 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3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353 23,'-53'-19,"42"17,-1 1,1 1,0 0,-1 0,1 1,0 0,-1 1,1 1,0 0,0 0,1 1,-1 0,1 1,0 0,0 1,0 0,1 1,0 0,0 0,1 1,-1 0,2 0,-1 1,1 0,1 0,0 1,0-1,1 2,0-1,1 0,0 1,0 0,-3 20,6-26,1 0,-1 1,1-1,0 0,1 0,-1 0,1 0,0 0,0 0,1 0,-1 0,1 0,0 0,5 7,-2-4,0-1,1 0,0-1,0 1,1-1,-1 0,1-1,8 6,1-2,0 0,0-1,0-1,1 0,0-1,1-1,-1-1,20 2,-33-5,0 0,0-1,0 0,0 0,0 0,0 0,0 0,-1-1,1 0,0 0,0 0,0 0,-1 0,1-1,0 0,-1 0,1 0,5-4,-6 2,0 0,0 0,-1 0,0-1,1 1,-1 0,0-1,-1 0,1 1,-1-1,0 0,0 0,-1 0,1-8,-3-229,2 240,0 0,0 0,0-1,0 1,0 0,0 0,1 0,-1 0,1 0,-1 0,1 0,0 0,0 0,0 1,0-1,0 0,0 0,0 1,1-1,-1 1,0-1,3-1,-2 3,0 0,0 0,0 0,-1 0,1 1,0-1,0 0,0 1,0-1,0 1,0 0,0 0,-1 0,1 0,0 0,-1 0,1 0,-1 0,1 1,-1-1,0 1,1-1,1 3,41 47,53 79,-45-58,380 579,-420-631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4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1 234,'23'1,"0"2,-1 0,1 1,-1 2,0 0,0 1,-1 1,0 1,39 23,7 11,91 75,-152-112,9 6,21 14,-2 2,-1 2,-1 0,-1 3,35 49,-52-55,-13-26,-1 0,1 0,-1-1,0 1,1 0,-1 0,1 0,-1-1,0 1,0 0,0 0,1 0,-1 0,0 0,0 0,0-1,0 1,-1 0,1 0,0 0,0 0,0 0,-1 0,1-1,0 1,-1 0,0 1,-4-8,0 0,1 0,0 0,0-1,-4-9,-7-23,2-1,2 0,1-1,2 0,-3-47,4 35,-2-14,2-1,3-86,4 149,0 1,1-1,-1 1,1 0,0-1,0 1,0 0,1 0,-1 0,1 0,0 0,0 0,1 0,-1 0,1 1,0-1,4-3,-4 4,1 1,0 0,-1 0,1 1,0-1,0 1,0 0,0 0,0 0,0 0,0 1,0-1,0 1,1 0,-1 1,0-1,0 1,7 1,13 5,0 0,0 1,-1 2,0 0,-1 1,30 20,120 98,-118-86,165 143,-182-150,-1 1,-2 2,44 67,-64-83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5.9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151 711,'12'-320,"1"46,-13 264,0 1,0-1,-1 1,0 0,-1-1,0 1,-5-14,6 21,0 0,0 0,0 0,0 1,0-1,0 1,-1-1,1 1,-1-1,1 1,-1 0,1-1,-1 1,0 0,0 0,-3-1,2 1,1 1,-1-1,0 1,0 0,0 0,0 0,0 0,1 1,-1-1,0 1,0 0,0 0,1 0,-1 0,-3 2,0 0,0 0,0 1,0 0,0 0,1 1,-1-1,1 1,1 0,-1 1,1-1,-1 1,2 0,-1 0,-4 10,6-12,1-1,0 1,-1 0,1 0,1 1,-1-1,1 0,-1 0,1 0,0 0,1 0,-1 1,1-1,0 0,0 0,0 0,0 0,1 0,-1 0,1-1,0 1,0-1,1 1,-1-1,6 7,8 4,0 0,0-1,1-1,35 19,83 33,-74-37,74 29,46 22,-178-77,0 0,-1 1,1-1,0 1,-1 0,1-1,-1 1,1 0,-1 0,0 1,0-1,0 0,0 1,-1-1,1 1,-1-1,1 1,-1 0,0 0,0 0,0 0,0 0,-1 0,1 0,-1 0,0 0,0 3,-1-1,0-1,-1 1,1 0,-1-1,0 0,-1 1,1-1,-1 0,0 0,0 0,0-1,0 1,-1-1,0 0,1 1,-6 1,-18 18,20-17,1 0,-1 0,0-1,-1 1,1-2,-1 1,0-1,0 0,-1-1,-13 4,7-7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6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1,'0'4,"4"1,1 5,5 4,0 5,3-2,-1 1,-3-2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6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20 111,'0'-4,"0"-10,-4-3,-2-7,1-3,0 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7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8,'-3'-8,"3"22,20 45,3-2,2 0,55 89,-37-68,41 81,78 138,-158-291,-1 0,1 0,0 0,1-1,-1 0,1 0,0 0,0 0,0-1,1 0,8 5,-10-7,1-1,-1 0,1 0,-1 0,1 0,-1-1,1 1,0-1,-1-1,1 1,0-1,-1 1,1-1,-1 0,1-1,-1 1,7-4,25-12,36-22,24-12,-77 44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7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64,'0'-4,"9"-1,7-5,9 0,5-3,10 1,-2 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8.1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1,'0'4,"5"1,0 9,10 6,5 8,4 4,6 5,3 4,-1 1,0 0,-3-2,-1-8,-2-1,-4-1,-7-6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8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1112,'0'-21,"1"-1,1 0,1 0,0 1,2 0,1-1,1 2,0-1,2 1,0 0,1 1,15-22,15-13,2 2,2 2,2 2,2 2,77-57,-29 34,3 5,126-62,-134 82,183-61,-223 89,1 3,0 3,1 2,0 1,73 2,-112 6,1 0,-1 0,0 2,0-1,0 2,0 0,0 1,-1 0,0 1,0 0,15 11,-18-10,-1 0,0 1,0 1,-1-1,0 2,-1-1,0 1,0 0,-1 0,0 1,-1-1,0 1,6 20,-3 3,0 1,-2-1,2 62,-13 106,2-162,-3 1,-1-1,-2-1,-1 1,-2-1,-2-1,-2-1,-1 0,-2-1,-1 0,-2-2,-48 58,61-81,-7 9,-1 0,0-2,-2 1,0-2,-22 16,-179 135,88-63,84-69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8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271 314,'-4'-4,"-15"-11,-8-6,-3-8,-6-4,3 0,4-4,-3 1,5-2,7 1,6 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29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755 112,'-115'-1,"-131"2,221 1,0 2,0 0,0 1,0 1,1 2,0 0,-37 20,50-23,0 1,0 0,1 1,-1 0,1 0,1 2,-1-1,2 1,-1 0,1 1,0 0,1 0,1 1,-1-1,1 2,1-1,-5 15,10-24,-1 0,0 0,1 0,0 0,-1 0,1 0,0 0,0 0,0 0,0 0,1 1,-1-1,0 0,1 0,0 0,-1 0,1 0,0 0,0-1,0 1,0 0,0 0,1-1,-1 1,1-1,-1 1,1-1,-1 1,1-1,0 0,-1 0,1 0,0 0,0 0,0 0,0 0,0-1,0 1,2 0,10 1,0 0,1 0,-1-2,26-1,-18 1,23-1,331-7,-272 0,163-32,-259 38,77-21,-81 21,0 1,-1 0,1-1,-1 0,1 0,-1 0,0 0,0 0,0-1,0 1,0-1,0 0,-1 0,1 0,-1 0,0-1,0 1,2-5,-4 6,0-1,1 1,-1 0,-1 0,1 0,0 0,0 0,-1 0,1-1,-1 1,0 0,0 0,0 0,0 1,0-1,0 0,0 0,0 0,-1 1,1-1,-1 1,1-1,-1 1,0-1,-2 0,-55-33,44 27,-82-31,96 39,1 0,-1 0,1 0,-1 0,1 0,0 0,-1 0,1-1,-1 1,1 0,-1 0,1 0,0-1,-1 1,1 0,0-1,-1 1,1 0,0-1,-1 1,1 0,0-1,0 1,0-1,-1 1,1 0,0-1,0 1,0-1,0 1,0-1,-1 0,16-4,27 6,-7 7,-1 2,1 1,-2 2,35 18,123 76,-178-99,161 105,-150-95,-1 0,-1 2,-1 0,35 43,-38-26,-18-37,-5-21,3 3,0 1,1-1,0 0,2 1,0-1,1 0,8-31,0 11,2 1,24-54,-23 66,1 1,1 0,1 1,1 1,0 1,2 0,1 1,0 1,37-25,-54 42,-1 0,0 1,1-1,-1 1,1 0,0 0,-1 0,1 0,0 0,0 1,0-1,-1 1,1-1,0 1,0 0,0 1,0-1,0 0,0 1,-1-1,1 1,0 0,0 0,-1 0,1 0,-1 1,5 2,4 4,0 1,-1 1,0-1,15 21,0-1,304 373,-277-324,-37-51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2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239 58,'-5'-3,"0"-1,0 1,0-1,0-1,-6-6,-16-13,27 24,0 0,-1-1,1 1,0 0,0 0,-1-1,1 1,0 0,0 0,-1 0,1-1,0 1,0 0,-1 0,1 0,0 0,-1 0,1 0,0 0,-1 0,1 0,0 0,-1 0,1 0,0 0,-1 0,1 0,0 0,0 0,-1 0,1 0,0 0,-1 0,1 1,0-1,-1 0,1 0,0 0,0 1,-1-1,1 0,0 0,0 0,0 1,-1-1,1 0,0 1,0-1,0 0,0 0,0 1,0-1,-1 0,1 1,0-1,0 0,0 1,0-1,0 0,0 1,0-1,0 0,0 1,1-1,-1 0,0 1,0-1,6 29,-5-23,120 339,-47-149,-62-161,19 48,-4 1,-4 0,16 113,-39-196,0 0,1 0,-1 0,0 1,0-1,0 0,0 0,0 1,0-1,0 0,0 0,-1 1,1-1,0 0,-1 0,1 0,-1 0,1 1,-1-1,0 0,0 1,0-2,0 0,0 0,0 0,0 1,0-2,1 1,-1 0,0 0,0 0,0 0,0 0,0-1,1 1,-1 0,0-1,0 1,1-1,-1 1,0-1,1 1,-1-1,-1 0,-45-50,41 43,-64-78,-86-138,124 170,3-1,2-1,2-1,-19-69,32 84,-6-48,16 77,0 0,1 0,1 0,0 0,0 1,2-1,0 0,4-18,-4 27,0 0,1 0,-1 0,1 0,0 0,0 1,0-1,0 1,1 0,-1 0,1 0,0 1,0-1,0 1,0 0,8-4,7-1,-1 1,32-6,-2 4,0 1,0 2,72 3,-88 3,0 2,1 1,-1 2,-1 1,1 1,35 15,-46-13,-2 1,1 1,-2 0,0 1,0 1,17 18,91 105,-102-108,-23-28,32 44,-33-45,1 0,-1 1,0-1,0 1,0-1,1 0,-1 1,0-1,0 1,0-1,0 1,0-1,0 0,1 1,-1-1,0 1,0-1,-1 1,1-1,0 1,0-1,0 0,0 1,0-1,0 1,-1-1,1 1,0-1,0 0,0 1,-1-1,1 0,-1 1,-1 0,0-1,1 0,-1 0,0 0,0 0,0 0,0 0,0 0,0-1,0 1,1-1,-1 1,-3-3,1 2,0-1,-1 1,1 0,0 0,0 0,-1 0,1 1,-1 0,1 0,0 0,-1 0,1 1,0 0,-8 2,7 0,-1 0,0 0,1 1,0 0,0 0,0 1,0-1,1 1,-6 7,-1-2,0 0,-1-1,0 0,0-1,-1-1,0 0,-1-1,-17 6,-22 12,-16 9,-68 39,137-72,0-1,1 1,-1 0,0 0,0 0,0 0,0 0,0 0,0 0,0 0,0 1,0-1,0 0,0 0,1 0,-1 0,0 0,0 0,0 0,0 0,0 0,0 0,0 0,0 0,0 0,0 0,0 0,0 0,0 0,0 0,0 1,1-1,-1 0,0 0,0 0,0 0,0 0,0 0,0 0,0 0,0 0,0 0,0 0,0 1,0-1,0 0,0 0,0 0,0 0,0 0,0 0,-1 0,1 0,0 0,0 0,16 0,19-4,-12-1,1 1,0 1,0 1,0 1,1 1,-1 1,42 8,-48-4,-1 0,0 0,0 2,0 0,-1 1,0 1,0 0,-1 1,-1 1,27 24,-17-9,-1 0,-2 1,-1 1,0 1,-3 1,0 1,-2 0,-1 1,10 35,-22-62,-1 0,1 0,-1 1,0-1,0 0,-1 1,1-1,-1 0,-1 1,1-1,-1 0,1 1,-2-1,1 0,-1 0,1 0,-1 0,-4 6,2-4,-1-1,0-1,-1 1,1-1,-1 0,0 0,-1 0,1-1,-1 0,1 0,-1-1,-9 3,-8 3,0-2,0 0,-1-2,0 0,0-2,-26 0,-157-7,166 2,-14-4,1-1,0-3,0-2,-78-29,125 38,-1-1,1 0,0 0,0-1,0 0,1-1,-1 1,1-1,1-1,-1 1,1-1,-6-9,9 12,1 1,0-1,0 1,1-1,-1 0,1 0,0 0,-1 0,2 0,-1 0,0 0,1 0,0 0,0 0,0 0,1 0,-1 0,1 0,0 0,0 0,0 0,1 0,-1 0,1 0,0 1,0-1,0 1,0 0,5-5,-5 5,1 0,0 1,0-1,0 1,0 0,1 0,-1 0,0 0,1 1,-1-1,1 1,0 0,3-1,12-2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2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8,'29'-4,"-26"3,0 0,1 1,-1-1,0 1,1 0,-1 0,1 0,-1 0,1 0,-1 1,4 0,3 3,0 0,0 1,0 0,0 0,-1 1,0 0,0 1,-1 0,13 12,7 13,29 40,-4-5,91 95,-132-145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3.0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 68,'0'-4,"-9"-6,-2-6,0-3,2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3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1 229,'3'-2,"0"-1,1 1,0 0,-1 0,1 0,0 1,0-1,0 1,0 0,1 0,-1 0,5 0,59-2,-46 3,15 1,1 1,-1 3,0 0,0 3,-1 1,66 25,-3 8,104 60,18 24,-168-92,-1 2,47 44,-91-73,1 2,-2 0,1 0,-1 0,-1 1,1-1,-2 2,9 19,-12-27,-1-1,-1 1,1-1,0 1,-1 0,1-1,-1 1,0 0,0 0,0-1,0 1,0 0,0-1,-1 1,0 0,1-1,-1 1,0 0,0-1,0 1,-1-1,1 0,-1 1,1-1,-1 0,0 0,0 0,0 0,0 0,0-1,0 1,0 0,-1-1,1 0,0 1,-1-1,1 0,-1 0,0-1,1 1,-1 0,-3-1,3 1,-1 0,1 0,-1 0,0-1,1 0,-1 0,0 0,1 0,-1 0,0-1,1 0,-1 1,1-1,-1-1,1 1,-1 0,1-1,-4-2,2 0,1 0,0 1,0-2,0 1,1 0,-1-1,1 1,0-1,0 0,-3-10,-3-10,2 0,1 0,1-1,-3-30,7 46,-10-119,11-251,2 364,0 0,0 1,2-1,0 1,8-19,-2 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4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74 229,'-1'-22,"-2"1,0 0,-1 0,-14-38,4 13,13 42,0 1,0-1,0 0,-1 1,0 0,0-1,0 1,-4-6,6 9,0 0,-1 0,1 0,0 0,0-1,0 1,0 0,-1 0,1 0,0 0,0 0,0 0,-1-1,1 1,0 0,0 0,0 0,-1 0,1 0,0 0,0 0,-1 0,1 0,0 0,0 0,0 0,-1 0,1 0,0 0,0 0,-1 0,1 1,0-1,0 0,0 0,-1 0,1 0,0 0,0 0,0 1,0-1,-1 0,1 0,0 1,-4 22,8 20,1 1,2-1,2-1,19 55,-8-26,18 62,6-1,103 212,-125-302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4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0,'1'11,"1"0,0 0,1 0,0-1,0 1,1-1,1 0,5 10,7 16,362 736,-356-727,27 81,-16-34,-16-60,-18-32,0-1,0 1,0-1,0 1,0 0,0-1,0 1,0-1,0 1,0-1,0 1,0-1,0 1,0-1,1 1,-1 0,0-1,0 1,1-1,-1 1,0 0,0-1,1 1,-1 0,0-1,1 1,-1 0,0-1,1 1,-1 0,1 0,-1-1,0 1,1 0,-1 0,1 0,-1 0,1 0,-1 0,1 0,-1-1,0 1,1 0,-1 1,1-1,-1 0,1 0,-1 0,1 0,-1 0,1 0,-1 0,0 1,1-1,-1 0,1 0,-1 1,0-1,1 0,-1 1,0-1,1 0,-1 1,0-1,0 0,1 1,-1-1,0 1,5-28,1-50,3-21,3 27,-5 19,21-70,-24 108,0 0,2 1,0-1,0 1,1 1,0-1,1 1,1 1,18-21,-25 30,1 1,-1-1,0 0,1 1,-1-1,0 1,1 0,0-1,-1 1,1 1,0-1,-1 0,1 1,0-1,0 1,0 0,0 0,-1 0,5 0,-1 2,0-1,0 1,0 0,-1 0,1 1,-1-1,1 1,7 7,4 2,-2 2,0 0,-1 0,19 25,63 77,-46-58,53 79,-81-101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5.3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588 0,'-4'0,"-2"4,-4 2,-4 4,-4 0,-4 2,-2 0,-5 2,-3 7,-4 0,-8 5,-6 6,-3 7,-1-3,1 0,0 3,5-5,10-9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6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633 1,'-18'32,"-11"28,-17 106,-45 308,66-321,-162 923,-44 260,226-1312,5-31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8.6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1450,'0'-3,"1"0,-1 0,1 0,0 0,0 0,0 0,1 1,-1-1,1 0,-1 1,1 0,0-1,3-3,33-30,-29 29,343-259,-214 169,927-711,-1032 781,0-1,-2-2,40-48,-49 48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6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21 111,'0'-4,"0"-6,-5-6,0-3,-1-4,2-2,5 12,7 12,6 20,6 10,7 9,8 15,6 21,6 18,2 6,6 9,-6-15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7.7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130 709,'2'-19,"2"-1,0 1,0 1,2-1,0 1,17-33,-1-1,10-36,41-98,-64 169,0 0,1 1,0 0,1 0,1 1,1 1,0 0,17-13,-17 18,1 0,0 2,0 0,1 0,-1 1,2 1,-1 1,0 0,1 1,0 0,0 1,24 1,0 2,1 1,-1 2,71 17,-56-6,-1 3,-2 2,0 3,-1 2,-1 2,-2 2,60 47,7 17,163 171,-252-237,105 116,-115-124,-1 1,-1 1,-1 0,-1 1,15 37,-25-53,0 0,-1 0,1 1,-2-1,1 0,-1 1,0-1,0 0,0 1,-1-1,0 0,-1 0,1 1,-1-1,0 0,-1 0,1-1,-1 1,0 0,-1-1,1 0,-1 0,0 0,0 0,-1-1,-9 8,-11 8,-1-1,-2-1,1-1,-34 14,23-12,-105 53,-215 77,306-134,0-1,-1-3,0-2,-84 3,-219-15,288 1,-370-26,437 28,-1 0,1 0,0-1,-1 1,1 0,0 0,-1-1,1 1,0-1,-1 1,1-1,0 0,0 1,0-1,0 0,-2-1,3 1,-1 0,1 0,0 1,0-1,0 0,0 1,0-1,0 0,0 0,0 1,0-1,0 0,0 0,1 1,-1-1,0 0,1 1,-1-1,0 0,1 1,-1-1,1 0,-1 1,0-1,1 1,0-1,-1 1,1-1,0 1,16-16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8.6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765 633,'14'-1,"0"0,0-2,-1 1,1-2,0 0,-1 0,0-1,0-1,20-12,12-10,48-40,-65 46,-1 2,-2-1,0-1,33-40,-49 51,-1 1,0-2,-1 1,0-1,-1 0,-1-1,1 1,-2-1,0 0,0 0,2-20,-6 27,1 0,-1 0,-1 1,1-1,-1 0,0 0,0 0,-1 1,1-1,-1 0,-1 1,1 0,-1-1,0 1,0 0,0 0,-1 1,1-1,-1 1,0 0,-1 0,1 0,-1 0,0 1,0 0,0 0,0 0,0 1,-1-1,-7-1,-11-4,-1 1,0 2,0 0,-1 2,-41 0,35 3,-1 3,1 0,0 3,0 0,0 2,1 1,0 2,1 1,0 1,1 2,0 1,1 1,-27 22,-1 5,3 2,1 2,3 2,2 2,-40 59,48-56,-51 93,77-123,1 2,1 0,1 0,1 1,2 0,-5 36,11-57,0 0,1-1,0 1,1 0,-1 0,1-1,1 1,-1-1,1 1,0-1,1 1,-1-1,1 0,4 6,-1-4,1 0,-1 0,1-1,0 0,1 0,-1-1,2 0,13 8,12 3,1-1,0-3,1 0,38 7,-42-12,128 33,2-6,176 13,-229-39,1-6,-1-3,1-6,121-22,-202 23,-1-2,1 0,-2-2,1-1,-1-1,38-21,-51 23,0-1,0 0,-1-1,-1-1,0 0,0-1,-1 0,-1 0,0-1,-1 0,0-1,8-21,70-215,-19 44,-58 182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49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408 265,'-54'-1,"26"0,0 1,1 1,-35 6,53-5,1 0,-1 0,0 1,1 1,-1-1,1 2,0-1,0 1,0 0,1 0,0 1,0 0,-11 13,8-7,1 0,0 1,1 0,0 1,2-1,-1 1,1 1,1-1,1 1,0 0,1 0,0 0,2 1,-1-1,2 0,0 1,4 25,-2-35,0 0,0-1,0 0,1 1,0-1,0 0,0 0,1-1,-1 1,1-1,0 0,1 0,-1 0,1 0,0-1,-1 1,1-1,1-1,-1 1,0-1,1 0,-1 0,1 0,0-1,0 0,-1 0,12 0,-5 0,0-1,0 0,0 0,0-2,0 1,0-1,0-1,-1 0,1-1,-1 0,0-1,19-11,-9 1,-1-1,-1-1,-1-1,31-39,55-92,-54 74,0-1,80-161,-125 219,-9 12,3 6,0 1,0 0,0-1,0 1,0 0,0-1,0 1,0 0,0 0,0 0,1 0,-1 0,0 0,0 0,1 0,-1 0,1 1,-1-1,1 0,-1 3,-2 6,1 2,0-1,0 0,2 0,-1 1,1-1,1 0,0 1,0-1,6 18,4 14,23 54,-29-85,211 515,-195-463,-17-42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0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0,'1'5,"0"0,1 0,0-1,0 1,0-1,1 1,-1-1,1 0,0 0,7 7,3 6,150 244,-56-86,311 568,-401-707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1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0,'2'11,"0"0,1-1,0 1,1-1,0 0,0 0,1 0,0-1,1 0,0 0,12 13,-1 2,382 665,-381-655,18 34,33 87,-63-172,-1 0,0-1,2-20,-2 15,0 1,2-1,0 1,2 1,12-25,-18 41,-1 0,1 0,0 0,1 1,-1-1,1 1,-1 0,1 0,1 0,-1 0,0 1,1 0,0 0,0 0,0 1,0-1,0 1,0 0,1 0,-1 1,1 0,-1 0,1 0,-1 1,1-1,9 2,2 2,0 1,-1 1,1 0,-1 1,0 1,22 13,90 63,-70-43,26 21,-3 3,106 108,-147-133,-8-11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1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1 567,'6'-4,"1"0,0 0,0 1,0 0,1 0,-1 0,1 1,-1 1,13-2,3-2,235-51,182-46,569-259,-981 349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2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172 759,'-1'0,"1"0,-1 0,1 0,-1 1,1-1,-1 0,1 0,-1 1,1-1,-1 0,1 1,0-1,-1 0,1 1,0-1,-1 0,1 1,0-1,-1 1,1-1,0 1,0-1,-1 1,1-1,0 1,0-1,0 1,0-1,0 1,0-1,0 1,0 0,0 21,7 6,1-1,1-1,2 1,0-2,2 0,29 44,-21-33,254 386,9 15,-283-435,29 59,-29-58,-1-1,1 0,-1 0,1 0,-1 0,0 0,1 0,-1 1,0-1,0 0,-1 4,0-5,1-1,0 1,-1 0,1-1,-1 1,1-1,-1 1,1-1,-1 1,1-1,-1 1,0-1,1 1,-1-1,0 0,1 1,-1-1,0 0,0 0,1 1,-1-1,0 0,0 0,1 0,-1 0,0 0,0 0,1 0,-1 0,0 0,0-1,1 1,-2-1,-5-1,0 0,0 0,1-1,-1 0,1-1,-1 0,1 0,0 0,1 0,-1-1,-4-5,-57-67,56 63,-43-58,-72-130,-25-89,-53-169,156 329,-50-220,93 329,1-1,1 1,1-1,1 1,1-1,1 1,1-1,7-33,-7 48,0 1,0 0,1 0,0 0,1 0,0 0,0 1,0 0,0 0,1 0,0 0,1 1,-1-1,1 1,0 1,0-1,0 1,1 0,-1 1,1-1,0 1,0 1,1-1,-1 1,0 0,1 1,-1 0,13 0,2 0,0 2,0 1,0 1,-1 0,1 2,-1 0,0 2,0 0,23 12,10 8,-2 1,54 40,-93-59,16 10,0 3,39 36,-63-53,1 0,-1 1,0 0,0 0,-1 0,0 0,0 1,0 0,-1 0,0 0,0 0,-1 0,0 1,0-1,0 1,-1-1,0 16,-2-19,0 1,0 0,-1-1,1 1,-1-1,0 0,0 1,-1-1,1 0,-1 0,0 0,0-1,0 1,-1-1,1 1,-1-1,0 0,-6 3,-11 7,0-2,-37 15,-5 3,-200 105,226-113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3.2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1,'16'0,"-1"1,1 1,0 0,-1 1,1 1,-1 0,22 10,-6 1,0 2,38 27,130 100,269 256,-439-374,-1-2,-1 1,-1 2,-2 0,0 1,31 50,-53-72,0-1,0 1,0-1,-1 1,0 0,0 0,0 0,-1-1,0 11,0-14,0-1,0 0,0 0,0 0,0 1,-1-1,1 0,0 0,-1 0,1 0,-1 0,1 0,-1 0,1 0,-1 0,0 0,0 0,1 0,-1 0,0 0,0 0,0-1,0 1,0 0,0-1,0 1,0-1,0 1,0-1,0 1,-1-1,1 0,0 0,0 1,0-1,-1 0,1 0,0 0,0 0,0 0,0-1,-1 1,1 0,0-1,0 1,0 0,0-1,0 1,0-1,0 0,0 1,-2-3,0 2,0-1,1 0,-1-1,0 1,1 0,0-1,-1 0,1 1,0-1,1 0,-1 0,0 0,1 0,0 0,-1 0,1-1,1 1,-2-5,-5-67,6 67,1-33,2 1,1 0,2 0,2 1,2 0,1 0,2 0,2 2,1 0,2 0,2 1,1 2,1 0,2 1,1 1,2 1,59-54,-65 66,-5 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4.3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402 1,'-15'-1,"-1"1,1 1,-1 0,1 2,0-1,0 2,0 0,1 1,-1 0,1 1,0 1,0 0,1 1,0 0,1 1,-21 18,16-12,-6 5,-30 35,48-49,0 0,0 1,1-1,0 1,0 0,0 1,1-1,0 0,1 1,-4 14,6-20,0 1,0-1,0 1,1-1,-1 1,0-1,1 0,-1 1,1-1,0 0,0 1,0-1,0 0,0 0,1 0,-1 0,1 0,-1 0,1 0,0 0,-1-1,1 1,0 0,0-1,0 0,1 1,-1-1,0 0,0 0,1-1,3 2,9 3,1-1,0-1,29 3,-25-4,147 22,259 22,-395-46,146-1,-175 1,1 0,0 0,-1 0,1-1,-1 1,1-1,0 0,-1 0,1 0,-1 0,0 0,1-1,-1 1,0-1,0 1,0-1,4-3,-5 3,0 0,0 0,0 0,0 0,-1 0,1 0,-1 0,1-1,-1 1,0 0,0 0,0 0,0 0,0-1,0 1,0 0,-1-3,-2-2,1-1,-1 1,-1 0,1 0,-1 0,0 0,-1 1,1-1,-1 1,-10-9,-3 0,-1 1,0 0,-2 1,1 1,-1 2,-1 0,-31-10,-166-36,194 51,-5-1,0 1,-1 2,0 1,-52 3,68 1,-1-1,1 2,0 0,0 1,0 1,0 0,0 1,1 0,0 1,1 1,-14 9,11-3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9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1196,'31'-28,"1"0,1 3,46-28,-24 16,664-395,30 47,-651 336,236-98,-313 136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4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323 0,'-12'1,"1"0,-1 1,0 1,1 0,-1 0,1 1,0 0,1 1,-1 1,1-1,0 2,0-1,0 1,1 1,-15 15,6-4,1 1,1 0,0 1,2 1,1 1,-13 28,23-46,1 0,0 0,0 1,0-1,0 1,1 0,0-1,0 1,1 0,0 0,0-1,0 1,2 10,-1-11,1-1,0 0,1 1,-1-1,1 0,-1 0,1-1,0 1,1 0,-1-1,0 0,1 0,0 0,0 0,0 0,8 3,37 18,2-2,73 21,-23-9,-74-24,0-2,1-1,0-1,0-1,0-2,1 0,-1-2,41-4,-48-2,-5-1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6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 1657,'2'-3,"0"0,0 0,1 0,-1 0,1 0,-1 1,1-1,0 1,0 0,0 0,0 0,1 0,4-2,6-4,178-137,-160 118,-1-2,-1-1,42-56,-68 81,0-1,-1 1,0-1,0 0,0 0,0 0,1-9,-3 13,-1 1,0 0,0-1,0 1,0-1,0 1,0 0,0-1,0 1,-1-1,1 1,0 0,-1-1,1 1,-1 0,0 0,1-1,-1 1,0 0,0 0,0 0,0 0,0 0,0 0,0 0,0 0,0 0,0 0,0 1,-1-1,1 0,0 1,0-1,-1 1,1 0,-1-1,1 1,0 0,-3 0,-8-2,1 2,0-1,0 2,0-1,0 2,0-1,0 2,0-1,0 1,0 1,1 0,0 1,-19 10,-8 9,1 0,-37 35,69-56,-12 9,0 2,1 0,1 1,-23 30,37-44,-1 0,1 0,-1 0,1 0,-1 0,1 0,-1 0,1 0,0 0,0 0,-1 0,1 0,0 0,0 0,0 1,0-1,0 0,1 0,-1 0,0 0,0 0,1 0,-1 0,1 0,-1 0,1 0,-1 0,1 0,0 0,-1 0,1 0,0 0,0-1,0 1,-1 0,1 0,0-1,0 1,0-1,0 1,2 0,51 17,-38-14,49 17,-15-4,1-2,82 12,-115-25,1-1,-1 0,1-2,-1 0,1-1,-1-1,0 0,0-2,0 0,-1-1,22-10,8-9,0-2,-2-3,-2-1,0-2,53-55,-13 1,96-129,-118 132,-2-2,65-132,-99 167,-3 0,-2-2,-3 0,-2-1,-2 0,7-67,-18 108,-1-1,-1 1,0 0,-1-1,-1 1,-3-18,4 27,0 0,-1 0,1 0,-1 0,0 0,0 1,0-1,-1 1,1-1,-1 1,0 0,0 0,0 0,0 0,0 1,-1-1,1 1,-1 0,0 0,1 0,-1 0,0 1,-5-2,-2 1,-1 0,0 1,1 1,-1 0,0 0,1 1,-1 0,1 1,-1 1,1 0,0 0,0 1,0 1,1-1,-21 14,-9 7,2 2,-54 50,86-72,-10 8,1 1,1 1,0 0,1 1,0 0,2 1,-13 23,21-33,0-1,0 0,1 1,0-1,0 1,1 0,0 0,0 0,1-1,-1 1,2 0,-1 0,1 0,0 0,0 0,1-1,-1 1,2-1,-1 1,1-1,0 0,0 1,1-2,-1 1,6 6,3 2,0-1,1-1,0 1,1-2,0 0,1-1,0 0,26 11,8 0,79 22,-29-12,-17-5,-48-16,0 1,55 27,-78-32,1 1,-2 0,1 1,-1 0,0 1,-1 0,1 1,-2 0,0 0,0 0,7 14,-10-15,0 1,-1-1,0 1,0 0,-1 0,-1 0,0 0,0 1,-1-1,0 1,0-1,-1 1,-2 12,1-16,-1 0,0-1,0 1,0 0,-1-1,0 1,0-1,0 0,-1 0,0 0,0 0,-1-1,1 0,-1 0,0 0,-1 0,1-1,-1 0,0 0,-9 4,8-4,-6 3,0 0,-1 0,0-2,0 0,0 0,-30 5,43-10,0 0,1 0,-1 0,0 0,0 0,1 0,-1 0,0 0,0-1,1 1,-1 0,0 0,1 0,-1-1,0 1,1 0,-1-1,0 1,1-1,-1 1,1-1,-1 1,1-1,-1 1,1-1,-1 0,1 1,-1-1,1 1,0-1,-1 0,1 0,0 1,0-1,0 0,-1 1,1-1,0 0,0 0,0 1,0-1,0 0,0 0,1 1,-1-1,0 0,0 0,0 1,1-1,-1 0,0 1,1-1,-1 0,1 1,-1-1,1 0,32-49,-22 33,239-436,-84 142,-161 303,-1 1,0-1,0 0,-1-1,0 1,2-11,-5 17,0 0,0 1,0-1,0 0,0 1,0-1,0 0,-1 1,1-1,0 1,-1-1,0 1,1-1,-1 1,0-1,1 1,-1-1,0 1,0 0,0 0,-1-1,1 1,0 0,0 0,-1 0,1 0,0 0,-1 1,1-1,-1 0,1 1,-1-1,1 1,-1-1,1 1,-1 0,0-1,1 1,-1 0,-2 0,-5 0,-1 0,1 1,0 0,-1 0,1 1,0 0,0 1,0 0,0 0,0 1,0 0,-14 10,18-11,0 0,0 0,1 1,-1-1,1 1,-1 0,1 1,1-1,-1 1,1-1,-1 1,1 0,1 0,-1 0,1 1,0-1,0 1,0-1,1 1,0 0,-1 10,2-12,1 0,0-1,0 1,0-1,0 0,1 1,-1-1,1 0,0 0,0 0,0 0,0 0,0 0,1 0,4 3,50 35,-29-22,24 20,-1 2,66 70,-90-81,-1 1,-2 1,-1 1,-1 0,21 48,-40-75,0 1,0 0,0 0,-1 0,0 0,-1 1,1-1,-1 0,-1 1,1-1,-1 1,-1-1,0 9,-1-10,0-1,0 0,-1 0,1 0,-1 0,0 0,-1 0,1-1,-1 0,0 1,0-1,0-1,0 1,-1-1,0 1,1-1,-10 4,-124 47,121-45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8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27415 0,'-13'1,"0"1,0 0,0 0,0 1,-22 9,-5 1,-1196 285,-10-70,-1289 117,931-128,1096-143,-1176 122,510-67,108 36,560-81,-239-2,-4-43,402-24,-59 5,-1340 42,734-43,-4 60,40 70,0 35,-18 4,-308 33,-229 40,-306 30,1745-279,-577 66,5-29,662-49,-76 3,0-3,-90-13,148 11,0-1,0-1,0-1,1-1,0-1,0 0,0-1,1-2,1 1,-1-2,2-1,-1 0,-23-23,35 30,0 0,1-1,0 1,0-1,1 0,-1 0,1 0,0-1,1 1,-3-10,2-13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09:59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1 155,'244'-17,"-105"4,4105-111,-2059 195,-1660-49,-55-3,1390 84,-1254-38,-376-38,-172-18,-44-6,-1-1,0 0,1 0,0-2,-1 0,1 0,21-4,42-7,1 4,-1 3,99 7,-40 0,40-3,-1-7,236-41,-290 28,0 5,174 1,-79 3,-42 0,-148 10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0.12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1266 1237,'-14'-13,"-2"0,1 2,-2 0,1 0,-1 1,-32-12,17 10,-1 1,0 1,-34-5,11 6,-1 3,1 2,-1 3,0 2,-100 15,138-11,1 1,-1 0,1 1,1 1,-1 1,1 0,1 1,0 1,-17 14,5 0,1 0,1 2,-41 54,48-53,2 1,1 1,1 0,-20 57,16-25,-18 99,27-86,4 0,3 0,10 130,-2-162,2 0,2 0,2-1,1 0,3-1,1-1,22 39,15 17,107 141,-115-179,3-2,2-3,3-2,2-2,2-2,1-3,79 44,-97-66,1-1,1-3,0-1,1-2,1-1,1-3,0-2,0-2,1-1,-1-3,1-2,0-1,71-11,-1-7,-2-5,-1-5,-1-5,-2-5,206-102,216-175,-508 299,-1-1,-1 0,0-2,-2-1,0-1,-1 0,-1-2,-1 0,-1-1,-1 0,-2-1,0-1,-2 0,10-31,0-18,-3-1,14-144,-13-158,-18 349,2-353,-8 269,-25-152,19 210,-2 0,-2 2,-3-1,-32-65,36 89,-2 2,-1-1,-1 2,-1 0,-1 2,-2 0,0 1,-45-35,8 17,-1 4,-3 1,-120-49,-216-47,345 118,0 2,-1 3,-56-3,88 12,0 1,0 0,1 2,-1 1,0 0,1 2,-1 1,1 0,1 2,-23 10,-231 135,-312 226,534-345,42-29,1 0,0 1,1 0,-1 1,1 0,0 1,1-1,0 2,0-1,1 1,0 0,-11 20,4 5,1 1,2 0,-9 49,-10 117,28-171,1-1,2 1,0-1,12 56,-8-62,-2-4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1.2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247 231,'-1'4,"-1"0,1 0,-1 0,1 0,-1 0,0 0,-1-1,1 1,-1-1,1 1,-7 5,-2 4,-30 43,-66 122,98-160,0 1,1 0,1 0,1 1,1 0,1 0,0 0,1 0,2 1,0-1,2 28,2-38,0 0,0 0,1-1,0 0,0 1,1-2,1 1,-1 0,1-1,1 0,-1-1,2 1,-1-1,15 10,-9-6,1-1,0-1,0 0,1-1,0-1,1 0,0-1,19 4,-30-8,1-1,-1 0,0-1,1 1,-1-1,1 0,-1 0,1-1,-1 0,8-1,-11 1,0 0,1-1,-1 1,0 0,0-1,0 1,0-1,-1 0,1 1,0-1,-1 0,1 0,-1 0,0 0,1 0,-1-1,0 1,0 0,-1-1,1 1,0 0,-1-1,1 1,-1-1,0-2,5-65,-9-119,1 116,-1-16,-18-107,16 162,-2 0,-1 0,-1 1,-2 1,-1 0,-23-39,0 21,18 31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3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916 1031,'-24'-1,"-1"2,1 0,0 1,0 2,0 0,1 2,-1 1,1 0,-33 17,3 3,1 2,2 2,0 3,3 2,1 2,1 1,-44 54,65-65,2 1,1 1,1 1,1 0,2 2,2 0,0 1,3 0,0 1,3 0,1 1,-7 67,13-73,1 0,1-1,1 1,2 0,1 0,1-1,2 1,1-1,1-1,1 0,2 0,1-1,0 0,32 43,-14-32,1-1,2-1,1-3,2 0,1-3,1-1,65 36,-12-16,3-4,145 48,-95-48,2-6,1-7,2-6,1-7,0-6,224-10,-306-8,134-25,-162 20,1-2,-2-1,0-2,52-28,-73 31,-1 0,0-2,-1 0,-1 0,0-2,-1 0,-1-1,0 0,16-28,-2-3,-3-1,33-86,-29 49,-4-1,-4-1,-4 0,-3-2,-5 0,-3-139,-11 101,-6 0,-6 1,-5 1,-39-125,29 145,-76-168,78 213,-2 2,-3 1,-82-105,96 140,0 1,-2 0,-1 2,0 1,-1 0,-1 2,-1 1,0 2,-43-17,29 16,-1 2,-1 2,0 2,0 2,-1 2,-50 0,21 7,0 2,0 4,1 4,0 2,1 3,1 4,-121 53,85-22,2 6,3 3,3 5,-132 116,202-160,-2-1,-38 20,44-27,22-12,-1 0,0 0,0 0,1 1,0-1,-1 1,1 0,0 0,0 0,0 0,1 0,-1 0,1 0,0 1,-2 4,-8 60,3-15,-32 85,-16 61,51-172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4.0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0,'1'12,"0"-1,1 1,0-1,1 0,0 0,8 17,33 65,-33-72,152 256,-74-132,-56-98,-17-31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5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1464 183,'-18'-15,"-1"2,0 0,-1 1,0 1,-1 1,0 1,-1 1,-31-8,39 12,-1 1,0 0,1 1,-1 1,0 0,0 1,0 1,0 0,0 1,-17 5,9-1,2 1,-1 2,1 0,1 1,-39 25,4 7,3 2,1 2,-65 76,17-7,4 3,6 5,5 4,-83 168,150-258,1 1,2 0,2 1,1 1,2 0,2 0,2 0,1 1,2 0,2 0,2 0,8 49,-4-57,1 1,2-2,1 1,2-1,1-1,2 0,0-1,2 0,2-2,0 0,2-1,1-1,1-1,1-1,28 21,-11-17,0-2,2-2,1-2,1-2,76 23,-54-23,2-3,0-3,138 9,216-19,-310-6,-76 1,0-1,0-2,-1-2,66-18,-86 19,-1 0,0-2,0 1,0-2,0 0,-1-1,-1-1,0 0,0 0,-1-1,0-1,-1 0,12-16,-16 15,0 0,0-1,-2 1,1-1,-2-1,0 1,0-1,1-15,6-125,-10 130,1-122,-7 1,-6 0,-6 1,-7 0,-6 2,-6 1,-57-144,65 215,-3 2,-56-91,63 122,-2 2,-1 1,-2 1,-2 1,-47-40,52 51,-1 1,-49-29,65 44,0 1,0 1,-1-1,0 2,0 0,0 0,0 1,0 0,0 1,-22 1,11 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6.71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21,'78'-10,"-62"7,-1 0,1 1,0 1,-1 0,1 1,20 3,-32-2,0 0,0 0,-1 0,1 1,0 0,-1-1,0 1,1 1,-1-1,0 0,0 1,0-1,-1 1,1 0,0 0,-1 0,0 1,0-1,0 0,0 1,0-1,-1 1,0 0,0 0,0-1,0 1,0 0,-1 0,1 0,-1 5,0 11,0 0,-1 0,-1 0,-1 0,0-1,-10 28,-47 115,41-114,-85 205,101-247,0 0,1 1,0-1,1 1,-2 9,3-15,0 0,0-1,0 1,0 0,0 0,0-1,0 1,0 0,0 0,0-1,1 1,-1 0,0 0,1-1,-1 1,0 0,1-1,-1 1,1 0,-1-1,1 1,0 0,0-1,0 1,1-1,-1 0,0 0,0 0,0 0,1 0,-1 0,0 0,0 0,0 0,1 0,-1-1,0 1,0 0,0-1,0 1,0-1,2 0,21-10,1 2,0 1,0 1,34-5,106-5,-161 17,15-2,-1 0,1-1,-1-1,19-7,-15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45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2651,'434'-31,"-1"-37,-138 19,1707-243,-182 29,-1424 194,547-169,-621 131,-6-14,313-169,-407 172,498-228,-571 289,487-182,-461 178,249-55,-371 103,0-2,-1-2,99-49,-104 37,-39 22,0 2,1-1,-1 1,1 0,0 1,1 0,18-5,-27 9,-1-1,1 1,0 0,-1 0,1 0,0 0,-1 0,1 0,0 0,-1 0,1 1,0-1,-1 0,1 0,-1 0,1 1,0-1,-1 0,1 1,-1-1,1 0,-1 1,1-1,-1 1,1-1,-1 1,1-1,-1 1,0-1,1 1,-1-1,0 1,0 0,1-1,-1 1,0 0,0-1,0 1,0-1,0 1,1 0,-1-1,-1 1,1 0,0-1,0 1,0 0,0-1,0 1,-1 1,-2 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20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1 949,'90'-105,"-35"39,110-113,217-181,-347 330,1 1,2 2,78-41,-84 53,-1 2,2 1,0 2,0 1,65-9,-62 14,0 1,0 3,0 0,-1 3,1 0,-1 3,1 1,65 22,-81-21,0 1,0 0,-1 2,0 0,-1 1,0 1,-1 0,0 2,-2 0,1 0,-2 2,0 0,-1 0,-1 2,20 37,-15-14,-1 1,-3 0,-1 1,-2 1,7 83,-7 233,-10-352,-7 184,-8 1,-9-2,-83 324,39-280,-10-4,-163 333,170-434,42-81,-43 103,71-152,1 1,-1 0,0 0,0-1,1 1,-1 0,1 0,0 0,-1-1,1 1,0 0,0 0,0 0,0 0,1 0,-1-1,0 1,1 0,-1 0,1 0,0-1,-1 1,1 0,0-1,0 1,0-1,0 1,1-1,-1 1,0-1,1 0,-1 1,1-1,-1 0,1 0,-1 0,1 0,0-1,-1 1,1 0,0-1,0 1,-1-1,1 1,0-1,0 0,3 0,18 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29.1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1645 29,'-1'-1,"1"0,-1 0,1 0,-1 0,1 0,-1 0,0 0,0 1,1-1,-1 0,0 0,0 0,0 1,0-1,0 1,0-1,0 0,0 1,0 0,0-1,0 1,0 0,0-1,0 1,0 0,-3 0,-36-5,34 5,-122-7,-256 20,302-3,0 3,2 4,0 3,-91 36,137-42,2 2,0 1,0 2,2 0,1 3,0 0,1 2,2 0,1 2,0 1,2 2,2 0,0 0,2 2,-30 65,27-41,2 1,3 1,2 0,3 1,2 0,2 1,4 0,2 0,5 62,0-75,2 0,2 0,23 81,-22-104,1 0,1 0,1-1,0-1,2 0,1 0,0-1,33 34,7-4,1-2,3-2,2-3,1-3,2-2,95 40,-80-47,2-3,2-4,106 17,-56-21,180 3,-239-21,-1-2,1-4,124-22,-190 24,-1 1,0-1,0 0,0 0,0 0,0-1,-1 0,1 0,-1-1,0 0,0 1,0-2,0 1,5-7,-6 4,0 1,-1-1,0 0,0 0,0 0,-1-1,0 1,-1 0,1-1,-2 0,1-11,1-466,-6 240,4 183,1-29,-17-141,12 205,-1 1,-1 0,-1 0,-2 0,0 1,-2 0,0 0,-2 2,-28-40,3 18,-2 2,-75-63,100 93,2 0,0-1,1 0,0-1,1 0,0-1,2 0,-11-24,8 16,0 0,-22-30,30 47,0 1,-1 0,0 0,0 1,-1-1,0 1,0 0,0 0,0 1,-1 0,1 0,-13-5,1 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30.6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0 305,'1'-8,"-1"1,2-1,-1 1,1-1,0 1,0 0,1 0,0 0,1 0,-1 0,1 1,0-1,1 1,0 0,0 1,6-6,11-10,2 1,43-28,-34 26,-20 12,2 1,-1 0,1 1,0 1,1 0,0 1,30-7,-39 11,0 1,-1 1,1-1,0 1,0 0,0 1,0 0,0 0,0 0,0 1,-1 0,1 0,-1 1,1 0,-1 0,0 0,0 1,-1 0,1 0,-1 0,8 8,-7-6,-1 1,1 0,-2-1,1 2,-1-1,0 0,0 1,-1 0,0 0,0 0,-1 0,2 10,-2-4,-1 1,0-1,-2 1,1 0,-2-1,-3 18,5-31,0 1,0-1,-1 0,1 0,1 1,-1-1,0 0,0 0,0 1,1-1,-1 0,0 0,1 0,-1 1,1-1,0 0,-1 0,1 0,0 0,0 0,-1 0,1 0,0 0,0-1,0 1,0 0,0 0,0-1,0 1,1-1,0 1,48 12,-20-6,-22-5,-1 0,0 1,0 0,0 0,0 1,0 0,-1 0,0 0,0 1,0 0,0 0,-1 0,1 1,-2 0,1 0,-1 0,1 1,-2 0,1-1,-1 1,0 0,0 1,-1-1,0 0,0 1,-1 0,0-1,0 1,-1-1,0 1,-1 0,1-1,-4 15,0-5,0 1,-1-1,-1 0,-1 0,0-1,-1 0,-11 17,-80 102,83-114,-13 14,-46 46,61-68,0-1,-1 0,0-1,-1-1,0 0,-23 9,-8-7,26-10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31.7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99,'4'0,"6"-4,6-1,3-1,0-2,0-1,2 2,1 2,-4-3,1 0,0 2,2 1,-3-2,0 0,1 1,1 1,-2 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32.2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68,'4'0,"6"0,10 0,5 0,7 0,3 0,0 0,1-4,0-2,-2 1,-3-4,3 1,-2 0,0 3,-3 1,-1-2,-2-1,-4 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33.0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93,'4'0,"6"0,5 0,5-5,3 0,-2-5,-1 0,1 1,1 3,-4-2,1 0,0 1,1-2,3 1,-4 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52.1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2241,'0'-122,"7"1,4 0,53-231,-38 254,4 1,66-143,-76 199,2 2,2 0,1 2,2 1,1 1,2 1,1 1,45-35,40-18,4 4,4 6,2 5,4 5,2 7,216-67,-190 83,2 7,305-29,334 47,-668 25,0 5,0 5,-1 6,200 64,-195-42,216 104,-280-111,-1 3,-2 2,-2 4,89 81,-85-59,98 126,38 91,-114-154,7 4,172 181,-257-303,-3-2,0 0,1-2,18 14,-30-24,0 0,0 0,0 0,0 0,1 1,-1-1,0 0,0 0,0 0,1 0,-1 0,0 0,0 0,0 0,1 0,-1 0,0 0,0 0,0 0,1 0,-1 0,0 0,0 0,1 0,-1 0,0 0,0 0,0 0,1 0,-1 0,0 0,0 0,0 0,1-1,-1 1,0 0,0 0,0 0,0 0,0-1,1 1,-1 0,0 0,0 0,0 0,0-1,0 1,0 0,0 0,0 0,0-1,0 1,0 0,0 0,0-1,0 1,0 0,0 0,0 0,0-1,0 1,0 0,0 0,0 0,0-1,-4-19,4 16,-70-250,15 60,37 126,6 29,3 1,0-1,-4-75,16 99,5 29,9 42,-15-48,16 56,2-2,3 0,3-2,2-1,3-1,68 95,-96-149,2 2,0 0,-1 1,1 0,-1 0,4 9,-8-15,1 1,-1-1,1 1,-1-1,0 0,1 1,-1-1,0 1,0-1,0 0,0 1,0-1,-1 1,1-1,0 0,-1 1,1-1,-1 0,1 1,-1-1,0 0,1 1,-1-1,0 0,0 0,0 0,0 0,0 0,0 0,0 0,0 0,0-1,-1 1,1 0,0 0,0-1,-3 1,-34 13,-70 17,12-6,-471 177,204-69,178-76,185-57,0 0,-1 0,1 0,0 0,0 0,-1 1,1-1,0 0,-1 0,1 0,0 0,0 0,-1 0,1 0,0 0,-1 0,1 0,0 0,-1 0,1 0,0 0,0 0,-1 0,1 0,0-1,-1 1,1 0,0 0,0 0,-1 0,1 0,0-1,0 1,0 0,-1 0,1-1,0 1,0 0,0 0,0-1,-1 1,1 0,0 0,0-1,0 1,0 0,0-1,0 1,8-20,22-23,-29 42,357-502,-30 40,-188 307,-81 93,12-4,-47 45,0-1,24-30,-40 43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55.52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2424,'1'-10,"0"0,1 0,0 0,0 0,1 0,0 1,10-18,40-66,-35 64,55-84,5 3,103-112,201-179,-350 368,17-17,349-340,-273 277,183-125,73-8,-280 188,202-83,-240 120,1 2,0 4,1 2,118-8,266 20,-388 2,151 8,383 65,-467-47,-1 5,-2 6,-1 6,141 70,377 267,-276-152,-306-194,504 287,-409-244,284 101,-428-175,45 13,-2 2,0 3,-2 2,56 34,0 6,-60-37,69 50,-103-66,-1 0,0 1,-1 0,0 1,-1 1,-1 0,0 0,-1 1,9 17,-13-23,1-2,0 1,0-1,0 0,1 0,0-1,1 1,0-2,0 1,0-1,0 0,10 3,23 17,63 48,82 51,-185-123,0 0,0 0,1-1,-1 1,0 0,0-1,1 1,-1-1,0 1,1-1,-1 0,1 0,-1 1,0-1,1 0,-1 0,1-1,-1 1,0 0,1 0,-1-1,1 1,-1 0,2-2,-2 1,1 0,-1-1,1 0,-1 1,0-1,1 0,-1 1,0-1,0 0,-1 0,1 0,0 0,0 0,0-4,1-10,0 0,-1-1,-2-25,1 26,-2-140,-1-9,24-216,-21 355,-8 34,-12 41,8 22,3 0,1 77,3-58,2-34,2-6,-3 1,-2-1,-16 62,20-107,0 0,-1 0,1 0,-1-1,0 1,-1-1,1 1,-1-1,0 0,0-1,0 1,-1-1,1 1,-1-1,0-1,0 1,-8 3,-12 4,0-1,-38 7,37-9,-454 111,466-115,10-1,-1 0,1-1,-1 0,0 0,1 0,-1-1,0 1,1-1,-1 0,0-1,1 1,-7-2,11 2,-1-1,1 1,0 0,-1-1,1 1,0-1,-1 1,1-1,0 1,-1-1,1 1,0-1,0 1,0-1,-1 1,1-1,0 1,0-1,0 1,0-1,0 1,0-1,0 1,0-1,0 0,0 1,1-1,-1 1,0-1,0 1,0-1,1 1,-1-1,1 0,11-21,-8 17,28-42,3 2,46-47,-13 17,150-198,-58 68,-137 178,0 1,2 1,1 1,33-24,-42 37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0:58.42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2627,'1'-7,"1"1,0 0,0-1,1 1,0 0,0 0,0 0,1 1,0-1,7-8,5-9,174-243,-109 159,111-141,11 8,434-396,-452 478,7 9,6 8,6 9,376-181,-517 285,2 3,1 2,122-23,-148 39,1 2,0 2,0 2,0 2,0 1,0 2,68 16,-41 1,0 2,-2 3,-1 3,-2 3,-1 3,69 50,-30-9,-3 4,141 148,-114-85,-6 6,129 211,-140-166,-68-116,59 90,-86-148,2 0,1-1,0-1,2-1,35 28,-31-27,-17-13,0 0,0-1,0 0,1 0,0 0,-1-1,2 0,11 5,-16-8,-1 0,0 0,1-1,-1 1,1 0,-1-1,0 1,0-1,1 0,-1 1,0-1,0 0,0 0,1 0,-1 1,0-1,0 0,0-1,-1 1,1 0,0 0,0 0,-1 0,1-1,0 1,-1 0,1-1,-1 1,1-2,10-43,-11 45,91-445,-86 419,-5 22,0-1,1 0,0 1,0-1,1 1,-1-1,1 1,0 0,1 0,-1 0,7-9,-9 14,0 0,1 0,-1 0,1 1,-1-1,1 0,-1 0,0 0,1 0,-1 0,0 0,1 1,-1-1,1 0,-1 0,0 1,1-1,-1 0,0 0,0 1,1-1,-1 0,0 1,0-1,1 1,-1-1,0 0,0 1,0-1,0 1,1-1,-1 0,0 1,0-1,0 1,0-1,0 0,0 1,0-1,0 1,0-1,-1 1,4 21,2 30,-3-1,-3 1,-1 0,-17 91,18-138,-1 1,0-1,0-1,0 1,0 0,-1 0,0-1,0 1,0-1,0 0,-1 0,0 0,0-1,0 1,0-1,0 0,-1 0,1 0,-1-1,0 0,-7 3,-8 1,-1 0,0-2,-1 0,-21 1,2-1,-104 16,-1-6,-254-9,396-5,0 0,1-1,-1 1,1-1,-1 0,0 0,1 0,0 0,-1 0,1-1,0 1,-1-1,1 0,0 0,-3-3,6 4,-1 0,1 0,-1 0,0 1,1-1,0 0,-1 0,1 0,0 0,-1 0,1-1,0 1,0 0,0 0,0 0,0 0,0 0,0 0,0 0,1-1,-1-1,2 0,-1 0,0 1,1-1,-1 1,1-1,-1 1,1-1,0 1,3-3,149-128,-94 81,3 3,2 2,101-54,43-31,-194 123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01.64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2825,'1'-7,"1"-1,0 1,0-1,1 1,0 0,0 0,1 0,0 1,5-9,2-4,369-599,26 18,-318 472,41-64,151-209,-230 339,2 2,4 2,1 3,72-53,-103 90,1 2,1 0,1 2,0 1,1 1,0 2,1 1,49-8,23 3,133-1,-203 14,87-2,0 5,1 6,208 39,-23 25,-2 14,314 134,-284-96,-332-123,0 0,0-1,0 1,0 0,0-1,0 0,0 1,0-1,0 0,0 0,0 0,0-1,0 1,0 0,0-1,-1 1,1-1,0 0,3-1,-4 1,1 0,-1-1,0 1,0-1,0 1,0 0,-1-1,1 1,0-1,-1 0,1 1,-1-1,1 0,-1 1,0-1,0 0,1 1,-2-4,0-9,0 0,-2-1,0 1,-7-21,4 14,-16-58,-3 1,-3 1,-4 1,-3 2,-3 2,-60-87,93 152,0 0,0 0,0 1,-1-1,0 1,0 0,0 0,-1 1,0 0,0 0,0 1,-1 0,-13-5,83 46,825 368,-831-383,15 8,-70-30,0 1,1 0,-1 0,0 0,0 0,0 0,0 0,0 0,0 0,0 0,0 1,0-1,-1 0,1 0,0 1,-1-1,1 1,-1-1,1 0,-1 1,0-1,0 1,0-1,0 1,0-1,0 1,0-1,0 1,0-1,-1 1,1-1,-1 1,1-1,-1 0,1 1,-1-1,0 0,0 1,1-1,-1 0,0 0,0 0,0 0,-3 2,-6 8,0-1,-1 0,-19 14,22-18,-36 31,2 1,-53 62,-63 99,13-17,143-179,-1 0,1 0,-1 0,0 0,0 0,0 0,-1-1,1 0,-1 0,-3 2,6-3,0-1,1 0,-1 0,1 0,-1 0,1 0,-1 0,1 0,-1 0,0 0,1-1,-1 1,1 0,-1 0,1 0,-1-1,1 1,-1 0,1 0,-1-1,1 1,-1 0,1-1,0 1,-1-1,0 0,-7-26,-23-153,15 97,4-1,-2-86,16-147,-2 294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07.30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5447 0,'0'49,"-6"251,1-221,-29 141,-16-11,-10-2,-154 357,174-483,-3-1,-4-2,-3-2,-3-3,-3-2,-70 67,72-86,-2-2,-2-3,-1-3,-3-2,-2-3,-1-3,-122 49,38-34,-288 58,-164-32,500-73,-1-5,0-4,1-4,0-5,1-5,1-4,1-4,-138-58,144 44,3-5,1-4,3-3,-123-101,182 131,2-1,1-1,-24-34,22 26,-45-43,-7 7,39 36,1-1,-57-69,77 80,-1 2,-1 0,-1 1,-35-28,-224-202,90 45,188 204,1 0,-1 0,0-1,0 1,0 0,-1 0,1 0,0 1,0-1,0 0,-1 0,1 1,0-1,-1 0,1 1,-1 0,1-1,-1 1,1 0,-1 0,1-1,-2 1,1 1,1 0,0-1,-1 1,1 0,0 0,0 0,0 0,0 0,0 0,0 0,0 0,0 0,0 1,1-1,-1 0,0 0,1 1,-2 1,-2 12,0 0,1 0,-2 24,3-19,-12 57,-3 1,-46 127,40-165,19-35,1-1,0 1,0 0,0 0,1 0,0 1,0-1,-1 7,30-83,-21 48,117-564,-91 376,-32 208,0-1,1 1,-1 0,1-1,0 1,0 0,1 0,-1 0,1 0,-1 0,1 0,3-4,-3 6,-1 0,1 0,-1 1,0-1,1 1,-1-1,1 1,0 0,-1 0,1-1,-1 1,1 0,-1 0,1 0,-1 1,1-1,-1 0,1 1,-1-1,1 1,-1-1,1 1,-1 0,1-1,-1 1,0 0,2 2,30 16,0-1,0-2,41 14,482 131,-524-153,-10-4,0 2,-1 1,25 11,-46-18,1 0,0 1,-1-1,1 0,0 1,-1-1,1 1,0-1,-1 0,1 1,-1-1,1 1,-1 0,1-1,-1 1,0-1,1 1,-1 0,0-1,1 1,-1 0,0-1,0 1,1 0,-1-1,0 1,0 0,0 0,0-1,0 1,0 0,0 0,0-1,0 1,-1 0,1-1,0 1,0 0,-1-1,1 1,0 0,-1-1,1 1,-1 0,1-1,-1 1,1-1,-1 1,1-1,-2 1,-38 29,25-21,-155 145,80-67,-212 204,192-209,102-75,-1 1,0-1,0 0,0-1,-1 0,-19 8,10-6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20.5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71,'0'-4,"0"-7,0-5,0-4,0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10.7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5924 0,'-2'11,"1"-1,-1 1,0-1,-1 0,0 0,-6 12,-8 26,-11 42,-4-3,-76 146,76-167,-393 740,-73-39,406-647,-114 117,135-166,-2-4,-138 97,125-106,-3-5,-2-3,-2-4,-164 57,-170 6,336-93,-2-5,-160-1,195-15,1-3,0-3,0-2,-65-24,73 17,1-1,1-3,1-1,-64-48,5 4,58 38,1-1,1-3,2-1,2-3,1-1,-53-70,83 97,-377-474,348 444,26 30,0-1,1 0,1 0,0-1,1-1,1 0,-13-28,-50-182,-4-13,21 44,34 113,12 24,8 45,-1 0,0 0,-5-17,5 26,0 0,1 0,-1 0,0 0,-1 1,1-1,-1 1,0-1,1 1,-1 0,-1 0,1 0,0 1,-6-4,-52-40,48 35,0 0,-1 0,-1 2,0-1,-20-8,31 17,0-1,0 1,0 0,-1 0,1 0,0 1,-1 0,1 0,-1 0,1 0,-1 0,1 1,0 0,-1 0,1 0,0 1,0-1,0 1,0 0,0 0,0 0,0 1,1-1,-1 1,-4 5,-18 18,1 1,2 1,0 2,2 0,-19 36,-73 173,69-125,-48 204,85-266,11-52,2-8,6-11,17-52,35-130,-36 104,142-520,-168 607,0 1,1 0,-1 0,1 0,8-15,-9 22,0-1,-1 1,1 0,0 0,0 0,0 0,0 0,1 0,-1 0,0 1,1-1,-1 1,1 0,0 0,-1 0,1 0,0 0,0 1,4-1,52-4,116 6,-72 2,-40-2,263 10,-269-6,0 3,-1 3,94 29,-148-39,0-1,1 1,-1 0,0 0,0-1,0 1,0 1,0-1,0 0,0 0,0 1,-1-1,1 1,0 0,-1-1,1 1,-1 0,0 0,1 0,-1 0,0 0,0 0,1 3,-3-2,1 0,0 0,-1 1,1-1,-1 0,0 0,0 0,0 0,0-1,-1 1,1 0,-1 0,0-1,0 1,0-1,0 1,-2 1,-20 21,0-1,-1-1,-47 31,-93 49,68-45,-74 41,81-49,-86 63,149-90,1 0,1 2,-21 28,-4 4,20-17,21-21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14.59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6188 1,'1'0,"0"0,0 1,-1-1,1 0,0 1,0-1,0 1,0-1,-1 1,1 0,0-1,-1 1,1 0,0 0,-1-1,1 1,-1 0,1 0,-1 0,1-1,-1 1,0 0,1 0,-1 0,0 0,0 0,0 0,0 0,0 0,0 0,0 0,0 0,0 0,0 1,-5 39,5-39,-9 31,-2-1,-1 0,-1-1,-2 0,-36 56,17-28,-170 284,-255 328,249-405,-383 378,473-533,-6-5,-3-5,-5-7,-281 150,378-225,-2-1,1-2,-2-2,0-1,-1-2,0-2,-81 7,-436-18,487 1,-43-6,0-4,1-5,-123-34,67 2,-214-90,283 96,3-3,1-5,3-4,2-4,3-4,-104-94,81 53,5-5,5-4,-90-130,154 181,3-2,3-1,3-2,-23-78,51 144,0 0,1-1,-1 1,0 0,0 0,0-1,0 1,0 0,0 0,0-1,0 1,0 0,0-1,0 1,0 0,-1 0,1-1,0 1,0 0,0 0,0-1,0 1,0 0,-1 0,1-1,0 1,0 0,0 0,-1 0,1-1,0 1,0 0,0 0,-1 0,1 0,0 0,-1 0,1 0,0-1,0 1,-1 0,1 0,0 0,0 0,-1 0,1 0,0 0,-1 0,-2 19,1 38,2-52,2 824,-1-822,-1-4,0 0,1 0,-1 0,0 0,0 0,-1-1,1 1,-1 0,1 0,-1 0,0-1,0 1,0 0,0-1,-4 6,5-8,-1 0,1 0,0-1,-1 1,1 0,-1 0,1 0,0 0,-1 0,1-1,-1 1,1 0,0 0,-1-1,1 1,0 0,-1 0,1-1,0 1,0 0,-1-1,1 1,0-1,0 1,0 0,-1-1,1 1,0-1,0 1,0 0,0-1,0 1,0-1,0 1,0-1,0 1,0-1,-4-18,-15-230,16 201,-3-380,7 311,-1 103,0 1,1 0,1-1,0 1,1 0,1 0,-1 0,7-13,-6 19,0-1,1 1,0 0,0 0,0 1,1-1,0 1,0 0,0 1,1 0,0 0,0 0,13-6,41-15,0 4,123-29,-42 13,-75 18,214-58,-219 63,1 4,96-5,-66 5,-71 7,1 1,-1 1,30 0,-50 2,0 0,-1 0,1 0,0 1,-1-1,1 0,-1 0,1 1,0-1,-1 1,1 0,-1-1,0 1,1 0,-1 0,1 0,-1 0,0 0,0 0,0 0,0 1,1-1,-2 0,1 0,0 1,0-1,1 4,-1-2,-1 1,0-1,0 1,0-1,0 1,0 0,-1-1,1 1,-1-1,0 1,0-1,-2 4,-7 13,0 0,0-1,-17 20,25-36,-62 80,-104 104,65-76,0 7,-75 79,141-160,-1-2,-3-2,-48 31,-38 25,110-74,0 0,1 1,1 1,-23 34,31-41,-21 30,26-38,0 0,1 0,-1 0,0 0,0 0,0-1,0 1,0-1,0 0,-1 1,1-1,0 0,-1 0,-3 1,-1-5,2-4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18.34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5687 0,'-2'23,"-2"-1,0 0,-1 0,-1 0,-1-1,-1 0,-14 25,1 2,-73 165,-158 262,-172 170,257-420,-10-8,-9-8,-270 234,366-366,-185 120,220-164,-1-3,-2-2,0-2,-2-3,-69 16,81-27,-211 46,197-48,-1-2,-79-1,58-11,0-3,0-4,-82-22,-243-81,290 78,112 33,-332-106,268 82,1-3,-108-64,154 78,1-1,1-1,0-2,2 0,0-1,-30-41,-82-154,81 127,29 48,-27-76,12 27,-16 16,45 56,-1 0,-1 1,-17-25,22 36,0 0,0 0,-1 1,1-1,-1 1,0 0,0 1,-1-1,0 1,0 1,-14-7,18 10,0-1,0 1,0 0,-1-1,1 2,0-1,0 0,0 1,0-1,-1 1,1 0,0 0,0 0,0 0,1 1,-1-1,0 1,0 0,1-1,-1 1,1 1,0-1,-1 0,1 0,0 1,0 0,1-1,-1 1,0 0,-1 5,-7 11,2 0,0 0,-7 31,12-40,-19 80,-18 173,22-117,14-125,2-11,0-1,0 0,1 0,0 1,1-1,0 1,0-1,1 1,4 16,-5-26,0 0,0 0,1 1,-1-1,0 0,0 0,0 0,1 1,-1-1,0 0,0 0,0 0,1 0,-1 1,0-1,0 0,1 0,-1 0,0 0,1 0,-1 0,0 0,0 0,1 0,-1 0,0 0,1 0,-1 0,0 0,0 0,1 0,-1 0,0-1,0 1,1 0,-1 0,0 0,0 0,1 0,-1-1,0 1,0 0,0 0,0 0,1-1,-1 1,0 0,0 0,0-1,0 1,0 0,1 0,-1-1,0 1,0 0,0 0,0-1,0 1,0-1,8-18,2-16,-1 0,6-62,0 3,-2 3,4-123,-15 187,5-45,23-96,-21 121,-6 39,-1 1,1 0,0 0,1 1,0-1,0 1,0-1,1 1,0 0,0 1,1 0,-1-1,1 2,0-1,0 1,1 0,0 0,-1 0,1 1,9-3,12-5,1 2,0 1,53-8,605-46,-679 62,-4-1,0 1,-1 0,1-1,0 1,0 1,-1-1,1 1,0-1,-1 1,1 0,0 0,-1 1,1-1,-1 1,0-1,1 1,-1 0,5 5,-6-4,0 1,0-1,0 1,-1-1,1 1,-1 0,0 0,0 0,0 0,-1 0,1 0,-1 0,0 0,0 0,0 0,-1 0,-1 6,0 2,-2 1,1-1,-1 0,-1-1,0 1,-1-1,-9 14,-4 4,-32 36,-46 35,-9 10,65-60,0 4,-2-3,-3-1,-2-2,-79 61,111-97,0 0,1 2,1 0,1 0,-23 31,9-4,-26 53,51-89,-1-1,1-1,-1 1,0 0,0 0,0-1,0 0,-1 0,1 0,-1 0,0 0,-5 2,2-3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29.0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1238 1,'-7'7,"-12"11,2 1,0 1,-18 29,-318 437,43-69,210-262,-129 267,221-404,-91 224,89-208,0 0,3 1,0 0,3 1,-1 46,5-22,6 300,-4-331,2 1,2-1,1 1,1-2,1 1,1-1,2-1,1 0,1 0,1-1,1-1,1-1,35 38,6-3,2-3,2-2,121 78,150 58,-261-153,-17-8,0-2,105 33,-135-53,1-1,0-1,0-2,1 0,-1-2,0-1,1-1,-1-1,31-6,70-18,-2-5,192-74,-303 99,-1 0,0-1,-1 0,23-16,-31 19,0 0,0 0,0-1,0 1,-1-1,0 0,0 0,0 0,-1 0,1-1,-1 1,0 0,-1-1,3-10,53-573,-54 543,6-124,-23-318,-68 20,38 258,41 182,0 0,2-29,1 37,0-1,-2 0,0 1,-1-1,-8-26,-20-29,-2 2,-52-82,74 135,4 8,-12-20,18 31,0 1,0 0,0-1,0 1,0 0,-1 0,1 0,0 0,-1 0,1 0,0 0,-1 0,1 1,-1-1,1 0,-1 1,0-1,-2 1,3 0,0 1,0-1,-1 1,1-1,0 1,0 0,0-1,0 1,0 0,0 0,0 0,0 0,0 0,0 0,1 0,-1 0,0 0,1 1,-1-1,1 0,-1 0,1 1,-1-1,1 2,-12 40,10-31,-121 617,114-563,7-40,-2 0,-10 35,14-61,0 0,1 0,-1 0,0 1,0-1,0 0,0 0,0 0,0 0,0 1,0-1,0 0,0 0,0 0,0 0,0 1,0-1,0 0,0 0,0 0,0 0,0 0,0 1,0-1,0 0,0 0,0 0,-1 0,1 1,0-1,0 0,0 0,0 0,0 0,0 0,0 0,-1 0,1 0,0 1,0-1,0 0,0 0,0 0,-1 0,1 0,0 0,0 0,0 0,0 0,-1 0,1 0,0 0,0 0,0 0,0 0,-1 0,1 0,0 0,0 0,0 0,0 0,-1 0,1-1,0 1,0 0,0 0,0 0,-1 0,-3-18,1-24,16-142,0 25,14-395,-27 552,0 1,0-1,0 1,0-1,0 1,0-1,0 1,1-1,-1 1,0-1,1 1,0 0,-1-1,1 1,0 0,-1-1,1 1,0 0,0 0,0 0,0 0,0 0,0 0,0 0,1 0,-1 0,0 0,0 0,1 1,-1-1,0 1,1-1,-1 1,1 0,-1-1,1 1,-1 0,1 0,-1 0,1 0,-1 0,1 0,-1 0,3 1,7 3,0 0,-1 0,0 1,0 1,11 7,5 2,-4-4,514 224,-489-223,-37-10,0 0,-1 0,1 1,-1 0,0 1,0 0,0 1,0 0,13 10,-21-14,0-1,0 1,0 0,0 0,-1 0,1 0,0 0,-1 0,1 0,-1 0,1 0,-1 0,0 1,0-1,1 0,-1 0,0 0,0 0,0 1,0-1,0 0,0 0,0 0,-1 1,1-1,0 0,-1 0,1 1,-2 2,0-1,-1 0,1 1,0-1,-1 0,0 0,0-1,-5 5,-7 4,-1-1,-29 14,-57 16,61-25,-49 25,-388 192,468-228,4-2,0 1,0-1,0 0,-1 0,1 0,-11 0,16-2,-1 0,1 0,-1 0,1-1,0 1,-1 0,1-1,-1 1,1-1,0 0,0 1,-1-1,1 0,0 0,0 0,0 1,0-1,0-1,0 1,0 0,0 0,0 0,1 0,-1-1,0 1,1 0,-1 0,1-1,0 1,-1-1,1 1,0 0,0-1,-1 1,1-1,1-1,-2 1,1 1,0 0,0-1,0 1,0-1,0 1,1 0,-1-1,0 1,0 0,1-1,-1 1,1 0,-1 0,1-1,0 1,0 0,-1 0,1 0,0 0,0 0,0 0,0 0,0 0,0 0,0 0,1 1,-1-1,0 0,0 1,0-1,1 1,1-1,13-1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33.2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1,'-4'5,"1"-1,0 1,0 0,0 0,0 0,1 1,-2 6,-7 13,-115 245,-130 403,232-585,4 1,3 1,-7 145,20 276,7-313,-4 131,4 197,2-442,3 1,4-2,4 1,3-2,37 97,-2-38,7-4,81 137,-120-235,2-1,2-1,1-1,1-2,62 58,-67-73,1-1,1 0,1-2,0-1,1-1,0-1,1-2,1 0,47 10,-42-14,0-1,1-2,0-1,-1-2,1-1,0-2,35-6,-50 4,0 0,0-2,0 0,-1-1,0-1,-1-1,0-1,0 0,-1-2,0 1,-1-2,-1 0,19-21,0-6,-2-2,44-75,39-101,-75 139,5-16,-3-1,-5-2,-5-1,-4-2,-4-1,-4-1,-5 0,-5-1,-4-1,-16-204,-13 160,-64-225,23 114,-80-399,129 598,3 13,2-1,1 0,-1-68,8 86,0 0,-2 0,-2 1,0-1,-16-40,-67-144,11 32,76 180,-15-45,1 0,-16-81,32 128,0 0,1-1,-2 1,1 0,0-1,0 1,0-1,-1 1,1 0,0-1,-1 1,0 0,1 0,-1-1,0 1,1 0,-1 0,0 0,0 0,0 0,0 0,0 0,0 0,0 0,0 1,-1-1,1 0,0 1,0-1,-1 1,1-1,0 1,-1 0,1-1,-2 1,1 1,0-1,-1 1,1 0,0 0,0 0,0 0,0 0,0 1,0-1,0 1,1-1,-1 1,0 0,1-1,0 1,-1 0,1 0,0 0,-2 4,-9 22,2 1,0 0,-7 45,7-30,-20 150,25-139,-3-1,-19 70,41-177,-3 0,-2-1,-2 0,0-59,-5 54,2-1,3 1,19-77,-26 133,1 0,-1 1,1-1,0 0,0 0,0 1,0-1,0 1,1-1,-1 1,1-1,0 1,-1 0,1 0,0 0,0 0,1 0,-1 0,0 0,1 1,-1-1,1 1,-1 0,1 0,-1 0,1 0,4-1,-1 2,0 0,0 1,0 0,0 0,0 0,-1 0,1 1,0 0,-1 0,1 1,-1 0,6 3,34 19,2-2,64 23,-50-21,-42-17,1 0,32 8,-50-15,1-1,-1 1,1 0,-1-1,0 1,1 1,-1-1,0 0,1 0,-1 1,3 2,-4-3,-1 0,1-1,0 1,-1 0,0 0,1 0,-1 0,1-1,-1 1,0 0,0 0,1 0,-1 0,0 0,0 0,0 0,0 0,0 0,0-1,0 1,-1 0,1 1,-2 2,1-1,-1 0,0 0,0 0,-1 0,1 0,-1 0,1-1,-1 1,0-1,0 1,0-1,0 0,-4 2,-50 24,-1-3,-78 23,-22 8,-83 41,207-80,23-7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38.0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1,'-1'0,"-1"1,0-1,1 1,-1 0,1-1,-1 1,1 0,-1 0,1 0,0 0,-1 0,1 0,0 0,0 1,0-1,0 0,0 1,0-1,0 1,-1 1,-16 38,15-34,-200 643,133-353,12 2,14 3,-8 378,50-471,9 0,9-1,10 0,8-2,10-2,95 276,135 191,-202-527,7-4,142 194,-191-296,58 61,-78-90,0 1,0-2,1 1,0-1,1-1,0 0,0-1,0 0,1-1,26 7,-35-11,1-1,-1 0,1 0,-1 0,1-1,-1 1,1-1,-1 0,0-1,1 1,-1-1,0 0,0 0,0 0,0 0,0-1,-1 1,1-1,-1 0,6-6,6-8,0 0,-2-1,13-22,8-9,322-373,59-77,-363 429,-2-2,50-100,-83 137,-1-1,-2 0,-1-1,-2-1,-1 0,-3 0,5-57,-15-348,-4 182,7 154,-15-495,9 501,1-11,-32-176,28 231,4 0,1-1,7-88,0 31,-23-314,17 395,-23-176,24 203,0 0,0 1,-1-1,0 1,0 0,-1-1,0 1,0 1,0-1,-1 1,0-1,-5-3,9 7,-1 1,1-1,-1 1,1 0,-1-1,0 1,0 0,1 0,-1 0,0 0,0 1,0-1,0 0,0 1,0 0,0-1,0 1,0 0,0 0,0 0,0 0,0 0,-1 1,1-1,0 1,0-1,0 1,1 0,-1 0,0-1,0 1,0 1,1-1,-1 0,0 0,1 1,-1-1,1 1,-1-1,1 1,0-1,0 1,0 0,0 0,-1 2,-7 15,1 2,0-1,2 1,-8 39,5-19,-55 275,28-124,33-177,1-8,0 0,0 1,1 0,0-1,1 1,0-1,0 1,2 15,1-27,1-1,-2 1,1 0,0-1,-1 0,0 1,2-9,4-19,-2-1,4-60,5-29,42-221,-56 340,-1 1,0 0,1 0,-1 0,1-1,0 1,0 0,0 0,0 0,0 0,0 0,0 1,1-1,-1 0,1 1,-1-1,1 0,0 1,0 0,2-2,0 1,1-1,0 1,0 0,0 1,0 0,0-1,0 1,8 0,9 1,-1 0,1 2,26 4,52 16,-1 4,146 59,-19-5,-206-75,-15-4,1 0,0 1,0 0,0 0,-1 1,11 5,-15-7,-1-1,1 1,0-1,-1 1,0-1,1 1,-1-1,1 1,-1 0,0-1,1 1,-1 0,0-1,0 1,1 0,-1-1,0 1,0 0,0-1,0 1,0 0,0 0,0-1,0 2,-1 0,0 1,0-1,0 0,0 0,-1 0,1-1,0 1,-1 0,0 0,1-1,-4 4,-16 9,-1-1,0-1,0 0,-1-2,-1-1,0 0,-37 7,3 1,-430 144,453-150,7-3,1 2,-30 14,15-16,48-11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42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0,'-8'142,"-5"-1,-45 191,19-116,-81 622,78 8,47-720,6 0,6 0,5-1,5-2,6 0,5-2,5-2,87 166,-108-243,3-1,1-1,2-1,2-2,1-1,48 43,-49-53,1-2,1-2,1 0,0-3,2 0,1-3,0 0,43 11,9-5,0-3,179 14,181-30,-355-6,-1-4,0-5,171-42,-244 48,0-1,0 0,-1-1,0-1,0-1,-1-1,28-21,-35 22,0 0,-1-1,0 0,0 0,-1-1,-1 0,0 0,0-1,-1 1,-1-2,6-21,6-37,-4-1,-3 0,-3-1,-3 1,-3-1,-4 0,-16-96,-21-55,-72-223,-48-15,-39 14,114 239,-15-29,97 233,0 0,-1 0,1 0,-1 1,-1-1,1 1,-1 0,0 1,0-1,0 1,0 0,-1 0,0 1,-12-6,17 8,-14-9,-1-1,-21-21,0 1,-3-5,1-2,1-1,-38-54,1 2,65 80,-69-80,-137-123,214 211,0 1,1 0,-1-1,1 1,0-1,-1 0,1 1,1-1,-1 0,0 0,1 0,-1 1,1-1,0 0,0 0,0 0,0 0,0 0,1 1,-1-1,1 0,1-3,-1 3,0 0,-1 0,1 0,-1 0,1 0,-1-1,0 1,0 0,-1 0,1-1,-1 1,1 0,-1 0,0 0,0 0,-1 0,1 0,-3-3,4 5,0 1,-1-1,1 1,-1-1,1 1,-1 0,1-1,-1 1,1 0,-1-1,1 1,-1 0,1 0,-1 0,0-1,1 1,-1 0,1 0,-1 0,0 0,1 0,-1 0,1 0,-1 0,0 0,1 1,-1-1,1 0,-1 0,1 0,-2 1,-16 17,-6 28,0 38,4 0,-10 90,29-167,-50 538,51-529,-1-10,0 0,1 1,0-1,0 1,0-1,1 1,0-1,0 1,1-1,4 10,-6-15,0-1,0 0,0 0,1 0,-1 0,0 0,0 1,0-1,1 0,-1 0,0 0,0 0,1 0,-1 0,0 0,0 0,1 0,-1 0,0 0,1 0,-1 0,0 0,0 0,1 0,-1 0,0 0,0 0,0 0,1-1,-1 1,0 0,0 0,1 0,-1 0,0 0,0-1,0 1,0 0,1 0,-1 0,0-1,0 1,0 0,0 0,0-1,0 1,1 0,-1 0,0-1,0 1,0 0,0 0,0-1,0 1,0 0,0 0,0-1,0 1,0 0,0 0,-1-1,1 1,5-20,-2-36,-2-1,-2 0,-3 1,-17-88,9 63,-3-93,14 151,0 12,0-1,1 1,1 0,0 0,2-12,-2 21,0 0,-1-1,1 1,0 0,0 0,0 0,0 0,0 0,1 0,-1 1,0-1,1 0,0 1,-1-1,1 1,0-1,0 1,0 0,0 0,0 0,0 0,0 0,0 0,0 0,0 1,0-1,1 1,-1 0,0 0,4 0,18 1,0 2,-1 0,1 2,-1 0,0 2,23 10,13 2,676 266,-672-259,-19-11,-36-14,-1 1,1 1,0-1,0 1,-1 1,0-1,0 1,0 0,7 6,-14-9,1 0,-1 0,0 0,0 0,0 0,0 0,0 0,0 0,0 0,0 0,0 0,-1 0,1 0,0 0,0 0,-1 0,1-1,-1 1,1 0,-1 0,1 0,-1 0,0-1,1 1,-1 0,0 0,1-1,-1 1,0-1,-1 2,-31 25,27-23,-34 22,0-1,-2-2,0-2,-54 18,-24 12,-10-2,92-37,1 1,-51 26,44-13,14-8,0-1,-1-2,-60 21,90-35,0 0,0-1,0 1,-1-1,1 1,0-1,0 0,0 1,-1-1,1 0,0 0,-1 0,1 0,0 0,0 0,-1 0,1 0,0-1,0 1,-1 0,1-1,0 1,0-1,0 0,0 1,0-1,0 0,0 1,0-1,0 0,0 0,0 0,0 0,0 0,1 0,-1 0,0 0,1 0,-1 0,1-1,-1 1,1 0,0 0,-1-1,1 1,0 0,0 0,0-3,0-1,1-1,-1 0,2 1,-1-1,0 1,1-1,0 1,0 0,6-9,22-39,-11 20,1 1,34-42,-42 63,-2 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49.5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54 311,'189'205,"-49"-51,70 89,-169-192,-35-45,-3-3,0 0,0 1,0-1,-1 1,1 0,-1-1,0 1,0 0,0 0,0 0,-1 1,2 6,-4-11,1 0,0 0,-1 1,1-1,0 0,-1 0,1 1,-1-1,1 0,-1 0,1 0,0 0,-1 1,1-1,-1 0,1 0,-1 0,1 0,-1 0,1 0,-1 0,1-1,-1 1,1 0,0 0,-1 0,1 0,-1 0,1-1,0 1,-1 0,1 0,-1-1,1 1,0 0,-1-1,1 1,-1-1,-18-12,-256-213,218 174,2-4,-74-96,113 130,1 0,1-2,2 0,0 0,1-1,1 0,-10-45,17 57,1 0,0 0,1 0,0 0,1 0,1 0,0 0,0 0,2 0,-1 1,2-1,0 1,0-1,1 1,1 0,0 1,13-20,-15 26,1 1,-1 0,1 1,0-1,0 1,1 0,-1 0,1 1,-1 0,1 0,0 0,0 0,-1 1,1 0,0 0,1 1,7 0,6-1,0 2,0 0,-1 1,22 6,-33-7,1 1,0 1,-1 0,1 0,-1 1,0 0,0 0,15 11,-20-12,1 1,-1 0,0 0,0 0,0 0,0 0,-1 0,0 1,0-1,0 1,0-1,0 1,-1 0,0 0,0 0,-1 0,1 8,-3 18,-2 0,0 0,-2 0,-2-1,0 0,-17 36,8-15,7-19,-14 41,22-67,-1 0,0 0,0 0,0 0,-1-1,1 0,-1 1,-7 5,-2-4,2-6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0.8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0,'-4'1,"0"-1,0 1,-1 0,1 1,0-1,0 1,0 0,0-1,0 2,1-1,-1 0,1 1,-1 0,1 0,0 0,0 0,0 0,1 1,-1-1,1 1,-3 5,-7 12,1 0,-13 38,16-38,-8 24,2 0,3 1,-12 93,22-132,0 0,1 0,0 1,0-1,1 0,0 0,0 0,0 1,1-1,0-1,1 1,0 0,0 0,0-1,1 0,0 0,0 0,10 11,-2-6,0-1,1 0,1-1,0 0,0-1,0-1,25 9,-7-4,1 0,1-2,-1-2,2-1,-1-2,1-1,-1-2,1-1,36-4,-68 3,0-1,-1 1,1-1,0 0,-1 0,1 0,-1 0,1 0,-1-1,0 1,0-1,1 1,-1-1,0 0,0 0,0 0,-1 0,1 0,-1 0,1 0,-1-1,1 1,-1-1,0 1,0-1,0 1,-1-1,1 0,-1 1,1-1,-1 0,0 1,0-1,0-4,-1-8,0 0,-1 0,0 1,-1-1,-5-14,-56-146,3 9,56 146,-2 0,0 0,-1 1,-17-28,22 42,-1-1,0 1,0 1,-1-1,1 0,-1 1,0 0,0 0,-1 1,1-1,-1 1,0 0,0 1,0-1,0 1,0 0,0 1,-11-2,-10 1,3 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1.7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1,'0'4,"-4"6,-2 6,1 3,1 4,5-2,7-1,6 5,6 3,2 0,3 1,1-6,-4-2,-1 0,0-4,-4-5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3.9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0,'3'1,"0"0,0 0,0 0,0 1,-1-1,1 0,0 1,-1 0,1 0,-1 0,0 0,0 0,1 0,2 5,9 8,479 420,106 98,-36 31,-546-545,113 132,-110-125,-2 1,0 1,26 57,-41-76,0 0,0-1,-1 1,0 0,0 0,-1 1,0 15,-2-4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4.9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98 603,'26'30,"-2"1,30 48,2 5,331 424,-381-502,-1 1,-1-1,0 1,0 0,0 0,0 0,-1 0,3 14,-5-21,-1 0,0 0,0 0,0 1,0-1,0 0,0 0,0 0,0 0,0 1,0-1,0 0,0 0,0 0,0 1,0-1,0 0,0 0,0 0,0 1,0-1,0 0,0 0,0 0,0 1,0-1,0 0,0 0,-1 0,1 0,0 1,0-1,0 0,0 0,0 0,-1 0,1 0,0 0,0 1,0-1,0 0,-1 0,1 0,0 0,0 0,0 0,-1 0,1 0,0 0,0 0,0 0,-1 0,1 0,0 0,0 0,0 0,-1 0,-15-10,-15-17,-407-445,409 436,1-1,2-1,2-2,-25-54,41 78,2-1,0 0,1 0,1 0,1-1,0 1,1-1,1 0,0 0,2 0,0 1,1-1,1 0,5-18,6-3,1 2,2-1,2 2,25-37,16-31,-58 100,0 0,0 0,0 1,0-1,1 1,0-1,-1 1,1 0,1 0,-1 0,0 0,1 1,-1-1,1 1,7-4,-7 6,-1-1,1 1,-1-1,1 1,-1 1,1-1,0 0,-1 1,0-1,1 1,-1 0,1 0,-1 1,0-1,0 1,1-1,-1 1,-1 0,5 3,37 24,-18-12,0 1,36 32,-56-45,-1 1,0-1,0 1,0 1,0-1,-1 0,0 1,-1 0,1 0,-1 0,-1 0,1 1,-1-1,0 1,0 10,-2-13,-1 1,0-1,0 0,0 0,0 0,-1 0,0 0,0-1,-1 1,1 0,-1-1,0 0,-6 8,-53 52,51-54,-185 149,137-117,49-32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5.8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1,'1'12,"0"1,0 0,2-1,-1 1,2-1,-1 0,2 0,8 17,7 8,31 43,-29-47,28 52,4 35,-46-108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7.3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1 461,'1'-3,"0"-1,1 1,-1 0,1 0,0 0,-1 0,2 0,-1 0,0 1,0-1,1 1,4-4,4-6,44-46,114-93,-149 134,10-7,0 1,1 1,1 2,1 1,39-15,-53 26,1 1,0 1,0 1,0 0,1 2,0 0,0 2,0 0,-1 1,41 6,-43-2,0 2,0 0,0 1,-1 0,0 2,-1 0,0 1,0 0,-1 1,-1 1,0 1,0 0,-1 0,-1 1,16 23,-25-30,1 0,-1 0,0 0,-1 1,1-1,-2 1,1-1,-1 1,0 0,-1-1,1 1,-2 0,1-1,-1 1,0 0,-1-1,1 1,-2-1,1 1,-1-1,0 0,0 0,-1 0,0-1,0 1,-1-1,0 0,0 0,-6 5,-36 35,-46 58,60-65,25-31,0 0,-1-1,0 0,-20 11,20-12,0-1,0 1,0 1,1 0,-9 9,17-16,0 0,0 0,1 0,-1-1,0 1,0 0,0 0,0 0,1 0,-1 0,0 0,0 0,0 0,1 0,-1-1,0 1,0 0,0 0,1 0,-1 0,0 0,0 0,1 0,-1 1,0-1,0 0,0 0,1 0,-1 0,0 0,0 0,0 0,0 0,1 0,-1 1,0-1,0 0,0 0,0 0,0 0,1 0,-1 1,0-1,0 0,0 0,0 0,0 1,0-1,0 0,0 0,0 0,0 1,0-1,0 0,0 0,0 0,0 1,0-1,0 0,0 0,0 0,0 1,0-1,0 0,0 0,0 1,21-6,-20 5,404-83,-245 53,127-11,16-3,-278 39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1:59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0,'62'109,"105"139,-76-119,156 241,-237-357,-1 0,-1 1,0 1,-1-1,0 1,-2 0,6 18,-4-8,2-1,1 0,1-1,14 24,4 8,108 196,-125-228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0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2 512,'-2'-117,"5"-128,-3 237,0 0,1 0,1 0,-1 0,1 0,1 0,-1 1,1-1,0 1,1-1,5-7,-6 11,1 0,0 1,-1-1,1 1,0 0,1 0,-1 0,0 0,1 1,0 0,-1 0,1 0,0 0,0 1,0 0,0 0,1 0,8 0,91-2,158 14,-241-8,0 1,-1 0,0 2,0 0,0 1,-1 2,0 0,0 1,-1 1,-1 0,29 24,-36-26,-1 0,-1 1,1 0,-1 0,-1 1,0 0,-1 1,0-1,-1 1,0 1,0-1,-2 1,1 0,-2 0,0 1,0-1,-2 1,1-1,-2 25,-2-25,0 0,-1-1,0 0,-1 1,-1-1,0-1,-7 13,-2 1,-1-1,-20 26,0-10,-1-2,-48 40,35-41,27-24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2.0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51,'9'-1,"0"0,0-1,0 0,0 0,-1-1,1 0,11-7,-10 5,1 0,0 1,-1 1,18-4,-22 6,0 0,0 1,0-1,0 1,1 0,-1 1,0 0,0 0,0 0,0 1,-1 0,1 0,0 0,-1 0,7 5,-5-1,0 0,0 0,0 1,-1 0,0 1,0-1,-1 1,0 0,4 10,-3-8,-1 0,-1 1,0 0,0 0,-1 0,0 1,-1-1,0 1,-1-1,-1 1,0 0,0-1,-1 1,-4 18,1-12,-2 0,0-1,-1 0,-1 0,0 0,-2-1,0-1,-17 23,1-7,-14 17,31-34,14-16,31-26,1 2,1 1,1 2,1 2,1 2,1 1,74-20,-107 35,1 0,-1 0,-1-1,1 0,0-1,-1 0,0 0,0-1,8-8,-2 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3.2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1 691,'1'-27,"1"-1,2 0,1 1,1 0,1 0,1 0,2 1,1 0,0 1,26-40,-9 24,1 1,2 1,2 2,1 1,44-35,-65 60,0 1,1 0,1 1,-1 1,2 1,-1 0,1 0,-1 2,2 0,-1 1,0 0,1 2,0 0,0 0,0 2,-1 0,1 1,0 1,0 0,-1 1,1 1,-1 0,0 2,30 14,-42-18,-1 1,1-1,-1 1,0 0,0 0,0 1,0-1,-1 0,1 1,-1 0,0 0,0 0,0 0,0 0,-1 0,0 0,0 0,0 0,0 1,-1-1,1 0,-1 1,0-1,-1 0,1 1,-1-1,0 0,-1 6,-4 12,0-1,-1 1,-2-1,-10 21,14-35,1 0,-1 0,0 0,-1-1,-10 10,-18 26,34-41,0-1,-1 1,1-1,0 1,0-1,0 1,0-1,1 1,-1-1,0 1,0-1,0 1,0-1,0 0,1 1,-1-1,0 1,0-1,1 1,-1-1,0 0,0 1,1-1,-1 0,1 1,-1-1,0 0,1 0,-1 1,1-1,-1 0,1 0,-1 0,0 1,1-1,-1 0,1 0,-1 0,1 0,-1 0,1 0,-1 0,1 0,-1 0,1 0,0 0,30 1,-28-1,33 1,-1 2,0 1,-1 2,1 1,57 20,-69-18,-1 0,1 2,-2 0,1 1,-2 1,1 1,-2 1,0 1,18 20,-33-31,1 0,-2 1,1-1,0 1,-1 0,0 0,-1 0,1 0,-1 1,0-1,-1 1,0-1,0 1,0-1,-1 1,0 0,0-1,0 1,-1 0,0-1,-1 1,1-1,-1 1,0-1,-1 0,0 0,0 0,-3 6,-11 16,-2-1,0-1,-2 0,-33 30,45-45,-43 44,14-13,-2-1,-78 62,110-98,0-1,-1 1,1-1,-1 0,0-1,-1 0,1-1,0 0,-20 2,-4-2,-53-5,23 0,53 3,0 0,-1 0,1-1,0-1,0 0,0 0,0-1,-18-7,12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5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104 729,'1'13,"0"0,1-1,0 1,1-1,0 0,1 0,1 0,0 0,7 12,10 13,35 46,-36-53,256 315,-178-228,-97-115,6 6,-1 0,-1 0,1 1,-1 0,-1 0,1 0,-2 1,1 0,-1 0,3 12,-7-21,0-1,1 1,-1 0,0-1,0 1,0 0,0-1,0 1,0 0,0-1,0 1,0 0,0-1,0 1,0 0,0-1,-1 1,1 0,0-1,0 1,-1-1,1 1,0 0,-1-1,1 1,-1-1,1 1,-1-1,1 1,-1-1,1 1,-1-1,1 0,-1 1,-1-1,0 0,0 0,0 0,0 0,0-1,0 1,0-1,1 1,-1-1,0 0,0 1,0-1,-1-2,-49-34,-22-35,3-3,3-4,-90-133,126 164,1-2,3 0,2-2,2-2,2 0,-27-112,43 138,2-1,1 1,2-1,0 0,2 0,9-53,-5 61,0-1,2 1,0 0,2 1,0 0,1 0,1 1,1 0,26-31,-16 25,0 2,37-29,-49 43,1 1,1 0,-1 1,1 0,0 1,1 0,0 1,17-4,-24 8,0 1,0-1,1 2,-1-1,0 1,0 0,0 0,0 0,0 1,0 0,0 0,0 0,-1 1,1 0,-1 0,0 1,0-1,0 1,0 0,-1 1,1-1,4 7,4 5,0 1,-2 0,1 0,-2 2,11 25,-15-28,-1 0,-1 0,-1 0,0 0,-1 1,0 0,-2 23,-1-7,-2 0,-13 57,7-51,-2-2,-2 1,-22 43,26-62,-1 0,-1-1,-1 0,-1-1,0-1,-1 0,-27 24,29-30,1-2,-1 0,0 0,-1-1,-25 10,25-15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7.3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152 154,'0'-6,"1"0,-1 1,1-1,1 1,-1 0,1-1,-1 1,1 0,1 0,-1 0,1 0,0 1,0-1,0 1,1-1,0 1,0 0,4-3,0 0,0 1,1 1,0-1,0 1,0 1,1 0,-1 0,1 1,17-4,-16 5,0 1,0-1,0 2,1 0,-1 0,0 1,0 0,0 1,11 3,-16-3,0 0,-1 0,1 0,0 1,-1 0,0 0,1 0,-1 1,-1 0,1 0,0 0,-1 0,0 1,0 0,0 0,3 7,-3-2,0 0,-1 0,0 1,-1-1,0 1,-1 0,0-1,0 1,-1 0,-1 0,0 0,0-1,-1 1,-1 0,0-1,0 0,-1 1,0-1,-1-1,0 1,0-1,-1 0,0 0,-1 0,0-1,-15 14,21-21,-1-1,1 1,0 0,-1 0,1 0,0 0,0 0,0 0,0 0,0 1,0-1,0 0,0 1,0-1,1 0,-1 1,0-1,1 1,-1-1,1 1,0-1,0 1,-1 2,3-3,-1 0,0 0,1 0,-1 0,1 0,-1 0,1-1,0 1,-1-1,1 1,0-1,-1 1,1-1,0 0,0 0,-1 0,1 0,0 0,-1 0,1-1,0 1,2-1,65-6,166-9,-208 16,-1 1,1 2,-1 0,0 2,0 1,43 16,-61-19,0 0,-1 1,0 0,0 1,0-1,0 1,0 1,-1-1,0 1,-1 0,8 10,-10-12,-1 0,0 0,0 0,0 1,0-1,-1 1,0-1,0 1,0-1,0 1,-1 0,1-1,-1 1,-1 0,1 0,-1-1,1 1,-1-1,-1 1,1 0,-3 5,-5 10,-2 0,0-1,-1 0,-1-1,0 0,-17 16,-103 93,97-95,-11 10,-2-3,-1-2,-2-1,-2-3,-100 44,134-70,-1 0,0-2,0 0,-1-2,1 0,-1-1,0-2,1 0,-1-1,0-1,1-1,-1-1,1-1,-27-9,43 12,1 0,-1 0,1-1,-1 1,1-1,0 0,0 0,0 0,0-1,1 0,-1 1,1-1,0 0,0 0,1-1,-1 1,1-1,0 1,0-1,0 0,1 0,-1 0,1 0,0 0,1 0,-1 0,1 0,0 0,1 0,-1 0,1 0,0 0,2-6,3-6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09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0 212,'2'8,"0"-1,1 0,-1 0,1 0,0-1,1 1,0-1,0 0,0 0,7 8,0 1,20 31,-15-21,1 0,1-2,1 0,25 24,-40-44,0-1,0 1,0-1,1 0,-1 0,1 0,0-1,-1 0,1 1,0-2,0 1,0 0,0-1,0 0,-1 0,1-1,0 0,0 1,0-1,6-3,12-3,-1-1,42-22,-39 18,3 0,-1-2,0-1,-1-1,0-1,-2-2,0 0,-1-1,-1-2,29-35,-49 55,0-1,-1 1,1-1,-1 0,1 0,-1 0,0 0,0 0,0 0,-1 0,1 0,-1 0,0 0,1 0,-1-1,-1 1,1 0,0 0,-1 0,0 0,1 0,-1 0,0 0,-1 0,1 0,-3-4,-4-5,-1 1,0 0,-1 1,-21-18,21 19,-1-1,1 0,-13-18,-1-1,21 27,16 19,182 183,49 54,-235-243,0 0,-1 1,0 0,-1 1,0-1,8 27,-11-31,4 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4.5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1159,'-1'-69,"6"-121,-2 166,0 0,2 1,1-1,1 1,18-43,-3 26,1 2,2 0,1 1,2 2,2 1,1 1,1 1,2 2,69-47,-29 30,1 3,2 4,1 3,99-32,-123 50,2 2,0 3,0 2,1 2,86-2,-117 11,-1 2,1 1,-1 2,1 0,-1 1,0 2,0 0,-1 2,0 0,-1 2,0 1,-1 0,0 2,35 28,-32-19,-1 1,-1 1,0 1,-2 1,33 59,-29-39,-2 1,-2 1,17 66,-10-5,-6 2,16 218,-31-168,-6 1,-37 278,15-305,-7-1,-5-1,-78 200,104-316,0 1,-1 0,0-1,-1 0,-1-1,0 0,-16 19,6-17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13.2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1,'1'6,"1"0,0 0,0 0,1 0,-1 0,1 0,1-1,-1 1,1-1,0 0,0 0,0 0,6 4,8 11,83 95,17 21,248 344,-365-479,1 2,0-1,0 1,0 0,0-1,0 1,0 0,-1 0,1 0,-1 0,0 1,0-1,0 0,-1 0,1 1,0 3,-4 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14.9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1 307,'1'-7,"0"0,0 0,1 0,0 0,0 0,1 1,0-1,0 1,5-8,39-51,-31 48,1 0,1 1,0 1,1 0,36-20,-41 27,1 1,0 0,0 1,1 1,0 0,0 1,0 1,0 0,18 0,4 2,0 2,53 7,-78-6,0 1,0 1,0 0,0 0,-1 2,0-1,0 2,0-1,-1 2,15 11,-16-11,0 1,0 1,-1 0,0 0,-1 1,0 0,-1 0,10 20,-15-27,0 1,-1-1,1 0,-1 0,0 1,-1-1,1 1,-1-1,0 1,0-1,0 1,0-1,-1 1,0-1,0 0,0 1,-1-1,1 0,-1 0,0 0,0 0,0 0,-1 0,1-1,-1 1,0-1,0 1,0-1,-6 4,-168 121,174-126,-29 20,-1 0,-1-3,-56 24,71-36,0 0,0-2,-1 0,-21 3,20-7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17.8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1,'4'60,"2"0,3-1,3 0,32 94,-42-144,1 0,-1-1,1 0,0 0,1 0,0-1,0 1,1-1,-1 0,2 0,-1 0,13 11,-13-14,0-1,0 0,1 0,-1-1,1 1,-1-1,1 0,0-1,0 1,0-1,0 0,0-1,0 1,0-1,0 0,0-1,10-1,76-19,-82 18,-2 0,1 0,0-1,-1 0,1-1,-1 0,14-11,-20 13,0 1,0-1,0 0,0 0,0 0,-1-1,0 1,1 0,-1 0,0-1,-1 1,1-1,-1 1,1-1,-1 1,0-7,-1 0,0 1,0-1,-1 1,-5-17,23 62,2 0,1-1,2-1,35 44,8 13,-28-23,-25-39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19.0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1 228,'17'-15,"0"1,1 2,1 0,26-13,9-6,81-45,-120 68,1 2,0-1,1 2,0 0,0 1,30-3,-44 7,0 0,0 0,1 0,-1 0,0 1,0-1,0 1,0 0,0 0,0 0,0 0,0 0,-1 1,1-1,0 1,-1 0,1 0,-1 0,4 3,-3 0,0-1,0 0,-1 0,0 1,0 0,0-1,0 1,-1 0,1 0,-1 0,0 6,0 8,0 0,-2 1,0-1,-1 0,-7 27,8-42,0 0,0 0,0-1,1 1,-1 0,1 0,0 0,0 0,1 0,-1 0,1 0,0-1,0 1,0 0,0 0,1-1,-1 1,1-1,0 1,0-1,0 0,1 0,-1 1,1-2,-1 1,1 0,0-1,0 1,6 2,79 56,-64-47,0 1,-2 2,0 0,-1 1,26 28,-45-43,0-1,-1 0,1 1,-1-1,1 1,-1-1,0 1,0 0,0 0,0 0,0-1,-1 1,1 0,-1 0,0 0,0 0,0 0,0 0,0 0,-2 3,1-2,-1 1,0 0,0-1,0 1,-1-1,0 0,0 0,0 0,0 0,-8 6,2-1,-1-1,-1-1,1 0,-1 0,0-1,-1-1,0 0,-19 6,12-7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24.6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132 722,'1'6,"1"1,0-1,0 1,0-1,1 0,0 0,0 0,7 9,1 3,308 592,-275-529,88 151,-115-191,-17-40,0 0,0-1,1 1,-1 0,0-1,0 1,0 0,0-1,0 1,0 0,0-1,0 1,-1-1,1 1,0 0,0-1,0 1,-1 0,1-1,0 1,-1-1,0 2,0-2,0 0,0 0,0 0,0 1,0-1,0 0,0-1,0 1,0 0,0 0,0 0,0-1,0 1,0 0,1-1,-1 1,0-1,0 1,0-1,0 1,-1-2,-24-18,0-2,1 0,1-2,-39-49,29 32,-34-37,5-3,2-3,-63-118,101 157,1-1,3-1,1-1,3-1,2 0,2-1,2 0,-4-88,13 78,2-1,11-65,-7 94,1 0,1 0,1 1,2 0,23-45,-27 64,0 0,0 1,1 0,0 1,1-1,1 2,13-12,-19 17,1 1,-1-1,1 1,0 1,0-1,0 1,1 0,-1 0,0 0,1 1,-1 0,1 0,-1 0,1 1,0-1,-1 1,1 1,0-1,8 3,-4-1,-1 1,0 0,0 0,-1 1,1 0,-1 1,1 0,-2 0,1 1,0 0,-1 0,6 7,-8-6,0-1,-1 1,0 0,0 0,-1 0,0 0,0 1,-1-1,0 1,0 0,-1-1,0 1,0 0,-1 14,-1 4,-2 1,-1-1,0 0,-2 0,-2 0,0-1,-18 39,-102 166,52-103,46-83,15-28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25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82,'4'-7,"1"1,0 0,0 0,1 0,0 1,7-6,-10 8,2-1,1 0,-1 1,1 0,-1 0,1 0,0 1,0 0,0 0,1 0,-1 1,0 0,1 0,-1 1,0-1,1 1,-1 1,1-1,-1 1,0 1,1-1,-1 1,9 3,-11-3,0-1,0 1,0 0,0 0,0 0,0 1,0 0,-1-1,1 1,-1 1,0-1,0 0,0 1,0-1,-1 1,1 0,-1 0,0 0,0 0,-1 0,1 1,-1-1,0 0,0 1,0-1,-1 1,0-1,1 1,-2-1,1 1,0-1,-2 5,0-1,0-1,-1-1,0 1,0 0,-1-1,0 1,-6 7,-11 20,21-33,-1-1,1 1,0 0,0 0,0 0,-1 0,1 0,0 0,0 0,0 0,0 0,0 0,1 0,-1 0,0-1,0 1,1 0,-1 0,0 0,1 0,-1 0,1-1,-1 1,1 0,-1 0,1-1,0 1,-1 0,1-1,0 1,0-1,-1 1,1-1,0 1,0-1,0 1,0-1,0 0,1 1,46 13,-31-10,8 4,1 1,-2 1,1 1,-1 2,-1 0,42 32,-54-36,0 0,-1 0,0 1,-1 1,0-1,-1 1,0 1,-1 0,0 0,-1 0,0 1,-1 0,0 0,-1 0,3 19,-7-26,0 0,0 0,-1 0,0 0,0 0,0 0,0-1,-1 1,0 0,-1-1,1 1,-1-1,0 0,0 0,-1 0,1-1,-1 1,0-1,0 1,-1-1,-5 4,-14 10,0-1,-1-1,-28 13,28-15,15-8,-8 4,0 0,0-1,-40 13,35-17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27.2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0 174,'18'-14,"-1"-1,2 2,0 1,0 0,31-13,-15 7,-30 16,92-44,-89 43,0 0,0 1,0-1,0 1,1 1,-1 0,1 0,-1 1,1 0,10 1,-14 1,0 0,0 0,0 0,0 1,0 0,0 0,-1 0,1 0,-1 1,0 0,0 0,0 0,0 0,-1 0,0 1,0 0,0 0,-1 0,5 9,0 4,-1 0,-1 0,0 0,3 32,-3 10,-3-1,-3 1,-2-1,-2 0,-4 0,-1 0,-4-1,-2-1,-2 0,-37 76,50-121,-2 0,1 0,-2-1,-8 13,37-71,-7 25,2 1,0 0,30-29,-39 44,0 0,1 0,0 1,0 0,0 0,0 1,1 0,-1 0,1 1,0 0,0 1,0 0,16-2,1 2,1-1,33-9,-52 10,1-1,-1 0,1 0,-1 0,0-1,0-1,0 1,-1-1,1 0,9-11,-15 15,-1 0,0-1,0 1,0-1,0 1,0-1,0 0,0 1,-1-1,1 0,-1 0,1 1,-1-1,0 0,1-2,-3-9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30.2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1,'1'0,"1"1,-1-1,0 1,0-1,1 1,-1 0,0-1,0 1,0 0,0 0,0 0,0 0,-1 0,1 0,0 0,0 0,-1 0,1 1,0-1,0 2,11 27,-12-30,78 243,79 210,-134-401,-4-12,-2 1,-1 0,18 83,-32-108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37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1 412,'0'-18,"0"-29,1-1,10-54,-9 90,0 1,1-1,0 1,1-1,0 1,1 0,0 0,1 1,0 0,0 0,1 0,1 1,-1 0,11-9,-13 14,0 1,-1 0,2 0,-1 0,0 1,0-1,1 1,0 1,-1-1,1 1,0 0,0 0,-1 1,11-1,-13 1,0 1,-1-1,1 0,0 1,0 0,-1 0,1 0,0 0,-1 0,1 0,-1 0,1 1,-1 0,1-1,-1 1,0 0,0 0,0 0,0 0,0 0,-1 1,1-1,-1 1,1-1,-1 1,0-1,0 1,0 0,0-1,0 6,2 15,-2-1,0 1,-1 0,-2-1,0 1,-1-1,-2 0,-6 23,-5 4,-1-1,-36 67,46-103,0 1,-2-2,1 1,-1-1,-1 0,0-1,-17 13,11-8,5-5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38.3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34 135,'1'-4,"0"1,0-1,0 1,1 0,0-1,-1 1,1 0,0 0,1 0,-1 1,6-6,29-27,-27 28,1 0,-1 1,1 0,0 1,0 0,1 1,-1 0,17-2,-22 4,1 1,-1-1,1 2,0-1,-1 1,1 0,0 0,0 1,-1 0,1 0,0 1,-1-1,0 1,1 1,-1-1,9 6,-12-5,-1-1,1 1,-1-1,0 1,1 0,-1 0,-1 0,1 0,0 0,-1 0,0 1,1-1,-1 0,-1 1,1-1,0 1,-1-1,0 1,0 0,0-1,0 1,0-1,-1 1,0-1,1 1,-1-1,-2 5,-4 10,0 1,-1-1,-17 27,18-34,-181 293,120-198,64-100,-2 2,0 1,1 1,0-1,0 1,1 0,-5 17,9-27,1 1,-1-1,0 1,1-1,-1 0,1 1,-1-1,0 1,1-1,-1 0,1 1,0-1,-1 0,1 0,-1 1,1-1,-1 0,1 0,0 0,-1 0,1 0,-1 0,1 0,0 0,-1 0,1 0,-1 0,1 0,-1 0,1 0,0 0,-1-1,1 1,-1 0,1 0,-1-1,1 1,-1 0,1-1,26-9,49-24,158-46,-100 37,-84 21,-35 11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5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1411,'-2'-43,"3"1,2-1,1 1,16-65,6-4,-26 111,1 20,-1-19,0 0,1-1,-1 1,0-1,0 1,0-1,0 1,1-1,-1 1,0-1,1 0,-1 1,0-1,1 1,-1-1,0 0,1 1,-1-1,1 0,-1 1,1-1,-1 0,1 0,-1 1,1-1,-1 0,1 0,-1 0,1 0,-1 0,1 0,-1 0,1 0,-1 0,1 0,-1 0,1 0,0 0,-1 0,1 0,-1 0,1-1,-1 1,1 0,-1 0,1-1,21-11,-1-2,-1 0,0-1,-1 0,17-20,15-10,311-269,265-221,-615 525,28-22,-39 31,1 0,-1 0,1 0,0 0,0 0,0 0,-1 0,1 1,0-1,0 0,0 1,0 0,0-1,0 1,0 0,0 0,0 0,3 1,3 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39.1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6,0 4,0 2,0 3,0 1,4 5,6-4,1-1,3-1,-1-1,-2 0,-4-4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2.1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5,'-14'-1,"14"0,-1 1,0-1,1 1,-1 0,1-1,-1 1,0 0,1 0,-1 0,0 0,0 0,1-1,-1 1,0 0,1 0,-1 1,0-1,1 0,-1 0,0 0,1 0,-1 1,0-1,1 0,-1 0,0 1,1-1,-1 1,1-1,-1 0,1 1,-1-1,1 1,-1 0,1-1,-1 1,1-1,0 1,-1-1,1 1,0 0,-1-1,1 1,0 0,0-1,0 1,0 0,0 0,0-1,0 1,0 0,0-1,0 1,0 0,0-1,0 1,1 1,3 31,2 0,2 0,22 63,52 92,-9-24,-72-161,11 23,-2 0,-1 1,-1 1,-1-1,-1 1,-1 0,1 47,-5-50,1 0,2-1,0 0,2 1,13 38,9 36,-22-68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3.2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1 733,'-1'-62,"3"1,2 0,3 0,3 1,2 0,21-61,-26 99,4-10,1 0,20-36,-29 61,1 0,0 0,1 0,0 1,-1 0,2 0,-1 1,1-1,0 1,0 0,0 0,1 1,0 0,0 0,10-3,-12 6,0 0,0 1,0 0,0 0,-1 0,1 1,0 0,0 0,0 0,-1 0,1 1,-1 0,1 0,-1 0,1 0,-1 1,0-1,0 1,-1 0,1 1,3 3,12 11,0 2,23 31,-36-44,-3-3,14 18,26 42,-39-55,0 0,0 0,0 0,-1 0,-1 0,0 1,0 0,1 16,-2-5,0 1,-2 0,-1 0,0 0,-8 29,8-43,-1-1,0 1,0-1,0 0,-1 0,0 0,0 0,-1-1,0 0,0 0,0 0,-1 0,0-1,0 0,0 0,-1-1,1 1,-9 2,-50 28,42-22,0-1,-1-1,-1-1,-39 11,46-17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3.8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0,'2'1,"0"-1,0 1,0 0,0-1,0 1,0 0,0 0,0 0,0 1,-1-1,1 0,0 1,-1-1,1 1,-1 0,1-1,-1 1,0 0,0 0,0 0,0 0,1 4,20 55,-17-45,9 35,13 90,-22-105,1 0,1-1,3 0,0 0,29 61,-30-80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5.3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43,'0'0,"-1"0,1 0,-1 0,0 0,1 0,-1 0,1 0,-1 0,0 1,1-1,-1 0,1 0,-1 0,1 1,-1-1,1 0,-1 0,1 1,-1-1,1 0,-1 1,1-1,0 1,-1-1,1 1,-1-1,1 1,0-1,0 1,-1-1,1 2,-20 21,14-13,0 0,1 0,0 0,1 1,0 0,1-1,0 1,1 1,0-1,0 0,1 1,1-1,0 0,1 1,0-1,3 14,-1-12,1-1,1 0,0-1,0 1,1-1,1 0,0 0,0-1,1 0,0 0,1 0,0-2,1 1,12 9,7 4,-18-12,1 0,-1-2,1 1,1-1,0-1,0 0,0-1,25 7,-36-12,0-1,0 0,0 0,0 0,0 0,0 0,1 0,-1-1,0 1,0-1,0 1,0-1,0 0,-1 0,1 0,0 0,0 0,0 0,-1 0,4-4,-3 2,1 0,-1-1,1 1,-1-1,0 0,-1 0,1 0,-1 0,2-8,0-7,0 0,-2-1,-1-30,0 41,1-46,0 37,0 1,-1-1,-1 0,-1 0,-7-30,9 45,-1 1,-1 0,1 0,0 0,-1 0,1 0,-1 0,1 0,-1 0,0 1,0-1,0 0,0 1,0 0,0-1,0 1,0 0,-1 0,1 0,0 1,-1-1,1 1,-4-1,-8-1,1 1,-1 1,-18 1,-18-1,26-6,-1-2,1 0,0-2,1 0,0-2,-34-23,-11-4,51 30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6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16,'0'0,"0"-1,1 0,-1 1,0-1,0 0,0 1,0-1,0 0,1 1,-1-1,0 1,1-1,-1 0,0 1,1-1,-1 1,1-1,-1 1,1-1,-1 1,1-1,-1 1,1 0,0-1,-1 1,1 0,-1 0,1-1,0 1,-1 0,1 0,0 0,-1 0,1-1,0 1,-1 0,1 0,0 1,-1-1,1 0,0 0,-1 0,1 0,0 0,0 1,2 0,-1-1,1 1,0 0,-1 0,1 0,-1 0,0 1,1-1,-1 1,3 2,20 28,-1 1,29 54,3 4,85 113,172 276,-286-433,-11-21,-2 0,0 1,18 56,-18-40,-6-27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47.9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0 933,'1'-25,"0"1,2-1,1 1,1 0,1 1,16-44,-3 25,2 0,44-64,-30 53,3 1,2 3,2 1,56-50,-68 73,1 1,1 1,1 2,1 1,0 2,2 1,0 2,40-11,-40 15,1 2,0 1,0 2,0 2,71 0,-100 5,0-1,0 1,0 1,0 0,0 0,0 0,0 1,-1 1,1-1,-1 1,0 0,0 0,-1 1,1 0,-1 1,0-1,0 1,-1 0,1 0,-2 1,1 0,-1-1,1 2,-2-1,1 0,-1 1,-1 0,3 10,4 18,-3 1,-1 0,-2 0,-2 68,-1-76,-2 43,-2-1,-4 1,-3-1,-2-1,-4 0,-3-1,-3-1,-3 0,-34 62,54-120,0 0,0 0,-1-1,0 0,-1 0,0-1,0 0,0 0,-15 9,20-15,1 0,-1 0,-1-1,1 1,0-1,0 1,0-1,-1 0,1 0,-1-1,1 1,-1-1,1 1,-1-1,1 0,-1 0,1-1,-1 1,1-1,0 0,-1 0,1 0,0 0,-1 0,1-1,0 1,0-1,0 0,0 0,1 0,-1-1,0 1,1 0,-4-5,3 3,1 0,-1-1,1 1,0 0,0-1,0 0,1 1,-1-1,1 0,0 0,0-6,-1-10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0.4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29 448,'-1'71,"-1"-21,6 60,-3-97,1 1,0-1,1 0,0 0,2 0,-1 0,1-1,1 0,10 16,-15-25,1 0,0 0,0 0,0 0,1-1,-1 1,1-1,-1 1,1-1,0 0,0 0,0 0,0 0,0-1,0 1,1-1,-1 0,0 0,1 0,-1 0,1 0,-1-1,1 0,3 0,0-1,0-1,0 0,0-1,-1 0,1 0,-1 0,0-1,0 1,0-2,10-7,5-5,-1-1,-1 0,0-2,18-25,-32 40,-1-1,0 0,0 0,-1-1,0 1,0 0,-1-1,1 0,-1 0,-1 0,1 0,-1 0,-1 0,1 0,-1 0,0 0,-1 0,0 0,0 0,0 0,-3-8,2 11,-1 0,1 0,0 1,-1-1,0 1,0 0,0 0,0 0,0 0,-1 0,1 1,-1-1,1 1,-1 0,0 0,0 0,0 1,-9-3,-8-1,0 1,-34-3,34 5,-1-1,6 2,0 0,0-2,1 0,-1 0,-24-11,36 13,1-1,0 1,0-1,0 0,0 0,1-1,-1 1,0 0,1-1,0 0,0 1,-1-1,2 0,-1 0,0 0,1 0,-1-1,1 1,0 0,0-1,0 1,0-1,1 1,-1-1,1 1,0-1,0 1,1-1,-1 1,0-1,3-5,-3 8,5-27,1-1,1 1,2 0,16-36,-21 56,0 1,0 0,1 0,0 0,0 0,1 1,0 0,0 0,0 1,1 0,0 0,0 0,0 1,0 0,1 0,0 1,0 0,0 0,15-2,9 1,0 2,0 1,0 2,51 7,-75-7,0 0,-1 1,1 0,-1 0,1 0,-1 1,0 0,0 1,0-1,0 1,0 1,-1-1,0 1,0 0,0 1,-1-1,0 1,5 7,2 7,0 0,-2 1,-1 1,12 36,-15-39,47 103,-8-23,-34-72,1 0,1-1,2 0,1-1,0-1,2 0,1-2,0 0,32 27,-49-48,-1 1,1-1,0 0,-1 1,1-1,0 0,0 0,0 0,0-1,0 1,0 0,0-1,0 0,0 1,0-1,1 0,-1 0,0 0,0 0,0 0,0 0,0-1,0 1,0-1,0 0,0 1,0-1,0 0,0 0,0 0,0-1,0 1,-1 0,1-1,-1 1,1-1,1-2,7-7,-1-2,-1 1,0-1,10-21,-3 6,-1 3,19-30,32-76,-58 114,0 0,-2-1,0 0,-1 0,0 0,-2 0,0 0,-1-1,-2-22,-1 30,0 1,-1 0,-1 0,1 0,-1 1,-1-1,0 1,0 0,-1 0,-8-9,0 0,-2 1,0 0,-28-22,35 31,-1 1,-1 0,1 1,-1 0,0 0,-1 1,1 1,-1 0,-12-3,15 6,0 0,1 0,-1 1,0 0,0 0,1 1,-1 0,0 1,1 0,-1 0,1 0,0 2,-11 4,-64 24,13-7,61-22,0 0,1 0,-1-1,-15 2,4-2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3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15 175,'-5'-21,"0"12,0 12,5 1,0 1,1 0,-1 0,1 0,0-1,0 1,0 0,1-1,0 1,0-1,4 9,-2-5,107 196,-45-90,294 537,-347-628,-7-15,-1 0,-1 0,0 0,0 0,0 1,-1-1,0 1,-1 0,3 17,-5-26,0 1,0 0,0-1,0 1,0 0,0-1,0 1,0 0,0-1,-1 1,1-1,0 1,0 0,-1-1,1 1,0-1,-1 1,1-1,0 1,-1-1,1 1,-1-1,1 0,-1 1,1-1,-1 0,0 1,1-1,-1 0,1 1,-1-1,1 0,-1 0,-1 0,-23-8,-20-26,-32-48,-131-182,118 143,69 93,1-1,2-1,-26-54,37 66,0-2,0 1,2-1,1 0,0 0,1 0,1-35,2 32,1 0,1 0,1 0,11-38,-10 48,1 0,1 0,0 1,1 0,0 0,0 0,2 1,-1 0,13-11,11-11,-15 14,1 0,0 1,2 1,0 1,37-23,-51 37,-1 0,1 0,-1 1,1-1,0 1,0 1,-1-1,1 1,0 0,0 0,0 0,-1 1,1 0,0 0,0 1,-1 0,1 0,-1 0,0 0,1 1,-1 0,0 0,-1 0,1 1,-1-1,1 1,4 6,-2-4,-1 2,1-1,-1 1,-1 0,0 0,0 0,0 1,-1 0,0 0,-1 0,0 0,0 0,-1 1,0-1,0 16,-3-18,0 0,0 0,-1 0,0 0,-1 0,0-1,0 1,0-1,-1 0,1 0,-2 0,1 0,0-1,-8 7,-11 10,-44 34,67-55,-265 198,249-189,2-2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4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10,'0'0,"1"0,-1-1,0 1,0 0,0 0,0-1,0 1,0 0,0 0,0-1,0 1,0 0,1 0,-1-1,0 1,-1 0,1 0,0-1,0 1,0 0,0 0,0-1,0 1,0 0,0 0,0-1,0 1,-1 0,1 0,0 0,0-1,0 1,0 0,-1 0,1 0,0 0,0-1,-1 1,1 0,0 0,0 0,0 0,-1 0,1 0,0 0,0 0,-1 0,1 0,0 0,0 0,-1 0,1 0,0 0,-1 0,1 0,0 0,0 0,-1 0,1 0,0 0,0 0,0 0,-1 1,1-1,-11 16,9-5,0 0,1 0,0 0,1 0,0 0,1 0,0 0,1 0,0 0,1 0,0-1,5 13,7 11,2-1,26 40,-2-4,-33-55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5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1106,'1'-7,"0"-1,0 1,0 0,1 0,-1 0,2 1,-1-1,1 0,0 1,1-1,4-6,8-9,31-34,-34 42,112-112,212-166,-222 198,-24 17,257-196,-332 263,-1 0,1 0,1 2,26-11,-14 13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5.8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1,'2'11,"1"1,0-1,1 1,0-1,0 0,1-1,1 1,0-1,0 0,9 10,0 3,24 34,70 77,-77-96,27 20,-49-43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8.7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1,'2'16,"0"1,1 0,2-1,-1 0,2 0,0 0,1-1,0 0,11 15,5 15,223 422,-171-330,-39-71,81 109,-109-165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2:59.8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0 286,'1'-11,"1"0,0 0,0-1,1 1,0 0,1 1,1-1,0 1,0 0,1 0,8-12,-3 8,-1 0,2 1,0 0,0 1,1 0,24-16,-26 22,0 0,1 1,0 0,0 1,0 1,1 0,-1 0,1 1,23 0,11 2,60 8,-95-7,-7-1,-1 1,1-1,-1 1,0 0,1 1,-1-1,0 1,0-1,0 1,0 1,-1-1,1 0,0 1,-1 0,0 0,1 0,-1 0,0 0,-1 1,4 4,1 5,-2-1,1 1,-2 0,0 1,3 14,-4-16,6 35,-2-1,-3 2,-1-1,-3 0,-1 1,-15 85,14-118,-1 0,-1 0,0 0,-1 0,-1-1,0 0,-1 0,-1-1,0 0,0 0,-2-1,-10 12,13-19,0 0,0 0,-1-1,1 0,-1 0,0-1,0 0,0 0,-1-1,1 0,-15 1,2 0,-1-2,0-1,-30-3,31-1,4-2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0.8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50,'5'-1,"-1"0,0 0,0-1,0 1,0-1,0 0,0 0,0 0,5-4,18-9,-16 11,1 1,0 1,-1 0,1 0,0 1,0 1,0 0,0 0,0 2,-1-1,1 1,17 6,-14-3,-1 0,0 1,0 0,-1 1,0 1,0 0,-1 1,0 0,16 17,-22-19,0 1,-1 0,0 0,-1 1,0 0,0-1,-1 1,0 0,0 1,-1-1,-1 0,1 1,-1-1,-1 1,0-1,0 1,-1 0,-3 15,-2 5,-1 0,-1-1,-1 0,-21 45,11-36,-2 0,-1-1,-2-1,-48 57,47-61,24-32,1 1,-1 0,0 0,0 0,1 0,-1 0,0 0,1 0,-1 0,1 0,-1 0,1 0,0 1,-1-1,1 0,0 0,0 0,0 1,0-1,0 0,0 0,0 0,0 0,0 1,1-1,-1 0,1 0,-1 1,3-2,0 0,0-1,0 1,0-1,0 0,0 0,-1 0,1 0,0 0,-1-1,1 1,-1-1,4-2,-2 1,89-54,66-37,-138 84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2.1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1 258,'0'-7,"1"0,0 1,0-1,1 1,0-1,0 1,0-1,1 1,0 0,0 0,1 1,-1-1,6-5,8-9,40-37,-19 21,-32 30,1 1,-1 0,1 0,0 1,0 0,0 0,1 1,-1 0,1 0,0 1,0 0,0 0,0 1,0 0,1 0,-1 1,11 0,-13 1,0-1,1 1,-1 0,0 0,0 1,0-1,0 1,0 1,-1-1,1 1,-1 0,1 1,-1-1,0 1,0 0,-1 0,1 0,-1 1,0-1,0 1,-1 0,1 1,3 7,3 9,-1 1,0 1,7 39,-14-53,-1-1,-1 1,1-1,-2 1,1-1,-1 1,-1-1,1 1,-2-1,1 0,-1 0,-7 14,-1-4,-1 0,-1-1,0 0,-1-1,-31 29,113-75,-44 20,0 1,0 0,1 2,37-5,28-6,-64 11,-18 5,0-1,0 0,0 0,0-1,0 0,0 0,-1-1,10-6,-6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4.3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1,'2'18,"1"0,2-1,-1 1,2-1,0 0,1 0,16 25,-5-3,104 231,223 459,-297-646,-38-68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5.4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1 232,'26'-27,"-8"6,1 1,0 1,2 1,1 1,0 1,33-19,-30 24,0 1,1 1,0 2,0 0,0 2,1 1,0 1,0 1,47 3,-50 0,1 2,-1 1,0 1,0 1,-1 0,0 2,0 1,-1 1,0 1,41 27,-53-30,0 0,0 0,-1 1,0 0,-1 1,14 20,-20-27,0-1,-1 1,1 0,-1 0,0 0,0 0,0 0,0 0,0 0,-1 0,1 1,-1-1,0 0,0 0,0 0,0 1,-1-1,1 0,-1 0,0 0,0 0,0 0,0 0,-1 0,1 0,-1-1,0 1,1 0,-1-1,-1 1,1-1,-3 3,-16 12,0 0,-2-2,1 0,-2-2,0 0,-41 14,-162 41,158-49,59-16,-3 1,1-1,-1 1,1-2,-1 0,0 0,0-1,0-1,0 0,-15-2,13-4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6.5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0 129,'15'-13,"-1"1,2 1,-1 0,2 1,-1 0,1 2,1 0,0 0,0 2,19-5,-8 5,1 0,-1 2,1 1,0 1,51 5,-77-3,-1 0,0 0,0 1,1-1,-1 1,0 0,0 0,1 0,-1 0,0 1,0-1,0 1,-1 0,1 0,0 0,-1 0,1 0,-1 1,0-1,0 1,0 0,0-1,0 1,0 0,-1 0,1 0,-1 0,0 0,0 1,0-1,0 0,-1 0,0 1,1-1,-1 0,0 1,-1 5,0-1,0 0,-1 1,1-1,-2 0,1 0,-1 0,0 0,-1-1,0 1,0-1,-1 0,0 0,-11 12,16-19,-1 0,1 0,-1 1,1-1,0 0,-1 1,1-1,0 1,-1-1,1 0,0 1,0-1,-1 1,1-1,0 1,0-1,0 1,-1-1,1 0,0 1,0-1,0 1,0-1,0 1,0-1,0 1,0-1,0 1,1-1,-1 1,0 0,15 8,39-1,-36-6,5 3,1 1,-1 1,-1 1,1 1,-2 1,39 24,-46-25,-1 0,-1 0,0 2,0-1,-1 2,0-1,-1 1,-1 1,0 0,0 0,9 22,-16-31,-1 1,0 0,0 0,0 0,0 0,-1 0,0 0,0 1,0-1,-1 0,1 0,-1 0,-1 0,1 0,-1-1,1 1,-1 0,-1-1,1 1,-1-1,0 0,1 1,-8 5,-7 9,-1-1,0-1,-33 23,32-25,-68 44,-1-3,-121 55,181-97,-4 2,6-5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07.8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1 152,'1'-3,"1"1,-1-1,1 0,0 1,0-1,0 1,0 0,1 0,-1 0,1 0,-1 0,1 0,0 0,-1 1,1 0,0-1,4 0,2-3,25-12,1 0,0 3,1 0,1 3,-1 1,2 1,-1 3,1 1,58-1,-94 6,0 0,1 0,-1 0,1 0,-1 1,1-1,-1 1,0-1,0 1,1 0,-1 0,0 0,0 0,0 1,0-1,0 0,0 1,0-1,0 1,0 0,-1 0,1-1,-1 1,1 0,-1 0,0 1,0-1,0 0,0 0,0 1,-1-1,1 0,0 1,-1-1,0 0,0 1,0-1,0 1,0-1,0 0,-1 5,-1 3,0-1,0 1,-1-1,0 0,-1 0,0-1,0 1,-1-1,-9 12,-46 68,60-87,0-1,-1 0,1 1,0-1,-1 1,1-1,0 1,0-1,-1 1,1-1,0 1,0-1,0 1,0 0,0-1,0 1,0-1,0 1,0-1,0 1,0-1,0 1,0 0,0-1,0 1,1-1,-1 1,0-1,0 1,1-1,-1 1,0-1,1 1,-1-1,0 0,1 1,-1-1,1 0,-1 1,1-1,-1 0,1 1,-1-1,1 0,-1 0,1 1,0-1,36 11,-16-6,0 2,-1 2,-1 0,1 1,-2 0,1 2,-2 0,1 2,-2-1,0 2,-1 0,25 32,-37-43,-1 0,0 0,1 0,-1 1,-1-1,1 1,-1 0,1-1,-1 1,-1 0,1 0,-1 0,0 0,0 0,0-1,0 1,-1 0,0 0,0 0,0-1,-1 1,0 0,0-1,0 0,0 1,-1-1,-5 7,-7 8,-1-2,-1 0,-1 0,-32 22,-12 13,40-32,-2-2,0 0,-47 27,54-36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40.7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4481,'-1'-5,"0"1,-1-1,1 1,-1 0,0 0,0-1,-5-5,-5-13,-1-17,2-1,1 0,3 0,1-1,0-57,1 32,-3-97,7 0,22-191,88-320,-72 509,106-297,-111 383,4 1,3 2,4 2,2 1,89-106,-40 74,6 5,3 4,135-96,-80 82,308-162,703-218,-1078 460,179-38,-216 60,0 3,1 1,-1 4,99 9,-70 4,-1 5,145 48,150 84,-251-97,384 163,247 99,-605-253,213 117,-360-175,0 1,0-1,-1 1,1 0,-1 0,0 0,0 1,-1-1,1 1,-1 0,0 0,3 8,1 4,-1 0,6 29,-1 1,53 159,98 216,-60-209,178 273,-146-270,-38-59,119 151,-214-307,-1 0,1 0,-1 0,1 0,0-1,-1 1,1 0,0 0,0 0,0-1,0 1,0 0,0-1,0 1,0-1,0 1,0-1,0 0,0 1,0-1,2 0,-2 0,-1-1,1 1,-1-1,1 1,0-1,-1 0,1 1,-1-1,0 0,1 0,-1 1,1-1,-1 0,0 0,0 1,1-1,-1 0,0 0,0 0,0 0,0-1,-4-68,2 53,-3-67,-5 1,-34-142,35 193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7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1,'2'4,"0"1,0-1,0 1,1-1,-1 0,1 0,0 0,0 0,0-1,1 1,0-1,-1 0,6 4,-1 0,48 49,85 110,-66-73,415 544,-229-289,15 18,268 472,-522-794,-18-33,1-1,0 1,0-1,1 0,1-1,0 1,12 12,-19-21,1-1,-1 0,0 0,0 0,1 1,-1-1,0 0,1 0,-1 0,0 0,0 1,1-1,-1 0,0 0,1 0,-1 0,1 0,-1 0,0 0,1 0,-1 0,0 0,1 0,-1 0,0 0,1 0,-1 0,0-1,1 1,-1 0,0 0,1 0,-1 0,0-1,0 1,1 0,-1 0,0-1,0 1,1 0,-1 0,0-1,0 1,0 0,0-1,1 1,-1 0,0-1,0 1,0 0,0-1,0 1,4-20,-4 18,1-18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47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4159 1,'0'5,"-1"1,0-1,-1 1,1-1,-1 1,0-1,0 0,-1 0,1 0,-1-1,0 1,0 0,-8 7,-59 53,55-52,-235 242,144-140,-225 217,224-236,-151 106,187-156,-147 68,-89 15,215-93,66-25,-102 41,-147 38,147-54,77-20,-1-1,0-3,0-2,-96 5,101-15,-202-7,210 4,1-2,-1-2,1-1,-48-18,56 12,0-2,1-1,1-2,1-1,-48-45,38 33,22 22,0 0,-1 1,0 0,-1 1,0 1,-35-10,-34-14,-157-70,156 65,86 36,0-1,1 1,-1-1,0 1,0 0,1-1,-1 1,0 0,0 0,0-1,1 1,-1 0,0 0,0 0,0 0,1 0,-1 0,0 0,0 1,0-1,1 0,-1 0,0 1,0-1,1 0,-1 1,0-1,0 1,1-1,-1 1,0 0,0 0,0 1,1 0,-1 0,1-1,-1 1,1 0,0 0,-1 0,1 0,0-1,0 1,1 0,-1 3,18 64,-15-62,11 38,-1-1,20 43,-32-86,-1 1,1-1,-1 1,1-1,-1 0,1 0,0 1,-1-1,1 0,0 0,0 0,0 0,0 0,0 0,0 0,0 0,1 0,1 0,-3-1,1 0,0-1,-1 1,1-1,-1 1,1-1,-1 1,1-1,-1 1,1-1,-1 1,0-1,1 1,-1-1,0 0,1 1,-1-1,0 0,0 1,0-1,1 0,-1 1,0-1,0-1,4-55,-8-9,-3 0,-22-98,16 109,3-1,2 0,3 0,2-66,3 120,0 0,0 0,0 1,0-1,0 0,1 1,-1-1,0 0,1 1,0-1,-1 1,1-1,0 0,-1 1,1-1,0 1,0 0,0-1,1 1,-1 0,0 0,0 0,1 0,-1 0,0 0,1 0,-1 0,1 0,0 1,-1-1,1 0,-1 1,1 0,0-1,-1 1,1 0,0 0,0 0,-1 0,1 0,0 0,-1 0,1 1,3 0,10 4,-1 0,1 0,-1 1,18 12,2-1,16 0,80 17,-88-24,-41-10,0 0,0 0,1 0,-1 1,0-1,0 0,0 1,0-1,0 1,1 0,-1-1,0 1,0 0,0-1,0 1,-1 0,1 0,0 0,0 0,0 0,-1 0,1 0,0 0,-1 0,1 0,-1 0,0 1,1-1,-1 0,0 0,0 0,1 1,-1-1,0 0,0 0,0 1,-1-1,1 0,0 0,0 0,-1 1,1-1,-1 0,0 1,-3 8,-1-1,0 0,0-1,-11 14,3-5,-11 28,2 1,2 1,2 1,2 0,-11 61,16-66,-48 260,58-294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50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3334,'-5'-7,"1"0,-1-1,1 1,1-1,-1 0,1-1,-3-14,-6-12,0 2,1 0,2 0,1-1,2-1,1 1,-1-39,6 23,2 0,2 0,18-84,4 39,3 2,4 1,83-161,-36 110,7 5,5 3,212-236,-199 264,3 4,5 5,4 6,205-124,-59 68,352-143,-457 224,3 7,229-54,-316 98,-1 4,2 2,-1 4,1 4,0 2,0 4,145 27,-150-13,-1 2,-1 4,-1 3,-1 2,-2 3,-1 3,90 67,56 58,263 257,140 236,-436-460,9-8,268 208,-437-380,50 38,100 102,-145-133,1-1,47 31,-26-19,-30-22,-1-1,1 0,0-1,1 0,-1-1,2-1,-1 0,0-1,23 4,-33-8,-1-1,1 0,-1 0,1 0,-1 0,1 0,-1 0,0-1,0 0,0 0,0 0,0 0,0 0,0 0,0-1,-1 1,0-1,1 0,-1 0,0 0,0 0,1-3,7-12,0-1,10-28,-16 38,23-71,-3-1,-3-1,18-154,-39 232,0 1,0 0,1-1,0 1,0 0,0-1,0 1,0 0,1 0,0 0,-1 0,4-4,-5 7,0 0,1-1,-1 1,1 0,-1 0,0 0,1-1,-1 1,1 0,-1 0,0 0,1 0,-1 0,1 0,-1 0,1 0,-1 0,1 0,-1 0,0 0,1 0,-1 0,1 0,-1 0,1 0,-1 1,0-1,1 0,-1 0,0 1,1-1,16 25,38 124,-7-12,52 82,-99-217,0 1,0-1,0 1,0 0,0-1,0 1,-1 0,1-1,-1 1,0 0,0 0,0 0,0-1,0 1,-1 0,1 0,-1-1,0 1,1 0,-1-1,-1 1,1-1,0 1,-1-1,1 0,-1 1,0-1,1 0,-1 0,0 0,0 0,-1 0,1-1,0 1,0-1,-1 1,1-1,-4 1,-10 4,0-1,-1-1,0-1,1 0,-23 0,6 1,-497 83,269-21,209-62,52-4,-1 0,0 0,0 0,0 0,0 0,0 0,0 0,0 0,0-1,0 1,1 0,-1-1,0 1,0-1,0 1,0-1,1 1,-1-1,0 1,1-1,-1 0,0 1,1-1,-1 0,1 0,-1 1,1-1,-1 0,1 0,0 0,-1 0,1 1,0-1,0 0,0 0,-1 0,1 0,0 0,0 0,0 0,1 0,-1 0,0 0,0 1,0-1,1 0,-1 0,1-1,17-42,24-42,10-25,44-122,-87 211,1 0,1 1,1 0,1 1,0 0,2 1,0 1,30-28,-44 45,0 0,0 0,0 0,0 0,0 0,0 0,0 0,1 1,-1-1,0 0,1 1,-1-1,0 1,1 0,-1-1,0 1,1 0,-1 0,1 0,2 0,-4 1,1-1,0 1,-1 0,1-1,-1 1,1 0,-1 0,1-1,-1 1,0 0,1 0,-1 0,0 0,0 0,1 0,-1 0,0-1,0 1,0 0,0 0,0 0,0 0,-1 1,-15 66,-6 0,-2 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52.8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4497 0,'1'86,"-1"103,-25 204,17-331,-3 0,-3-1,-3-1,-2 0,-2-1,-4-1,-40 71,12-45,-4-2,-4-3,-115 117,71-96,-221 163,240-204,-2-5,-3-3,-2-4,-159 56,172-77,-2-3,-1-4,0-4,-1-3,-1-4,-93-3,136-7,2-1,-1-2,0-3,1 0,1-3,-1-1,2-2,0-2,0-1,-40-27,-399-271,-144-86,590 385,0-2,2 0,0-2,2-1,0-2,1 0,-37-44,31 29,-2 2,-2 1,-76-57,59 51,-55-57,108 98,0-1,0 1,-1 0,1-1,0 1,-1-1,1 1,0 0,0-1,-1 1,1-1,-1 1,1 0,0 0,-1-1,1 1,-1 0,1 0,-1-1,1 1,0 0,-1 0,1 0,-1 0,1 0,-1 0,1 0,-1 0,1 0,-1 0,1 0,-1 0,1 0,-1 0,1 0,-1 0,1 0,-1 1,-2 21,14 38,-10-56,103 472,-53-276,6 32,-56-227,7 33,-8-37,1 1,-1 0,1-1,-1 1,1-1,0 1,0-1,0 1,-1-1,1 0,1 1,-1-1,0 0,0 0,0 0,1 0,2 2,-4-3,1 0,0 0,-1-1,1 1,0 0,-1 0,1-1,0 1,-1 0,1-1,0 1,-1-1,1 1,-1-1,1 1,-1-1,1 1,-1-1,0 1,1-1,-1 0,1 1,-1-1,0 0,0 1,1-1,-1 0,0 1,0-1,0 0,0 1,0-1,0-1,5-28,-5 28,1-25,0 0,-2 0,-1 1,-11-49,-35-106,24 102,-14-50,-29-113,66 237,0 0,0 0,0 0,1 0,-1-1,1 1,0 0,1 0,1-8,-2 12,1-1,0 0,0 0,0 1,0-1,0 1,1-1,-1 1,0-1,1 1,-1 0,1-1,0 1,-1 0,1 0,0 0,-1 1,1-1,0 0,0 1,0-1,0 1,0-1,0 1,0 0,0 0,3 0,260 2,-105 3,-11-7,135 5,-283-3,0 0,0 0,0 0,0 0,0 0,0 0,0 1,0-1,0 0,0 1,0-1,0 1,0-1,0 1,0 0,0-1,0 1,0 0,0 0,0 0,-1 0,0-1,0 1,0 0,0-1,0 1,0 0,0-1,0 1,0 0,0 0,0-1,0 1,0 0,0-1,-1 1,1 0,0-1,-1 1,1-1,0 1,-1 0,-36 38,22-24,-221 244,18 6,43-50,173-212,1-2,1 0,-1 0,0 0,1 0,-1-1,0 1,1 0,-1 0,0-1,0 1,0-1,0 1,1-1,-1 1,0-1,0 1,0-1,0 0,-2 1,-2-4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55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2860,'0'-12,"-1"-112,5 1,34-218,-13 239,3 1,6 1,3 1,55-100,-25 75,5 4,137-175,-130 201,4 4,4 4,3 4,161-113,-109 101,4 7,274-120,-330 169,2 5,1 3,1 5,175-25,-207 45,-1 1,2 4,-1 2,-1 3,1 3,-1 2,0 3,100 36,-22 10,-3 5,-3 7,-3 5,174 136,-207-137,-3 4,-4 5,-4 3,-3 3,119 173,-79-88,174 192,-293-363,24 23,-15-26,-6-20,-4-43,-4 0,-16-119,8 102,-130-796,128 803,39 137,35 96,124 370,-183-517,0 1,-1 0,-1 0,0 1,-1-1,-1 17,0-28,0-1,-1 1,1-1,-1 0,0 1,0-1,0 1,0-1,0 0,-1 0,0 0,0 0,1 0,-2 0,1 0,0-1,0 1,-1-1,0 1,1-1,-1 0,0 0,0 0,0-1,0 1,0-1,-1 1,1-1,0 0,-1-1,1 1,-4 0,-28 6,0 1,1 2,0 1,0 2,2 1,-1 1,-34 24,-356 181,393-204,5-3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57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3767 1,'3'4,"0"1,0 0,0 0,-1 0,1 1,-1-1,0 0,-1 1,0-1,2 11,1 3,20 97,-6 1,-4 0,-5 1,-6 0,-5 1,-26 187,5-171,-5-1,-7-2,-5-1,-6-3,-88 177,84-214,-3-2,-5-3,-3-2,-3-4,-108 105,67-87,-6-4,-3-5,-164 96,220-150,-1-3,-1-2,-2-3,0-3,-75 19,104-36,0-1,-1-1,1-1,-1-2,0-2,1-1,-1-2,0-1,1-1,0-2,0-1,-35-15,14-1,0-3,2-3,1-1,1-3,2-2,1-2,3-2,-58-66,-4-19,-160-253,54 32,153 238,-57-148,86 170,-32-152,5-97,14 75,33 225,2 26,0 22,4 6,0 0,1 0,2 0,0 0,1 25,15 101,-11-117,9 74,39 487,-52-568,-1-15,1 1,-1-1,2 1,-1-1,1 1,0-1,0 1,1-1,3 9,-1-15,-1-9,0-11,-5-6,-2 1,-1 0,-1 0,-1 0,-1 1,-17-36,-7-25,10 18,4 0,-12-78,26 117,2-1,0 1,2-1,1 0,2 1,1-1,14-53,-1 32,24-48,-10 27,-30 68,0 1,0 0,0-1,0 1,1 0,-1 0,1 0,-1 0,1 0,0 0,0 0,0 0,0 1,0-1,0 1,1 0,-1-1,0 1,1 0,-1 0,1 0,-1 1,1-1,-1 1,1-1,-1 1,1 0,0 0,-1 0,1 0,3 1,7 2,0 1,1 0,-2 0,25 13,-10-5,112 47,373 141,-497-196,31 11,-45-14,1-1,-1 1,1-1,0 1,-1 0,1 0,-1 0,0 0,1 0,-1 0,0 1,0-1,1 0,-1 1,0-1,0 1,0-1,-1 1,1-1,1 3,-3-3,1 1,0 0,-1-1,1 1,-1-1,1 1,-1-1,0 1,1-1,-1 0,0 1,0-1,0 0,0 0,0 0,-1 1,1-1,0 0,-2 1,-31 20,28-18,-6 3,-634 399,591-362,36-29,-40 27,41-31,4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3:59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2994,'3'-29,"1"0,2 0,0 1,2 0,1 0,14-28,0-4,291-810,-276 772,5 3,3 1,4 2,5 2,3 3,4 3,84-89,-47 73,5 3,3 5,5 5,3 5,230-122,-214 139,4 6,2 6,2 6,2 6,225-36,-298 68,0 2,1 4,102 7,-131 0,-1 2,0 2,0 1,-1 2,-1 1,0 2,53 29,-43-15,-2 2,-1 2,71 68,105 131,-98-97,-2-11,6-6,4-5,6-6,185 111,-312-211,-2-1,1-1,0 1,0-1,0-1,1 0,8 3,-15-6,0 0,-1 1,1-1,0 0,0 0,-1 0,1-1,0 1,0 0,-1-1,1 1,-1-1,1 0,0 1,-1-1,1 0,-1 0,1 0,-1 0,0 0,1 0,-1 0,0-1,0 1,0 0,0-1,0 1,0-1,0 1,0-1,-1 1,1-1,-1 0,1 1,-1-1,0 0,1-3,5-32,-2 0,-2-1,-1 0,-6-51,2 7,0-94,-23-479,25 646,-6-47,7 54,0 0,0 0,0 0,-1 0,1 0,-1 0,0 1,1-1,-1 0,0 0,0 1,0-1,0 1,0-1,0 1,-1-1,1 1,-1 0,1-1,0 1,-1 0,-1-1,2 2,0 1,0-1,0 1,0-1,0 0,0 1,0 0,0-1,1 1,-1-1,0 1,0 0,1 0,-1-1,1 1,-1 0,0 0,1 0,0 0,-1 0,1 0,-1 0,1 0,0 0,0 0,0 0,-1 0,1 0,0 1,-5 39,5-38,-1 42,1 0,2 0,3-1,18 83,64 171,-78-269,24 54,-21-57,-2-1,8 32,-17-54,-1-1,0 1,0 0,0 0,0 0,0 0,-1-1,1 1,-1 0,0 0,1-1,-1 1,-1 0,1-1,0 1,-1-1,1 0,-1 1,0-1,0 0,-3 3,-5 5,-1 0,-1-1,-13 8,5-3,-264 176,85-60,-123 77,283-190,38-17,0 0,1 1,-1-1,0 0,1 0,-1 0,0 0,1 0,-1 0,0-1,1 1,-1 0,0 0,1 0,-1-1,1 1,-1 0,0 0,1-1,-1 1,1-1,-1 1,1-1,-1 1,1 0,0-1,-1 0,1 1,-1-1,1 1,0-1,-1 1,1-1,0 0,0 1,0-1,0 0,-1 1,1-1,0 0,0 1,0-1,0 1,0-1,0 0,1 1,-1-1,0 0,0 1,0-1,1 0,-1 1,0-1,0 1,1-1,0 0,4-15,1 0,0 0,1 1,1 0,14-23,59-68,-30 41,20-22,-56 68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4:02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4018 36,'17'21,"-1"0,-1 1,-1 1,-1 0,10 26,-19-40,27 57,-4 1,35 129,-51-147,-2 1,-2 0,-2 0,-4 99,-5-117,-1 0,-2 0,-1-1,-1 0,-2 0,-1-1,-2-1,0 0,-2-1,-2 0,0-2,-38 43,10-19,-3-2,-1-2,-3-3,-1-1,-61 34,62-45,-1-2,-1-2,-1-3,-1-2,-1-3,-1-2,0-3,-1-3,0-2,-65 1,23-8,-1-4,0-4,-202-41,237 30,0-3,2-2,0-4,1-2,2-4,-102-67,-374-348,195 147,265 236,-116-98,160 129,1-1,2-2,-34-49,63 81,1 0,-1 1,0-1,0 1,0 0,0-1,-7-3,10 7,-1-1,1 1,0 0,-1 0,1 0,-1 0,1-1,0 1,-1 0,1 0,-1 0,1 0,-1 0,1 0,0 0,-1 0,1 0,-1 0,1 0,-1 1,1-1,0 0,-1 0,1 0,0 0,-1 1,1-1,-1 0,1 0,-1 1,-6 23,7-5,0 0,0 0,2 0,0-1,8 28,34 89,-11-37,12 48,36 123,-62-196,-19-73,-1 0,1 0,0 0,0 0,0 0,0 0,0 0,0 0,0 0,0 0,-1 0,1 0,0 0,0 0,0 0,0 0,0 0,0 0,0 0,0 0,-1 0,1 0,0 0,0 0,0 0,0 1,0-1,0 0,0 0,0 0,0 0,0 0,0 0,0 0,0 0,-1 0,1 0,0 1,0-1,0 0,0 0,0 0,0 0,0 0,0 0,0 0,0 0,0 1,0-1,0 0,0 0,0 0,0 0,0 0,0 0,1 0,-1 0,0 1,0-1,0 0,0 0,0 0,0 0,0 0,-9-10,-8-17,-160-229,8 12,65 72,-107-248,208 414,1 1,-1-1,1 0,1-1,-1 1,1 0,0 0,0-11,1 15,1 1,-1-1,1 1,-1-1,1 0,0 1,-1-1,1 1,0 0,0-1,0 1,0 0,1-1,-1 1,0 0,0 0,1 0,-1 0,0 0,1 0,-1 1,1-1,0 0,-1 1,1-1,-1 1,1-1,0 1,-1 0,1 0,0 0,-1 0,1 0,0 0,-1 0,4 1,45 4,0 1,89 24,-34-6,-6-4,118 22,-175-37,1-1,0-2,47-4,85-25,-142 20,1-1,37-14,-5 2,-66 19,1 1,0-1,0 1,0-1,-1 1,1 0,0 0,0-1,0 1,0 0,0 0,0 0,0 0,0 0,0 0,-1 0,1 0,0 1,0-1,0 0,0 0,0 1,0-1,-1 0,1 1,0-1,0 1,-1 0,1-1,0 1,0 0,-1 1,1 0,-1-1,0 1,0 0,0 0,-1-1,1 1,0 0,-1 0,1-1,-1 1,1-1,-1 1,0 0,-1 1,-44 67,41-63,-388 519,361-489,20-26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29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0,'137'156,"-20"-19,794 865,-877-962,315 349,-289-329,3-4,3-2,1-3,84 47,58 26,-183-111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0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0,'14'1,"0"1,0-1,0 2,0 0,-1 1,21 8,78 42,-90-43,808 462,-157-84,-561-323,67 33,-154-89,-4-4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0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1,'4'0,"11"4,19 15,17 8,8 8,15 6,5 6,0-2,-4 0,-1-3,-6 0,-5-3,-10-4,-4-3,-8-8,-9-3,-7-6,-7-4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36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975 0,'-20'1,"0"1,0 1,0 0,0 2,1 0,0 1,0 1,-33 18,-5 7,-71 54,84-54,1 1,2 3,1 1,3 2,0 1,3 2,1 2,3 1,1 1,2 2,3 0,-25 69,21-33,3 1,-16 103,33-136,2 0,3 1,2-1,2 1,8 52,-6-80,2-1,1 1,1-1,0 0,2-1,1 0,1 0,21 33,-25-47,0 0,0-1,0 0,1 0,0 0,1-1,-1-1,2 1,-1-1,0-1,1 0,0 0,1-1,-1 0,1-1,-1 0,1-1,0 0,0 0,0-1,21-1,2-3,-1-2,1-1,-1-1,0-2,62-26,154-88,-197 95,239-140,-242 135,-2-2,-1-1,73-77,-110 102,1 0,-1 0,-1-1,0-1,-1 1,0-1,-1 0,5-17,-9 22,0 1,0-1,-1 0,0 0,-1 0,0 0,0 0,-1 1,0-1,0 0,0 0,-1 0,-1 1,1-1,-1 1,-6-11,-2 1,0 0,-2 0,0 2,-1-1,0 2,-1 0,-1 0,0 2,-23-14,-1 2,0 2,-2 2,-48-16,56 25,0 2,-1 1,0 1,-68-2,-139 14,162 0,1-4,-81-8,156 6,1 1,0 0,0 0,0-1,0 1,0-1,0 0,0 0,0 0,0-1,-5-2,1-4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1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0,'8'2,"-1"-1,1 2,-1-1,1 1,-1 0,0 0,0 1,-1 0,12 8,9 5,263 145,961 503,-1031-562,-178-85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2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0,'0'4,"8"6,12 10,11 6,13 6,16 7,11 10,6 5,2 1,-3-3,-1-3,-10-5,-12-6,-10-5,-8-9,-10-3,-10-6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2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1,'11'1,"0"2,0-1,0 1,-1 1,0 0,1 1,-1 0,-1 0,1 1,8 7,9 4,255 175,-110-70,-75-58,-19-14,-2 3,104 95,-164-131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3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1,'59'-1,"0"3,-1 3,1 2,73 20,27 23,177 83,-280-109,-39-17,1-1,0 0,1-1,20 2,-12-4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4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1,'0'4,"9"2,7-1,5 4,7 4,12 4,17-1,19-3,14 1,13 2,3 2,-1-1,-9 0,-12-2,-17-4,-6-4,-10-3,-13-3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22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0,'3'2,"0"-1,-1 1,1 0,-1 0,0 0,1 0,-1 0,0 0,0 1,0-1,-1 1,1-1,-1 1,3 4,1 2,197 323,-77-123,242 465,113 175,-340-623,-110-176,-23-39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23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1 785,'1'-14,"0"0,1 1,1 0,0-1,1 1,0 0,1 1,8-15,58-93,-66 112,24-34,1 1,3 2,1 2,1 1,2 1,2 2,1 2,1 2,1 1,2 3,1 1,1 2,0 2,2 3,0 1,1 3,0 1,1 3,93-5,-129 14,0 0,-1 0,1 1,0 1,0 1,-1 0,1 0,-1 1,0 1,0 0,-1 1,15 9,-8-2,-1 1,0 1,-1 0,0 2,-1 0,20 28,-8-6,-1 0,-2 2,-3 0,-1 2,-1 0,-3 1,-2 1,-1 1,-3 0,8 69,-18-101,-1 1,0-1,-1 1,-1 0,0-1,-1 0,-6 18,-5 3,-28 54,5-23,-2-1,-96 119,55-93,-104 91,144-141,34-33,0-1,0 0,-1 0,0-1,0 0,-1 0,0-1,0 1,0-2,0 1,-1-1,0-1,0 1,-11 2,-2-3,0 2,0 0,-23 10,28-8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25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433 557,'-4'1,"0"0,0 1,0-1,0 1,0 0,0 0,1 1,-1-1,1 1,0-1,0 1,0 0,-4 5,-4 3,-22 20,3 1,0 2,2 1,2 1,2 2,1 0,1 1,-19 52,17-29,3 0,3 2,3 0,-14 129,26-166,2 0,1 0,1 0,1-1,2 1,1 0,7 25,-8-39,1 0,0 0,1-1,1 0,-1 0,2-1,0 0,0 0,1-1,0 0,1 0,0-1,0 0,1-1,19 12,6-1,0-2,0-1,2-2,0-1,1-2,0-2,56 6,-90-14,0-1,0 0,1 0,-1 0,0-1,0 1,0-1,0-1,0 1,0-1,0 0,0 0,-1 0,1 0,-1-1,9-6,-8 4,0-1,0 1,0-1,-1 0,0-1,0 1,-1-1,1 1,-2-1,5-12,-1-8,-1 0,-1 0,-1 0,-1-1,-3-35,-1 21,-2 1,-2 0,-1 1,-2 0,-2 0,-2 1,-1 0,-2 1,-1 1,-3 0,0 1,-48-60,-45-35,61 74,2-3,-78-123,122 172,0 0,1 0,1 0,0 0,1-1,0 1,0-1,1 0,1 0,0 0,1 0,0 0,0 0,2 0,-1 0,2 0,-1 0,2 1,-1-1,2 1,0 0,0 0,1 0,0 1,0 0,1 0,9-9,13-17,2 1,2 1,0 2,3 1,46-31,-65 51,0 0,1 1,0 2,1-1,-1 2,2 1,-1 0,1 1,0 2,0 0,0 0,0 2,0 1,33 3,-47-2,0 1,0-1,0 1,0 0,0 1,0-1,-1 1,1 1,-1-1,0 1,0 0,0 0,0 0,-1 0,0 1,0 0,0 0,0 0,2 6,6 12,0 1,-2 1,10 34,2 4,98 245,74 174,-188-466,2-1,0 1,0-2,1 1,1-1,1 0,20 20,-25-28,1-1,0 0,0 0,0-1,0 0,1-1,0 1,-1-1,1-1,0 1,1-2,-1 1,0-1,0 0,1 0,-1-1,15-2,14-3,0-1,0-2,-1-2,53-21,-20 1,81-48,-135 70,-1-2,-1 1,1-1,-2-1,1-1,-1 0,-1 0,0-1,15-24,-15 17,-1-1,0-1,-1 0,-2 0,0 0,5-33,-9 39,0-1,-1 0,-1 0,0 1,-1-1,-1 0,-1 0,0 0,-2 1,1-1,-2 1,0 0,-1 0,-1 1,0-1,-1 1,-1 1,0 0,-1 0,-14-15,-3-1,-30-35,-3 3,-111-91,152 138,0 2,-1 0,0 1,-1 1,0 1,0 1,-1 1,-1 1,1 0,-1 2,0 1,-1 1,1 0,-44 3,21 6,1 2,-55 17,65-14,-2-2,1-1,-1-2,-51 2,78-8,0 0,1 1,-1 1,0 0,0 0,1 1,-1 0,1 0,0 1,0 1,0-1,0 1,1 1,0 0,0 0,-12 13,6-7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6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1,'1'5,"0"0,1 1,-1-1,1 0,0 0,0 0,1 0,0-1,-1 1,7 7,3 7,70 107,139 166,-124-170,941 1109,-843-1034,42 46,-209-202,-23-26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7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0 564,'1'-5,"-1"0,1 1,0-1,1 1,-1-1,1 1,0 0,0 0,0 0,1 0,2-4,37-44,-31 39,33-37,2 1,2 3,2 2,67-45,-85 68,2 1,0 1,1 2,1 2,0 1,1 2,0 1,64-9,-32 12,0 3,0 3,82 8,-119-3,-1 1,0 2,0 1,-1 1,0 1,0 2,-1 2,0 0,34 23,-54-30,0 1,0 0,-1 0,0 1,-1 0,1 0,-2 1,1 0,-1 0,0 0,-1 1,0 0,-1 0,0 0,-1 1,0-1,0 1,-1 0,-1 0,0 0,0 0,-1 0,0 0,-3 17,-3 1,-1 1,-1-1,-1-1,-1 0,-2 0,-1-1,-32 50,-59 79,-6-4,-7-5,-159 154,258-282,-8 6,-48 38,59-53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37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0,'0'6,"1"0,0-1,1 1,-1 0,1-1,0 0,6 10,2 10,27 72,3-1,5-3,4-1,3-2,5-3,112 132,-156-204,2-1,0-1,0 0,1-1,29 16,-16-13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7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1,'0'3,"1"0,0 0,0 1,0-1,0 0,0 0,1 0,-1 0,1 0,0-1,0 1,4 4,32 32,-32-34,274 261,186 166,-434-406,-9-9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8.6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1,'111'134,"457"403,-560-530,-1 0,0 0,0 1,6 8,-2 2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9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0,'5'1,"1"-1,-1 1,0 1,1-1,-1 1,0-1,0 2,0-1,0 0,0 1,-1 0,1 0,5 5,55 57,-48-46,419 488,-315-361,767 882,-720-830,-139-164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39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0 632,'19'-21,"0"-2,15-24,14-19,-3 14,1 3,3 1,2 3,2 2,83-52,-102 74,0 2,1 2,1 1,1 1,0 3,0 1,2 1,-1 2,1 2,73-2,-92 9,0 0,0 2,-1 0,1 1,-1 0,0 2,0 0,-1 2,0 0,0 1,-1 0,0 2,-1 0,0 0,0 2,-1 0,-1 1,0 0,-1 1,16 24,-26-33,1-1,-1 1,0 0,0-1,-1 1,0 1,0-1,0 0,-1 0,1 1,-2-1,1 1,-1-1,0 1,0-1,-1 1,0-1,-3 12,0-6,-2 0,1 0,-2-1,1 1,-2-1,1-1,-2 0,-13 14,-336 308,188-196,138-114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1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0 383,'12'-1,"-1"0,1-1,-1 0,1-1,-1 0,0-1,0 0,12-7,83-51,-75 42,-2 2,264-149,-261 152,1 1,0 2,1 1,1 1,0 2,0 2,50-3,-78 9,1 0,0 1,0 0,0 0,0 0,0 1,-1 0,1 1,-1 0,0 0,0 0,0 1,0 0,6 5,-4-1,-1-1,0 1,0 1,-1-1,0 1,-1 1,0-1,0 1,3 10,1 6,-1-1,-1 1,-2 0,0 1,-2-1,-1 1,0 41,-6 17,-25 146,-37 78,63-284,2-24,1-1,-1 1,0-1,0 1,0-1,0 1,1-1,-1 0,0 1,1-1,-1 1,0-1,1 0,-1 1,0-1,1 1,-1-1,1 0,-1 0,1 1,-1-1,0 0,1 0,-1 0,2 1,2-1,0 0,0-1,0 1,0-1,0 0,0 0,0 0,6-4,128-44,733-279,-813 305,-13 6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2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0 177,'9'-2,"1"0,-1 0,0-1,0 0,-1-1,1 0,-1 0,0-1,0 0,0 0,11-10,25-15,-18 16,0 0,2 2,-1 1,1 2,1 0,0 2,0 1,31-2,-43 7,1 0,0 1,-1 1,1 0,0 1,-1 1,0 1,1 1,-2 0,1 1,-1 1,1 0,-2 1,26 18,-20-10,-1 1,-1 1,0 1,-1 0,-1 2,-1 0,-1 0,-1 2,-1 0,16 37,-22-40,0 1,-1 0,-1 1,-1-1,-1 1,-1 0,0-1,-2 1,-1 0,-1 0,0 0,-2-1,-6 23,-2-5,-1-1,-28 56,40-93,0 1,0-1,0 0,0 1,1-1,-1 1,0-1,1 1,0 0,-1-1,1 1,0 0,-1-1,1 1,0 0,0-1,1 1,-1-1,0 1,0 0,1-1,-1 1,1 0,-1-1,2 2,0-1,-1-1,1 0,0 0,-1 0,1 0,0 0,0-1,0 1,0 0,0-1,0 0,0 1,0-1,0 0,0 0,0 0,2 0,13-2,0 0,-1-1,28-9,491-157,-472 154,-41 12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2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1,'7'4,"-1"1,0 1,1-1,-2 1,1 0,-1 0,0 1,0-1,-1 1,5 8,12 19,825 1021,58-47,-881-984,-10-11,0 1,-1 0,-1 0,0 1,10 20,-11-11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3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0 751,'0'-64,"3"0,17-103,-15 142,1 0,2 1,0 0,1 1,2 0,0 0,1 1,2 0,26-33,-23 37,1 0,1 2,0 0,1 1,1 1,1 0,-1 2,2 1,0 1,0 0,1 2,0 1,0 0,0 2,1 1,0 1,0 1,30 2,-31 0,0 2,-1 0,1 2,-1 0,0 2,0 0,0 2,-1 0,0 2,-1 0,0 2,-1 0,0 1,-1 1,0 1,-1 0,-1 2,0 0,15 22,-21-25,-1 2,0-1,-2 1,0 1,12 33,-18-41,0 1,0-1,-1 1,0-1,0 1,-1 0,-1-1,1 1,-2-1,1 1,-1-1,-6 18,-26 48,-3-1,-84 125,74-125,6-7,-43 64,72-114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4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0 757,'178'-203,"-115"124,5 4,84-73,-107 109,2 3,1 2,2 3,2 1,84-35,-127 61,0 1,1 1,-1-1,1 2,-1-1,1 1,0 1,0 0,14 1,-21 0,0-1,0 1,0-1,0 1,0 0,0 1,0-1,-1 0,1 1,0-1,-1 1,1 0,-1 0,0 0,0 0,0 0,0 1,0-1,0 1,0-1,-1 1,1 0,-1-1,0 1,0 0,0 0,0 0,0 0,-1 0,1 0,-1 0,0 0,0 5,-1 9,-1 1,0-1,-1 1,-1-1,-11 30,1-11,-30 54,1-29,34-51,1 1,0 1,0-1,1 1,1 1,-10 23,16-35,0 0,-1 0,1 0,0 0,0 0,0 0,0 1,0-1,1 0,-1 0,0 0,0 0,1 0,-1 0,1 0,-1 0,1 0,-1 0,1-1,-1 1,1 0,0 0,-1 0,1-1,0 1,0 0,0 0,0-1,0 1,-1-1,1 1,0-1,0 0,0 1,0-1,1 0,-1 1,0-1,2 0,49 2,-42-2,30-1,-1 3,1 1,0 2,42 10,-67-11,1 0,-1 1,-1 0,1 1,-1 1,0 0,0 1,-1 1,0 0,-1 0,0 2,0-1,15 19,-23-23,0 0,0 0,-1 0,0 1,0-1,0 1,-1 0,0 0,0 0,-1 0,0 0,0 0,-1 13,-1-8,0-1,-1 1,0-1,-1 1,-1-1,0 0,-9 19,-8 5,-1 0,-2-1,-49 53,61-73,-22 24,4-6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5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0 537,'2'-8,"0"1,1 0,0 0,0 1,0-1,1 0,0 1,0 0,1 0,9-10,-5 6,40-46,2 2,3 2,2 3,2 2,120-72,-88 71,-82 44,0 1,1 0,0 1,-1 0,1 0,0 1,0 0,0 0,9 1,-15 1,0-1,-1 1,0 0,1 0,-1 0,1 0,-1 1,0-1,0 1,0-1,0 1,0 0,0-1,0 1,0 0,-1 1,1-1,-1 0,0 0,1 0,-1 1,0-1,0 1,-1-1,1 1,0-1,-1 1,0 0,1-1,-1 5,1 13,0 0,-2 0,-2 21,2-22,-10 70,-29 122,26-144,11-55,0 0,1 0,0 0,0 0,1 21,1-31,0 0,1 1,-1-1,0 0,1 0,-1 0,1 0,0 1,0-1,0 0,0 0,0 0,0-1,0 1,1 0,-1 0,1-1,-1 1,1 0,0-1,0 0,-1 1,1-1,0 0,0 0,0 0,0 0,1-1,-1 1,0 0,4 0,66 10,-1 3,116 39,-183-52,0 1,0-1,0 1,0 0,0 0,-1 0,1 0,-1 1,0-1,0 1,0 0,0 0,0 0,4 7,-6-8,0 1,-1-1,1 1,-1 0,0-1,0 1,0 0,0-1,0 1,0 0,-1-1,1 1,-1-1,0 1,0 0,0-1,0 0,0 1,0-1,-1 0,1 1,-1-1,0 0,-2 2,-24 31,-2-2,-1-1,-67 53,81-72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37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0 443,'9'-13,"0"1,1 0,0 1,1 0,1 0,-1 1,1 1,23-14,-14 9,60-38,3 3,2 4,1 4,3 4,114-31,-192 64,2-1,0 1,0 1,1 0,-1 1,17-1,-28 3,0 0,-1 0,1 0,0 1,0-1,-1 1,1-1,-1 1,1 0,0 0,-1 0,1 0,-1 1,0-1,1 1,-1 0,0-1,0 1,0 0,0 0,-1 0,1 0,0 1,-1-1,1 0,-1 1,0-1,0 1,0-1,0 1,0 0,-1-1,1 6,2 15,-2-1,0 1,-2 0,-5 36,-24 96,23-120,-49 219,-142 397,163-568,35-83,0 1,-1-1,1 1,0 0,0-1,0 1,0-1,0 1,0-1,0 1,0-1,0 1,0-1,0 1,0 0,0-1,0 1,0-1,1 1,-1-1,0 1,0-1,1 1,-1-1,0 0,1 1,-1-1,0 1,1-1,-1 0,1 1,21 3,31-14,-46 9,219-43,2 10,1 10,277 7,-450 17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49.6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4118 140,'-341'-11,"-71"1,-629 98,10 87,1016-172,-160 30,-269 87,429-116,-1 2,1 0,1 1,-1 1,1 0,1 1,-1 0,2 1,-1 0,1 1,1 1,0 0,0 0,2 1,-1 1,2-1,0 1,0 1,-9 24,-40 118,6 1,-30 167,-138 1411,215-1601,6 1,6-1,27 140,-1-99,99 296,119 154,41-13,83 188,-237-458,91 205,-172-429,5-1,109 151,24-29,-123-157,-3 4,83 136,60 228,-139-281,959 1829,-752-1552,20-14,449 502,-193-378,36-41,-300-255,449 516,-721-753,1-1,1-1,1-1,1-1,0-2,2 0,0-2,39 18,16 4,770 368,-556-259,589 202,-662-283,170 56,-289-84,169 88,3 39,26 13,-238-145,2-2,125 39,-164-63,0-1,1-1,-1-2,1 0,-1-2,1-1,0-1,-1-2,48-10,-40 4,-2-2,1-1,-1-1,-1-3,0 0,-2-2,33-24,-2-6,-2-3,-3-2,-2-2,76-102,155-273,-140 172,-11-6,162-454,-190 389,124-671,-198 759,-10-2,-14-383,-81-46,-56 7,117 609,-5-27,-205-873,210 911,-3 1,-1 0,-2 1,-3 2,0 0,-3 1,-2 1,-1 1,-50-54,8 21,-3 4,-3 2,-105-69,122 97,-2 3,-1 2,-2 3,0 2,-108-28,-31 12,-217-16,195 31,216 27,-15-2,1-1,0 0,-29-11,46 13,-1 0,1 0,0-1,0 1,0-1,0-1,0 1,1-1,0 0,0 0,0 0,0 0,0-1,1 1,0-1,0 0,0 0,-3-8,-14-39,-2 2,-42-70,-71-89,75 119,-330-497,-484-759,737 1112,-205-478,-21-163,-70 34,410 803,5 5,-1 1,-2 1,-1 1,-2 1,-39-38,53 59,0 1,-1 0,0 1,0 0,0 1,-1 0,0 1,0 0,0 1,-1 1,1-1,-14 1,-23-1,-89 8,67-1,24-3,1-3,-1-1,1-3,0-2,-89-26,75 12,0-2,1-2,-98-62,58 20,4-5,2-4,5-3,-100-116,-153-242,38-27,98 146,-13 22,166 238,-3 1,-99-81,54 71,63 45,-37-30,64 45,0-2,0 1,0-1,2-1,-1 1,1-2,-11-19,-22-58,22 44,-3 2,-1 0,-35-49,54 87,0 0,-1 0,1 0,-1 1,1 0,-1 0,-1 0,1 1,0 0,-1 0,0 0,-10-3,1 2,-1 1,1 1,-31 0,24-1,-1 0,1-2,-42-14,3 2,-111-37,16 5,112 39,25 6,0 0,0-1,1-1,0-1,0 0,0-1,-26-17,40 19,8 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1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12,'0'0,"0"0,0-1,0 1,0-1,0 1,0-1,0 1,0-1,0 1,1-1,-1 1,0 0,0-1,1 1,-1-1,0 1,0 0,1-1,-1 1,0 0,1-1,-1 1,1 0,-1-1,0 1,1 0,-1 0,1 0,-1-1,1 1,-1 0,1 0,-1 0,0 0,1 0,-1 0,1 0,-1 0,1 0,-1 0,1 0,-1 0,1 0,-1 1,1-1,-1 0,1 0,25 12,87 67,198 181,-255-210,589 581,-622-605,-8-7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2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0 356,'19'-16,"-1"0,33-20,-30 21,38-23,1 3,2 2,2 3,0 3,2 3,1 3,0 2,1 3,100-9,-139 22,0 2,0 0,0 2,0 1,51 11,-68-10,0 0,0 1,-1 1,0 0,0 0,0 1,-1 0,0 1,0 0,0 1,-1 0,0 1,-1-1,0 2,0-1,7 13,-4-2,-2 1,0 0,-1 0,-1 1,-1 0,-1 0,-1 0,-1 1,-1-1,-1 1,-1 0,-1-1,-1 1,-7 31,0-10,-1 0,-3 0,-2-2,-1 0,-3 0,-28 47,32-63,8-13,0 0,0-1,-2 0,1 0,-1-1,-1 0,-15 14,52-42,1 1,1 2,1 1,0 2,0 0,1 2,44-7,240-21,-218 31,1 5,105 12,-159-6,-1 2,1 2,-1 2,0 1,-1 3,76 37,-101-43,-1 1,-1 1,0 0,0 1,-2 0,1 1,-1 1,-1 0,-1 1,0 0,0 1,10 22,-16-25,1 0,-2 0,0 1,0 0,-1 0,-1 0,0 0,-1 0,-1 1,0-1,-1 0,0 0,-2 1,1-1,-2 0,-8 22,-3 1,-2-1,-2-1,-2-1,0-1,-3-1,0 0,-38 36,-10 1,-140 103,191-157,0 0,-1-2,0 0,-1-1,-1-2,0 0,0-2,-47 10,55-15,0-1,-1-1,1-1,0-1,-1 0,1 0,0-2,0 0,0-1,0-1,1 0,-1-1,1-1,1 0,-15-10,-258-149,263 152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2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4,4 2,2 8,7 2,7 7,1 3,4 2,-2 1,-3 3,-3 1,-3-6,-7-2,-7-2,-6-4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3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30,'0'-4,"-5"-2,0-3,-1-1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3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1 380,'91'-1,"1"5,-1 3,106 24,-55 3,-3 7,238 103,-351-132,-1 1,0 1,-1 1,41 35,-59-45,0 0,0 1,0 0,-1 0,0 1,0 0,0 0,-1 0,0 0,-1 0,1 1,-2 0,1 0,-1 0,0 0,0 0,-1 0,0 0,-1 0,-1 16,1-22,0 0,0 0,-1 0,1-1,-1 1,1 0,-1 0,0-1,0 1,1-1,-1 1,0-1,0 1,-1-1,1 1,0-1,0 0,-1 0,1 1,-1-1,-1 1,2-2,0 0,0 0,0 0,0 0,0 0,0 0,0 0,0 0,0-1,0 1,0 0,0-1,0 1,0 0,0-1,0 1,0-1,0 0,1 1,-1-1,0 0,0 1,1-1,-1 0,0 0,1 0,-1 0,1 1,-1-1,1 0,0 0,-1 0,1 0,0 0,0 0,-1 0,1-2,-9-35,1 0,-4-60,0 5,-121-533,126 598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4.3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0,'11'1,"-1"0,0 1,1 0,-1 0,0 1,0 1,0 0,-1 0,0 1,1 0,15 12,9 9,50 50,-42-36,252 258,-94-89,-183-192,-1 0,0 1,13 20,-16-17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5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0,0 0,0 0,0 0,0 1,-1-1,1 1,0 0,-1 0,1 0,-1 1,0-1,6 7,41 49,-31-34,54 61,3-3,4-3,3-4,4-4,152 97,-237-167,-1 0,1 0,-1 0,1 0,0-1,-1 1,1 0,0-1,0 0,-1 1,1-1,0 0,0 0,-1 0,1 0,2 0,-3 0,0-1,0 1,-1 0,1-1,0 1,0-1,-1 0,1 1,0-1,-1 0,1 1,0-1,-1 0,1 0,-1 1,1-1,-1 0,0 0,1 0,-1 0,0 0,1 0,0-8,0 0,-1 0,1 1,-2-1,-1-12,1 3,0 2,-1-4,2 1,0 0,1-1,6-33,-6 49,0-1,0 1,1 0,0-1,-1 1,1 0,1 0,-1 0,1 1,-1-1,1 0,0 1,0 0,1 0,-1 0,1 0,-1 0,1 1,0 0,0 0,0 0,0 0,1 0,-1 1,0 0,6-1,20-4,92-13,-109 18,0 0,1 1,-1 1,0 0,1 0,24 8,-22-3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6.1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45,'0'-4,"4"-2,2-4,3 0,6 1,-1 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5:57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1826,'2'-4,"0"0,1 0,0 0,-1 0,1 0,1 1,-1-1,0 1,1 0,0 0,6-4,3-4,53-43,2 2,81-47,158-71,-197 111,675-336,18 26,-425 198,401-222,-771 388,-11 4,-12 8,0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46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1,'0'24,"-1"38,2 0,3 1,23 116,225 686,-171-590,-73-245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38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24,'70'1,"-30"1,-1-2,0-2,1-1,68-15,-105 17,-1 1,1-1,0 0,0 1,0-1,0 1,0 0,0 0,0 1,3-1,-5 1,0-1,0 0,0 1,0-1,0 0,-1 1,1-1,0 1,0 0,0-1,-1 1,1 0,0-1,-1 1,1 0,-1 0,1 0,-1-1,1 1,-1 0,1 1,0 3,0 1,-1-1,0 1,0-1,0 0,0 1,-1-1,0 0,-3 10,-79 381,66-291,-5 193,22-292,0-1,0 0,0 1,1-1,0 0,0 1,0-1,1 0,0 0,0 0,0 0,0 0,1-1,0 1,0-1,0 1,5 4,-2-4,0-1,0 0,1 0,-1 0,1-1,0 0,0 0,0-1,1 0,-1 0,12 1,38 6,135 28,-166-31,0 2,0 1,-1 0,-1 2,25 15,-44-22,0 0,0 0,0 0,-1 0,1 1,-1-1,0 1,-1 1,1-1,-1 0,0 1,0-1,-1 1,0 0,0 0,0 0,-1 0,1 0,-2 1,1-1,-1 0,0 12,-2 10,-2 0,-1 0,-15 49,11-42,-5 24,-27 90,34-131,0 0,0-1,-2 0,0-1,-1 0,-12 15,16-24,0-2,-1 1,1-1,-1 0,0 0,-13 6,9-5,-14 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3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1,'4'0,"18"-1,0 1,0 1,0 1,0 0,0 2,0 1,37 13,-20 0,-1 3,-1 1,-1 2,57 48,118 129,188 234,55 54,-355-396,-79-75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4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1 497,'2'-3,"0"1,0-1,0 0,0 1,1 0,0-1,-1 1,1 0,0 0,0 1,0-1,0 1,0-1,7-1,-2-1,170-74,317-93,305-21,-765 185,0 2,0 1,1 2,69 4,-96-1,1 1,-1 0,0 0,0 0,0 1,0 1,0-1,0 2,-1-1,0 1,0 0,0 1,-1 0,1 0,-2 0,1 1,-1 0,0 1,0-1,-1 1,1 0,-2 1,5 10,0 6,-1 0,-1 1,-1 0,-2 1,0-1,-2 1,-1 33,-5 16,-17 97,17-149,-1 0,-2-1,0 0,-1 0,-1 0,-24 40,24-49,-1 1,0-1,-1-1,0 0,-2-1,1 0,-1 0,-1-2,0 0,-23 13,-211 88,154-72,79-33,-1-1,-1 0,1-1,-1-1,-21 1,27-3,0 0,0-1,0-1,1 0,-1 0,0-1,0 0,1-1,-12-5,7-1,3-1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5.7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22,'-4'0,"-1"1,1 0,0 0,0 0,0 0,0 1,0 0,1-1,-1 1,0 1,1-1,-6 5,-40 39,36-33,-34 38,2 2,-45 68,-62 126,139-226,2 0,0 1,2 1,0 0,1 0,2 1,0 0,2 0,0 0,0 29,4-49,0-1,0 0,0 1,1-1,-1 1,1-1,0 0,0 1,0-1,1 0,-1 0,1 0,-1 0,1 0,0 0,0 0,3 3,-2-4,-1-1,1 1,0-1,-1 1,1-1,0 0,0 0,0 0,0 0,0-1,0 1,0-1,0 0,0 0,6 0,10-4,0 0,0-1,-1 0,0-2,20-10,-1 3,107-38,209-84,-346 132,1 1,0-1,-1 0,0-1,0 0,0 0,-1 0,0-1,0 0,0 0,6-9,-9 9,0 0,0-1,0 1,-1-1,0 0,0 1,-1-1,1 0,-2 0,1 0,-1 0,0 0,0 0,-2-7,-6-45,-3 1,-2 1,-2 0,-3 1,-34-72,46 116,0-1,-1 2,-1-1,1 1,-15-15,6 12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6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1,'3'1,"-1"0,1 0,-1 0,1 0,-1 1,0-1,1 1,-1 0,0-1,0 1,2 3,8 5,69 58,-4 3,107 125,-78-80,111 127,-201-225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7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58,'-3'-3,"1"-1,-1 1,1-1,0 0,0 0,0 0,1 0,0 0,-1 0,1 0,1 0,-2-7,34 39,219 260,232 257,-312-365,171 189,-332-357,0 0,-1 1,9 16,-7-6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8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0 532,'1'-12,"1"0,0 0,0 0,1 0,1 0,0 0,1 1,0 0,0 0,1 0,1 0,0 1,11-12,14-15,1 3,39-32,-59 54,19-17,1 2,1 1,1 2,1 1,48-22,-68 38,1 1,0 0,0 1,0 1,1 1,0 0,-1 1,1 1,0 1,0 0,0 1,0 1,-1 1,1 1,18 6,-13-2,0 1,-1 1,0 1,-1 1,0 1,-1 1,21 19,-6 0,-1 1,48 63,-54-65,-19-22,0 0,0 0,12 22,-19-29,-1 0,1 0,-1 0,0 1,0-1,0 1,0-1,-1 0,1 1,-1-1,0 1,0-1,0 1,-1-1,1 1,-1-1,0 1,0-1,-1 5,-6 7,-1 1,-1-1,0-1,-20 23,-8 11,-64 90,-178 186,263-308,-1-1,-40 26,47-34,-1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08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0,'4'0,"2"4,8 6,1 6,4 4,6 7,-1 3,8 6,4 4,3 1,0 1,-3-2,1 1,-1-3,-2-7,-8-5,-3-7,-6-6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0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0 490,'1'-4,"0"-1,0 1,0-1,0 1,1 0,0 0,3-7,2-3,9-22,1 0,2 2,1 0,2 1,29-35,-36 52,0 0,1 1,1 1,0 0,1 1,0 1,1 1,0 0,1 2,41-14,-10 10,1 3,1 3,0 1,0 3,0 3,80 8,-130-8,0 0,0 1,0-1,0 1,0 0,-1-1,1 1,0 0,0 1,-1-1,1 0,-1 1,1 0,-1-1,0 1,0 0,0 0,0 0,0 0,0 1,0-1,-1 1,1-1,-1 1,1-1,-1 1,0 0,0-1,-1 1,2 4,-1 7,0-1,0 1,-2 0,0-1,-3 19,1-5,-12 119,0 19,-56 250,60-378,-26 56,12-34,25-58,0-1,-1 0,1 0,0 0,0 1,0-1,0 0,-1 0,1 1,0-1,0 0,0 1,0-1,0 0,0 0,0 1,-1-1,1 0,0 1,0-1,0 0,0 1,0-1,1 0,-1 1,0-1,0 0,0 0,0 1,0-1,0 0,0 1,1-1,-1 0,0 0,0 1,0-1,0 0,1 0,-1 0,0 1,0-1,1 0,-1 0,0 0,1 0,-1 1,19-8,18-20,-11 10,0 0,1 2,1 0,0 2,55-17,-2 0,-48 14,-19 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0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1,'8'1,"0"-1,0 2,0-1,0 1,-1 1,1-1,-1 1,1 0,-1 1,0 0,0 0,7 6,12 11,38 39,-35-31,232 238,317 419,-306-350,-244-292,-24-29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1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1 688,'1'-65,"3"0,3 1,3 0,3 0,2 1,37-96,-49 151,0 0,0 0,1 0,0 0,1 1,-1-1,2 1,-1 0,1 1,0-1,0 1,1 1,-1-1,1 1,1 0,-1 0,1 1,-1 0,1 1,1 0,-1 0,0 0,1 1,-1 0,1 1,-1 0,16 0,2-1,0 1,0 2,0 0,50 10,-61-7,0 0,-1 1,0 1,-1 0,1 1,-1 1,0 0,-1 0,22 21,-1 0,0-1,-2 1,-1 2,-1 1,40 57,-67-85,0 0,0 0,0 0,0 0,-1 0,1 1,-1-1,0 1,-1-1,1 0,-1 1,0-1,0 1,0-1,0 1,-1-1,0 1,0-1,0 0,-2 6,-3 0,1 1,-2 0,0-1,0-1,0 1,-13 11,-77 72,56-56,-47 56,70-70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39.9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0,'-2'1,"0"0,1 0,-1 0,0 0,0 0,1 0,-1 1,1-1,-1 0,1 1,0 0,-1-1,1 1,0 0,0-1,0 1,0 0,0 2,-17 38,3 7,4 1,1 1,2-1,3 1,2 1,2-1,3 0,1 0,3 0,2 0,22 73,-25-106,1-1,1 0,0 0,2 0,0-1,0 0,22 25,-22-31,0 0,1-1,0 0,1-1,0-1,0 1,1-2,0 1,0-2,1 0,19 6,-1-4,1-1,0-1,0-2,0-2,1 0,-1-2,0-2,60-12,-47 5,-1-3,0-1,-1-2,0-2,67-40,-94 48,0-1,-1 0,0-1,0-1,-2 0,1-1,-2-1,0 0,-1-1,0 0,-1 0,10-24,-12 19,-1-1,0 0,-2 0,-1 0,0-1,-2 1,0-1,-2 0,0 0,-4-24,0 18,-1 0,-1 0,-2 0,-11-30,14 47,0 1,0-1,-1 1,-1 1,0-1,0 1,-1 1,0-1,0 1,-1 0,-1 1,-16-11,22 16,0 1,-1 1,1-1,-1 0,1 1,-1 0,0 0,0 1,1-1,-1 1,0 0,0 0,0 1,1-1,-1 1,0 0,1 0,-1 1,0-1,1 1,0 0,-1 0,-5 5,-10 5,1 2,1 1,-27 26,32-29,-86 85,56-53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7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1 358,'-1'-17,"2"0,0 1,2-1,-1 0,2 1,0 0,7-17,-6 22,0 0,1 1,1-1,0 1,0 0,1 1,0-1,0 1,1 1,14-11,-5 8,0 0,1 0,0 2,0 1,1 0,0 1,1 1,-1 1,36-4,-24 6,1 1,0 1,-1 2,1 1,50 10,-65-8,1 0,-1 1,0 1,-1 1,0 1,0 0,25 16,-36-19,0 0,0 0,0 0,-1 1,0 0,0 0,0 0,-1 0,0 1,0 0,-1 0,0 0,0 0,0 0,-1 1,0-1,-1 1,0-1,0 1,0 14,0-6,-1 1,0 0,-2-1,1 1,-2 0,0-1,-1 0,-1 0,-1 0,0 0,-16 27,-126 188,140-210,8-20,0-1,0 0,0 1,1-1,-1 0,0 1,0-1,1 0,-1 0,0 1,0-1,1 0,-1 0,0 0,1 1,-1-1,0 0,0 0,1 0,-1 0,1 0,-1 0,0 0,1 0,-1 1,0-1,1 0,-1 0,0-1,1 1,-1 0,0 0,1 0,42-15,-28 9,150-56,122-44,-67 41,-186 53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8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1 199,'21'-19,"1"1,1 1,0 1,1 1,1 1,0 1,43-16,-30 16,1 1,0 2,0 2,73-6,-97 14,0-1,0 2,-1 0,1 1,0 1,-1 0,1 0,-1 2,0 0,-1 0,15 9,-21-10,1 1,-1 0,-1 0,1 0,-1 1,0 0,0 0,-1 1,1 0,-2 0,1 0,-1 0,0 1,0 0,-1 0,0 0,-1 0,1 0,-2 0,3 16,-4-20,0 0,0 1,0-1,1 0,0 0,0 0,0 0,0 0,1 0,-1 0,1 0,0 0,0-1,1 1,-1-1,1 0,0 1,-1-1,1 0,1-1,-1 1,0 0,1-1,-1 0,1 0,0 0,0 0,0-1,0 1,5 0,192 62,-7-4,-170-51,16 6,43 23,-73-33,0 1,-1 0,0 0,0 1,-1 0,0 0,0 1,-1 0,12 17,-17-23,-1 1,0 0,0-1,0 1,0 0,0 0,-1 0,1 0,-1 0,0 0,0 0,0 0,0 0,0 0,-1 0,1 0,-1 0,0 0,0-1,0 1,0 0,-1 0,1-1,-1 1,1-1,-1 1,0-1,0 0,0 0,-4 3,-7 8,-2-1,0 0,-28 16,26-17,-61 38,-3-2,-2-5,-99 37,156-70,0-2,0-1,0-1,-46 3,44-7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9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1,'37'-1,"65"9,-86-5,-1 1,1 0,-1 1,0 1,0 0,23 13,38 30,-3 2,133 120,112 150,-258-257,219 271,-26 21,-196-275,-6-9,-36-50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19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0 508,'113'-116,"42"-38,-151 151,34-33,2 2,1 2,2 2,71-39,-101 63,1 0,-1 2,1-1,0 1,0 1,0 1,1 0,-1 1,19 0,-22 2,0 1,0 0,-1 0,1 1,0 1,-1 0,0 0,0 1,0 0,-1 0,1 1,-1 1,13 12,3 4,-1 2,-1 1,-1 0,-1 2,-2 0,-1 2,-1 0,-2 1,-1 0,-1 1,-2 0,10 43,-20-64,1 0,-1 0,-1 0,0 0,-1 0,0 1,-1-1,0 0,0 0,-1-1,-1 1,0-1,-10 19,2-8,-2-2,0 0,-1 0,-1-1,-26 23,15-13,15-13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55,'6'-5,"1"-1,-1 1,1 1,0-1,1 1,-1 0,1 1,0 0,0 0,0 1,0 0,10-2,1 2,0 0,1 2,-1 0,24 3,-41-3,0 0,-1 0,1 0,0 1,0-1,0 0,-1 1,1-1,0 1,0 0,-1 0,1-1,-1 1,1 0,0 0,-1 1,0-1,1 0,-1 0,0 1,0-1,0 1,1-1,-1 1,-1-1,1 1,0 0,0-1,-1 1,1 0,-1 0,1-1,-1 1,0 0,0 0,0 0,0 0,0-1,0 1,0 0,0 0,-1 0,1-1,-1 1,0 0,1 0,-2 2,-5 11,0 0,0-1,-1 1,-12 15,14-22,5-7,0 1,-1-1,1 0,0 1,0-1,0 0,1 1,-1-1,0 1,0 0,1-1,-1 1,1-1,0 1,-1 0,1 0,0-1,0 1,0 0,0-1,0 1,0 0,1-1,-1 1,0 0,1-1,0 1,-1 0,1-1,0 1,1 2,3-1,0 1,0-1,0 0,0-1,1 1,-1-1,1 0,6 1,-5-1,16 6,0 0,0 1,-1 2,0 0,21 15,-39-24,0 1,0 0,-1 0,1 0,-1 0,0 0,0 1,0 0,0-1,0 1,-1 0,1 0,-1 1,0-1,-1 0,1 1,-1-1,0 1,0-1,0 1,-1 0,1 0,-1-1,0 1,-1 0,1-1,-1 1,0 0,0-1,0 1,-1-1,1 1,-4 5,-6 8,-1 0,-1 0,-1-1,0 0,-1-2,-20 18,12-12,1 1,-20 28,-3 12,36-47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1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1,'1'22,"1"-1,1 1,1 0,1-1,1 0,1 0,18 38,85 133,-97-171,22 34,60 72,-81-110,1 0,1-2,1 0,0 0,1-2,0 0,40 20,-48-29,1 0,-1-1,1 0,-1-1,1 0,21 0,-29-1,1-1,-1 0,0 0,0 0,0 0,0-1,0 1,0-1,0 0,0 0,0 0,0 0,-1 0,1-1,0 1,-1-1,1 0,-1 1,1-1,-1-1,0 1,0 0,0 0,0-1,0 1,-1-1,1 0,1-2,1-21,0 0,-2 0,0-1,-2 1,-1 0,-7-37,8 56,-1 0,0 0,-1 1,0-1,0 1,0-1,-1 1,0 0,0 0,-1 0,1 0,-1 1,0-1,-1 1,-7-8,7 15,7 8,8 11,19 26,2-1,3-1,64 66,-3-2,-20-17,96 155,-161-230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2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2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3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0,'4'0,"1"4,1 6,-2 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3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0,'0'9,"5"2,0 5,5 2,0 4,3 2,3 1,3 4,3 3,2-1,-3-1,-1-1,-4-2,-5-4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0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58 156,'0'-7,"-1"0,-1 0,0 0,0 0,0 1,-1-1,0 0,0 1,0 0,-5-7,4 8,0-1,1 0,0-1,0 1,0 0,1-1,0 0,0 1,-1-13,4 19,-1 0,1 0,-1 0,1 0,0 0,-1 0,1 0,-1 0,1 0,-1 1,1-1,-1 0,1 0,-1 1,1-1,-1 0,1 1,-1-1,1 1,-1-1,1 0,-1 1,0-1,1 1,-1-1,0 1,0-1,1 1,-1-1,0 1,1 1,17 23,189 373,-149-276,201 474,-230-524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5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6,'0'-4,"4"2,10 7,7 10,13 8,9 7,5 8,17 15,-3-2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6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0 374,'2'-3,"-1"1,1-1,0 1,-1 0,1 0,0-1,0 1,1 0,-1 1,0-1,1 0,-1 1,1-1,2 0,6-5,37-25,2 2,0 3,2 1,1 3,102-29,288-41,-308 71,248-8,-337 30,-1 2,1 2,-1 2,0 1,-1 3,0 2,0 1,-1 3,54 27,-75-31,0 2,-1 0,-1 1,0 1,-1 1,0 1,-2 0,0 2,18 27,-24-31,-1 2,-1-1,-1 1,-1 1,0-1,-1 1,-1 0,-1 1,-1-1,0 1,-2 0,-1 28,-1-20,-1 1,-2-1,-11 45,11-59,-1 0,-1 0,0 0,-1-1,0 0,-1 0,-1-1,-17 19,-8 4,-2-1,-2-2,-74 49,-138 58,236-132,-1 0,1-2,-2 1,1-2,-1 0,-18 2,12-4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7.7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533 860,'2'-5,"0"-1,0 0,0 1,0 0,1-1,0 1,0 0,0 1,1-1,0 0,4-4,-1 1,330-341,-270 284,70-58,28-28,-158 145,-1-1,0 0,0 0,-1-1,0 1,5-10,-10 16,1 0,-1 0,0 0,1 0,-1 0,0-1,0 1,1 0,-1 0,0 0,0 0,0 0,0 0,-1-1,1 1,0 0,0 0,-1 0,1 0,0 0,-1 0,0-2,-1 2,0 0,1 0,-1 0,0 0,0 0,0 0,0 0,1 0,-1 1,0-1,0 1,0-1,-1 1,1 0,0 0,0 0,-3 0,-16 2,-1 0,1 1,-1 1,1 2,0 0,1 1,0 0,-36 20,-7 9,-73 55,-49 51,-170 170,260-222,-101 124,192-210,1 1,-1-1,1 1,0 0,0 0,0 0,1 1,0-1,0 1,0-1,1 1,-2 10,3-13,1 0,-1 0,1 0,0 0,0 0,0 0,0 0,0 0,1 0,-1-1,1 1,0-1,0 1,0-1,0 1,0-1,0 0,1 0,-1 0,1-1,-1 1,1 0,0-1,0 0,3 2,33 13,0-1,1-2,0-2,1-1,59 5,212 2,-289-16,150 2,309 13,-468-15,-1 0,0-1,0-1,0 0,0-1,21-5,-29 5,1 0,-1 0,1-1,-1 0,0 0,0 0,0-1,-1 1,1-1,-1 0,0-1,0 1,0-1,-1 1,0-1,5-9,9-18,-10 17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8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1,'-5'1,"1"-1,0 1,0 1,0-1,0 0,0 1,0 0,0 0,1 0,-1 0,0 1,1 0,0-1,-6 8,-41 49,46-53,-42 56,-62 111,94-147,1 0,2 0,1 1,1 1,1-1,2 2,-6 49,12-76,0 0,0 0,-1 0,2 0,-1 0,0 0,0 0,1 1,-1-1,1 0,0 0,-1 0,1-1,0 1,0 0,0 0,0 0,1-1,-1 1,0 0,1-1,-1 1,1-1,2 2,0-1,0-1,0 1,0-1,0 0,0 0,0 0,0-1,0 1,0-1,0 0,8-1,11-2,-1-2,0 0,33-13,-49 16,1-1,0 0,0-1,0 0,0 0,-1 0,1-1,-1 0,0 0,-1 0,1-1,-1 0,0 0,-1 0,0-1,0 0,0 0,0 0,-1 0,-1 0,1-1,-1 1,2-10,1-17,-1-1,-1 1,-4-63,0 45,-1 2,0 33,1 1,1-1,0 1,2-1,5-31,-7 47,1 0,-1 0,0 0,1 0,-1 0,1 0,0-1,-1 1,1 0,0 1,-1-1,1 0,0 0,0 0,0 0,0 1,0-1,0 0,0 1,0-1,0 1,0-1,0 1,0-1,2 1,0 0,-1 0,0 0,1 0,-1 0,0 1,1 0,-1-1,0 1,0 0,0 0,1 0,1 2,8 5,0 0,-1 2,14 13,-21-19,76 73,120 122,-187-183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29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0,'0'9,"8"11,8 10,9 14,13 12,9 9,10 6,2 4,-7-10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0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0,'1'6,"1"0,-1 0,1 0,1 0,-1-1,1 1,0-1,0 1,1-1,4 5,6 12,281 490,-258-439,-25-47,1-1,19 27,-32-51,0-1,0 0,0 1,0-1,1 0,-1 1,0-1,0 0,1 0,-1 1,0-1,0 0,1 0,-1 0,0 1,1-1,-1 0,0 0,1 0,-1 0,0 0,1 0,-1 0,0 0,1 0,-1 0,1 0,-1 0,0 0,1 0,-1 0,0 0,1 0,9-12,9-34,-8 18,-6 21,0 0,0 0,1 1,0 0,1 0,-1 0,1 1,0 0,1 1,-1-1,1 1,0 1,0-1,0 1,0 1,11-3,-7 2,0 1,0 0,1 0,-1 1,1 1,-1 0,1 1,-1 0,1 1,18 5,-9 3,-3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0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82,'-4'0,"-2"-5,5 0,2-5,10 0,7-3,5 1,7-2,-1 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1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1131,'24'-2,"-1"-1,1-1,0-2,-1 0,27-11,36-9,188-21,-17 4,858-265,-666 174,1212-356,-1618 477,-22 6,1 0,0 2,0 0,0 2,26-1,-48 4,0 0,0 0,0 0,0 0,0 0,0 1,-1-1,1 0,0 0,0 0,0 0,0 0,0 0,0 1,0-1,0 0,0 0,0 0,0 0,0 0,0 0,0 1,0-1,0 0,0 0,0 0,1 0,-1 0,0 0,0 1,0-1,0 0,0 0,0 0,0 0,0 0,0 0,0 0,1 0,-1 1,0-1,0 0,0 0,0 0,0 0,0 0,0 0,1 0,-1 0,0 0,0 0,0 0,0 0,0 0,1 0,-1 0,0 0,0 0,0 0,0 0,0 0,1 0,-11 6,9-5,-18 10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2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1 426,'7'-6,"2"1,-1 0,1 0,-1 1,1 0,15-4,9-5,13-4,1 2,0 2,1 2,78-7,-34 4,291-42,124-22,-463 70,183-39,-193 37,-1 0,0-3,-1 0,45-27,-67 33,-6 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3.0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0,'2'6,"1"-1,-1 0,1 1,0-1,1-1,-1 1,8 7,-2-1,216 239,-82-100,320 397,-442-522,-7-7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1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0 400,'12'-11,"1"1,0 1,0 0,1 1,24-11,-3 1,69-33,174-61,121-7,-391 117,17-6,0 2,0 0,1 1,-1 2,1 1,0 0,37 4,-60-1,1 0,-1 0,0 0,1 0,-1 1,0-1,0 1,0 0,0 0,0 0,0 0,-1 1,1-1,-1 1,0 0,1-1,-1 1,0 0,-1 0,1 0,2 7,1 5,0 0,-1 1,4 26,-5-24,10 68,-3 0,-4 0,-4 1,-4-1,-3 1,-4-1,-4-1,-47 165,43-204,-36 71,52-116,0 1,0-1,1 1,-1 0,0-1,1 1,0 0,-1-1,1 1,0 0,0-1,-1 1,2 0,-1 3,0-4,1-1,-1 1,0 0,1 0,-1-1,1 1,-1 0,1-1,0 1,-1 0,1-1,0 1,-1-1,1 1,0-1,-1 0,1 1,0-1,0 0,0 1,1-1,6 1,-1 0,1-1,0 0,0 0,12-2,4-1,235-19,289-63,-246 33,-248 44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4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1 403,'2'-16,"1"1,1 0,0 0,1 0,1 0,0 1,1 0,14-20,-4 3,-6 7,2 1,1 1,1 0,1 1,34-35,-46 51,1 1,1-1,-1 1,1 0,-1 0,1 0,1 1,-1 0,0 0,1 1,-1 0,1 0,0 0,-1 1,1 0,0 0,0 1,0 0,0 0,0 0,0 1,-1 0,1 1,0-1,-1 1,1 1,8 3,38 24,0 3,-2 2,-1 3,-3 1,73 77,-111-107,-1 0,0 0,0 1,-1 1,0-1,0 1,8 22,-13-30,-1 0,0 1,-1-1,1 0,-1 1,1-1,-1 1,0-1,0 1,0-1,-1 0,1 1,-1-1,0 0,0 1,0-1,0 0,-1 0,1 0,-1 0,0 0,0 0,0 0,0 0,0-1,-1 1,1-1,-1 0,0 0,1 0,-1 0,0 0,-4 1,-16 9,-1-2,0-1,-40 10,-21 9,72-24,-1-1,1 0,0 0,-1-1,0-1,-15 0,8-1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4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0,'1'4,"1"-1,0 0,-1 1,1-1,1 0,-1 0,0-1,1 1,-1 0,1-1,0 0,5 4,7 7,-3 0,268 289,-190-195,-77-92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36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81 465,'-2'0,"0"1,1-1,-1 1,1 0,-1 0,1 0,-1 0,1 0,-1 0,1 0,0 0,0 0,-1 1,1-1,0 1,0-1,0 0,1 1,-1 0,0-1,-1 4,-12 36,12-30,1-1,0 1,0 0,1-1,0 1,0 0,2 0,-1-1,1 1,1-1,0 1,0-1,1 0,0 0,1-1,0 1,1-1,0 0,0-1,13 14,12 10,1-1,2-1,61 40,-67-50,16 13,2-1,1-3,1-2,1-2,56 21,-96-43,1 0,0-1,1 0,-1-1,0 0,20 0,-28-1,1-1,0 1,0 0,-1-1,1 0,0 0,-1 1,1-2,-1 1,1 0,-1 0,0-1,0 1,1-1,-1 0,0 1,0-1,0 0,-1 0,1-1,0 1,-1 0,0-1,1 1,-1 0,0-1,0 1,0-1,-1 0,2-3,18-109,-5 0,-5-1,-7-154,-5 232,-2 1,-2 0,-2 0,-16-53,17 72,0 0,0 0,-2 0,0 1,-2 0,1 1,-2 0,0 1,-1 0,-20-17,27 27,0 1,-1 0,1 0,-1 1,0-1,0 2,0-1,-1 1,1 0,0 0,-1 1,1 0,-1 1,0-1,1 2,-16 1,10 0,1 0,-1 2,0-1,1 2,0 0,0 0,0 1,-20 14,-7 10,1 2,2 1,1 2,2 2,-46 64,-64 67,127-148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49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0,'9'2,"0"0,0 0,0 1,0 0,-1 1,1 0,-1 0,0 1,0 0,0 0,-1 1,8 6,-4-3,102 84,126 135,-94-86,618 601,-750-729,-5-2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1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0 276,'114'-58,"3"5,173-54,-229 91,-1 2,99-10,-124 21,-1 2,1 2,0 0,-1 3,0 1,41 11,-67-14,1 2,-1-1,0 1,0 0,-1 1,1-1,-1 2,0-1,0 1,-1 0,1 0,-1 1,-1 0,1 0,-1 0,-1 1,1-1,-1 1,-1 0,1 1,-1-1,-1 1,1-1,0 13,2 13,-2-1,-1 1,-1-1,-3 1,-5 36,-3-3,-3 0,-3 0,-3-2,-2 0,-46 93,63-149,0-1,0 0,-1-1,0 1,-1-1,-6 7,9-11,-1 0,0 0,1-1,-1 1,-1-1,1 0,0 0,0 0,-1-1,1 0,-1 1,1-1,-6 0,-12 2,11-1,0-1,0 0,0 0,-14-2,20 1,0 0,0 1,-1 0,1-1,0 2,0-1,0 0,0 1,1 0,-1 0,0 1,-6 4,-55 43,40-29,-41 32,27-19,-2-3,-82 48,122-78,1 0,0 0,-1 0,1-1,-1 1,1 0,-1-1,1 1,-1-1,0 1,1-1,-1 0,1 0,-1 0,0 0,1 0,-1 0,0 0,1 0,-4-2,5 2,-1-1,1 0,-1 0,1 0,-1 0,1 0,0 0,-1 0,1 0,0 0,0 0,-1 0,1 0,0 0,0 0,0 0,0 0,1 0,-1 0,0 0,0 0,1 1,0-3,1-5,1 1,0-1,1 1,-1 0,1 0,10-12,-9 14,1 0,-1 0,1 0,0 1,0 0,9-4,8-2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2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1 358,'-1'-13,"1"0,1 0,0 0,0 0,2 0,0 1,0-1,1 1,0-1,1 1,1 1,0-1,0 1,12-15,-6 9,0 1,2 0,0 0,1 2,0 0,29-20,-37 29,0 1,0 1,1-1,0 1,-1 1,1-1,0 1,0 1,0-1,0 1,1 1,-1-1,0 2,0-1,0 1,1 0,-1 1,0 0,14 5,6 4,0 2,-1 1,0 1,-2 1,1 1,32 30,-42-32,0 0,-1 1,-1 1,-1 0,0 0,-1 2,-1 0,0 0,13 36,-22-47,0-1,-1 0,0 1,0-1,0 1,-1-1,0 1,0 0,-1-1,0 1,0-1,-1 0,0 1,0-1,-1 0,0 0,-6 10,-6 6,0 0,-2-2,-31 32,-9 13,40-44,-11 12,2 2,1 0,-27 55,52-91,0 0,0 0,0 0,0 0,0 0,0 0,0 0,0 0,0 0,0 1,0-1,0 0,-1 0,1 0,0 0,0 0,0 0,0 0,0 1,0-1,0 0,0 0,0 0,0 0,0 0,1 0,-1 1,0-1,0 0,0 0,0 0,0 0,0 0,0 0,0 0,0 0,0 0,0 1,0-1,0 0,1 0,-1 0,0 0,0 0,0 0,0 0,0 0,0 0,0 0,0 0,1 0,-1 0,0 0,0 0,0 0,0 0,0 0,0 0,0 0,1 0,-1 0,0 0,12-4,14-10,-26 14,167-115,-9 5,150-78,-302 185,-1-1,1 0,-1 1,0-2,0 1,5-6,0-4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2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0,'4'9,"11"11,6 6,12 12,10 8,2 5,9 10,6 8,4 1,-4 2,-4-8,-7-6,-7-9,-8-7,-4-13,-7-5,-8-8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3.4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30,'-1'-1,"1"-1,0 1,0 0,0 0,0 0,0 0,0 0,0-1,1 1,-1 0,0 0,0 0,1 0,-1 0,1 0,-1 0,1 0,0 0,-1 0,1 0,0 0,-1 0,1 1,0-1,0 0,0 1,1-2,0 2,-1 0,1 0,0 0,-1 0,1 0,0 0,-1 0,1 1,0-1,-1 1,1-1,0 1,-1-1,1 1,2 2,8 5,0 0,-1 1,13 12,-22-20,420 417,-148-143,-251-252,26 25,56 43,-90-79,-1 1,22 27,10 9,-28-33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1134,'-11'-13,"1"-1,1 0,0 0,1-1,0 0,1-1,-6-20,0 1,-4-2,1 0,3-1,1-1,2-1,-10-76,17 76,1-1,3 1,1-1,9-49,-7 73,0 0,1 0,1 1,1 0,0 0,1 0,0 1,2 0,-1 1,2 0,0 0,18-17,-4 11,1 0,0 1,1 2,1 1,1 1,0 1,1 2,0 1,1 1,1 1,-1 2,1 2,0 0,41 1,-62 4,1 0,-1 1,0 0,0 0,0 2,0-1,0 1,-1 1,1 0,-1 0,0 1,0 1,0-1,13 12,-11-7,-1 1,0 1,0 0,-2 0,1 1,-2 0,1 1,-2 0,9 22,-5-5,-1 0,-2 1,-1 0,-2 0,-1 1,-1-1,-2 1,-1 0,-6 47,-6-24,-2 0,-2-1,-3-1,-3 0,-45 82,63-127,-1-1,-1 0,1 0,-1-1,-1 1,1-1,-1-1,-8 7,1-3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5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1 184,'3'-2,"0"0,1 0,-1 0,0 0,0 0,-1-1,1 1,0-1,-1 0,1 1,-1-1,0 0,3-6,2-1,4-4,0 1,2 0,-1 1,1 0,1 1,0 0,19-10,-25 17,-1 0,1 0,0 1,0 1,0-1,0 1,0 0,0 1,1 0,-1 0,0 1,1 0,-1 1,1 0,-1 0,0 0,12 5,-17-5,0 1,1 0,-1-1,0 2,0-1,0 0,0 1,0-1,0 1,-1 0,1 0,-1 0,0 0,0 0,0 0,0 1,-1-1,1 1,-1-1,0 1,0 0,0-1,0 1,-1 4,2 13,-1 0,-1-1,-3 29,0-11,2-14,-1 0,-1 0,-2 0,-9 30,14-54,-1 1,1 0,0 0,-1 0,1 0,0 0,0 0,-1 0,1 0,0 0,0 0,0 0,0 0,0 0,1 0,-1 0,0-1,0 1,1 0,-1 0,0 0,1 0,-1 0,1 0,-1-1,1 1,-1 0,1 0,0-1,0 1,-1 0,1-1,0 1,0-1,-1 1,1-1,0 1,0-1,0 0,0 1,0-1,0 0,0 0,1 1,6 0,1-1,-1 0,1 0,12-3,5 1,-19 2,0 1,0-1,0 1,0 0,0 1,0 0,0 0,0 0,-1 1,1 0,-1 0,0 1,0 0,0 0,0 0,-1 1,1-1,-1 2,0-1,-1 0,1 1,-1 0,-1 0,1 0,-1 0,0 1,0-1,0 1,-1 0,0 0,1 12,1 4,-2 0,0 0,-2 0,0 0,-2 0,0 0,-2 0,-10 37,3-18,-21 62,28-92,-1 0,-1-1,1 0,-2 0,1-1,-12 14,1-10,1-4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42.5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0 495,'2'-4,"0"0,0 0,1 0,-1 1,1-1,0 1,-1-1,1 1,1 0,-1 0,0 1,7-5,2-3,42-33,110-68,-110 78,298-175,-341 202,2-1,0 1,0 0,22-6,-33 11,-1 0,1 1,0-1,0 1,-1 0,1-1,0 1,0 0,-1 0,1 0,0 0,0 0,0 1,-1-1,1 0,0 1,0-1,-1 1,1 0,-1 0,1-1,0 1,-1 0,0 0,1 0,-1 1,1-1,-1 0,0 0,0 1,0-1,0 1,0-1,0 1,0-1,1 4,1 9,-1 0,1 0,-2 0,0 1,-3 27,-13 78,8-74,-57 415,63-460,1 0,0 0,-1 1,1-1,0 0,-1 0,1 1,0-1,0 0,0 1,0-1,1 0,-1 1,0-1,0 0,1 0,-1 1,1-1,-1 0,1 0,-1 0,1 0,0 0,0 0,-1 0,1 0,0 0,0 0,0 0,0 0,0 0,0-1,0 1,1 0,-1-1,0 1,0-1,0 1,1-1,-1 0,0 0,1 1,-1-1,2 0,7-1,-1-1,0 0,-1 0,1-1,13-5,-12 4,39-14,299-105,-267 99,1 4,119-13,-189 31,-1 1,1 0,0 1,-1 0,1 1,16 3,-26-3,1 0,-1 0,0 0,1 0,-1 0,0 1,0-1,0 0,0 1,0 0,-1-1,1 1,0 0,-1 0,1 0,-1 0,0 0,0 0,0 1,0-1,0 0,0 1,0-1,-1 0,1 1,-1-1,0 1,1-1,-1 1,-1-1,1 1,0-1,0 1,-1-1,0 0,0 3,-3 14,-1-1,-1-1,-1 1,0-1,-1 0,-1-1,0 0,-23 29,-4-2,-68 64,79-84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6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0 528,'2'-7,"0"0,1 0,0 0,0 0,0 0,1 1,0-1,0 1,1 0,9-10,-6 6,305-329,-301 326,0 1,1 0,1 1,0 0,25-14,-35 23,-1 0,1 1,-1 0,1-1,0 1,-1 0,1 1,0-1,0 1,-1 0,1 0,0 0,0 0,0 0,-1 1,1 0,0 0,0 0,-1 0,1 1,-1-1,1 1,-1 0,0 0,0 0,0 0,0 1,0-1,0 1,0-1,-1 1,3 4,4 5,-1 2,0-1,-1 1,0 0,-2 0,1 1,-2 0,0 0,0 0,-1 1,0 16,1 29,-7 89,2-122,-17 197,12-188,-2 1,-1-1,-25 67,28-92,-1-1,1 1,-2-2,-8 12,-8 9,24-30,0-1,0 0,-1 0,1 0,0 0,0 0,0 0,-1 0,1 0,0 1,0-1,0 0,0 0,0 0,-1 0,1 1,0-1,0 0,0 0,0 0,0 1,0-1,0 0,-1 0,1 0,0 1,0-1,0 0,0 0,0 1,0-1,0 0,0 0,0 0,0 1,1-1,-1 0,0 0,0 1,0-1,0 0,0 0,0 0,0 1,0-1,1 0,-1 0,0 0,0 0,0 0,0 1,1-1,14-6,18-15,311-188,-323 197,102-68,-94 61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7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1,'3'1,"-1"0,1 1,-1-1,0 1,1 0,-1-1,0 1,0 0,0 0,2 4,5 4,719 744,-438-441,-134-130,-140-162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7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1 610,'3'-40,"1"0,2 1,2 0,2 0,1 1,30-66,-32 86,1 0,0 1,1 0,1 1,1 0,0 1,1 1,1 0,0 1,0 0,2 1,-1 1,2 1,-1 0,1 1,1 1,-1 1,1 1,34-8,-36 10,1 1,-1 0,1 2,0 0,-1 1,1 0,-1 1,1 1,-1 1,1 1,-1 0,0 1,0 1,-1 1,0 0,0 1,-1 1,0 0,0 1,-1 0,0 2,19 19,-28-24,1 0,-1 0,-1 0,1 0,-1 1,-1-1,1 1,-2 0,1 1,-1-1,0 0,1 14,-2-9,-1 0,0 1,-1-1,-1 0,0 0,-1 0,-6 17,-8 12,-1-2,-2 0,-44 63,63-100,-163 241,149-220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6:58.8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4,'2'0,"0"1,1 0,-1-1,0 1,1 0,-1 0,0 0,0 0,0 1,0-1,0 1,0-1,0 1,-1 0,3 2,27 35,-22-26,52 66,137 167,-155-199,1-2,99 77,-138-118,1 0,0 0,0 0,0-1,1 0,-1 0,9 2,-14-5,0 0,1 0,-1 0,0 0,1 0,-1 0,1 0,-1 0,0 0,1-1,-1 1,0-1,1 1,-1-1,0 1,0-1,1 0,-1 0,0 1,0-1,0 0,0 0,0 0,0 0,0 0,0 0,-1-1,1 1,0 0,-1 0,1-1,-1 1,1 0,-1-1,1 1,-1 0,0-1,0 1,0 0,0-1,0 1,0-3,3-57,-7-105,2 127,-3-20,-2 1,-3-1,-30-101,40 160,0 0,0 0,1 0,-1 0,0 0,0 0,0 0,0 0,1 0,-1 0,0 0,0 0,0 0,0 0,0 0,1 0,-1 0,0 0,0 0,0 0,0 0,0-1,0 1,1 0,-1 0,0 0,0 0,0 0,0 0,0 0,0-1,0 1,0 0,0 0,0 0,0 0,1 0,-1-1,0 1,0 0,0 0,0 0,0 0,0-1,0 1,0 0,-1 0,1 0,0 0,0 0,0-1,0 1,0 0,0 0,0 0,0 0,0 0,0-1,0 1,0 0,-1 0,1 0,0 0,0 0,0 0,0 0,0 0,-1 0,1-1,14 13,16 22,99 134,189 325,-252-388,-36-62,40 81,-63-107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00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0 400,'1'-13,"1"-1,0 0,0 1,1 0,1-1,0 1,1 0,1 1,0-1,0 1,1 1,1-1,0 1,1 0,16-16,-5 3,2 1,1 1,1 1,43-30,-58 45,1 1,0 0,0 0,0 1,1 0,-1 1,1 0,0 1,0 0,0 0,0 1,0 1,1 0,-1 0,0 1,18 5,-13-2,0 2,0 0,-1 1,0 0,-1 1,1 1,-2 0,1 1,-1 0,-1 1,0 1,11 13,-16-17,0 0,-1 0,-1 0,1 1,-1 0,-1 0,0 0,0 0,0 1,-1-1,-1 1,0 0,0 0,-1 0,0 0,-1 0,0 1,0-1,-1 0,-5 20,5-29,1 0,-1 0,1 0,-1 1,1-1,0 0,-1 1,1-1,0 0,0 1,0-1,0 0,0 1,0-1,0 0,0 1,1-1,-1 0,1 0,-1 1,1-1,-1 0,1 0,-1 0,1 1,0-1,0 0,0 0,0 0,0 0,0 0,0-1,0 1,0 0,0 0,0-1,0 1,1-1,-1 1,0-1,0 1,1-1,-1 0,0 1,1-1,-1 0,0 0,2 0,11 0,0-1,0 0,-1-1,17-4,6 0,-30 5,-1 1,0 0,0 0,1 0,-1 1,0 0,1 0,-1 0,0 0,0 1,0 0,5 3,-8-4,0 0,-1 1,1-1,-1 1,1-1,-1 1,0-1,1 1,-1 0,0-1,0 1,0 0,0 0,-1 0,1 0,-1 0,1 0,-1 0,1 0,-1 0,0 0,0 0,0 0,0 0,0 0,-1 1,1-1,-1 0,1 0,-1-1,0 1,0 0,-1 3,-7 14,-1 0,-1-1,-1 0,-25 30,-67 62,64-71,26-26,-1-1,0-1,-1 0,0-1,-33 14,-27 17,60-31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4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16,'0'-4,"4"-2,2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1,'0'4,"9"10,6 7,6 8,3 4,-2 0,-1-5,-4-3,-1-6,-2-2,0-4,-3-4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5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1,'4'4,"6"6,1 5,3 5,4 3,-2 2,-3 1,0-5,-2 4,1 2,-1-1,2-3,-1-6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5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1,'0'4,"0"6,5 1,1 3,3 3,6 0,-1 0,2 1,3 3,-3 2,1 1,2-4,-3-5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5.8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1,'0'4,"4"11,6 2,1 2,3-1,0 0,4 1,1 6,1-1,1-1,1 5,2-3,-4-1,-1 0,-3-1,-1-3,-2-1,-4-5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50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0,'-1'6,"1"0,-1-1,-1 1,1-1,-1 1,0-1,0 0,-1 0,1 1,-1-2,-5 8,-46 53,31-40,-8 7,22-23,0 0,1 0,-1 1,2 0,0 1,-8 13,15-23,-1 1,1 0,0 0,0-1,0 1,0 0,0 0,0-1,0 1,0 0,1 0,-1-1,1 1,-1 0,1 0,0-1,-1 1,1-1,0 1,0-1,0 1,1-1,-1 0,0 1,0-1,3 2,46 33,-28-21,88 78,176 193,-228-225,869 1017,-82 69,-63 42,-41 16,1024 1889,-1236-2032,-131-255,-109-285,-211-400,5-4,108 116,-156-195,140 147,-143-156,1-2,1-1,67 41,-91-62,1-1,0 1,1-2,-1 0,1 0,-1-1,1 0,0-1,0-1,0 0,1 0,15-2,-9-2,-1-1,0-1,0 0,0-1,0-1,-1-1,18-11,-8 4,-1 0,0-2,-2-1,0-1,-1-1,-1-1,35-43,-55 62,-1 1,0-1,1 0,-1 1,0-1,0 0,0 0,0 0,-1 0,1 0,0 0,0-3,-2 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6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1,'9'2,"0"0,0 1,0 0,0 0,-1 1,0 0,0 1,0 0,11 9,-3-4,94 69,125 114,-28-20,-161-139,-32-23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17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33.5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48 890,'-2'0,"1"0,-1 0,0 0,0 0,0 0,0 0,1 1,-1-1,0 1,0 0,1-1,-1 1,0 0,1 0,-1 0,1 0,-1 0,1 0,0 1,-1-1,1 0,0 1,-2 1,2 0,0 0,0 0,0 1,0-1,0 0,1 0,-1 1,1-1,0 0,0 0,0 1,1 3,1 4,0-1,0 1,2-1,-1 1,1-1,1 0,6 11,10 9,1-1,2-1,1-1,1-1,36 27,154 101,-213-152,30 21,2 0,0-3,2-1,0-2,71 23,-100-38,0 0,0-1,0-1,0 1,1-1,-1-1,0 1,0-2,0 1,1-1,-1 0,12-5,4-4,-2-1,37-25,7-4,-3 6,64-48,-104 67,-2-2,0 0,-1-1,-1-1,-1-1,17-25,-18 13,-2 0,-1-1,-1-1,-3 0,12-62,-16 63,-1 0,-2-1,-1 0,-2 1,-1-1,-1 0,-3 1,-8-39,4 51,-1 1,0 0,-2 1,0 0,-1 1,-24-27,36 44,-18-24,-20-38,4 5,34 57,0 0,0 1,0-1,0 1,0-1,-1 1,1-1,0 1,-1-1,1 1,-1 0,0 0,1 0,-1 0,0 0,0 0,1 1,-1-1,0 0,-2 0,2 2,1-1,-1 0,1 1,-1-1,1 0,-1 1,1 0,0-1,-1 1,1 0,0 0,0 0,-1 0,1 0,0 0,0 0,0 0,0 0,-1 2,-3 5,1 0,0 0,0 0,0 0,1 0,1 1,-2 9,-45 135,25-37,22-257,0 89,-9-54,5 65,2-1,2-69,2 108,0 1,1-1,-1 1,1-1,0 1,0-1,0 1,0-1,0 1,0 0,1-1,-1 1,1 0,-1 0,1 0,0 0,0 0,0 1,0-1,0 1,1-1,-1 1,0 0,1 0,-1 0,1 0,-1 0,1 0,-1 1,1-1,3 1,10-2,1 1,-1 1,1 0,17 4,0-2,180-2,58 3,-270-3,0 0,1 1,-1-1,0 0,0 1,1-1,-1 1,0 0,0 0,0-1,3 3,-4-2,-1-1,0 0,1 1,-1-1,0 1,0-1,1 0,-1 1,0-1,0 1,0-1,0 1,0-1,1 1,-1-1,0 1,0-1,0 1,0-1,0 0,0 1,-1-1,1 1,0-1,0 1,0-1,0 1,-1-1,1 0,0 1,0-1,-1 1,-4 5,0 0,-1-1,0 0,1 0,-10 5,-2 3,-34 31,-77 84,106-106,-2 0,0-2,-1 0,-1-2,-31 16,-7 7,42-25,6-1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39.9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831 119,'-28'-2,"-1"-2,1-1,0-1,-49-18,50 16,-46-17,42 13,-1 1,-44-8,71 18,0 0,1 1,-1 0,0 0,0 0,1 1,-1-1,0 1,0 0,1 0,-1 1,1 0,-1-1,1 2,0-1,-6 4,4-1,0 0,0 1,0-1,1 1,0 0,0 1,1 0,0-1,-4 9,-4 14,1 0,2 1,-12 59,19-79,-17 80,4 0,-7 179,23-155,-31-173,20 23,2-2,2 1,-3-58,-4-32,-34-125,47 250,0 0,-1 0,1 0,-1 0,0 0,0 0,1 0,-1 0,-1 0,1 0,0 0,0 1,-3-4,-4 8,3 17,2 42,3 0,3-1,21 121,-8-73,-14-93,-1 1,1 1,1-1,1 0,0 0,1 0,12 26,-17-42,1 0,-1 0,1 0,-1 0,1 0,0-1,0 1,-1 0,1 0,0 0,0-1,0 1,0-1,0 1,0-1,0 1,0-1,0 1,0-1,0 0,0 1,0-1,0 0,0 0,0 0,0 0,0 0,0 0,1 0,-1 0,0-1,0 1,0 0,0-1,0 1,0 0,0-1,0 1,0-1,0 0,0 1,-1-1,1 0,0 0,0 1,1-3,5-5,0 0,0-1,11-18,-10 13,-1 6,-1 0,2 0,-1 1,1 0,0 0,0 1,0 0,1 1,0 0,1 0,-1 1,1 0,-1 0,1 1,0 1,13-3,-22 5,0 0,0 0,1 0,-1-1,0 1,0 0,1-1,-1 1,0-1,0 0,0 1,0-1,0 0,0 0,0 1,0-1,0 0,0 0,0 0,0 0,-1 0,1 0,0-1,-1 1,1-2,0 0,-1 1,0-1,0 1,0-1,0 1,-1-1,1 0,-1 1,1-1,-1 1,0 0,-2-4,-5-11,-2 2,0-1,-13-15,11 15,-26-37,-5-7,-43-78,75 116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7:42.1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1 917,'1'15,"0"-1,1 1,1 0,1-1,0 1,1-1,0 0,1 0,1-1,0 0,0 0,2-1,10 14,9 7,2-1,0-2,46 35,-65-57,-1 0,1 0,0-1,1-1,-1 0,1 0,17 4,-23-8,-1-1,1 0,0 0,-1-1,1 1,0-1,-1-1,1 1,-1-1,1 0,0 0,-1 0,0-1,1 0,-1 0,0-1,0 1,0-1,6-4,16-15,0-2,-1 0,-2-1,40-54,71-126,-118 177,288-490,-89 150,-213 362,-2 4,-1 1,1-1,0 1,0-1,0 1,0-1,0 1,0-1,0 1,0 0,0 0,0 0,1 0,-1 0,1 0,1-2,3 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03.6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14 560,'-2'2,"0"0,1 0,0 1,-1-1,1 1,0-1,0 1,1-1,-1 1,0-1,1 1,0 0,-1 0,1-1,0 1,0 0,1-1,0 4,12 54,-9-46,11 33,2 0,2-1,25 45,83 127,-115-200,-9-12,0 1,1-1,0 0,0-1,1 1,0-1,-1 1,2-2,-1 1,1 0,-1-1,1 0,0-1,1 1,-1-1,1 0,-1-1,1 1,0-1,0-1,0 1,0-1,0 0,0-1,0 0,10-1,21-2,-1-2,0-2,0-2,-1-1,0-1,0-2,-1-2,41-23,0-7,-2-3,95-80,-25 23,-140 101,-1-1,1 1,-1-1,0 0,-1 0,1 0,-1 0,0 0,0-1,0 1,1-9,7-69,-8 66,0-52,-3-1,-16-119,10 123,-4-5,7 55,1-1,0 1,1-1,1 1,1-1,0 1,1-1,5-25,-15 90,2-27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05.1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0 169,'3'-4,"-1"0,0 0,1 0,0 0,0 1,0-1,0 1,0 0,1 0,0 0,5-3,-1-1,128-92,-130 96,-1 0,1 1,-1 0,1 0,0 1,0-1,0 1,0 0,0 1,0-1,0 1,0 1,0-1,0 1,-1 0,1 0,0 1,0 0,0 0,-1 0,1 0,-1 1,0 0,9 7,1 0,0 1,-1 1,0 0,-1 1,-1 0,0 1,10 16,-15-21,-1 2,0-1,0 1,-1 0,-1 0,0 0,-1 0,0 1,3 16,-5-6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05.9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0,5 0,-1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07.5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0 345,'2'1,"-1"0,0 0,0 0,0 0,0 0,0 0,0 0,0 0,-1 0,1 1,0-1,0 0,-1 0,1 1,-1-1,0 1,1-1,-1 0,0 1,0-1,1 1,-1-1,-1 3,2-1,18 230,-12-118,-6-68,-1-34,-1-1,2 1,0-1,0 1,1-1,1 1,0-1,6 17,-8-29,-1 1,0-1,1 0,-1 1,0-1,1 0,-1 1,0-1,1 0,-1 1,1-1,-1 0,1 0,-1 0,0 1,1-1,-1 0,1 0,-1 0,1 0,-1 0,1 0,-1 0,1 0,-1 0,1 0,-1 0,1 0,-1 0,1 0,-1 0,1-1,-1 1,1 0,-1 0,1-1,-1 1,0 0,1-1,-1 1,0 0,1-1,-1 1,0 0,1-1,-1 1,0-1,1 1,-1-1,0 1,0 0,0-1,0 1,1-1,-1 1,0-2,15-32,-14 32,6-19,-1 1,-1-1,0 0,-2 0,1-24,-4-111,-2 81,0-55,3-174,-1 302,0 0,0 0,1 0,-1 0,0 0,1 1,-1-1,1 0,-1 0,1 0,0 1,0-1,0 0,0 1,0-1,0 0,0 1,0 0,1-1,-1 1,1 0,-1 0,1-1,-1 1,1 0,0 1,-1-1,1 0,0 0,0 1,0-1,3 0,4 1,1 0,-1 0,1 1,-1 0,16 4,1-1,103 13,176-1,-269-17,-21 0,-1 0,1 2,0-1,21 5,-35-5,-1 1,1-1,-1 0,1 0,-1 0,1 1,-1-1,1 0,-1 1,1-1,-1 0,1 1,-1-1,0 0,1 1,-1-1,0 1,1-1,-1 1,0-1,1 1,-1-1,0 1,0-1,0 1,0 0,1-1,-1 1,0-1,0 2,-7 21,-22 26,24-42,-292 538,270-481,-10 17,23-58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10.1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1240,'-10'-58,"1"14,2-457,9 443,1-18,17-109,-15 158,1 0,1 0,1 1,1 0,2 1,0 0,23-35,-31 55,1 1,-1 0,1 0,0 0,0 1,1-1,-1 1,1 0,-1 0,1 1,0-1,0 1,0 0,0 1,0-1,1 1,-1 0,1 0,-1 0,0 1,1 0,-1 0,1 1,-1-1,7 2,15 4,0 1,-1 2,48 21,-24-10,37 14,134 74,-172-79,-1 2,-2 2,84 77,-128-108,6 7,1-1,0 0,1 0,0-1,19 12,-27-19,-1 1,1 0,0 0,0-1,0 1,0-1,0 0,0 1,0-1,0 0,0 0,0 0,0-1,1 1,-1 0,0-1,2 0,-1-1,-1 0,0 1,0-1,1 0,-1 0,-1 0,1 0,0 0,0 0,-1-1,1 1,-1-1,0 1,0-1,0 1,1-5,3-13,-1 0,-2 0,0 0,-1 0,-1 0,-3-32,0-3,-15-181,20 243,10 41,3 0,1-1,23 46,106 219,-144-308,1-1,-1 0,0 1,-1-1,1 1,0-1,-1 1,0-1,0 5,-3 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52.8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1025,'1'-6,"1"0,0 0,0 0,1 1,-1-1,1 0,0 1,1 0,-1 0,6-6,6-11,345-461,-261 367,203-184,-297 296,0-1,0 1,1 0,-1 0,1 1,0 0,10-4,-14 6,0 1,0-1,1 1,-1 0,0 0,0 0,1 0,-1 0,0 1,0-1,0 1,1-1,-1 1,0 0,0 0,0 0,0 0,0 0,0 0,-1 1,1-1,0 1,-1-1,4 4,31 39,-1 1,54 95,-49-74,202 408,-151-278,111 234,174 350,50-27,-295-563,218 247,196 130,-401-423,-6 7,150 213,-216-258,-5 3,-4 2,-6 4,76 216,-78-143,-9 2,38 336,-24 397,-53-765,-7-142,8 401,-11-338,-4 0,-3-1,-25 98,6-76,-3-1,-5-2,-4-1,-5-2,-3-2,-121 168,137-224,-1-1,-2-1,-1-2,-79 52,30-22,-317 229,164-113,-175 144,367-281,-49 43,-107 73,162-135,22-20,19-3,-1 1,1-1,-1 1,1 0,0-1,-1 1,1-1,0 1,-1 0,1-1,0 1,-1-1,1 1,0-1,0 0,0 1,-1-1,1 1,0-1,0 1,0-1,0 1,0-1,0 0,0 1,0-1,1 1,-1-1,0 1,0-1,1 0,2-42,-3 43,0 0,0-1,0 1,0 0,0-1,0 1,-1-1,1 1,0 0,0-1,0 1,-1 0,1-1,0 1,0 0,-1-1,1 1,0 0,-1 0,1-1,0 1,-1 0,1 0,0 0,-1-1,1 1,0 0,-1 0,1 0,-1 0,1 0,-1 0,-22 12,-255 249,31-27,-389 274,501-398,89-69,-81 53,105-83,6-7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12.7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1979 1,'1'61,"-4"-1,-2 1,-14 67,8-75,-53 196,55-223,-2 0,0-1,-1 0,-2-1,0 0,-2-1,-22 25,34-43,-8 8,0 0,-1 0,-23 17,30-26,-1 0,0-1,0 0,0 0,0 0,0-1,0 0,-1-1,1 0,-1 0,-11 0,-298-3,104-1,170 2,0-3,1-1,0-2,0-2,0-2,-48-19,40 10,0-3,2-2,0-2,-62-47,63 35,3-2,-47-55,0 0,68 76,20 22,11 14,20 34,-2 0,-3 2,19 60,3 8,-27-76,-7-14,2 0,1-1,26 41,-50-88,0 0,-10-33,-1 1,-219-437,215 453,21 30,0 0,0 0,0-1,1 0,0 1,0-1,0 0,1 0,-1-1,1 1,0-1,1 1,-2-8,3 12,1 0,-1 0,0 0,1 0,-1 0,1 0,0 0,-1 0,1 0,0 0,-1 0,1 0,0 0,0 0,0 1,0-1,0 0,0 1,0-1,0 1,0-1,0 1,0-1,0 1,1 0,-1 0,0-1,0 1,0 0,0 0,1 0,-1 0,0 0,0 1,0-1,2 1,52 10,-41-8,72 18,-44-10,1-1,66 6,132-14,-239-2,0 0,0 1,0-1,0 0,0 0,0 1,-1-1,1 1,0 0,0-1,0 1,-1 0,1 0,0 0,-1 0,1 1,-1-1,1 0,-1 1,0-1,0 0,2 4,-2-3,0 1,0 0,0 0,-1 0,1 0,-1 0,0 0,0 0,0 0,0 0,0 0,-1 0,0 3,-4 11,-1 0,0-1,-1 0,-10 15,14-25,-21 35,13-24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15.7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0 568,'8'2,"0"0,0 0,-1 1,1 0,-1 1,0-1,0 2,0-1,0 1,-1 0,8 7,7 4,47 33,359 243,-416-285,196 112,-163-96,1-3,86 27,-122-44,1 0,-1-1,1-1,0 0,-1 0,1-1,17-1,-21 0,-1-1,1 1,-1-1,0 0,1 0,-1-1,0 1,-1-1,1 0,0-1,-1 1,0-1,0 0,7-7,70-97,-4-3,75-145,-144 243,0 0,-1 0,-1-1,-1 0,0 0,0 0,-2-1,1 0,-2 0,0 0,-1-20,0 10,1 0,6-29,-5 39,0-1,-1 0,0 1,-2-1,0 0,-1 0,0 0,-5-20,-35-145,41 179,0 0,0 0,0 0,0 0,-1 0,1 0,-1 0,0 0,1 0,-1 0,0 0,0 1,0-1,-1 0,1 0,0 1,0-1,-1 1,1-1,-1 1,-2-2,2 3,1 0,-1 0,1 0,0 0,-1 1,1-1,-1 0,1 1,-1-1,1 1,0-1,-1 1,1 0,0 0,0-1,0 1,0 0,-1 0,1 0,0 0,0 0,0 2,-8 8,0 1,2 0,-1 0,-9 22,-6 20,-3-2,-2-1,-44 61,82-148,-5 27,1 0,0 0,0 0,1 1,0 0,0 0,1 0,-1 1,15-9,4 0,0 1,31-12,-42 21,-10 2,0 1,1 1,-1-1,1 1,-1 0,1 0,0 0,-1 1,1 0,0 0,0 1,0 0,0 0,0 0,0 0,0 1,0 0,0 1,5 1,8 3,-1 1,0 0,-1 2,1 0,-2 0,17 14,-18-10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18.0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352,'-3'-4,"1"0,-1 0,0 0,0 1,0-1,0 1,0 0,-1 0,1 0,-1 0,0 0,-8-3,-36-21,0 2,-2 3,-1 1,0 3,-1 2,-60-10,37 13,-1 4,0 3,-136 7,198 0,0 1,0 0,0 1,0 1,0 0,1 1,-1 0,1 1,0 0,1 1,0 1,-14 11,-2 5,2 1,1 1,-35 48,7-9,19-25,-32 51,48-59,-26 64,19-38,23-54,0-1,0 1,0-1,0 1,-1-1,1 0,-1 0,0 0,-5 4,7-6,0 0,0-1,0 1,0-1,0 0,0 1,0-1,0 0,0 0,0 1,0-1,0 0,0 0,0 0,0 0,0 0,0-1,0 1,0 0,0 0,0-1,0 1,0 0,0-1,0 1,1-1,-1 1,0-1,0 0,0 1,1-1,-1 0,0 0,1 1,-1-1,0 0,1 0,-1 0,1 0,0 0,-1 0,1 0,-1-1,-13-32,2 0,1 0,-9-57,-5-13,-19-34,17 53,-21-100,47 146,5 35,4 23,0 14,7 65,-5-23,84 530,-75-474,18 75,-37-204,0-1,0 1,1-1,-1 1,1-1,-1 1,1-1,0 1,-1-1,1 0,0 1,0-1,0 0,0 0,0 1,0-1,0 0,1 0,-1 0,3 1,-3-2,0 0,0 0,0 0,1 0,-1 0,0 0,0 0,1-1,-1 1,0-1,0 1,0 0,0-1,0 0,0 1,0-1,0 0,0 1,0-1,2-2,6-7,1-1,-1-1,13-22,-10 15,3 2,0 1,1 0,1 1,0 0,1 2,39-23,7-6,-46 27,-7 1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20.4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0 359,'1'10,"0"0,1 0,0 0,0 0,1 0,1-1,-1 1,8 11,43 70,-49-83,36 52,3-1,3-2,1-2,62 52,-76-77,2-1,1-2,1-2,2-1,0-2,1-2,75 26,-101-42,0 0,0-1,0 0,1-2,-1 1,0-2,1 0,18-3,-28 2,-1 1,1-2,-1 1,0-1,1 0,-1 0,0 0,0-1,0 0,-1 0,1 0,-1 0,1-1,-1 1,0-1,-1-1,1 1,-1 0,1-1,-1 1,-1-1,1 0,-1 0,0 0,3-10,82-260,-48 163,-5-2,24-142,-43 168,-7 46,-1 0,1-57,-11 89,-4 23,-4 24,6 7,-14 54,15-81,-1 0,0-1,-2 1,0-1,-1-1,-12 19,19-32,1-1,-1 0,0 1,0-1,0 0,1 1,-1-1,-1 0,1 0,0 0,0 0,0 0,-1 0,1 0,0-1,-1 1,1 0,0-1,-1 1,1-1,-1 0,1 1,-3-1,3 0,0-1,0 0,0 1,0-1,0 0,0 0,0 0,0 0,0 0,0 0,1 0,-1 0,0 0,1 0,-1 0,1-1,-1 1,1 0,-1 0,1 0,0-2,-2-5,1 1,0-1,0 1,1-1,0 0,0 1,1-1,3-11,-2 12,0 1,1 0,-1 0,2 0,-1 0,1 0,-1 1,2-1,-1 1,0 0,1 1,0-1,0 1,11-7,-4 4,2 1,-1 1,1 0,0 1,24-5,-9 4,1 1,38 1,-46 3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6:18:22.4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1212 3,'-144'-2,"-134"3,236 1,-1 3,1 2,0 1,-55 19,86-24,0 1,0 0,0 1,1 0,-1 1,1 0,1 1,-1 0,1 0,1 1,-1 0,1 0,0 1,1 0,0 1,1-1,0 1,0 1,1-1,0 1,1 0,1 0,-5 18,-94 296,94-303,-2-3,10-19,0 0,0 0,0 0,0 0,0 1,0-1,-1 0,1 0,0 0,0 0,0 0,0 0,0 0,-1 0,1 0,0 0,0 0,0 0,0 0,0 0,-1 0,1 0,0 0,0 0,0 0,0 0,0 0,-1 0,1 0,0-1,0 1,0 0,0 0,0 0,0 0,0 0,-1 0,1 0,0 0,0-1,0 1,0 0,0 0,0 0,0 0,0 0,0 0,0-1,0 1,0 0,0 0,0 0,0 0,0-1,-5-36,3 16,-6-18,-3-1,0 1,-3 1,-1 0,-25-45,37 77,0 0,-1 1,1 0,-1 0,0 0,0 0,-6-5,10 10,-1 0,0-1,1 1,-1-1,0 1,1 0,-1-1,0 1,0 0,1 0,-1 0,0-1,0 1,1 0,-1 0,0 0,0 0,1 0,-1 0,0 1,0-1,1 0,-1 0,-1 1,0 0,1 0,-1 1,1-1,0 1,-1-1,1 1,0 0,0-1,0 1,0 0,0 0,0 0,-1 3,-5 20,1 0,1 0,1 1,1-1,1 1,1 0,4 39,-2-63,-1 1,1 0,-1-1,1 1,0 0,0-1,0 1,1-1,-1 0,1 1,-1-1,1 0,0 0,0 0,-1 0,1 0,1 0,-1 0,0-1,0 1,1-1,-1 0,1 0,-1 0,1 0,-1 0,1 0,0-1,-1 1,6 0,10 0,0 0,0-1,32-4,-16 1,8 4,76 10,8 0,-94-9,57 12,-66-10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0.6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917 1,'-10'1,"0"1,0 1,0 0,0 0,1 1,0 0,-17 10,2-2,-14 8,1 2,1 1,1 2,1 1,1 2,1 1,-30 37,4 4,3 3,-59 102,73-103,4 1,3 2,4 2,2 0,4 2,4 1,3 0,-12 152,25-162,4 0,2-1,3 1,4-1,2 0,4-1,2 0,3-1,3-1,55 108,-60-143,0 0,2-1,2-1,0-1,2-1,34 30,-37-39,0-2,1-1,1 0,0-2,1-1,0 0,1-2,0-1,27 6,-4-6,0-2,1-2,0-2,0-2,0-3,0-1,-1-3,92-23,-22-4,-2-6,152-73,-78 22,289-187,-380 210,-4-5,-2-4,-4-4,108-124,-164 164,-2-1,-1-1,-2-2,-3-1,29-65,-44 83,0-1,-2 0,-1-1,-1 0,-1 0,-2 0,-1 0,-1-1,-2 1,-7-54,-1 42,-2 1,-2 1,-1 0,-2 1,-2 0,-1 2,-2 0,-2 1,-45-54,31 46,-2 1,-3 2,0 2,-3 2,-1 2,-74-42,66 50,0 2,-2 2,0 2,-1 4,-1 1,-1 3,1 3,-2 2,-97 2,46 10,0 4,0 5,2 5,-132 40,229-55,-3-1,0 1,1 1,0 1,-1 0,-24 15,23-7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0.9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1,'11'2,"1"0,-2 1,1 0,0 1,-1 0,1 1,-1 0,0 1,-1 0,14 11,21 10,16 7,909 536,-114-26,-842-537,-1 2,0 0,15 15,-13-8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1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1108,'4'1,"0"0,0 1,0-1,0 1,-1 0,1 0,-1 1,1-1,-1 1,0 0,1 0,1 3,13 10,82 51,163 84,-75-47,-127-69,14 8,124 92,-174-109,-25-26,0 0,0 0,-1 0,1 0,0 0,0 0,0 0,0 0,0 0,-1 0,1 0,0 0,0 0,0 1,0-1,0 0,0 0,-1 0,1 0,0 0,0 0,0 1,0-1,0 0,0 0,0 0,0 0,0 1,0-1,0 0,0 0,0 0,0 0,0 1,0-1,0 0,0 0,0 0,0 0,0 1,0-1,0 0,0 0,0 0,0 0,0 0,0 1,0-1,0 0,1 0,-1 0,0 0,0 0,0 1,-17-10,-54-38,-119-105,-51-76,193 181,-50-49,-139-176,227 258,1 0,0-1,1 1,-7-20,14 31,0 1,0-1,0 0,0 0,1 0,-1 0,1 0,0 0,0 0,0 0,0 0,1-1,0-3,0 6,0-1,0 1,0 0,0-1,0 1,0 0,0-1,0 1,1 0,-1 0,0 0,1 0,-1 0,1 0,-1 1,1-1,0 0,-1 1,1-1,0 1,-1 0,1-1,0 1,-1 0,4 0,12 2,1 0,-1 0,0 2,0 0,0 1,0 1,-1 0,24 14,22 6,533 169,-491-171,1-3,1-6,201 4,-299-19,4 1,0-2,-1 1,1-2,19-4,-30 6,1 0,-1-1,0 1,1-1,-1 0,0 1,0-1,0 0,1 0,-1 1,0-1,0 0,0 0,0 0,-1-1,1 1,0 0,0 0,0-2,-1 1,1 1,-1-1,0 0,0 0,-1 0,1 1,0-1,0 0,-1 0,1 1,-1-1,0 0,1 1,-1-1,0 0,0 1,0-1,0 1,-2-2,-30-38,-2 2,-43-38,25 27,-7-11,-692-637,724 675,13 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47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0 243,'35'-35,"1"1,2 2,76-50,-100 74,0 0,0 1,1 0,0 1,0 1,1 0,-1 1,1 1,0 0,0 2,0-1,1 2,-1 0,0 1,29 6,-10 3,1 1,-2 3,0 0,42 26,121 85,-193-122,-3-2,17 10,0 2,-1 0,0 1,15 18,-28-28,-1 0,1 0,-1 0,0 1,-1 0,1-1,-1 1,0 0,0 0,0 0,-1 0,1 1,-2-1,1 0,0 1,-1-1,0 0,0 1,-1-1,1 0,-1 1,-2 5,-10 21,-2-1,0-1,-3 0,0-1,-2-1,-26 29,14-15,-345 414,239-316,138-139,-1-1,1 0,-1 1,0-1,1 1,-1-1,1 1,-1-1,1 1,0-1,-1 1,1-1,0 1,-1 0,1-1,0 1,0 0,-1-1,1 1,0 0,0-1,0 1,0 0,0-1,0 1,0 0,0 1,17 1,30-11,-2-7,0-2,46-25,34-14,529-176,-415 165,-236 66,-3 1,1 0,0-1,0 1,-1 0,1 0,0-1,-1 1,1 0,0 0,0 0,-1 0,1 0,0 0,0 0,-1 0,1 0,0 0,0 1,-1-1,1 0,0 0,-1 1,1-1,0 0,-1 1,1-1,0 1,0 0,-2 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2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 83,'-3'2,"-1"0,0 0,0 1,1-1,-1 1,1 0,0 0,0 0,0 0,0 0,1 1,-1-1,1 1,-2 5,0-4,-8 16,1 0,1 1,0 1,2 0,1 0,0 0,2 1,1 0,1 0,0 48,3-20,3 0,3-1,1 1,16 53,-17-80,1 0,2 0,0-1,1 0,27 43,-31-58,0-1,0-1,1 1,0-1,0 0,0-1,1 0,0 0,1-1,-1 0,1 0,0-1,0 0,0 0,1-1,-1 0,1-1,15 2,-13-3,1 0,0 0,-1-2,1 1,-1-1,1-1,-1-1,0 1,15-7,-21 7,-1-1,1 1,-1-2,0 1,0 0,0-1,0 0,-1 0,0-1,1 1,-1-1,-1 0,1 0,-1 0,0 0,0-1,-1 1,1-1,-1 0,3-11,3-39,-1 1,-4-1,-4-84,0 64,1 44,1-14,-1 0,-3 1,-2-1,-14-59,16 93,-1 0,0 1,-1 0,0 0,0 0,-1 0,-1 1,0 0,0 0,-1 1,0 0,-1 0,0 1,0 0,-1 0,0 1,0 1,0-1,-1 2,0-1,-16-4,10 5,-1 1,0 0,0 1,0 1,-25 1,18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2.5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2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0,'0'5,"4"1,2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4.2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658 31,'-23'2,"0"0,0 2,-43 12,-4 1,-328 71,396-88,-1 0,1 1,-1 0,0-1,1 1,-1 0,1 0,0 0,-1 1,1-1,0 1,0-1,0 1,0 0,0-1,0 1,0 0,1 0,-1 1,1-1,-1 0,1 0,0 1,0-1,0 1,0-1,0 1,1-1,-1 1,1 0,0-1,-1 1,1-1,0 1,1 0,-1 2,3 10,1 0,0 0,1-1,0 0,10 17,-4-7,-11-24,36 85,59 101,-94-183,1 1,0-1,0 0,0 0,0-1,0 1,1 0,-1-1,1 1,0-1,0 0,0 0,0 0,0 0,0 0,0-1,1 1,-1-1,6 1,-5-2,0 0,0-1,-1 0,1 0,0 0,-1 0,1 0,-1-1,0 0,1 1,-1-1,0 0,0-1,0 1,0 0,-1-1,1 0,3-4,24-26,27-30,74-62,-70 76,3 3,1 3,2 3,1 3,3 2,0 4,2 3,1 3,1 4,1 3,131-15,-118 24,176 4,-234 6,0 2,0 2,-1 0,0 2,0 2,0 0,-1 2,-1 1,37 22,-57-30,0 1,-1 0,1 0,-1 1,0 0,-1 0,1 1,-1 0,0 0,-1 0,0 1,0 0,-1 0,0 0,0 1,-1-1,0 1,0 0,-1 0,0 0,-1 0,0 0,0 0,-1 0,0 0,-1 0,0 1,0-1,-1 0,0 0,-1-1,1 1,-8 13,-4 9,-1-1,-2 0,-1-1,-1-1,-1-1,-41 42,6-16,-114 87,52-61,-204 102,266-156,-1-2,-74 19,38-13,-8 22,88-48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5.5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2527,'2'-5,"0"0,0 0,1 0,0 0,0 0,0 0,1 1,-1-1,1 1,9-7,28-24,1 2,1 2,56-30,-52 33,527-298,-388 236,234-80,483-95,15 59,-278 79,653-150,-1273 272,690-193,-561 147,-3-5,231-128,-269 123,-4-4,122-101,-220 161,-5 4,1 1,-1-1,0 0,0 0,0 0,0 0,0 0,0 0,0 0,0 0,0 0,0 0,-1 0,1-1,-1 1,1 0,0-1,-1 1,1-2,-6-1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16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2416,'1'-3,"0"1,0-1,1 1,-1 0,1-1,-1 1,1 0,0 0,0 0,0 0,0 0,0 1,4-4,-1 2,30-21,1 1,2 2,0 1,62-22,-17 7,1719-652,57 138,-1414 432,1535-443,-1675 458,240-75,-485 158,-59 16,-8 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58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2770,'5'2,"1"-1,-1 1,0 0,1 0,-1 1,0-1,-1 1,1 0,0 0,-1 1,0 0,1-1,3 7,9 5,123 102,217 171,-275-229,2-4,140 69,-201-113,0-2,1 0,0-1,0-1,1-1,-1-2,1 0,0-1,1-2,-1-1,0-1,0 0,0-2,0-2,0 0,-1-1,1-1,24-12,17-12,-1-2,-2-3,-2-3,87-72,210-215,338-439,-50-49,142-168,-679 859,70-86,-169 191,-25 27,-23 25,-48 54,52-58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4:59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2611,'46'3,"0"2,0 1,83 25,-15-4,704 96,-790-121,0-1,0-2,0 0,43-9,-55 6,0 0,0-1,0-1,-1-1,1 0,-2-1,1-1,25-19,-9 1,-1-2,-1-1,-1-1,-2-2,23-37,101-193,291-691,-35 68,-383 842,78-143,-85 162,2 0,0 1,1 1,42-39,-53 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23.9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1743,'82'103,"-55"-77,1 0,1-2,1-1,56 32,-73-48,0 0,1-2,-1 1,1-2,0 0,0 0,1-1,-1-1,0 0,1-2,0 1,-1-2,1 0,-1 0,20-5,-27 3,-1 1,1-1,-1 0,0-1,0 1,0-1,0-1,0 1,-1-1,0 0,0 0,6-8,6-11,26-45,-19 29,90-146,323-479,-45 158,-272 367,202-183,-304 309,-6 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24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1345,'5'6,"0"1,0-1,0 1,-1 1,5 10,12 19,15 15,3-1,3-2,1-2,86 73,-125-116,0-1,1 1,-1-1,1 0,0 0,-1-1,1 0,0 1,1-2,-1 1,0 0,0-1,1 0,-1 0,10-1,-10-1,-1 0,1 0,0-1,-1 0,0 0,1 0,-1-1,0 1,0-1,0 0,0 0,-1-1,1 1,-1-1,0 1,0-1,4-8,14-21,-2-1,24-59,-7 14,334-638,-35 70,-313 607,-16 30,0 0,-1 0,0-1,-1 0,7-22,-11 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48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0 497,'1'-9,"0"0,0-1,1 1,0 0,1 0,0 0,0 0,7-12,45-68,-29 48,-11 16,1 1,1 1,1 1,0 0,2 2,1 0,0 1,2 1,0 1,0 1,49-24,-71 40,1-1,-1 0,1 0,-1 0,1 1,-1-1,1 1,0 0,-1-1,1 1,0 0,-1 0,1 0,0 0,0 0,-1 0,1 0,0 1,-1-1,1 1,-1-1,1 1,0 0,-1-1,1 1,-1 0,0 0,1 0,-1 0,0 0,1 0,-1 1,0-1,0 0,0 1,0-1,0 1,-1-1,1 1,0-1,-1 1,1-1,-1 1,1 0,-1-1,0 1,1 2,1 12,-1 0,0 0,-1 0,-2 19,1-18,-11 108,-5 0,-36 129,39-193,-76 281,54-212,35-126,0 0,0 0,0 0,1 0,-1 0,1 0,0 0,1 7,-1-9,0-1,1 0,0 0,-1 0,1 0,-1 0,1 0,0 0,0 0,0 0,-1 0,1-1,0 1,0 0,0 0,0-1,0 1,1-1,-1 1,0-1,0 1,0-1,0 0,1 0,-1 1,0-1,0 0,0 0,1 0,-1 0,0-1,0 1,2 0,49-7,-1-2,0-2,-1-2,52-21,68-18,-147 47,31-10,1 3,0 3,75-4,-126 13,-1 0,1 0,-1 1,0-1,1 1,-1-1,0 1,0 0,1 1,-1-1,0 0,0 1,0 0,0-1,-1 1,1 0,0 1,-1-1,0 0,1 1,-1 0,0-1,0 1,0 0,-1 0,1 0,-1 0,0 0,1 0,-1 0,-1 1,1-1,0 0,-1 1,0-1,0 7,1 3,-2-1,0 1,0-1,-1 1,-1-1,0 0,-1 0,0 0,-6 11,-37 62,-65 88,71-113,38-54,-28 40,-1-1,-48 51,65-81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24.3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9797 5561,'1'-7,"1"1,-1 0,1-1,0 1,0 0,1 0,6-11,7-20,-14 28,0 0,-1-1,0 1,-1-1,0 1,0-1,-1 1,-1 0,1-1,-2 1,1 0,-1 0,0 0,-7-12,-7-11,0 2,-35-44,-76-88,-8 6,-6 6,-176-144,91 108,-257-160,-287-120,-781-343,-44 83,-1148-331,2042 845,-10 63,688 145,-74-6,90 10,0 0,0 0,-1 1,1 0,0 0,1 1,-1 0,0 1,-8 3,16-6,-1 0,1 0,0 0,-1 0,1 0,0 0,-1 0,1 0,0 0,0 1,-1-1,1 0,0 0,-1 0,1 0,0 1,0-1,-1 0,1 0,0 1,0-1,0 0,-1 0,1 1,0-1,0 0,0 0,0 1,0-1,0 0,-1 1,1-1,0 0,0 1,0-1,0 0,0 1,0-1,0 0,0 1,0-1,1 0,-1 1,0-1,0 0,0 0,0 1,0-1,0 0,1 1,-1-1,0 0,0 0,0 1,1-1,-1 0,0 0,0 0,1 1,-1-1,0 0,1 0,23 9,50 7,0-3,124 4,-91-9,857 55,-890-58,-73-5,44 5,-44-5,0 0,0 0,0 0,0 0,0 0,0 0,0 0,0 0,0 1,0-1,0 0,0 1,0-1,0 1,0-1,0 1,0-1,-1 1,1 0,0-1,0 1,-1 0,1 0,0 0,-1-1,1 1,-1 0,1 0,-1 0,1 0,-1 0,1 2,-2-2,-1 1,1-1,0 1,0-1,-1 0,1 1,-1-1,0 0,1 0,-1 0,0 0,1 0,-1-1,0 1,0 0,0-1,1 0,-1 1,0-1,0 0,0 0,-3 0,-45 0,1-8,39 5,-1 1,1 0,-1 1,1 0,-1 0,1 2,-19 1,28-1,-1 0,1-1,-1 1,1 0,-1 0,1 0,0 1,-1-1,1 0,0 0,0 1,0-1,0 1,0-1,0 1,0-1,1 1,-1-1,1 1,-1 0,1-1,-1 1,1 0,0 0,0-1,0 1,0 3,6 60,-3-42,9 537,-12-481,-2-92,0 0,0 1,-1-1,-1 1,0 0,-9-19,-48-93,25 55,-51-110,-26-49,-85-252,193 463,-1 4,2-1,0 0,0 0,2 0,-2-18,3 28,1 1,1 0,-1-1,0 1,1 0,0 0,0-1,0 1,0 0,0 0,1 0,-1 0,1 0,0 0,0 0,0 1,0-1,0 1,1 0,-1-1,1 1,-1 0,1 0,0 0,0 1,0-1,5-1,8-3,0 1,0 1,0 1,0 0,1 1,23 0,104 8,-98-3,101 6,378 31,-518-40,264 22,-198-19,124-12,-191 9,0-1,1 1,-1-1,1 0,-1 0,1-1,-1 0,0 0,0-1,11-5,-50 19,-31 34,-98 89,68-53,-8 3,-177 193,242-233,1 2,3 1,2 2,2 1,2 1,2 1,-18 57,38-95,-1 0,-1 0,0-1,-1 0,-1 0,0-1,-12 14,-17 22,28-34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38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532 21,'0'-1,"-1"0,1 0,-1 0,1 0,-1 0,0 0,1 0,-1 0,0 0,0 0,0 0,1 0,-1 0,0 0,0 1,0-1,0 0,-1 1,1-1,0 1,0-1,0 1,0 0,-1-1,1 1,0 0,0 0,-1 0,1 0,-2 0,-39 0,30 2,0 1,0 1,1 0,-1 1,1 0,0 0,-10 8,-75 55,35-22,48-37,1 1,0 1,0 0,1 1,1 0,0 1,0 0,1 1,1-1,-9 21,0 8,1 1,-13 62,28-104,-2 13,0-1,0 1,1-1,0 18,2-28,0 0,0-1,0 1,1-1,-1 1,1 0,-1-1,1 1,0-1,0 0,0 1,0-1,0 0,1 1,-1-1,1 0,-1 0,1 0,0 0,0 0,0-1,0 1,0-1,0 1,0-1,1 0,-1 1,0-1,4 1,22 3,0-1,0-2,0 0,0-2,41-5,38 2,13 15,-83-7,1-1,48-2,-62-5,-1-2,0 0,1-2,-2-1,31-14,-31 13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0,'0'48,"3"0,1 0,3 0,1-1,3 0,2-1,31 76,-12-49,3-2,67 103,-87-156,-3-5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1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0 282,'3'-4,"-1"0,1 1,0-1,0 0,0 1,0 0,1 0,0 0,-1 0,1 1,5-4,6-4,24-24,2 3,1 2,58-32,-76 49,1 1,0 1,0 1,1 1,1 1,-1 1,55-3,-7 6,83 8,-121-1,0 1,0 2,0 2,45 16,-29-4,-2 1,96 59,-125-67,0 1,0 1,-2 1,0 1,-1 0,-1 2,0 0,22 37,-34-50,-2 0,1 1,-1-1,0 1,-1 0,0 0,2 14,-3-18,-1-1,0 0,0 0,0 1,-1-1,1 0,-1 0,0 0,0 1,0-1,0 0,0 0,-1-1,0 1,1 0,-1 0,0-1,0 1,0-1,-1 1,-4 3,-89 70,-114 82,98-81,49-31,-3-3,-118 58,172-97,0 0,0-1,-1 0,0-1,-18 1,-41 8,56-6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54.5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24,'26'-1,"0"-2,27-5,-33 4,-1 0,1 2,0 1,0 0,23 3,-17 3,0 1,0 1,0 1,-1 1,-1 2,0 0,0 1,23 17,7 9,-2 2,53 53,23 37,-6 6,-6 5,152 243,-218-302,-3 3,-4 1,49 145,-52-105,-7 2,18 135,1 272,-37 4,-11-323,7 435,7 276,42-4,-42-787,67 255,90 112,-132-390,-21-53,2 0,44 78,-62-128,0 2,-1-1,0 0,-1 1,0 0,-1 0,-1 0,2 17,-2 7,-4 56,0-37,28 1487,-22-1507,2 0,1 0,19 56,50 94,-67-164,117 290,-103-240,-2 0,16 114,-35-175,-1 1,-1-1,0 1,0-1,-1 1,-1-1,1 1,-5 12,-3 0,-1 0,-15 28,21-45,-280 474,200-365,-4-3,-205 199,240-259,-2-2,-82 56,134-104,1-1,0 1,-1-1,1 0,-1 0,0 0,1 0,-1 0,0 0,1-1,-1 1,-4-1,-5-2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20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1 963,'1'-8,"0"0,0 0,1 0,0 0,0 1,1-1,0 1,1 0,0-1,0 2,9-14,9-7,35-35,-43 48,107-102,5 5,5 6,4 6,154-85,-248 158,3 0,56-27,-84 46,0 1,1 0,0 2,0 0,0 0,0 2,26-1,-15 4,-1 1,0 1,0 2,0 0,43 16,126 62,-65-24,16 3,171 99,-240-115,-3 3,-2 4,115 107,-173-144,0 0,-1 1,0 1,-1 0,18 36,-25-43,-2 1,1 0,-1 0,-1 0,0 0,0 0,-2 1,1 0,-2-1,1 1,-4 20,0-24,0 0,0 1,-2-2,1 1,-1 0,0-1,-1 0,0 0,0 0,-8 7,-22 32,-35 69,-6-3,-4-4,-125 131,175-209,-2 0,-1-2,-2-2,-1-1,0-2,-2-2,-1-1,-55 21,9-9,-108 34,193-66,-1-1,1 1,-1-1,1 0,-1 1,1-1,-1 0,1 0,-1 0,0 0,1 0,-1 0,1 0,-1-1,1 1,-1-1,1 1,-1-1,1 1,0-1,-2-1,2 1,0 0,1 0,-1 0,0 0,1-1,-1 1,1 0,0 0,-1-1,1 1,0 0,0-1,0 1,0 0,0-1,0 1,0 0,0-1,1-1,3-10,0-1,1 1,12-23,-8 18,4-18,-2 0,-1-1,-1 0,3-42,-8 43,2 0,2 1,1 0,23-57,-32 89,2 1,-1 0,0 0,0 0,1-1,-1 1,1 1,-1-1,1 0,0 0,3-2,0 8,-9 17,-34 107,-27 156,50-225,11-48,0 1,1 0,1 0,0 1,-1 14,4-26,-1 1,0-1,0 0,1 1,-1-1,1 0,-1 0,1 1,0-1,-1 0,1 0,0 0,0 0,-1 0,1 0,0 0,0 0,0 0,1 0,-1-1,0 1,0 0,0-1,0 1,1-1,-1 1,0-1,1 1,-1-1,0 0,1 0,-1 0,0 0,1 0,-1 0,0 0,1 0,-1-1,0 1,3-1,55-16,-58 17,21-8,1 2,0 0,1 1,-1 1,1 2,-1 0,1 1,0 2,29 4,17 6,121 38,-188-48,82 19,-56-14,-1 1,0 1,0 1,51 25,-76-33,1 1,-1 1,0-1,0 0,0 1,0-1,0 1,0 0,0 0,-1 0,4 6,-6-8,0-1,-1 0,1 1,0-1,0 0,0 0,-1 1,1-1,0 0,-1 0,1 1,0-1,0 0,-1 0,1 0,0 0,-1 0,1 1,0-1,-1 0,1 0,-1 0,1 0,0 0,-1 0,1 0,0 0,-1 0,1 0,0 0,-1-1,1 1,0 0,-1 0,1 0,0 0,-1 0,1-1,0 1,0 0,-1 0,1-1,-18-5,-1-6,0 0,1 0,0-2,2 0,-25-26,-70-92,92 107,-70-99,65 86,-2 1,-2 2,-1 0,-48-44,67 70,-25-17,34 25,-1 0,1 1,0-1,-1 1,1-1,0 1,-1-1,1 1,-1 0,1 0,-1 0,1 0,-1 0,1 0,-1 0,1 0,0 0,-1 1,1-1,-1 1,1-1,0 1,-1-1,-1 3,-7 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25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121 642,'0'-5,"1"-24,-1 0,-2-1,-1 1,-1 0,-14-52,-2 26,3-1,3-1,-13-99,10 70,32 129,1 0,2-2,43 73,-50-95,283 459,-291-474,6 9,0 0,0 1,-2 0,10 21,-16-31,0 0,0 1,0-1,0 0,-1 1,1-1,-1 0,0 1,0-1,-1 0,0 1,1-1,-1 0,-1 1,1-1,-1 0,1 0,-1 0,0 0,-4 5,28-31,1 1,45-31,-22 17,80-52,-110 77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49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906 607,'-14'-1,"1"1,-1 0,1 1,0 1,0 0,0 1,0 0,0 1,0 0,1 1,-1 0,1 1,-17 12,-25 27,1 2,2 2,3 3,-71 97,73-83,3 1,4 2,2 2,-30 83,30-53,5 1,-29 163,54-224,1 0,2 0,1 0,3 0,7 65,-5-92,1 1,0-1,1 0,0 0,2 0,-1-1,2 0,0 0,0 0,1-1,1 0,0-1,0 0,1 0,1-1,0 0,0-1,1 0,13 7,4-1,0-1,1-1,1-2,0-1,1-2,40 6,200 12,-90-17,0-9,1-7,-2-8,0-8,-1-7,347-109,-440 108,-2-4,-1-3,106-67,-141 73,-2-1,-2-3,-1-2,-1-2,-3-1,53-69,-48 46,-3-2,-2-1,51-123,-71 139,-2-1,-2-1,-3 0,-2-1,-2 0,1-61,-9 84,-2 0,-1-1,-2 1,-1 0,-2 0,0 1,-2-1,-2 2,0 0,-2 0,-1 1,-2 0,0 2,-2 0,-1 0,-1 2,-1 0,-1 2,-1 0,0 2,-38-25,2 9,-2 3,-2 2,0 4,-2 2,-112-28,-342-43,511 95,-420-55,289 43,-154 7,278 8,1-1,-1 2,0 0,1 1,-1 1,1 0,-16 9,-95 56,92-49,-192 116,-354 206,533-316,17-9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51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1 289,'10'12,"-1"0,-1 1,0 0,0 0,-1 1,7 20,-1-3,35 72,7 11,-6 2,37 130,-84-239,2 5,-1 1,0-1,-1 1,-1 0,1 21,-7-33,-5-11,-7-13,-24-47,3-1,3-2,-49-150,64 161,2 0,4-1,1-1,4 0,2 0,4-1,5-78,-3 141,1-1,0 1,0 0,1-1,-1 1,0 0,1 0,-1 0,1-1,0 1,0 0,0 0,0 0,0 0,0 0,0 0,1 1,-1-1,1 0,-1 1,1-1,0 1,-1-1,1 1,0 0,0-1,0 1,0 0,0 1,0-1,1 0,-1 1,0-1,0 1,1-1,-1 1,0 0,0 0,1 0,-1 0,0 1,0-1,4 1,10 4,0 0,0 1,-1 1,29 17,-18-10,217 119,-190-100,-3 2,69 62,-51-21,-54-60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51.7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1 445,'21'-12,"37"-29,-40 28,1 0,38-20,217-113,-20 10,-176 98,-51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2.6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1 544,'6'-1,"0"0,0-1,0 0,0 0,0 0,0 0,-1-1,1 0,-1 0,0-1,0 0,0 1,7-8,33-21,182-71,-62 28,30-16,136-92,-300 167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49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1362 69,'-10'-1,"1"0,0-1,-1 0,1-1,0 0,-10-5,-26-7,6 5,0 1,-1 3,-44-2,67 8,-1 0,1 1,-1 1,1 1,0 1,0 0,0 1,1 1,-29 14,-24 17,0 3,3 4,2 2,1 2,3 4,2 2,-81 99,110-113,2 1,2 1,1 1,3 1,-25 72,26-50,2 0,4 0,-8 98,15-18,7 0,7 0,26 156,40 102,-50-312,5 0,49 111,-64-175,0-1,2-1,1 0,1-1,1-1,1 0,1-2,1 0,1-2,1 0,1-1,0-2,1 0,1-2,1 0,0-2,1-1,51 14,-8-9,1-3,0-3,86 2,222-16,-216-6,183-34,-247 24,-1-4,0-5,95-41,-156 53,-1-2,0-1,-2-2,0-1,61-52,-82 61,-1 0,0-1,-1 0,0-1,-1-1,-1 1,-1-2,0 1,-1-1,-1-1,0 1,-1-1,-1 0,-1-1,2-20,-3-11,-2 0,-2 0,-2 0,-3 0,-21-90,9 77,-3 1,-2 1,-62-114,26 80,-4 3,-4 2,-3 3,-5 4,-85-75,124 125,-2 1,-1 1,-2 3,0 1,-2 2,-1 2,0 2,-2 2,0 2,-2 2,-57-11,-203-59,234 62,1 1,1-2,2-4,0-3,2-3,-110-75,93 43,13 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01.7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634 1,'-4'1,"0"0,1 0,-1 0,1 1,-1 0,1-1,0 1,-1 1,1-1,0 0,0 1,0 0,-3 4,-5 3,-22 21,2 2,1 0,1 3,-33 52,-79 164,93-154,5 2,-50 168,75-200,3 2,3 0,3 1,3 0,3 73,4-120,0-1,2 1,1-1,1 0,1 0,0-1,19 40,-20-52,0-1,1 1,0-1,1 0,0-1,0 0,1 0,0 0,1-1,-1 0,1-1,1 0,-1 0,1-1,0 0,0-1,1 0,15 4,-6-4,0 0,0-2,0 0,0-1,0-1,0-1,0-1,0 0,22-7,-14 1,0-1,0-2,-1 0,0-2,38-26,284-157,-343 193,6-2,-1-1,1 0,-1-1,0 0,-1-1,0 0,12-12,-8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02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1843 60,'-45'-3,"1"-1,-55-13,-5-1,25 8,0 5,0 3,0 3,0 3,0 5,1 2,-109 31,136-26,1 2,1 2,0 3,-87 55,101-54,1 2,2 1,0 2,2 1,1 2,-43 61,42-46,2 1,3 2,2 0,1 2,4 0,1 1,3 1,2 0,3 1,2 0,2 0,3 57,5-32,4 0,3-1,4-1,3 0,4 0,3-2,59 129,-46-128,4-1,3-2,61 77,-68-105,2-2,2-1,2-3,1-1,75 50,-49-46,2-3,2-3,1-3,2-3,1-4,1-3,1-4,1-3,1-4,0-3,0-4,122-6,-127-8,0-3,132-36,139-75,-275 91,-1-3,-2-3,96-67,-139 85,-1-1,-1-1,-1-1,-2-2,0 0,-1-1,-1-1,-2-1,0 0,-2-2,14-34,-20 32,-2 0,-1-1,-1 1,-2-1,-1 0,-2-1,-1 1,-1 0,-2 0,-11-55,-12-19,-70-182,-44-51,110 278,-3 2,-3 0,-59-73,54 83,-3 1,-1 2,-62-47,76 69,-2 2,0 1,-1 2,-1 1,0 2,-58-19,76 30,0 1,-1 1,0 1,-30-1,21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03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1,'0'8,"5"12,5 19,14 16,15 24,19 25,12 15,12 6,-5 2,-2-8,-5-11,-11-19,-10-21,-14-18,-9-13,-9-12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04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0 307,'15'-10,"0"0,0 1,0 1,2 0,-1 1,0 1,24-6,-14 4,139-40,183-26,-249 54,364-52,-361 62,0 5,161 13,-232-5,0 2,0 0,0 3,-1 0,0 2,-1 1,42 22,-51-21,-1 0,0 2,0 0,-2 1,0 1,0 1,-2 0,0 1,-1 1,20 35,-12-13,-2 2,-2 0,-2 1,-1 1,11 66,-19-77,-3-1,0 1,-3 0,0 0,-3 1,0-1,-3-1,-9 42,5-49,0-1,-2 0,-1-1,-1 0,-1-1,0 0,-2-1,-1-1,-1-1,0 0,-1-2,-2 0,0-1,-28 18,-33 15,-2-3,-148 58,133-62,-25 11,-162 74,236-103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05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2318 1,'-111'-1,"-339"7,316 2,-178 34,262-31,1 2,0 2,1 2,1 2,1 3,-86 53,79-38,1 3,3 2,1 2,2 2,-44 57,17-9,3 3,5 3,5 2,-63 145,91-170,4 2,3 0,3 2,4 0,4 2,3-1,0 88,11-129,2 1,1-1,2 1,2-1,2 0,1-1,2 0,2-1,2 0,1-1,2-1,2-1,1 0,2-2,1-1,1 0,2-2,61 51,-45-48,1-3,1-1,2-3,1-2,1-2,1-2,1-2,0-3,1-2,57 7,32-2,1-7,235-9,-104-18,-1-12,-2-13,-2-11,-2-12,402-150,-600 187,52-17,197-103,-300 137,-1-2,1 0,-2-1,0-1,0 0,-2-2,1 1,15-22,-24 26,0 0,0 0,-1 0,-1 0,0-1,0 0,-1 0,0 0,-1 0,0 0,-1-1,-1 1,1 0,-2-1,1 1,-4-16,-6-20,-3 0,-1 1,-2 0,-3 1,-34-62,-144-199,114 197,-4 4,-5 4,-5 3,-150-116,64 77,-366-207,536 337,-70-40,-136-53,193 90,0 1,0 2,-1 0,0 2,-1 1,1 1,-1 2,0 0,-54 7,42 3,-65 23,13-2,6-7,1 2,0-4,-1-3,-114 7,193-24,0-1,0 0,0 0,0 0,0-1,1 0,-1-1,0 0,0 0,1 0,-10-5,2-3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11.9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1206,'4'0,"-1"-1,0 0,1 0,-1-1,0 1,0-1,0 1,0-1,5-4,6-3,327-179,466-184,-406 222,6 19,809-150,-1056 255,2 8,285 5,-375 17,0 3,0 3,-1 3,-1 3,0 4,-1 2,-1 4,104 54,-103-40,-2 2,-2 4,-1 2,83 84,-102-79,-37-42,1 0,0 0,0-1,1 0,0 0,1-1,0-1,16 10,26 11,54 38,31 19,-4-17,-26-15,145 97,191 147,-280-190,-164-108,0 0,0 0,0 0,0 0,0 0,0 0,0 0,0 0,0 1,0-1,1 0,-1 0,0 0,0 0,0 0,0 0,0 0,0 0,0 0,0 0,0 0,1 0,-1 0,0 0,0 0,0 0,0 0,0 0,0 0,0 0,1 0,-1 0,0 0,0 0,0 0,0 0,0 0,0 0,0 0,0 0,0 0,1 0,-1-1,0 1,0 0,0 0,0 0,0 0,0 0,0 0,0 0,0 0,0 0,0 0,0-1,0 1,0 0,0 0,0 0,0 0,0 0,0 0,0 0,0-1,0 1,0 0,0 0,0 0,-4-14,-13-26,13 31,-99-250,-90-349,170 528,5 26,3 0,2-1,-11-109,24 164,-1 0,1-1,0 1,0 0,0 0,0 0,0 0,0 0,0 0,0-1,0 1,0 0,0 0,0 0,0 0,-1 0,1-1,0 1,0 0,0 0,0 0,0 0,1 0,-1-1,0 1,0 0,0 0,0 0,0 0,0 0,0-1,0 1,0 0,0 0,0 0,0 0,0 0,1 0,-1-1,0 1,0 0,0 0,0 0,0 0,0 0,1 0,-1 0,0 0,0 0,0 0,0 0,0 0,1 0,-1 0,0 0,0 0,0 0,0 0,1 0,-1 0,0 0,0 0,9 13,16 36,-15-28,163 285,59 122,-214-389,-11-27,0 1,-2-1,1 1,-2 1,0-1,0 1,-1-1,1 20,-5-26,-1-1,0 1,-1-1,0 0,0 0,0 0,0 0,-1 0,0-1,0 1,-1-1,0 0,-9 7,-9 13,-211 308,101-131,73-109,60-93,0 0,0-1,0 1,0 0,0 0,0 0,0-1,0 1,0 0,0 0,0 0,0-1,0 1,0 0,0 0,0 0,0-1,-1 1,1 0,0 0,0 0,0 0,0-1,0 1,0 0,-1 0,1 0,0 0,0 0,0 0,-1-1,1 1,0 0,0 0,0 0,0 0,-1 0,1 0,0 0,0 0,0 0,-1 0,1 0,0 0,0 0,-1 0,1 0,0 0,0 0,0 0,-1 0,1 0,0 0,0 1,0-1,0 0,-1 0,1 0,0 0,0 1,-1-27,1 22,5-455,39-624,-44 1078,3-59,-6 46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14.0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1974 1,'-2'15,"0"-1,-1 1,-1 0,0-1,-1 0,0 0,-1 0,-13 20,-5 18,-54 129,8 4,8 2,8 3,-30 212,1 536,87 8,7-713,62 360,-53-494,4-1,4-1,5-2,3 0,5-3,62 103,-71-141,3-2,2-1,3-2,1-2,59 53,-99-99,-1-1,0 1,1-1,-1 0,1 1,-1-1,1 1,-1-1,0 0,1 1,-1-1,1 0,0 1,-1-1,1 0,-1 0,1 0,-1 0,1 1,0-1,-1 0,1 0,-1 0,1 0,-1 0,1 0,0 0,-1-1,1 1,-1 0,1 0,-1 0,1-1,0 1,-1 0,1 0,-1-1,0 1,1 0,-1-1,1 1,-1-1,1 0,9-29,-8 20,61-321,26-412,-86 705,6-66,-5-106,-10 180,6 29,-1 1,1-1,0 1,0-1,-1 1,1 0,0-1,0 1,-1-1,1 1,-1 0,1-1,0 1,-1 0,1-1,-1 1,1 0,-1-1,1 1,-1 0,1 0,-1 0,1 0,-1 0,1-1,-1 1,0 0,-2 1,1 1,-1-1,1 1,0-1,-1 1,1 0,0-1,0 1,0 0,0 1,1-1,-1 0,1 0,-1 1,-1 3,-13 26,1 0,2 0,-18 66,9-25,-107 353,29-200,25-66,59-119,9-21,0-1,-1 0,-2 0,-18 28,26-45,1 0,-1 0,0-1,0 1,-1-1,1 1,0-1,0 0,-1 0,1 1,-1-2,1 1,-1 0,1-1,-1 1,1-1,-1 1,1-1,-1 0,0 0,1-1,-1 1,1 0,-5-2,-7-2,1 0,-1-1,-17-9,7 3,-207-92,-45-18,-193-49,-130-53,549 197,34 7,16 19,0-1,0 0,0 1,0-1,0 0,0 1,0-1,1 1,-1-1,0 0,0 1,1-1,-1 1,0-1,1 0,-1 1,0-1,1 1,-1-1,1 1,-1-1,1 1,-1 0,1-1,-1 1,1 0,0-1,-1 1,1 0,-1 0,1-1,1 1,22-8,2 1,-1 0,1 3,40-4,-15 2,619-61,-589 65,-20 1,0-3,82-16,199-72,-292 77,0-2,-1-2,87-49,-7 4,282-127,-323 151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16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0,'1'3,"0"0,0 0,1-1,-1 1,0-1,1 1,-1-1,1 0,0 1,0-1,0 0,0 0,5 3,2 4,302 286,-240-231,1104 864,300-4,83-163,62-131,-1471-577,594 236,-651-243,-3 4,88 65,152 139,-317-245,1 0,-1-1,2 0,-1-1,1 0,24 7,2-3,45 7,24 6,-76-13,-22-7,0 1,1-2,0 0,-1 0,19 1,-28-4,0 0,1 0,-1 0,0 0,0-1,1 1,-1-1,0 0,0 1,0-1,0 0,0 0,0 0,0 0,0-1,0 1,0-1,-1 1,1-1,0 1,-1-1,0 0,1 0,-1 0,0 0,0 0,0 0,0 0,0 0,0 0,-1 0,1-1,-1 1,1-3,2-25,-1 1,-1-1,-4-40,0 4,-11-134,1 50,16 171,0 0,2 1,0-2,13 34,46 98,-23-58,5 11,33 89,-78-190,1 0,-1 0,0 0,0 0,-1 0,1 0,-1 0,0 0,0 1,0-1,0 0,-1 0,0 0,-2 7,2-9,-1 1,0-1,1 0,-1 0,0 0,0 0,0 0,0 0,-1-1,1 1,0-1,-1 1,1-1,-1 0,0 0,1 0,-1 0,0-1,1 1,-1-1,0 0,0 1,-3-2,-29 2,1-3,-1 0,-42-10,6 2,-89-12,45 4,-171-2,282 20,1 0,-1 0,1 0,0 0,-1-1,1 1,0-1,-1 0,1 0,0 0,0-1,-4-1,6 2,1 1,-1-1,1 1,-1-1,1 1,0-1,-1 1,1-1,0 1,-1-1,1 0,0 1,0-1,0 0,0 1,-1-1,1 1,0-1,0 0,0 1,0-1,0 0,1 1,-1-2,15-23,6 5,1 1,40-29,-1 2,-42 31,-1-1,16-19,-18 14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18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8184 11,'0'0,"0"1,0-1,-1 0,1 0,0 0,0 1,0-1,0 0,0 0,-1 1,1-1,0 0,0 0,0 1,0-1,0 0,0 0,0 1,0-1,0 0,0 0,0 1,0-1,0 0,0 1,0-1,0 0,0 0,0 1,1-1,-1 0,0 0,0 0,0 1,0-1,1 0,-1 0,0 0,0 1,0-1,0 0,1 0,-1 0,0 0,0 1,1-1,-1 0,0 0,0 0,1 0,-1 0,0 0,0 0,1 0,-1 0,0 0,1 0,-1 0,0 0,0 0,1 0,-1 0,0 0,1 0,-22 14,-48 17,0-4,-83 20,-149 25,275-67,-1105 197,735-138,-395 53,-952 18,1181-128,2-42,-217-83,14-71,274 41,470 142,-133-46,136 45,0-1,0 0,1-1,0 0,1-1,-26-24,36 29,-1-1,1 1,0-2,0 1,1 0,-4-11,6 16,0-1,0 0,0 0,1 0,-1 1,1-1,-1 0,1 0,0 0,0 0,-1 0,1 0,1 0,-1 0,0 0,0 0,1 0,-1 0,1 0,0 0,0 1,-1-1,1 0,0 0,0 1,1-1,0-1,-1 3,-1 0,1 0,-1 0,1 0,-1 0,1 0,-1 0,1 0,-1 0,1 0,-1 1,1-1,-1 0,0 0,1 0,-1 1,1-1,-1 0,0 1,1-1,-1 0,0 1,1-1,-1 0,0 1,0-1,1 1,-1-1,0 1,0-1,0 0,1 1,-1-1,0 1,0-1,0 1,9 25,-7-21,350 781,-326-733,5 12,-2-3,2 0,3-2,49 65,-80-120,1-1,1 1,-1-1,0 0,1-1,7 5,-12-8,1 1,-1-1,1 0,0 1,-1-1,1 0,0 1,-1-1,1 0,0 0,0 0,-1 0,1 0,0 0,0 0,-1 0,1 0,0 0,0 0,-1 0,1 0,0-1,-1 1,1 0,0 0,-1-1,1 1,0-1,-1 1,1 0,-1-1,1 1,0-1,-1 0,1 1,-1-1,0 1,1-1,-1 0,0 1,1-1,-1 0,0 1,1-1,-1 0,0 0,0 1,0-1,0 0,0 0,0 1,0-1,0 0,0 1,0-1,0 0,-1-1,-1-26,0 1,-2-1,-1 1,-2 0,0 0,-2 1,-14-31,-10-35,-149-527,167 564,-34-151,49 204,-1 1,1-1,0 1,0-1,-1 0,1 1,0-1,0 0,1 1,-1-1,0 0,0 1,1-1,-1 0,1 1,0-1,-1 1,1-1,0 1,0 0,0-1,0 1,0 0,0-1,0 1,1 0,-1 0,0 0,1 0,-1 0,0 0,1 1,-1-1,1 0,0 1,-1-1,3 0,6 0,-1 0,1 1,0 0,0 0,14 3,1-1,716 18,-239-30,-433 6,-39 7,-29-3,-1 1,0-1,1 0,-1 0,1 0,-1 0,0 1,0-1,1 0,-1 0,0 1,1-1,-1 0,0 1,0-1,0 0,1 1,-1-1,0 0,0 1,0-1,0 0,0 1,0-1,1 1,-1-1,0 0,0 1,0-1,0 1,0-1,-1 0,1 1,0 0,-2 3,-1 1,0-1,0 1,-1-1,1 0,-1 0,-4 3,5-3,-23 20,-55 39,-6 4,-298 326,33 30,100-115,233-283,13-14,6-11,0 0,0 0,0 0,0 0,0 0,0 0,0 1,0-1,0 0,0 0,0 0,0 0,0 0,0 0,0 0,0 0,0 1,0-1,0 0,0 0,1 0,-1 0,0 0,0 0,0 0,0 0,0 0,0 0,0 0,0 0,0 1,0-1,0 0,1 0,-1 0,0 0,0 0,0 0,0 0,0 0,0 0,0 0,0 0,1 0,-1 0,0 0,0 0,0 0,0 0,0 0,0 0,0 0,0 0,1 0,-1-1,0 1,0 0,0 0,0 0,0 0,0 0,0 0,0 0,0 0,0 0,1-1,11-5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21.1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1098 4452,'19'-238,"0"60,-3-276,-19 0,-75-551,42 753,-12 3,-10 2,-105-279,128 437,-50-91,60 133,-3 1,-2 2,-52-60,76 97,0 0,0 1,-1 0,0 0,0 1,-1 0,-13-7,17 10,-1 0,1 1,-1 0,0 0,1 0,-1 0,0 1,0 0,0 0,0 0,1 0,-1 1,0 0,0 0,-7 3,5-2,0 0,0-1,0 0,0 0,0-1,0 0,0 0,0 0,0-1,0 0,1 0,-1-1,0 0,0 0,1-1,-1 0,1 0,0 0,0-1,0 0,0 0,1-1,0 1,-6-7,10 10,1 1,0-1,-1 0,1 1,-1-1,1 1,-1-1,0 1,1 0,-1-1,0 1,1-1,-1 1,0 0,1 0,-1-1,0 1,1 0,-1 0,0 0,0 0,1 0,-1 0,0 0,0 0,1 0,-1 0,0 0,0 0,1 1,-1-1,0 0,1 1,-1-1,0 0,1 1,-1-1,1 1,-1-1,1 1,-1-1,0 1,1-1,0 1,-1-1,1 1,-1 0,1-1,-1 2,-12 43,10-28,-43 117,-18 75,63-208,0 1,1-1,-1 0,1 1,-1-1,1 1,0-1,0 1,0-1,0 1,0-1,0 1,0 0,0-1,0 1,1-1,-1 0,1 1,-1-1,1 1,-1-1,1 0,0 1,0-1,1 2,0-3,-1 0,1 0,0-1,-1 1,1-1,0 1,-1-1,1 1,-1-1,1 0,-1 0,0 0,1 0,-1 0,0 0,1 0,-1 0,0 0,0-1,0 1,0-1,1-2,16-21,-2 0,-1-1,16-36,9-16,-47 131,4-30,-22 118,-12 282,39-421,3-9,11-24,17-45,119-355,-121 336,95-297,-126 389,1 0,0 1,0-1,0 0,0 0,0 1,1-1,-1 1,1-1,0 1,-1 0,1 0,0 0,0-1,1 2,-1-1,0 0,1 0,-1 1,1-1,-1 1,1 0,0 0,-1 0,1 0,0 0,0 1,0-1,0 1,0 0,-1 0,1 0,0 0,0 0,0 1,0-1,0 1,0 0,3 2,9 3,0 1,-1 1,-1 1,1 0,20 19,50 48,140 166,3 4,-193-217,-22-19,-1-1,-1 1,18 21,-28-30,1-1,-1 1,0-1,0 1,1-1,-1 1,0-1,0 1,0-1,1 1,-1-1,0 1,0 0,0-1,0 1,0-1,0 1,0 0,0-1,0 1,-1-1,1 1,0-1,0 1,0-1,-1 1,1-1,0 1,-1-1,1 1,-1 0,-19 12,-28 0,-129 26,87-17,-1-3,0-5,-131 4,198-19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51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866 407,'-2'1,"1"-1,-1 1,1-1,-1 1,1 0,-1-1,1 1,-1 0,1 0,0 0,0 0,-1 0,1 0,0 1,0-1,0 0,-1 2,-19 31,13-20,-542 975,456-806,68-132,-63 131,78-154,1 0,1 1,1 1,-6 46,14-64,0-1,0 0,1 0,1 0,0 0,0 0,1 0,0 0,1-1,1 0,-1 1,2-1,-1-1,1 1,1-1,0 0,12 12,12 10,2-1,1-1,39 24,-69-50,74 48,1-2,171 73,187 36,-390-141,-24-8,0-1,28 6,-45-13,0 0,0 0,0 0,0-1,0 0,0 0,0-1,0 0,-1 0,1 0,0-1,0 0,10-4,6-8,-2 0,0-1,0-1,-1-1,-2 0,22-27,85-127,-115 157,20-29,-3-2,-1 0,-2-2,21-64,-34 79,-1 0,-2 0,-2-1,0 0,-3 0,0 0,-7-66,-7 28,-3 0,-3 1,-3 1,-3 1,-3 1,-3 1,-42-68,-299-416,360 535,-466-576,454 562,-35-56,58 85,0 0,0 0,0-1,0 1,0 0,0-1,0 1,-1 0,1 0,0-1,0 1,0 0,0 0,-1 0,1-1,0 1,0 0,0 0,-1 0,1-1,0 1,0 0,-1 0,1 0,0 0,-1 0,1 0,0 0,0 0,-1-1,1 1,0 0,-1 0,1 0,0 0,0 1,-1-1,1 0,0 0,-1 0,1 0,0 0,0 0,-1 0,1 0,0 1,0-1,-1 0,1 0,0 0,-1 1,-7 20,-1 28,7-19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34.9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12,'0'0,"0"-1,0 1,0-1,0 1,0 0,0-1,0 1,0 0,0-1,0 1,0-1,0 1,0 0,1-1,-1 1,0 0,0-1,0 1,0 0,1-1,-1 1,0 0,0-1,1 1,-1 0,0 0,0-1,1 1,-1 0,0 0,1 0,-1 0,0-1,1 1,-1 0,1 0,0 0,15 7,14 18,-7 2,-2 1,-1 0,-1 2,-2 1,14 32,6 9,-24-47,139 280,-141-280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37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0 329,'192'-177,"-163"154,0 1,2 1,0 2,1 2,37-15,-60 28,1 1,0 0,1 1,-1 0,0 0,1 1,-1 1,1 0,-1 0,0 1,1 0,-1 1,0 0,1 0,-1 2,14 5,-18-6,-1 0,0 0,1 1,-1 0,-1-1,1 2,-1-1,1 1,-1-1,0 1,-1 0,1 0,-1 1,0-1,-1 1,1 0,-1-1,0 1,0 0,-1 0,0 1,0-1,0 0,-1 0,0 0,0 1,-1-1,-1 11,-2-1,0 1,-1-1,-1 0,0 0,-1 0,-12 18,-3 1,-37 48,35-53,-1-2,-41 37,70-64,-1 0,1 0,0 0,0 0,0-1,0 0,-1 0,1 0,4 0,482-4,-341 4,-146 0,1 0,-1 0,0 0,0 1,1-1,-1 1,0 0,0 0,0 0,0 0,0 0,0 1,0-1,0 1,0 0,-1 0,1 0,0 0,3 4,-4-3,-1 0,1 1,-1-1,0 0,0 0,0 0,0 1,0-1,-1 1,0-1,0 0,0 1,0-1,0 1,0-1,-1 0,0 1,0-1,-1 5,-4 8,-1 0,0 0,-1-1,-1 0,-12 16,-60 71,37-50,-51 61,-4-4,-127 107,223-214,0 1,1-1,-1 1,-1-1,1 0,0 0,0-1,-1 1,1-1,-1 0,0 1,-6 0,8-2,1-1,-1 1,1 0,0-1,-1 1,1-1,-1 0,1 1,0-1,0 0,-1 0,1 0,0 0,0 0,0 0,0 0,0 0,0 0,0-1,1 1,-1 0,0 0,1-1,-1 1,1-1,-1 1,1 0,0-1,-1 1,1-1,0 1,0-1,0 1,0-3,-2-26,2-55,2 60,-2-1,-1 1,-6-38,2 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6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1 372,'32'72,"-15"-20,-2 1,-3 0,-2 1,-3 0,2 78,-9-291,3-91,0 210,2 0,1 0,2 0,16-45,-21 77,0 1,0 0,0 0,1 0,0 0,0 1,1 0,-1-1,2 2,-1-1,1 0,-1 1,1 0,11-6,-3 4,1 0,0 1,0 1,0 1,0 0,20-2,233-39,-264 44,1 0,-1 0,1 1,-1-1,1 1,-1 0,0 1,1-1,-1 1,1 0,-1 0,0 0,5 2,-7-2,0 1,0 0,0 0,-1 0,1 0,0 0,-1 0,1 0,-1 1,0-1,1 0,-1 1,-1-1,1 1,0-1,0 1,-1-1,0 1,1 0,-1-1,0 1,-1 5,0 16,-2 0,-1 0,-9 34,-2 9,8-30,-12 74,-53 172,64-257,3-8,0-1,-15 30,19-44,0-1,0 1,0-1,0 0,-1 0,1 0,-1 0,0 0,1 0,-1 0,0 0,0 0,0-1,0 1,-1-1,1 0,0 0,-1 0,1 0,0 0,-1 0,1 0,-1-1,0 1,1-1,-5 0,7 0,-1 0,0 0,0 0,0 0,1 0,-1-1,0 1,0 0,0 0,1-1,-1 1,0 0,1-1,-1 1,0-1,1 1,-1-1,0 0,1 1,-1-1,1 1,-1-1,1 0,0 0,-1 1,1-1,0 0,-1 1,1-1,0 0,0 0,-1-1,1-1,0 1,1-1,-1 0,1 0,-1 0,1 1,0-1,0 0,2-4,2-2,0 0,0 1,1-1,11-12,-12 16,0 1,1 0,-1 0,1 0,-1 1,1 0,0 0,0 0,1 1,-1 0,0 0,1 0,0 1,-1 0,1 1,0-1,-1 1,1 0,0 1,-1 0,1 0,-1 0,1 1,6 2,-1 1,0 0,-1 0,0 2,0-1,0 1,0 1,-1 0,0 1,-1-1,0 2,12 15,-5-3,-1 1,-1 1,-1 0,-1 1,-1 0,-2 1,0 0,-2 1,0-1,-2 1,-1 1,-2-1,0 1,-2-1,-3 33,1-49,-1 1,0-1,-1 0,0 0,-1 0,0-1,0 1,-1-1,-1-1,0 1,0-1,-13 12,-12 12,-68 49,75-63,-27 24,-2-3,-1-3,-2-2,-79 36,129-68,0-1,0 1,0-2,0 1,0-1,0 0,-14 0,19-1,0 0,0 0,0 0,0-1,0 1,0-1,0 0,0 1,0-1,0 0,0 0,0 0,0-1,1 1,-1 0,0-1,1 1,-1-1,1 1,0-1,-1 0,1 1,0-1,0 0,0 0,0 0,0 0,1 0,-1 0,0-4,-13-89,5 1,4-2,7-105,0 64,11-67,0-6,-13 189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7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475 19,'7'-1,"0"0,0 0,0-1,0 0,10-6,-6 4,-23 14,1 0,1 0,0 1,0 1,-8 13,-1 0,-70 92,6 5,4 3,-95 208,170-326,1 1,0 0,0 0,0 0,1 0,0 1,1-1,-1 16,3-19,-1-1,1 0,0 0,0 0,1 0,-1 0,1 0,0 0,0 0,0-1,1 1,-1-1,1 1,0-1,0 0,0 0,0 0,7 4,6 4,-1-2,2 0,0 0,0-2,0 0,1-1,0-1,25 4,7-1,92 2,-111-9,204-4,-229 3,1-1,-1-1,0 1,0-1,1 0,-1 0,-1-1,8-3,2-4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8.6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1,'8'11,"1"0,-1 1,-1 1,0-1,-1 1,0 0,5 21,3 3,253 650,-190-484,-50-120,-20-54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9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0 460,'1'-3,"0"0,1 0,-1-1,1 1,0 1,-1-1,1 0,1 0,-1 1,0-1,1 1,-1-1,1 1,3-2,6-7,20-19,2 2,0 1,2 2,75-40,168-62,-240 111,3-1,0 1,1 2,1 3,0 1,0 2,71-4,-94 12,0 1,-1 1,0 0,1 2,-1 0,0 2,21 7,-27-6,0-1,-1 2,0-1,0 2,0 0,-1 0,-1 1,0 1,0 0,14 19,-12-11,0 0,-2 1,0 0,14 37,-20-43,10 23,-2 2,14 61,-24-78,0 1,-1 0,-1 0,-1 0,-1 0,-1 0,-1 0,-1-1,-1 1,-11 29,-125 289,104-270,-2-1,-80 106,96-148,0-1,-2-1,-1-2,-2 0,0-2,-54 33,30-29,-1-2,-1-2,0-2,-61 12,-27 10,126-37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52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181 0,'7'0,"-7"0,-14 11,-21 25,11-12,-41 54,59-69,0 0,0 0,1 1,1 0,0 0,0 0,1 1,0-1,0 1,0 14,1 25,2-1,2 0,3 0,11 54,58 192,-50-211,279 881,-68-308,-210-578,-4 1,20 146,-10 169,-43 444,-66-7,9-118,46-421,-40 848,67-980,6 1,40 204,-24-242,6-2,5-1,75 168,79 110,-187-387,-1 0,-1-1,0 1,-1 0,0 0,-1 0,0 0,-1 0,0 0,-1 0,0 0,-5 13,-3 29,-23 225,3 366,80 281,-11-626,-25-224,43 133,-52-192,2 0,0-1,1 1,19 29,-24-42,0 0,0-1,0 1,1-1,-1 1,1-1,0 0,0 0,0-1,0 1,1-1,-1 0,1 0,-1 0,1-1,0 0,0 1,0-2,-1 1,1-1,0 1,8-2,17-4,0-2,0-1,-1-1,0-1,-1-2,29-16,44-17,256-82,-294 106,-35 11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58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231 3,'-9'1,"1"0,-1 1,1 0,0 1,-1-1,1 2,1-1,-1 1,0 0,1 1,0-1,0 2,0-1,1 1,0 0,0 0,0 0,-7 12,2-4,1 1,1 1,0-1,1 1,0 1,2 0,-10 34,14-41,0 1,1-1,0 1,0-1,1 1,0-1,1 1,1-1,-1 0,7 20,-5-22,1-1,0 0,0 0,0 0,1 0,0-1,0 0,1 0,0 0,0-1,0 0,0 0,1 0,13 6,21 10,1-3,1-1,71 18,139 15,-247-49,-1 0,0 0,1-1,-1 0,0 0,1 0,-1-1,0 0,1 0,-1 0,5-2,-8 2,0 0,0-1,-1 1,1 0,-1-1,1 1,-1-1,1 1,-1-1,0 0,0 1,0-1,0 0,0 0,0 0,-1 0,1 0,0 0,-1 0,0 0,1 0,-1 0,0 0,0 0,0 0,0 0,-1 0,1 0,-1 0,1 0,-2-3,-6-27,-1 0,-2 0,-2 2,0-1,-20-29,-2 1,-61-76,73 107,-30-30,46 51,0 0,-1 1,1 0,-1 0,0 0,-1 2,0-1,1 1,-16-5,18 7,0 2,0-1,-1 1,1 0,0 0,0 1,0-1,0 1,-1 1,1-1,0 1,-7 3,-1 2,1 0,-1 0,-21 17,22-14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59.1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00.8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245 0,'-16'2,"1"0,-1 1,1 1,0 0,0 1,1 1,0 0,0 1,0 1,-18 13,10-8,19-12,1 1,-1-1,0 1,0 0,1 0,-1 0,1 1,0-1,0 1,-1-1,2 1,-1 0,0-1,0 1,1 0,0 0,0 0,-1 0,2 1,-1-1,0 0,1 0,-1 1,1-1,0 0,0 0,0 1,1-1,-1 0,1 0,0 1,1 4,5 8,1 0,0 0,1-1,0 0,13 15,7 13,-27-41,38 57,-39-57,1 1,0-1,0 0,0 1,0-1,1 0,-1 0,1-1,-1 1,1 0,0-1,-1 1,1-1,0 0,0 0,0 0,0-1,0 1,5 0,-5-3,1 0,-1 0,0 0,0-1,0 1,-1-1,1 0,0 0,-1 0,0 0,0 0,4-7,9-12,-7 15,0 1,0-1,1 2,0-1,0 1,0 0,1 1,-1 0,1 0,0 1,20-4,11 1,69-2,-81 7,465-2,-490 3,15 0,0 1,-1 2,35 7,-50-9,0 0,0 0,0 0,0 0,-1 1,1-1,0 1,-1 0,1 0,-1 0,1 0,-1 0,3 4,-5-4,1-1,0 1,0 0,-1 0,1 0,-1 0,0 0,1 0,-1 0,0-1,0 1,0 0,0 0,-1 0,1 0,0 0,-1 0,1 0,-1 0,0 0,0-1,0 1,-1 2,-3 4,-1-1,1 0,-1 0,-1-1,1 1,-15 9,12-9,0 0,1 1,-15 16,-17 30,-68 101,99-140,0-1,-23 26,30-37,-1 0,1-1,-1 1,1-1,-1 0,0 1,0-1,0-1,0 1,-1 0,1-1,0 0,-1 1,1-1,-1-1,1 1,-1 0,1-1,-1 0,-6 0,-4-4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7:52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690 1,'-6'1,"1"1,-1 0,1 0,0 1,0-1,0 1,0 0,0 0,0 1,1-1,0 1,0 0,-6 7,-6 4,-34 32,2 3,3 1,1 2,3 2,3 2,-39 76,37-52,3 2,4 1,4 2,-24 114,29-80,-15 219,37-278,2 0,3-1,3 0,2 0,26 97,-27-137,1 0,1-1,0 0,2 0,0-1,1 0,1-1,0-1,1 0,1-1,0 0,2-1,-1-1,1-1,1 0,28 13,17 4,0-2,2-4,117 27,-101-31,0-4,1-4,0-3,0-4,1-3,-1-4,0-3,0-4,99-25,663-260,-780 269,8-1,104-46,-159 65,0-2,-1 0,0-1,0 0,-1-1,-1-1,19-21,-27 27,-1 0,-1 0,1 0,-1 0,-1-1,1 0,-2 1,1-1,-1-1,0 1,0 0,0-12,-1 7,-2 0,0-1,0 1,-1 0,-1 0,0 0,-5-14,-9-14,-2 1,-2 0,-41-57,55 86,-53-76,-3 2,-5 4,-3 2,-3 3,-3 4,-4 3,-2 4,-165-97,179 125,-2 2,-1 4,-2 3,0 3,-98-18,111 32,-1 2,0 4,0 2,-1 3,1 2,0 4,-73 15,-72 38,49-11,59-21,51-12,0-3,-1-1,-70 5,91-15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05.8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178 0,'-2'46,"-3"0,-20 88,0-11,6 0,4 0,6 1,8 139,2-259,-1 0,1 0,0 1,0-1,0 0,0 0,1 0,-1 0,1 0,0 0,0 0,1-1,-1 1,1-1,0 0,0 1,0-1,0-1,0 1,7 4,-7-6,0 0,0 0,-1 0,1 0,0 0,0-1,0 0,0 1,0-1,0 0,0 0,0-1,0 1,0-1,0 1,0-1,-1 0,1 0,0 0,0-1,-1 1,1 0,-1-1,1 0,-1 0,0 0,0 0,1 0,-1 0,2-4,1-1,0 0,0 0,-1 0,0-1,0 0,-1 1,0-2,0 1,2-12,8-82,-7 40,-2 31,-1-1,-1 0,-4-45,0 59,-1 0,-1 0,0 0,-1 0,-1 1,-1 0,-11-22,-13-18,-43-59,36 46,32 57,0 1,0 0,-1 0,0 1,-15-17,22 27,-1 1,1-1,0 1,-1-1,1 1,0 0,-1-1,1 1,-1 0,1-1,-1 1,1 0,0-1,-1 1,1 0,-1 0,1 0,-1 0,0-1,1 1,-1 0,1 0,-1 0,1 0,-1 0,1 0,-1 0,1 0,-1 1,1-1,-1 0,1 0,-1 0,1 0,-1 1,0-1,-8 22,4 32,5-52,2 96,4 1,4-1,5-1,30 108,-13-71,-9-34,50 136,-70-229,0-1,0 1,1-1,0 0,1 0,-1 0,1-1,0 0,1 1,-1-2,1 1,10 6,-13-9,0-1,0 1,-1-1,1 0,0 0,0 0,0 0,1 0,-1 0,0-1,0 0,0 0,0 0,0 0,1 0,-1 0,0-1,0 0,0 1,0-1,0 0,0 0,0-1,0 1,0-1,-1 1,1-1,-1 0,1 0,3-5,17-21,-2-2,-1 0,-1-1,-2-1,25-67,-35 79,-2 0,0 0,-2-1,0 1,0-29,2-8,9-475,-15 383,1 138,0 1,0 0,-1 0,-1 0,-5-18,6 24,-1 1,1-1,-1 1,0 0,0 0,-1 0,1 0,0 0,-1 0,0 1,0-1,0 1,0-1,0 1,0 0,0 1,-1-1,-6-2,0 0,-1 0,1 0,-1 1,0 1,0 0,-19-1,24 3,0 1,1 0,-1 0,1 0,0 1,-1 0,1 0,0 0,0 1,0 0,0 0,1 0,-1 0,1 1,-6 6,-63 66,60-65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06.3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07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53,'6'-6,"1"1,-1 0,1 0,-1 1,1 0,1 0,-1 1,0 0,1 0,0 0,-1 1,1 0,0 1,0 0,0 0,1 1,-1 0,0 0,0 1,11 2,-13-2,0 0,-1 1,1 0,0 0,-1 0,0 1,0 0,0 0,0 0,0 1,0-1,-1 1,0 0,0 1,0-1,0 1,-1-1,1 1,-1 0,0 0,-1 1,1-1,-1 1,0-1,-1 1,1 0,-1-1,1 9,-1 81,-1-66,0 0,6 37,-2-38,-4-20,1 0,0 0,0 0,1 0,0-1,0 1,1-1,6 12,-9-18,1-1,-1 0,1 1,-1-1,1 0,-1 0,1 1,0-1,-1 0,1 0,-1 0,1 0,-1 0,1 0,0 0,-1 0,1 0,-1 0,1 0,0 0,-1 0,1-1,-1 1,1 0,-1 0,1-1,-1 1,1 0,-1-1,1 1,-1 0,1-1,-1 1,0-1,1 1,0-1,22-24,-14 15,8-4,1 0,0 0,1 2,31-16,-38 22,1 1,0 0,0 1,0 0,1 1,-1 1,1 0,22 0,-33 2,-1 0,0 0,1 0,-1 0,0 1,1-1,-1 1,0 0,0 0,0 0,1 0,-1 0,0 0,0 1,-1-1,1 0,0 1,0 0,-1-1,1 1,1 3,0-1,-1 1,0-1,-1 1,1-1,-1 1,0 0,0 0,0-1,-1 1,1 5,-2 13,-1-1,0 1,-10 34,11-52,-19 101,10-51,-30 103,22-124,8-23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10.6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 0,'-1'11,"0"0,-1-1,0 1,-4 11,-6 37,12-36,0 0,2 0,0 0,2-1,0 0,2 1,0-2,2 1,0-1,1 0,14 23,-14-30,0 1,0-1,2-1,0 0,0 0,1-1,0-1,1 0,1 0,0-2,0 1,0-2,2 0,-1-1,27 9,-39-15,0 1,1-2,-1 1,0 0,1-1,-1 1,0-1,1 0,-1 0,1-1,-1 1,0-1,1 1,-1-1,0 0,0 0,1 0,-1-1,0 1,0-1,0 0,-1 0,1 0,0 0,-1 0,1-1,2-2,-3 1,0 0,0 0,-1 0,1 0,-1 0,0-1,0 1,0 0,0-1,-1 1,0 0,0-1,0 1,0-1,-1 1,0 0,0-1,0 1,0 0,-4-8,-4-7,0 1,-1 1,-1-1,0 2,-2-1,0 2,0 0,-1 0,-26-19,7 9,-2 2,0 1,-63-28,-44-10,128 50,3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11.2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12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0 173,'0'-3,"1"1,0-1,-1 1,1-1,0 1,0 0,0-1,0 1,1 0,-1-1,1 1,-1 0,1 0,2-2,31-26,-29 25,13-11,0 2,1 0,0 1,34-15,-50 26,1-1,0 1,-1 1,1-1,0 1,0 0,0 0,0 0,0 0,0 1,0 0,0 0,0 1,0-1,0 1,0 0,0 0,0 1,0-1,0 1,-1 0,1 1,-1-1,0 1,1 0,-1 0,0 0,4 5,-3-1,0 0,-1 0,0 0,-1 1,1-1,-1 1,-1 0,1 0,-2 0,3 12,3 86,-7-101,0 5,-1 0,-1 0,0 0,-1-1,1 1,-2 0,1-1,-2 0,1 0,-1 0,0-1,-10 13,4-5,1 0,-10 25,0-1,15-34,1 0,1 1,-1 0,1 0,0 0,0 0,1 0,0 1,1-1,-1 1,1-1,1 15,0-21,0 0,0 0,0 0,0 0,1 0,-1-1,0 1,1 0,-1 0,0 0,1-1,-1 1,1 0,0-1,-1 1,1 0,-1-1,1 1,0 0,-1-1,1 1,0-1,0 0,0 1,-1-1,1 0,0 1,0-1,0 0,0 0,0 0,0 1,-1-1,1 0,0 0,0-1,0 1,0 0,0 0,0 0,-1 0,1-1,0 1,0 0,0-1,0 1,-1-1,2 0,45-32,-34 23,11-5,0 0,32-12,36-21,-47 13,-35 26,1 1,0-1,18-9,-9 7,-4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52.7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1,'4'1,"0"0,1 1,-1 0,0 0,0 0,-1 0,1 0,0 1,-1 0,1 0,-1 0,0 0,4 5,1 0,36 40,-3 1,-2 3,-2 1,31 60,-7-12,196 339,-226-385,-22-38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53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1 756,'6'-1,"0"-1,0 0,0 0,0 0,0-1,-1 0,1 0,-1-1,0 1,0-1,0 0,6-7,9-6,179-123,6 8,6 10,289-123,-477 234,0 1,1 1,0 2,0 0,27-3,-46 9,1 0,0 1,-1 0,1 0,0 1,-1 0,1 0,0 0,-1 0,1 1,-1 0,0 0,0 1,1-1,-2 1,1 0,0 0,0 1,-1 0,0-1,0 1,0 1,0-1,-1 1,0-1,1 1,3 8,5 12,-2 0,0 1,-2 0,7 30,-12-40,0 0,-1 0,-1 0,0 0,-1 1,-1-1,0 0,-5 22,4-32,-1 0,1-1,-1 1,0 0,-1-1,1 0,-1 0,0 0,0 0,-1-1,-9 8,-64 41,44-33,-81 54,-245 174,354-244,0 1,0 0,1 1,0-1,-7 9,12-14,0 1,0-1,-1 0,1 1,0-1,0 1,0-1,0 0,0 1,-1-1,1 1,0-1,0 1,0-1,0 0,0 1,0-1,0 1,0-1,0 1,1-1,-1 0,0 1,0-1,0 1,0-1,1 0,-1 1,0-1,0 1,1-1,-1 0,0 1,1-1,1 1,0 0,0 0,1 0,-1-1,0 1,0-1,1 0,-1 1,0-1,0 0,4-1,162 3,0 7,185 34,325 95,-656-134,41 12,-59-14,-1-1,1 0,-1 1,1 0,-1 0,0 0,1 0,-1 0,0 1,-1 0,1-1,0 1,2 4,-4-6,-1 0,1 1,-1-1,1 0,-1 1,0-1,0 1,1-1,-1 1,0-1,0 1,0-1,0 0,-1 1,1-1,0 1,-1-1,1 1,-1-1,1 0,-1 1,1-1,-1 0,0 0,-1 2,-29 30,24-27,-437 355,305-255,106-81,-179 132,167-127,0-3,-94 40,120-60,-1-1,0-1,0-1,0-1,0-1,-22 0,-126-10,110 4,-453-19,464 22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3101 91,'-635'-45,"-17"0,511 47,0 6,1 6,-179 42,252-40,1 3,1 3,0 3,2 3,1 2,2 3,1 3,-98 78,126-86,1 1,1 2,2 1,1 2,2 0,-38 71,36-50,2 2,2 0,4 2,-14 65,12-13,-8 157,18 104,10-214,27 213,-18-311,2-1,3 0,2-1,3-1,3-1,50 96,-33-91,1-3,4-1,1-2,4-2,1-2,2-3,3-2,2-2,108 63,-26-32,2-6,3-6,207 60,-152-63,2-7,3-10,263 22,-406-61,0-2,0-3,0-3,0-3,64-14,-93 13,0-2,-1-1,0-1,-1-2,0 0,-1-3,-1 0,-1-2,0 0,-1-2,23-25,2-10,-3-2,70-108,58-145,-85 122,-7-5,78-275,43-426,-201 875,9-53,6-114,-18 165,-1 0,-2 0,0 0,-1 0,-1 0,-1 1,-1 0,-1 0,-16-34,5 24,-1 2,-1 0,-2 1,0 1,-41-37,-144-105,115 98,56 43,-200-153,170 135,-124-63,186 106,-3 0,1-1,-1 1,0 0,0 0,-1 1,1 0,0 1,-1-1,-12 0,4 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32.3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1 407,'1'0,"0"1,0 0,0 0,0-1,0 1,0 0,0 0,0 0,0 0,0 0,-1 0,1 0,0 1,-1-1,1 0,0 0,-1 0,0 1,1-1,-1 0,0 1,0-1,0 0,0 2,6 39,-6-38,5 445,-8-243,3-102,0-61,0-33,0-13,3-48,18-97,1-12,9-623,-32 758,0 15,1 0,0 0,0 0,1 1,0-1,5-15,-5 23,0-1,0 1,0 0,1-1,-1 1,1 0,-1 0,1 0,0 0,0 1,0-1,0 0,0 1,0-1,1 1,-1 0,0 0,1 0,-1 0,1 0,-1 0,1 1,0-1,-1 1,1 0,-1-1,1 1,0 0,4 1,10 1,0 0,0 1,0 1,-1 0,1 1,-1 1,0 1,22 12,15 12,49 38,-59-38,-2-3,-1 2,-1 2,-1 1,-3 2,0 2,-3 1,-1 2,-1 0,38 73,-11-8,21 40,-62-117,-10-19,-1 0,0 0,0 1,-1-1,4 15,-8-22,1 0,-1-1,0 1,0 0,0 0,0-1,0 1,0 0,0-1,-1 1,1 0,-1-1,1 1,-1 0,1-1,-1 1,0-1,0 1,0-1,0 1,0-1,0 0,0 1,0-1,-1 0,1 0,0 0,-1 0,1 0,-1 0,1-1,-1 1,0 0,1-1,-1 1,0-1,1 1,-3-1,-32 5,25-4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3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555 610,'0'-3,"-1"1,1-1,-1 0,0 0,0 1,0-1,0 1,0-1,-1 1,1 0,-1-1,1 1,-1 0,0 0,0 0,0 0,0 0,0 1,0-1,-1 0,1 1,0 0,-4-2,3 2,-1-1,1 1,-1-1,1 1,-1 0,0 0,1 1,-1-1,0 1,0-1,1 1,-1 1,0-1,0 0,0 1,-4 1,3 1,0 0,0 0,0 0,0 1,0 0,1 0,-1 0,1 1,0-1,1 1,-1 0,1 0,0 1,-3 5,-5 14,-15 49,21-57,-23 81,5 1,-16 144,8 206,25-288,7 0,39 289,-28-383,2-1,3-1,3-1,2 0,4-2,2-1,2-1,3-1,59 78,-75-117,1 0,0 0,2-2,0 0,1-2,0 0,2-1,-1-2,36 17,-27-18,-1-2,1-1,0-1,1-2,0-1,0-1,47-1,-17-4,0-2,0-3,-1-3,0-2,0-3,-1-3,-1-3,69-32,-95 36,-1-2,-1-2,0-1,-2-1,0-1,37-40,-47 42,-1-1,-1-1,-1 0,-1-2,-2 0,0 0,-1-1,-2 0,9-33,-9 13,-2 0,-2-1,-2 0,-2 0,-2 0,-2 0,-2 0,-3 0,-23-89,-2 32,-4 3,-5 1,-65-117,-1 24,-240-327,248 395,-5 5,-6 4,-159-130,201 192,-1 3,-135-74,161 104,-1 1,0 2,-2 2,0 2,0 2,-74-8,112 19,-1 0,1 1,-1 0,1 0,-12 3,18-3,0 1,-1-1,1 1,0 0,0 0,-1 0,1 0,0 0,0 0,0 1,0-1,1 1,-1 0,0-1,1 1,-1 0,1 0,-1 0,1 0,0 0,0 0,-2 4,-1 10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33.6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1 202,'0'-1,"0"0,1 0,-1 0,1 0,-1 0,1 0,-1 0,1 0,0 0,-1 0,1 1,0-1,0 0,-1 0,1 1,0-1,0 0,0 1,0-1,0 1,1-1,28-11,-22 9,95-36,118-26,-141 44,-32 7,100-14,-126 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3.2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158 462,'-26'773,"7"-512,-11 105,29-525,0 100,-37-611,1-29,34 649,1-50,2 91,1 0,0 0,0 0,1 0,0 0,1 0,0 1,4-9,-6 14,0 1,1-1,-1 1,1 0,0 0,-1 0,1 0,0 0,0 0,0 1,1-1,-1 0,0 1,1 0,-1 0,1-1,-1 2,1-1,-1 0,1 0,0 1,-1-1,1 1,0 0,0 0,-1 0,1 0,0 0,-1 1,1-1,0 1,-1 0,1 0,-1 0,1 0,2 2,11 5,0 1,-1 0,0 2,19 16,-15-11,46 34,-3 3,-1 2,-4 3,-1 3,91 131,102 265,-188-353,-49-85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7: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1 185,'0'-4,"0"-6,4-1,6-3,10 1,5-2,3-2,6 1,4 4,2 4,-3-2,1-2,3 0,-2 2,-2-1,-9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34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2158 458,'-3'33,"-1"1,-2-1,-2 0,-1 0,-1-1,-26 55,8-15,-241 565,220-534,-4-1,-104 151,131-220,-1-2,-1-1,-2-1,-1-1,-1-2,-67 42,42-35,-3-2,0-3,-97 30,130-49,-1-1,-1-1,1-1,-1-1,-45 0,64-5,0-1,0 0,0 0,0-1,0 0,0-1,0 0,1-1,-1 0,1 0,0-1,0 0,1-1,-1 0,1 0,1-1,-1 0,1 0,-8-11,-28-35,21 28,1-2,-22-36,20 18,1-2,3 0,2-1,2 0,-10-52,-27-255,42 263,5-159,8 201,2 0,2 1,3 0,29-91,-15 79,54-104,-61 136,1 1,1 0,1 2,2 0,33-32,-45 47,-1 0,-1 0,0-1,-1 0,0-1,-1 1,0-1,7-25,8-16,-8 31,-10 19,0-1,-1 0,1 1,-1-1,0 0,0-1,2-9,-5 14,1 1,0 0,-1 0,1 0,-1 0,1 0,0 0,-1 0,1 0,-1 0,1 0,0 0,-1 0,1 0,0 0,-1 0,1 0,-1 0,1 0,0 0,-1 0,1 1,0-1,-1 0,1 0,0 1,-1-1,1 0,0 0,0 1,-1-1,1 0,0 1,0-1,-1 0,1 1,0-1,0 1,-16 13,5-2,-28 31,-1-2,-50 38,78-73,11-12,17-15,40-20,-65 44,-1 0,1-1,-1-1,0 1,-19-1,15 0,-32 2,0-2,-69-7,98 4,1 0,0-1,0-1,1-1,-1 0,1-1,0 0,0-1,1-1,-19-14,32 22,1 0,-1-1,1 1,-1 0,1-1,-1 1,1 0,-1-1,1 1,0-1,-1 1,1-1,0 1,-1-1,1 1,0-1,0 1,-1-1,1 1,0-1,0 1,0-1,0 1,0-1,0 0,0 1,0-1,0 1,0-1,0 1,0-1,0 0,0 1,1-1,-1 0,22-13,41-2,-55 14,74-16,0 4,140-7,-173 20,-27-1,0 1,-1 1,1 2,0 0,-1 1,23 6,-41-8,1 1,-1 0,0-1,0 2,0-1,0 0,0 0,-1 1,1-1,-1 1,1 0,-1 0,0 0,0 0,-1 0,1 1,0-1,-1 0,0 1,0-1,0 1,0-1,-1 1,1 4,1 13,-1 0,-2-1,-2 27,0-9,1 286,2-302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35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186 694,'-1'-14,"-1"-1,0 1,-1 0,-1 0,-6-16,-4-18,-92-323,67 243,35 89,4 39,0 0,0-1,0 1,0 0,0 0,0-1,0 1,0 0,0 0,0-1,0 1,0 0,0 0,0-1,0 1,0 0,0 0,1 0,-1-1,0 1,0 0,0 0,0 0,1-1,-1 1,0 0,0 0,0 0,1 0,-1 0,0-1,0 1,1 0,-1 0,0 0,0 0,1 0,-1 0,14 16,42 74,106 126,86 67,-228-260,52 55,-8-12,-3 4,86 128,-146-196,1 1,-1-1,1 0,-1 1,0-1,0 1,0-1,0 1,0-1,-1 1,1 0,-1-1,1 1,-1 0,0 0,0-1,-1 1,1 0,0 0,-1-1,0 1,1-1,-1 1,-2 2,-1 1,-1 0,0 0,0-1,-1 0,1 0,-1-1,-10 7,-21 18,33-26,23-18,50-40,-50 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1.5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183 149,'-1'-7,"0"0,-1 1,0-1,0 1,0 0,0 0,-1 0,0 0,-1 0,1 0,-1 1,0 0,-8-8,8 7,-1 1,-1 0,1 0,-1 0,0 1,0 0,0 0,-1 0,1 1,-1 0,-14-5,20 8,-1 0,0 0,1 0,-1 0,1 0,-1 1,0-1,1 0,-1 1,1-1,-1 1,1 0,-1-1,1 1,-1 0,1 0,0 0,-1 0,1 0,0 0,0 0,0 0,0 1,0-1,0 0,0 1,0-1,0 1,1-1,-1 1,1-1,-1 1,1 0,-1 2,-2 8,1 0,1 0,-1 19,2-25,-2 47,2 0,14 93,-11-125,2 1,0-1,2 0,0 0,1 0,1-1,1-1,1 1,19 25,-20-34,0-1,1 0,1-1,-1 0,1-1,1 0,-1-1,1-1,1 0,-1 0,1-1,0-1,16 3,25 4,112 6,-161-17,75 5,84-7,-162 2,0 0,0 0,0-1,0 1,0-1,0 0,0 0,0 0,0 0,-1-1,1 1,0-1,-1 0,1 1,-1-1,1 0,-1-1,0 1,0 0,0-1,2-2,-2 0,0 0,0 0,0 0,-1 0,1 0,-1-1,-1 1,1 0,-1 0,0-1,-1-7,-1-5,-1 0,-1 1,-1 0,0 0,-1 0,-13-24,2 9,-1 1,-2 0,-38-45,47 65,0-1,0 2,-1 0,-1 0,1 1,-2 1,1 0,-1 0,0 2,-1 0,-14-5,-13 2,1 1,-1 3,0 1,-78 3,99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3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0,'-6'1,"-1"1,1-1,0 1,0 0,0 1,0-1,0 1,1 1,-9 5,-8 4,-5 2,0 1,2 2,-1 0,2 1,1 2,1 0,0 2,-31 42,41-47,0 1,2 0,0 0,1 1,0 0,2 1,1 0,0 0,2 0,0 1,2-1,0 1,1 28,2-43,-1 0,1-1,0 1,1 0,-1-1,1 1,0-1,1 1,0-1,0 0,0 0,1-1,-1 1,2-1,-1 1,0-1,1 0,0-1,0 1,1-1,-1 0,1 0,0-1,0 0,0 0,0 0,0-1,1 0,-1 0,8 1,21 3,-1-2,1-1,0-2,59-5,-35 2,-42 2,0-1,0 0,0-1,0-1,17-6,-29 8,-1 0,0-1,-1 0,1 0,0 0,0 0,-1-1,0 1,1-1,-1 0,0 0,0 0,0 0,-1-1,1 1,-1-1,0 1,0-1,0 0,0 0,-1 0,0 0,1 0,-1 0,0-7,1-29,-1 0,-6-50,2 50,0 10,-2 0,-1 1,-1-1,-2 2,0-1,-2 1,-2 0,0 1,-34-49,33 56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4.2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5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 1,'-6'0,"-1"1,1 0,0 0,-1 0,1 1,0 0,0 0,0 1,0 0,0 0,0 0,1 0,0 1,-1 0,1 0,1 1,-1-1,1 1,0 0,-4 6,6-8,0 1,0-1,0 0,1 1,-1-1,1 1,0-1,0 1,0 0,1-1,-1 1,1 0,0 0,0-1,0 1,1 0,-1 0,1-1,0 1,0-1,0 1,1-1,-1 1,1-1,0 1,0-1,0 0,0 0,0 0,1 0,-1-1,1 1,0-1,0 1,5 2,15 9,1-2,0-1,0-1,1-1,0-1,46 8,-21-4,89 21,-49-13,145 52,-233-72,0 1,0-1,0 1,0-1,0 1,-1 0,1 0,0 0,-1 0,1 0,-1 0,1 0,-1 0,1 1,-1-1,0 0,1 1,-1 0,0-1,0 1,0-1,0 1,-1 0,1 0,0 0,-1-1,1 1,-1 0,0 0,0 0,1 3,-3-1,1-1,-1 1,0-1,0 1,0-1,0 1,-1-1,0 0,1 0,-1 0,0 0,0-1,0 1,-5 2,-57 41,1 3,3 3,-63 68,123-118,0 0,-1 0,1-1,-1 1,1 0,-1-1,0 1,1-1,-1 0,0 1,0-1,0 0,0 0,0 0,-1-1,1 1,0 0,0-1,0 1,-4-1,4-1,0 0,1 1,-1-2,0 1,0 0,0 0,1-1,-1 1,0-1,1 1,0-1,-1 1,1-1,0 0,0 0,0 0,0 0,0 0,0 0,0-3,-7-14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5.8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1 199,'0'-2,"1"1,-1-1,1 0,-1 1,1 0,0-1,0 1,0-1,-1 1,1 0,1-1,-1 1,0 0,0 0,0 0,1 0,-1 0,0 0,1 0,1 0,37-17,-30 14,257-127,-246 120,-2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3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80,'1'-3,"1"1,-1-1,1 1,0 0,0 0,0 0,0 0,0 0,0 0,0 1,1-1,-1 0,1 1,-1 0,1 0,0 0,3-1,0-1,13-4,0 0,1 0,0 2,1 1,34-4,109 3,-157 5,58 1,0 4,0 2,0 2,-2 4,1 3,74 28,-99-29,0 1,-1 3,-1 1,-1 1,-1 2,0 2,-2 1,-1 2,-2 0,46 56,-48-47,-3 1,0 1,-3 1,-1 1,-3 1,-1 1,-2 0,-1 1,-3 0,-2 1,-2 1,-1-1,-2 62,-6-6,-1-47,3 1,2-1,10 63,-10-104,1 0,0 0,1 0,0-1,1 1,0-1,1 0,1 0,0-1,0 0,1 0,0-1,1 0,0 0,1-1,0 0,22 14,-20-17,0-1,0 0,0 0,0-2,1 1,0-2,0 0,-1 0,19-1,0-1,0-1,57-11,-67 7,0-1,0-1,0-1,-1-1,0-1,29-19,8-8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8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151 66,'-5'-1,"1"1,-1 0,0 1,0-1,0 1,0 0,0 0,1 1,-1-1,0 1,1 0,-1 0,-5 4,7-2,-1 0,1-1,-1 1,1 1,0-1,1 0,-1 1,1 0,0 0,0-1,0 1,-2 10,-7 25,1 0,2 1,2 0,2 0,1 1,6 76,-3-113,1 0,0 1,0-1,0 0,1 0,-1-1,1 1,0 0,0 0,1-1,0 1,0-1,0 0,0 0,0 0,1 0,0-1,0 1,0-1,0 0,0 0,0-1,1 1,0-1,-1 0,1 0,0 0,0-1,0 0,0 0,0 0,0 0,1-1,-1 0,0 0,0-1,0 1,7-2,-9 1,0 1,0-1,-1 0,1 0,0 0,0-1,-1 1,1-1,-1 1,1-1,-1 0,1 0,-1 0,0 0,0 0,0 0,0-1,-1 1,1-1,-1 1,1-1,-1 0,0 1,0-1,0 0,0 0,-1 0,1 0,0-5,1-12,-1 0,-1 0,-3-31,0 17,0-6,-2 0,-2 0,-20-64,-4-22,30 125,1-2,-1-1,0 1,0 0,1 0,0 0,-1-1,1 1,1 0,-1 0,0-1,1 1,-1 0,1 0,0 0,3-5,1 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49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50.2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0 122,'17'-14,"1"0,0 2,29-16,5-3,-48 28,1 0,0 0,0 1,0 0,0 0,0 0,0 1,0-1,0 1,1 1,-1-1,1 1,-1-1,0 2,1-1,-1 1,0-1,1 1,-1 1,0-1,0 1,0 0,0 0,8 5,-4-1,0 0,0 1,-1 0,1 1,-2 0,1 0,-1 0,0 1,-1 0,0 1,6 12,-10-17,0-1,0 1,0-1,-1 1,0 0,0-1,0 1,-1 0,1 0,-1 0,0-1,-1 1,1 0,-1 0,0 0,0-1,-4 10,-1 0,-1-1,-1 0,0 0,-13 15,-14 21,34-48,1 0,-1 0,0 0,1 0,-1 0,0 0,1 0,-1 0,1 0,0 0,-1 0,1 1,0-1,-1 0,1 0,0 0,0 1,0-1,0 0,1 0,-1 0,0 1,0-1,1 0,-1 0,0 0,1 0,-1 0,1 0,0 0,-1 0,1 0,0 0,0 0,-1 0,1 0,0 0,0 0,0-1,0 1,0 0,0-1,0 1,1-1,-1 1,0-1,0 0,0 1,0-1,1 0,0 0,11 2,0 0,0-1,0-1,14-1,-3 1,-10 1,0 0,0 1,0 0,0 2,0-1,0 2,-1 0,0 0,15 9,-24-12,0 1,-1-1,1 1,-1-1,0 1,0 0,0 1,0-1,0 0,0 1,-1 0,0 0,0-1,0 1,0 0,-1 1,1-1,-1 0,0 0,0 1,-1-1,1 0,-1 1,0-1,0 0,0 1,-1-1,0 1,0-1,0 0,0 0,0 0,-4 7,-6 10,0 0,-2 0,0-2,-26 30,4-5,-34 50,-228 290,282-365,4-4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52.8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0,'-2'1,"0"-1,0 1,0-1,0 1,0 0,1-1,-1 1,0 0,1 0,-1 0,0 1,1-1,-1 0,1 1,0-1,-1 0,1 1,0 0,0-1,0 1,0 0,0 0,0-1,1 1,-1 0,0 4,-2 3,1-1,0 1,1 0,-1 12,2-6,0-1,2 0,-1 0,2 0,0 0,0 0,1-1,1 1,0-1,8 13,-10-20,1 1,0-1,0 0,1 0,-1-1,1 1,0-1,1 0,0 0,-1 0,2-1,-1 0,0 0,1-1,-1 0,1 0,0 0,0-1,0 0,13 1,-18-2,0-1,0 0,0 0,0 0,0 0,0 0,1 0,-1-1,0 1,0-1,0 1,0-1,0 0,-1 0,1 0,0 0,0 0,0 0,-1 0,1-1,-1 1,1-1,1-1,-1 0,-1 0,1-1,-1 1,1 0,-1-1,0 1,0-1,-1 1,1-1,-1 1,0-1,0-5,0 0,-1 1,0 0,-1-1,0 1,0 0,0 0,-1 0,-1 1,1-1,-1 1,-6-9,7 13,0 0,-1 0,0 0,1 1,-1-1,0 1,0 0,0 0,0 0,0 1,-1 0,1-1,-1 2,1-1,-8 0,-9-1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53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8:54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51,'0'-1,"1"-1,0 0,0 1,0-1,0 1,0-1,0 1,0 0,0-1,0 1,1 0,-1 0,1 0,-1 0,0 0,1 0,0 0,2-1,33-13,-21 12,1 0,0 1,0 0,0 2,0 0,0 1,0 0,0 2,0 0,0 0,-1 2,1 0,-1 1,-1 1,1 0,-1 1,0 1,17 13,-29-20,0 1,0 0,0 0,-1 0,1 1,-1-1,1 1,-1-1,0 1,-1 0,1 0,-1 0,1 0,-1 0,0 0,-1 0,1 0,-1 0,0 1,0-1,0 0,0 0,-1 0,1 0,-1 1,-2 4,-4 9,-1 0,0 0,-2-1,-17 26,-6 11,-113 214,139-244,7-24,0 1,0-1,1 0,-1 1,0-1,0 0,1 1,-1-1,0 0,1 0,-1 1,0-1,1 0,-1 0,0 0,1 1,-1-1,0 0,1 0,-1 0,1 0,-1 0,0 0,1 0,-1 0,0 0,1 0,-1 0,1 0,-1 0,0 0,1 0,0 0,45-19,-30 11,11 0,1 0,0 2,57-6,7-1,57-11,-118 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8.1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0,'0'4,"0"6,0 10,5 1,5 6,5 2,5 6,3 4,6 1,-2-3,-5-8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9.2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1 349,'1'-5,"0"1,0-1,0 0,1 1,0-1,0 1,0-1,0 1,1 0,-1 0,1 0,0 0,1 1,3-5,55-47,-56 51,29-24,1 1,1 1,2 3,0 1,2 1,0 3,1 1,87-21,-120 37,1 1,-1 0,1 0,-1 1,0 0,1 1,-1-1,0 2,0 0,0 0,0 0,-1 1,0 1,1-1,-1 1,-1 1,1-1,11 12,-4-3,-1 1,0 0,-1 1,-1 0,0 1,-1 1,14 31,-18-36,-1 1,-1 0,0 0,-1 0,-1 0,0 1,-1-1,0 1,-1 0,-1 0,0 0,-1-1,-1 1,0 0,-1-1,-1 1,0-1,-1 0,0 0,-11 17,-14 20,-3-1,-3-1,-1-3,-2-1,-2-1,-2-3,-2-1,-1-3,-56 35,83-62,0 0,-1-1,0-1,0-1,-26 5,-109 15,97-22,35-5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4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174 305,'-2'0,"1"0,-1 0,1 0,-1 0,1 1,0-1,-1 0,1 1,-1 0,1-1,0 1,-1 0,1-1,0 1,0 0,0 0,0 0,0 0,0 0,0 0,0 1,-1 1,0 1,0-1,0 1,1 1,-1-1,1 0,0 0,-1 8,1 7,1 0,4 32,-4-47,10 69,3-1,28 89,60 136,-77-229,-18-51,-2-2,2 0,0 0,0-1,1 1,1-1,15 20,-23-34,0 0,0 0,0-1,0 1,0 0,0 0,0-1,0 1,0 0,0 0,0-1,0 1,0 0,0 0,0-1,0 1,0 0,0 0,0-1,1 1,-1 0,0 0,0 0,0-1,0 1,1 0,-1 0,0 0,0 0,0-1,1 1,-1 0,0 0,0 0,1 0,-1 0,0 0,0 0,1 0,-1 0,0 0,0-1,1 1,-1 0,0 0,0 1,1-1,-1 0,0 0,0 0,1 0,-1 0,0 0,0 0,1 0,-1 0,0 1,0-1,0 0,1 0,-1 0,0 0,0 1,0-1,0 0,1 0,-1 1,-1-23,-7-11,-2-1,-1 1,-2 1,-1 0,-1 1,-28-42,-17-38,-19-37,46 90,2 0,-41-115,69 165,1-1,0 0,1 0,0 0,1 0,-1 0,2 0,-1 0,1 0,1 1,-1-1,2 0,-1 0,1 1,0-1,1 1,0 0,0 0,1 1,0-1,1 1,-1 0,8-7,0 2,0 0,1 0,0 1,1 1,1 0,-1 1,2 1,-1 1,1 0,32-8,93-19,1 7,204-12,-337 39,0-1,0 1,0 0,0 1,0 0,15 5,-23-6,0 1,1 0,-1 1,0-1,0 0,0 0,0 1,0 0,0-1,-1 1,1 0,-1 0,1 0,-1 0,1 0,-1 0,0 0,0 0,0 0,0 1,0-1,-1 0,1 1,-1-1,1 1,-1-1,0 1,0-1,0 0,0 1,-1-1,0 4,-3 10,0 1,-1-1,-1 1,-1-1,0-1,-11 17,2 0,-36 61,-102 138,139-209,-49 47,64-69,0 0,-1 0,1 1,0-1,0 0,0 0,0 0,0 0,0 0,0 1,0-1,0 0,0 0,0 0,-1 0,1 0,0 1,0-1,0 0,0 0,0 0,0 0,0 1,0-1,1 0,-1 0,0 0,0 0,0 1,0-1,0 0,0 0,0 0,0 0,0 0,0 1,0-1,1 0,-1 0,0 0,0 0,0 0,0 0,0 0,1 0,-1 0,0 1,0-1,0 0,0 0,0 0,1 0,-1 0,16-1,26-8,-33 6,10-1,0 0,1 1,-1 1,0 1,1 1,-1 0,28 5,-40-4,-1 1,1 0,0 0,0 1,-1 0,1 0,-1 0,0 1,0 0,0 0,-1 1,1 0,-1-1,0 2,-1-1,1 1,-1-1,0 1,0 0,-1 1,0-1,0 1,3 10,1 13,-2 0,-1 0,-1 1,-2-1,-1 1,-1-1,-8 47,3-36,-3-1,-1 0,-2 0,-26 59,25-70,-1 0,-2-2,-1 0,-1 0,-1-2,-33 35,40-50,0 0,-1-1,0 0,-1-1,0 0,0-2,0 1,-1-2,0 0,0 0,-1-2,1 0,-1 0,1-2,-1 0,0-1,0 0,-26-4,29 1,1 0,-1-1,0 0,1-1,0-1,0 0,0 0,1-1,0-1,0 1,1-2,0 0,0 0,1-1,0 0,1 0,-11-18,16 23,0 1,1-1,0 0,0 0,0 0,0 0,1 0,0 0,0 0,0 0,1-1,0 1,0 0,0-1,0 1,1 0,0 0,0 0,0-1,1 1,0 0,4-8,6-3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6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1 206,'3'43,"1"0,3 0,23 79,-2-7,-9-15,20 83,-26-151,-13-32,0 0,0 0,0 0,0 0,0 0,0 1,0-1,0 0,0 0,1 0,-1 0,0 0,0 0,0 0,0 0,0 0,0 0,0 1,1-1,-1 0,0 0,0 0,0 0,0 0,0 0,0 0,1 0,-1 0,0 0,0 0,0 0,0 0,0 0,0 0,1 0,-1-1,0 1,0 0,0 0,0 0,0 0,0 0,1 0,-1 0,0 0,0 0,0 0,0 0,0-1,0 1,0 0,0 0,0 0,0 0,0 0,1-1,2-20,-5-318,4-57,-2 389,0 1,1 0,0-1,1 1,-1 0,1 0,0 0,1 0,-1 0,1 0,0 0,1 1,-1 0,1-1,0 2,1-1,6-6,-7 8,0 1,1-1,-1 1,0 0,0 1,1-1,-1 1,1 0,0 0,-1 0,1 0,0 1,-1 0,1 0,0 0,-1 1,1 0,0 0,-1 0,1 0,-1 1,1-1,-1 1,7 4,63 33,-2 2,-1 4,-3 3,-2 3,-2 2,77 84,-137-132,38 39,-2 2,40 59,-71-89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4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368 984,'6'0,"-1"1,1 0,-1 1,0-1,1 1,-1 0,0 0,0 0,0 1,0 0,-1 0,8 6,55 55,-43-40,895 963,-905-972,25 32,-37-45,0 1,0 0,0 0,0 0,-1 0,1 0,-1 0,0 0,0 0,0 1,-1-1,2 7,-2-10,-1 1,1-1,0 0,0 0,0 1,0-1,0 0,0 1,0-1,0 0,-1 0,1 1,0-1,0 0,0 0,-1 0,1 1,0-1,0 0,0 0,-1 0,1 0,0 1,0-1,-1 0,1 0,0 0,-1 0,1 0,0 0,0 0,-1 0,1 0,0 0,-1 0,1 0,0 0,0 0,-1 0,1 0,0 0,-1 0,1 0,0 0,0-1,-1 1,1 0,-8-4,1 1,0-1,1-1,-1 1,1-1,-1-1,-6-7,-3-1,-355-326,-510-603,840 895,17 21,1 0,2-2,0 0,-24-49,44 76,-1 0,1 0,0-1,1 1,-1 0,0 0,1-1,-1 1,1 0,0-1,-1 1,1-1,0 1,1 0,-1-1,0 1,1 0,-1-1,1 1,1-4,0 4,-1 0,1 0,0 1,-1-1,1 1,0-1,0 1,0 0,0-1,0 1,1 0,-1 1,0-1,0 0,1 0,4 0,8 0,1 0,0 1,0 1,29 4,51 14,-1 5,175 69,-94-30,87 32,120 39,-297-109,0-4,133 16,-211-36,-1-1,1 1,-1-1,1-1,-1 1,10-3,-16 3,1-1,0 1,-1-1,1 0,-1 0,1 1,-1-1,1 0,-1-1,0 1,1 0,-1 0,0-1,0 1,0 0,0-1,0 1,0-1,0 1,-1-1,1 0,-1 1,1-1,-1 0,1 1,-1-1,0 0,0 1,0-1,0-3,-1-8,0 1,-1-1,0 1,-1-1,0 1,-1 0,0 0,-11-19,-7-8,-30-40,37 57,-103-152,-251-282,356 442,7 7,0 0,0 0,-1 1,0 0,0 0,-1 0,1 1,-1 1,0-1,-1 1,-12-5,17 9,1-1,0 1,0-1,0 0,1 0,-1 0,0-1,0 1,0-1,1 1,-1-1,1 0,-1 0,1 0,-3-3,1-4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6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87,'0'-4,"0"-6,0-5,5-1,5 3,5 4,1-2,-3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07.5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156 1,'-3'1,"0"0,0-1,0 2,1-1,-1 0,1 0,-1 1,1 0,-1-1,1 1,0 0,0 0,-1 0,2 1,-4 3,-26 38,18-21,2 1,0 0,1 0,2 1,0 1,2-1,1 1,0 0,2 1,2-1,0 0,3 33,-1-53,-1 1,1-1,0 0,0 0,0 0,1 0,0 0,1 0,-1 0,1 0,0-1,0 0,1 1,-1-1,1 0,1-1,-1 1,0-1,1 0,0 0,10 6,-7-6,-1-2,0 1,0-1,1 0,-1 0,1-1,0 0,-1 0,1-1,0 0,-1 0,1-1,0 0,-1-1,1 1,-1-1,12-5,43-20,-1-2,69-46,-109 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2.2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0,'1'14,"1"0,1-1,0 1,1-1,1 0,8 18,1 5,92 267,147 349,-241-627,-7-18,0 1,-1 0,0 0,0 0,-1 0,0 1,-1 0,0-1,0 1,1 16,-4-24,1-1,0 0,0 1,-1-1,1 0,0 1,0-1,-1 0,1 0,0 1,-1-1,1 0,0 0,-1 0,1 1,-1-1,1 0,0 0,-1 0,1 0,-1 0,1 0,-1 0,1 0,0 0,-1 0,1 0,-1 0,1 0,0 0,-1 0,1 0,-1 0,1-1,0 1,-1 0,1 0,0 0,-1-1,1 1,0 0,-1-1,1 1,0 0,-1 0,1-1,0 1,-1-1,-17-15,-21-35,3-3,1-1,3-1,-48-120,60 126,2-1,2-1,2 0,-13-100,25 131,1-1,0 1,2 0,0 0,2 0,0 0,1 0,1 0,1 1,1 0,1 0,0 0,2 1,0 1,16-23,-21 36,0 0,0 1,0-1,1 1,-1 0,1 0,0 1,0 0,0 0,1 0,-1 1,1 0,-1 0,1 0,0 1,8 0,0-1,0 2,-1 0,1 0,0 2,0 0,22 6,-34-8,0 2,0-1,0 0,0 1,0-1,0 1,0 0,-1 0,1 0,-1 0,1 0,-1 1,0-1,1 1,-1-1,-1 1,1 0,0 0,-1 0,1 0,-1 0,0 0,0 1,0-1,-1 0,1 0,-1 5,1 9,-1-1,0 1,-2-1,-4 23,4-24,-20 99,-64 202,-72 98,150-384,8-30,0 0,0 0,1 0,-1 1,0-1,0 0,1 0,-1 0,0 0,0 0,1 0,-1 0,0 1,1-1,-1 0,0 0,0 0,1 0,-1 0,0 0,1 0,-1 0,0-1,0 1,1 0,-1 0,0 0,0 0,1 0,-1 0,0 0,0-1,1 1,-1 0,0 0,0 0,1-1,-1 1,0 0,0 0,0-1,0 1,0 0,1-1,40-42,-31 32,45-38,-52 46,0 0,0 1,1 0,-1 0,1 0,-1 0,1 0,0 1,0-1,0 1,0 0,0 1,0-1,0 1,5-1,-7 2,0 0,-1 0,1 0,0 0,-1 0,1 0,0 0,-1 1,0-1,1 0,-1 1,0-1,0 1,1 0,-1-1,0 1,-1 0,1 0,0 0,-1 0,1 0,-1-1,1 1,-1 0,0 0,0 0,0 0,0 0,0 0,0 0,0 0,-1 2,0 2,0 1,0-1,0 0,0 0,-1-1,0 1,0 0,-1 0,-4 7,-164 204,170-215,0-1,0 1,0-1,0 1,0-1,0 1,-1-1,1 0,-1 0,1 1,0-1,-1 0,0 0,1-1,-1 1,0 0,1 0,-4 0,4-2,0 0,1 0,-1 0,0 0,1 0,-1 0,1 0,-1 0,1-1,0 1,-1 0,1 0,0 0,0-1,0 1,0 0,0 0,0 0,0-1,0 1,0 0,1 0,-1 0,0-1,1 1,-1 0,2-1,4-22,2 0,0 1,2 0,0 0,2 1,14-21,96-122,-89 123,-9 12,2 0,0 2,2 2,2 0,38-26,-45 36,2 2,0 1,0 0,1 2,0 1,1 1,53-10,-77 18,1 1,-1-1,0 1,0-1,0 1,0 0,1 0,-1 0,0 1,0-1,0 1,1 0,-1 0,0 0,0 0,0 0,-1 1,1-1,0 1,2 2,-3-2,-1 0,0 1,1-1,-1 1,0-1,0 1,-1 0,1-1,-1 1,1 0,-1 0,0-1,0 1,0 0,0 0,-1-1,1 1,-1 0,1-1,-1 1,0 0,0-1,-2 5,-16 32,-1 0,-2-2,-2 0,-1-2,-57 62,78-92,-31 36,-1-1,-2-2,-2-2,-62 45,93-76,0-1,-1 0,1 0,-1-1,0-1,1 1,-1-1,0-1,-12 1,-16-2,-42-4,9 0,18 4,31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3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72 186,'-1'126,"-1"20,25 221,-21-359,-2-2,0-1,1 1,0-1,0 1,1-1,-1 1,1-1,0 0,1 0,3 6,-6-12,1 1,0-1,-1 1,0-1,1 1,-1-1,1 1,-1-1,0 0,1 1,-1-1,0 0,0 1,1-1,-1 0,0 1,0-1,0 0,0 0,0 1,0-1,0 0,0 1,0-1,0 0,-1-1,1-25,-18-106,-55-199,65 306,2-1,1 1,2-1,0 0,1-41,3 59,0-1,0 0,1 1,0-1,1 1,0-1,0 1,1 0,0 0,1 0,0 1,0 0,1 0,0 0,0 1,1-1,0 1,11-8,-16 14,0-1,0 1,0-1,0 1,1 0,-1 0,0 0,1 0,-1 0,1 1,-1-1,1 1,0-1,-1 1,1 0,-1 0,1 0,0 0,-1 1,1-1,-1 1,1 0,-1-1,1 1,-1 0,0 1,1-1,-1 0,0 1,3 1,5 6,0 0,-1 0,0 1,14 21,-1-2,55 53,163 135,-202-188,-25-18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3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75,'0'-5,"0"-5,4-1,6-3,6 1,3 3,4 2,-2 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4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0,'-6'7,"0"1,1 0,0 0,0 0,1 0,0 1,0 0,1 0,0 0,1 0,-1 0,2 0,0 1,0-1,0 1,1-1,1 1,0-1,0 0,0 1,1-1,5 13,-5-19,0 0,0-1,0 1,0 0,0-1,1 0,-1 1,1-1,-1 0,1 0,0 0,0-1,0 1,0-1,0 0,0 0,1 0,-1 0,0 0,0 0,1-1,-1 0,0 0,1 0,-1 0,1 0,-1-1,0 1,4-2,15-3,-1 0,0-1,26-12,-31 11,25-12,-24 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5.4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0,'5'0,"1"9,8 2,2 4,2 4,2-1,-1-5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6.5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1 105,'-1'-4,"1"0,0-1,0 1,1 0,-1 0,1 0,0 0,0 0,0 0,1 1,-1-1,1 0,0 0,0 1,0-1,1 1,-1 0,1 0,-1 0,7-5,-4 5,1 0,1 0,-1 0,0 1,1 0,-1 1,1-1,0 1,-1 0,1 1,13 0,19-1,0 3,0 0,0 3,-1 1,1 2,-1 2,71 28,-105-36,0 0,0 0,1 1,-1-1,-1 1,1 0,0 0,-1 0,0 0,1 1,-1 0,-1-1,1 1,0 0,-1 0,0 1,0-1,0 0,2 9,-4-8,1 0,-1 0,0 0,-1 0,1 0,-1 0,0 0,0-1,-1 1,1 0,-1-1,0 1,0-1,-1 0,1 1,-1-1,0 0,0-1,-4 5,-299 334,272-307,-2-2,-44 33,66-56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7.7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40 167,'1'-6,"0"-1,1 1,-1 0,1 0,0 0,1 0,0 0,4-8,14-35,-20 47,0 0,-1-1,0 1,1-1,-1 1,0 0,0-1,-1 1,1-1,0 1,-1 0,1-1,-1 1,0 0,0-1,0 1,0 0,-2-3,3 5,0-1,-1 1,1-1,-1 1,1-1,0 1,-1-1,1 1,-1 0,1-1,-1 1,1 0,-1-1,1 1,-1 0,0 0,1-1,-1 1,1 0,-1 0,0 0,1 0,-1 0,1 0,-1 0,0 0,1 0,-1 0,1 0,-1 0,0 0,0 1,-19 16,-6 28,23-36,1 0,0 0,0 0,1 0,0 0,1 0,0 1,0-1,1 0,0 0,1 1,0-1,0 0,1-1,0 1,1 0,0-1,7 12,10 14,1-1,51 58,-63-79,140 174,-8 6,-9 6,-9 5,192 432,-171-340,-114-235,134 294,26 49,-154-336,3-1,3-3,90 103,-115-147,1-1,1-1,1 0,0-2,1-1,1 0,0-2,0 0,2-2,-1 0,1-2,36 7,-49-14,0 0,0-1,0-1,-1 0,1-1,0 0,0 0,-1-1,19-8,7-1,-6 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19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1 573,'1'-9,"0"-1,0 0,1 1,0 0,1-1,0 1,6-13,37-61,-30 56,15-30,3 1,3 1,2 3,54-57,-89 104,1 1,0-1,0 1,0 0,1 0,-1 1,1-1,0 1,0 0,8-2,-11 5,1-1,0 1,0 0,0 0,0 0,0 1,0-1,0 1,0 0,-1 0,1 0,0 1,-1-1,1 1,-1 0,1 0,-1 0,5 4,45 38,-2 1,82 96,-73-74,126 145,303 454,57 296,-404-679,276 523,-400-775,2-2,1 0,1 0,52 48,-66-69,0 1,0-1,0 1,-1 0,9 18,-15-26,0 1,0 0,0 0,0 0,-1-1,1 1,-1 0,1 0,-1 0,0 0,1 0,-1 0,0 0,0 0,-1 0,1 0,0 0,-1 0,1 0,-1 0,0-1,1 1,-1 0,0 0,0-1,0 1,0 0,-1-1,1 1,0-1,-1 1,1-1,-1 0,1 0,-1 0,0 0,1 0,-1 0,0 0,0 0,-3 0,-8 4,-1-2,0 0,1-1,-1 0,0-1,-25-2,-14 3,-319 16,340-17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5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154 275,'-1'0,"0"0,0 0,0 1,0-1,0 0,0 1,0-1,1 1,-1-1,0 1,0 0,0-1,1 1,-1 0,0-1,1 1,-1 0,1 0,-1 0,1-1,-1 1,1 0,-1 0,1 0,0 0,0 0,-1 2,-4 30,5-29,-1 21,1 0,2 0,0 0,2-1,1 1,1-1,0 0,2 0,1-1,1 0,16 26,-1-6,2-1,1 0,3-3,57 58,-84-92,0-1,0 0,1-1,-1 1,1-1,0 0,1 0,-1 0,0-1,1 1,-1-2,1 1,0 0,-1-1,1 0,0-1,0 1,0-1,8-1,-9 0,0 0,0 0,0-1,0 0,0 0,-1 0,1-1,-1 0,0 0,1 0,-1 0,-1 0,1-1,0 0,-1 0,0 0,0 0,0 0,0-1,-1 1,1-1,1-6,2-7,-1 0,0-1,-2 1,0-1,-1 0,-1 1,-1-30,-4-4,-15-75,13 94,-1 0,-2 0,-2 1,-21-47,27 69,-1-1,0 1,-1 1,1-1,-2 1,0 0,0 0,0 1,-1 0,0 1,-1 0,1 0,-1 1,-1 1,1-1,-18-5,-67-23,-172-87,241 107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50.8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8924.18555"/>
      <inkml:brushProperty name="anchorY" value="-45807.61719"/>
      <inkml:brushProperty name="scaleFactor" value="0.5"/>
    </inkml:brush>
  </inkml:definitions>
  <inkml:trace contextRef="#ctx0" brushRef="#br0">0 1,'0'0,"0"0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1.6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647.61719"/>
      <inkml:brushProperty name="anchorY" value="-41987.32422"/>
      <inkml:brushProperty name="scaleFactor" value="0.5"/>
    </inkml:brush>
  </inkml:definitions>
  <inkml:trace contextRef="#ctx0" brushRef="#br0">0 1911,'0'0,"5"4,5 7,6 4,4 5,7 2,3 13,11 6,5 1,-2 2,3-2,0-9,-3-10,-6-8,-3-6,-5-6,3-8,-2-6,4-6,4-14,8-14,10-21,6-20,2-16,-2-23,2-13,-3-15,-2-10,-8-8,-4 1,-5 2,-7 10,-4 4,-4 18,-2 18,-2 21,-4 18,-7 28,-4 30,-4 17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51.6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194.18555"/>
      <inkml:brushProperty name="anchorY" value="-47077.61719"/>
      <inkml:brushProperty name="scaleFactor" value="0.5"/>
    </inkml:brush>
  </inkml:definitions>
  <inkml:trace contextRef="#ctx0" brushRef="#br0">0 3898,'0'0,"0"4,0 7,0 10,5 4,10 12,11 18,19 14,17 14,16 14,12 11,2 5,4-11,-8-11,-8-14,-10-15,-8-19,-6-16,-9-12,-40-15,-1 0,0 0,0 0,-1-1,1 1,7-3,-7-1,0 2,0-1,0 0,0-1,-1 1,9-8,45-47,11-31,36-49,25-55,26-39,20-38,14-43,24-34,10-26,12-19,-8 5,-5 19,-7 15,-17 27,-20 40,-28 47,-26 45,-27 48,-30 44,-22 40,-23 34,-21 20,-13 18,-6 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52.82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585.97656"/>
      <inkml:brushProperty name="anchorY" value="-44474.57813"/>
      <inkml:brushProperty name="scaleFactor" value="0.5"/>
    </inkml:brush>
  </inkml:definitions>
  <inkml:trace contextRef="#ctx0" brushRef="#br0">49 3404,'0'0,"0"-5,-5-6,0-4,-5-5,0-2,2 7,2 10,2 9,6 9,2 6,6 10,10 17,4 11,8 6,6 5,11 3,4-2,1-8,2-11,-6-8,-7-13,-1-10,-5-9,-3-10,-4-10,-3-7,9-14,5-24,14-23,13-29,23-24,10-36,11-35,12-29,16-22,-3-21,5-9,-2 6,-9 15,3 8,-9 14,-6 24,-6 26,-16 28,-19 23,-18 25,-14 26,-17 19,-7 23,-3 12,-2 14,-3 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0.8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603.64453"/>
      <inkml:brushProperty name="anchorY" value="-42341.71094"/>
      <inkml:brushProperty name="scaleFactor" value="0.5"/>
    </inkml:brush>
  </inkml:definitions>
  <inkml:trace contextRef="#ctx0" brushRef="#br0">0 1625,'0'0,"0"4,0 12,10 5,5 9,11 22,3 6,12 15,10 15,4 3,8 6,-6-8,-1-8,-8-10,-1-14,-7-10,-4-15,-5-12,-3-10,-1-10,2-15,1-12,9-21,5-17,9-25,3-11,6-18,-1-11,4-11,-2-6,-2 1,-4-2,-2-6,-2 0,-2 9,-1 1,-5 5,-5 15,-1 9,-4 12,-2 16,-4 13,-1 15,-7 9,-6 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2.3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5353.41406"/>
      <inkml:brushProperty name="anchorY" value="-41347.73047"/>
      <inkml:brushProperty name="scaleFactor" value="0.5"/>
    </inkml:brush>
  </inkml:definitions>
  <inkml:trace contextRef="#ctx0" brushRef="#br0">1 1948,'0'0,"4"0,7 5,-1 10,9 6,4 14,18 17,16 21,11 10,13 14,13 0,2-6,-6-20,-4-20,-15-19,-9-15,-6-16,0-10,-48 4,0 1,0 0,0-1,14-10,41-34,4-28,10-30,2-31,8-20,9-19,19-23,19-28,6-7,3 6,-7 11,-4 27,-4 23,-16 28,-8 24,-10 24,-8 19,-20 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3.3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9461.38672"/>
      <inkml:brushProperty name="anchorY" value="-40669.87109"/>
      <inkml:brushProperty name="scaleFactor" value="0.5"/>
    </inkml:brush>
  </inkml:definitions>
  <inkml:trace contextRef="#ctx0" brushRef="#br0">1 1671,'0'0,"0"4,15 12,5 10,21 14,23 17,11 6,22 7,18-7,10-3,2-13,-9-14,-11-13,-20-9,-20-7,-12-4,-12-11,-3-12,-37 18,2 0,-1 1,0-1,0 0,4-10,22-36,-2-11,-1-13,4-5,4-27,6-21,3-15,9-9,12-14,11-2,5 0,12 9,6 8,8 15,-8 22,-10 20,-12 28,-21 18,-12 20,-17 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5.3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3157.94141"/>
      <inkml:brushProperty name="anchorY" value="-40269.51172"/>
      <inkml:brushProperty name="scaleFactor" value="0.5"/>
    </inkml:brush>
  </inkml:definitions>
  <inkml:trace contextRef="#ctx0" brushRef="#br0">122 11,'0'0,"0"-5,-5 0,0 10,-1 16,-3 22,1 24,1 32,-4 33,3 27,0 26,3 24,2 9,-4-3,1-16,1-25,1-29,-4-30,2-31,0-24,1-19,7-22,7-11,5-8,6-10,2-1,13-9,12-9,15 2,8-6,7-9,7 1,-3-5,-7 4,-6 4,-2 4,-10 8,-8-2,-9 7,-6 5,-10 1,-7-1,-8-2,-4-2,2-2,-2-2,0-5,-2-7,0-4,-1-6,-1-7,0-2,0-6,0 0,0 1,0 8,0 7,0 7,-1 16,1 19,0 14,6 9,4 16,5 8,0 10,7 15,8 15,7 20,5 12,10 13,-2-5,-4 1,-1-5,-4-11,-5-20,-9-15,-4-11,-1-19,-6-10,-5-7,-4-4,-4-7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6.1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5838.30469"/>
      <inkml:brushProperty name="anchorY" value="-44063.03125"/>
      <inkml:brushProperty name="scaleFactor" value="0.5"/>
    </inkml:brush>
  </inkml:definitions>
  <inkml:trace contextRef="#ctx0" brushRef="#br0">1 1,'0'0,"0"4,0 7,5 14,5 15,6 8,8 11,9 12,7 10,1-1,-3 0,3 4,-4-6,-3-11,-2-7,-8-11,-3-9,-5-6,-6-6,-4-2,2-2,-1-1,-3 5,0 1,-2 0,-1 0,0-1,3-1,1-1,0 0,-1-1,-1 5,-1-5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6.7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585.98438"/>
      <inkml:brushProperty name="anchorY" value="-46647.67578"/>
      <inkml:brushProperty name="scaleFactor" value="0.5"/>
    </inkml:brush>
  </inkml:definitions>
  <inkml:trace contextRef="#ctx0" brushRef="#br0">0 69,'0'0,"0"-5,0-6,0-4,0-5,0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6.1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7.8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8855.98438"/>
      <inkml:brushProperty name="anchorY" value="-47849.64453"/>
      <inkml:brushProperty name="scaleFactor" value="0.5"/>
    </inkml:brush>
  </inkml:definitions>
  <inkml:trace contextRef="#ctx0" brushRef="#br0">1 564,'0'0,"4"0,12 0,4-5,20-5,13-10,10-10,18-8,10-6,7-9,0 2,0-1,-8 0,-6 7,-10 4,-7 6,-13 5,-10 2,-8 7,-11 12,-9 11,-12 8,-11 8,-3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8.4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265.43359"/>
      <inkml:brushProperty name="anchorY" value="-48604.14844"/>
      <inkml:brushProperty name="scaleFactor" value="0.5"/>
    </inkml:brush>
  </inkml:definitions>
  <inkml:trace contextRef="#ctx0" brushRef="#br0">1 662,'0'0,"4"0,2-4,4-7,5-4,3 1,3 1,8-6,11-3,12-2,14-6,17-6,10-1,18-3,14-4,1-2,3-2,-5-1,-6 3,-11 6,-19 4,-20 10,-12 8,-17 2,-10 6,-10-2,-13 8,-6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09.8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4117.4375"/>
      <inkml:brushProperty name="anchorY" value="-49212.14063"/>
      <inkml:brushProperty name="scaleFactor" value="0.5"/>
    </inkml:brush>
  </inkml:definitions>
  <inkml:trace contextRef="#ctx0" brushRef="#br0">1 469,'0'0,"0"-9,5-13,5-8,5-9,10-7,-2-8,6-3,1 5,-5 1,-1 11,-6 6,0 10,-5 14,-4 12,-3 9,-3 13,-2 10,4 13,5 15,-1 9,5 5,3 18,8 2,3 4,-4-3,-5-5,0-10,-1-10,1-14,-3-11,-3-10,0-11,2-10,3-13,2-5,8-8,6-11,6-9,5-9,3-6,2-3,2-9,-6-5,-9-15,-6-5,-10-3,-8 1,-5 6,-5 3,-2 11,-2 7,-1 9,0 19,1 16,5 20,11 12,0 17,14 9,3 7,7 2,4 11,9 10,2 9,2 3,-1 0,-10-7,-7-13,-7-13,-8-11,-3-9,-2-10,-4-9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0.3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6978.13281"/>
      <inkml:brushProperty name="anchorY" value="-51082.76953"/>
      <inkml:brushProperty name="scaleFactor" value="0.5"/>
    </inkml:brush>
  </inkml:definitions>
  <inkml:trace contextRef="#ctx0" brushRef="#br0">360 0,'0'0,"0"5,0 11,-5 9,0 10,-5 12,-5 16,-8 18,-9 21,-2 13,0 9,1 0,-3 1,1-14,3-16,6-15,3-13,7-19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0.8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348.35156"/>
      <inkml:brushProperty name="anchorY" value="-51075.65625"/>
      <inkml:brushProperty name="scaleFactor" value="0.5"/>
    </inkml:brush>
  </inkml:definitions>
  <inkml:trace contextRef="#ctx0" brushRef="#br0">0 1,'0'0,"5"0,6 0,4 5,5 0,2 5,3 5,6-2,0-1,0 1,4 3,0-3,2-2,4 1,3 3,3 3,2-2,6 1,6 7,5 2,4 2,-1 0,-4-1,-4 0,-9-5,-9-6,-6-6,-6-4,-9-4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1.6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728.78125"/>
      <inkml:brushProperty name="anchorY" value="-52753.33984"/>
      <inkml:brushProperty name="scaleFactor" value="0.5"/>
    </inkml:brush>
  </inkml:definitions>
  <inkml:trace contextRef="#ctx0" brushRef="#br0">0 264,'0'0,"0"-9,0-7,0-5,0-3,5 4,1-2,4 1,9 3,5 0,3 0,6 2,10 0,5 3,4 3,6 3,1 4,-6 1,-1 2,-8-5,-5 0,-11 6,-8 5,-14 7,-6 10,-9 4,-1 7,-5 6,2 0,2 3,-2 6,3-2,2 2,3-6,7-9,6-10,7-9,5-7,3-5,7-3,1-1,1 4,4 0,-2 11,4 4,-2 10,-2 3,-2 0,-3 1,-2 3,-6-2,-6 0,-5-3,-10-1,-8-7,-3-7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2.23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984.90625"/>
      <inkml:brushProperty name="anchorY" value="-54614.97656"/>
      <inkml:brushProperty name="scaleFactor" value="0.5"/>
    </inkml:brush>
  </inkml:definitions>
  <inkml:trace contextRef="#ctx0" brushRef="#br0">510 0,'0'0,"0"5,0 6,0 4,0 5,0 3,-5 6,0 7,-5 1,-5 3,2 4,-3 7,-3 2,-2-3,3 0,5-7,-2-4,4-1,-2-8,-2-3,-3-3,2-1,-12 5,4 1,-7 5,-1-1,-3 5,0 3,1-1,8-3,2-9,7-7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2.7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8205.46094"/>
      <inkml:brushProperty name="anchorY" value="-54361.20703"/>
      <inkml:brushProperty name="scaleFactor" value="0.5"/>
    </inkml:brush>
  </inkml:definitions>
  <inkml:trace contextRef="#ctx0" brushRef="#br0">0 20,'0'0,"0"-4,5-2,5 1,11 1,3 6,4 1,1 6,5 0,4 4,9 4,10 3,6-3,7 2,14 0,7 3,11 5,-1-3,-3 1,-11-1,-11 0,-14-4,-8-6,-11-4,-12 0,-11-3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4.2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0750.39844"/>
      <inkml:brushProperty name="anchorY" value="-55947.45703"/>
      <inkml:brushProperty name="scaleFactor" value="0.5"/>
    </inkml:brush>
  </inkml:definitions>
  <inkml:trace contextRef="#ctx0" brushRef="#br0">258 152,'0'0,"4"0,2 5,-10 11,-2 4,-12 5,1 2,-8 1,-7-1,-2 0,0-5,1-6,8-11,7-9,6-9,6-11,3-5,3-1,1-6,5-5,5 2,1 2,-2-2,7 8,9 8,3 8,11 6,11 10,9 13,8 7,14 10,4 8,12 10,-7 5,-7 1,-6 6,-12-1,-13-6,-16-2,-13-3,-11 0,-8-6,-4-4,-8-5,-6-5,-5 4,-4-3,-7 5,-7-6,-5 3,0-2,-3 0,4-2,3 0,4-2,3-1,2-4,7-2,2-4,-1-4,5-10,4-8,9-12,8-10,7-5,6-6,4-4,3-3,-5 3,1 4,-1 9,-4 4,1 9,1 6,1 6,2 3,1 2,1 2,6 0,-5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4.7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654.46875"/>
      <inkml:brushProperty name="anchorY" value="-57793.67188"/>
      <inkml:brushProperty name="scaleFactor" value="0.5"/>
    </inkml:brush>
  </inkml:definitions>
  <inkml:trace contextRef="#ctx0" brushRef="#br0">282 0,'0'0,"0"5,0 6,-6 9,1 5,0 8,1 1,-4 5,0 8,-3 9,1 13,-3 10,-3 9,-4 7,-6 10,2-3,-1-5,1-10,-1-11,6-10,4-13,6-10,3-8,4-11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6.5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5.30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103.82813"/>
      <inkml:brushProperty name="anchorY" value="-57812.37891"/>
      <inkml:brushProperty name="scaleFactor" value="0.5"/>
    </inkml:brush>
  </inkml:definitions>
  <inkml:trace contextRef="#ctx0" brushRef="#br0">1 23,'0'0,"0"-4,5-2,5 0,6 2,3 1,9 6,2 1,1 6,9 5,5 8,3 4,8 2,16 5,5 0,10 5,11 2,4-1,-1-3,-6-8,0-4,-10-7,-10-6,-14-5,-12-4,-15-2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5.7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3732.86719"/>
      <inkml:brushProperty name="anchorY" value="-59489.88281"/>
      <inkml:brushProperty name="scaleFactor" value="0.5"/>
    </inkml:brush>
  </inkml:definitions>
  <inkml:trace contextRef="#ctx0" brushRef="#br0">1 1,'0'0,"0"4,0 7,0 4,0 10,4 12,7 14,4 9,9 18,4 6,7 3,-5-1,4-7,-7-7,-6-14,-2-10,0-10,-5-11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6.5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5284.46875"/>
      <inkml:brushProperty name="anchorY" value="-61619.75391"/>
      <inkml:brushProperty name="scaleFactor" value="0.5"/>
    </inkml:brush>
  </inkml:definitions>
  <inkml:trace contextRef="#ctx0" brushRef="#br0">1 351,'0'0,"4"-4,6-7,11-4,-2-5,9-2,6-8,1 4,4-5,9 0,3 6,2 2,1 0,0 6,-2 4,0 5,-5-2,-2-2,-4 2,-6 1,-3 2,-8 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7.08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7332.64844"/>
      <inkml:brushProperty name="anchorY" value="-62539.27734"/>
      <inkml:brushProperty name="scaleFactor" value="0.5"/>
    </inkml:brush>
  </inkml:definitions>
  <inkml:trace contextRef="#ctx0" brushRef="#br0">0 203,'0'0,"4"0,7 0,5 0,3-5,14-5,7 0,16-10,14-3,8-2,4 3,0 0,-5 0,-2 4,-11 6,-12 3,-14 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8.0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9399.67969"/>
      <inkml:brushProperty name="anchorY" value="-63606.3125"/>
      <inkml:brushProperty name="scaleFactor" value="0.5"/>
    </inkml:brush>
  </inkml:definitions>
  <inkml:trace contextRef="#ctx0" brushRef="#br0">0 151,'0'0,"0"-4,5-7,6 1,4-4,4-3,4 1,7-1,1 3,0-2,4 4,0 2,-3 4,4 2,-2 13,-1 6,-3 5,4 10,-2 6,4 6,-7 5,-1 3,-2 1,-6 0,-7 1,-4 5,-4 4,-8 10,-12 5,-7 7,-3 1,-3-4,-1-8,-4-7,0-11,1-9,2-9,11-11,17-9,12-7,14-5,15-4,19-6,26-6,17 0,15-9,12 2,6-2,2-1,-7-1,-11 4,-13 0,-16-1,-14 4,-16-1,-14 4,-14 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19.8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2511.07813"/>
      <inkml:brushProperty name="anchorY" value="-65715.85156"/>
      <inkml:brushProperty name="scaleFactor" value="0.5"/>
    </inkml:brush>
  </inkml:definitions>
  <inkml:trace contextRef="#ctx0" brushRef="#br0">0 0,'0'0,"0"4,0 7,0 5,5 3,6 4,-1 6,-1 2,9 11,-3-1,3 3,3 2,1 7,11 7,-3 0,0 0,-1-2,-2 3,-6-2,0-7,-1-2,-4-6,0-7,2-5,2-3,1-8,2-6,2-11,-1-5,2-3,-1-5,6-5,-1-5,6-3,4-2,3-6,9-6,-3-1,1-3,0 2,0-3,-5 3,-5 3,-10 3,-5 3,-7 2,-12 6,-10 1,-9 1,-6-2,-4 0,2-2,-1-1,5 0,5-1,-1 4,3 11,2 10,9 5,2 7,6 5,5 3,0 4,8 1,-3 1,2 0,6 5,1 6,-4-1,5-1,-6 7,4 4,1 3,5 1,0 1,-1 1,-2-6,-6 0,-2-5,-1-4,-4-5,-5-3,-5-3,-2-1,-4 0,0-1,-2 1,0-1,0 1,1-1,-1 1,1 0,0 1,-1-1,-4-5,-5-5,0-5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4.4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94.97314"/>
      <inkml:brushProperty name="anchorY" value="-7733.23779"/>
      <inkml:brushProperty name="scaleFactor" value="0.5"/>
    </inkml:brush>
  </inkml:definitions>
  <inkml:trace contextRef="#ctx0" brushRef="#br0">461 932,'0'0,"0"4,0 12,10-1,1 10,9 2,4 1,2 6,2 5,0-2,5 0,-6-4,-1-2,-6-3,-16-12,-11-5,-9-17,-16-9,-9-11,-17-25,-9-23,-2-10,-8-15,-2-15,4 1,6-5,15 8,16 13,15 19,10 12,13 10,10 6,-5 45,-3 0,1 0,1 0,-1 1,1-1,8-8,36-23,13 5,10 8,4 8,9 6,0 15,0 8,-1 7,2 4,-11 2,-7 1,-7 0,-11 4,-7 5,-13-1,-10-1,-8 3,-12-8,-3 3,-12-2,-6 4,-9 8,-1 4,-2 4,-3 2,7-6,1-4,8-7,11-9,12-9,8-7,13-6,5-3,13-3,11 0,4-1,7 5,5 6,-2 1,-7 4,-9-2,-3 3,-13 3,-9 2,-16 2,-11-4,-11 7,-6 0,-6 2,-1 5,-7 5,-5 9,-4 10,0-2,-1 0,3-6,3-6,4-6,3-5,-2-8,-4-8,6-1,1-5,2-2,7-3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5.4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341.89941"/>
      <inkml:brushProperty name="anchorY" value="-9632.13477"/>
      <inkml:brushProperty name="scaleFactor" value="0.5"/>
    </inkml:brush>
  </inkml:definitions>
  <inkml:trace contextRef="#ctx0" brushRef="#br0">460 0,'0'0,"-4"0,-7 0,-5 0,-3 0,-4 0,-6 5,-7 5,-1 11,-8 14,1 13,3 6,-1 9,3 10,10 0,7-3,9-5,6-10,4-9,3-8,6-12,6-9,5-7,9-6,3-4,11-1,10-1,15 0,8 1,9 0,8 0,5 0,4-4,-2-5,-5-5,-6-5,-13 3,-14-3,-13 5,-10 3,-17 5,-14 2,-7 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0.1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1,'0'0,"0"4,0 7,0 9,0 5,0 8,5 6,1 5,-1 9,4 7,5 16,8 11,4 7,-3 1,1-2,-1-10,1-10,-5-8,-5-6,-5-11,-4-8,-3-6,-1-10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1.2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500.60046"/>
      <inkml:brushProperty name="anchorY" value="-2430.23657"/>
      <inkml:brushProperty name="scaleFactor" value="0.5"/>
    </inkml:brush>
  </inkml:definitions>
  <inkml:trace contextRef="#ctx0" brushRef="#br0">0 455,'0'0,"5"-9,1-13,9-4,5-3,8-1,8-9,11 0,15-9,8-8,6 8,12 5,17 12,20 9,14 9,13 17,1 15,2 17,-10 5,-12 12,-15 2,-26-3,-16-6,-19-6,-19-6,-16-5,-11-2,-7-2,-15-1,-7 0,-6 5,-13 11,-17 15,-5 5,-18 17,-4 5,-9 7,5-4,2-3,13-12,13-8,6-16,10-10,1-7,5-10,3-6,3-7,2-3,2-3,5 4,1-1,-1 1,0 4,-2 4,0 0,-2-2,-1 3,0-3,0-1,4 1,1-1,0-2,-1-3,3 4,0-1,0-2,-3 0,-1-3,-6 0,-2-1,0-1,6-5,6-6,6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17.9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117 260,'0'-3,"-1"1,0 0,0 0,0-1,0 1,0 0,-1 0,1 0,-1 0,1 0,-3-2,-7-9,-6-16,1-1,1 0,1-1,-10-37,23 67,1-1,-1 1,1-1,-1 1,1-1,0 0,-1 1,1-1,0 1,0-1,0 0,0 1,0-1,1 1,-1-1,0 0,2-1,-2 3,1-1,0 1,-1 0,1 0,0 0,-1 0,1 0,0 0,-1 0,1 0,0 1,-1-1,1 0,0 0,-1 0,1 1,0-1,-1 0,1 1,-1-1,1 0,-1 1,1-1,-1 1,1-1,0 2,43 44,-43-45,309 328,5-40,-300-273,-1 1,0 1,-1 0,-1 1,0 0,-2 1,0 0,7 24,-17-42,1 0,-1 0,1 0,-1 0,0 0,0 0,0 0,-1 0,1 1,0-1,-1 0,1 0,-1 0,0 0,1 0,-1-1,0 1,0 0,-1 0,1 0,0-1,0 1,-1-1,1 1,-1-1,0 1,1-1,-1 0,0 0,0 0,1 0,-1 0,0 0,0-1,0 1,0 0,0-1,0 0,0 1,-1-1,-3 0,6 0,-1 0,0 0,1 0,-1 0,1 0,-1 0,0 0,1 0,-1 0,1 0,-1 0,0 0,1 0,-1-1,1 1,-1 0,1 0,-1-1,0 1,1 0,-1-1,1 1,0-1,-1 1,1 0,-1-1,1 1,0-1,-1 1,1-1,0 0,-1 1,1-1,0 0,8-20,27-17,6 13,-20 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2.55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78.71313"/>
      <inkml:brushProperty name="anchorY" value="-4756.45361"/>
      <inkml:brushProperty name="scaleFactor" value="0.5"/>
    </inkml:brush>
  </inkml:definitions>
  <inkml:trace contextRef="#ctx0" brushRef="#br0">0 408,'0'0,"0"5,5 16,1 9,9 20,10 22,9 15,7 19,0 7,4 2,-4-5,-4-14,-8-14,-9-17,-2-15,-7-11,-3-8,-4-16,-3-12,-5-6,-2-9,0-6,-4-3,-4-14,-4-6,-3-11,-7-8,-2-8,4-14,2-8,0-7,0 1,1-7,4 9,5 5,9 11,5 14,8 3,6 5,5 9,8-4,3 6,6 5,5 10,-1 4,-3 9,2 5,3 6,2 3,-3 2,7 17,6 11,17 15,12 23,4 10,1 11,-7-7,-7-1,-9-1,-6-8,-5 0,-7-4,-3-5,-5-4,-5-3,-3-6,-9-7,-6-6,-7-4,-4-8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3.0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962.62109"/>
      <inkml:brushProperty name="anchorY" value="-6707.75928"/>
      <inkml:brushProperty name="scaleFactor" value="0.5"/>
    </inkml:brush>
  </inkml:definitions>
  <inkml:trace contextRef="#ctx0" brushRef="#br0">0 245,'0'0,"0"-4,10-2,1-4,9 1,4-5,3-2,5-3,7-3,4-2,-2 4,3 0,-4-1,-4 5,-3 3,-8 0,-3 3,-6 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6.9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346.88867"/>
      <inkml:brushProperty name="anchorY" value="-11477.97266"/>
      <inkml:brushProperty name="scaleFactor" value="0.5"/>
    </inkml:brush>
  </inkml:definitions>
  <inkml:trace contextRef="#ctx0" brushRef="#br0">0 5,'0'0,"0"-4,0 3,5 6,0 11,0 11,0 14,-2 12,4 15,-1 13,4 9,5 16,-2 5,-1 2,1 9,2-8,-2-12,8-10,-3-13,-3-6,-5-13,-3-12,2-13,-2-8,-1-10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8.23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836.66113"/>
      <inkml:brushProperty name="anchorY" value="-14222.39941"/>
      <inkml:brushProperty name="scaleFactor" value="0.5"/>
    </inkml:brush>
  </inkml:definitions>
  <inkml:trace contextRef="#ctx0" brushRef="#br0">0 428,'0'0,"0"-4,0-12,10-4,6-10,4-2,14-6,7-4,6-4,9-2,1 3,6 5,4 9,9 10,12 8,12 11,11 10,12 13,11 5,3 9,-10 5,-12 6,-18 2,-11-2,-13 0,-14-4,-18 0,-15-4,-12 1,-8 3,-5 2,-3 2,-1 2,-5 6,-5 2,1 4,-9 0,-2 4,-3 4,-1-3,0-8,0-3,6-9,0-6,0-6,0-10,-1-7,4-1,-1-1,-1-2,-1 1,-1-1,-6 1,-1-2,-1-2,0-3,-3 2,-5 0,-4 2,-3 0,-13 7,-7 0,-1 2,6-4,4-2,3-5,2 2,7 2,5-1,0 4,4-4,3-1,-7 1,1-2,-4 4,4-3,-3-2,3-2,7-7,15-3,12 0,7-1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9.2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379.41309"/>
      <inkml:brushProperty name="anchorY" value="-16757.6582"/>
      <inkml:brushProperty name="scaleFactor" value="0.5"/>
    </inkml:brush>
  </inkml:definitions>
  <inkml:trace contextRef="#ctx0" brushRef="#br0">0 442,'0'0,"0"4,0 6,0 11,0 8,6 19,-1 12,5 13,5 12,3-2,-1 0,1-7,-3-12,-4-12,-3-11,-3-17,-3-17,-2-18,0-20,-1-17,1-18,-1-19,0-11,1-17,0-9,0 10,0 8,0 9,0 9,0 16,0 13,0 13,0 10,0 16,5 8,0 13,5 14,4 1,10 10,3 2,6 6,12 9,4 5,9 3,1 6,0 0,-1-1,-8-7,-1-1,-7-7,-6-6,-9-5,-8-3,-9-3,-4-6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39.9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460.65625"/>
      <inkml:brushProperty name="anchorY" value="-18330.0332"/>
      <inkml:brushProperty name="scaleFactor" value="0.5"/>
    </inkml:brush>
  </inkml:definitions>
  <inkml:trace contextRef="#ctx0" brushRef="#br0">1 73,'0'0,"0"-4,5-2,5 1,6 1,-2-4,4 0,1 2,3 1,1 2,1 1,1 1,0 1,1 0,-1 0,1-4,-1-1,1 0,-1 1,-5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42.95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8104.47656"/>
      <inkml:brushProperty name="anchorY" value="-19527.41406"/>
      <inkml:brushProperty name="scaleFactor" value="0.5"/>
    </inkml:brush>
  </inkml:definitions>
  <inkml:trace contextRef="#ctx0" brushRef="#br0">275 893,'0'0,"0"-4,5-2,0 6,5 1,0 11,3 5,8 11,-1 7,7 12,1 0,-4 3,-1 0,0-4,-5-5,0-6,-4-4,-5-3,-7-7,-9-6,-2-12,-5-8,-4-14,-13-11,-8-24,-6-27,-5-15,-1-14,-2-15,1-15,0 1,10 11,6 13,11 18,8 12,13 23,5 14,1 45,-2 1,1-1,0 0,0 1,0-1,0 1,0-1,1 1,3-5,-3 5,0 0,0 0,0 1,1-1,-1 1,0-1,1 1,-1 0,0 0,1 0,2 0,31-7,2 11,8 9,9 11,7 10,11 12,5 12,7 2,-4 12,4-1,-12 3,-7-9,-11-10,-6-5,-13-7,-11-7,-10-4,-7-4,-5-2,-4 0,4-6,0-11,5-4,5-5,4-1,4-1,-3-4,2 0,1 0,0 2,-3 6,-4 8,-5 5,-3 5,-4 9,-6 2,-1 11,-11 5,-5 9,-3 7,-2 1,-2-1,-4-7,5 1,1-11,1-3,0-10,1-9,0-9,-1-7,0-4,0-3,1-1,-2-1,1 0,5-5,0 1,10 0,5-3,8-5,8-8,6-4,9-2,4-1,6-4,10 0,9 1,3 1,11 7,5 7,8 6,6 6,11 2,4 8,-3 6,0 6,0 3,-15 4,-11 2,-10 0,-17 0,-16 0,-12 0,-10 5,-12 10,-8 10,-7 9,-10 7,-12 15,-7 9,-10 2,-7 3,4-3,-3-4,8-9,7-9,8-13,-4-7,0-3,2-12,4-1,-1-9,3-7,3-7,-3-1,-2 2,-4-3,-3-1,-2-4,-3-1,-5-7,-11-12,0-10,-15-16,-7-16,3-12,2-11,7 1,8-1,16 1,11 6,9 6,10 11,9 10,6 4,4 6,3 4,2 3,5 2,5 2,4 6,5 5,2 5,2-1,1 3,-5-3,-5-4,-5-4,-5-2,2 2,-2-1,-2-2,0 0,-2-2,-1-1,-6 5,0-6,-5 5,0-1,1-1,3 0,1-1,3 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44.0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474.83203"/>
      <inkml:brushProperty name="anchorY" value="-21177.9082"/>
      <inkml:brushProperty name="scaleFactor" value="0.5"/>
    </inkml:brush>
  </inkml:definitions>
  <inkml:trace contextRef="#ctx0" brushRef="#br0">663 119,'0'0,"0"-5,0-6,0-9,0-4,-5 1,-5 4,-5 6,-10 9,-8 15,-7 12,0 7,-8 13,-3 10,-7 10,0 11,5 10,1 12,3 1,5-2,10-4,11-5,8-9,8-9,4-1,9-11,5-9,7-9,3-5,3-10,2-8,0-2,1-4,4-3,0-2,0-3,9 0,4-1,3-1,8-5,2-4,-5-6,3 1,5-7,-1-3,-1-7,-1 0,-8-1,-1 2,-7 6,-10 3,-9 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46.2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108.52148"/>
      <inkml:brushProperty name="anchorY" value="-23346.41211"/>
      <inkml:brushProperty name="scaleFactor" value="0.5"/>
    </inkml:brush>
  </inkml:definitions>
  <inkml:trace contextRef="#ctx0" brushRef="#br0">24 1,'0'0,"-4"0,-2 5,0 10,2 15,1 10,6 13,1 13,11 28,9 30,5 18,12 22,6 25,4 18,1 17,2 3,-6 8,4 1,0 14,-5 4,-5-7,-6-5,-4-1,-4-9,-2 1,-6-7,-2-2,-4-1,1 5,-4 1,3 6,1-1,4-5,7-7,7-12,6-1,11-14,4-22,1-32,1-30,-7-31,-41-70,0 0,0-1,17 14,17 11,-5-15,-5-7,-3-5,-3-4,0-3,-2 0,0-1,-5 4,-18 1,0-3,-1 0,1 0,0 1,0-1,0 0,-1 1,1-1,0 0,-1 1,0-1,1 1,-1-1,1 2,-2 38,-4 29,-7 31,-1 38,3 42,1 37,9 47,7 35,11 3,2 6,3-5,6-11,6-18,1-20,4-25,-2-25,3-21,2-26,-3-27,2-17,2-11,1-6,2-3,-3-5,1 1,-5 7,1 7,-8-3,-4-4,-3-5,-2-7,-1-8,1-9,0-8,-5-10,0-13,1-13,1-10,1-8,1-9,1-9,1-5,5-5,10-13,16-17,20-25,22-20,19-20,12-20,4-1,-3-1,-11 2,-17 23,-22 19,-14 22,-11 25,-16 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9:47.80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138.84766"/>
      <inkml:brushProperty name="anchorY" value="-35807.24609"/>
      <inkml:brushProperty name="scaleFactor" value="0.5"/>
    </inkml:brush>
  </inkml:definitions>
  <inkml:trace contextRef="#ctx0" brushRef="#br0">1 952,'0'0,"0"-4,0-7,0-4,0-5,0-3,4-1,7-2,4 0,4-5,9 0,16-10,28-14,25-15,11-7,32-8,12-8,7 6,7 8,-4 18,-3 14,-13 15,-3 18,-17 15,-98 3,-1 1,35 9,-40-8,1 2,30 14,-39-13,0-1,-1 1,0 1,16 14,-13-7,-1 0,-2 0,17 24,-12-9,28 62,12 60,-5 18,-2 25,-7 24,-1 12,0 15,2-8,6 8,7 15,2-2,4-10,4-7,-2-17,-4-17,-2-13,-4-21,-3-7,-1-4,-2-4,0-5,5-2,-1-2,1-6,4-1,0 0,-2 1,4 6,-7 7,-2 6,-7 5,-6-12,-5-18,-4-19,-4-23,-6-23,-6-20,0-15,-5-9,-2-7,-3-2,-6-7,-8 6,-10 11,-5 8,-14 10,-6 25,-14 22,-24 26,-21 36,-34 31,-25 27,-29 19,-19 22,-12 2,-7 2,2-20,30-34,27-44,41-34,37-42,25-35,64-50,1-1,0 0,-1 0,1 0,-1-1,1 1,-1-1,0 0,-7 1,9 0,2-2,-1 0,0 1,0-1,0 0,0 0,0 0,0 0,0 0,0-1,1 1,-1 0,0 0,0 0,0-1,0 1,1-1,-1 1,0-1,0 1,0-1,1 1,-1-1,0 1,0-2,-1 2,1-1,0 0,0 0,0-1,1 1,-1 0,0-1,1 1,-1 0,1-1,0 1,-1-1,1 1,0 0,0-3,-2-25,5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3.6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0 975,'15'-16,"-2"-1,0-1,15-27,-8 14,61-108,95-224,-132 265,-32 74,-1 0,-1-2,-1 1,-1-1,8-50,-16 73,0 0,0 0,0 0,0 0,0 0,-1 1,1-1,-1 0,0 0,-1-3,2 5,-1 0,1 1,-1-1,1 0,-1 1,1-1,-1 1,1-1,-1 0,1 1,-1-1,0 1,1-1,-1 1,0 0,0-1,1 1,-1 0,0-1,0 1,0 0,1 0,-3 0,1 0,0 1,-1 0,1-1,0 1,-1 0,1 0,0 1,0-1,0 0,0 1,0-1,0 1,0 0,0 0,1-1,-1 1,1 0,0 1,-1-1,1 0,-1 3,-6 10,2 0,0 0,1 0,0 1,1-1,-2 27,5-34,0-1,1 0,0 0,0 1,1-1,-1 0,2 0,-1 0,1 1,0-2,1 1,0 0,0 0,0-1,1 0,8 12,3-2,1-1,1-1,0 0,1-1,1-1,28 14,129 46,-134-57,1 1,-2 2,0 2,45 31,-75-43,-2 0,1 1,-1 1,-1-1,1 1,-2 1,11 17,-16-25,1 1,-1-1,-1 1,1-1,0 1,-1 0,0 0,0-1,0 1,0 0,-1 0,1 0,-1 0,0 0,0 0,-1 0,1 0,-1 0,0 0,0 0,0 0,0-1,-1 1,0 0,0-1,0 1,0-1,-3 5,1-5,0-1,0 1,0 0,0-1,0 0,0 0,-1 0,1 0,-1-1,-6 1,-58 9,21-5,-78 29,56-13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6:21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1869 2939,'0'0,"0"0,0 1,1-1,-1 0,0 0,0 0,0 1,0-1,0 0,0 0,0 1,1-1,-1 0,0 0,0 1,0-1,0 0,0 0,0 1,0-1,0 0,0 0,0 1,0-1,0 0,-1 0,1 0,0 1,0-1,0 0,0 0,0 1,0-1,-1 0,1 0,0 0,0 1,0-1,0 0,-1 0,1 0,0 0,0 0,-1 1,1-1,0 0,0 0,0 0,-1 0,1 0,0 0,0 0,-1 0,1 0,0 0,0 0,-1 0,1 0,0 0,0 0,-1 0,1 0,0 0,0 0,-1 0,1-1,21 12,32-5,0-3,63-4,-25 0,824 33,-283-5,2339-9,-1866-21,-1094 3,1347-20,-738-8,698-28,-1 32,-1174 25,297-5,-300-4,157-29,-220 24,273-61,-310 62,1-2,-1-2,-1-1,-1-2,-1-2,46-33,-57 37,-21 14,0 0,-1 0,1 0,-1 0,0-1,0 0,6-6,-9 8,0-1,0 1,0 0,-1 0,1-1,0 1,-1 0,0-1,1 1,-1-1,0 1,0 0,0-1,-1 1,1-1,-1 1,1 0,-1-1,0 1,0 0,-2-4,-17-37,-42-63,10 20,-550-1112,600 1193,0-1,-1 1,1 0,-1 1,0-1,-1 0,1 1,-1 0,0 0,-6-5,6 7,0 0,0 0,0 0,-1 1,1 0,-1 0,1 0,-1 0,1 1,-1 0,1 0,-1 0,-5 1,-183 23,22-2,-1338 82,-14-133,798-58,539 60,-4028-754,3229 595,830 163,-150-12,278 35,0 2,0 0,0 2,0 1,1 1,-1 2,-32 13,-171 90,224-108,-477 223,-16-32,172-68,-334 123,-9-42,493-174,42-10,134-23,-1 1,0-1,0 1,0-1,0 1,0 0,0 0,1 0,-1 0,0 0,1 0,-3 2,3-2,1 0,-1-1,1 1,0 0,-1 0,1-1,0 1,-1 0,1 0,0 0,0-1,0 1,0 0,-1 0,1 0,1 0,-1-1,0 1,0 0,0 2,3 2,0 1,0 0,0-1,0 0,1 1,7 6,8 14,75 134,93 216,-101-196,286 612,-360-766,2-1,1 0,0-1,2 0,35 37,-37-47,0 0,1-2,1 0,0-1,0 0,1-2,0 0,38 12,252 57,-19-6,-243-57,-1 2,0 2,-2 2,49 31,-50-24,-2 3,-1 1,-2 2,0 2,-3 1,48 67,-81-102,1 0,0 1,-1-1,1 0,0 0,0 0,0 0,1 0,-1-1,0 1,1-1,-1 1,1-1,-1 0,1 0,-1 0,1 0,0 0,0-1,-1 1,1-1,4 0,-4-1,0 1,-1-1,1 0,-1 0,1 0,-1-1,1 1,-1-1,1 1,-1-1,0 0,0 0,0 0,0 0,0 0,-1 0,1-1,-1 1,1-1,-1 1,0-1,2-4,3-8,1 0,0 0,1 1,1 0,0 0,18-19,-12 18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6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1,'3'3,"-1"1,0-1,0 1,0 0,0-1,0 1,-1 0,2 6,4 12,24 50,849 1904,-866-1947,12 26,46 71,-51-97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7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456 1,'-1'8,"-1"1,0-1,0 0,-1 0,0 0,0 0,-1-1,-5 9,-7 17,-126 290,48-115,91-202,-63 133,56-120,-1-1,-1 0,-1-1,-1-1,-18 19,18-19,17-8,31-8,-23-1,33 0,-1 1,0 3,64 10,125 43,319 61,-427-105,-99-12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8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1,'-3'0,"0"0,1 0,-1 0,0 1,0-1,1 1,-1 0,0 0,1 0,-1 0,1 0,-1 0,1 1,0-1,-1 1,1 0,0 0,0 0,0 0,-3 4,2-1,0 0,0 0,1 1,0 0,0-1,0 1,0 0,1 0,-1 8,1 5,0 0,2 1,0-1,1 0,5 23,-7-39,1 1,0 0,0-1,0 1,0-1,0 1,1-1,0 0,-1 1,1-1,0 0,1 0,-1 0,0-1,1 1,0-1,0 1,5 3,-3-4,-1-1,1 0,-1 0,1 0,-1-1,1 0,-1 1,1-2,-1 1,1 0,-1-1,1 0,-1 0,1 0,4-2,4-2,-1 0,1-1,-1 0,-1-1,1 0,-1-1,0 0,0-1,-1 0,-1 0,10-13,-19 22,1-1,-1 1,0 0,1-1,-1 1,1 0,-1-1,0 1,1 0,-1-1,1 1,-1 0,1 0,-1 0,1-1,-1 1,1 0,-1 0,1 0,-1 0,1 0,-1 0,1 0,-1 0,1 0,-1 0,1 0,-1 0,1 0,-1 1,1-1,0 0,21 14,18 29,-35-38,99 94,-91-86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9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4343 767,'-9'-15,"0"1,-1 0,-1 0,0 1,-26-23,9 8,-52-52,-103-80,137 125,-1 2,-2 2,-2 3,-65-28,16 18,-2 4,-1 5,-134-21,95 31,-283-1,194 30,0 11,-431 97,367-42,-462 183,711-241,1 3,-83 52,116-66,1 1,0 0,1 1,0 0,0 1,1 0,0 0,1 1,0 0,1 1,0-1,1 2,0-1,1 0,-7 26,6 16,3 0,2 1,2-1,16 106,4-31,5-2,6-1,5-1,6-2,113 226,-77-206,6-4,6-3,6-4,150 158,-170-212,2-2,4-5,3-3,3-3,113 60,-116-80,1-4,2-4,1-4,2-3,1-5,110 15,-40-19,0-7,1-7,0-8,-1-6,275-49,-341 33,0-4,-2-4,-2-4,-1-4,-2-4,131-85,-93 41,-3-6,-5-5,160-169,-238 224,-2-2,49-71,-78 98,0 0,-1-1,-1 0,-1 0,-1-1,0 0,-2-1,0 0,-2 1,3-35,-7-8,-2 0,-3 0,-26-114,-75-178,40 183,-7 3,-124-208,65 162,-183-224,269 379,-2 1,-105-96,120 134,32 21,1-1,0 1,-1 0,1-1,-1 1,1 0,0 0,-1 0,1 0,-1 0,1 1,-1-1,1 0,0 0,-1 1,1-1,0 1,-1 0,1-1,0 1,0 0,-1 0,0 1,-10 11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4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2399 315,'-19'-10,"0"0,-1 1,0 1,0 1,-35-8,3 1,-92-28,-234-37,299 69,-1 3,0 4,0 3,-136 18,136-4,1 3,0 4,2 4,-143 65,168-64,2 2,1 2,1 2,2 3,2 1,1 2,-65 75,88-87,1 1,1 0,1 2,2 0,0 1,3 0,-13 44,19-55,2-1,0 1,1 0,1 0,1 0,0 1,2-1,0 0,1 0,1 0,1 0,0 0,14 33,-12-41,0-1,1 1,0-1,1 0,0 0,0-1,1-1,0 1,1-1,0-1,0 0,1 0,-1-1,2 0,11 4,20 6,0-2,78 15,-98-24,459 77,-354-68,236-7,-343-9,1-1,-1-1,0 0,0-2,0-1,-1 0,0-1,0-2,-1 0,0-1,32-25,5-10,-2-3,58-68,-21 21,67-55,-68 68,101-118,-188 197,0 0,1 0,-1-1,-1 1,1 0,-1-1,0 0,0 1,0-1,0 0,-1 0,0 0,0 0,0 0,-1-1,0 1,0-6,-3 0,1 0,-2 1,1-1,-1 1,-1 0,0 1,-6-10,-27-39,-1 1,-4 3,-1 1,-3 2,-102-85,149 136,-8-7,-1 0,1 0,-1 1,-1 0,1 0,-1 1,-16-6,5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5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79,'0'-1,"1"-1,-1 0,1 1,0-1,0 1,-1-1,1 1,0-1,0 1,1-1,-1 1,0 0,0 0,1 0,-1 0,0 0,1 0,-1 0,1 0,2-1,37-16,-34 16,22-7,2 2,-1 1,1 2,-1 1,1 1,47 4,-27-2,-49 0,206 7,-183-4,1 0,-2 2,1 1,0 0,-1 2,28 14,-46-20,0 1,-1 0,0 0,0 1,0-1,0 1,-1 0,1 0,-1 1,0-1,0 1,-1 0,1 0,-1 0,0 1,0-1,-1 1,0-1,0 1,0 0,-1 0,1 0,-2 0,1 0,-1 0,1 0,-2 1,1-1,-1 0,0 0,-2 7,-5 15,-2 0,0 0,-2-2,-1 1,-20 28,22-35,-38 67,4 1,-50 140,79-178,2 1,2 0,2 0,2 1,3 1,2 78,4-116,1-1,0 0,0 0,1 0,1 0,1-1,0 1,0-1,2 0,-1-1,2 0,-1 0,2 0,0-1,18 19,-5-12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1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2206 567,'-69'-15,"20"9,1 2,-1 3,-57 5,75 0,-1 0,0 3,1 1,1 1,-1 1,-28 15,-18 14,3 4,-96 72,-124 126,187-143,5 4,4 4,5 5,5 3,5 4,5 4,6 3,-87 206,127-243,4 1,4 2,4 1,4 0,4 1,4 0,5 1,3 0,4 0,27 147,-14-160,4 0,4-1,3-2,4-1,2-1,5-2,2-2,3-1,68 81,-89-124,2-2,0-1,2-1,1-1,0-1,2-1,60 30,-41-29,0-2,1-2,1-3,93 16,13-11,0-6,217-9,-243-12,0-6,-1-5,-1-6,-1-6,-2-5,-1-6,-2-5,142-75,-231 101,0-1,-1-2,-1-1,53-53,-27 15,62-83,-109 129,0-1,-1 0,-1-1,0 0,-2-1,0 1,-1-2,-1 1,0 0,-2-1,0 0,-2 0,0 0,-3-32,-5-16,-4-1,-38-125,25 103,-254-818,205 719,-9 3,-176-297,197 394,-4 2,-4 4,-3 2,-131-115,44 66,-259-165,354 257,-86-62,133 87,0 0,2-1,-1-1,2 0,0-1,-14-23,-8-31,26 50,0 0,-2 1,-20-29,22 39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2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96,'0'-7,"-1"0,-1 0,1 0,-1 1,-1-1,-5-13,-5-15,31 83,1-1,32 54,-21-41,586 1278,-608-1321,30 61,-32-69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13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327 0,'0'5,"-1"0,0 0,0-1,0 1,-1 0,1-1,-1 0,0 1,-1-1,-5 8,-35 43,21-29,-32 43,-125 173,178-242,0 1,1-1,-1 1,1-1,0 1,-1-1,1 1,-1 0,1-1,0 1,0 0,-1-1,1 1,0 0,0-1,0 1,-1 0,1-1,0 1,0 0,0 0,0-1,1 1,-1 0,0-1,0 1,0 0,1 0,-1-1,0 1,0-1,1 1,-1 0,1-1,-1 1,0-1,1 1,-1-1,1 1,0-1,-1 1,1-1,-1 1,1-1,0 0,-1 1,1-1,0 0,-1 0,1 1,0-1,-1 0,1 0,1 0,51 3,-36-3,5 2,-1 1,1 1,-1 1,0 1,0 1,21 10,119 66,-126-64,420 236,-442-247,-5-3,-1 0,1-1,-1 1,1-1,1-1,-1 0,0 0,1-1,-1 1,1-2,0 1,10-1,-5-5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2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575 1,'-10'0,"0"0,0 0,0 0,0 1,-1 0,-11 4,17-3,1-1,0 2,0-1,0 0,0 1,0 0,1-1,-1 2,1-1,0 0,-1 1,2-1,-1 1,-3 6,-26 44,3 0,-36 98,-25 125,30-59,9 2,10 3,10 1,-5 327,38-451,4-1,4 0,4 0,29 99,-20-119,3-1,4-1,3-1,3-2,57 86,-39-79,4-2,3-3,119 115,-127-144,3-1,1-4,2-1,2-4,114 53,-81-54,1-3,2-5,1-4,1-5,149 11,506-21,-734-9,-7 0,1 0,0-1,20-5,-31 6,0-1,0 0,0 0,0 0,0-1,0 1,0-1,0 1,0-1,-1 0,1 0,-1 0,0-1,1 1,-1 0,0-1,0 0,-1 1,4-7,4-15,-1-1,0-1,-2 1,-1-1,1-30,0-136,-6 152,-4-105,-7 0,-7 1,-5 1,-7 1,-5 1,-89-221,46 179,-8 3,-8 4,-7 4,-159-204,134 220,-7 6,-6 6,-6 6,-169-124,113 124,170 121,-1 0,0 2,-1 1,-62-16,81 27,1 2,0-1,-1 2,1 0,-21 2,15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3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 0,'-1'0,"0"1,0-1,0 1,0-1,0 1,0 0,0-1,0 1,0 0,0 0,1-1,-1 1,0 0,0 0,1 0,-1 0,1 0,-1 0,1 0,-1 0,1 0,-1 1,1-1,0 0,0 0,0 0,0 2,-5 38,4-35,-2 63,3 1,4 0,11 70,55 201,82 145,-112-371,-11-2,-13-44,-10-49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39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2926 397,'-7'-7,"-1"2,0-1,-1 1,1 1,-1-1,-11-3,-9-5,-113-50,-3 7,-2 5,-2 8,-164-27,-80 16,302 49,-1 4,-127 14,162-6,0 3,0 3,2 2,-99 41,114-38,1 2,1 2,0 2,2 1,1 2,2 1,-35 37,28-19,2 2,2 2,2 1,3 1,2 2,2 1,2 1,-32 113,25-40,6 2,5 0,-3 139,15-109,8 1,7-1,7 0,47 226,-35-284,4-1,81 184,-74-213,2-1,4-2,3-2,70 82,-81-112,1-2,1-2,2-1,2-1,0-3,2-1,1-2,2-2,0-2,1-2,1-2,1-2,0-3,98 16,-52-18,0-5,1-3,0-5,-1-3,0-5,0-4,-1-4,-1-4,151-57,-149 40,-2-3,-3-5,-1-4,-3-3,-2-4,-2-3,-4-4,135-147,-143 132,-4-4,-4-3,-3-2,-4-2,-5-3,72-189,-95 202,-3-1,-3-1,-5-1,-2 0,-5-1,-3 0,-4 0,-4-1,-14-87,5 96,-4 1,-3 0,-3 2,-3 0,-4 2,-2 1,-61-98,79 149,-1 1,-2 0,0 1,0 0,-2 2,0 0,-1 0,-1 2,0 1,-42-21,34 22,-1 1,-1 1,0 2,0 1,0 1,-1 2,0 1,-32 1,43 2,5 0,0 0,1-1,-20-3,31 4,-1-1,1 0,0 0,0 0,0 0,-1-1,1 1,1-1,-1 0,0 0,0 0,1 0,-1-1,1 1,-1 0,1-1,0 0,0 0,-2-4,3 5,0 0,1 0,-1 0,0 0,-1 0,1 0,0 0,-1 0,1 0,-1 0,1 1,-1-1,0 1,0-1,0 1,1 0,-1-1,-1 1,-3-1,-8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0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1,'5'1,"0"0,0 0,0 1,0 0,0 0,0 0,-1 1,1 0,-1-1,0 2,1-1,-2 0,1 1,5 6,5 3,605 641,-259-252,94 49,-437-432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1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0,'0'54,"-2"1,-16 92,13-123,-2 0,0-1,-1 0,-2 0,0-1,-1 0,-1-1,-22 29,-91 90,86-108,42-34,1-2,1 1,0 1,0-1,0 1,1-1,7-1,-2 3,0 0,-1 0,1 1,0 1,-1 0,1 0,-1 1,1 0,-1 1,0 0,0 1,11 5,19 11,61 42,-34-20,438 227,-375-209,276 83,-331-124,60 19,-115-30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3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1320 168,'-5'-1,"-1"-1,1 1,-1-1,1-1,-1 1,1-1,0 1,-5-5,-10-4,-7-1,-1 1,-1 1,0 1,0 2,-1 1,0 1,0 2,0 0,0 3,-59 5,55 0,-1 2,1 1,0 1,1 2,0 2,1 1,0 1,1 2,-32 23,22-10,3 2,0 1,2 2,2 2,1 1,2 1,2 2,1 1,3 1,1 1,2 1,-23 71,25-54,3 2,2 0,4 0,2 1,3 0,3 0,3 1,3-1,12 74,-4-75,2 0,4 0,2-2,3 0,2-1,3-2,3-1,2-1,3-1,2-2,2-2,3-1,2-3,2-1,1-2,3-3,2-2,109 65,-87-67,1-3,2-4,1-3,2-3,0-4,1-3,1-4,138 6,-130-19,-1-3,0-4,0-5,-1-3,0-3,-2-5,160-62,-194 62,-1-3,-1-2,-1-2,72-58,-94 65,-1-1,-2-2,0 0,-1-2,-2 0,-1-2,-1 0,26-55,-29 43,-1 0,-2-1,-1 0,-3-1,-2-1,-1 1,-2-1,-3 0,-1 0,-2 1,-9-48,1 33,-3 2,-3 0,-2 0,-2 2,-3 0,-2 2,-60-94,44 88,-3 3,-2 1,-3 2,-2 3,-2 1,-2 3,-103-64,-34-1,-232-97,76 42,92 35,229 116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4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557 747,'-13'-11,"-1"1,0 0,0 0,0 2,-2 0,1 0,-1 2,0 0,0 0,-22-3,35 8,0 0,1 1,-1-1,0 1,0-1,0 1,0 0,0 0,0 1,0-1,0 1,0-1,0 1,1 0,-1 0,0 0,0 0,1 0,-1 1,1-1,-1 1,1 0,0 0,-1 0,1 0,0 0,0 0,-2 5,2-3,0 1,1-1,0 1,0 0,0 0,1 0,-1 0,1 0,0 0,1 0,-1-1,1 1,0 0,0 0,0 0,4 7,9 21,1 0,2-2,1 0,1-1,1 0,29 29,-17-23,2-2,1-1,1-2,44 29,-51-43,2-1,-1-1,2-1,0-2,0-2,1 0,0-2,65 6,16-6,146-9,-242 0,4 1,0-1,-1-1,1-1,0-1,20-6,-36 8,0 0,0-1,0 0,-1 0,1 0,-1-1,0 1,0-1,0-1,0 1,-1 0,0-1,0 0,0 0,0-1,-1 1,0-1,0 1,0-1,-1 0,3-11,0-7,-1 1,-2-1,0 0,-1-1,-1 1,-2 0,0 0,-7-25,-5-12,-42-113,38 131,-2 1,-2 0,-2 2,-1 1,-3 0,0 3,-3 0,-1 2,-45-39,31 35,-1 3,-2 1,-1 2,-1 3,-2 2,-107-38,118 51,-78-13,105 24,0 1,-1 1,1 0,-1 1,0 1,1 0,0 1,-26 7,35-6,-1 0,1 0,0 0,0 1,0 0,1 0,-1 1,1 0,-8 9,-39 56,22-28,-71 93,-102 132,199-262,-2 2,0 0,0 1,1-1,0 1,-5 12,7-5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4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50,'0'-1,"1"1,-1-1,0 0,1 0,-1 0,0 1,1-1,-1 0,1 0,-1 1,1-1,0 0,-1 1,1-1,0 1,-1-1,1 1,0-1,-1 1,1-1,0 1,0 0,0 0,0-1,28-7,-17 4,7-1,1 0,-1 0,1 2,0 1,0 0,0 1,0 2,0 0,0 1,0 0,0 2,0 1,-1 0,0 1,22 11,-25-10,0 1,0 1,-1 1,0 0,0 1,-1 1,-1 0,0 1,0 0,-2 1,1 0,-2 1,0 0,-1 1,0 0,-1 0,5 18,-1 9,-2 0,-1 0,-3 1,1 58,-16 178,6-244,1 7,-3 0,-1-1,-18 61,22-97,1-5,0 0,0 1,1 0,-1-1,0 1,1-1,-1 1,1 0,0-1,-1 1,1 0,0-1,0 1,0 0,0-1,1 1,-1 0,0-1,1 1,-1 0,1-1,-1 1,1-1,0 1,-1-1,3 4,7-1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6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51,'-4'-9,"-11"-21,15 30,0-1,0 0,-1 1,1-1,0 0,-1 1,1-1,-1 1,1-1,-1 1,1-1,-1 1,1-1,-1 1,1-1,-1 1,0 0,1-1,-1 1,0 0,1-1,-1 1,0 0,1 0,-1 0,0 0,0 0,1 0,-1 0,0 0,0 0,0 0,0 1,0 0,0 0,1 0,-1 0,0 0,1 0,-1 0,1 0,-1 0,1 0,0 0,-1 0,1 0,0 0,0 0,0 1,-1-1,1 0,1 0,-1 0,0 0,0 1,0-1,1 0,-1 0,0 0,2 2,13 37,-13-36,210 436,-68-149,199 495,-32 14,-297-765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7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0,'-12'15,"1"0,1 0,0 1,2 1,-1-1,2 2,0-1,-6 28,-3 2,-50 140,-149 395,213-574,5-9,17-22,26-40,-44 60,1-2,4-5,1-1,-1 1,2 1,-1-1,18-13,-23 21,1 0,-1 0,1 0,0 0,0 1,-1 0,1 0,0 0,0 0,0 0,0 1,0 0,1 0,-1 0,0 0,0 1,0-1,0 1,0 0,0 0,7 4,40 18,-1 2,51 34,24 13,-43-30,132 71,-160-81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8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 1,'-8'-1,"0"2,-1-1,1 1,0 0,-1 1,1-1,0 2,0-1,0 1,1 1,-1-1,1 1,0 0,0 1,0 0,0 0,1 1,0-1,0 1,0 1,1-1,0 1,-6 10,3-3,0 0,1 1,1 0,0 0,1 0,1 0,0 1,1 0,-1 18,3-22,0 0,1 0,0-1,1 1,0 0,1-1,0 1,1-1,0 0,1 0,0 0,1 0,7 12,-10-20,0 0,0 0,0 0,1 0,-1-1,1 1,0-1,-1 0,1 0,0 0,1 0,-1 0,6 2,-7-4,1 1,-1-1,0 0,1 1,-1-1,0 0,1-1,-1 1,0 0,0-1,1 1,-1-1,0 1,0-1,0 0,4-2,-1-1,0 1,-1-1,0 0,0 0,0-1,0 1,0-1,-1 0,0 0,0 0,0 0,-1-1,0 1,0-1,2-9,14-69,16-65,-34 148,1 0,-1 0,0 0,0 0,1 0,-1-1,1 1,-1 0,1 1,-1-1,1 0,0 0,-1 0,1 0,0 0,0 1,-1-1,1 0,0 0,0 1,0-1,1 0,-1 1,0 0,0 0,0 0,0 1,0-1,0 0,0 0,0 1,0-1,-1 0,1 1,0-1,0 1,0-1,0 1,-1 0,1-1,0 1,1 1,32 50,-27-40,195 286,-185-272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49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4377 1530,'-1'-15,"-1"-1,0 1,-1 0,-1 0,0 1,-1-1,-9-17,-54-95,11 39,-3 3,-4 2,-4 3,-3 3,-4 3,-108-83,81 81,-3 5,-3 4,-2 6,-224-90,197 100,-263-60,339 99,-1 2,0 4,0 2,-1 3,1 2,-1 4,-62 12,39 3,2 4,1 4,1 3,1 4,-134 80,120-55,2 5,4 3,2 5,-82 88,94-78,3 3,4 3,4 4,3 1,-92 203,117-213,4 2,4 0,4 2,4 1,4 1,3 0,-1 167,17-184,4-1,2 0,4-1,3 0,3-1,31 74,-17-65,3-2,4-1,3-3,101 131,-87-135,3-3,3-3,3-2,2-3,3-3,2-4,2-2,2-4,2-4,2-2,103 32,-108-47,1-4,2-3,107 10,-139-24,0-2,0-1,0-3,0-2,0-2,-1-3,48-15,-9-6,-2-3,137-79,137-119,-37-2,543-518,-863 752,257-268,-211 214,-3 0,-2-3,43-78,-78 124,0 0,-1-1,0 1,-1-1,-1 0,1-1,2-24,-6 31,0 0,-1 0,1 0,-1 0,0 0,-1 0,0 0,0 1,0-1,0 1,-1-1,0 1,0 0,0 0,-1 0,0 0,0 1,-6-7,-123-107,-54-55,14-4,83 77,20 20,52 59,3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3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1 212,'5'-4,"1"0,1 1,-1-1,0 2,1-1,-1 1,1 0,0 0,0 0,0 1,0 0,8 1,37-9,141-63,-137 48,0 2,1 3,70-13,-105 29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52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1263,'459'-10,"-102"1,3234 0,-2083 12,-1090 0,459-7,-865 5,-1-1,1 0,-1-1,0 0,0-1,0-1,0 1,0-2,0 1,0-2,-1 1,0-1,0-1,11-8,10-6,1 2,1 1,0 2,1 1,57-15,4-3,810-257,-622 220,361-41,-607 106,15-2,56-13,-88 11,-33 5,-35 5,-214 52,172-32,-1-4,-132 10,216-28,-1 0,0 0,1-1,-1 0,-8-2,15 3,0 0,1 0,-1-1,0 1,0 0,1 0,-1-1,1 1,-1-1,0 1,1-1,-1 1,1-1,-1 1,1-1,-1 1,1-1,-1 0,1 1,0-1,-1 0,0-1,2 1,-1 0,0-1,0 1,0 0,1 0,-1-1,1 1,-1 0,1 0,-1 0,1-1,0 1,-1 0,1 0,0 0,0 0,0 0,1-1,0 1,-1 0,0 0,1-1,-1 1,1 0,-1-1,0 1,0-1,0 0,0 1,0-1,0 0,-1 0,1 1,-1-1,1 0,-1 0,1 0,-1 0,0 0,0 0,0 0,0 0,0 0,-1 0,1 1,0-1,-1 0,0 0,1 0,-1 0,0 1,-1-3,-3-1,0 0,0 0,-1 0,0 1,0 0,0 0,-8-4,-5-3,18 11,1 0,-1-1,1 1,-1 0,1 0,-1 0,1-1,-1 1,1 0,-1-1,1 1,-1-1,1 1,0 0,-1-1,1 1,0-1,-1 1,1-1,0 1,-1-1,1 1,0-1,0 1,0-1,0 0,0 1,-1-1,1 1,0-1,0 1,0-2,19-6,43 4,-50 4,-11 0,0 0,1 0,-1 0,0 0,0 0,0 0,0 0,0-1,0 1,0 0,0-1,0 1,0 0,0-1,0 1,-1-1,1 0,0 1,0-1,0 0,0 1,-1-1,1 0,0 0,-1 0,1 0,-1 0,1-1,-1 0,0 1,0-1,0 0,0 0,0 0,-1 0,1 0,-1 0,1 1,-1-1,0 0,0 0,0 1,-2-3,-7-11,-1 1,-23-22,25 26,-80-77,57 59,2-2,1 0,2-2,-41-62,67 92,0 1,0-1,0 1,0-1,0 0,0 1,1-1,-1 0,0 0,1 1,0-1,-1 0,1 0,0 0,0 0,0 1,0-1,0 0,1 0,-1 0,1 0,-1 1,2-3,-1 2,0 1,1-1,-1 1,1 0,0 0,-1 0,1 0,0 0,0 0,0 0,0 0,-1 1,1-1,0 1,0 0,0-1,4 1,11 0,0 0,-1 1,33 7,-46-8,86 22,-2 4,107 46,-98-36,2 1,460 159,-522-186,-22-7,1 1,-1 1,0 0,0 1,22 12,-35-17,0 0,0 0,0 0,1 0,-1 0,0 1,-1-1,1 0,0 0,0 1,0-1,-1 0,1 1,0-1,-1 0,0 1,1-1,-1 1,0-1,0 1,1-1,-1 1,0-1,-1 1,1-1,0 1,0-1,-1 1,1-1,-1 1,1-1,-1 1,1-1,-2 2,-4 7,0-1,0 0,-15 17,2-2,-21 47,4 1,-47 133,-24 51,105-252,0 1,0-1,-1 0,0 0,0-1,0 1,0 0,0-1,-1 0,0 0,1 0,-1 0,0-1,-5 3,-9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55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22,'0'-1,"1"0,-1 0,0 0,1 0,-1 0,1 0,0 0,-1 0,1 0,0 1,0-1,-1 0,1 0,0 1,0-1,0 0,0 1,0-1,0 1,0-1,0 1,0 0,0-1,0 1,0 0,0 0,0 0,1 0,34-4,-27 5,-1 0,1 0,-1 0,0 1,1 1,-1-1,0 1,-1 0,1 1,9 6,12 8,33 29,-42-31,736 665,-584-515,906 807,-793-744,617 373,-719-501,5-9,371 126,-557-218,14 6,1-2,-1 0,32 4,-43-8,-1 0,1 0,0-1,-1 1,1-1,0 0,-1 0,1 0,-1-1,1 0,-1 0,0 0,0 0,0-1,0 1,0-1,0 0,4-5,22-24,-1-2,-2-1,-1-1,33-61,11-23,163-206,-200 283,2 2,1 2,57-47,-91 83,1 1,0 0,-1 0,1 1,0-1,0 0,0 1,0 0,0 0,0 0,0 0,1 0,-1 1,0-1,1 1,-1 0,0 0,0 0,1 0,-1 1,0-1,0 1,1 0,-1 0,0 0,0 0,0 1,0-1,0 1,0 0,-1 0,1 0,-1 0,4 3,6 9,0 0,-1 1,0 0,-2 1,10 19,-4-8,509 831,-369-631,305 342,-438-543,-12-15,0 0,0 0,1-1,0 0,21 13,-31-22,-1-1,1 0,-1 1,1-1,-1 0,1 1,-1-1,1 0,-1 0,1 0,0 1,-1-1,1 0,-1 0,1 0,0 0,-1 0,1 0,0 0,-1-1,1 1,-1 0,1 0,0 0,-1 0,1-1,-1 1,1 0,-1-1,1 1,-1 0,1-1,-1 1,1-1,-1 1,0-1,1 1,-1-1,0 1,1-1,-1 1,0-1,1 1,-1-1,0 1,0-1,0 0,0 1,0-1,0 0,0 1,0-1,0 1,0-1,0 0,0 0,-4-42,-18-29,-2 0,-4 2,-43-81,22 49,-454-962,454 962,45 93,-2-6,-2 1,1 1,-10-14,13 27,6 11,6 18,47 165,-8 3,27 262,-73-452,1 1,-2 0,1-1,-1 1,0 0,-1 0,1 0,-2-1,1 1,-1 0,0-1,-1 0,1 1,-2-1,1 0,-1 0,0-1,0 1,-1-1,0 0,0 0,0 0,-1-1,0 0,-7 5,-46 36,-3-3,-1-3,-2-3,-2-2,-1-3,-76 23,114-45,-44 9,68-17,-1-1,0 0,1 0,-1-1,0 0,0 0,0-1,1 1,-1-1,0-1,1 1,-1-1,-7-4,13 5,0 1,0-1,0 0,0 0,0 0,1 0,-1 0,0-1,1 1,-1 0,0 0,1 0,0-1,-1 1,1 0,0 0,-1-1,1 1,0 0,0 0,0-1,0 1,1 0,-1-1,0 1,0 0,1 0,-1-1,1 1,-1 0,1 0,-1 0,1 0,0 0,1-2,31-45,-28 43,168-193,-78 92,51-52,7 7,219-169,-349 302,14-9,-2-2,-1-1,40-47,-78 82,1 0,0 0,0 0,1 0,-1 0,1 0,0 1,0 0,1-1,0 1,0 0,0-1,0 7,3 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0:57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5434,'2'-9,"0"0,1 0,0 0,0 0,1 0,0 1,0-1,1 1,0 0,0 1,12-13,5-10,152-206,-33 48,1531-1943,-1584 2029,-13 18,-4-4,83-133,-134 181,-2 0,-2-1,19-79,2-3,21-39,67-227,-104 290,-4-1,5-137,-20 223,1 0,0 0,0 1,2-1,-1 1,2 0,0 0,0 0,11-14,-6 9,-1-1,11-29,-21 46,1 1,-1-1,1 1,-1-1,0 0,0 1,1-1,-1 1,0-1,-1 0,1 1,0-1,0 0,-1 1,1-1,-1 1,1-1,-1 1,0-1,0 1,1-1,-1 1,0-1,0 1,-1 0,1 0,0 0,0 0,0 0,-1 0,1 0,-1 0,1 0,0 0,-1 1,0-1,1 1,-1-1,1 1,-1-1,0 1,1 0,-3 0,-10-2,-1 0,1 1,-28 2,30 0,-6 0,0 0,0-1,0-1,0-1,0 0,0-1,0-2,1 1,-32-15,5 0,0 2,-1 2,-1 2,-62-10,-190-6,295 28,0 1,-1 0,1-1,0 1,0-1,0 0,0 0,0 0,0-1,-4-2,6 4,1 0,0-1,-1 1,1 0,0 0,0-1,-1 1,1 0,0-1,0 1,-1 0,1-1,0 1,0 0,0-1,0 1,0 0,0-1,0 1,0-1,0 1,0 0,0-1,0 1,0 0,0-1,0 1,0-1,0 1,0 0,0-1,19-13,38-7,113-27,-109 33,466-107,-39 11,-423 95,186-55,-226 66,-25 5,1 0,-1 0,0 0,1 0,-1 0,0 0,0 0,1 0,-1 0,0 0,1 0,-1 1,0-1,0 0,1 0,-1 0,0 0,1 1,-1-1,0 0,0 0,0 1,1-1,-1 0,0 0,0 1,0-1,0 0,0 1,1-1,-1 0,0 0,0 1,0 0,-1 3,0 0,0 1,0-1,-1 0,0 0,0 0,-3 5,4-6,-40 85,-59 185,9 104,81-316,2 1,3-1,2 1,3 0,3 0,3 0,25 115,42 49,-31-110,-38-106,-1 0,-1-1,1 1,0 16,-6-19,-4-14,-8-18,14 24,-294-615,136 265,-249-430,393 758,7 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00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1971,'2'8,"0"-1,0 1,1-1,0 1,1-1,0 0,0 0,0-1,1 1,0-1,8 8,7 11,54 73,3-5,5-2,184 156,-250-234,0 0,1-1,1-1,-1 0,31 11,-43-20,-1 0,2 0,-1-1,0 0,0 0,0-1,0 1,1-1,-1 0,0 0,0-1,1 0,-1 0,0 0,0 0,0-1,0 0,0 0,-1 0,1-1,-1 1,1-1,-1 0,0-1,0 1,0-1,3-3,60-74,63-97,-26 32,553-626,-10 12,-544 612,142-279,-189 321,-29 57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01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2223,'31'-34,"-1"-2,42-65,-31 41,1250-1587,-1004 1309,-281 332,-10 15,-10 16,3-7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5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0,'3'30,"2"0,2 0,17 51,-6-22,199 838,-66-241,-48-274,-99-369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6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402 0,'-65'255,"16"-73,-161 583,200-733,7-21,-1-1,1 0,-11 19,14-28,0-1,0 0,0 1,0-1,0 0,-1 0,1 1,0-1,0 0,0 0,-1 1,1-1,0 0,0 0,0 0,-1 0,1 1,0-1,0 0,-1 0,1 0,0 0,0 0,-1 0,1 0,0 0,-1 1,1-1,0 0,-1 0,1 0,0 0,0-1,-1 1,1 0,0 0,-1 0,1 0,0 0,0 0,-1 0,1 0,0-1,0 1,-1 0,1 0,0 0,-1-1,-10-19,-2-26,11 38,0 0,1 0,0 0,0 0,1 0,0 0,1 0,-1 0,4-14,-2 19,-1 0,1-1,-1 1,1 0,0 0,0 0,0 1,0-1,1 0,-1 1,1 0,0-1,-1 1,1 0,0 0,0 1,1-1,-1 0,0 1,0 0,1 0,-1 0,1 0,4 0,11-1,-1 0,1 1,0 2,0 0,0 0,-1 2,25 6,131 47,-85-25,35 8,1-6,155 21,-260-52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7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1,'-1'0,"-1"0,1 1,-1-1,1 1,-1-1,1 1,0 0,-1-1,1 1,0 0,-1 0,1 0,0 0,0 0,0 0,0 1,0-1,0 0,0 0,0 1,1-1,-2 3,-14 38,13-31,-12 40,3 2,1-1,-5 100,13 165,4-212,-2-54,-1-34,2-1,0 1,0 0,2-1,7 33,-9-48,0 0,0 0,0 0,0 0,0-1,1 1,-1 0,0 0,1 0,-1 0,0 0,1-1,-1 1,1 0,-1 0,1-1,0 1,-1 0,1-1,0 1,0-1,-1 1,1-1,0 1,0-1,0 1,-1-1,1 0,0 0,0 1,0-1,0 0,0 0,0 0,0 0,0 0,-1 0,1 0,0 0,0 0,0-1,0 1,0 0,0 0,0-1,-1 1,1-1,0 1,0-1,-1 1,1-1,0 1,1-2,1-1,0 0,0 0,-1-1,1 1,-1-1,1 1,-1-1,0 0,0 0,1-5,104-341,-92 284,-3 0,-3-1,1-131,-5 68,1 97,-1 28,3 20,2 15,1 0,2-1,0-1,32 48,84 98,-74-104,111 131,-105-128,-46-55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29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36,'0'-1,"0"0,-1 0,1-1,0 1,0 0,0 0,0-1,0 1,1 0,-1 0,0-1,1 1,-1 0,0 0,1 0,0 0,-1 0,1 0,-1 0,1 0,0 0,0 0,0 0,0 0,0 0,0 0,0 1,0-1,0 0,0 1,0-1,0 1,0-1,0 1,1 0,-1-1,0 1,0 0,2 0,0 0,0 1,0-1,0 1,-1 0,1 0,0 0,0 0,-1 1,1-1,-1 1,1 0,-1-1,1 1,-1 0,3 5,24 30,-2 2,42 80,-40-65,325 616,-215-403,-79-146,75 131,-125-237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0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204 740,'-2'0,"1"0,0 0,-1 0,1 0,0 0,-1-1,1 1,0 0,0-1,-1 1,1-1,0 1,0-1,0 0,0 1,0-1,0 0,0 0,0 0,0 0,0 0,0 0,0 0,-1-2,1 0,0 0,0 0,0 0,1 0,-1 0,1 0,0 0,0 0,0 0,0-5,3-7,0 0,1 0,7-19,88-189,-37 93,-29 49,39-78,-59 145,-6 22,-6 30,-16 23,-3-1,-2 0,-35 68,17-38,-240 518,252-566,10-32,16-10,-1-1,1 1,-1 0,0-1,1 1,-1-1,1 1,-1-1,1 1,-1-1,1 1,0-1,-1 1,1-1,0 0,-1 1,1-1,0 1,0-1,-1 0,1 1,0-1,0 0,0 0,0 1,0-1,0 0,0-1,0-2,-1-1,1 0,-1 0,2 0,-1 0,0 0,1 0,0 0,0 0,1 1,-1-1,1 0,0 1,0-1,0 1,1 0,0-1,0 1,0 1,0-1,0 0,1 1,0-1,-1 1,9-5,-1 3,0 0,0 0,0 1,1 1,0 0,-1 0,1 1,0 1,21 0,218 7,343 53,-573-56,86 8,-69-9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4.6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1 132,'0'-5,"4"-1,7 0,9-3,11 0,9 1,11 3,5-3,3 0,4 1,1-2,-2 0,-3-3,-6 1,-9 2,-6 3,-10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1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381 209,'-8'-1,"0"0,0-1,1 0,-1 0,0 0,1-1,0 0,-9-5,10 5,0 0,0 0,0 0,0 1,0 0,-1 0,1 1,-1-1,1 1,-1 1,1-1,-1 1,-9 1,12 1,0-1,0 0,-1 1,1 0,0 0,0 0,0 1,1-1,-1 1,1 0,-1 0,1 0,0 1,0-1,0 1,1-1,-1 1,-3 8,-2 6,1 0,0 0,-4 23,4-14,-22 92,4 1,6 1,5 1,6 0,8 146,1-239,1 0,2 1,0-1,2 0,2-1,0 0,23 50,-25-66,1 0,0-1,1 1,0-1,1-1,0 0,1 0,0-1,0 0,1-1,0 0,0 0,1-2,0 1,0-1,1-1,0 0,0-1,13 3,-9-4,0-1,-1-1,1 0,0-1,0-1,0 0,-1-1,20-6,15-6,62-26,-51 17,1133-478,-1151 481,75-38,-104 49,-1 0,0 0,0-1,-1-1,16-17,-26 24,-1 1,1-1,-1 0,0 0,0-1,0 1,0 0,-1-1,0 1,0-1,0 1,0-1,-1 0,1 1,-1-1,-1 1,1-1,-1 0,1 1,-1-1,-1 1,-1-7,-5-11,-1 2,-1-1,-18-26,15 25,-15-23,-2 2,-2 1,-1 2,-3 1,-1 1,-1 2,-3 2,-64-42,23 25,-1 4,-3 3,-158-56,214 89,0 0,-1 2,0 2,-1 0,-47-2,76 8,1 1,-1 0,0 0,0 0,1 1,-1-1,0 0,0 1,1 0,-1 0,0 0,1 0,-1 0,1 0,-1 1,1-1,0 1,0 0,-1 0,1-1,1 1,-1 1,0-1,0 0,1 0,-1 1,-1 3,-1 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2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31,'28'-2,"52"-8,18-3,-42 11,21-1,119 9,-175-4,1 1,0 2,-1 0,0 0,0 2,0 1,-1 1,0 0,-1 2,21 14,-16-6,-19-15,0 0,-1 0,1 0,1 0,-1-1,0 0,1 0,0 0,0-1,0 0,0 0,0 0,0-1,0 0,0 0,1 0,7-1,4-2,-1-1,0 0,32-11,-39 11,24-8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3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1515 6,'-79'-3,"46"1,1 1,-1 2,-59 9,86-9,1 1,-1 0,1 0,0 0,0 1,0 0,0 0,0 0,1 1,-1-1,1 1,0 0,0 0,0 1,-4 5,-3 8,1 0,1 0,-8 20,4-6,-282 598,-59 133,44 14,219-488,73-222,4 0,-8 95,21-158,1 1,0 0,0-1,0 1,0 0,1-1,0 1,0 0,0-1,0 1,1-1,-1 1,1-1,1 0,3 6,-3-7,1 1,0-1,0 0,0 0,0 0,1 0,-1-1,1 0,-1 0,1 0,0 0,0-1,10 2,49 6,0-2,120-3,-25-3,193 30,62 2,-366-33,0-3,0-2,-1-2,1-2,68-22,220-100,-295 113,-36 16,320-150,-277 126,-2-2,-1-2,-1-2,63-60,-95 80,0-1,-1 0,0-1,-1 0,13-24,-19 30,-1 0,0 0,0 0,-1-1,0 1,0-1,-1 1,0-1,-1 1,0-1,0 0,-1 1,-2-10,-21-81,-4 1,-60-135,80 212,-29-63,-4 1,-4 2,-2 2,-91-114,31 66,-202-186,262 270,-2 3,-2 2,-1 3,-2 1,-1 3,-2 3,-1 2,-103-32,124 50,0 1,-40-1,50 7,0-2,0-1,0-1,0-2,-32-11,34 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4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1277 155,'-74'-4,"-105"-18,123 13,0 1,-1 4,-97 3,145 3,1-1,-1 1,0 1,1-1,-1 1,1 1,0 0,0 0,1 0,-1 1,1 0,0 1,0 0,-8 9,-5 8,0 1,-28 49,34-51,-59 96,6 2,5 4,5 2,6 2,6 2,-46 219,81-294,2 0,3 1,3 0,1 0,12 87,-6-111,1 0,1-1,2 0,2 0,0-1,2 0,1-1,2-1,1 0,1-1,21 25,-8-18,2-1,1-1,1-2,2-1,67 39,-46-36,0-4,2-1,95 27,-34-24,1-5,1-5,224 6,-179-19,222 1,-340-12,-1-2,1-2,-1-2,-1-3,0-1,-1-3,-1-2,0-1,56-36,25-24,203-167,-277 203,61-63,-98 90,-1-1,0 0,-2-2,0 1,-1-2,-1 0,12-33,-9 11,-1 0,-3-1,-1 0,-3-1,-1 1,-2-81,-6 83,-1 1,-2-1,-2 1,-2 1,-1 0,-2 0,-32-66,18 56,-2 0,-2 2,-3 2,-1 1,-45-44,0 13,-3 4,-3 4,-3 4,-3 3,-145-70,125 76,-3 5,-191-56,230 85,-2 4,0 4,-1 3,0 3,-95 4,130 7,1 2,-1 2,2 1,-1 3,1 1,1 2,-61 31,98-44,-1 0,1 1,0-1,0 1,0 0,0 0,0 0,1 0,-1 1,1-1,0 1,0 0,0 0,-3 6,-2 12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5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716 145,'-17'-1,"1"1,-1 0,1 2,0 0,0 0,0 2,0 0,0 1,0 0,1 2,0-1,1 2,-1 0,1 1,-24 20,13-5,2 1,0 1,2 0,1 2,1 1,2 0,1 1,-22 57,11-12,4 0,-23 132,34-128,3 0,3 0,4 1,3-1,4 1,3-1,4 0,3-1,46 141,-16-101,5-2,4-3,6-1,5-4,4-2,127 148,-135-189,2-3,3-3,2-3,3-2,2-4,2-3,2-4,135 55,-108-59,2-4,0-5,2-5,1-4,1-6,167 4,-240-20,0 0,0-3,-1-1,1-1,-1-3,0 0,-1-3,0 0,-1-3,-1-1,0-1,-1-1,-1-2,-1-2,0-1,-2 0,-1-3,39-45,-32 28,-1-1,-2-2,-2-1,-2-2,-3 0,-1-2,-3-1,-2 0,-2-1,-3-1,-2 0,-3-1,3-69,-10 54,-2 1,-4-1,-3 1,-3 1,-3-1,-3 2,-2 0,-4 2,-2 0,-42-74,6 33,-4 3,-5 3,-4 2,-5 5,-3 2,-5 5,-116-92,83 87,-3 5,-3 6,-4 5,-3 6,-215-79,234 109,-3 5,0 6,-2 4,0 6,-2 5,1 5,-1 5,0 6,-166 25,265-24,0 2,0 0,0 1,-36 19,39-18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8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0,'212'352,"-79"-144,416 738,-470-812,4 9,195 256,-271-391,0 0,0-1,1 0,0 0,0-1,12 8,-19-14,1 1,-1 0,1 0,-1-1,1 1,-1-1,1 0,-1 1,1-1,0 0,-1 0,1 0,-1 0,1 0,0 0,-1 0,1-1,-1 1,3-1,-2-1,-1 1,1 0,0-1,-1 1,1-1,-1 0,1 0,-1 1,0-1,0 0,0 0,0 0,0 0,0 0,-1 0,1-1,-1 1,1-3,4-30,-2 0,-2 0,-1 0,-2 0,-8-48,5 36,-14-107,-3-3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8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0,'17'22,"23"19,26 24,14 23,12 18,2 3,-7-4,-8-15,-19-15,-14-19,-16-16,-13-10,-9-6,-10-7,-9-2,-3-4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39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1004,'2'-5,"0"1,1-1,-1 1,1-1,0 1,0 0,0 0,0 0,1 0,-1 1,1 0,6-5,3-4,87-79,4 4,162-102,-203 146,308-207,-148 107,-34 32,-160 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0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1,'-1'0,"0"0,0 1,0-1,0 1,0-1,0 1,0 0,0 0,0-1,0 1,0 0,1 0,-1 0,0 0,0 0,1 0,-1 0,1 0,-1 0,1 0,-1 0,1 0,0 0,-1 1,1 1,-8 41,6-30,-6 22,2 0,2 1,1-1,2 1,1 0,2-1,2 1,9 43,-10-73,0 0,0 0,0-1,0 1,1-1,0 0,1 0,-1 0,1-1,0 1,1-1,-1 0,1-1,0 1,0-1,0 0,1-1,0 1,-1-1,1-1,0 1,0-1,10 1,8 2,1-1,-1-2,0 0,1-2,39-4,-62 4,1 0,-1 0,0 0,0-1,0 0,1 1,-1-1,0 0,0-1,0 1,0 0,-1-1,1 0,0 1,0-1,-1 0,0-1,1 1,-1 0,0-1,0 1,0-1,0 0,-1 1,3-5,-3 3,-1 0,1-1,-1 1,0-1,0 1,0-1,0 1,-1-1,0 1,0-1,0 1,0 0,-1 0,0-1,1 1,-2 0,1 0,-3-3,-29-42,-3 2,-62-63,69 78,20 21,0 0,-1 0,-1 1,1 0,-2 1,1 0,-1 1,-1 1,1 0,-1 1,-1 0,-16-4,10 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1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1064,'0'0,"0"0,-1 0,1 0,0 0,-1 0,1 0,0 0,-1 0,1 0,0 1,0-1,-1 0,1 0,0 0,-1 0,1 1,0-1,0 0,-1 0,1 0,0 1,0-1,-1 0,1 0,0 1,0-1,0 0,-1 1,1-1,0 0,0 1,0-1,0 0,0 1,0-1,0 0,0 1,0-1,0 0,0 1,0-1,0 0,0 1,0-1,0 0,0 1,0-1,1 0,-1 0,0 1,0-1,0 0,0 1,1-1,-1 0,0 0,0 1,1-1,-1 0,16 21,-16-20,49 48,2-2,2-2,2-3,2-2,118 62,-165-96,1-1,0 0,0 0,0-1,22 4,-31-7,0-1,1 0,-1 0,1 0,-1 0,0 0,1 0,-1-1,1 1,-1-1,0 1,0-1,1 0,-1 0,0 0,0 0,0-1,0 1,0 0,0-1,0 0,0 1,-1-1,1 0,-1 0,1 0,-1 0,0 0,0 0,0 0,0 0,0-1,0 1,0 0,0-4,3-14,-1-1,-1 0,0 0,-2 1,0-1,-2 0,0 0,-7-27,-3-6,-39-99,15 74,24 55,0-1,2-1,-8-26,18 51,-1 0,1 1,0-1,0 0,-1 0,1 0,0 1,0-1,0 0,0 0,0 0,0 0,0 1,0-1,1 0,-1 0,0 0,0 1,1-1,-1 0,0 0,1 1,-1-1,1 0,-1 1,1-1,-1 0,1 1,0-2,1 2,-1-1,1 1,0 0,-1 0,1 0,-1-1,1 1,0 1,-1-1,1 0,-1 0,1 0,-1 1,3 0,53 25,-54-24,388 187,-298-152,2-5,130 26,-205-53,-13-3,0 0,0 0,1-1,-1 0,0 0,0-1,1 0,-1 0,0 0,1-1,7-2,-14 2,0 1,-1-1,1 1,0-1,-1 1,1-1,-1 1,1-1,-1 0,1 1,-1-1,0 0,1 1,-1-1,0 0,1 1,-1-1,0 0,0 0,0 0,1 1,-1-1,0 0,0 0,0 0,-1 1,1-1,0 0,0 0,0 1,0-1,-1 0,0-1,-13-27,11 23,-280-502,220 390,-124-266,171 339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5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1,'0'4,"0"11,0 7,4 4,7 7,0 2,4 4,-2 0,3-2,-3-4,2-2,-2-2,1-2,-1-5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2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1 101,'9'0,"0"0,0 1,0 0,0 1,0 0,-1 0,1 1,-1 0,1 1,-1 0,0 0,13 9,-6-1,-1 1,-1-1,0 2,-1 0,13 19,-12-13,-9-14,0 0,0 0,0 0,1-1,0 1,8 7,-12-14,-1 1,1 0,-1 0,1-1,-1 1,1 0,-1 0,0-1,1 1,-1 0,1-1,-1 1,0-1,1 1,-1-1,0 1,0 0,1-1,-1 1,0-1,0 1,0-1,0 1,1-1,-1 1,0-1,0 1,0-1,0 0,0 0,5-27,-3 18,1-1,1-8,1 1,1-1,1 1,13-24,-18 39,0 0,-1-1,1 1,1 0,-1 1,0-1,1 0,0 1,-1-1,1 1,0 0,0 0,0 0,1 0,-1 0,0 1,1 0,-1 0,1 0,-1 0,1 0,0 0,-1 1,1 0,0 0,-1 0,1 0,0 0,5 2,8 4,0 0,-1 1,1 0,-1 2,-1 0,0 0,0 2,16 14,12 14,45 51,-33-20,-67-128,3 28,2-1,1-1,1 1,1-1,2 0,3-36,-2 65,1 1,0 0,1-1,-1 1,0-1,1 1,-1 0,1 0,0-1,0 1,-1 0,2 0,-1 0,0 0,0 0,1 0,-1 0,1 0,-1 1,1-1,0 0,0 1,3-3,-2 3,0 1,0-1,0 1,0-1,0 1,0 0,0 0,0 1,0-1,0 0,0 1,0 0,0 0,0 0,5 2,7 5,0 0,0 1,-1 1,0 0,13 14,-6-5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3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0,'-4'2,"1"0,0 0,-1 1,1-1,0 1,0 0,0-1,0 1,1 0,-1 1,1-1,0 0,-3 5,-5 6,-20 23,2 2,1 0,2 2,-33 74,46-85,1 1,2 0,2 1,0 0,2 0,2 1,0 47,3-79,0 1,0 0,0 0,0 0,1 0,-1-1,0 1,1 0,-1 0,1 0,0-1,-1 1,1 0,0-1,0 1,0-1,0 1,1-1,-1 1,0-1,0 0,1 0,-1 0,1 1,1 0,0-2,-1 1,1-1,-1 0,1 0,-1 0,1 0,-1 0,1-1,-1 1,1-1,-1 1,1-1,-1 0,0 0,5-2,3-3,0 0,-1-1,1 0,-2 0,1-1,-1 0,9-10,-12 9,-1 0,1 0,-1 0,-1 0,0-1,0 1,-1-1,0 0,-1 0,0 0,-1 0,1 0,-3-14,1 7,2 0,0 0,4-22,-5 37,0 0,0 0,1 0,-1 0,1 0,0 1,-1-1,1 0,0 0,0 1,0-1,0 1,1-1,-1 1,0-1,1 1,-1-1,0 1,1 0,0 0,-1 0,1 0,2-1,-1 2,0-1,-1 1,1 0,0 0,-1 0,1 1,0-1,-1 1,1-1,0 1,-1 0,1 0,-1 0,5 3,9 6,0 1,-1 0,25 26,-29-27,38 36,70 60,-103-94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4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0,'191'183,"91"95,-231-214,-55-70,1 0,-1-1,1 0,0 1,1-1,-4-14,-14-66,11 49,-3-11,4 20,1 0,1-1,2 0,-2-44,6 72,0 0,0 0,0-1,0 1,0 0,1 0,-1 0,1 0,-1 0,1 0,0 0,0 1,0-1,0 0,0 0,0 0,0 1,0-1,3-1,-3 2,1 0,-1 1,1-1,-1 1,1 0,-1-1,1 1,-1 0,1 0,-1 0,1 0,-1 0,1 0,-1 1,1-1,-1 0,1 1,-1-1,1 1,0 0,11 6,0 0,-1 1,0 1,15 14,-8-8,10 8,-1 1,-1 1,-2 2,33 41,-47-52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5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0 319,'24'38,"0"-1,3-1,1-1,1-2,2 0,1-3,43 33,-32-30,1-1,49 26,-66-43,1-2,1 0,-1-2,2-1,30 6,-56-15,-1 0,1 0,-1-1,1 1,-1-1,1 0,-1 0,1 0,-1-1,1 1,-1-1,0 0,1 0,-1 0,0 0,5-3,-5 2,-1 0,0 0,0-1,0 1,-1-1,1 0,-1 1,1-1,-1 0,0 0,0 0,0 0,0 0,-1 0,1 0,-1 0,0 0,1 0,-2-3,5-107,-6 0,-4 0,-32-169,34 262,3 9,-1 0,-1 0,0 0,0 0,-1 0,0 1,-1-1,-10-15,15 26,0-1,0 1,-1 0,1-1,0 1,0 0,0-1,-1 1,1 0,0-1,0 1,-1 0,1 0,0-1,0 1,-1 0,1 0,0-1,-1 1,1 0,0 0,-1 0,1 0,0 0,-1 0,1 0,-1-1,1 1,0 0,-1 0,1 0,0 0,-1 1,1-1,-1 0,1 0,0 0,-1 0,1 0,0 0,-1 1,1-1,0 0,-1 0,1 0,0 1,0-1,-1 0,1 0,0 1,0-1,-1 0,1 1,0-1,0 0,0 1,-1-1,1 0,0 1,0 0,-4 23,5-13,1 0,0 0,0-1,1 1,1-1,0 1,0-1,9 14,53 76,38 42,858 1128,-919-1220,-11-14,-2 1,-2 1,44 78,-69-110,0 1,-1 0,0 0,0 0,-1 0,0 0,0 1,0-1,-1 0,0 1,-1-1,0 0,0 0,0 1,-1-1,0 0,0 0,-1-1,0 1,-7 12,-7 6,0 0,-1-1,-40 38,23-24,-293 315,322-347,-1 2,-1 0,0 0,-17 11,25-18,-1-1,0 1,1-1,-1 1,0-1,0 1,0-1,0 1,0-1,1 0,-1 1,0-1,0 0,0 0,0 0,0 0,0 0,0 0,0 0,0 0,0 0,0 0,0 0,0-1,1 1,-1 0,0-1,0 1,0 0,0-1,0 1,1-1,-1 0,0 1,1-1,-1 0,0 1,1-1,-1 0,1 0,-1 1,1-1,-1 0,1 0,-1 0,1 0,0 0,0 1,-1-1,1 0,0 0,0 0,0 0,0-2,-4-41,1 0,3 0,2-1,10-66,-4 39,5-59,90-1271,-99 1295,0-17,-13-148,2 227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5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78 807,'3'-61,"15"-86,-1 17,-15 110,5-47,-3 0,-3 0,-11-105,9 167,0 1,0-1,-1 1,1-1,-1 1,0 0,-1 0,1 0,-1 0,1 0,-1 0,0 1,-1-1,1 1,-5-4,7 6,-1 0,1 0,-1 1,0-1,1 0,-1 1,0-1,0 1,1-1,-1 1,0 0,0-1,0 1,1 0,-1 0,0 1,0-1,0 0,1 1,-1-1,0 1,0-1,1 1,-1 0,0 0,1-1,-1 1,1 0,-1 1,1-1,0 0,-1 0,1 1,0-1,0 0,0 1,0-1,0 1,0 0,0-1,0 4,-1-2,0 1,0 0,0 0,1 0,0-1,-1 1,1 1,1-1,-1 0,1 0,-1 0,1 0,1 0,-1 0,0 1,1-1,0 0,0 0,0 0,0 0,1 0,0-1,0 1,0 0,0-1,0 1,1-1,-1 0,6 5,7 7,2-1,0-1,1 0,30 17,-8-5,664 496,-701-518,41 34,49 51,-83-77,0-1,-1 2,-1-1,0 1,0 0,-1 1,0 0,-2 0,1 1,5 22,-10-33,-1 0,1-1,-1 1,0 0,0 0,0-1,0 1,-1 0,1 0,-1-1,1 1,-1 0,0-1,0 1,0-1,0 1,-1-1,1 0,-1 1,1-1,-1 0,0 0,0 0,0 0,0 0,0-1,0 1,-1 0,-2 1,-13 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6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1,'122'117,"-39"-39,74 90,305 457,-45-56,-380-521,1-3,3 0,62 51,-90-85,1-1,0 0,1-1,0-1,0 0,1-1,0-1,0 0,1-1,-1-1,1 0,0-1,0-1,0-1,0 0,21-3,-14 0,61-10,-80 11,0 0,0-1,0 0,0 1,-1-2,1 1,-1 0,0-1,1 0,-1 0,0 0,-1-1,7-6,0-6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7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1 621,'11'-1,"0"-1,0 0,0 0,0-1,13-6,8-2,552-153,327-101,-462 122,-422 133,-11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8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0,'-1'2,"0"1,1-1,-1 0,0 0,-1 0,1 0,0 0,-1-1,1 1,-1 0,-2 2,-4 5,0 4,0 0,1 1,1-1,0 2,1-1,-5 21,-14 93,21-109,-7 57,2 1,4 115,5-163,2 0,0 1,2-1,1 0,1-1,2 0,1 0,1-1,24 44,-31-65,0-1,0 1,1-1,0 0,0 0,0-1,0 1,1-1,-1 0,1-1,0 1,1-1,-1 0,0-1,1 1,11 1,-14-3,0-1,0 1,0-1,-1 0,1-1,0 1,0-1,0 1,-1-1,1 0,0 0,-1-1,1 1,-1-1,0 0,1 0,-1 0,0 0,0 0,0-1,0 0,-1 1,1-1,-1 0,1 0,-1 0,0-1,0 1,-1 0,4-8,51-160,-24 66,-7 32,-4-1,18-122,-38 190,0-1,-1 1,0-1,0 0,0 1,-1-1,0 1,-4-12,5 16,-1 1,0-1,0 1,0-1,0 1,0 0,0-1,0 1,0 0,0 0,-1-1,1 1,0 0,-1 0,1 1,-1-1,1 0,-1 0,1 1,-1-1,0 1,1-1,-1 1,0 0,1 0,-1 0,0 0,1 0,-1 0,0 0,1 0,-1 1,0-1,1 0,-1 1,0 0,-1 0,-7 3,1 1,1-1,-1 2,0-1,-10 9,1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49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1647 1584,'-45'-1,"0"2,1 2,-1 1,1 3,0 2,-60 19,29 3,1 3,1 3,-129 89,91-44,-151 145,178-143,-85 107,129-140,3 2,1 2,-48 103,84-157,-6 10,1 0,1 1,0-1,1 1,-3 18,6-28,0 0,0 0,0 0,0 0,0 0,0 1,1-1,-1 0,1 0,0 0,-1 0,1 0,0 0,0-1,0 1,0 0,1 0,-1-1,0 1,1-1,-1 1,1-1,0 1,-1-1,1 0,0 0,0 0,0 0,0 0,0 0,0-1,0 1,0-1,0 1,0-1,0 0,3 0,18 2,-1-1,1-1,-1-1,1-1,-1-1,41-11,134-51,-76 17,-3-5,161-98,-192 95,-3-3,-3-3,119-119,-171 151,-1-2,-2-1,-1-1,-1-1,-2-1,-2-1,-2-1,-1-1,-1 0,-3-1,-1 0,-2-1,-2-1,-1 1,0-52,-5 47,-2-1,-2 1,-2 0,-3 0,-1 1,-17-56,15 71,-2 1,-1 0,-1 0,-1 2,-1 0,-2 1,0 0,-2 2,-1 0,-23-21,25 28,0 0,-1 1,-1 1,0 1,-1 1,-1 1,0 1,-25-9,46 19,0 0,0 0,0 1,0-1,0 1,0-1,0 1,0 0,0 0,0 0,0 0,0 0,0 0,-1 1,1-1,0 0,0 1,0 0,0 0,1-1,-1 1,0 0,0 0,0 1,1-1,-1 0,1 1,-1-1,1 1,-1-1,1 1,0-1,0 1,0 0,0 0,0 0,0 0,0 0,0 0,1 0,-1 2,-1 5,1 1,1-1,-1 1,2-1,-1 1,1-1,1 0,2 11,7 21,3-1,1-1,38 70,79 104,-44-89,6-4,174 172,-257-281,70 61,-76-68,1 0,1 0,-1 0,0 0,1-1,0 0,-1-1,1 1,1-1,-1-1,11 2,-14-3,0-1,0 1,0-1,0 0,0-1,0 1,-1-1,1 1,0-1,-1 0,1 0,-1-1,0 1,0-1,0 0,0 0,3-3,9-11,-1-1,11-20,0 2,202-259,282-483,-503 766,112-211,-101 184,-1 0,-2-1,17-82,-29 110,-1 0,-1 0,1-1,-2 1,0-1,0 1,-1 0,-1 0,0 0,-1 0,-9-22,9 27,1 0,-1 0,-1 1,1-1,-1 1,0 0,-1 0,1 0,-1 1,0 0,0 0,-1 1,0 0,1 0,-2 0,1 1,0 0,-1 0,-11-2,15 4,0 1,0 0,0 0,0 1,0-1,-1 1,1 0,0 0,0 0,1 1,-1-1,0 1,0 0,1 0,-1 0,1 1,-1-1,1 1,0 0,0 0,0 0,1 0,-1 0,1 0,0 1,-1 0,-1 4,-1 1,0 1,1 0,0 0,0 0,1 1,0-1,1 1,0 0,0 15,2-22,1 0,0 0,-1-1,1 1,0-1,1 1,-1-1,1 1,-1-1,1 0,0 1,1-1,-1 0,0 0,1-1,-1 1,1 0,0-1,0 0,0 0,0 0,7 3,6 4,1-2,0 0,25 6,-26-9,312 79,-324-82,0 0,0 0,1 0,-1 0,0 1,-1-1,1 1,0 0,0 0,-1 1,1-1,-1 1,0-1,0 1,0 0,0 1,3 3,-5-3,1-1,-1 1,0-1,0 1,0 0,-1-1,0 1,1 0,-1-1,0 1,-1 0,1-1,-1 1,0 0,1-1,-2 1,1-1,0 1,-1-1,-1 4,-8 17,-10 20,-27 87,37-92,-46 201,53-212,0 0,2 0,1 0,1 0,2 1,7 43,-6-62,-1 0,1-1,0 0,1 0,0 0,1 0,0 0,0-1,1 0,0 0,0 0,1-1,14 12,-10-10,0-2,1 0,1 0,-1-1,1 0,0-1,0-1,26 5,7-2,1-3,0-2,-1-2,80-11,-87 7,-1-3,0 0,-1-3,0-1,65-30,-78 30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1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1,'-2'0,"-1"1,1-1,0 1,0 0,-1 0,1 0,0 0,0 0,0 0,0 1,0-1,1 1,-1-1,0 1,1 0,-1-1,1 1,-1 0,1 0,0 0,0 0,-2 5,-17 49,8-1,2 0,3 0,2 1,2-1,3 1,8 67,1-50,4 1,3-1,3-1,32 79,-30-99,2-2,2-1,3-1,1-1,3-2,1-1,3-2,1-1,44 38,-73-72,1 0,0-1,0 0,0 0,20 9,-27-15,-1 1,1-1,-1 1,1-1,0 1,0-1,-1 0,1 0,0 0,-1 0,1 0,0 0,-1-1,1 1,0 0,-1-1,1 0,2 0,-3-1,1 1,-1-1,1 1,-1-1,0 1,0-1,0 0,0 0,0 0,0 0,0 1,0-1,-1 0,1 0,-1-1,0 1,1 0,-1 0,0-2,0-28,-1 1,-2-1,-1 1,-12-47,0-2,-32-365,-11-61,55 485,1-1,-1 1,0 0,-2 0,0 0,-2 1,0 0,-14-23,11 33,7 19,11 22,7-13,1-1,1 0,0-2,1 0,1 0,0-2,26 15,-8-4,428 310,-135-100,-309-219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5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47 103,'0'-5,"-5"-5,-1-6,-4 0,-1-2,3-2,1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1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1 600,'0'16,"1"0,1 0,0 0,2 0,-1 0,2-1,0 1,1-1,15 27,-16-33,0-1,1 0,0 0,0 0,0-1,1 0,1 0,-1-1,1 0,0 0,0-1,1 0,-1 0,1-1,1 0,-1-1,14 4,-20-7,0 1,0-1,0 1,0-1,0 0,0-1,0 1,0 0,0-1,0 0,0 1,0-1,0-1,0 1,0 0,-1-1,1 1,-1-1,1 0,-1 0,1 0,-1 0,0 0,0 0,0-1,0 1,0-1,-1 1,1-1,-1 0,0 1,2-7,4-9,-2-1,0 0,-1 0,1-24,0 11,6-97,-3 22,-8 106,0 0,0-1,0 1,0 0,1-1,-1 1,0 0,1 0,-1-1,1 1,-1 0,1 0,0 0,0 0,-1 0,1 0,0 0,0 0,0 0,0 0,0 0,0 1,0-1,1 0,-1 1,0-1,0 1,1-1,-1 1,0-1,0 1,1 0,-1 0,0 0,1 0,-1 0,0 0,1 0,-1 0,0 0,2 1,6 1,0 1,0 0,0 1,14 8,-18-10,133 67,4-7,2-6,244 62,-387-118,7 2,1 0,0-1,0 1,0-2,12 1,-19-1,-1 0,0-1,0 1,0 0,0 0,0-1,0 1,0 0,0-1,0 1,0-1,0 0,-1 1,1-1,0 0,0 1,0-1,-1 0,1 0,0 0,0-1,-1 1,1-1,-1 0,1 0,-1 0,0 0,0 0,0 1,0-1,0 0,-1 0,1 0,-1 0,1 0,-1 1,1-1,-3-3,-118-250,19 45,90 182,-76-158,64 141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2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1,'0'4,"0"6,5 5,5 5,9 7,7 12,7 8,6 8,5 9,4 5,2 0,6-3,1 0,0-7,3-1,-4-6,-13-12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3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0,'1'6,"1"0,0 0,0 0,0 0,1 0,0 0,0-1,1 0,0 1,-1-2,8 8,3 5,86 120,130 136,-218-260,-1 2,0-1,15 29,-5-7,-16-30,-1 1,1-1,0 0,1 0,8 7,-14-12,1 0,0-1,-1 1,1 0,0-1,0 1,0-1,0 1,-1-1,1 1,0-1,0 0,0 1,0-1,0 0,0 0,0 0,0 1,0-1,0 0,0 0,0-1,0 1,0 0,0 0,0 0,0-1,0 1,0 0,0-1,0 1,-1-1,1 1,0-1,0 0,0 1,-1-1,1 0,0 1,-1-1,1 0,0 0,-1 0,1 1,-1-1,1 0,-1 0,0 0,1 0,-1 0,0 0,0-2,18-58,16-45,-30 97,0 0,1 0,-1 1,2 0,-1 0,1 0,0 1,1 0,7-7,-10 11,-1 1,0 0,1 1,0-1,-1 1,1-1,0 1,-1 0,1 0,0 1,0-1,0 1,0 0,0 0,0 0,0 1,0-1,-1 1,1 0,0 0,0 0,-1 1,1-1,0 1,-1 0,0 0,6 4,11 8,0 0,-1 2,23 24,-20-18,165 164,-169-168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4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0 305,'13'-1,"0"0,0-1,0-1,-1 0,1-1,-1 0,0-1,0-1,16-9,-12 5,-1 0,0 0,-1-1,0-1,-1-1,14-16,-24 26,-1 0,1 0,-1 0,0 0,0-1,0 1,-1-1,1 1,-1-1,0 1,0-1,0 0,0 0,-1 1,1-1,-1 0,0 0,0 0,-1 0,-1-6,1 6,-1 0,0 0,0 0,-1 0,1 0,-1 0,0 1,0-1,0 1,0 0,0 0,-1 0,0 0,1 1,-6-3,1 1,0 0,0 0,0 1,-1 0,1 1,-1-1,1 2,-1-1,0 1,0 1,1 0,-1 0,0 0,0 1,1 0,-1 1,-13 4,19-3,-1-1,1 0,1 1,-1-1,0 1,1 0,-1 0,1 0,0 0,0 1,0-1,0 1,1-1,-1 1,1-1,-1 7,-12 64,13-69,-2 17,1 1,2-1,0 1,1-1,1 1,9 43,-6-50,1 0,0 0,1 0,1-1,0 0,1 0,0-1,1 0,22 22,-8-12,1-1,1-1,1-1,1-1,0-2,2-1,0-1,1-1,0-2,1-1,0-2,1-1,0-1,1-2,-1-2,1-1,38-1,-66-2,0-1,1 0,-1 0,0 0,0-1,0 0,0 0,0 0,0-1,-1 0,1 0,-1-1,0 1,0-1,0 0,0-1,4-5,4-6,0-1,-2-1,18-34,-7 9,-5 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4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338 1,'-9'0,"-6"0,-10 0,-5 4,-10 1,-2 1,1 2,4 1,3-1,8 1,4 1,6-3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5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0,'5'1,"0"-1,0 1,0 0,0 1,0-1,0 1,-1 0,1 0,-1 0,1 1,-1-1,0 1,6 6,51 53,-29-27,231 213,-231-220,1-2,2-1,0-2,2-1,65 29,-16-17,138 36,176 8,-232-50,-106-12,-49-12,-1 0,0-1,1 0,0-1,0-1,19 1,-18-8,-7-2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6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1033 0,'-15'12,"0"0,-1-1,-1-1,-28 13,-11 8,-184 117,-322 259,558-403,-44 30,34-28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7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1 535,'12'-1,"1"2,-1-1,1 2,-1 0,0 0,0 1,0 1,0 0,0 0,-1 1,1 1,-1 0,-1 0,19 15,15 18,-1 2,-1 2,61 85,-75-92,9 19,-36-54,1 1,-1 0,0 0,0 0,-1 0,1 0,0 0,-1 0,1 0,-1 0,1 1,-1-1,0 0,0 0,0 0,0 0,-1 1,1-1,0 0,-1 0,0 0,1 0,-1 0,0 0,0 0,-2 3,3-5,-1 1,1-1,0 0,-1 1,1-1,-1 1,1-1,-1 0,1 1,-1-1,1 0,-1 0,1 1,-1-1,1 0,-1 0,1 0,-1 0,1 0,-1 0,1 1,-1-1,0-1,1 1,-1 0,1 0,-1 0,1 0,-1 0,1 0,-1-1,0 1,-11-19,1-28,7-34,3 1,4-1,4 0,3 1,3 1,27-89,-30 131,57-181,-53 185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8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585 450,'-9'-10,"-1"1,0 0,-1 1,0 0,0 1,0 0,-1 1,0 0,-1 0,1 2,-1 0,0 0,0 1,0 0,0 1,-1 1,1 0,-1 1,1 1,0 0,-1 0,1 1,0 1,0 0,0 1,1 1,-13 5,5-1,1 1,0 1,1 0,0 1,1 1,-22 22,31-28,1 1,0 0,0 0,1 0,0 1,1 0,0 0,0 1,1-1,0 1,1 0,0 0,1 0,0 1,-1 11,3-19,-1-1,1 1,0-1,1 1,-1-1,0 1,1-1,-1 1,1-1,0 1,0-1,0 1,0-1,0 0,1 0,-1 0,1 0,-1 0,1 0,0 0,0 0,2 2,0-2,-1-1,1 1,0 0,0-1,0 0,0 0,0 0,0 0,0-1,1 1,-1-1,6-1,2 0,-1 0,0-1,0-1,0 0,-1 0,1-1,-1 0,0-1,14-9,-13 5,0 0,-1-1,0-1,0 1,-2-2,1 1,-1-1,-1-1,11-23,1-13,19-69,-14 37,9-50,-4 17,-29 111,1-1,1 1,-1 0,0 0,1 0,0 0,-1 1,1-1,0 0,1 1,3-5,-5 7,0-1,0 1,-1 0,1-1,0 1,0 0,0 0,0-1,0 1,0 0,0 0,0 0,0 0,0 0,0 1,0-1,0 0,0 0,0 1,0-1,0 0,-1 1,1-1,0 1,0-1,0 1,0-1,-1 1,1 0,0 0,-1-1,1 1,0 0,-1 0,1-1,-1 1,0 0,1 0,-1 0,1 0,-1 2,51 83,4-2,4-3,102 111,-149-179,-1 0,-1 1,0 0,0 0,8 19,-10-15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1:59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1,'5'0,"1"1,-1 0,1 1,-1-1,1 1,-1 0,0 0,0 1,0-1,0 1,-1 1,7 4,53 51,-55-49,42 43,72 98,-119-146,-1 1,1-1,-1 1,0 0,4 13,-13-44,2 0,1 0,0-48,3 58,1 0,0 0,1 1,1-1,1 1,0-1,0 1,2 1,7-16,-12 26,1 0,-1 1,1-1,0 1,-1-1,1 1,0 0,1 0,-1 0,0 0,0 0,1 0,-1 1,1-1,0 1,-1 0,1 0,0 0,0 0,0 0,0 0,0 1,0 0,0-1,0 1,0 0,0 0,0 1,0-1,-1 1,1-1,0 1,0 0,0 0,3 2,9 5,0 0,0 1,-1 1,0 0,12 12,-12-10,237 199,-240-203,18 14,43 43,-58-50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8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0 707,'6'2,"0"0,0 1,0-1,0 1,0 0,-1 0,1 1,-1 0,0 0,8 7,-1-1,1 0,-1 0,-1 1,1 0,-2 0,1 2,-2-1,1 1,11 22,-18-24,-8-19,-9-20,7 4,2-1,1 1,0-1,2 0,1 0,1 0,2 0,5-39,-6 61,0 1,0-1,0 0,0 0,0 1,1-1,-1 0,1 1,0-1,-1 1,1 0,0 0,0-1,1 1,-1 1,0-1,1 0,-1 1,4-3,-1 3,0-1,0 1,0-1,0 1,0 1,0-1,0 1,0 0,0 0,8 1,3 2,1 1,0 0,-1 1,0 1,27 14,91 45,69 38,-191-97,-1 1,0 1,0 0,0 0,-1 1,-1 1,16 18,-9-4</inkml:trace>
  <inkml:trace contextRef="#ctx0" brushRef="#br0" timeOffset="1">1755 315,'-7'0,"0"0,0 1,0 0,0 1,0-1,0 1,1 1,-1-1,1 1,0 0,-1 1,-5 4,1 0,1 1,0 0,1 0,0 1,-15 21,1 5,2 1,-31 77,52-113,-15 34,1-1,2 2,1 0,2 0,1 1,-4 59,12-94,0 0,0 0,0 0,0 0,1 1,-1-1,0 0,1 0,0 0,-1 0,1 0,0 0,0 0,0 0,0 0,0 0,1 0,-1-1,1 1,-1 0,1-1,2 3,-1-3,0 0,0 0,-1 0,1 0,0 0,0-1,0 1,0-1,0 0,0 0,0 0,0 0,0-1,5-1,-1 1,1-1,-1-1,0 1,-1-1,1-1,0 1,-1-1,0 0,0-1,0 1,0-1,9-10,-12 10,0 0,0 0,-1-1,0 1,0 0,0-1,0 1,-1-1,0 0,0 1,0-1,-1 0,0 0,0 1,0-1,-3-10,-2-4,-1 0,-1 1,-13-27,1-1,-14-39,-15-44,-94-177,138 300,3 4,1 1,-1 0,0 0,0 0,-1-1,1 1,0 0,-1 1,1-1,-1 0,1 0,-1 1,0-1,0 1,0-1,-3-1,53 45,223 254,-233-251,-35-42,12 15,0 0,0 1,11 23,-14-17</inkml:trace>
  <inkml:trace contextRef="#ctx0" brushRef="#br0" timeOffset="2">3038 1,'4'1,"-1"0,0 1,0-1,0 1,0 0,0 0,0 0,-1 0,1 1,-1-1,1 1,-1-1,4 6,5 6,21 20,51 76,-34-42,450 588,-485-638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0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1 841,'2'-45,"3"1,18-80,-1 17,-8 20,0 13,-4 0,-3 0,-2-83,-6 153,1-1,-1 1,0-1,0 1,-1-1,1 1,-1 0,0 0,-3-5,5 9,0-1,-1 1,1-1,0 1,-1-1,1 1,0 0,-1-1,1 1,-1 0,1-1,0 1,-1 0,1-1,-1 1,1 0,-1 0,1 0,-1 0,1-1,-1 1,1 0,-1 0,1 0,-1 0,1 0,-1 0,1 0,-2 0,1 1,0 0,0 0,0 1,0-1,0 0,0 0,0 0,0 1,0-1,1 0,-1 1,0-1,1 1,-1-1,0 4,0 0,-1 0,1 1,0-1,0 1,0 0,1-1,0 1,0-1,0 1,2 6,-1-9,0-1,0 1,0 0,0-1,0 1,1-1,-1 0,1 1,0-1,-1 0,1 0,0 0,0 0,1 0,-1 0,0-1,1 1,-1-1,1 0,-1 1,6 0,14 6,15 4,-1 2,0 1,58 35,-86-45,0 1,0-1,0 1,-1 1,0-1,-1 1,1 1,-1-1,0 1,-1 0,0 0,-1 1,1-1,-1 1,-1 0,0 0,0 1,-1-1,0 0,1 16,-3-3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0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1 163,'0'-5,"4"-5,1-5,1-5,-2-3,3 3,1 0,-2-1,3 4,0 8,-2 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1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22,'0'-4,"0"-6,0 3,0 7,5 12,5 4,1 4,3 2,-1 3,2 0,-2 1,-3-5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1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68 167,'-4'-9,"-2"-6,-3-10,-6-5,1-1,3 0,2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1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4,'0'-1,"0"1,0 0,0 0,0 0,0 0,0 0,0-1,0 1,0 0,0 0,1 0,-1 0,0 0,0 0,0-1,0 1,0 0,0 0,0 0,0 0,0 0,0 0,1 0,-1 0,0-1,0 1,0 0,0 0,0 0,0 0,1 0,-1 0,0 0,0 0,0 0,0 0,0 0,0 0,1 0,-1 0,0 0,0 0,0 0,0 0,0 0,1 0,-1 0,0 0,0 0,0 0,0 1,0-1,0 0,0 0,1 0,-1 0,0 0,0 0,0 0,0 0,0 1,0-1,14 12,11 16,39 56,98 115,-116-148,-18-19,57 49,-75-72,1-1,0-1,0 0,1 0,0-1,0-1,0 0,1 0,24 4,109 21,-72-13,104 9,-153-24,-5 0,0 0,0-2,0 0,39-6,-40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2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1 171,'0'-4,"0"-6,4-5,6-1,1-1,3 2,-1-1,6-1,4-3,2 2,2 4,-5 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2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5,0 5,0 3,8 2,12 1,7 0,2 0,2-4,-5-2,-3-4,-5-5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3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69,'-4'-4,"-2"-6,-3-6,-1-3,1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4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331 485,'-6'0,"0"0,0 1,0-1,0 1,0 0,0 1,1-1,-1 1,0 0,1 1,0-1,-1 1,1 0,-8 7,5-2,0 0,1 1,0 0,0 0,1 0,0 1,-4 10,3-7,2 0,-1 0,2 1,-1-1,2 1,0 0,1 0,0 0,1 1,0-1,3 26,-1-33,1 0,-1 0,1 0,1 1,-1-2,1 1,0 0,1-1,-1 1,1-1,1 0,-1 0,1 0,0-1,0 0,1 0,-1 0,1-1,0 1,1-1,-1-1,1 1,-1-1,11 3,-1-1,1-1,-1-1,0-1,1 0,-1-1,1 0,0-2,-1 0,1-1,-1 0,1-1,24-9,-36 10,0-1,0 1,0-1,0 0,0 0,0-1,-1 1,0-1,0 0,0-1,0 1,0-1,-1 1,0-1,0 0,0 0,-1 0,0-1,0 1,0 0,0-1,-1 0,0 1,0-1,-1 0,1 1,-1-1,-1 0,0-7,-1 3,0 1,-1-1,0 1,0 0,-1 0,0 0,-1 0,0 1,0 0,0 0,-1 0,-1 1,1 0,-1 0,-1 0,-11-8,-6 0,0 1,-1 1,0 1,-1 2,-38-10,10 6,-100-11,131 25,19 1,0-1,0 0,0 0,0 0,0-1,0 1,0-1,1 0,-1-1,-6-2,13 2,0-1,1 0,-1 1,1-1,0 1,-1 0,1 0,0 0,0 0,1 0,3-1,52-23,1 2,0 4,2 1,0 4,1 2,106-7,-132 17,-1 2,1 1,-1 2,1 1,-1 2,40 11,-53-9,-1 1,0 0,-1 2,0 0,0 1,-1 2,-1 0,0 1,-1 0,27 29,-38-36,-1 1,-1-1,1 1,-1 0,4 11,-7-17,-1 1,0 0,1 0,-1 1,-1-1,1 0,0 0,-1 0,1 1,-1-1,0 0,0 0,0 1,-1-1,1 0,-1 0,-2 6,3-8,0-1,0 1,-1-1,1 0,0 1,-1-1,1 1,-1-1,1 0,-1 1,1-1,-1 0,1 1,-1-1,1 0,-1 0,1 0,-1 1,1-1,-1 0,1 0,-1 0,1 0,-1 0,0 0,1 0,-1 0,1 0,-1 0,1 0,-1-1,1 1,-1 0,0 0,1 0,-1-1,1 1,0 0,-1-1,1 1,-1 0,1-1,-1 1,1-1,0 1,-1-1,1 1,0 0,-1-1,1 1,0-1,0 0,0 1,-1-1,1 0,-20-33,19 32,-5-12,0-1,1 1,1-1,0 0,1 0,-1-26,2-97,3 86,-1 9,-2 21,2 1,1-1,0 0,6-26,-6 43,0 1,1-1,-1 1,1-1,0 1,0 0,0 0,1 0,-1 0,1 0,0 0,0 1,0-1,1 1,-1 0,1 0,0 0,-1 1,1-1,1 1,-1 0,0 0,0 0,10-2,3 1,1 1,-1 1,1 0,0 1,-1 1,1 1,0 0,-1 1,26 9,13 6,79 38,-79-30,-1 2,-2 2,0 3,-3 2,0 2,86 86,-130-117,0 1,0 0,-1 0,0 1,0-1,-1 1,0 0,0 0,2 10,-1 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6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1080 1290,'-18'1,"-1"2,0 1,1 0,0 1,-19 8,5-2,-27 9,2 4,0 1,-90 58,-140 124,124-64,137-117,1 2,1 0,-37 58,60-84,-1-1,1 1,0-1,0 1,0 0,0 0,0-1,0 1,1 0,-1 0,1 0,-1 0,1 0,0 0,-1 0,1 0,0 0,1 0,-1 0,0 0,0 0,1 0,-1 0,1 0,0 0,-1 0,1 0,0 0,2 2,0-2,0 0,0 0,1-1,-1 1,0-1,1 1,-1-1,1 0,-1-1,1 1,-1-1,1 1,0-1,-1 0,1-1,4 1,21-5,1-1,-1-2,0 0,-1-2,0-1,31-18,-14 8,505-241,-502 237,0-3,66-50,-96 64,-1-1,-1 0,-1-1,0-1,0 0,-2-1,0-1,-2 0,11-22,-17 27,0 0,-2 0,1 0,-2-1,0 0,-1 0,0 1,-1-1,0 0,-2 0,0 0,-5-21,-8-17,-2 1,-24-52,22 56,-185-408,169 392,-3 1,-2 1,-3 2,-90-95,122 144,0 1,-1 0,-14-9,24 18,0-1,0 1,0-1,-1 1,1 0,0 0,-1 0,1 0,-1 0,1 0,-1 1,1-1,-1 1,1 0,-1 0,1 0,-1 0,0 0,1 0,-1 1,1-1,-1 1,1 0,-1-1,-3 3,4-1,1-1,0 1,0-1,0 1,0 0,0-1,0 1,1 0,-1 0,0-1,1 1,0 0,-1 0,1 0,0 0,0 0,0 0,0 0,0-1,0 1,1 0,-1 0,0 0,1 0,0-1,-1 1,1 0,1 2,3 6,0 0,1-1,11 17,217 237,-94-112,28 43,231 245,-259-295,-115-118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19.5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1,'295'325,"-195"-208,-28-34,80 91,152 226,-283-372,-14-28,-5-17,-7-69,0 21,6-112,-1 172,1 0,0 1,0-1,0 0,0 1,1 0,0-1,0 1,0 0,0 0,1 0,0 0,0 0,0 1,0-1,0 1,1 0,-1 0,1 0,0 0,0 1,0-1,0 1,0 0,1 1,-1-1,1 1,-1-1,7 0,13-1,0 0,0 1,1 2,35 3,-29-1,22 2,-1 3,0 2,-1 3,0 1,-1 3,-1 2,0 2,57 33,-96-47,0-1,-1 2,0 0,0 0,0 0,-1 1,0 0,-1 1,1 0,-2 0,1 1,9 19,-10-12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6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1,'4'4,"11"6,6 6,8 8,8 5,6 5,5 6,2 1,-3 5,-9-4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6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72 126,'-4'-4,"-6"-6,-1-6,1-3,-2 0,2 0,1-2,3 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08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734 24,'-4'-3,"1"0,-1 1,0 0,0 0,0 0,0 1,0-1,0 1,0 0,-1 0,1 0,-8 0,1 0,0 1,0 0,-20 3,1 3,1 2,0 1,1 2,0 0,1 2,0 1,-44 31,37-21,2 2,1 1,1 2,1 0,-28 39,40-46,2 1,1 0,1 1,0 0,2 1,1 1,1-1,1 2,-4 28,9-40,2 1,0 0,0-1,1 1,1 0,1-1,0 1,1-1,1 0,0 0,1 0,1 0,0-1,1 0,0 0,1 0,13 15,-10-14,2 0,0-1,0-1,1 0,1-1,0 0,1-1,0-1,1-1,0 0,0-1,1-1,0 0,0-2,1 0,-1-1,1 0,0-2,23 0,-33-3,0 0,-1-1,1-1,0 1,-1-1,0-1,0 0,0 0,0 0,0-1,-1 0,0-1,9-8,10-11,43-54,-63 71,77-97,123-205,-194 289,3-4,0-1,-2-1,-1-1,16-52,-28 78,0 0,1 0,-1 0,0 0,-1 0,1 0,0 0,-1 0,1 0,-1 0,1 0,-1 0,0 0,0 0,0 1,0-1,0 0,0 1,-1-1,1 0,0 1,-1 0,1-1,-1 1,0 0,1 0,-3-2,-8-3,1 1,-1 0,-18-6,-5-2,5-3,0-1,1-1,-46-38,61 39,26 17,33 20,55 43,138 115,-181-133,224 204,-257-215,-18-19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0.0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1136,'-4'-3,"0"1,0-1,0 1,0 0,0 1,0-1,0 0,-1 1,1 0,-1 0,-6 0,-52-2,59 3,0 1,-1-1,1 1,0 0,0 0,0 0,0 1,-1 0,2-1,-1 1,0 0,0 1,1-1,-1 1,-3 4,1-1,0 0,1 0,0 1,1 0,0 0,0 1,-5 11,0 7,1 1,1 1,-5 46,6-38,3 1,1 0,3 49,-1-78,1 1,0-1,0 1,1-1,0 1,0-1,1 0,0 0,1 0,0 0,0-1,0 1,1-1,0 0,1 0,-1-1,1 0,1 0,-1 0,10 6,-13-10,0 0,0-1,1 1,-1-1,1 0,-1 0,1 0,-1 0,1 0,0-1,-1 0,1 0,0 0,-1 0,1 0,-1-1,1 1,0-1,-1 0,1 0,-1-1,0 1,1-1,-1 1,0-1,0 0,0 0,0-1,0 1,-1-1,1 1,-1-1,1 0,-1 0,0 0,2-5,5-7,0 0,-2-1,0 0,-1 0,0-1,3-21,0 1,111-595,-118 615,0 0,-1 0,-2-20,8 76,2 0,2 0,1-1,2-1,2 0,25 44,145 225,-160-267,485 665,-382-535,-112-147,-7-11,0 1,-2 1,1 0,-1 0,-1 0,10 26,-17-38,0 0,1 1,-1-1,0 0,0 0,1 1,-1-1,0 0,0 0,-1 1,1-1,0 0,0 0,-1 1,1-1,0 0,-1 0,1 0,-1 1,0-1,1 0,-1 0,0 0,0 0,1 0,-1 0,0-1,0 1,0 0,0 0,0-1,0 1,-1 0,1-1,0 1,0-1,0 1,-1-1,-1 0,-7 3,0-2,-1 1,1-2,-13 1,-8 0,18 1,1 0,-1-1,0 0,1-1,-1 0,-19-3,23 0,1 1,0-1,-1-1,1 1,1-1,-1-1,0 1,1-1,0-1,-8-7,-16-17,1-2,2 0,1-2,2-1,1 0,-37-78,35 56,3-1,3-1,2-1,-12-74,20 63,4-1,2 1,4-1,3 1,3-1,3 1,3 1,3 0,39-107,-16 77,4 2,4 1,5 3,3 2,116-147,-124 185,-22 25,0 0,36-62,-59 91,0-1,-1 0,1 0,0 0,-1 1,1-1,-1 0,1 0,-1 0,0 0,1 0,-1 0,0 0,0 0,0 0,0 0,1 0,-1 0,-1 0,1 0,0 0,0 0,0 0,0 0,-1 0,1 0,0 0,-1 0,1 0,-1 0,1 0,-1 0,0 1,1-1,-1 0,0 0,0 1,1-1,-1 0,0 1,0-1,0 1,0-1,0 1,0-1,1 1,-1 0,0 0,0-1,0 1,-2 0,-2-1,1 1,-1 0,1 0,-1 0,1 1,-1 0,1 0,-1 0,1 0,-8 3,-1 4,0 0,1 1,0 0,0 1,1 0,0 1,1 0,0 1,1 0,-13 21,5-3,1 1,2 1,-17 51,22-55,2 1,0 0,2 0,1 1,2 0,1-1,1 1,5 40,-2-49,1-1,2 1,0-1,0 0,2-1,1 0,0 0,1-1,1 0,1 0,0-2,25 27,-11-19,0 0,1-2,1-1,1-1,1-2,62 29,-56-33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0.9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208 1,'-6'1,"1"0,-1 0,0 1,1-1,-1 1,1 1,-1-1,1 1,0 0,0 0,1 0,-1 1,0 0,1 0,0 0,0 0,0 0,1 1,-4 6,-7 10,1 0,1 0,-10 28,13-26,1 0,0 1,2 0,1 0,1 0,1 1,1-1,1 1,1 0,1-1,6 31,-5-49,1 1,0 0,0 0,0-1,1 0,0 0,0 0,1 0,0-1,5 6,-7-8,-1-1,1 1,0-1,-1 0,1 0,0 0,0 0,1 0,-1-1,0 1,1-1,-1 0,1 0,-1 0,1-1,-1 1,1-1,-1 0,1 0,0 0,6-1,-8 0,-1 0,1 0,0 0,0 0,0-1,-1 1,1-1,-1 1,1-1,-1 0,0 1,1-1,-1 0,0 0,0 0,0 0,-1 0,1 0,0 0,-1 0,1 0,-1 0,0 0,1-3,0-64,-2 41,1 14,1 1,1-1,0 0,1 1,0 0,9-23,-11 36,0-1,-1 1,1-1,0 1,0-1,0 1,-1-1,1 1,0-1,0 1,0 0,0 0,0 0,0-1,0 1,-1 0,1 0,0 0,0 0,0 0,0 0,0 1,0-1,0 0,0 0,0 1,-1-1,1 1,0-1,0 0,0 1,-1-1,1 1,0 0,-1-1,1 1,0 0,0 0,29 27,-7 3,0 1,-3 1,0 1,18 47,-23-51,-6-12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2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1 563,'153'339,"-132"-297,0-5,-2 2,-2 1,21 70,-38-83,-4-21,-1-18,-1-31,1 1,3-1,1 0,5-46,-3 69,-1 9,2-24,0 0,9-35,-10 63,1-1,-1 1,2-1,-1 1,1 0,0 0,1 0,-1 1,1-1,1 1,-1 0,1 0,0 0,1 1,8-8,-12 11,1 1,-1-1,0 1,1 0,-1 0,1 0,-1 0,1 1,-1-1,1 1,-1-1,1 1,0 0,-1 0,1 0,0 0,-1 1,1-1,-1 1,4 1,-1 0,-1 0,0 0,1 1,-1 0,-1 0,1 0,0 0,-1 1,1-1,3 6,3 6,-1-1,-1 1,0 1,0 0,5 19,-9-22,0 1,-1-1,-1 1,1 14,-2-23,-1-1,0 0,0 0,0 0,-1 0,1 0,-1 0,0 0,0 0,0 0,-1 0,1-1,-1 1,0 0,0-1,0 1,-5 5,6-8,0 0,0 0,0-1,0 1,-1-1,1 1,0-1,0 1,0-1,0 1,-1-1,1 0,0 0,0 1,-1-1,1 0,0 0,0-1,-1 1,1 0,0 0,0 0,0-1,-1 1,1-1,0 1,0-1,0 1,0-1,0 0,0 1,0-1,0 0,0 0,0 0,0 0,0 0,1 0,-1 0,0 0,1 0,-1-2,-4-4,1 0,0-1,1 1,0-1,-3-9,-12-54,4-2,-11-141,18-149,7 357,0-8,0 0,1 0,1 0,0-1,1 1,4-14,-6 26,0-1,1 1,-1-1,0 1,1 0,-1 0,1-1,0 1,-1 0,1 0,0 1,0-1,0 0,1 1,4-3,-4 3,0 0,0 0,0 1,0-1,0 1,0 0,1 0,-1 0,0 0,0 1,0-1,0 1,0 0,0 0,0 0,0 0,3 2,10 7,-1 0,0 1,-1 1,0 0,-1 1,0 0,12 18,6 4,-12-16,-8-8,0 0,-1 1,0 0,-1 1,8 13,-15-22,0-1,-1 1,1-1,-1 1,0-1,0 1,-1 0,1 0,-1-1,0 1,1 0,-2 0,1 0,0 0,-1-1,0 1,0 0,0-1,0 1,0-1,-1 1,0-1,0 1,0-1,-4 6,4-7,-1 1,1-1,0 0,-1 0,1 0,-1 0,0 0,0-1,0 0,-5 3,-11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4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779 853,'-1'-1,"1"0,-1 0,1 0,-1-1,0 1,1 0,-1 0,0 0,0 0,0 0,0 0,0 0,0 1,0-1,0 0,0 0,0 1,-1-1,1 1,0-1,0 1,0-1,-1 1,1 0,0 0,-1-1,1 1,-2 0,-47-4,42 4,-16 1,0 1,0 1,0 1,1 1,-1 0,1 2,0 1,1 1,0 1,0 1,1 1,-38 28,12-4,1 3,2 1,2 2,-40 53,68-78,-39 51,50-62,-1-1,1 1,0-1,1 1,-1 0,1 0,0 0,1 1,-1-1,0 9,3-12,-1-1,1 1,-1-1,1 0,0 1,0-1,0 0,0 0,0 1,1-1,-1 0,1 0,-1 0,1-1,0 1,0 0,0-1,0 1,0-1,0 1,0-1,0 0,0 0,1 0,-1 0,0-1,1 1,-1 0,1-1,-1 0,4 1,4 0,1 1,0-2,0 1,0-2,20-2,-22 1,0-1,-1 0,1 0,-1-1,0 0,0 0,0-1,-1 0,1 0,-1-1,-1 0,1-1,-1 1,0-1,9-15,6-10,-2-1,22-53,-19 39,-11 24,35-80,-42 93,-1 0,0 0,-1-1,0 1,0 0,-1-1,0 1,-2-13,1 22,1-1,-2 1,1 0,0 0,0 0,0 0,0-1,-1 1,1 0,0 0,-1 0,1 0,-1 0,0 0,1 0,-1 0,0 0,1 0,-1 0,0 1,0-1,0 0,0 0,-1 0,2 1,-1 0,0 0,0 0,1 0,-1 0,0 0,0 0,1 0,-1 1,0-1,0 0,1 1,-1-1,0 0,1 1,-1-1,1 0,-1 1,0-1,1 1,-1-1,1 1,-1 0,1-1,-1 2,0-1,1-1,-1 1,0 0,1 0,-1 0,1 0,-1 0,1 0,0 0,-1 0,1 0,0 1,0-1,0 0,0 0,0 0,0 0,0 0,0 0,0 0,0 0,1 0,-1 0,0 1,1-1,-1 0,1 0,-1-1,1 1,0 0,-1 0,1 0,0 0,-1 0,1-1,0 1,0 0,0-1,0 1,0 0,0-1,0 0,0 1,0-1,0 1,0-1,0 0,0 0,1 1,6-1,0 1,0-1,0 0,0 0,0-1,-1 0,1-1,0 0,-1 0,1-1,-1 1,1-2,10-6,2-1,0-2,-1 0,25-23,-27 21,0-2,-1 0,-1-1,0 0,-2-1,0-1,-1 0,-1-1,11-27,-16 30,-1 1,-1-1,0-1,-1 1,-1 0,-1-1,-1 1,0-1,-1 1,-1-1,-1 1,-6-23,0 9,-2 0,0 0,-2 1,-23-38,30 57,-1 1,-1 0,1 1,-2 0,1 0,-2 1,1 0,-1 1,0 0,-1 0,0 1,0 0,0 1,-15-5,24 10,0 0,1 1,-1-1,0 0,0 1,0 0,0-1,0 1,0 0,0 0,0 0,0 0,0 0,1 1,-1-1,0 1,0-1,0 1,0-1,-2 3,3-2,0 0,0 0,0 0,0 1,0-1,0 1,0-1,1 0,-1 1,1-1,-1 1,1 0,-1-1,1 1,0-1,0 1,0 0,0-1,0 3,1 4,0 0,0-1,1 1,0 0,1-1,0 1,0-1,7 11,29 38,2-3,53 52,-11-14,35 47,285 341,-390-462,-5-4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4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0 454,'0'-5,"5"-1,0-3,5-6,4 1,5-2,-2-2,6-3,2-2,6-6,11-1,6-5,8-5,3-9,5-3,3 1,-8 10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5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1 620,'0'-1,"0"1,0 0,0-1,0 1,0 0,0-1,0 1,0-1,0 1,0 0,0-1,0 1,0 0,0 0,0-1,0 1,1 0,-1-1,0 1,0 0,0 0,1-1,-1 1,0 0,0 0,1-1,-1 1,0 0,1 0,-1 0,0 0,0-1,1 1,-1 0,0 0,1 0,-1 0,0 0,1 0,-1 0,18 7,19 19,-35-24,456 407,-457-408,46 51,-46-51,0 0,0 0,0 1,1-1,-1 0,-1 1,1-1,0 1,0-1,0 1,-1 0,1-1,-1 1,1 0,-1-1,0 1,0 0,0-1,0 1,0 0,0-1,0 1,0 0,-1 0,1-1,-1 1,1-1,-1 1,0 0,1-1,-1 1,0-1,0 1,-2 1,2-3,0 1,0-1,-1 1,1-1,0 1,-1-1,1 0,0 0,-1 0,1 0,0 0,-1 0,1 0,0 0,-1 0,1-1,0 1,0 0,-1-1,1 1,0-1,0 0,0 1,-1-1,1 0,0 0,0 0,0 1,0-1,-1-2,-29-34,-13-29,3-2,2-2,4-1,3-2,4-1,2-1,-22-111,48 182,-5-16,1 0,1 0,1 0,0-1,2 1,1-1,4-30,-5 49,1 0,0 0,-1 0,1 0,0 0,0 1,0-1,0 0,0 1,0-1,0 1,1-1,-1 1,1-1,-1 1,1 0,-1 0,1 0,0 0,-1 0,1 0,0 0,0 1,0-1,0 1,0-1,0 1,0 0,0-1,0 1,0 0,-1 0,1 1,0-1,0 0,0 1,0-1,0 1,0-1,0 1,0 0,1 1,11 4,-1 1,0 0,0 1,14 10,-27-18,221 169,70 49,-235-179,62 38,-118-76,1-1,0 1,-1-1,1 0,-1 1,1-1,0 0,-1 0,1 1,0-1,-1 0,1 0,0 0,-1 0,1 0,0 0,0 0,-1 0,1 0,0 0,-1 0,1-1,0 1,-1 0,1 0,-1-1,1 1,0 0,-1-1,1 1,-1-1,1 1,-1-1,1 1,-1-1,1 1,-1-1,0 1,1-1,-1 1,0-1,1 0,-1 1,0-1,0 0,1 1,-1-1,0 0,0 1,0-1,0-1,2-42,-3 35,3-54,2 0,21-113,49-118,-70 280,1 1,0-1,8-13,-12 25,0 0,0 0,1 0,-1 0,1 0,-1 0,1 0,0 0,0 1,0-1,0 1,2-2,-3 3,0 0,0 0,0-1,0 1,0 0,0 0,0 0,0 0,0 0,0 0,0 0,0 1,0-1,0 0,0 1,0-1,0 0,0 1,0-1,-1 1,1 0,0-1,0 1,0 0,-1-1,1 1,0 0,-1 0,2 1,19 25,-1 2,22 42,14 20,20 13,-54-76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6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10,'0'-4,"0"-2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0.4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82 500,'1'-2,"-1"-1,1 1,0 0,0 0,-1-1,1 1,1 0,-1 0,0 0,0 0,1 0,-1 0,1 0,0 1,-1-1,4-2,39-27,-24 17,9-7,152-125,-164 130,0 0,-1-2,-1 0,-1 0,-1-2,0 1,16-36,-28 53,0-1,0 0,0 0,0 0,0 1,-1-1,1 0,-1 0,0 0,0 0,0 0,0 0,-1 0,0-4,0 6,1-1,-1 1,0 0,1-1,-1 1,0 0,0 0,0-1,0 1,0 0,0 0,0 0,-1 1,1-1,0 0,-1 0,1 0,0 1,-1-1,-1 0,-2 0,1 1,-1 0,1-1,0 1,-1 1,1-1,-1 1,1-1,0 1,-1 1,1-1,0 1,0-1,0 1,0 0,0 0,-5 5,-13 11,0 1,2 0,0 2,1 0,-16 25,-75 127,50-74,41-70,-38 65,52-85,1-1,1 1,-1 0,1 1,1-1,0 1,0-1,-1 18,4-25,-1 1,0 0,1 0,-1 0,1 0,0 0,0 0,0-1,0 1,0 0,1-1,-1 1,1-1,0 1,0-1,0 0,2 3,1-1,0 0,1-1,-1 1,0-1,1 0,0-1,10 4,7 0,1-1,-1-1,31 1,-48-5,82 1,-65-2,0 1,1 1,-1 1,34 8,-52-9,0-1,0 1,0-1,0 1,1-2,-1 1,0 0,0-1,0 0,0 0,0-1,0 1,-1-1,1 0,0 0,-1-1,0 0,5-2,9-9,0 0,28-31,-13 12,-1 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6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78,'-5'-4,"-1"0,0 1,0-1,0 1,0 1,-1-1,1 1,-1 1,-7-2,-15-6,5 1,-1 0,0 1,-1 2,1 0,-53-1,68 6,-1 0,0 1,0 0,1 1,-1 0,0 1,1 0,0 1,0 0,0 0,0 1,1 0,0 1,0 0,0 0,-15 16,5 1,1 0,1 1,1 1,1 1,-19 44,9-7,-24 89,43-131,1 0,1 0,1 1,-2 41,5-56,1-1,0 1,0 0,0 0,1 0,0-1,0 1,0-1,1 1,0-1,0 0,1 0,0 0,0-1,0 1,1-1,0 0,0 0,7 5,7 3,2 0,-1-2,2 0,-1-1,2-2,-1 0,1-1,0-1,40 4,2-4,0-2,82-7,-84-3,99-23,-79 12,-58 11,0 0,-1-2,0-1,40-22,86-59,-124 74,-20 12,1 0,0 0,-1-1,0 1,0-2,-1 1,1 0,-1-1,0 0,-1 0,1-1,-1 1,0-1,2-8,0-4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19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1 304,'44'-46,"-24"24,1 0,1 2,0 0,2 2,0 0,38-20,-21 19,0 2,1 1,83-18,-101 29,1 2,-1 0,0 1,1 2,-1 0,1 2,-1 0,41 10,-55-8,0-1,-1 1,0 1,0 0,0 0,0 1,-1 0,0 0,0 1,-1 0,0 0,0 1,0 0,-1 0,0 1,-1 0,0 0,-1 0,1 0,-2 1,1-1,2 15,1 9,-1 1,-1 0,-2 1,-2-1,-3 49,-9 20,-3-2,-6 1,-3-2,-5-1,-5-1,-70 148,80-204,17-32,0-1,1 1,0 0,-4 16,9-26,0 0,-1 0,1 0,0 1,0-1,0 0,0 0,0 0,1 0,-1 0,0 0,0 1,0-1,0 0,0 0,0 0,0 0,0 0,0 0,0 0,0 0,0 1,0-1,0 0,0 0,1 0,-1 0,0 0,0 0,0 0,0 0,0 0,0 0,0 0,1 0,-1 0,0 0,0 0,0 0,0 0,0 0,0 0,1 0,-1 0,0 0,0 0,0 0,0 0,0 0,0 0,1 0,-1 0,0 0,0 0,0 0,0 0,0 0,0 0,0 0,0 0,1-1,14-6,16-14,-30 21,36-26,1 3,1 1,1 2,1 1,51-14,-67 25,1 2,1 0,-1 2,1 1,-1 1,1 2,0 0,0 2,52 10,-67-9,-1 0,1 1,-1 1,0-1,-1 2,1-1,-1 2,0-1,0 1,-1 1,0 0,0 0,-1 1,0 0,0 0,-1 1,-1 0,1 0,-2 1,1-1,-1 1,-1 1,6 22,-7-19,0 0,-1 1,-1-1,0 1,-1-1,-1 1,0 0,-1-1,-1 0,-1 0,0 1,0-2,-2 1,0-1,0 1,-2-2,1 1,-12 13,-28 30,-56 52,21-25,27-25,-436 445,486-500,-7 8,0-1,0-1,-1 0,-1 0,1-1,-1-1,-20 9,10-11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0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0,'1'15,"1"0,0 0,0 0,2-1,0 1,8 19,45 85,-23-52,48 109,14 23,95 287,-174-417,-14-44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0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1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1 282,'4'0,"6"0,10-4,9-2,9-3,11-6,10-7,3-6,8-1,-3-1,-9 1,-6 6,-7-3,-7 4,-10 1,-10 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2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1 306,'15'-2,"0"-1,0 0,-1-1,1-1,-1 0,0-1,0 0,-1-2,25-16,27-12,12-1,171-94,-222 113,-9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3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89,'10'-1,"0"-1,0 0,-1 0,1-1,-1 0,11-6,14-4,7 0,2 2,-1 1,2 2,71-3,-91 11,-1 1,0 1,1 1,-1 0,0 2,-1 1,1 1,-1 1,0 1,28 16,-24-10,0 1,-2 1,0 2,0 0,-2 1,-1 2,0 0,23 34,-35-43,-1 0,0 0,-1 1,-1 0,0 0,0 1,-2 0,0 0,-1 0,0 0,-1 0,-1 1,0-1,-1 1,-1-1,0 0,-1 1,-5 17,-1-7,-2 1,-1-1,0-1,-2 0,-1-1,-1 0,-20 23,-137 141,96-112,61-55,15-21,0 0,0 0,0 0,0 1,0-1,0 0,0 0,0 0,0 1,0-1,1 0,-1 0,0 0,0 0,0 0,0 1,0-1,0 0,1 0,-1 0,0 0,0 0,0 0,0 0,1 0,-1 1,0-1,0 0,0 0,0 0,1 0,-1 0,0 0,0 0,0 0,1 0,-1 0,0 0,0 0,0 0,0 0,1 0,-1-1,0 1,0 0,0 0,0 0,1 0,-1 0,0 0,0 0,0 0,0-1,47-20,-23 10,22-5,2 2,-1 2,2 2,-1 2,1 3,1 2,-1 1,0 3,0 3,0 1,0 2,73 22,-105-24,-1 1,0 1,-1 1,0 0,0 1,0 0,-1 1,-1 1,0 0,0 1,-1 1,-1 0,0 0,-1 1,0 0,-1 1,-1 0,0 0,-1 1,-1 0,9 32,-3 6,-1 0,-3 0,-3 1,-2 0,-2 0,-2 0,-3 0,-3-1,-2 1,-2-1,-36 103,43-144,-1-1,-1 0,0-1,-14 21,18-29,-1 0,0-1,1 1,-1 0,0-1,0 0,0 0,-1 0,1 0,0 0,-1-1,0 1,1-1,-1 0,0 0,1 0,-1-1,0 1,0-1,-6 0,-40-4,-62-13,79 11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3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420 1,'0'4,"0"6,-4 10,-2 9,-8 10,-10 14,-10 24,-3 25,-4 12,-4 12,2 10,4 0,4-11,8-18,5-23,1-26,5-18,4-17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4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38,'0'-2,"-1"1,1-1,0 1,1 0,-1-1,0 1,0-1,1 1,-1 0,0-1,1 1,0-1,-1 1,1 0,0 0,-1 0,1-1,0 1,0 0,0 0,0 0,0 0,0 0,0 0,1 1,1-2,0 1,0 0,0 0,1 1,-1-1,0 1,0 0,0 0,1 0,-1 1,0-1,5 2,11 4,0 0,-1 1,20 11,-30-14,252 138,-157-81,209 87,-242-116,-57-25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4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0 279,'1'-2,"-1"-1,1 1,0 0,0-1,0 1,0 0,0 0,0-1,0 1,1 0,-1 0,1 0,0 1,-1-1,3-2,36-27,-27 21,21-16,1 1,0 2,2 2,1 1,0 2,1 1,1 3,77-19,-112 32,0 0,-1 0,1 0,0 1,0 0,0 0,0 0,0 1,-1-1,1 1,0 0,0 1,5 1,-8-1,0 0,0 0,0 0,0 0,0 0,0 0,0 0,-1 1,1-1,-1 1,1-1,-1 1,0-1,0 1,-1 0,1 0,0 0,-1-1,0 1,1 0,-1 0,0 0,-1 4,-2 58,-4-1,-2 0,-2-1,-37 112,31-124,6-21,-9 44,20-72,0 0,-1-1,1 1,0-1,0 1,0 0,0-1,0 1,0-1,0 1,0 0,1-1,-1 1,1-1,-1 1,1-1,-1 1,1-1,0 1,0-1,0 0,0 1,0-1,0 0,0 0,0 0,0 0,1 0,-1 0,0 0,1 0,-1 0,1-1,-1 1,1 0,-1-1,1 0,-1 1,1-1,0 0,-1 0,1 0,0 0,-1 0,3 0,10-1,-1 0,0-1,1 0,16-6,-26 6,132-41,136-65,-135 51,91-46,337-207,-506 274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1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637 30,'-55'-21,"26"17,1 2,-1 0,0 2,1 1,-1 1,1 1,-1 2,-33 10,23-4,0 2,1 2,1 2,0 1,-37 26,47-26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5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0,'0'5,"-4"9,-2 7,-4 4,0 10,-3 9,-3 0,-3 6,1 3,4 5,-4-2,0-8,5-2,-1-6,-3-8,3-11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5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1,'11'0,"0"1,0 1,0 0,0 0,-1 1,1 1,-1 0,0 0,12 7,13 10,38 30,-16-11,123 75,170 120,-313-206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6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7,'0'-5,"0"4,0 5,0 7,0 6,4 4,2 3,8 5,2 12,6 2,0 3,5 2,1 5,-3-1,-2-6,-1-2,-3-4,-6-9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6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1 388,'17'-3,"1"0,0-1,-1-1,0-1,30-13,316-171,-275 141,-69 37,-1 0,28-26,-8 7,-18 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7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1 276,'31'-3,"1"-1,-1-2,0-1,-1-1,1-2,-2-1,30-15,31-10,301-119,-373 149,-3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29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0,'-3'0,"0"1,-1-1,1 1,0 0,-1 0,1 0,0 0,0 1,0-1,0 1,0 0,0-1,1 2,-1-1,0 0,1 0,0 1,-1-1,1 1,0 0,-2 5,-5 7,1 0,1 1,-6 18,5-10,-26 71,4 1,5 1,-16 116,21-47,1 185,19-336,4 173,-3-167,2-1,0 1,2-1,0 0,1 0,15 33,-19-49,0-1,0 1,0-1,0 1,1-1,-1 0,1 0,0 0,-1 0,2-1,-1 1,0-1,0 0,1 0,-1 0,1 0,0 0,-1-1,1 0,0 0,0 0,6 1,-6-2,0-1,0 1,0-1,-1 0,1 0,0 0,-1 0,1-1,0 1,-1-1,0 0,0 0,1 0,-1-1,0 1,-1-1,1 0,0 1,-1-1,0 0,1-1,-1 1,2-4,21-38,-1-1,25-70,-43 101,-1-1,-1 0,0 0,-1 0,-1-1,-1 1,0-1,-1 1,-1-1,0 1,-6-27,5 37,0 0,0 0,0 0,-1 1,0-1,0 1,0-1,-1 1,0 0,0 1,0-1,0 1,-1-1,0 1,-7-4,4 3,0 1,-1 0,1 1,-1 0,0 0,0 1,0 0,0 1,-17-1,5 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2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26,'0'-4,"0"-6,0-1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1.5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0 253,'7'-10,"0"0,1 0,0 1,0 0,1 0,0 1,11-8,-1-1,3-1,0 1,1 0,0 2,1 0,1 2,45-18,-49 24,0 1,0 1,1 1,-1 1,1 1,-1 1,1 0,0 2,32 5,24 8,-1 5,0 2,106 46,-76-19,171 105,-232-125,-1 3,-1 2,-2 1,-2 3,36 41,-62-63,-1 1,-1 0,-1 1,0 0,-1 0,-1 2,-1-1,0 1,-2 0,0 0,-1 1,0 0,-2 0,-1 0,0 0,-2 33,-4-33,0 0,0-1,-2 1,-1-1,0-1,-1 1,-14 21,-81 117,0-24,-6-4,-146 134,245-255,-13 17,23-25,-1 1,1 0,0-1,-1 1,1 0,0-1,0 1,0 0,0 0,0-1,0 1,0 0,0-1,0 1,0 0,0-1,0 1,1 0,-1-1,0 1,0 0,1-1,-1 1,0 0,1-1,-1 1,1-1,-1 1,1-1,-1 1,1-1,-1 1,1-1,-1 0,1 1,0-1,-1 0,1 1,0-1,-1 0,2 1,21 7,0-1,1-1,0-1,0-1,0-2,1 0,42-2,-20 0,488-12,-92-2,-371 10,-47-2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2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0,'0'4,"9"11,7 10,9 10,9 16,12 21,10 19,14 16,6 16,5 7,-4 0,-6-6,-7-11,-14-16,-11-20,-9-15,-8-14,-9-14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3.1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0 453,'11'-2,"0"0,-1-1,0 0,1 0,-1-1,0 0,-1-1,14-9,13-4,583-245,-364 158,-214 89,-10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4.6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0 702,'4'-1,"0"0,-1-1,1 1,-1-1,1 0,-1 1,0-2,1 1,-1 0,0-1,0 1,-1-1,1 0,3-4,10-9,198-158,233-212,-445 384,35-40,-36 41,0 0,0 0,0 0,0 0,0 0,-1 0,1 0,0 0,-1 0,1-1,-1 1,1 0,-1 0,1-1,-1 1,0 0,0-1,0 1,1 0,-1 0,-1-1,1 1,0 0,0-1,0 1,-1 0,1-1,0 1,-1 0,0 0,1 0,-1-1,-1-1,1 3,-1-1,0 0,1 1,-1-1,0 1,1 0,-1-1,0 1,1 0,-1 0,0 0,0 0,1 1,-1-1,0 0,1 1,-1-1,0 1,1-1,-1 1,1 0,-1 0,1 0,-1 0,1 0,-1 0,1 0,0 0,0 0,0 1,0-1,-1 2,-3 1,2 1,-1 0,0 0,1 0,0 0,0 0,1 1,-3 5,4-5,0 1,1-1,0 0,0 0,0 1,1-1,0 0,0 0,0 0,1 0,0 0,0 0,1 0,-1-1,1 1,1-1,-1 0,1 0,-1 0,6 5,10 10,2 0,44 34,-60-50,76 53,-53-38,-1 0,0 2,43 43,-64-56,-1 0,0 0,0 0,-1 0,0 1,-1 0,0 0,0 0,-1 0,0 0,0 1,-1-1,-1 1,0 10,0-11,0-1,-1 1,0-1,0 1,-1-1,0 0,-1 1,1-1,-2 0,1-1,-1 1,0-1,-1 1,0-1,0-1,-6 7,-5-1,0-4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2.3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1453,'-1'0,"0"0,0-1,1 1,-1 0,0 0,1 0,-1-1,0 1,1 0,-1-1,0 1,1-1,-1 1,0-1,1 1,-1-1,1 1,-1-1,1 1,-1-1,1 0,0 1,-1-1,1 0,0 1,-1-1,1 0,0 0,0 1,0-1,0 0,0 0,-1 1,1-1,1 0,-1 0,0 1,0-1,0 0,0 0,8-34,134-480,-121 413,39-207,-49 230,2-152,-13 216,-1 0,0-1,-1 1,-1 0,-7-20,10 32,-1 1,0-1,1 1,-1 0,0-1,-1 1,1 0,0 0,-1 0,1 0,-1 0,1 0,-1 0,0 0,0 1,0-1,0 1,0-1,0 1,-1 0,1 0,0 0,-1 0,1 0,-1 0,1 1,-1-1,1 1,-1 0,1 0,-1 0,1 0,-1 0,1 0,-1 1,1-1,-1 1,1 0,0 0,-5 1,2 1,1 0,-1 0,1 0,-1 1,1-1,0 1,0 0,1 0,-1 1,1-1,0 1,0-1,-3 9,-29 73,27-64,-8 23,1 0,3 1,2 1,-5 51,14-79,0 0,1 0,1 0,1-1,8 33,-7-41,0 1,1-1,0 0,1 0,0 0,0-1,1 0,1 0,-1 0,16 14,-13-15,1-1,0 1,1-2,0 1,0-1,0-1,1 0,0-1,14 4,17 1,56 7,-61-11,250 47,-230-37,0 2,102 46,-153-60,-1 0,0 0,0 0,0 1,-1 0,1 1,-1-1,0 1,0 0,0 0,-1 0,0 1,7 10,-9-9,1 1,-1-1,0 1,-1 0,1-1,-2 1,1 0,-1 0,0 0,-1 0,-2 13,-5 17,-2-1,-2 0,-1-1,-26 51,23-55,1 0,2 1,2 1,0 0,-7 52,17-84,1 0,-1 1,1-1,0 0,0 0,0 0,0 1,0-1,1 0,-1 0,1 0,-1 0,1 0,0 0,0 1,0-2,0 1,0 0,0 0,0 0,1 0,-1-1,1 1,-1-1,1 1,0-1,-1 0,1 1,0-1,0 0,0 0,0 0,0 0,0-1,0 1,0-1,4 1,3 0,0-1,0 0,0 0,0-1,0 0,0-1,15-4,15-7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3.5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6 291,'-4'0,"2"0,7 0,6 0,10-4,18-6,16-10,15-1,9-6,8-7,6-1,0 0,-2 2,-5 2,-12 7,-19 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4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1 220,'2'-5,"0"0,0 0,1 0,0 0,0 1,0-1,1 1,0 0,-1 0,2 0,-1 0,7-4,-3 0,8-5,1 0,0 2,1 0,0 0,1 2,-1 1,28-9,16-2,64-10,-122 28,7-1,1 0,-1 0,1 1,13 1,-23 0,-1 0,1 0,-1 0,1 0,-1 0,1 0,0 1,-1-1,1 0,-1 1,0-1,1 1,-1 0,1 0,-1-1,0 1,1 0,-1 0,0 0,0 0,0 1,0-1,0 0,0 0,0 1,0-1,-1 0,1 1,0-1,-1 1,1-1,-1 1,1-1,-1 1,0-1,0 1,0 0,0-1,0 1,0 2,-4 13,-1 0,0-1,-1 1,-1-1,-14 25,0 3,-101 269,59-140,62-172,1-1,-1 1,1 0,-1 0,1 0,0 0,-1 0,1 0,0 0,0 0,-1 0,1 0,0 0,0 0,0 0,0 0,0 0,1 0,-1 0,0 0,0 0,1 0,-1 0,1 0,-1 0,0 0,1 0,0 0,-1-1,1 1,0 0,-1 0,1-1,0 1,0 0,-1-1,1 1,0-1,0 1,0-1,0 1,0-1,0 0,0 1,0-1,0 0,0 0,0 0,0 0,0 0,0 0,0 0,0 0,0 0,0 0,1-1,10 0,-1-1,0 0,20-6,583-239,-388 147,-162 76,-43 18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5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280 0,'-4'0,"-6"9,-6 2,-3 8,-4 10,-2-1,3 0,2-5,-1 2,-1-4,4 0,0-4,3-1,0 1,-1-2,1-3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5.9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0,'17'3,"0"0,0 1,0 0,0 1,-1 1,0 1,0 1,22 13,1-1,69 35,-3 5,150 114,-231-158,1-1,0-2,40 17,-50-25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6.7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338 0,'-2'13,"-1"-1,0 0,-1 1,0-2,-1 1,-1 0,1-1,-2 0,-14 19,-2 8,-158 256,118-196,53-82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7.5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0,'1'21,"1"0,0-1,2 1,1-1,0 0,2 0,12 27,76 131,-34-72,27 54,-78-135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8.2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0 354,'4'0,"6"0,6 0,16-5,17-9,20-7,17-4,14-6,7-7,-1-1,-2-3,-10 7,-16 4,-14 3,-13 7,-11 6,-12 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8.6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 0,'-4'0,"-2"4,-4 2,0 4,6 0,7-6,4-4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49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60 182,'6'-6,"1"1,-1 1,1-1,0 1,0 0,1 1,11-4,10-6,-18 8,58-29,78-26,-124 53,0 0,0 1,0 2,1 0,0 2,0 0,44 4,-65-2,0 1,-1 0,1 0,0 0,0 0,-1 0,1 0,0 1,-1-1,0 1,1 0,-1 0,0 0,0 0,0 0,0 0,0 0,0 1,-1-1,1 1,-1-1,0 1,1 0,-1 0,-1-1,1 1,0 0,-1 0,1 0,-1 0,0 5,1 12,-1-1,-1 0,-6 33,5-38,-8 55,-18 103,22-145,-2 0,-1-1,0 0,-18 32,-28 31,-3-2,-115 131,117-150,-129 117,155-165,21-16,19-15,16-9,0 2,1 1,52-24,-54 31,50-15,-52 18,1-1,35-16,-48 18,0 2,0 0,0 0,0 1,1 0,-1 1,1 0,-1 1,15 0,10 3,59 9,-58-5,50 1,-10-7,-87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0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47 271,'1'-54,"1"34,-1-1,-1 0,-1 0,-1 1,-1-1,-1 1,-9-32,0 32,13 20,0 0,-1 0,1 0,0 0,0 0,-1 0,1 0,0 0,0-1,-1 1,1 0,0 0,-1 1,1-1,0 0,0 0,-1 0,1 0,0 0,0 0,-1 0,1 0,0 0,0 1,-1-1,1 0,0 0,0 0,0 0,-1 1,1-1,0 0,0 0,0 0,0 1,0-1,-1 0,1 0,0 1,-1 3,0-1,0 1,0 0,0 0,1-1,0 1,-1 0,1 0,1 4,7 40,2-1,2 0,2-1,28 61,-12-29,115 280,-62-161,61 219,-140-396,0 0,-2 1,0 0,-2 0,0-1,-1 1,-1 0,-1-1,-1 1,-6 20,6-23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3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85 867,'455'-401,"-292"266,-134 112,-1-2,-2-1,0-1,-1-1,23-35,-45 59,-1-1,1 0,-1 0,0 1,-1-1,1-1,-1 1,0 0,0 0,0 0,-1-1,0 1,0 0,-1-9,0 12,0-1,1 0,-1 0,0 1,-1-1,1 1,0-1,-1 1,1-1,-1 1,0 0,0 0,1-1,-2 2,1-1,0 0,0 0,-1 1,1-1,0 1,-1-1,0 1,1 0,-1 0,0 1,1-1,-6 0,1 0,0 1,0 0,0 0,0 1,-1 0,1 0,0 0,0 1,0 0,1 1,-1-1,1 2,-1-1,1 0,0 1,0 0,0 1,1-1,-1 1,-7 9,-9 12,0 1,2 1,-19 33,18-28,-123 191,-179 375,295-537,3 2,-26 97,50-157,0 0,0-1,1 1,-1 0,1 0,0 0,0-1,0 1,0 0,1 0,-1-1,1 1,3 7,-3-9,1-1,-1 1,1 0,0-1,-1 1,1-1,0 1,0-1,0 0,0 0,0 0,1 0,-1 0,0 0,0 0,1-1,-1 1,0-1,1 0,-1 0,0 0,5 0,31-1,-1-2,0-1,0-2,0-1,62-22,169-82,-201 80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2.0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426 1,'-2'9,"1"0,-1 0,-1-1,0 1,0 0,0-1,-1 0,-1 0,1 0,-8 8,-9 21,-128 293,-15 28,163-354,-1 1,0-1,0 0,-1 0,1-1,-1 1,0 0,0-1,0 0,0 1,0-1,-1-1,0 1,-7 4,38-30,-12 17,0 0,1 1,-1 0,2 1,-1 1,0 1,0 0,22 1,-1 2,0 1,61 12,-11 7,167 62,74 59,-292-125,47 21,95 40,-145-67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3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2931 448,'-16'-29,"0"1,-2 1,0 0,-2 2,-1 0,-1 1,-2 1,0 1,-1 1,0 2,-2 0,-1 2,0 1,-1 1,0 1,-2 2,1 1,-61-13,3 6,0 4,0 4,-1 4,0 4,0 4,0 4,0 3,1 4,1 5,0 3,-120 45,76-13,1 5,-134 83,190-95,1 4,3 2,2 4,-100 104,142-129,1 0,1 2,2 1,2 0,1 2,1 0,2 1,-18 64,19-40,3 0,2 1,3 1,3 114,7-90,4 1,3-1,5 0,3-2,4 0,3-1,4-1,4-2,4-1,2-2,4-1,4-3,2-1,4-3,89 92,-43-65,3-5,4-4,4-5,3-5,4-5,3-5,3-5,2-5,3-7,173 47,-79-46,2-10,2-10,445 6,-535-42,157-22,-202 11,-2-3,153-53,-185 50,-1-3,-1-3,-2-2,-1-2,49-38,-63 38,-2-1,-1-1,-1-2,-2-1,-2-2,-1-1,24-44,-27 33,-2-1,-2-1,-3-1,-2-1,-2 0,-3-1,-2-1,-2 0,0-57,-7 20,-4 0,-5 0,-3 0,-38-151,29 175,-4 1,-2 1,-3 1,-56-92,3 28,-103-122,-111-95,215 264,-176-140,194 177,-1 4,-2 2,-2 3,-74-28,97 48,0 1,-1 3,-1 2,0 1,0 3,-1 2,-79 1,107 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9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2176,'1'6,"1"1,0-2,0 1,0 0,1 0,0-1,0 1,1-1,-1 0,1 0,7 7,0 2,188 247,388 462,-568-702,55 53,-67-68,0 0,0 0,1-1,0 0,0 0,1-1,-1 0,14 4,-18-8,0 1,-1-1,1 0,-1 0,1 0,0 0,-1-1,1 0,-1 1,1-1,-1-1,0 1,1 0,-1-1,0 0,6-3,49-44,-45 37,596-638,-430 448,534-620,-187 212,-66 113,-321 362,230-171,-345 288,0 1,2 1,31-15,-23 20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4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1200 427,'-9'0,"0"1,0 0,1 1,-1-1,1 2,-1-1,1 1,0 1,0-1,-7 6,-11 7,-37 32,52-40,-105 95,4 4,4 5,-122 167,159-185,3 4,-65 128,104-169,3 2,2 1,3 1,3 1,-19 109,34-151,1-1,1 1,1 0,0 0,2 0,0 0,10 38,-8-45,1 0,1 0,0-1,0 0,2 0,-1-1,1 0,1 0,0 0,0-1,1-1,16 13,13 5,1-1,2-2,0-2,1-2,1-2,1-1,54 11,25 0,185 17,127-7,-325-34,214-21,-294 13,-1-3,0 0,0-1,0-2,-1-2,-1 0,0-2,0-1,-2-1,0-1,-1-1,0-2,-2 0,0-2,-2 0,0-2,-2 0,0-1,-2-1,-1 0,-1-2,-1 0,20-58,-21 45,-2 0,-2 0,-1-1,-3-1,1-76,-8 57,-3 1,-2 0,-23-87,-9 19,-5 1,-121-240,100 240,-6 4,-6 3,-158-192,129 203,94 99,-1 1,0 0,-1 0,0 2,0-1,-31-11,21 15,7 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6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204 676,'1'-3,"0"0,-1 0,1 0,1 0,-1 0,0 0,1 0,-1 1,1-1,0 0,0 1,0 0,0-1,0 1,1 0,-1 0,1 0,3-1,-1-1,0 1,0 0,1 0,-1 0,1 1,-1 0,1 0,8-2,-20 33,3-9,2-1,1 1,0 0,1 0,2 0,0 0,0-1,2 0,1 1,0-2,1 1,1-1,1 0,1-1,0 1,1-2,1 0,0 0,26 24,-33-37,-1 1,1-1,0 1,0-1,0-1,0 1,1-1,-1 0,1 0,-1 0,1-1,0 0,0 0,-1-1,1 1,0-1,0 0,0-1,-1 0,1 0,0 0,-1 0,1-1,0 0,-1 0,0 0,0-1,0 0,5-3,14-11,-2 0,0-1,-1-1,30-36,-35 38,-14 16,31-34,-2-2,28-41,-51 66,0-1,-1 0,-1 0,0 0,-1-1,-1 0,0 0,0 0,-2 0,1-1,-1-17,-4-11,-3-1,-1 1,-2 0,-2 0,-2 1,-2 1,-1 0,-2 1,-24-40,38 73,-1 1,0-1,0 1,-1 0,0 0,0 0,0 0,-1 1,0 0,0 0,0 1,0 0,-1 0,0 0,-12-4,13 6,0 1,-1-1,1 2,-1-1,1 1,-1 0,1 0,-1 1,1-1,-1 2,1-1,0 1,0 0,0 0,0 0,0 1,0 0,-10 7,-58 43,-126 120,160-136,2 1,2 3,1 0,-32 51,54-71,1 1,1 0,1 1,1 0,1 1,1 0,1 0,1 1,1-1,1 1,0 29,4-25,-1-4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7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26,'1'-1,"-1"-1,1 1,-1 0,1 0,-1 0,1 0,0 0,-1 0,1 0,0 0,0 0,0 1,0-1,-1 0,1 0,0 1,0-1,1 1,-1-1,0 1,0-1,0 1,0-1,0 1,0 0,1 0,1 0,38-5,-36 5,7 0,1 0,0 2,-1-1,0 2,1 0,-1 0,0 1,-1 0,1 1,-1 1,0 0,0 0,0 1,-1 0,0 1,17 18,-3-1,-1 0,-2 2,0 0,-2 2,18 35,-17-22,-3 2,-1 1,-2 0,15 87,-29-129,1 0,0 1,0-1,0 0,0 1,0-1,1 0,-1 0,1 0,0 0,0 0,0-1,0 1,1 0,-1-1,4 3,-3-4,-1 1,1-1,-1 0,1-1,-1 1,1 0,0-1,-1 1,1-1,0 0,0 0,-1 0,1 0,0 0,0-1,-1 1,1-1,0 0,-1 0,4-1,10-5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2:59.8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1626,'10'16,"1"0,1-1,0 0,1-1,1-1,20 16,6 7,35 38,105 94,-145-139,1-2,1-1,58 30,-85-51,1 0,0-1,0 0,0-1,0 0,0 0,1-2,-1 1,1-1,-1-1,1 0,0-1,-1 0,13-3,-5-2,0 0,-1-1,1-1,-2 0,1-2,-1 0,24-18,30-29,111-112,49-85,-228 250,334-404,450-711,-755 1066,-11 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1.3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1631 97,'-35'-17,"-1"2,0 1,-1 2,-1 1,0 3,0 0,-65-3,75 11,0 0,0 1,0 2,0 1,1 1,0 2,0 0,0 2,1 1,0 1,-35 21,19-4,1 2,2 2,2 1,1 2,1 2,2 1,-49 74,24-19,4 1,-65 158,49-68,8 3,8 3,8 1,9 3,-23 383,56-466,5 0,27 198,-18-257,1-1,4 0,21 53,-23-73,2-1,1 0,1-1,2-1,37 44,-38-54,0-1,1 0,1-2,1 0,0-1,1-1,1-1,0-1,0-2,1 0,0-1,0-1,1-1,0-2,0 0,35 0,-1-4,1-2,-1-3,0-2,-1-2,110-34,-70 9,-2-3,-1-5,-2-4,-2-4,-3-3,-2-5,-2-3,117-112,-115 88,-4-4,-4-3,-5-3,-3-3,-5-3,-4-3,51-121,-89 174,-3-1,26-98,-42 135,-2 1,1-1,-2 0,0 0,0 0,-2 1,0-1,0 0,-1 0,-1 1,-1-1,0 1,-1 0,0 0,-13-23,-7 1,-1 1,-2 1,-60-55,-111-77,157 133,-820-596,806 591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1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1 121,'0'-2,"1"0,-1 1,1-1,0 0,0 0,0 0,0 1,0-1,0 0,1 1,-1-1,0 1,1 0,-1-1,4-1,26-18,-12 11,0 1,0 1,1 0,0 2,1 0,40-6,0 5,68 2,-54 5,0 4,125 22,-146-15,-1 2,0 3,-2 2,71 35,-101-43,-1 1,-1 1,0 1,-1 1,-1 0,0 1,0 1,-2 0,0 2,-1 0,17 27,-14 11,-13-43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2.9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4206 128,'-56'-3,"0"-2,-83-19,16 1,-567-40,-3 53,70 29,420-1,-210 45,343-48,0 4,2 2,0 3,1 4,2 2,-112 70,130-68,2 3,2 1,1 1,2 3,2 2,1 1,3 1,1 2,-31 59,30-39,4 2,2 0,3 2,4 1,2 0,4 2,3 0,3 0,3 1,4 0,3 0,2 0,24 125,10-33,6-1,8-3,7-2,88 171,-7-63,254 365,-277-469,261 282,-292-361,3-4,4-4,3-4,163 95,-176-126,2-4,2-3,1-5,1-3,2-4,0-3,117 8,-42-16,-1-7,1-8,197-27,-209 10,-2-7,0-7,165-59,-235 63,-2-4,-1-3,-2-3,-1-4,-3-3,-1-3,72-67,-85 62,-3-2,92-125,-113 133,-3-2,-2-1,-3-2,32-89,-14 0,-7-2,-6-2,-6 0,8-224,-30 186,-8 0,-8 1,-45-228,27 263,-7 0,-92-232,87 280,-5 3,-4 1,-4 3,-98-126,41 90,99 117,1 0,-1 1,-1 1,0 0,-1 1,0 0,-20-7,32 15,0 1,0-1,-1 1,1 0,0 1,0-1,-1 1,1-1,0 1,-1 1,-4 0,-12 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4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83 202,'-1'1,"0"-1,0 1,0-1,0 0,-1 1,1 0,0-1,0 1,0 0,1-1,-1 1,0 0,0 0,0 0,0 0,1 0,-1 0,0 0,1 0,-1 0,0 2,-11 29,9-25,-8 27,1 1,2 0,1 0,-2 51,7-60,2 0,1 0,1-1,1 1,1 0,14 45,-16-64,1-1,0 0,0-1,0 1,1 0,-1-1,2 0,-1 0,0 0,1 0,0-1,0 1,0-1,1-1,-1 1,10 4,-11-7,0 1,0-1,0 0,0 0,0 0,0 0,0-1,0 1,1-1,-1 0,0-1,0 1,0-1,0 1,1-1,-1-1,0 1,-1-1,1 1,0-1,0 0,-1 0,1-1,-1 1,1-1,3-3,1-3,0-1,0 0,-1 0,0 0,-1-1,10-22,23-77,-17 44,139-367,-111 520,-24-52,2-1,1-2,1-1,2-2,51 38,-81-66,0 1,0 0,0-1,1 1,-1-1,0 0,1 1,-1-1,0 0,1-1,0 1,-1 0,1-1,-1 1,1-1,0 0,-1 0,1 0,0 0,-1 0,1-1,0 1,-1-1,1 0,3-1,-4 0,0-1,1 1,-1-1,0 0,0 0,0 0,-1 0,1 0,-1 0,1-1,-1 1,0 0,0-1,-1 1,1 0,-1-1,0 1,0-1,0-3,-2-185,0 64,2 127,-1 0,1 1,0-1,0 0,0 0,0 1,0-1,0 0,0 1,0-1,0 0,1 0,-1 1,0-1,0 0,1 1,-1-1,0 0,1 1,-1-1,0 0,1 1,-1-1,1 1,-1-1,2 0,12 12,21 44,-25-37,7 5,0-1,30 28,-38-40,1-1,1 0,0-1,0-1,0 0,1 0,14 6,-9-8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3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62,'-72'-62,"72"62,0 0,1 1,-1-1,0 0,0 0,0 0,0 0,0 0,0 0,0 0,0 1,0-1,0 0,0 0,0 0,0 0,0 0,0 0,0 0,0 1,0-1,0 0,0 0,0 0,0 0,-1 0,1 0,0 0,0 0,0 1,0-1,0 0,0 0,0 0,0 0,0 0,0 0,-1 0,1 0,0 0,0 0,0 0,0 0,0 0,0 0,0 0,-1 0,1 0,0 0,0 0,0 0,0 0,0 0,0 0,0 0,-1 0,1 0,0 0,0 0,0 0,0 0,0 0,6 19,16 27,337 587,-155-282,507 917,-692-1237,-7-14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4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657 1,'-67'80,"40"-46,-212 290,67-87,127-173,25-34,-2-1,-39 41,61-70,0 0,0 0,0 0,-1 1,1-1,0 0,0 0,-1 0,1 0,0 0,0 0,0 1,0-1,-1 0,1 0,0 0,0 1,0-1,0 0,0 0,-1 0,1 1,0-1,0 0,0 0,0 1,0-1,0 0,0 0,0 1,0-1,0 0,0 0,0 0,0 1,0-1,0 0,0 0,0 1,1-1,-1 0,0 0,0 1,0-1,0 0,0 0,0 0,1 0,-1 1,0-1,0 0,0 0,1 0,-1 0,0 1,0-1,1 0,21 1,29-8,-51 6,51-7,0 1,0 2,1 3,-1 2,1 2,-1 3,0 2,0 2,85 26,-34 0,1-6,173 28,-246-54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05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5040 1378,'-7'-29,"-1"1,-1-1,-2 2,-1 0,-27-45,-95-119,71 113,-3 3,-4 3,-2 3,-4 3,-2 3,-3 4,-103-56,82 61,-3 4,-2 4,-1 5,-3 5,-220-42,114 45,-2 10,-359 6,420 25,-1 6,1 7,2 7,-211 66,281-65,2 4,1 3,2 4,2 3,2 4,-91 72,116-76,2 2,2 2,2 2,2 2,3 2,1 2,4 1,1 2,-26 65,33-55,2 2,4 0,3 2,3 0,4 1,2 0,1 75,9-47,5 0,4-1,5 0,42 156,-21-131,6-1,5-3,6-2,124 210,-122-246,3-2,4-3,4-3,2-3,4-3,2-3,86 59,-56-58,4-3,2-6,2-4,2-5,3-5,222 52,-131-54,1-10,2-9,249-4,-294-22,216-31,-261 15,-1-5,179-62,-218 56,0-3,-2-4,-2-4,93-65,-113 66,-3-4,-1-1,-3-3,-1-1,-3-3,40-59,-31 26,-2-3,-5-1,-4-2,-3-3,31-113,-33 67,-7 0,-6-2,8-150,-29 213,-3 1,-14-130,4 153,-1 0,-3 1,-3 0,-33-78,6 42,-4 2,-4 2,-4 2,-3 3,-4 2,-3 3,-99-88,78 91,-4 4,-2 4,-3 4,-106-50,73 53,88 41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34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2826,'0'-8,"1"0,0 0,1 0,0 1,0-1,0 0,1 1,0 0,1 0,0 0,6-10,9-8,35-37,-16 19,96-120,189-219,-220 271,152-128,-106 124,4 5,264-140,365-118,-327 187,8 20,701-147,-749 230,3 18,660-9,309 111,-1046-27,533 42,-698-32,241 66,158 98,213 70,108 20,-642-181,347 188,-38 21,-546-297,2 0,-1 0,1-2,1-1,-1 0,1-1,1-1,-1-2,0 1,28-1,181 5,0 9,-1 11,235 59,653 220,-1034-281,96 44,-176-70,0 1,1 0,-1 0,0 1,0-1,0 0,0 1,-1-1,1 1,0-1,0 1,-1 0,1 0,-1 0,2 2,-3-3,0 0,0-1,0 1,0 0,0-1,0 1,0 0,0-1,0 1,0 0,0 0,0-1,0 1,-1 0,1-1,0 1,0 0,-1-1,1 1,-1-1,1 1,0 0,-1-1,1 1,-1-1,1 1,-1-1,0 0,1 1,-2 0,-1 0,1 0,-1 0,0 0,0 0,1 0,-1-1,0 1,0-1,0 0,0 0,0 0,0 0,0-1,0 1,1-1,-1 1,0-1,0 0,0 0,1 0,-1-1,-3-2,-5-5,2 0,-1-1,1 0,1-1,0 0,0-1,1 1,-6-15,-11-15,-52-69,-5 3,-129-132,187 215,10 12,0-1,1 0,1 0,0-2,1 1,1-1,-12-25,20 39,1-1,-1 1,1 0,-1-1,1 1,0-1,0 1,-1-1,1 1,0-1,0 1,1 0,-1-1,0 1,0-1,1 1,-1-1,1 1,-1 0,1-1,0 1,-1 0,1 0,0-1,1 0,0 0,1 0,-1 1,1-1,-1 1,1 0,-1 0,1 0,-1 0,1 0,0 0,0 1,3-1,5 0,1 1,-1 0,0 0,0 2,20 3,20 10,-1 3,0 1,-2 3,0 2,81 55,-126-77,-1-1,1 1,0 0,-1 0,1 0,-1 1,0-1,0 0,0 1,0-1,0 1,-1 0,1 0,-1 0,0 0,1 0,-1 0,-1 0,1 0,0 0,-1 0,0 1,1-1,-2 6,0-5,0 0,-1 0,1 0,-1 0,0 0,-1 0,1 0,-1-1,1 1,-1-1,0 0,0 0,0 0,-1 0,1 0,-1-1,-6 4,-28 16,0 2,2 2,0 1,2 1,-56 62,34-15,3 1,-51 101,9-14,93-159,-10 16,0-1,-1 0,-1-1,0 0,-24 21,37-38,0-1,1 1,-1 0,0 0,0-1,0 1,1-1,-1 1,0-1,0 1,0-1,0 1,0-1,0 0,0 1,0-1,0 0,0 0,0 0,0 0,0 0,-1 0,1 0,0 0,0-1,0 1,-1-1,0 0,2 0,-1 0,0-1,0 1,0-1,0 1,1 0,-1-1,1 1,-1-1,1 1,0-1,-1 0,1 1,0-1,0-1,1-14,0 0,5-28,-4 35,13-203,4-32,-3 152,60-309,-68 376,2 0,0 1,1 0,16-23,1-5,-18 32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45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4658 1444,'-1'0,"-1"1,1-1,-1 1,1 0,-1-1,1 1,-1 0,1 0,0 0,-1 0,1 0,0 0,0 1,0-1,0 0,0 0,0 1,0-1,0 1,0 1,-17 37,14-31,-21 56,-15 70,-10 26,-46 91,-11-5,-160 272,225-448,-3-2,-3-2,-3-3,-111 111,-323 240,387-345,-126 68,-116 40,325-171,-103 50,-4-6,-1-5,-2-5,-2-6,-1-6,-2-5,0-6,-1-6,-1-5,1-6,-142-17,231 11,0-2,1-1,0-3,1-1,0-1,1-3,-69-37,89 41,-1-1,2-1,0 0,0-2,2 0,0 0,0-2,2 0,0-1,2 0,0-1,1 0,0-1,2 0,-12-42,-37-249,36 172,-4-20,-42-219,55 307,4 0,2-1,4 0,3 1,3-1,3 0,23-103,-9 88,5 1,3 2,4 0,4 2,73-126,-64 145,2 2,3 2,78-73,-40 42,399-405,42 46,-81 134,-444 312,-11 4,-25 9,-44 18,40-16,-1-2,0-1,0-2,-63 2,52-4,-468 6,374-12,858 2,-710 0,1 0,-1 0,1 1,-1 0,1 0,-1 0,0 1,1 0,9 4,-14-4,1 0,-1 0,1 0,-1 0,0 1,1-1,-1 1,0-1,-1 1,1 0,0-1,-1 1,0 0,1 0,-1 0,0 1,-1-1,1 0,-1 0,1 0,-1 5,1 50,-2-1,-3 1,-14 76,12-100,-143 649,144-663,3-13,-13 41,15-46,-1-1,0 1,1-1,-1 1,0-1,0 1,0-1,0 0,0 1,0-1,0 0,0 0,0 0,-1 0,1 0,0 0,-1 0,1 0,-1 0,1-1,-1 1,1-1,-1 1,-2 0,3-2,-1 1,1 0,0-1,0 1,0-1,0 1,0-1,0 0,0 1,0-1,0 0,1 0,-1 0,0 1,0-1,1 0,-1 0,0 0,1 0,-1 0,1 0,-1-1,1 1,0 0,-1-1,-8-37,8 29,-155-717,64 237,87 472,0 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47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 63,'-1'4,"-1"1,1 0,-1-1,0 1,0-1,0 0,0 0,-1 0,1 0,-1 0,-6 6,-10 16,12-10,1 0,1 0,0 0,1 1,-1 19,-4 9,-1 3,2 1,2 0,0 81,7-106,0 1,2-1,1 0,1 0,1 0,1-1,1 1,1-2,15 30,-17-42,0 1,1-1,0-1,1 1,-1-1,2-1,-1 0,1 0,1-1,-1 0,1-1,1 0,-1 0,1-1,0-1,12 3,1-1,0-1,1-1,-1-2,1 0,-1-2,50-5,-72 4,1 1,-1-1,1 0,-1 0,1-1,-1 1,0-1,0 1,0-1,0 0,0 0,0-1,0 1,-1-1,1 1,-1-1,0 0,0 0,0 0,0 0,0 0,0 0,-1 0,0-1,0 1,0-1,1-6,2-9,-2 0,0 0,-1 0,-2-20,0 17,0-59,-23-160,17 208,0 0,-2 1,-2 0,-1 0,-1 2,-2-1,-29-45,34 64,-1 0,0 0,-1 2,0-1,-26-16,20 14,1 0,-21-20,11 13,17 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47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48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0,'-14'277,"1"-22,12-194,-1 2,10 100,-5-144,0-1,1 0,0 1,2-2,0 1,1-1,1 1,0-2,21 30,-28-44,1 0,-1-1,0 0,0 1,1-1,-1 0,1 0,-1 0,1 0,0 0,-1 0,1 0,0-1,0 1,0 0,-1-1,1 0,0 1,0-1,3 0,-1 0,0-1,0 0,0 1,0-1,0-1,0 1,0-1,-1 1,6-4,7-6,-1 0,0-1,18-18,-24 21,-4 5,0 0,-1-1,1 1,-1-1,0 0,-1 0,1-1,-1 1,0-1,-1 0,1 0,-1 0,0 0,0 0,-1 0,0 0,0-1,-1 1,1 0,-2-10,1-2,1 3,-1-1,0 0,-2 1,-5-29,7 42,-1-1,0 0,0 1,0-1,0 1,0-1,0 1,-1 0,1-1,-1 1,0 0,1 0,-1 0,0 0,0 0,0 1,0-1,-1 1,1-1,0 1,-1 0,1 0,-1 0,1 0,-1 0,0 0,1 1,-1 0,0-1,1 1,-1 0,0 0,1 0,-5 1,3 0,0 0,1 0,-1 0,1 0,-1 0,1 1,0 0,0-1,0 1,0 1,0-1,0 0,0 1,1-1,-5 5,-29 52,31-47,-1-2,-1 1,-10 13,7-13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41.0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255 695,'-2'-35,"0"0,-3 1,-15-62,-41-95,59 186,-19-57,8 19,-2 1,-36-72,49 111,1 0,-1 0,0 0,-1 0,1 0,0 1,-1-1,1 1,-1-1,0 1,0 0,-4-3,6 5,1 0,-1 0,0 0,1 0,-1 0,1 0,-1 0,1 0,-1 0,1 0,-1 0,0 0,1 0,-1 0,1 0,-1 1,1-1,-1 0,1 0,-1 1,1-1,-1 0,1 1,-1-1,1 0,0 1,-2 0,-7 28,7 0,2-1,0 0,2 1,11 55,38 112,-38-152,355 1380,-286-1069,-78-343,-2-20,-3-22,1 26,-1-19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42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0 180,'5'-1,"-1"-1,1 1,-1-1,1 0,-1 0,0 0,0 0,0-1,7-5,12-7,33-10,1 2,1 2,0 3,2 3,0 2,1 3,0 3,68 0,-113 7,0 0,0 1,0 1,0 1,0 0,30 10,-39-10,1 1,-1-1,-1 1,1 0,-1 1,1 0,-1 0,-1 0,1 1,-1-1,0 1,0 1,0-1,-1 1,0 0,4 9,1 7,-1 2,-1-1,-1 0,-1 1,1 30,-2-8,-7 89,3-127,-1-1,-1 0,1 0,-1 1,-1-1,1 0,-7 13,6-17,1 0,-1-1,1 1,-1-1,0 0,0 1,-1-1,1 0,-1-1,1 1,-1-1,0 1,0-1,0-1,-8 4,-82 31,1 5,-138 82,-68 32,265-142,6-4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5.6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234 1,'-5'6,"-1"1,1 0,1 0,-1 0,1 1,1-1,-1 1,1 0,1 0,-1 0,1 1,-1 11,-1 14,2 61,3-64,1 16,2 0,2-1,23 89,58 129,-82-247,1 0,1-1,0 0,1-1,1 0,0 0,1-1,20 24,-29-38,-1 0,0 1,0-1,0 0,0 1,1-1,-1 0,0 0,0 1,1-1,-1 0,0 0,1 1,-1-1,0 0,0 0,1 0,-1 0,0 1,1-1,-1 0,1 0,-1 0,0 0,1 0,-1 0,0 0,1 0,-1 0,0 0,1 0,-1 0,1 0,-1 0,0 0,1-1,-1 1,0 0,1 0,-1 0,0-1,1 1,0-20,-11-23,-6 6,-2 2,-2 0,-1 1,-1 1,-32-35,39 50,-2 1,0 1,-1 0,-1 1,0 1,-1 1,-1 1,1 1,-45-17,43 21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43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79,'21'-1,"1"-1,-1-2,32-8,11-2,79-7,194-4,151 26,-277 2,-153 2,-43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43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24,'23'-2,"0"0,26-6,38-4,805 21,-653 0,424 42,-623-47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49.0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0,'2'15,"1"-1,0 1,1-1,0 0,1 0,1-1,0 1,12 18,-9-15,130 247,205 418,-337-666,-1-6,-1 1,-1-1,0 1,0 0,-1 0,3 19,-6-30,-1 0,1-1,0 1,0 0,0 0,0 0,0 0,0-1,0 1,0 0,-1 0,1 0,0 0,0 0,0 0,0 0,0 0,-1-1,1 1,0 0,0 0,0 0,-1 0,1 0,0 0,0 0,0 0,0 0,-1 0,1 0,0 0,0 0,0 0,0 0,-1 0,1 0,0 0,0 1,0-1,0 0,-1 0,1 0,0 0,0 0,0 0,0 0,0 1,0-1,-1 0,1 0,0 0,0 0,0 0,0 1,0-1,0 0,0 0,0 0,0 0,0 1,0-1,0 0,0 0,0 0,0 0,0 1,0-1,0 0,0 0,-11-9,0-1,0 0,-15-22,12 16,-35-43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0.0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27 459,'-14'-165,"8"118,2-1,2-57,2 101,0 0,0 0,1 0,0 0,0 0,0 0,0 1,0-1,1 0,0 1,-1-1,1 1,1 0,-1-1,0 1,1 0,0 0,-1 1,5-4,-2 3,1 0,-1 0,0 1,0 0,1 0,-1 1,1-1,0 1,-1 0,1 1,11 0,5 1,0 1,-1 2,0 0,1 1,-1 2,20 8,16 9,-1 2,-1 2,57 41,-85-51,-1 2,0 1,-2 1,-1 1,-1 1,0 1,28 45,-41-55,-1 1,0 0,-2 1,1-1,-2 1,-1 1,0-1,-1 1,1 20,-3-13,-2 0,0 0,-2 1,-1-1,-11 42,-7-6,-2 0,-2-2,-3-1,-40 58,-35 35,17-26,84-121,-10 20,15-20,12-8,4-3,0 0,1 1,0 1,0 1,0 1,39-2,123 9,-151-2,584 62,-560-54,-12-1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3.8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1925,'31'-31,"-12"14,29-35,149-218,-154 203,-3-1,38-90,-76 154,1-2,1-1,-1 0,-1-1,0 1,0 0,0-1,-1 1,0-1,0 0,-1-11,0 19,0-1,0 1,0-1,0 0,0 1,-1-1,1 1,0-1,0 1,-1-1,1 1,0-1,-1 1,1-1,0 1,-1-1,1 1,-1-1,1 1,-1 0,1-1,-1 1,1 0,-1-1,1 1,-1 0,1 0,-1 0,1-1,-2 1,-20 5,-20 21,39-24,-42 31,2 1,1 2,-43 48,70-67,1 1,0 0,2 1,0 0,1 1,1 1,1-1,1 2,0-1,-6 36,10-34,1-1,1 1,0 0,2 0,1-1,6 42,-5-57,-1 1,1-1,1 1,-1-1,1 0,1 0,-1 0,1 0,0-1,1 0,-1 0,1 0,0 0,1 0,0-1,-1 0,2-1,-1 1,0-1,1 0,0 0,0-1,14 4,-3-2,0-2,0 0,1-1,-1-1,1 0,28-4,113-23,-136 21,58-15,-1-3,-1-4,-1-3,-2-3,-1-4,-2-4,-2-2,68-55,-95 64,-2-3,-1-1,-2-2,58-76,-79 90,-2 0,0-1,-2 0,-1-2,-2 1,0-2,-2 1,-1-2,9-60,-17 85,-1-1,1 1,-2 0,1 0,-1 0,1-1,-2 1,1 0,-1 0,-4-11,5 16,0-1,0 1,0-1,0 1,0 0,0 0,0 0,0-1,0 1,-1 0,1 0,0 1,-1-1,1 0,-1 0,1 1,-1-1,-1 0,0 1,0 0,1 0,-1 0,0 0,1 1,-1-1,0 1,1-1,-1 1,1 0,-1 0,1 0,0 0,-5 4,-7 6,1 0,0 1,1 1,0 0,1 1,0 0,1 0,1 1,0 1,1 0,1 0,1 0,-6 20,11-34,1 0,-1 0,1 0,-1 0,1 0,0 0,0 1,0-1,0 0,0 0,0 0,1 0,-1 0,1 0,-1 0,1 0,0 0,0 0,1 2,-1-3,0 0,0 0,1 0,-1 0,0 0,1 0,-1 0,1-1,-1 1,1 0,-1-1,1 1,0-1,-1 0,1 0,0 1,-1-1,4-1,3 1,-1-1,0-1,1 0,-1 0,0 0,0-1,0 0,13-7,-10 3,1 0,0 1,0 1,0 0,1 0,17-4,-24 8,0 1,-1-1,1 1,0 0,0 0,0 1,-1 0,1-1,0 2,-1-1,1 0,-1 1,1 0,-1 0,0 0,0 1,0-1,0 1,0 0,5 5,62 65,-3 3,74 107,-51-62,751 1064,-824-1157,5 8,18 41,-37-68,0 0,0 0,-1 1,0 0,-1 0,0 0,0 0,-1 0,-1 19,0-24,-1-1,0 1,0-1,-1 1,1-1,-1 0,0 0,0 0,0 0,-1 0,1 0,-1-1,0 1,-4 3,0 0,-1-1,1-1,-1 1,0-2,0 1,-14 5,-3-1,-1 0,0-2,-50 7,54-11,-1-1,0-1,0-1,-1-1,2-1,-1-1,0-1,-36-12,32 6,1-1,0-1,1-1,0-1,1-2,-35-29,25 15,2-1,1-1,1-2,2-1,1-1,2-1,1-2,3 0,-30-75,34 67,2 0,2-1,3-1,1 0,3 0,2-1,2 0,7-81,4 58,3 0,3 1,4 0,2 1,4 1,44-89,-41 98,-19 38,1 0,2 1,0 0,1 1,23-29,-35 50,0-1,0 0,0 0,-1 1,1-1,0 1,0-1,0 1,1-1,-1 1,0-1,0 1,0 0,0 0,0 0,0 0,0-1,1 1,-1 1,0-1,0 0,0 0,0 0,0 1,0-1,0 0,1 1,-1-1,0 1,0-1,0 1,-1 0,1-1,0 1,0 0,0 0,0 0,-1-1,2 2,35 47,-23-28,17 17,154 173,-149-174,2-2,1-2,61 41,-97-72,0 0,0 0,1 0,-1 0,0 0,1-1,0 0,-1 0,1 0,0 0,0 0,0-1,-1 0,1 1,0-1,0-1,7 0,-8-1,1 1,-1-1,0 0,0 0,0 0,-1 0,1 0,0-1,-1 1,0-1,1 0,-1 1,0-1,0 0,-1-1,1 1,-1 0,1 0,0-5,9-27,-1 0,-1-1,-2 0,-2 0,-1-1,-2-37,-5-17,-17-110,14 171,6 29,0 0,0 0,-1 0,1 0,0 0,0 0,0 0,-1 0,1 0,0 0,-1 1,1-1,-1 0,1 0,-1 0,1 1,-1-1,0 0,1 0,-1 1,0-1,0 1,1-1,-2 0,1 2,1 0,0 0,0-1,0 1,0 0,0 0,0 0,0 0,0 0,1 0,-1 0,0 0,0 0,1-1,-1 1,0 0,1 0,-1 0,1-1,-1 1,1 0,1 1,14 20,6 0,1-1,0 0,2-2,49 29,117 53,-172-92,61 34,-58-28,1-2,1-1,0-1,0-1,1-1,50 11,-72-20,-1 0,0 0,0 0,0 0,0 0,0-1,0 1,0-1,0 1,0-1,0 0,0 1,0-1,0 0,0-1,0 1,-1 0,1 0,0-1,-1 1,1-1,-1 1,0-1,1 0,-1 0,0 1,0-1,0 0,0 0,-1 0,1 0,0 0,-1 0,1 0,-1 0,0-4,2-10,-1 0,0 0,-4-31,2 27,-15-139,-62-262,49 282,15 69,-33-141,36 174,-1 0,-1 1,-27-51,36 81,0 0,0 0,0 0,-1 1,0-1,0 1,-12-8,16 12,0 0,0 0,0 1,0-1,-1 0,1 1,0-1,-1 1,1 0,0-1,-1 1,1 0,0 0,-1 0,1 0,-1 0,1 0,-3 1,3 0,-1-1,1 1,-1 0,1 0,0 1,0-1,0 0,0 0,0 0,0 1,0-1,0 1,0-1,0 1,1-1,-1 1,1-1,-1 1,1-1,-1 3,-2 13,1-1,0 1,2 0,-1 0,2 0,1 0,0 0,1 0,0-1,1 1,2-1,-1 0,2 0,10 18,9 15,3-2,2 0,38 43,-17-26,2-2,3-3,3-2,2-3,2-3,3-3,2-2,78 38,-128-75,0-1,1 0,0-2,28 7,-44-12,1 0,0 0,-1-1,1 1,0-1,0 0,0-1,0 1,-1-1,1 0,0 0,-1 0,1-1,-1 1,1-1,-1 0,0-1,1 1,-1-1,0 0,-1 0,1 0,0 0,4-7,10-20,-1 0,-2-2,-1 0,-2 0,9-39,-6 25,-13 40,0-1,-1 0,1 1,-1-1,-1 0,1 0,-1 1,-2-13,2 17,0 0,-1 1,1-1,-1 1,1-1,-1 1,0-1,1 1,-1-1,0 1,0 0,0-1,0 1,-1 0,1 0,0 0,0 0,-1 0,1 0,0 0,-1 0,1 1,-1-1,1 0,-1 1,0-1,1 1,-1 0,1 0,-1-1,0 1,1 0,-1 0,0 1,1-1,-1 0,1 0,-1 1,0-1,1 1,-4 1,1 0,-1 0,0 1,1 0,-1-1,1 2,0-1,0 0,0 1,0 0,1 0,0 0,0 0,0 0,0 1,0 0,1-1,0 1,0 0,-1 6,-6 13,2 1,-6 36,11-47,1-1,0 1,0 0,2-1,-1 1,2 0,0-1,0 1,1-1,1 0,0 0,1 0,1-1,0 0,11 19,-3-13,0 0,1 0,0-1,2-1,0-1,1-1,0 0,31 17,-47-29,-1-1,1 0,0 1,0-1,0 0,0 0,1 0,-1-1,0 1,0 0,0-1,1 1,-1-1,0 0,0 0,1 0,-1 0,0 0,1 0,-1-1,0 1,0-1,5-1,-5 0,0 0,-1-1,1 1,0 0,-1-1,1 1,-1-1,0 0,0 1,0-1,0 0,0 1,0-1,-1 0,0 0,1 0,-1 0,-1-5,3-54,-3 0,-3 1,-2-1,-3 1,-23-82,113 204,123 66,-177-113,0-1,1-1,0-1,1-2,58 11,-82-19,0 0,0 0,0-1,0 0,0 0,0-1,0 1,0-1,0 0,0 0,0-1,8-3,-9 3,-1-1,1 0,-1 1,0-1,0-1,0 1,0 0,0-1,-1 0,0 1,1-1,-1 0,-1 0,4-8,10-37,-1-1,-2 0,5-61,3-157,-15 177,-1 33,1 9,-2 1,-3-1,-2 0,-9-56,9 98,0-1,-1 1,0 0,-1 0,1 0,-1 1,-1-1,1 1,-1 0,-10-10,14 15,-1-1,1 1,0 0,-1-1,1 1,-1 0,0 0,1 0,-1 0,0 0,1 1,-1-1,0 0,0 1,0-1,0 1,1 0,-1 0,0-1,0 1,0 1,0-1,0 0,0 0,0 1,0-1,1 1,-1-1,0 1,0 0,1 0,-1 0,0 0,1 0,-1 0,1 0,-1 0,1 1,0-1,-1 0,1 1,0 0,0-1,0 1,0-1,0 1,0 2,-3 7,0 0,1 0,1 0,0 1,0-1,1 0,1 1,-1-1,4 19,-2 0,-1 0,3-1,0 1,2-1,1 1,1-2,2 1,0-1,2 0,16 28,-7-21,2-1,2 0,1-2,1 0,2-2,34 29,121 84,-181-141,0 1,0-1,0 1,-1 0,1-1,-1 1,1 0,-1 0,0 0,0 0,0 0,-1 0,1 0,-1 0,1 0,-1 1,0-1,0 0,-1 0,0 4,-16 68,12-58,-68 294,67-272,2 0,2 0,1 1,2-1,1 0,10 45,-12-81,1 0,0 1,0-1,0 0,0 0,1 0,-1 0,1 0,0 0,0 0,0 0,0 0,0-1,1 1,-1-1,1 0,0 0,-1 0,4 2,0-2,-1 0,0 0,1 0,-1-1,1 0,0 0,-1 0,1-1,0 0,8-1,10-2,0-1,-1-2,0 0,28-12,-21 7,-4 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5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1,'1'3,"0"1,1-1,0 1,-1-1,1 0,1 0,-1 0,0 0,1 0,-1 0,1-1,0 1,0-1,4 3,8 8,148 158,-8 7,-7 7,134 221,-255-362,42 92,-64-117,-11-22,-15-27,-17-37,2-2,4-2,3-1,3-1,3-1,3-2,4 0,3 0,-4-100,16 169,1-1,0 1,1-1,-1 0,4-13,-3 19,0 0,-1 0,1 0,0 1,0-1,0 0,1 1,-1-1,0 1,1-1,-1 1,0-1,1 1,0 0,-1 0,1 0,0 0,0 0,-1 0,1 0,0 1,0-1,0 1,0-1,0 1,3 0,11-1,0 1,0 0,0 1,0 1,23 6,79 27,2 11,-1 4,-4 6,-1 4,-4 6,-2 4,-4 5,107 99,-178-146,-1 1,-2 1,-1 2,33 48,-65-89,-1 0,1-1,1 0,-2-14,-1-2,-13-49,-3-12,3-1,-12-160,30 244,0-1,0 0,0 0,1 0,0 1,0-1,0 0,0 1,1-1,0 1,3-7,-4 10,0 0,1-1,-1 1,0 0,1-1,-1 1,1 0,-1 0,1 0,0 0,-1 1,1-1,0 0,0 1,-1-1,1 1,0 0,0-1,0 1,0 0,0 0,-1 0,1 0,0 1,0-1,0 0,0 1,-1-1,1 1,0 0,-1 0,4 1,13 7,1 1,-1 1,30 24,-4-3,731 561,-681-513,-65-55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6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351 439,'-6'-3,"0"0,-1 0,1 0,-1 1,0 0,0 0,0 1,0 0,0 0,0 1,0 0,-1 0,1 0,-10 3,11-1,0 0,0 0,1 1,-1-1,1 1,-1 1,1-1,0 1,1 0,-1 0,1 0,-1 1,1-1,0 1,1 0,-6 10,-11 24,1 0,2 2,2 0,-14 57,10-14,-9 103,27-171,0-1,0 0,2 0,0 1,6 27,-7-40,0 0,1 0,0 0,0 0,0 0,0-1,0 1,0 0,1-1,0 1,-1-1,1 1,0-1,0 0,0 0,0 0,1 0,-1 0,0 0,1-1,-1 1,1-1,0 1,0-1,-1 0,1 0,0-1,0 1,0 0,0-1,0 0,0 1,0-1,0-1,0 1,0 0,3-1,0-1,1-1,-1 1,0-1,0 0,0-1,0 0,-1 1,1-2,-1 1,0-1,0 0,-1 0,1 0,-1 0,0-1,-1 0,5-9,7-14,-1 0,12-42,-24 64,7-24,-3 0,0-1,-2 1,1-63,-2 24,1 50,5 19,16 29,-15-15,470 529,-327-376,-68-72,263 266,-348-360,0 1,1 0,-1-1,0 0,1 1,-1-1,0 1,1-1,-1 1,1-1,-1 0,1 1,-1-1,1 0,-1 0,1 1,-1-1,1 0,-1 0,1 0,0 1,-1-1,1 0,-1 0,1 0,-1 0,1 0,0 0,-1 0,1 0,-1-1,1 1,-1 0,1 0,0 0,-1-1,1 1,-1 0,1 0,-1-1,0 1,1-1,-1 1,1 0,-1-1,1 1,-1-1,0 1,0-1,1 1,-1-1,0 1,1-1,-1 1,0-1,0 1,0-1,0 0,0 1,0-1,0 0,3-45,-3 38,-15-911,-10 171,25 742,-1-10,0 0,-1 0,-1-1,-5-19,7 34,1 0,-1 0,1 0,-1 1,1-1,-1 0,0 0,0 1,0-1,0 0,0 1,0-1,-1 1,1 0,0-1,-1 1,1 0,-1 0,1 0,-1 0,0 0,0 0,1 0,-1 0,0 1,0-1,0 1,0-1,1 1,-1 0,0 0,0 0,0 0,0 0,0 0,0 0,0 1,0-1,1 1,-1-1,0 1,0 0,1 0,-1 0,0 0,-2 2,-2 1,1 0,0 1,0 0,0 0,1 0,-1 0,1 1,1 0,-1 0,1 0,0 0,0 0,1 1,-3 8,-1 9,0 0,-3 38,3-23,3 1,1-1,2 1,2-1,1 1,16 72,-17-107,-1-1,1 1,0 0,0-1,0 1,1-1,-1 0,1 0,0 0,1 0,-1 0,1-1,-1 0,1 1,0-1,0-1,0 1,9 4,0-3,0 0,1 0,0-2,-1 0,19 1,7 1,3 5,0 1,-1 2,0 2,39 19,69 24,-105-44,2 0,78 33,-105-36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7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1 344,'0'-2,"1"0,-1 0,1 1,0-1,0 0,0 1,0-1,0 0,0 1,0-1,1 1,-1 0,1-1,-1 1,1 0,-1 0,3-1,30-18,18-4,1 3,97-26,118-9,-156 36,187-59,-189 40,-82 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8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159 712,'35'-61,"10"-21,-29 38,-2 0,-1-1,-3 0,-2 0,-1-1,-3 0,-2-85,-3 126,1-1,-1 1,0-1,0 1,-1 0,0-1,0 1,0 0,0 0,-1 0,0 1,0-1,0 1,0-1,-1 1,0 0,0 0,0 1,0-1,0 1,-1 0,0 0,1 0,-1 1,0 0,0 0,-1 0,1 0,0 1,-1 0,-6-1,4 1,0 1,0-1,1 1,-1 0,0 1,0 0,0 0,1 1,-1 0,0 0,1 1,0 0,0 0,0 1,0 0,0 0,1 0,-1 1,1 0,0 0,-8 10,10-8,0-1,1 1,-1 0,1 0,1 0,-1 1,1-1,1 1,-1-1,1 1,1-1,-1 1,1 0,0-1,1 1,0-1,3 13,2 2,0-1,1 0,1-1,19 36,-8-23,2-1,1 0,2-2,1-1,44 42,-24-33,1-2,99 59,-139-92,-1 0,1 1,-1 0,0 0,0 0,0 1,0-1,7 12,-10-14,-1 1,0-1,0 0,0 1,0 0,0-1,-1 1,1-1,-1 1,0 0,1-1,-1 1,-1 0,1-1,0 1,-1 0,1-1,-1 1,0 0,0-1,0 1,0-1,0 0,-3 4,-140 220,9-18,129-198,0 0,1 0,0 0,1 1,-5 16,9-25,-1 0,1-1,0 1,0 0,-1 0,1-1,1 1,-1 0,0 0,0 0,1-1,-1 1,0 0,1-1,0 1,-1 0,1-1,0 1,0-1,0 1,0-1,0 1,0-1,1 0,-1 0,0 1,1-1,-1 0,1 0,-1 0,1 0,-1-1,1 1,0 0,-1-1,1 1,0-1,0 0,-1 1,1-1,0 0,0 0,2 0,23 2,-1-2,1 0,0-2,-1 0,0-2,0-1,0-1,0-1,-1-2,0 0,0-2,-2 0,1-2,-1-1,-1 0,0-2,-2 0,1-2,-2 0,18-22,-22 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8.9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5,0 5,4-2,2 5,4 3,8 6,6 10,4 6,0 0,0-5,0-4,-5-6,-7-3,-1-8,-4-6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6.5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1066 157,'-15'15,"0"1,0 1,1 0,2 0,-1 2,-11 24,-42 103,58-125,1 1,1 0,1 0,-4 45,8-66,1 1,0 0,0 0,0 0,0-1,0 1,1 0,-1 0,0 0,1-1,0 1,-1 0,1-1,0 1,0 0,0-1,1 3,6-7,-4-19,-4 14,-1 0,-1 0,1 0,-1 1,-1-1,1 1,-1-1,0 1,-1 0,0 0,0 0,-1 0,1 1,-1 0,-1 0,1 0,-11-8,-13-11,-2 2,-41-26,69 48,-177-109,-284-127,464 237,-20-11,20 11,-1 0,1 0,0 0,-1 0,1 0,0 0,-1 0,1-1,0 1,-1 0,1 0,0 0,-1-1,1 1,0 0,0-1,-1 1,1 0,0 0,0-1,0 1,0 0,-1-1,1 1,0 0,0-1,0 1,0-1,0 1,0 0,0-1,0 1,0 0,0-1,0 1,0 0,0-1,0 1,0-1,0 1,0 0,1-1,-1 1,0 0,0-1,0 1,1-1,7-3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9.3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3:59.8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600 22,'0'-1,"0"0,0 0,0 0,0 0,-1 0,1 0,0 0,-1 0,1 0,-1 1,1-1,-1 0,1 0,-1 1,1-1,-1 0,0 0,1 1,-1-1,0 1,0-1,0 1,1-1,-1 1,0-1,0 1,0 0,0 0,0-1,0 1,0 0,0 0,0 0,1 0,-1 0,0 0,0 0,0 0,0 0,0 1,0-1,0 0,-1 1,-2 0,0 0,0 0,0 0,0 1,1-1,-1 1,0 0,1 0,-5 3,-11 18,0 1,1 1,2 0,0 1,-14 34,6-12,-128 253,-55 99,192-376,4-10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00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1,'1'2,"1"0,-1 0,0 0,1 0,-1-1,1 1,0 0,0-1,-1 1,1-1,0 1,0-1,0 0,1 0,-1 0,0 0,0 0,4 0,7 5,493 267,-298-137,-184-119,-22-17,-1 1,1 0,0 0,0 0,-1 0,1 0,-1 0,1 1,-1-1,1 1,-1-1,0 1,0-1,1 1,-1-1,-1 1,1 0,0 0,0 0,-1 0,1-1,0 1,-1 0,0 0,0 0,1 0,-1 0,-1 4,-6 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37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147 130,'-2'0,"-1"0,1 0,0 0,0 1,-1-1,1 1,0-1,0 1,0 0,0 0,0 0,0 0,0 0,0 0,0 1,0-1,1 1,-1-1,0 1,1 0,-1 0,1-1,0 1,0 0,0 0,0 0,0 0,0 1,-1 2,2-2,-1 0,1 0,-1 0,1 0,0 0,0 0,0 0,1 0,-1 0,1 0,0 0,-1 0,1 0,1-1,-1 1,0 0,1-1,-1 1,1-1,0 1,-1-1,4 3,9 7,1-2,0 1,1-2,-1 0,2-1,-1-1,23 7,-6-4,0-1,67 9,-86-16,53 2,-64-4,0 0,1 0,-1 0,0 0,0-1,1 0,-1 1,0-1,0 0,0-1,0 1,0-1,0 1,-1-1,6-4,-7 5,0 0,0 0,-1 0,1-1,-1 1,1 0,-1-1,1 1,-1 0,0-1,1 1,-1 0,0-1,0 1,0 0,0-1,0 1,-1-1,1 1,0 0,-1-1,1 1,-1 0,1 0,-1-1,1 1,-1 0,0 0,0 0,0 0,0 0,1 0,-1 0,0 0,-1 0,-1-1,-44-31,45 32,-73-39,-119-48,154 71,2-2,0-1,-67-50,93 62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38.0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1,'-4'0,"-2"4,-4 2,0-1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39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1,'-3'178,"6"191,-3-364,1 0,-1 0,1 0,0 0,0 0,0-1,1 1,0 0,0-1,0 1,0-1,1 0,0 0,0 0,0 0,0 0,0 0,1-1,0 0,-1 1,1-1,1-1,-1 1,8 3,5 0,1 0,0-2,0 0,0-1,25 2,-4-1,54 7,0-4,96-4,-182-4,-1 1,1-1,-1 0,0 0,1-1,-1 1,0-2,10-4,-14 6,0 0,0 0,0-1,-1 1,1-1,0 0,-1 0,1 1,-1-1,1 0,-1 0,0 0,0 0,0-1,0 1,0 0,-1 0,1-1,0 1,-1 0,0-1,0 1,0 0,0-1,0 1,-1-4,-6-32,-3 1,-1 0,-2 1,-32-64,43 94,-17-22,19 27,0 1,-1-1,1 1,0 0,-1-1,1 1,0 0,-1 0,1-1,-1 1,1 0,0 0,-1 0,1-1,-1 1,1 0,-1 0,1 0,-1 0,1 0,-1 0,1 0,-1 0,1 0,-1 0,1 0,0 0,-1 0,1 0,-1 1,1-1,-1 0,1 0,0 0,-1 1,1-1,-1 0,1 1,0-1,-1 0,1 1,0-1,-1 0,1 1,0-1,0 0,-1 1,1-1,0 1,0-1,0 1,0-1,0 1,-1-1,1 1,0-1,0 0,0 1,0-1,0 1,1-1,-1 1,0 0,-2 9,1 0,1 1,0-1,0 0,1 1,0-1,1 0,0 0,0 0,6 13,8 18,20 39,-31-70,27 55,-9-22,-1 2,-2 0,-3 2,20 79,-34-105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0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1983 245,'44'-13,"-20"5,-23 8,38-13,-37 13,-1 0,1-1,-1 0,1 1,-1-1,1 0,-1 0,1 0,-1 0,0 0,0 0,1 0,-1 0,0-1,0 1,0 0,0-1,0 1,1-3,-3 3,1 0,0 0,0 1,-1-1,1 0,0 1,-1-1,1 0,-1 1,1-1,-1 0,1 1,-1-1,0 1,1-1,-1 1,1-1,-1 1,0 0,0-1,1 1,-1 0,0-1,0 1,1 0,-1 0,0 0,0 0,0-1,-30-3,29 4,-38-2,0 1,0 3,-54 8,-120 32,196-38,-125 30,1 6,3 6,-247 118,316-128,3 3,1 2,2 4,2 2,2 3,2 3,3 2,2 2,-47 68,79-94,2 0,1 1,1 1,2 1,1 0,2 1,2 0,1 0,1 2,-2 36,8-46,1 1,2-1,0 0,2 1,1-1,1 0,1-1,2 1,1-1,0-1,2 0,1 0,1-1,18 25,-5-15,2-1,1-2,1 0,2-2,1-2,71 45,-15-19,167 70,-59-47,2-9,3-8,2-10,3-8,1-9,276 6,-356-36,224-23,-287 12,-1-2,-1-4,0-2,0-3,76-37,-122 49,0-2,-1 0,0-1,0 0,-1-1,-1-1,0 0,-1-1,16-22,-15 15,-1-1,0-1,-2 1,-1-2,0 0,7-31,-2-17,-4 0,-2-1,-3-144,-8 88,-6 1,-5 0,-6 0,-61-216,70 314,0 0,-2 1,-1 1,-1 0,-23-32,29 48,-1 0,-1 1,0 0,0 1,-1 0,0 0,-1 1,0 1,-1 0,0 1,0 0,0 1,-17-5,-133-36,66 21,-133-55,52 13,110 44,2-2,-80-44,-47-31,-12-7,166 84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2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1 288,'78'134,"262"502,-289-544,-97-225,43 126,-270-695,269 693,1 2,0-1,0-1,1 1,0 0,0 0,1-1,0 1,1-17,0 25,0-1,0 1,0-1,0 0,0 1,0-1,0 1,1-1,-1 1,0-1,0 0,0 1,1-1,-1 1,0-1,1 1,-1-1,1 1,-1 0,0-1,1 1,-1-1,1 1,-1 0,1-1,-1 1,1 0,-1 0,1 0,0-1,-1 1,1 0,-1 0,1 0,-1 0,1 0,0 0,-1 0,1 0,-1 0,1 0,0 0,-1 0,1 0,-1 1,1-1,-1 0,1 0,-1 1,1-1,-1 0,1 1,0 0,34 26,-21-16,68 47,98 90,-47-36,337 274,-469-385,1 1,0-1,0 1,-1-1,1 0,0 0,0 1,1-1,-1-1,0 1,0 0,5 0,-7-1,1 0,-1 0,1 0,0 0,-1 0,1-1,-1 1,1 0,-1 0,1-1,-1 1,1 0,-1-1,1 1,-1 0,1-1,-1 1,0-1,1 1,-1-1,0 1,1-1,-1 1,0-1,0 1,1-1,-1 0,0 1,0-1,0 0,1-8,-1 1,0-1,0 1,-1-1,-2-10,2 6,-54-320,-10-112,64 438,1-51,8 37,-7 20,-1 1,1-1,0 1,-1 0,1-1,0 1,-1 0,1 0,0-1,-1 1,1 0,0 0,0 0,-1 0,1 0,0 0,-1 0,1 0,0 0,0 0,-1 0,1 0,0 1,-1-1,1 0,0 1,-1-1,2 1,14 9,0 1,-1 1,-1 0,1 1,-2 0,23 29,12 12,58 46,69 76,-156-155,-5-6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58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16055 0,'-3'1,"0"1,0 0,0 0,1 0,-1 0,0 0,1 0,0 1,-1-1,1 1,0-1,1 1,-3 4,-4 3,-57 64,-4-4,-98 79,-171 107,206-159,-747 536,-398 209,-79-132,354-295,-28-78,701-254,-2-14,-579 45,661-103,0-10,0-12,1-10,-339-73,441 57,-211-82,-124-93,308 123,-179-124,-140-139,399 281,-290-198,-260-61,304 166,-78-56,-459-210,275 239,518 168,-102-32,-115-30,-63 14,184 30,173 39,1 0,-1-1,0 1,1-1,0-1,0 1,-8-8,10 9,0 0,1 0,0-1,-1 1,1-1,0 0,0 0,0 1,1-1,-1 0,1 0,0-1,0 1,-2-7,3 9,1 0,-1 0,0-1,0 1,1 0,-1 0,1-1,0 1,-1 0,1 0,0 0,-1 0,1 0,0 0,0 0,0 0,0 0,0 0,0 0,0 1,0-1,1 0,-1 1,0-1,0 1,0-1,1 1,-1 0,0-1,1 1,-1 0,0 0,1 0,1 0,47 3,-29 3,0 0,0 2,0 1,-1 1,-1 0,1 2,-2 0,27 22,14 18,55 63,-74-73,400 494,-409-495,-6-10,36 62,-48-76,-13-17,0 0,0 0,0 0,0 0,0 0,1 0,-1 0,0 0,0 1,0-1,0 0,1 0,-1 0,0 0,0 0,0 0,1 0,-1 0,0 0,0 0,0 0,0 0,1 0,-1 0,0 0,0-1,0 1,0 0,1 0,-1 0,0 0,0 0,0 0,0 0,1 0,-1-1,0 1,0 0,0 0,0 0,0 0,0-1,0 1,0 0,1 0,-1-3,0 1,1-1,-1 1,0-1,0 1,0-1,0 1,-1-1,1 1,-1 0,1-1,-2-2,-22-52,-1 1,-3 1,-45-65,7 12,13 14,-71-174,118 251,0-1,2 0,0 0,1 0,1 0,0 0,2-1,0 1,1-1,3-19,-3 36,0-1,0 1,0-1,1 1,-1-1,0 1,1 0,0-1,-1 1,1 0,0 0,0 1,0-1,1 0,-1 0,0 1,1 0,-1-1,3 0,56-18,-43 16,144-36,206-24,169 11,-448 46,-42 3,-1-1,0-2,0-2,-1-3,54-20,-98 31,0 1,0-1,0 1,-1-1,1 1,0-1,0 1,0 0,0 0,0-1,0 1,0 0,0 0,0 0,0 0,0 0,0 0,0 0,0 0,-1 0,1 1,0-1,0 0,0 1,0-1,0 0,0 1,0-1,-1 1,1 0,0-1,0 1,-1 0,1-1,0 1,-1 0,1-1,-1 1,1 0,-1 0,1 0,-1 0,0 0,1 0,-1-1,0 1,0 0,0 0,1 0,-1 0,0 0,0 0,0 0,-1 0,1 0,0 0,0 0,0 0,-1 1,-1 10,0-1,-1 0,-7 19,-29 56,-3-2,-4-2,-65 87,-11 21,6 5,-258 419,358-582,14-26,-1-1,0 1,0 0,0-1,0 0,-1 0,0 0,-8 8,5-10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0.3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 31,'28'426,"-24"-380,2 0,2-1,2 0,28 76,-32-108,0 0,1 0,0 0,1-1,1 0,0-1,1 0,13 12,-15-16,1-1,-1 0,2 0,-1-1,0 0,1-1,0 0,0 0,0-1,1 0,-1-1,17 1,17 1,0-3,55-5,-76 2,0-1,-1-1,0-2,0 0,0-1,25-12,-42 17,-1-1,1 1,0-1,-1 0,0-1,0 1,0-1,0 1,0-1,-1-1,1 1,-1 0,0-1,-1 1,1-1,-1 0,0 0,0 0,-1 0,1 0,-1-1,0 1,0 0,-1-1,0 1,0 0,0-1,0 1,-1-1,0 1,-2-7,-5-15,-1 0,-1 0,-2 1,-25-43,19 36,-84-146,82 149,-1 0,-2 1,-41-41,54 63,1 0,-1 1,0 0,-1 1,1-1,-1 2,0 0,0 0,-1 1,-19-3,18 4,0-1,0 0,0-1,0-1,1 0,0-1,-16-9,17 8,-1 1,0 0,-1 1,1 0,-1 1,0 0,-21-3,18 4,1 0,-1-2,1 0,-23-11,23 6,4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7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57 727,'6'-1,"-1"-1,1-1,0 1,-1-1,0 0,0 0,0 0,0-1,0 1,0-1,4-7,8-3,66-51,82-82,-138 118,-1 0,-1-1,-2-2,-1 0,-2-1,22-48,-30 56,21-56,-31 76,-1 1,0 0,0-1,0 1,0-1,-1 1,0-1,0 0,0 1,0-1,-1 1,1-1,-1 1,-3-9,3 12,0 0,1 0,-1 1,0-1,1 0,-1 1,0-1,0 1,0-1,0 1,1-1,-1 1,0-1,0 1,0 0,0-1,0 1,0 0,0 0,0 0,0 0,0 0,0 0,0 0,0 0,0 0,0 0,0 1,0-1,0 0,0 1,0-1,0 1,0-1,1 1,-1-1,0 1,-1 1,-35 27,34-27,-32 33,1 1,2 2,2 1,-47 79,-79 186,147-284,-15 30,-73 167,87-189,0 1,2 1,1 0,2 0,-3 48,7-73,1-1,0 1,0-1,0 1,1 0,0-1,0 0,0 1,0-1,0 1,1-1,0 0,0 0,0 0,0 0,1 0,0-1,4 5,-2-4,0-1,0 0,0 0,0-1,1 0,-1 0,1 0,0 0,0-1,-1 0,1 0,0-1,10 0,22 0,-1-2,1-1,57-14,111-38,-39 8,199-57,-325 89,0-2,-1-2,-1-1,-1-2,-1-2,54-45,-53 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0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11,'0'-5,"0"0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1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0 176,'14'-13,"0"1,30-18,2-3,-32 22,1 1,0 0,0 1,1 1,0 0,1 2,0 0,0 0,0 2,35-5,-50 9,1 0,-1 0,0 0,0 1,0-1,1 1,-1 0,0-1,0 1,0 0,0 0,0 0,0 1,0-1,0 0,-1 1,1-1,-1 1,1 0,-1 0,1-1,-1 1,0 0,0 0,0 0,0 0,0 0,0 0,0 1,-1-1,1 0,-1 0,0 1,0-1,0 0,0 4,0 4,0-1,0 0,-1 1,-1-1,0 0,0 0,-6 16,6-21,0-1,0 1,1 0,0-1,0 1,0 0,0 0,0 0,1 0,0 0,0 6,1-8,0 0,0-1,0 1,0 0,0-1,0 1,1 0,-1-1,0 0,1 1,-1-1,1 0,0 0,-1 0,1 0,0 0,0 0,0 0,0-1,0 1,0 0,0-1,0 0,0 0,2 1,236 37,-122-22,134 37,-245-51,-1 0,1 0,0 1,-1 0,1 0,-1 0,0 1,0 0,-1 0,1 1,-1-1,0 1,9 11,-12-12,0 0,0 0,0-1,-1 1,0 0,1 0,-1 0,-1 1,1-1,-1 0,1 0,-1 0,-1 0,1 1,0-1,-1 0,0 0,0 0,0 0,-1 0,1 0,-1 0,0 0,-3 5,-7 9,-1-1,0 1,-1-2,-1 0,0-1,-20 15,34-30,-11 13,4-1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3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1163 103,'-20'1,"0"1,1 1,-1 0,1 2,-31 10,-90 45,66-25,2 3,2 4,1 2,3 4,-91 84,121-98,2 3,1 1,2 1,2 1,2 2,1 1,3 1,1 1,3 1,-19 61,24-54,3 1,1 0,3 0,3 1,2 0,6 74,1-87,1-1,2-1,1 1,3-1,1-1,2 0,2-1,1-1,23 35,-17-35,1-2,2-1,2-1,1-2,1 0,1-2,2-2,1-1,1-2,1-1,0-2,2-1,1-3,0-1,1-1,1-3,79 13,-91-20,0-2,0-1,0-1,0-2,48-7,-56 4,1-2,-1 0,0-2,-1 0,0-2,0 0,35-24,54-47,-3-4,171-178,-226 208,-3-2,77-114,-109 143,-1-1,-1 0,-2-1,-1 0,-1-1,-1 0,-2-1,-2 0,4-36,-9 35,-1 0,-1 0,-2 0,-1 0,-2 1,-1-1,-1 1,-2 1,-1 0,-2 0,0 1,-3 1,0 0,-2 1,0 1,-2 1,-2 1,0 0,-31-25,-27-14,-131-81,-19-13,196 131,2-1,0-2,2-1,-37-50,45 48,8 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4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0,'4'54,"3"0,1-1,3 0,31 88,-4-8,-36-126,3 14,0-1,2 1,1-1,11 23,-17-39,1 1,0-1,0 0,0 0,0 0,1 0,-1 0,1-1,0 1,0-1,1 0,-1-1,0 1,1-1,0 1,-1-1,1-1,0 1,0-1,0 0,0 0,1 0,4 0,20-3,0-1,0-2,0-1,39-12,10-3,-24 10,-19 4,1-1,-2-1,1-2,65-31,-88 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5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0 127,'0'-4,"4"-6,6-1,5 1,1-2,1 1,2 3,3 2,-4-2,1-3,1-1,1 2,1 3,2 3,-4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4:26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0 126,'0'-5,"5"-5,5-1,5 1,5 3,-1-2,4 0,-1-2,-1 0,2 3,-1 2,2-2,0 1,1 1,0 1,-4 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5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2611,'2'1,"0"0,0 0,0 0,0 0,0 0,0 0,0 0,0 1,-1-1,1 1,-1 0,1-1,2 4,4 5,35 25,1-2,86 50,-86-56,481 251,23-46,-245-123,4-12,4-15,4-13,2-13,2-15,443 2,-646-41,234-5,-289-1,-1-2,1-3,96-28,-121 25,-1-3,0 0,-1-3,0 0,-2-3,0 0,-1-2,-2-1,0-2,-2-1,0-1,-2-1,23-35,-19 19,-2 0,-2-2,-2-1,-2 0,-2-2,-2 0,-3-1,15-101,-20 78,-4 0,-3-1,-3 1,-3-1,-4 1,-2 0,-4 1,-4 0,-2 2,-3 0,-4 1,-2 2,-47-78,9 32,-4 4,-6 3,-142-153,158 197,-3 3,-3 2,-2 4,-2 3,-2 3,-109-53,128 75,-2 2,0 2,-2 3,0 3,-1 2,0 2,-99-5,46 17,0 5,0 5,-194 42,-322 121,481-129,-395 130,423-139,80-25,0 1,1 3,1 0,-61 34,-7 23,60-38,-3-2,-54 27,101-57,-1 0,0 0,0 0,0 0,0 0,0-1,-1 1,1-1,0 1,0-1,0 0,0 0,-1 0,1 0,0 0,-3-1,5 1,-1-1,0 0,1 1,-1-1,0 1,1-1,-1 0,1 1,-1-1,1 0,-1 0,1 1,0-1,-1 0,1 0,0 0,-1 0,1 0,0 1,0-1,0 0,0 0,0 0,0 0,0 0,1-1,1-11,1 1,0 0,1-1,8-14,-3 3,13-56,-3-1,-4-1,7-113,-5 35,3-71,2-20,-14 215,-4 56,-4 60,-10-9,-3 0,-36 113,23-91,-84 287,-211 492,169-499,153-378,0 0,1 0,-1 1,1-1,0 0,0 1,0-1,1 1,-1-1,1 1,0 0,0 0,5-4,-2 5,0 0,0 0,0 0,0 0,1 1,-1 0,1 0,0 1,-1 0,11-1,75 4,-49 0,222-1,487-61,-744 59,1 0,0-1,-1 0,1 0,-1-1,0 0,8-5,-13 7,-1-1,1 0,-1 0,0 0,0-1,0 1,0-1,-1 1,1-1,-1 1,1-1,-1 0,0 0,0 1,0-1,0 0,-1 0,1 0,-1 0,0 0,0 0,0 0,0-5,-3-12,0 1,-1 1,0-1,-15-34,1-1,-306-819,200 565,-176-368,287 650,6 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6.1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482 81,'-9'-1,"0"1,0 0,0 0,0 1,0 0,0 1,1 0,-1 0,1 1,-1 0,1 1,0 0,0 0,0 1,1-1,0 2,-1-1,2 1,-1 0,1 1,-11 13,-13 21,3 0,1 2,2 0,2 2,-17 50,5 3,-29 142,59-223,-18 104,20-107,1 1,1-1,0 1,1 0,0-1,4 17,-3-25,1-1,-1 1,1-1,0 0,0 0,0 0,1 0,0-1,0 1,0-1,0 0,1 0,0 0,0-1,0 0,0 0,0 0,0 0,1-1,-1 0,11 2,7 2,0-1,1-1,-1-1,26 0,8-2,0-4,80-13,113-33,-224 43,17-3,0-1,0-3,-1-1,50-24,-88 36,0-1,0 1,0-1,-1 0,1 0,-1 0,0 0,0-1,0 0,0 1,-1-1,1 0,-1 0,0 0,0 0,0-1,-1 1,0 0,0-1,0 1,0-1,0 1,-1-1,0 0,0 1,0-1,-2-8,-3-9,0 0,-2 1,0 0,-16-32,11 26,-27-61,-3 2,-4 1,-4 3,-3 2,-4 3,-68-73,119 143,-5-4,0-1,-1 1,0 1,-1 0,-16-9,26 17,1 1,-1-1,0 1,1 0,-1 0,0 0,0 1,0-1,0 1,0-1,0 1,0 0,0 0,0 1,0-1,0 0,1 1,-1 0,0 0,0 0,0 0,1 0,-1 0,0 1,1-1,-1 1,1 0,0 0,-1 0,1 0,0 0,0 0,0 0,-1 3,-79 121,70-106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6.5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7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0 717,'30'-57,"3"2,41-53,86-94,-137 175,13-19,-9 11,2 2,0 0,62-50,-83 77,2 1,-1 1,1 0,-1 0,1 0,0 1,1 1,-1 0,0 0,1 1,-1 1,1-1,-1 2,16 1,8 3,1 1,65 21,-79-20,-1 0,1 1,-2 1,1 1,-1 1,-1 1,0 0,-1 1,0 1,-1 1,0 0,-1 1,-1 0,-1 2,0-1,-2 2,0-1,0 2,-2-1,-1 1,7 22,75 370,-27-97,-18-156,106 246,-87-248,-46-120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8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25 263,'1'30,"1"28,-2-54,-1-1,1 1,0-1,-1 0,0 1,1-1,-2 0,1 1,0-1,0 0,-4 6,4-9,1 0,-1 0,1 0,0 0,-1 0,1 0,-1-1,1 1,0 0,-1 0,1 0,0 0,-1 0,1-1,0 1,-1 0,1 0,0-1,-1 1,1 0,0 0,0-1,-1 1,1 0,0-1,0 1,0 0,-1-1,1 1,0-1,0 1,0 0,0-1,0 1,0 0,0-1,0 1,0-1,0 1,0 0,0-1,0 1,0-1,0 0,-4-22,4 8,0-1,1 1,0-1,2 1,-1 0,2-1,0 1,1 1,0-1,10-17,-5 13,0 0,2 1,0 0,1 0,0 2,30-28,-41 41,1 1,0 0,0-1,0 1,0 1,0-1,0 0,1 1,-1-1,1 1,-1 0,1 0,-1 1,1-1,0 1,-1-1,1 1,4 1,-3 0,1 0,-1 1,0-1,0 1,0 0,0 1,-1-1,1 1,0 0,-1 1,5 3,9 11,-1 1,0 0,-2 1,17 28,-22-33,8 17,0 1,22 60,4 8,-27-71,0-8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8.1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1 230,'0'-9,"4"-2,6-5,5 2,5-2,3-2,2 2,-4-1,0 3,-1-1,2-2,1 2,1-1,0 3,1 3,0 3,0 3,-4 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20.0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1,'41'58,"73"97,7-6,202 196,-306-328,1-2,1 0,0-1,0-1,38 18,-46-26,-1-1,2-1,-1 1,0-2,1 0,-1 0,1-1,0 0,-1-1,1 0,0-1,-1 0,18-5,39-13,-1-4,112-53,120-85,-11 6,-243 133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20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1 393,'4'-5,"6"-5,6-1,3-3,9-3,2-4,10-1,6-3,9-4,-2-3,4 1,0 1,-4-3,-8 4,-7 3,-6 2,-4 4,-7 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21.2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1 590,'4'-1,"0"0,0 0,0 0,0-1,0 1,-1-1,1 0,0 0,-1 0,1-1,3-3,8-5,142-74,221-85,-195 92,-39 16,193-92,-326 148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09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4 144,'-1'-38,"0"26,0 1,1-1,0 0,1 1,0-1,5-18,-6 30,0-1,0 1,0 0,1-1,-1 1,0 0,0 0,0-1,1 1,-1 0,0-1,0 1,0 0,1 0,-1 0,0-1,1 1,-1 0,0 0,1 0,-1 0,0-1,1 1,-1 0,0 0,1 0,-1 0,0 0,1 0,-1 0,0 0,1 0,-1 0,0 0,1 0,-1 1,0-1,1 0,-1 0,0 0,1 0,-1 0,0 1,0-1,1 0,-1 0,0 0,0 1,1-1,-1 0,0 1,0-1,1 0,-1 0,0 1,0-1,0 0,0 1,0-1,0 1,15 22,-15-22,145 249,178 231,-36-58,363 593,-591-919,-13-19,78 101,-100-153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0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4 932,'-1'-121,"-1"14,16-146,-11 232,2 0,1 0,0 0,1 1,2 0,0 1,1 0,1 0,0 1,1 1,2 0,-1 0,2 1,0 1,1 1,0 0,2 1,-1 0,1 2,1 0,0 1,1 1,-1 1,42-11,13 3,134-13,-163 27,-1 1,0 2,1 2,61 13,-93-13,0 1,-1 0,1 1,-1 0,0 1,0 1,-1 0,1 0,-2 1,18 16,-15-11,0 1,-1 1,-1 0,0 1,-2 0,1 0,6 19,-5-6,0 1,-3 0,0 0,-2 1,-1-1,-1 2,-2-1,-4 62,-3-39,-3 0,-2-1,-2 0,-2 0,-3-2,-2 0,-37 71,53-116,-1 0,0 0,0-1,0 1,0-1,-1 0,0 0,0-1,0 1,-1-1,1 0,-1 0,0-1,0 0,0 0,-13 4,0-1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1.4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0 527,'3'-5,"-1"0,1 0,1 0,-1 1,1-1,-1 1,1 0,1 0,-1 0,0 1,7-4,-7 3,61-43,1 3,81-41,153-60,-110 57,-84 42,-67 33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2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1 362,'12'-2,"-1"0,1-1,0 0,-1-1,1 0,-1-1,19-10,4-2,410-155,-370 147,192-72,-237 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3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1 588,'1'6,"0"-1,1 0,-1 0,1 0,1-1,-1 1,1 0,-1-1,1 1,6 5,2 6,192 251,0 0,-183-234,-8-13,-24-50,-239-443,91 190,153 270,2 5,0 0,0-1,1 0,0 0,0 0,1-1,1 1,-1-1,1 1,1-1,-1-17,2 26,0 0,1 0,-1 0,0 1,0-1,1 0,-1 0,1 0,-1 0,0 1,1-1,-1 0,1 1,0-1,-1 0,1 1,0-1,-1 1,1-1,0 1,-1-1,1 1,0-1,0 1,0 0,0-1,-1 1,1 0,0 0,0 0,0-1,0 1,0 0,0 0,-1 0,1 1,0-1,0 0,0 0,1 1,37 14,-37-14,949 437,-922-424,19 6,-48-20,0 0,1 0,-1 0,0 0,1 0,-1 0,0 0,1 0,-1 0,0 0,1 0,-1 0,0 0,1 0,-1 0,0 0,1-1,-1 1,0 0,0 0,1 0,-1-1,0 1,0 0,1 0,-1-1,0 1,0 0,0-1,1 1,-1 0,0 0,0-1,0 1,0-1,1-18,-8-17,-88-375,76 317,3 30,10 45,1-1,1 1,0-1,-1-39,5 58,0 0,-1 1,1-1,0 0,0 0,0 0,0 0,0 0,0 0,0 1,0-1,0 0,1 0,-1 0,0 0,0 0,1 1,-1-1,1 0,-1 0,1 1,-1-1,1 0,-1 1,1-1,-1 0,1 1,0-1,-1 1,1-1,0 1,0-1,0 1,-1-1,1 1,0 0,0 0,0-1,0 1,-1 0,1 0,0 0,0 0,0 0,0 0,0 0,0 0,-1 0,1 1,0-1,0 0,0 0,0 1,-1-1,1 1,0-1,0 1,-1-1,1 1,0-1,-1 1,1-1,1 2,10 8,-1 0,21 22,-21-20,574 495,-475-417,115 83,-206-161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6.0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5,'-21'-5,"16"5,12 12,-4-7,220 395,-7-12,-213-383,0 0,0 1,1-1,0 0,0-1,0 1,1-1,-1 1,7 3,-8-7,0 1,1-1,-1 0,0 0,1 0,-1 0,1 0,-1-1,1 1,0-1,-1 0,1-1,-1 1,1 0,-1-1,1 0,4-1,400-138,-242 78,-114 43,-8 5,-1-3,43-22,-75 28,-20 5,-24 5,31 1,-22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9.3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1,'1'31,"2"0,1 0,1 0,2-1,1 0,14 35,85 168,-76-172,27 52,125 181,-170-276,-1-2,2 0,0-1,17 14,-27-25,0-1,0 1,1-1,-1 0,1-1,0 1,0-1,0 0,0 0,0 0,0-1,0 0,1 0,-1 0,0 0,1-1,-1 0,1 0,-1-1,9-1,2-5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6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1 210,'0'-4,"0"-6,4-1,6-3,5 1,1-2,5-2,4 1,7 0,1-3,0 3,-2 4,-1-1,-3 3,0-2,-6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7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0 374,'15'-12,"1"0,0 1,1 1,0 0,0 1,33-11,-12 3,89-42,133-56,-247 110,23-7,-2-2,0-1,50-31,-76 40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19.0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1 223,'2'1,"0"0,1 0,-1 0,0 1,0-1,0 0,0 1,0 0,-1-1,1 1,0 0,-1 0,4 4,0 0,250 302,-71-81,-169-209,30 38,-41-52,-2 1,1 0,0 0,-1 0,0 0,0 0,0 0,-1 0,0 0,1 8,-15-23,-4-10,-26-47,2-3,-37-89,-59-148,131 295,-10-30,15 40,1 0,-1 0,1 0,-1 0,1 0,0 0,0 0,0 0,0 0,0 0,0 0,0 0,1 0,-1 0,1 0,1-3,-1 4,0 0,0 0,0 1,0-1,0 1,0-1,0 1,0-1,0 1,0-1,0 1,0 0,0 0,0 0,0-1,0 1,1 0,-1 0,0 1,0-1,0 0,0 0,0 0,0 1,0-1,0 1,2 0,33 15,-30-13,467 241,-390-200,-48-24,1-1,2-2,46 15,-82-31,-1 0,1 0,-1-1,1 1,0-1,-1 1,1-1,0 0,0 0,-1 0,1 0,0 0,-1 0,1 0,0-1,0 1,-1 0,1-1,0 1,-1-1,1 0,-1 0,1 0,-1 0,1 0,-1 0,0 0,1 0,-1 0,0 0,0-1,0 1,0-1,0 1,0 0,0-1,-1 0,1 1,0-1,-1 0,1 1,-1-1,0 0,1 1,-1-1,0 0,0-1,0-12,-1-1,-1 2,0-1,-6-23,4 16,-20-89,11 54,2-1,-6-98,17 154,0-1,0 1,0 0,0 0,0 0,0-1,1 1,-1 0,1 0,-1 0,1 0,0 0,0 0,0 0,0 0,0 0,0 0,1 0,-1 0,1 1,2-3,-2 3,0 0,0 0,0 1,0-1,1 1,-1-1,0 1,0 0,1 0,-1 0,0 0,1 0,-1 0,0 1,0-1,0 1,3 0,11 6,0 0,-1 1,0 0,19 14,-28-18,137 99,60 39,-151-108,-32-19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23.0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105 158,'1'-2,"-1"-1,1 0,0 0,0 1,0-1,0 1,0-1,1 1,-1-1,1 1,-1 0,1 0,2-3,32-30,-22 23,61-61,-158 133,59-44,0 0,2 2,0 1,-29 31,48-46,0 0,1 0,0 1,-1-1,1 1,1 0,-1 0,1-1,0 1,0 0,0 0,0 0,1 1,0-1,0 0,1 0,-1 0,1 0,2 5,3 12,1-1,1 1,11 20,-3-5,273 566,-35-80,196 447,-292-627,-61-126,126 207,-198-383,-2 0,33 84,-56-124,0 0,1 0,-1 0,0 0,0 0,0-1,1 1,-1 0,1 0,-1 0,1 0,-1 0,1 0,-1-1,1 1,-1 0,1 0,0-1,0 1,-1 0,1-1,0 1,0-1,0 1,0-1,0 1,0-1,-1 0,1 0,0 1,0-1,0 0,0 0,0 0,2 0,1-2,-1 1,0-1,0 0,1 0,-1-1,-1 1,1-1,3-3,3-2,1-1,1 1,1 0,-1 1,1 1,0-1,22-6,83-22,-97 30,379-93,280-77,-302 46,-334 111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29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690 165,'0'1,"0"0,-1 0,1-1,0 1,-1 0,1 0,-1 0,1-1,-1 1,1 0,-1-1,1 1,-1 0,0-1,1 1,-1-1,0 1,1-1,-1 1,0-1,0 0,0 1,1-1,-3 1,-27 7,16-4,-30 13,1 2,1 1,1 3,1 1,1 3,1 0,2 3,1 1,1 1,2 2,1 1,1 2,-32 54,49-69,1 1,1 0,1 1,1 0,1 1,2 0,-5 31,10-48,0 1,1 0,0-1,0 1,1-1,0 1,1-1,0 0,0 0,1 1,3 7,-3-11,0 0,1 0,-1 0,1 0,0-1,0 1,1-1,-1 0,1 0,0-1,0 0,0 0,1 0,-1 0,1-1,-1 0,9 2,4 1,1-2,0 0,0-1,0-1,0-1,0-1,0 0,30-7,11-6,74-27,284-135,-248 98,-163 75,-1 1,0-1,0-1,0 1,0-1,0 0,-1 0,0-1,0 1,8-10,-11 10,0 1,-1-1,1 0,-1 0,0 0,0 0,0 0,0 0,-1 0,0 0,0 0,0 0,0 0,0 0,-1 0,0 0,0 0,0 0,-2-5,-15-37,-1 0,-3 1,-2 1,-32-45,32 55,-1 0,-2 2,-41-38,-104-77,171 146,-1 0,0-1,0 1,1 0,-1 0,0 0,0 0,0 0,0 0,0 1,-1-1,1 1,0-1,0 1,0 0,0 0,-1 0,1 0,0 0,0 0,0 1,0-1,0 1,0-1,-1 1,1 0,0 0,1 0,-1 0,0 0,0 1,0-1,1 0,-1 1,1-1,-1 1,1 0,-1-1,1 1,-2 3,-6 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30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31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0,'-1'33,"2"0,0 0,3-1,0 1,2-1,15 46,57 108,-67-164,1 0,1-1,1 0,0-1,2-1,20 19,-24-28,1 0,0-1,0-1,1 0,0-1,1 0,0-1,-1-1,2-1,-1 0,1 0,-1-2,1 0,0-1,0 0,-1-1,1-1,0-1,25-5,-39 7,1-1,0 1,-1-1,1 0,-1 0,0 0,1 0,-1-1,0 1,1 0,-1-1,0 0,0 1,0-1,-1 0,1 0,0 0,-1 0,1-1,-1 1,2-3,-2 2,-1 0,0 0,1 0,-1-1,0 1,0 0,-1 0,1 0,-1 0,1 0,-1 0,0 0,0 0,-1 0,-1-3,-8-12,0 1,-1 0,-1 1,-20-20,23 24,2 3,-1 1,0 0,0 0,0 1,-1 0,0 1,0 0,-1 1,1 0,-20-6,10 6,-1 1,1 0,-1 2,1 1,-27 1,23 0,2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34.1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338 0,'-36'40,"1"1,3 2,1 1,2 2,2 0,2 2,2 1,3 1,-25 91,33-92,-6 62,16-90,0 0,2 0,0 0,2 1,6 31,-6-46,0-1,0 0,1 0,-1 0,2-1,-1 1,1 0,-1-1,1 0,1 0,-1 0,1-1,0 0,0 1,0-2,1 1,-1-1,1 1,0-1,0-1,10 4,11 2,-1-2,1 0,49 3,-64-8,-2 0,-1 0,1-1,0 0,0-1,-1 0,1 0,0-1,-1 0,1-1,17-7,-23 8,1-1,-1 0,0 0,0 0,0-1,-1 1,1-1,-1 0,0 0,0 0,0 0,0-1,-1 1,0-1,0 1,0-1,0 0,-1 0,0 0,0 0,0 0,0-9,2-48,-3-1,-3 1,-2 0,-3 0,-3 0,-2 1,-3 1,-41-103,39 122,6 16,1 0,2-1,-9-38,14 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34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11,'0'-4,"0"-2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36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1 174,'10'12,"0"1,-1 0,0 0,8 17,8 13,19 24,3-2,2-2,3-3,82 73,-130-129,1 0,0 0,0 0,0-1,0 0,1 0,0 0,-1-1,1 0,0 0,0 0,0-1,10 1,-12-2,0 0,-1-1,1 1,0-1,0 0,-1 0,1-1,-1 1,1-1,-1 1,0-1,1 0,-1 0,0-1,0 1,-1-1,1 1,0-1,-1 0,0 0,1 0,2-6,2-5,0 1,-2-1,1 0,-2-1,0 1,-1-1,0 0,-1 0,0 0,-2 0,0 0,0 0,-2 0,-2-15,-7-27,-3 0,-25-68,24 80,-34-114,54 174,1-1,0 0,0 0,2 0,0-1,0 0,20 22,92 92,-57-62,23 18,28 33,31 56,-106-123,-1 2,-3 2,-3 0,33 75,-55-107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29.8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1 243,'4'0,"7"0,9-9,7-7,2-1,6-2,6-3,0-1,1-2,0 4,0 1,-2-1,-3 3,-4 1,-7 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0.6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396 20,'-1'-1,"1"0,0 0,0 0,-1 0,1 0,-1 0,1 0,-1 1,1-1,-1 0,1 0,-1 0,0 1,1-1,-1 0,0 1,0-1,1 1,-1-1,0 1,0-1,0 1,0-1,0 1,0 0,0-1,1 1,-1 0,0 0,0 0,0 0,0 0,-2 0,-1 0,1 0,-1 0,0 0,0 1,1-1,-1 1,1 0,-5 1,2 2,0 0,0 0,0 0,0 1,1 0,0 0,0 0,0 1,-5 7,-34 61,4 5,3 3,4 1,4 1,4 2,3 0,-14 120,33-182,0 0,2 0,2 1,0-1,1 0,1 0,9 31,-9-43,2 1,0-1,0 0,1-1,1 0,0 0,0 0,1-1,0 0,1 0,0-1,1 0,0-1,0 0,14 8,3 0,0-2,0-1,2-2,32 10,-43-16,0-1,0 0,1-1,-1-1,1-1,0-1,35-3,-48 2,-1 0,0-1,0 1,0-1,0 0,0-1,-1 1,1-1,-1 0,1 0,-1 0,0 0,0-1,0 0,-1 0,0 0,1 0,-1-1,-1 1,5-8,1-7,-1 0,-1 0,-1-1,4-23,1-4,-1 12,-2-1,-1 0,-2 0,-1 0,-2 0,-2-1,-1 1,-2 0,-1 0,-2 0,-1 1,-2 0,-2 1,-1 0,-1 0,-2 2,-1 0,-2 0,-28-35,32 50,2-1,0 0,1 0,1-2,1 1,-15-42,21 43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1.0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10,'0'-4,"0"-2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2.1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1 181,'4'-2,"1"0,0 0,-1 0,1-1,-1 1,1-1,-1 0,0 0,5-6,10-6,11-5,8-5,56-28,-80 47,0 0,0 1,1 0,-1 2,1-1,0 2,0 0,18 0,-12 2,-10-1,-1 1,1 0,0 1,0 0,0 1,11 3,-19-4,0 0,-1 1,1-1,0 0,-1 1,0 0,1 0,-1 0,0 0,0 0,0 0,0 1,0-1,0 1,-1-1,1 1,-1-1,0 1,0 0,0 0,0 0,0 0,-1 0,1 0,-1 0,0 0,0 3,1 10,-1 0,-1 0,0 0,-2 0,0-1,0 1,-1-1,-1 1,-1-1,-12 24,17-39,1 1,-1-1,1 1,-1 0,1-1,-1 1,1 0,-1 0,1-1,0 1,-1 0,1 0,0 0,0-1,0 1,0 0,0 0,0 0,0 0,0-1,0 1,0 0,0 0,0 0,0 0,1-1,-1 1,0 0,1 0,-1 0,0-1,1 1,-1 0,1-1,-1 1,1 0,0-1,-1 1,1-1,0 1,-1-1,1 1,0-1,0 0,-1 1,1-1,0 0,0 1,0-1,1 0,53 4,-40-4,447 26,-393-16,0 2,-1 4,0 2,105 44,-159-56,0 1,-1 0,0 1,0 0,0 1,-1 1,21 20,-30-26,0 0,0 0,0 0,-1 0,1 1,-1-1,0 0,0 1,-1 0,1-1,-1 1,0 0,0 0,-1 0,1 0,-1 0,0 0,-1 0,1-1,-1 1,0 0,0 0,0 0,-1-1,0 1,0 0,-4 6,-15 23,-2 0,-2-2,0 0,-44 39,-21 26,-20 24,-6-4,-130 100,211-190,7-6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1,'-7'0,"1"1,-1 1,1-1,-1 1,1 1,0-1,-1 1,1 0,1 0,-1 1,0-1,1 1,0 1,0-1,0 1,-7 9,-3 3,1 2,1 0,-17 32,8-10,-28 82,43-101,1-1,1 1,0 0,2 0,1 0,0 24,3-42,-1 0,1 0,0 0,0 0,0 0,0 0,1 0,-1-1,1 1,0 0,0-1,1 0,-1 1,1-1,0 0,-1 0,1 0,1-1,-1 1,0-1,1 1,-1-1,1 0,-1-1,1 1,0-1,0 1,0-1,6 1,13 2,0 0,0-2,0-1,25-1,-30 0,0 0,98-5,-106 4,-1 0,1-1,0 0,-1-1,1 0,-1 0,0-1,0 0,11-7,-17 8,0-1,0 1,0 0,0-1,-1 1,1-1,-1 0,0 0,0 0,0 0,-1 0,1-1,-1 1,0 0,-1-1,1 1,-1-1,1 1,-1-1,0 1,-1-1,1 1,-1 0,-2-8,-3-13,-2 0,0 1,-13-26,12 29,-9-25,-35-77,46 109,-1-1,-1 1,0 0,-1 1,-19-21,15 22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5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6.1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0 166,'4'-5,"-1"1,1-1,0 1,1-1,-1 1,1 0,0 1,8-6,-6 4,39-33,-33 26,1 0,0 1,1 1,0 0,23-11,-35 20,1 0,0 0,-1 1,1-1,-1 1,1 0,0 0,-1 1,1-1,0 1,-1-1,1 1,-1 0,1 1,-1-1,0 0,0 1,1 0,-1 0,0 0,0 0,-1 0,1 1,3 2,9 10,-1 1,0 1,12 18,-6-8,37 46,-3 2,-3 2,-4 3,47 107,148 461,-200-501,-37-131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6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0 490,'4'-5,"6"-5,10-9,5-7,8-11,6-3,1-4,7-7,-1 0,-4 6,-4 5,-5 6,-8 4,-4 7,-5 3,-6 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47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1363,'1'-4,"-1"-1,1 1,0 0,1 0,-1 0,1 0,0 0,4-6,5-14,125-302,-103 258,3 2,77-107,-24 62,4 3,5 4,161-131,-243 223,0-1,1 2,0 0,1 1,0 1,1 1,0 0,30-7,-37 12,1 1,0 1,0 0,0 0,0 2,0-1,-1 2,1 0,0 0,-1 1,1 1,-1 0,0 0,18 11,-6-1,0 2,-1 1,-1 1,-1 0,0 2,-2 0,0 1,31 48,1 12,52 112,18 71,156 499,-92 48,22 66,-172-772,5-1,86 160,-93-208,1-2,3-1,2-2,3-1,92 84,-101-107,-21-17,0-1,0 2,-1 0,0 0,10 15,-19-24,-1 0,0 0,0 0,0 1,0-1,-1 0,1 0,-1 1,1-1,-1 0,0 1,0-1,0 1,0-1,0 0,-1 1,1-1,-1 0,1 0,-1 1,0-1,0 0,0 0,0 0,0 0,0 0,-1 0,1 0,-1 0,1 0,-3 1,-7 8,-1-1,0 0,-24 15,11-8,-146 119,-51 37,173-139,-1-2,-91 43,103-59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51.0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3679,'12'-2,"0"0,0-1,0 0,-1-1,1 0,-1-1,0 0,14-9,30-12,436-129,-116 41,-306 91,742-218,-619 199,242-87,-362 96,-53 23,1 1,0 0,24-5,558-152,-495 135,110-24,-175 47,38-4,-1-4,93-32,333-103,-368 121,-97 24,-1-3,0 0,0-3,-1-1,55-28,5-13,1 4,3 4,121-35,130-28,-231 56,-87 36,68-23,138-45,-58 18,145-35,51-8,-262 71,343-134,-445 166,25-11,57-36,-84 45,0 0,-1-2,0 1,-1-1,0-1,0 0,15-24,-5 5,3 1,0 1,2 1,1 1,1 1,59-42,208-106,-187 115,338-228,-353 224,-58 38,1 2,0 2,2 2,1 1,0 2,75-21,-107 36,-1-1,1 0,0 0,-1 0,13-7,-6-1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5:53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5,'0'-4,"5"11,18 30,18 31,15 16,2 10,4 3,-4-6,-4-11,-6-15,-11-13,-9-17,-8-13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0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 1,'-7'0,"0"0,0 0,0 0,0 1,1 0,-1 1,0-1,1 1,-1 0,1 1,0 0,0 0,0 0,0 1,0-1,1 1,-1 1,1-1,0 1,1 0,-1 0,1 0,0 1,0 0,0 0,1 0,-5 12,-1 2,1 1,0 0,2 0,0 1,2 0,0 0,1 0,1 31,2-41,0 0,1 0,1 0,0 0,1-1,0 1,0-1,1 0,1 0,0 0,1 0,-1-1,2 0,0 0,0-1,1 0,10 11,5-2,1 0,0-2,2-1,49 23,116 33,-140-54,-28-10,-12-4,0 1,-1 0,1 0,-1 1,12 7,-20-11,0 0,-1 0,1 0,-1 1,0-1,1 1,-1-1,0 1,0-1,0 1,0 0,0-1,0 1,0 0,-1 0,1 0,0 0,-1-1,0 1,1 0,-1 0,0 0,0 0,0 0,0 0,-1 0,1 0,-1 0,1 0,-1 0,1 0,-1-1,0 1,0 0,-2 3,-10 15,-1-1,0 0,-33 32,-7 8,-57 78,80-96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29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434 568,'-5'2,"1"0,0 1,0-1,0 1,0 0,1 0,-1 1,1-1,0 1,-3 4,-3 1,-12 16,0 1,1 0,2 2,1 0,-25 54,-48 159,74-196,-71 248,71-223,3 0,-6 95,18-154,1 0,0 0,1 0,0 0,0 0,1 0,1 0,6 17,-7-23,1 0,0-1,0 1,0-1,0 1,1-1,0 0,0-1,0 1,0-1,0 0,1 0,-1 0,1 0,0-1,0 0,0 0,0 0,10 2,9 0,0 0,1-2,-1-1,1-1,-1-1,1-1,40-8,173-55,-209 55,169-53,198-93,-375 147,0-2,-1 0,0-1,-1-1,-1-1,18-17,-31 26,0-1,0 1,-1-1,1 0,-1 0,-1 0,1 0,-1-1,0 0,0 1,-1-1,0 0,0 0,-1-1,0 1,0 0,-1 0,0-1,0 1,0 0,-1 0,0-1,-3-7,-2-2,-1 0,0 1,-1-1,-1 2,-1-1,0 1,-1 1,0 0,-1 0,-1 1,0 1,-25-18,-10-5,-2 3,-81-39,-576-228,644 277,2-3,-87-48,146 72,0-1,0 1,-1 0,1-1,0 1,0-1,0 0,1 1,-1-1,0 0,1 0,-1 0,1 0,-1 0,1-1,0 1,0 0,0-1,1 1,-1-1,0 1,1-1,-1 1,1-4,1 3,0 1,0-1,0 0,0 0,1 0,-1 0,1 1,0-1,-1 1,1-1,0 1,1 0,-1 0,0 0,1 0,-1 0,1 0,0 1,-1-1,4 0,35-17,1 1,0 3,69-16,-53 16,115-33,1 8,200-20,-301 54,0 4,0 3,77 11,-100-4,-1 1,0 3,-1 2,-1 2,62 29,-81-30,0 0,0 2,-2 2,0 0,-1 2,-1 0,-1 2,-1 0,-1 2,23 35,-19-19,-2 0,-1 2,-3 1,-2 0,-1 1,11 59,17 144,-40-205,-1 1,-3 0,-8 74,7-110,0 0,-1 0,0 0,0 0,-1 0,0-1,-7 12,10-18,-1 0,1 0,-1-1,0 1,1 0,-1 0,0-1,1 1,-1-1,0 1,0 0,0-1,0 1,0-1,1 0,-1 1,0-1,0 0,0 0,0 1,0-1,0 0,0 0,0 0,-2 0,1-1,0 0,0 0,-1-1,1 1,0-1,0 1,0-1,0 1,1-1,-1 0,0 0,1 0,-1 0,1 0,-2-3,-40-72,3-2,-39-107,56 127,-52-127,9-3,-79-370,142 541,0 6,1 1,0 0,0-1,1 1,1-1,0 0,1 1,0-1,1 1,3-14,-5 25,0 0,0-1,0 1,0-1,0 1,0 0,0-1,0 1,0 0,0-1,1 1,-1 0,0-1,0 1,0 0,1-1,-1 1,0 0,0 0,1-1,-1 1,0 0,1 0,-1-1,0 1,1 0,-1 0,0 0,1 0,-1 0,0 0,1-1,-1 1,0 0,1 0,-1 0,1 0,6 13,-4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0.7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365 767,'5'1,"0"0,0 0,-1 1,1-1,-1 1,1 0,-1 1,0-1,0 1,6 4,6 3,101 66,126 105,93 108,-325-279,82 71,50 45,132 147,-271-268,7 6,-1 1,0 0,0 0,-2 1,0 0,0 0,-1 1,6 16,-13-30,0 1,0-1,1 1,-1-1,0 1,0-1,0 1,0-1,0 0,0 1,1-1,-1 1,0-1,-1 1,1-1,0 1,0-1,0 1,0-1,0 1,0-1,-1 0,1 1,0-1,0 1,0-1,-1 0,1 1,0-1,-1 1,1-1,0 0,-1 1,1-1,-1 0,1 0,0 1,-1-1,1 0,-1 0,1 0,-1 0,1 1,0-1,-1 0,1 0,-1 0,1 0,-1 0,1 0,-1 0,1 0,-1 0,1-1,-1 1,1 0,-1 0,1 0,0 0,-1-1,1 1,-1 0,1 0,0-1,-1 1,0-1,-36-20,35 20,-720-500,61-70,514 418,121 122,1-1,1-2,-20-36,39 60,-1-2,1 1,1 0,0-1,0 0,2 0,-1 0,1 0,1-1,0 1,1 0,0-1,1 1,1 0,0-1,0 1,1 0,6-14,-1 8,0 0,2 1,0 0,1 0,1 1,0 0,1 1,1 1,0 0,25-18,-16 15,1 1,1 1,1 1,0 1,1 2,0 0,0 2,1 1,0 1,44-4,-49 8,0 2,0 0,0 1,-1 2,1 0,0 2,-1 0,1 2,-1 0,-1 2,1 0,-1 1,36 22,-41-19,-1 1,0 0,-1 1,-1 0,0 2,-1-1,0 1,-2 1,0 0,-1 0,0 1,-1 1,-2-1,0 1,0 0,3 33,-3-15,-3 1,-1-1,-1 0,-2 1,-2-1,-2 0,-17 69,5-51,-2-1,-3-1,-2-1,-58 93,59-119,21-24,14-11,7-3,0 1,1 1,0 1,1 0,0 2,0 0,0 2,44-6,12 3,91 3,-73 5,195 4,-258 0,-7 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4.7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2756,'1'-2,"-1"-1,1 1,-1 0,1 0,0-1,0 1,0 0,0 0,0 0,0 0,1 0,-1 0,1 0,-1 1,3-3,34-26,-21 16,-9 8,26-21,-1-2,-1-1,-2-2,-1 0,31-46,-26 23,43-89,-69 126,-1 0,0 0,-2 0,0-1,-1 0,-1 0,0 0,-2 0,-1-35,0 48,-1 1,0 0,0-1,0 1,-1 0,1 0,-1-1,-1 2,1-1,-1 0,0 0,0 1,0-1,0 1,-1 0,0 0,0 0,0 1,0-1,0 1,-1 0,0 0,1 1,-1-1,0 1,0 0,-1 1,1-1,0 1,0 0,-1 0,1 0,-1 1,1 0,-1 0,1 0,0 1,-1 0,1 0,0 0,-1 1,1 0,0 0,-7 3,-4 3,1 1,0 0,1 1,-1 1,2 0,0 1,0 0,1 1,0 0,1 1,1 0,1 1,-1 0,-9 25,4-7,2 1,2 0,1 0,2 1,1 1,-3 39,9-59,-2 12,1 0,1 0,2 0,6 41,-6-62,0 0,1 0,0-1,0 1,1-1,0 1,0-1,1 0,-1 0,1 0,0-1,1 1,0-1,0 0,0 0,0-1,0 0,1 0,0 0,0 0,0-1,1 0,8 3,7 0,1-1,-1-1,1 0,0-2,0-1,0-1,0 0,0-2,0-1,38-10,-6-2,0-3,0-2,53-28,-33 11,-1-3,-3-4,-1-2,116-102,-156 121,-2-2,-1 0,-1-2,-1-1,-2-2,-2 0,-1-1,-1-1,-2 0,-2-2,-1 0,9-43,-21 76,-1 0,0-1,-1 1,1 0,-1 0,0-1,0 1,-1 0,1 0,-1-1,0 1,-3-8,2 10,0 0,0 0,0 1,0-1,0 1,-1-1,1 1,-1 0,0 0,1 0,-1 0,0 1,0-1,0 1,0-1,-1 1,1 0,0 0,0 1,-7-1,-18-3,0 1,-45 1,60 3,0 0,1 0,-1 1,1 0,-1 1,1 1,0 0,-12 6,23-10,1 0,0 0,-1 0,1 0,-1 1,1-1,-1 0,1 0,0 0,-1 0,1 1,-1-1,1 0,0 1,-1-1,1 0,0 0,-1 1,1-1,0 1,0-1,-1 0,1 1,0-1,0 1,0-1,-1 0,1 1,0-1,0 1,0-1,0 1,0-1,0 1,0-1,0 1,0-1,0 0,0 1,0-1,1 1,-1 0,21 8,32-1,-32-8,-1-1,40-7,-21 3,-34 4,1 1,0 0,0 1,-1-1,1 1,0 0,-1 1,1-1,-1 1,1 0,-1 0,0 1,8 4,6 6,0 1,19 19,-20-17,943 898,-933-885,-2 1,-1 1,-1 1,-2 2,28 54,-43-74,-2 0,0 0,0 0,-2 1,1-1,-2 1,0 0,-1 0,0 0,-1 0,-1-1,0 1,-1 0,-1 0,0-1,-1 1,-11 25,3-16,-1 0,-1-2,-1 1,-1-2,-1 0,-1-1,0-1,-2 0,0-2,-41 28,26-23,-1-1,-1-2,-1-2,0-1,-1-2,-52 12,71-21,0-2,0 0,0-1,-1-1,1-1,0-1,-1-1,1 0,0-2,0 0,-20-7,24 4,0 0,0 0,1-1,0-1,1-1,0 0,0-1,1 0,1-1,0-1,0 0,2 0,-14-21,4-1,2-1,1-1,2-1,1 0,3-1,1 0,1 0,3-1,-3-56,6 5,4 1,4 0,19-99,2 54,45-137,-49 227,-18 38,0 1,-1-1,0 0,0 0,3-11,9-76,-5-1,-3-187,-7 282,0-1,0 1,0-1,0 1,0 0,0-1,0 1,0 0,0-1,0 1,0-1,0 1,0 0,0-1,0 1,1 0,-1-1,0 1,0 0,0-1,1 1,-1 0,0-1,0 1,1 0,-1-1,0 1,0 0,1 0,-1 0,0-1,1 1,12 6,18 29,-19-21,42 38,3-3,126 84,-133-98,-14-10,119 78,-126-86,0-1,0-2,50 16,-78-29,0 0,1-1,-1 1,0-1,1 0,-1 0,0 1,1-1,-1 0,1 0,-1 0,1 0,-1 0,0-1,1 1,-1 0,1-1,-1 1,0-1,1 1,-1-1,0 0,0 0,2-1,-1 0,-1 0,0 1,0-1,0 0,-1 0,1 0,0 0,-1 0,1 0,-1 0,0 0,0-1,0 1,0-4,-2-9,0 0,-1 0,-8-24,8 30,-72-208,3 13,72 204,0 0,-1-1,1 1,0 0,0 0,0 0,0 0,0-1,0 1,0 0,0 0,0 0,0-1,0 1,0 0,0 0,0 0,0-1,0 1,0 0,0 0,0 0,0-1,0 1,0 0,0 0,0 0,0-1,0 1,0 0,1 0,-1 0,0 0,0-1,0 1,0 0,0 0,1 0,-1 0,0 0,0 0,0-1,0 1,1 0,-1 0,0 0,0 0,0 0,1 0,-1 0,15 5,18 16,-32-20,93 59,160 75,-250-133,-1 0,1 0,0-1,0 0,-1 1,1-1,0 0,0-1,0 1,6-1,-9 0,1-1,-1 1,0-1,1 1,-1-1,0 1,0-1,1 0,-1 0,0 0,0 0,0 0,0 0,0 0,0 0,0 0,0 0,-1 0,1-1,0 1,-1 0,1-1,-1 1,1 0,-1-1,1 1,-1-1,0 1,0-1,0 1,0 0,0-3,2-42,-1-1,-3 1,-13-83,-42-135,43 208,-146-499,116 436,-5 2,-97-169,133 263,7 11,-1 0,0 0,-1 1,0 0,0 0,-1 1,-1 0,-15-12,25 21,-1 1,1 0,-1-1,1 1,-1 0,0-1,1 1,-1 0,1 0,-1-1,0 1,1 0,-1 0,1 0,-1 0,0 0,1 0,-1 0,0 0,1 0,-1 0,0 0,1 0,-1 1,1-1,-1 0,0 0,1 1,-1-1,1 0,-1 1,1-1,-1 0,1 1,-1-1,1 1,0-1,-1 1,1-1,-1 1,1-1,0 1,0 0,-1-1,1 1,0-1,0 1,0 0,-1-1,1 1,0-1,0 1,0 1,1 36,6-12,1-1,1 0,2 0,0-1,2 0,24 34,106 126,-140-181,93 104,4-4,4-5,5-4,4-6,184 112,-100-89,5-8,371 133,-545-226,156 50,-152-51,1-2,0-1,50 2,-81-7,1-1,-1 0,1 0,-1 0,0-1,1 1,-1-1,0 1,0-1,1 1,-1-1,0 0,0 0,0 0,0-1,0 1,0 0,0-1,0 1,-1-1,1 0,0 0,-1 1,0-1,1 0,-1 0,0 0,0 0,0-1,0 1,0 0,-1 0,1-1,-1 1,1 0,-1-1,0 1,0-3,0-11,0 1,-2-1,0 1,-7-27,6 29,-20-79,-4 1,-5 2,-3 0,-4 3,-57-95,75 147,-30-38,41 61,1 0,-1 0,-1 1,0 1,0-1,-20-11,28 20,1-1,0 1,-1-1,1 1,-1 0,0 0,1 0,-1 0,0 1,1-1,-1 1,0 0,0-1,1 1,-1 0,0 1,0-1,0 0,1 1,-5 1,4-1,1 1,0 0,0 0,0 0,0 0,0 0,0 0,1 0,-1 0,0 1,1-1,0 1,0-1,0 1,0 0,-1 4,-2 13,1 1,1-1,1 0,2 32,0-36,-1 61,-1-32,2 1,9 60,-9-102,0 0,0 0,0-1,0 1,1 0,0 0,0-1,0 1,0-1,0 0,1 1,-1-1,1 0,0-1,0 1,0 0,1-1,3 3,-6-5,0 1,0-1,0 1,0-1,1 0,-1 1,0-1,0 0,1 0,-1 0,0 0,0 0,1 0,-1 0,0-1,0 1,0 0,1-1,-1 1,0 0,0-1,2-1,-1 1,0-1,-1 0,1 0,0 0,-1 0,1-1,-1 1,0 0,0-1,0 1,0-1,0 1,0-1,-1 1,1-4,2-16,-2 0,0-1,-2 1,0-1,-2 1,-7-35,-2-16,10 60,1 2,-1 1,1-1,1 0,0 1,1-12,-1 21,0 0,1 0,-1 0,0 0,1 0,-1 0,0 0,1 0,-1 0,1 0,-1 0,1 0,0 1,-1-1,1 0,0 0,0 1,-1-1,1 0,0 1,0-1,0 1,1-1,0 0,0 1,0 0,1 0,-1 1,0-1,0 0,0 1,0-1,0 1,0 0,0-1,0 1,-1 0,1 0,0 0,3 3,130 84,3-6,185 79,-317-158,0 0,0-1,0 0,0 0,0 0,0-1,1 0,-1 0,1-1,8 0,-13-1,1 0,-1 1,0-1,0-1,0 1,0 0,0 0,0-1,0 1,0-1,-1 0,1 1,-1-1,1 0,-1 0,0 0,1 0,-1 0,0 0,0 0,-1-1,1 1,0 0,-1 0,1-1,-1 1,0-1,0 1,0 0,0-5,-1-19,-1 1,-1-1,-2 1,0 0,-2 0,0 1,-12-25,3 3,-1-8,-3 2,-2 0,-2 2,-2 0,-60-82,81 125,0 0,0 1,0 0,-1 0,0 1,0-1,0 1,-1 0,0 1,0 0,0 0,-11-4,18 8,0 0,0 0,0 0,0 0,-1 0,1-1,0 1,0 0,0 0,-1 0,1 0,0 0,0 0,0 0,-1 0,1 0,0 0,0 0,0 0,-1 0,1 0,0 0,0 0,0 0,-1 0,1 1,0-1,0 0,0 0,-1 0,1 0,0 0,0 0,0 1,0-1,-1 0,1 0,0 0,0 0,0 1,0-1,0 0,0 0,0 0,0 1,5 10,15 10,2-6,0-2,0 0,1-1,1-1,0-1,50 13,-3 1,-15-7,-40-13,0 1,0 0,22 12,-33-14,-1-1,1 2,-1-1,1 0,-1 1,0 0,-1 0,1 0,-1 0,1 1,-1-1,0 1,-1 0,4 8,7 27,-3-1,9 60,-14-67,1 1,2-1,1 0,22 52,-29-81,0 0,0 0,0 0,0 0,1-1,-1 1,1 0,0-1,0 0,0 0,0 0,0 0,0 0,1-1,-1 1,1-1,-1 0,1 0,-1 0,1-1,0 1,-1-1,1 0,0 0,-1 0,1 0,7-2,10-2,0-1,-1 0,35-15,-26 9,70-22,0 5,151-21,-215 42,-7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6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0 131,'7'1,"-1"1,1 0,-1 0,0 0,0 1,0 0,0 0,0 0,-1 1,1 0,-1 0,0 0,0 1,-1-1,7 9,1-1,232 233,261 337,-486-558,39 56,-55-76,0 1,-1-1,1 1,-1 0,0 0,0 0,-1 1,1-1,-1 0,0 0,-1 1,1-1,-2 10,1-14,0 0,0-1,0 1,0 0,0 0,0-1,-1 1,1 0,0-1,0 1,-1 0,1-1,-1 1,1-1,0 1,-1 0,1-1,-1 1,1-1,-1 1,0-1,1 0,-1 1,1-1,-1 1,0-1,1 0,-1 0,0 1,1-1,-1 0,0 0,0 0,-2 0,1 0,0-1,-1 0,1 1,0-1,0 0,0 0,0 0,0 0,-4-3,-41-38,-21-39,3-3,-70-120,-84-195,211 384,-32-63,-55-153,92 225,1-1,1 1,-1-1,1 1,0-1,0-11,1 17,0 0,1-1,-1 1,0 0,1-1,-1 1,1 0,-1 0,1 0,-1 0,1 0,0-1,0 1,0 0,-1 1,1-1,0 0,0 0,0 0,0 0,0 1,1-1,-1 0,0 1,0-1,0 1,1 0,-1-1,0 1,0 0,1 0,-1-1,0 1,1 0,-1 0,0 1,0-1,1 0,1 1,10 1,0 1,0 0,0 1,-1 0,0 1,1 0,-2 1,21 13,88 72,-99-74,108 99,149 173,-155-155,145 123,-248-245,-19-12,-1 0,0 0,1 0,-1 0,0 0,1 0,-1 0,0 0,1 0,-1 0,0 0,1 0,-1-1,0 1,1 0,-1 0,0 0,0 0,1-1,-1 1,0 0,0 0,1-1,-1 1,0 0,0 0,0-1,1 1,-1 0,0-1,0 1,0 0,0-1,-1-40,0 31,-28-215,-15-145,44 364,-3-17,2 1,0-1,2 0,3-28,-4 47,1 0,-1 0,1 0,0 1,0-1,1 0,-1 0,1 1,-1-1,1 0,0 1,1 0,-1-1,1 1,-1 0,1 0,0 1,0-1,0 1,0-1,1 1,-1 0,1 0,-1 0,1 1,0-1,-1 1,1 0,0 0,0 0,7 0,-4 1,-1 1,0 0,0 0,1 1,-1 0,0 0,0 0,-1 1,1-1,0 2,-1-1,0 0,9 8,9 10,33 35,-33-32,94 107,-69-74,66 61,-93-101,-2-5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7.2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382 268,'-5'2,"1"0,-1 0,1 1,-1-1,1 1,0 0,0 1,0-1,1 1,-1-1,1 1,-5 8,-4 1,-18 22,2 2,1 0,2 2,2 0,1 2,2 1,-22 68,17-32,4 2,4 1,-10 109,24-161,1 0,1 0,2 0,1 0,1 0,2 0,0-1,11 30,-12-48,0 1,1 0,0-1,1 0,0 0,0-1,1 1,1-1,-1-1,1 1,1-2,0 1,0-1,0 0,1-1,0 0,0 0,0-1,1-1,0 0,0 0,19 3,-26-6,0 0,-1 0,1 0,0 0,0-1,-1 0,1 0,0 0,0 0,0-1,-1 1,1-1,0 0,0 0,-1 0,1 0,-1-1,1 0,-1 0,0 0,0 0,1 0,-1 0,-1-1,1 0,0 1,-1-1,1 0,-1 0,0 0,0-1,0 1,0-1,-1 1,0-1,1 1,-1-1,0 0,-1 1,1-1,0-5,6-64,-4 1,-5-88,-1 43,2-19,-16-380,17 516,0 0,0 0,1 0,-1 0,0 1,0-1,0 0,0 0,0 0,0 0,0 0,0 0,0 0,0 0,0 0,1 0,-1 0,0 0,0 0,0 0,0 0,0 0,0 0,0 0,0 0,0 0,0 0,1 0,-1 0,0 0,0 0,0 0,0-1,0 1,0 0,0 0,0 0,0 0,0 0,0 0,0 0,0 0,1 0,-1 0,0 0,0 0,0-1,0 1,0 0,0 0,0 0,0 0,0 0,0 0,0 0,0 0,0 0,0 0,0-1,0 1,0 0,0 0,0 0,0 0,10 11,20 31,-9-12,50 57,4-2,3-4,4-3,164 118,-82-84,329 165,-456-258,-20-9,0-1,1 0,0-2,1 0,0 0,0-2,0-1,25 3,-42-6,0-1,-1-1,1 1,0 0,-1 0,1-1,0 1,-1 0,1-1,-1 0,1 1,-1-1,1 0,-1 0,1 0,-1 0,0 0,1 0,-1 0,0-1,0 1,0 0,0 0,0-1,0 1,-1-1,1 1,0-1,-1 0,1 1,-1-1,1 1,-1-3,1-5,0 0,-1 0,0 0,-2-17,2 20,-16-91,-4 1,-56-166,58 206,16 50,-135-398,101 315,-3 2,-74-121,102 191,-1-1,-1 1,-20-20,29 33,-1 0,1 0,-1 1,0-1,0 1,0 0,-9-3,12 5,-1 0,1 1,-1-1,1 1,-1-1,1 1,-1 0,1 0,-1 0,1 1,-1-1,1 0,-1 1,1 0,-1-1,1 1,0 0,-3 2,2-1,0 0,0 1,0-1,0 1,0 0,1 0,-1 0,1 0,0 0,0 1,0-1,-1 5,-17 48,15-40,-20 64,4 0,-19 135,40-209,-1-1,1 0,0 1,0-1,0 0,1 1,0-1,0 0,0 1,1-1,0 0,2 5,-2-7,0-1,0 1,0-1,0 1,1-1,-1 0,1 0,0 0,-1 0,1-1,0 1,0-1,0 0,0 0,0 0,0 0,0 0,1-1,-1 1,0-1,5 0,261-1,-45-2,-174 5,7-1,98 15,-150-16,-1 1,1 0,0 1,0-1,-1 1,1 0,0 0,-1 1,0-1,0 1,1 0,-2 0,7 5,-8-5,0 1,0-1,0 0,0 1,-1-1,1 1,-1-1,0 1,0 0,-1 0,1-1,-1 1,1 0,-1 0,0 0,-1-1,0 9,-45 202,10-56,11-30,-8 36,-19 261,51-419,1-1,0 0,0 0,0 1,1-1,0 0,0 0,0 0,4 9,-4-13,0 0,0 1,0-1,0 0,0 0,1 0,-1 0,0 0,1 0,-1 0,1 0,-1 0,1-1,0 1,-1-1,1 1,-1-1,1 1,0-1,-1 0,1 0,0 0,0 0,-1 0,1 0,0-1,-1 1,1-1,-1 1,1-1,2 0,25-9,-1 0,0-2,-1-1,27-17,96-71,-87 52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7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1,'0'5,"1"0,0 0,0 0,1 0,0 0,0 0,0 0,0 0,1-1,5 9,4 6,309 460,-160-255,411 648,-529-795,-34-55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8.5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447 0,'-2'2,"0"-1,-1 1,1 0,0 0,0 0,0 0,1 0,-1 0,0 0,1 0,-1 1,1-1,0 1,0-1,-1 4,-1-1,-46 103,-61 196,42-103,2-33,-52 157,117-324,1 1,-1 0,0 0,1 0,0 0,-1 0,1 0,0 0,0-1,0 1,0 0,0 0,0 0,1 0,0 3,-1-5,1 0,-1 0,1 0,0 1,-1-1,1 0,-1 0,1 0,0 0,-1 0,1 0,-1 0,1 0,0 0,-1 0,1-1,-1 1,1 0,0 0,-1-1,1 1,-1 0,1 0,-1-1,1 1,-1-1,0 1,1 0,0-2,46-45,-43 42,4-4,0 0,0 1,1 0,0 0,1 1,0 0,21-11,-24 16,0-1,0 1,0 0,1 1,-1-1,0 1,1 1,-1 0,1 0,-1 0,0 1,1 0,-1 0,9 3,59 23,0 2,-2 4,81 50,-64-34,373 212,-453-256,-1 1,0 0,0 0,0 0,9 11,-4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3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38,'-3'0,"0"0,1 0,-1 0,1 1,-1-1,1 1,-1 0,1 0,-1 0,1 0,0 0,-1 0,1 1,0-1,0 1,0-1,0 1,-3 3,2 0,0-1,0 0,1 1,0 0,-1-1,1 1,1 0,-3 10,2-1,0 1,1-1,0 0,1 0,1 1,3 15,0-11,2 0,0-1,1 0,0 0,2 0,0-1,1 0,0-1,2 0,0-1,0 0,2-1,0 0,0-1,1-1,18 11,9 5,2-3,0-1,2-2,96 30,-57-25,2-4,0-4,1-4,1-4,0-3,147-7,-218-2,-1-1,1-1,-1 0,0-1,0-1,21-9,-34 12,1 0,0-1,-1 0,1 0,-1 0,0 0,0-1,0 1,0-1,-1 0,1-1,-1 1,0 0,-1-1,1 1,-1-1,0 0,0 0,0 0,-1 0,1 0,-1-1,-1 1,1-8,0 2,-1 1,-1 0,1 0,-2 0,0 0,0 0,0 0,-1 1,-1-1,0 1,0 0,-1 0,0 0,0 1,-1-1,0 1,-1 0,-11-10,5 7,0 2,-1-1,0 2,0 0,-1 0,0 1,0 1,-1 1,1 0,-32-5,19 7,1 1,-1 0,0 3,0 0,0 2,0 0,1 2,0 1,0 2,0 0,1 2,0 1,1 1,0 1,-33 23,41-25,4-1,-2 0,1-2,-2 1,1-2,-1 0,0-1,-25 7,39-13,-1 0,1 0,-1 0,0 0,1-1,0 1,-1-1,1 0,-1 1,1-1,0 0,-1 0,1-1,0 1,0 0,0-1,0 1,0-1,0 0,0 1,-1-4,-33-49,20 26,-70-113,-23-34,41 78,52 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0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1 348,'8'2,"1"0,0 0,-1 1,0 0,1 0,-1 1,0 0,-1 1,1-1,8 9,14 6,84 48,3-6,228 86,-319-138,0-1,0 0,1-2,0-2,0 0,50 0,-74-5,1 1,0-1,0 0,-1 0,1 0,0-1,-1 1,0-1,1 0,-1 0,0 0,0 0,0-1,0 1,0-1,-1 0,1 0,-1 0,0 0,1 0,-2 0,1-1,0 1,2-7,2-8,-1 0,-1 0,4-36,-3 19,80-436,-78 439,1 10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2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 1470,'-4'0,"0"0,0 0,1 0,-1 1,0 0,0 0,1 0,-1 0,1 0,-1 1,1 0,0-1,-1 1,1 1,0-1,0 0,0 1,-4 5,3-3,0 1,1 0,-1 0,1 0,0 0,1 1,0-1,0 1,-2 12,1 0,2 1,0-1,1 1,1 0,1-1,6 29,-5-34,1 0,0-1,1 0,1 0,0 0,0 0,1-1,9 12,-10-17,0-1,0 1,0-1,1 0,0-1,0 0,0 0,1 0,-1-1,1 0,0 0,1-1,-1 0,11 2,25 2,0-2,0-2,1-2,-1-1,0-3,0-1,52-13,-80 13,0 0,0-2,-1 0,0 0,0-1,0-1,-1-1,-1 0,1-1,-1 0,-1-1,0 0,0-1,-1 0,-1-1,0 0,-1-1,12-24,8-16,-4-2,-2 0,-2-2,-3 0,-2-1,9-71,-12 28,-4 0,-8-193,-8 207,-29-146,24 182,-3 0,-1 0,-48-97,59 138,0 0,-1 1,0 0,-1 0,0 0,0 1,-1 0,0 1,-1-1,0 2,0-1,-16-9,24 16,-1 1,1-1,0 0,-1 0,1 1,0-1,-1 1,1-1,-1 1,1 0,-1 0,1-1,-1 1,1 0,-1 0,1 1,-1-1,1 0,-1 0,1 1,-1-1,1 1,0-1,-1 1,1-1,0 1,-1 0,-1 1,2 0,-1 1,1-1,-1 1,1 0,0-1,0 1,0 0,0 0,1-1,-1 1,1 0,0 0,0 5,0 11,2 1,0-1,8 27,11 29,3-1,65 133,92 128,-29-83,229 287,-373-529,-4-7,-1 1,0-1,-1 1,1-1,-1 1,1 0,-1 0,0 0,0 1,-1-1,1 0,-1 1,1 6,-2-11,0 0,0 0,0 1,0-1,0 0,0 0,0 1,0-1,0 0,0 1,0-1,0 0,0 0,-1 1,1-1,0 0,0 0,0 1,0-1,-1 0,1 0,0 0,0 1,0-1,-1 0,1 0,0 0,0 1,0-1,-1 0,1 0,0 0,-1 0,1 0,0 0,0 0,-1 0,1 0,0 0,0 0,-1 0,1 0,0 0,-1 0,1 0,0 0,0 0,-1 0,1 0,0 0,0 0,-1 0,1-1,0 1,0 0,-1 0,1 0,0-1,-14-11,4-3,2 0,0-1,1 1,0-2,2 1,-1 0,2-1,-3-24,-9-141,15 148,1 1,6-38,-4 56,1 0,0 0,2 0,-1 1,2 0,0 0,8-14,-11 24,-1 0,2 0,-1 1,0-1,1 1,-1 0,1 0,0 0,0 1,0-1,0 1,1 0,-1 0,1 1,-1-1,1 1,0 0,-1 0,1 0,0 1,0 0,-1 0,1 0,0 0,7 2,11 2,-1 1,0 1,40 16,-17-1,-1 1,-1 2,-1 2,-1 2,-2 1,-1 2,61 65,-92-89,0 1,-1 0,0 0,5 10,-1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5.1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0,'0'4,"4"2,6 8,5 6,9 8,9 8,12 11,2 1,1 1,2 2,-3-5,-7-1,-4-4,-9-9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1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15,'1'0,"-1"-1,0 0,0 0,1 0,-1 1,1-1,-1 0,0 0,1 1,-1-1,1 0,0 1,-1-1,1 1,0-1,-1 1,1-1,0 1,-1-1,1 1,0 0,0-1,-1 1,1 0,0 0,0 0,0-1,0 1,-1 0,1 0,0 0,0 0,0 0,0 1,-1-1,1 0,0 0,0 0,0 1,-1-1,1 1,0-1,0 0,-1 1,1-1,0 1,-1-1,1 1,0 0,-1-1,1 1,-1 0,1-1,-1 1,0 0,1 0,-1 0,16 27,-2 1,11 31,5 12,158 309,-143-301,4-2,94 116,-127-174,2-2,0 0,1-1,0 0,22 12,-34-24,-1-1,0-1,1 1,0-1,0 0,0-1,0 1,0-1,0-1,1 0,-1 0,0 0,1-1,-1 0,1 0,-1-1,1 0,-1 0,0 0,14-6,2-5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2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0,'-12'0,"1"1,-1 0,1 0,0 1,-1 0,1 1,0 1,0 0,-20 10,18-6,0 1,0 1,1 0,0 1,1 0,-18 22,-2 9,2 2,2 0,2 2,2 0,3 2,1 0,2 1,3 1,-15 89,26-119,1 0,1 0,0 0,2 0,4 28,-5-43,1 0,0 1,0-1,0 0,1 0,-1 0,1 0,1-1,-1 1,1 0,-1-1,1 0,1 1,-1-1,1 0,-1-1,1 1,0-1,0 1,1-1,-1-1,1 1,-1 0,1-1,9 3,-10-5,0 1,-1-1,1 0,0 0,0 0,0 0,0-1,0 0,0 0,0 0,-1 0,1-1,0 1,-1-1,1 0,-1 0,0 0,0 0,1-1,-1 1,-1-1,1 0,0 0,3-5,7-10,-1-1,0 0,11-27,-4 10,43-83,-6-2,45-137,-93 231,-4 14,1 0,0 0,0 0,13-18,-18 30,0 0,1 1,-1-1,1 0,0 1,-1-1,1 0,0 1,-1-1,1 1,0-1,-1 1,1 0,0-1,0 1,0 0,0-1,-1 1,1 0,0 0,0 0,0 0,0 0,-1 0,1 0,0 0,0 0,0 0,0 0,0 1,-1-1,1 0,0 1,0-1,-1 0,1 1,0-1,0 1,-1-1,1 1,0 0,-1-1,1 1,0 1,28 37,-22-29,203 272,-75-105,-103-124,-23-32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3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0,'0'5,"4"0,6 5,1 4,3 5,4 7,-2 3,5 2,-1 3,1-3,-4 1,-4-5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3.7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134 343,'-4'-5,"-6"-13,-1-13,-3-5,-3-5,0-5,5 2,-1 4,1 5,0 7,1 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4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1 132,'1'15,"0"0,2 0,-1 0,2 0,0 0,1-1,12 26,59 93,-56-100,17 24,-17-28,-2 0,18 39,-35-67,-1 0,1 0,-1 1,1-1,-1 0,1 0,-1 0,0 1,1-1,-1 0,0 1,0-1,0 0,0 0,0 1,0-1,0 0,-1 1,1-1,0 0,-1 0,1 1,-1-1,1 0,-2 2,-9-5,-1-18,-3-24,3-1,2 0,2-1,-4-62,9 83,-1-9,-6-91,10 114,0-1,1 1,0-1,1 1,1 0,-1 0,2 0,6-15,-9 22,0 1,1 0,0 0,0 0,0 1,0-1,1 0,-1 1,1-1,-1 1,1 0,0 0,0 0,0 0,0 0,0 1,0 0,0-1,1 1,3-1,-2 2,1-1,0 1,0 0,-1 1,1-1,0 1,-1 0,1 1,-1-1,1 1,6 3,8 6,1 0,-1 2,-1 0,31 28,41 39,150 171,-234-242,0 0,-1 1,9 18,-6-6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45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10,'-4'-4,"-2"-2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17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 0,'0'1,"0"-1,0 0,0 1,0-1,-1 0,1 1,0-1,0 0,0 0,-1 1,1-1,0 0,0 0,-1 0,1 1,0-1,0 0,-1 0,1 0,0 0,-1 0,1 0,0 1,-1-1,1 0,0 0,-1 0,1 0,0 0,-1 0,1 0,0 0,-1 0,1 0,0-1,-1 1,1 0,0 0,0 0,-1 0,1 0,0-1,-1 1,1 0,0 0,0 0,-1-1,1 1,0 0,0 0,0-1,-1 1,1 0,0-1,-1 17,1 0,0 1,1-1,1 0,1 0,5 19,2 15,33 235,50 279,-81-501,123 595,55-12,-36-259,-129-300,-18-66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19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1 485,'0'-40,"1"0,2 1,2-1,1 1,2 0,2 1,26-68,-31 99,-1 0,1 0,0 1,0-1,0 1,1 0,0 1,0-1,1 1,0 1,0-1,0 1,0 0,0 1,1-1,0 1,0 1,0 0,0 0,0 0,14 0,17-1,0 2,0 1,48 7,-75-6,41 5,-1 2,0 2,-1 3,0 2,-1 2,-1 2,58 31,-79-35,-1 1,-1 2,-1 0,0 2,-1 1,-1 0,-2 2,0 0,-1 2,-1 0,-2 1,0 1,19 44,-20-27,-1 0,-3 1,-2 0,-1 1,-3 0,-1 1,-3-1,-2 1,-1-1,-3 1,-2-1,-2 0,-2 0,-1-1,-3-1,-21 49,27-76,-1-1,-1 0,0 0,-20 23,26-34,0-1,0 0,-1 1,1-2,-1 1,0 0,-1-1,1 0,-1 0,1-1,-1 1,0-1,0 0,1-1,-1 0,-1 0,-9 1,-37 0,0 3,-56 11,1 1,72-12,12-1,0-2,0 0,-33-3,41 1,0 1,0 1,0 0,1 1,-31 9,10-2,14-5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19.7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1 153,'10'-7,"1"1,-1 1,1 0,1 0,-1 1,1 0,0 1,0 1,18-3,-15 3,269-44,330-10,-539 54,-51 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0.3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76,'64'-3,"90"-17,-38 4,96-7,408 9,-586 18,-10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1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543 53,'-36'-1,"-1"-1,0-1,-68-17,80 13,0 1,0 1,0 1,0 2,-1 0,-39 3,62 0,0 0,0 0,-1 0,1 1,0-1,0 1,0 0,1 0,-1 0,0 0,1 0,-1 1,1-1,0 1,0 0,0 0,0-1,0 1,1 1,-1-1,1 0,0 0,0 0,-1 7,-2 10,0-1,2 1,-1 23,2-20,0-12,-37 655,51 1,84 124,36-3,-32-202,100 567,-188-1062,-9-54,10 41,-14-76,0 0,1 0,-1 0,1 0,-1 1,1-1,0 0,0-1,0 1,0 0,0 0,0 0,1 0,-1-1,0 1,1-1,-1 1,1-1,0 0,0 1,-1-1,1 0,0 0,0 0,0 0,0-1,0 1,0 0,0-1,0 0,0 1,1-1,-1 0,0 0,0 0,0 0,0 0,0-1,0 1,0-1,4-1,8-4,1 0,-1-1,-1-1,26-18,-5 3,519-283,-467 260,2 5,175-58,-225 87,-13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1.9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0 160,'5'0,"5"0,6 0,4 0,9-4,2-6,6-6,15-9,10-10,14-2,-6 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2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349 72,'-6'-1,"0"0,0-1,0 0,0-1,1 1,-1-1,1 0,-6-4,-6-3,6 4,-1 1,1 0,-1 0,0 1,0 1,-1 0,1 0,-15 0,22 3,0 0,0 0,1 1,-1-1,0 1,1 0,-1 1,1-1,-1 1,1 0,0 0,0 0,0 0,0 1,0 0,0 0,1 0,-1 0,1 0,0 1,0 0,0-1,0 1,-3 8,-3 6,1 1,1 0,1 0,0 0,2 1,0-1,1 1,1 0,1 0,1 1,1-1,0 0,2 0,0 0,1-1,1 1,1-1,1 0,11 22,-10-22,2 0,1-1,0 0,1 0,1-2,0 1,1-2,1 0,1 0,0-2,1 0,0-1,1 0,0-1,1-2,0 0,0 0,26 6,-37-13,1 0,-1 0,1-1,0 0,0-1,-1 0,1 0,12-2,-18 1,0 1,-1-1,1 0,0 0,-1-1,1 1,-1 0,1-1,-1 0,0 1,1-1,-1 0,0 0,0 0,-1-1,1 1,0 0,-1-1,1 1,-1-1,0 1,0-1,0 0,0 1,0-1,-1 0,1 0,0-3,1-30,0 0,-3 0,-1 0,-1 1,-2-1,-2 1,-1 0,-19-53,9 45,-1 1,-27-44,34 67,0 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5.7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7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1,'2'162,"8"1,7-1,8-1,65 234,-89-390,5 21,1-1,1-1,2 0,0 0,1 0,1-1,2-1,18 25,-31-46,0 1,1 0,-1 0,1 0,-1-1,1 1,0 0,-1-1,1 0,0 1,0-1,0 0,0 0,0 0,0 0,1-1,-1 1,0 0,0-1,0 0,1 1,-1-1,0 0,1 0,-1 0,0-1,0 1,1 0,-1-1,0 1,0-1,0 0,0 0,0 0,0 0,4-3,-2 0,1 0,-1-1,-1 0,1 1,-1-1,1-1,-2 1,1 0,0-1,-1 0,0 0,2-9,8-36,28-150,-38 181,-2 13,0-1,1 1,0 0,1 0,0 0,0 0,0 0,1 0,4-8,-7 15,1-1,-1 1,0 0,0-1,1 1,-1 0,0-1,1 1,-1 0,1-1,-1 1,0 0,1 0,-1-1,1 1,-1 0,1 0,-1 0,1 0,-1 0,1 0,-1 0,1 0,-1 0,1 0,-1 0,1 0,-1 0,0 0,1 0,-1 0,2 1,14 13,6 22,-22-35,53 98,-16-32,-3 1,31 89,-60-134,0 0,-2 0,0 0,-2 1,0-1,-2 1,0-1,-2 1,-1-1,-7 27,10-44,0 1,0 0,0 0,1 0,0 0,1 0,-1-1,1 1,1 0,-1 0,1-1,4 10,4 5,0 0,18 26,-9-16,219 331,-221-332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3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357 0,'-6'1,"-1"0,1 0,-1 1,1 0,0 0,-1 0,1 1,0 0,1 0,-1 1,1-1,-1 1,-6 7,-11 10,-30 35,41-42,-11 12,2 0,0 1,2 2,2 0,-15 31,23-41,2 0,0 1,1-1,1 1,1 1,1-1,1 0,0 1,3 33,0-49,0 0,0 0,1 0,-1 0,1 0,0 0,1-1,-1 1,1-1,0 1,0-1,0 0,1 0,0 0,-1-1,1 1,1-1,-1 0,0 0,1-1,-1 1,1-1,7 3,14 4,0 0,1-1,33 4,-35-7,36 7,0-4,0-2,1-3,64-4,-123 1,0 0,0 0,0 0,0-1,0 1,0-1,0 1,0-1,-1 0,1 0,0-1,0 1,-1 0,1-1,-1 0,0 1,1-1,-1 0,0 0,0 0,0-1,0 1,3-5,-4 2,1 0,-1-1,0 1,-1 0,1-1,-1 1,0-1,0 1,-1-1,0 1,-2-11,-11-51,-2 1,-3 0,-3 2,-3 0,-3 2,-36-62,53 107,-1 0,-23-26,10 19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4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5.3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41,'33'-1,"1"-1,-1-1,0-2,62-17,-90 20,1 0,-1 1,1 0,-1 0,1 1,-1-1,1 1,0 0,-1 1,1-1,0 1,-1 1,1-1,6 3,-9-2,0 0,0-1,-1 1,1 0,-1 1,0-1,0 0,0 1,0-1,0 1,0 0,0-1,-1 1,1 0,-1 0,0 0,0 0,0 0,-1 1,1-1,-1 0,1 0,-1 0,0 1,0-1,-1 5,-2 14,-1 0,-1 0,-1 0,-1-1,-1 1,-13 25,-9 26,29-72,1 1,-1-1,1 1,-1 0,1-1,-1 1,1 0,0-1,0 1,0 0,0-1,0 1,0 0,0 0,1-1,-1 1,0 0,1-1,0 1,-1-1,1 1,0-1,0 1,0-1,0 1,0-1,0 0,0 1,0-1,1 0,-1 0,0 0,1 0,-1 0,1 0,-1-1,1 1,-1 0,1-1,0 1,-1-1,1 1,0-1,2 0,11 2,0 0,0-1,1-1,17-2,-11 1,37-2,-25 0,0 2,56 6,-83-5,1 2,0-1,-1 1,1 0,-1 0,0 1,0 0,0 0,0 1,0 0,-1 0,1 0,-1 1,0 0,-1 1,11 10,-14-12,1 0,-1 0,1 1,-1-1,-1 0,1 1,0-1,-1 1,0 0,0-1,-1 1,1 0,-1 0,0 0,-1 7,0-4,-1 1,-1-1,1-1,-1 1,0 0,-1-1,0 1,-7 9,-8 8,-2 0,0-2,-43 36,51-47,-332 276,310-259,7-6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29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29,'1'-1,"0"0,0 0,0-1,-1 1,1 0,0 0,-1 0,1-1,-1 1,1 0,-1-1,1 1,-1 0,0-1,0-1,-4-3,-9 12,3 4,0-1,1 1,0 1,1 0,0 0,-12 24,-31 79,49-110,-14 37,2 0,-17 85,28-105,0 0,1 0,1 0,1 0,1 0,1 0,0 0,7 24,-6-37,0-1,1 0,0 1,0-2,0 1,1 0,0-1,0 0,1 0,0-1,0 1,0-1,0 0,1-1,0 0,0 0,0 0,1-1,-1 0,1 0,-1-1,11 2,20 4,0-2,0-2,52-1,-64-2,17 1,-24 0,0 0,0-2,-1 0,1-2,0 0,24-6,-40 7,1-1,-1 0,1-1,-1 1,0-1,0 1,0-1,0 0,0 0,-1 0,1 0,-1-1,0 1,0-1,0 1,-1-1,1 0,-1 0,0 0,0 0,0 0,-1 0,1 0,-1 0,0-5,1-13,-2-1,0 1,-5-25,5 45,-6-46,-24-89,26 122,0 0,-1 1,-1 0,0 0,-1 0,-1 1,0 0,-1 0,-20-20,-82-64,85 67,15 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0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1.3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 0,'-1'6,"0"-1,0 1,0-1,-1 1,1-1,-1 0,-1 0,1 0,-5 8,-8 16,-31 88,-37 144,72-213,1 1,2 0,2 0,3 1,2-1,5 53,-2-89,0 1,1-1,0 0,1 0,1-1,0 1,1-1,0 0,1 0,14 19,-7-15,0-1,0 0,2-1,0-1,0 0,24 14,11 0,1-2,1-3,0-1,63 14,-96-29,1-1,0 0,0-2,38 2,-55-5,0 0,0 0,-1 0,1 0,0-1,-1 1,1-1,0 0,-1 0,1-1,-1 1,1-1,-1 0,0 1,0-2,0 1,0 0,0 0,0-1,0 0,-1 0,0 1,1-1,-1-1,0 1,0 0,-1 0,1-1,-1 1,1-1,-1 1,0-1,-1 0,2-4,-2-5,0 0,-1 1,0-1,-1 0,0 1,-1-1,0 1,-1 0,-1 0,1 1,-2-1,0 1,0 0,-14-17,16 24,0-1,-1 1,0 0,0 0,0 0,-1 1,1 0,-1 0,0 0,0 1,0 0,0 0,0 0,-7 0,-11-2,0 0,-31 1,-227 4,250-1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6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1096 26,'-16'0,"0"2,-1 0,1 1,0 0,0 2,-17 6,-89 45,98-44,-53 28,2 4,2 2,2 4,-83 75,112-85,1 1,2 2,2 1,2 2,2 2,2 1,-35 74,56-99,0 1,-8 35,16-50,0-1,0 1,1-1,0 1,1 0,0-1,1 1,0-1,3 16,-1-20,-1 0,1 0,0 0,0-1,1 1,-1-1,1 0,0 0,0 0,0-1,0 1,1-1,0 0,-1 0,1-1,0 1,0-1,1 0,8 2,12 3,1 0,40 3,-64-9,36 5,1-2,0-1,-1-2,1-2,58-9,-93 9,1-1,-1 0,0 0,0-1,0 0,0 0,0 0,0 0,-1 0,1-1,-1 0,0 0,0 0,-1-1,1 1,-1-1,0 0,0 0,-1 0,4-8,2-11,0 0,-2 0,6-37,-5 24,25-176,20-81,48-105,-93 378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3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396 509,'-6'1,"-1"0,1 1,0-1,0 1,0 1,0-1,0 1,0 0,1 0,-1 1,1 0,0 0,0 0,1 0,-1 1,1 0,-5 6,-9 13,1-1,-20 38,13-13,2 1,-31 103,-12 110,62-250,-15 67,3 1,-6 105,21-181,0 1,0-1,1 1,-1-1,1 1,0-1,0 0,0 1,1-1,-1 0,1 0,0 0,3 5,-4-8,1 0,-1 1,0-1,1 0,-1 0,1 0,0 0,-1 0,1 0,0-1,-1 1,1 0,0-1,0 0,-1 1,1-1,0 0,0 0,0 0,-1 0,1 0,0 0,0-1,0 1,-1 0,1-1,0 0,0 1,-1-1,1 0,0 0,-1 0,1 0,0-1,8-5,0 0,-1 0,0-1,0 0,-1-1,0 0,-1 0,1 0,-2-1,8-15,6-14,20-61,-30 72,19-56,-4-2,25-156,-11 43,-11 67,-27 127,-1 7,-5 17,-4 36,10-23,1-1,2 1,1-1,2 1,1-2,1 1,18 40,10 10,65 105,-56-110,3-2,4-2,3-2,2-3,4-2,75 60,-111-104,2-2,55 30,-68-41,1-2,0 1,0-2,0 0,0-1,1-1,25 2,-39-5,0 1,-1-2,1 1,-1 0,1-1,0 1,-1-1,1 1,-1-1,0 0,1 0,-1-1,0 1,1 0,-1-1,0 1,0-1,0 0,0 0,0 1,-1-1,1 0,-1-1,1 1,-1 0,2-5,2-4,-1-1,-1 1,0-1,2-20,-4 22,17-131,-2-234,-47-142,7 328,-62-244,83 423,1 1,-1 0,-1-1,1 1,-2 0,1 1,-1-1,-1 1,-6-8,10 13,-1 0,0 1,0 0,0-1,0 1,0 0,0 1,0-1,-1 0,1 1,-1 0,1 0,-1 0,0 0,1 1,-1-1,0 1,1 0,-1 0,0 0,1 0,-1 1,0 0,1 0,-1 0,-4 2,-74 20,81-23,0 1,0-1,0 0,0 1,0-1,0 1,0-1,0 1,0 0,0-1,1 1,-1 0,0 0,0 0,1-1,-1 1,1 0,-1 0,0 0,1 0,0 0,-1 0,1 0,0 0,-1 0,1 0,0 1,0-1,0 0,0 0,0 0,0 0,0 0,0 0,0 0,1 0,-1 0,0 0,1 0,-1 0,1 0,0 2,28 54,-20-41,17 40,61 109,-75-145,2-1,0 0,0-1,2-1,0 0,19 14,-28-26,0-1,1 0,-1 0,1 0,0-1,0 0,0 0,10 1,74 8,-24-4,645 96,-710-104,0 1,0 0,0-1,1 1,-1-1,0 0,0 0,0 0,1 0,-1-1,0 1,0-1,0 0,0 0,0 0,0 0,0-1,0 1,3-3,3-7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6.8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7.8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1 398,'0'-3,"1"0,-1 0,1 0,0 0,0 1,0-1,0 0,1 0,-1 1,1-1,-1 1,1-1,0 1,4-4,37-32,-23 22,326-253,-340 265,0 0,0 0,0 1,0-1,1 2,-1-1,10-2,-14 5,0-1,0 1,-1 0,1 0,0 0,0 0,0 0,0 1,0-1,-1 0,1 1,0 0,0-1,-1 1,1 0,0 0,-1 0,1 0,-1 0,1 0,-1 0,1 1,-1-1,0 0,0 1,0-1,0 1,0 0,0-1,0 1,1 3,7 19,-2 0,0 0,-1 1,1 26,7 23,36 141,82 460,-125-593,-4 1,-3 0,-5 0,-15 93,7-126,7-33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8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1 482,'4'0,"2"-4,3-6,6-1,3-3,13-4,8-6,11-5,10-9,16-7,8-5,7 3,-4 0,-8 8,-13 6,-9 5,-10 3,-14 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39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1 273,'7'-6,"1"1,-1-1,0-1,0 1,0-1,9-13,8-8,-12 16,100-93,-101 96,1 0,-1 1,1 1,1 0,0 1,-1 0,2 0,21-5,-28 11,-1-1,0 1,1 0,-1 0,1 1,-1 0,0 0,1 0,-1 1,0 0,0 0,0 0,0 1,0 0,-1 0,1 1,-1 0,0 0,0 0,0 0,-1 1,7 7,8 12,-1 0,-1 1,20 41,-29-52,31 62,-4 1,42 135,24 172,-71-259,215 985,-32-135,-21-320,-186-637,-3-11,0 0,0 0,0 0,-1 1,-1-1,1 1,-1-1,0 1,-1 0,0 0,0-1,-2 13,1-18,-1 0,1 0,0 0,-1-1,0 1,1 0,-1-1,0 1,0-1,0 0,0 1,0-1,0 0,0 0,0 0,0-1,-4 2,-46 7,33-6,-56 15,32-6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5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0,'3'31,"1"1,2-2,1 1,1-1,2 0,15 32,1 9,231 765,-32-92,59-23,-265-682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6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0 308,'85'-150,"-71"128,1 2,1-1,0 2,33-30,-44 46,0 0,-1 0,1 0,1 1,-1-1,0 1,1 0,-1 1,1-1,-1 1,12 0,67 2,-44 1,-20 0,-1 1,1 0,-1 1,0 1,0 1,-1 1,0 1,0 0,0 1,-1 1,-1 1,0 0,0 1,-1 1,0 0,-1 1,21 29,-19-23,0 1,-2 0,-1 2,-1-1,0 2,-2-1,-1 2,-1-1,0 1,-2 0,-2 1,0-1,1 32,-7-35,-1 0,0 0,-2 0,-1-1,0 1,-1-1,-2-1,0 0,-1 0,-1 0,-22 28,-16 17,-99 101,92-114,-1-3,-89 59,107-80,8-6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7.2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0 230,'2'-2,"29"-31,2 2,1 1,1 1,66-40,-92 64,0 0,0 1,1 0,-1 0,1 1,0 0,0 1,0 0,0 0,0 1,1 1,-1 0,0 0,1 1,-1 0,0 1,0 0,0 0,0 1,-1 1,1-1,-1 2,0-1,0 1,0 1,14 11,-8-6,-1 2,-1 0,0 0,0 2,-1-1,-1 1,15 28,-20-33,-2 1,0-1,0 1,-1 0,0 0,-1 0,0 0,-1 0,0 0,0 1,-2-1,1 0,-1 1,-4 13,-3 3,0 0,-3 0,0-2,-20 37,-72 101,51-84,8-12,-83 140,126-207,0 1,0-1,0 1,0 0,0-1,1 1,-1 0,0 0,1-1,0 1,-1 0,1 0,0 0,0 0,0-1,0 1,0 0,0 0,1 3,0-4,0 0,0 0,0 0,0 0,0 0,0 0,0-1,0 1,0 0,0-1,1 1,-1-1,0 1,0-1,0 1,1-1,-1 0,0 0,1 0,-1 0,2 0,12 0,1-2,-1 0,30-8,-20 5,104-24,27-5,-90 19,-49 11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7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1 422,'8'0,"8"-9,9-2,9-4,16-8,20-9,21-2,15-5,24-9,12-4,7 7,-9 6,-16 6,-24 8,-29 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8.2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0 165,'4'0,"7"-5,8 0,7-5,6 0,8-3,8-3,6 1,2-2,3-1,6 1,4 5,3 3,3 4,-4 3,-5-3,-14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9.3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466 334,'1'40,"2"-1,2 1,2-1,17 56,64 147,28 32,47 121,-127-294,44 205,-80-304,1 0,-1 0,1 0,-1 0,0 0,0 1,0-1,0 0,0 0,0 0,-1 0,1 0,-2 3,2-5,0 0,-1 1,1-1,-1 0,1 0,0 1,-1-1,1 0,-1 0,1 0,-1 0,1 0,-1 1,1-1,-1 0,1 0,0 0,-1 0,1 0,-1-1,1 1,-1 0,1 0,-1 0,1 0,-1 0,1-1,0 1,-1 0,1 0,-1-1,1 1,0 0,-1-1,-44-43,42 41,-123-146,6-6,8-5,-136-254,223 366,2 0,3-2,1 0,-22-103,37 128,0 0,2 0,0 0,2 0,1 0,1 0,1 0,1 1,1-1,2 1,0 0,18-39,3 13,2 2,3 1,41-48,-69 90,0-1,1 1,-1 0,1 0,0 1,0 0,0 0,0 0,1 1,0 0,-1 0,1 1,0-1,1 2,-1-1,0 1,0 0,11 0,7 2,0 1,1 1,47 12,-51-10,-18-4,1 0,-1 0,1 0,0 1,-1 0,0-1,0 2,1-1,-1 1,0-1,-1 1,1 0,0 0,-1 1,0-1,0 1,0-1,0 1,0 0,-1 0,0 1,0-1,2 7,-2-3,0 0,-1 0,-1 0,1 0,-1 1,-1-1,1 0,-1 0,-1 0,0 0,0 0,0 0,-5 9,-53 115,-87 140,89-170,-77 136,-188 250,293-450,7-13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4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0 147,'0'-4,"5"-6,5-2,6-3,5 2,7 2,4-1,5-3,6 1,3-2,-1 2,-8 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49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448 0,'-2'6,"0"-1,-1 0,1 0,-1 0,0 0,-1-1,1 1,-1-1,0 0,-5 5,-2 3,-56 74,5 3,-66 126,-2 2,119-200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0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26,'0'-1,"1"0,-1 0,1 0,-1 0,1 0,-1 0,1 0,0 0,0 0,-1 0,1 0,0 0,0 0,0 1,0-1,0 0,0 1,0-1,0 1,0-1,1 1,-1-1,0 1,0 0,0 0,0-1,3 1,37-5,-36 5,10 0,1 0,-1 1,0 1,1 1,-1 0,29 10,87 43,-58-22,48 16,147 66,-247-104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1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0 320,'1'-5,"0"0,0 1,0-1,0 1,1-1,0 1,0 0,0-1,0 1,0 0,1 0,0 1,0-1,0 0,0 1,1 0,-1 0,1 0,0 0,0 1,6-4,14-7,-1 1,43-14,-38 16,338-110,-300 100,-3-3,-42 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2.4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0 431,'3'0,"0"2,0-1,0 0,0 0,-1 1,1 0,-1-1,1 1,-1 0,0 0,1 1,-1-1,3 5,2 0,212 234,314 448,-469-594,-4 4,89 200,-136-260,-13-32,-11-26,-194-329,71 130,20 25,-185-353,279 501,2-2,-22-90,35 116,1 0,2 0,0 0,1 0,1-1,1 1,1 0,1 0,6-27,-6 40,0-1,0 1,0 0,1 0,0 0,1 1,0-1,0 1,0 0,1 1,0-1,1 1,-1 0,1 1,15-10,-15 12,0-1,0 1,1 1,0-1,-1 2,1-1,0 1,0 0,0 0,0 1,0 0,0 1,0 0,0 0,-1 0,1 1,13 5,-8-3,-1 1,1 0,-1 1,0 1,0 0,-1 0,0 1,0 1,-1 0,0 0,0 1,-1 0,-1 0,0 1,0 1,-1-1,0 1,-1 0,-1 1,0-1,0 1,3 19,2 17,-2 1,-2 0,-3 0,-1 0,-3 0,-2 0,-3 1,-1-2,-3 1,-2-1,-28 75,34-110,0 0,-1-1,0 0,-17 21,12-17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3.0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1 531,'14'-2,"-1"1,1-2,0 0,-1 0,0-2,18-7,18-6,118-34,912-292,-1052 335,47-16,111-23,-179 47,-2 0,-1 0,1 0,0 1,0-1,-1 1,1 0,0 0,0 0,0 0,0 1,0-1,-1 1,1 0,6 3,-2 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3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1 468,'25'-2,"0"-1,0-1,-1-1,1-1,28-12,-1 1,658-180,-236 68,-255 55,-189 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8.1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1,'2'18,"1"1,1-1,1 0,0-1,2 1,-1-1,2 0,12 20,4 12,504 957,-395-785,134 210,-241-394,-5-11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6:59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1 350,'0'-8,"1"0,0 0,0 0,1 0,0 1,0-1,1 0,0 1,0 0,1 0,5-9,0 3,1 1,0 0,0 1,1 0,18-13,-1 4,0 1,2 1,0 2,51-20,-48 24,1 1,-1 1,2 2,-1 2,1 1,0 1,57 2,-77 3,0 1,-1 0,1 1,-1 1,0 0,1 1,-2 1,27 14,-31-14,0 0,0 1,0 1,-1-1,0 1,-1 1,0-1,0 1,-1 1,0-1,-1 1,1 0,3 13,-4-8,-2 0,0 1,0-1,-2 1,0 29,3 21,-1-36,0 1,-2-1,-2 1,-1-1,-1 0,-1 0,-16 55,3-20,-4-1,-2-1,-47 89,67-147,-1 0,1 0,-1 0,-1-1,1 0,0 0,-1 0,0 0,0 0,0-1,-11 5,-3 0,0-1,-24 5,16-5,10-2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0.3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1 400,'28'-53,"2"0,3 2,2 2,2 1,52-51,-84 94,-1 1,1-1,-1 1,1 1,1-1,-1 1,0 0,1 0,-1 0,1 1,0 0,0 0,11-2,-14 4,0 0,0 1,0-1,0 0,0 1,0 0,0 0,0 0,0 0,0 0,0 1,0-1,-1 1,1-1,-1 1,1 0,-1 0,0 1,0-1,1 0,-2 1,1-1,0 1,0 0,-1-1,0 1,1 0,0 5,5 14,-1 1,-2 0,0 0,-1 0,-1 0,-2 0,-2 32,1-12,-5 84,-27 148,24-212,8-59,1-1,-1 0,1 0,0 1,0-1,0 0,0 1,1-1,-1 0,1 0,0 0,0 1,1 2,-1-5,0 0,0 0,1 0,-1 0,0 0,1 0,-1 0,0 0,1-1,-1 1,1-1,-1 1,1-1,-1 0,1 1,-1-1,1 0,0 0,-1 0,1 0,-1 0,1 0,-1-1,1 1,0 0,-1-1,0 1,1-1,1 0,275-71,-212 59,0 3,88-1,-136 11,-1 0,1 1,-1 1,0 1,1 1,-1 0,-1 1,1 1,24 12,-34-15,0 1,0 1,-1-1,0 1,0 0,0 0,-1 1,0 0,0 0,0 0,-1 0,1 1,-2 0,1 0,-1 0,0 0,0 0,-1 1,0-1,0 1,-1 0,0-1,0 15,-2-3,-1-1,-1 1,-1 0,0-1,-1 0,-1 0,-1 0,0-1,-1 0,-21 31,-10 8,-76 84,89-110,-13 12,-1 0,-2-3,-91 65,73-53,50-41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0.8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0 276,'59'-20,"450"-90,-236 47,63-12,-292 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5.3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153 557,'4'-4,"0"1,0 0,1 0,0 0,-1 1,8-3,25-16,-22 7,0-2,-1 1,-1-2,-1 0,0 0,-1-1,-1-1,13-31,-8 12,-2 0,-2-1,10-62,-20 93,0 0,-1 0,1 1,-1-1,-1 0,0 0,0 0,-3-10,4 16,-1 0,0 0,0 1,0-1,0 0,0 1,0-1,0 1,0-1,0 1,-1-1,1 1,-1 0,1 0,-1-1,1 1,-1 0,0 1,0-1,1 0,-1 0,0 1,0-1,0 1,0-1,0 1,0 0,1 0,-1 0,0 0,0 0,0 0,0 1,0-1,0 1,0-1,0 1,1 0,-3 1,-1 0,0 1,0-1,1 1,-1 1,1-1,0 0,0 1,0 0,0 0,1 0,-1 1,-3 5,-35 67,29-51,-40 76,5 3,-67 211,111-302,0 0,1 1,1-1,1 0,0 1,0 0,2-1,0 1,3 19,-1-25,0 0,0 0,1 0,-1 0,2-1,0 0,0 0,0 0,1 0,0-1,0 0,1 0,0-1,0 0,12 8,13 6,0-2,2-2,0-1,0-1,1-2,1-1,54 8,6-4,159 3,-247-18,14 1,0-1,43-6,-60 5,0 0,0 0,0 0,0-1,0 0,0 0,-1 0,1 0,0-1,-1 0,0 0,0 0,0 0,0-1,0 0,-1 1,0-1,4-6,2-8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1.3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0 323,'2'-4,"0"1,1-1,-1 0,1 1,0-1,0 1,0 0,0 0,0 0,1 0,0 1,-1-1,7-2,-7 3,55-30,2 2,2 2,101-30,12-6,-35 12,-105 43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2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106 558,'0'9,"1"0,1 0,-1-1,2 1,-1 0,1-1,0 1,1-1,8 15,7 6,28 34,-19-26,107 142,61 84,-195-261,0 0,1 0,-1 0,0 1,0-1,0 0,-1 1,1-1,0 0,-1 1,1-1,-1 1,0-1,0 0,0 1,-1 3,1-6,0 0,0 1,0-1,0 1,-1-1,1 1,0-1,0 1,-1-1,1 0,0 1,-1-1,1 0,0 1,-1-1,1 0,0 1,-1-1,1 0,-1 0,1 0,-1 1,1-1,0 0,-1 0,1 0,-1 0,0 0,-22-10,3-7,1-1,0-1,2 0,-25-35,-53-96,56 84,-18-27,-84-193,123 240,2 0,1-1,3 0,2-1,2-1,-2-86,9 129,1-1,1 0,0 0,0 0,0 1,0-1,1 1,0-1,1 1,-1-1,8-10,-8 14,1-1,0 1,0 0,1 0,-1 0,1 1,-1-1,1 1,0 0,0 0,0 0,0 0,0 1,0 0,0 0,0 0,1 0,-1 1,7-1,-3 0,0 1,0 0,-1 1,1-1,0 1,-1 1,1 0,-1 0,1 0,-1 1,10 5,-13-6,0 1,0 0,-1 0,1 0,-1 1,0-1,0 1,0 0,0 0,0 0,-1 0,0 0,0 1,0-1,0 1,-1-1,0 1,0 0,1 7,2 51,-3 0,-9 92,6-133,-1 0,-2 0,0 0,-1-1,-1 0,-2 0,1-1,-20 32,15-30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2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410 0,'-2'5,"0"0,0-1,0 1,0-1,-1 0,1 0,-5 5,-8 15,-23 73,4 1,-42 199,-3 14,51-226,-74 158,86-213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3.7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64 271,'-1'-7,"-1"1,1-1,-1 1,0 0,-6-10,0-4,-1-5,-17-55,25 76,0-1,0 0,0 0,1 0,0 0,0 0,0 0,1 0,-1 0,1 0,0 0,1 1,2-8,-3 11,0-1,0 0,1 1,-1-1,1 0,-1 1,1 0,0-1,-1 1,1 0,0 0,0 0,0 0,0 0,0 1,0-1,0 0,0 1,0 0,0-1,0 1,0 0,0 0,0 0,0 0,0 1,1-1,-1 0,0 1,0 0,2 1,10 2,0 2,0 0,17 10,-19-9,140 77,77 39,-183-102,0-3,1-1,62 13,-102-29,1 1,0-1,-1 1,1 1,-1-1,0 1,0 1,0-1,0 1,11 9,-8-3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4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0 284,'1'7,"-1"0,1 0,0 0,1-1,0 1,0 0,0-1,1 1,0-1,5 8,44 57,-22-34,173 224,151 214,-353-473,4 4,-1 1,0-1,0 1,-1 0,1 0,2 11,-6-18,-1-1,1 1,0 0,0 0,-1 0,1-1,0 1,0 0,-1 0,1 0,0 0,0 0,-1 0,1-1,0 1,-1 0,1 0,0 0,0 0,-1 0,1 0,0 0,-1 0,1 0,0 0,0 1,-1-1,1 0,0 0,-1 0,1 0,0 0,0 0,-1 1,1-1,0 0,0 0,-1 0,1 1,0-1,0 0,0 0,0 1,-1-1,1 0,0 0,0 1,0-1,0 0,0 1,0-1,0 0,0 0,0 1,0-1,0 0,0 1,0-1,-21-23,-93-183,74 125,-280-638,313 699,-3-4,1-1,-6-26,14 46,0 1,0-1,0 1,1-1,-1 1,1-1,0 0,1 1,-1-1,1 1,0-1,0 1,0-1,1 1,-1 0,1-1,0 1,4-6,-1 6,-1 1,1-1,0 1,0 0,1 0,-1 1,0 0,1 0,-1 0,1 1,0-1,0 1,0 1,11-1,7 0,1 2,28 3,-38-1,-1 0,1 1,-1 0,0 1,-1 1,1 0,-1 1,0 0,18 15,-7-4,-1 2,-1 1,33 39,-51-56,0 1,0 1,0-1,0 1,-1-1,0 1,0 0,-1 0,0 0,0 1,0-1,-1 0,1 1,-2-1,1 1,-1 11,-2-9,0 0,0 0,-1 0,0 0,-1-1,0 1,0-1,-1 0,0 0,0-1,-9 10,-48 46,45-47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5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237 1,'-2'30,"-1"0,-14 58,0-3,-89 512,89-521,-46 127,51-175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5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24,'1'-1,"0"-1,-1 1,1 0,0 0,0-1,0 1,0 0,0 0,0 0,0 0,0 0,0 0,1 0,-1 0,0 1,0-1,1 0,-1 1,1-1,-1 1,1 0,-1-1,1 1,-1 0,0 0,1 0,2 0,43-2,-31 4,-1 1,1 0,0 2,-1-1,0 2,0 0,23 14,-1-2,515 277,-482-258,-41-24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6.5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6 660,'2'1,"-1"-1,0 1,1-1,-1 1,0 0,0-1,0 1,0 0,1 0,-1 0,0 0,0 0,0 0,-1 0,1 0,0 0,0 0,0 3,17 30,-12-22,38 64,73 93,-28-44,5 18,126 177,-217-316,1 1,0-1,0 1,-1 0,1 0,-1 1,0-1,-1 1,1-1,-1 1,0 0,0 0,1 8,-3-14,0 1,0-1,0 0,0 0,0 0,0 1,0-1,0 0,0 0,0 1,0-1,0 0,-1 0,1 0,0 1,0-1,0 0,0 0,0 0,0 1,0-1,-1 0,1 0,0 0,0 0,0 0,0 1,-1-1,1 0,0 0,0 0,0 0,-1 0,1 0,0 0,0 0,0 1,-1-1,1 0,0 0,0 0,0 0,-1 0,1 0,0 0,-1-1,-11-7,-10-16,-62-99,-92-182,-38-146,178 369,-35-124,61 168,1 1,2-1,2 0,2-1,2-74,2 106,0 1,0-1,1 1,0-1,0 1,0 0,1-1,0 1,0 1,1-1,-1 0,1 1,0 0,1 0,-1 0,1 0,0 1,1-1,-1 1,1 1,-1-1,1 1,0 0,0 0,8-2,-7 3,1 0,-1 0,0 1,1 0,-1 0,1 1,-1-1,1 2,-1-1,1 1,-1 0,0 1,1 0,-1 0,0 0,0 1,0 0,-1 1,1-1,-1 1,0 0,9 8,-11-7,0 0,0 0,-1 0,0 0,0 0,0 1,-1-1,0 1,0 0,0 0,-1 0,0 0,0 0,0 10,0 15,-5 51,1-45,-5 26,-2 0,-3-1,-3-1,-24 60,17-50,-78 231,77-226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7.0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1 518,'8'0,"8"0,9-4,18-10,18-12,16-9,21-7,14-6,15-7,7-3,1 0,-8 2,-14 9,-17 5,-25 10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08.4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477 310,'-249'128,"229"-118,-36 27,1-1,-36 24,85-59,13-9,15-11,79-32,125-44,112-21,-227 80,-90 28,0-1,29-18,-28 15,41-18,325-125,-365 145,-12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7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1868 1055,'-90'3,"1"4,0 4,1 4,0 4,1 4,2 3,0 4,-133 68,111-40,4 3,2 6,3 3,3 5,-159 163,234-217,-4 3,1 0,1 2,1 1,1 0,1 1,-15 34,32-60,1 0,0 1,0-1,1 1,-1-1,1 0,-1 1,1-1,0 1,-1 0,1-1,1 1,-1-1,0 1,2 3,-2-4,1-1,0 1,0-1,0 0,0 1,0-1,0 0,0 0,0 0,0 0,1 0,-1 0,0 0,1 0,-1 0,1-1,-1 1,3 0,4 1,0-1,1 0,-1 0,0-1,1 0,-1-1,16-2,11-5,0-2,0-1,-1-2,-1-1,39-22,-28 13,429-241,-368 193,-3-4,120-114,-192 161,-1-1,-2-2,-1-1,-1-1,-2-1,-2-1,-1-1,-1-1,-2 0,-2-1,-2-1,11-50,-3-30,-6 0,-4-1,-11-229,-1 339,0 1,0 0,-1 0,0 1,-6-18,7 25,1-1,-1 1,1 0,-1 0,1 0,-1 0,1 0,-1 0,0 0,0 0,0 0,1 0,-1 0,0 1,0-1,0 0,0 0,0 1,0-1,-1 1,1-1,0 1,0-1,0 1,0 0,-1 0,1 0,0-1,0 1,0 0,-1 0,1 1,0-1,0 0,-1 0,1 0,0 1,0-1,0 1,0-1,0 1,0-1,0 1,-1 0,2 0,-1-1,0 1,0 0,0 0,0 0,-1 2,-5 4,1 0,-1 0,2 0,-1 1,1 0,0 0,-6 13,71-54,-47 22,0-2,0 1,-1-2,-1 0,0 0,-1-1,-1 0,9-18,-17 32,-1 0,1-1,0 1,0-1,-1 1,1-1,-1 1,1-1,-1 1,0-1,0 1,0-1,0 1,0-1,0 1,0-1,0 1,0-1,-1 1,1-1,-1 1,1-1,-1 1,1-1,-1 1,0 0,0-1,-1-1,-1 1,0 0,0 0,0 1,0-1,0 1,0 0,0 0,0 0,-1 0,1 0,0 1,-6-1,-9 0,1 2,-1 0,0 0,-19 6,32-7,1 1,0 0,-1 1,1-1,0 1,0 0,0 0,0 0,1 0,-1 1,0 0,1-1,0 1,-1 0,1 1,1-1,-5 6,5-4,0 0,0 0,0 1,0-1,1 1,0-1,0 1,1-1,0 1,-1 0,2-1,-1 1,3 9,8 29,2 0,2-1,2 0,43 77,-23-47,357 675,37 76,-418-797,21 44,-2 1,34 117,-64-183,0 1,-1 0,0 0,0 1,-1-1,1 0,-1 0,-1 0,0 0,0 0,-2 8,2-11,-1-1,0-1,1 1,-1 0,0 0,0-1,0 1,-1-1,1 0,-1 1,1-1,-1 0,0-1,0 1,0 0,0-1,0 0,0 1,0-1,0 0,0-1,-1 1,1 0,0-1,-6 0,-12 1,0-2,0 0,0-1,1-1,-1-1,1-1,-24-9,9 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0.1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33 250,'1'8,"0"-1,0 0,1 0,-1 0,2 0,-1 0,1-1,6 12,36 54,-23-40,514 940,-499-901,14 28,44 122,-108-248,-2 1,-1 1,-33-42,30 42,-339-485,49-30,297 517,2 0,0 0,2-1,-12-48,19 65,0-1,1 1,-1-1,1 1,1 0,0-1,0 1,0 0,1-1,0 1,0 0,1 0,-1 0,2 1,-1-1,1 1,0 0,0 0,1 0,9-10,31-25,2 2,1 1,65-37,-97 65,1 1,0 1,0 0,30-9,-42 16,1-1,-1 1,1 0,-1 1,1-1,-1 1,1 1,-1-1,1 1,-1-1,1 2,-1-1,1 1,-1-1,0 1,0 1,0-1,0 1,0 0,4 4,11 12,-2 0,-1 2,0 0,-1 1,-2 1,0 0,17 40,-26-52,-1-1,1 1,-2 0,0 0,0 1,-1-1,0 0,0 17,-2-21,-1 0,0 0,0 0,0 1,-1-1,0 0,0 0,-1-1,0 1,0 0,-1-1,1 0,-1 0,-8 9,-241 243,200-208,35-33,-34 36,-3-3,-105 72,135-107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1.2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0,'0'7,"0"0,1-1,0 1,0-1,1 1,0-1,0 0,0 0,1 0,0 0,0 0,7 9,-3-6,1 0,1 0,-1 0,1-1,1-1,14 10,11 2,0-1,1-1,44 13,-76-29,72 29,-42-15,69 19,-101-33,0-1,1 1,-1 0,0-1,0 0,1 1,-1-1,0 0,1 0,-1 0,0-1,1 1,-1 0,0-1,0 0,1 1,-1-1,0 0,0 0,0 0,0-1,0 1,0 0,0-1,-1 1,4-4,-3 1,0 0,-1 1,1-1,-1 0,0-1,0 1,0 0,-1 0,0 0,1 0,-1-1,-1 1,1 0,-1-5,-2-13,-6-47,8 64,0 0,0 0,0 0,-1 0,0 0,0 0,-1 0,1 1,-5-7,6 11,1-1,0 1,0 0,0 0,0 0,-1-1,1 1,0 0,0 0,-1 0,1 0,0 0,0-1,-1 1,1 0,0 0,0 0,-1 0,1 0,0 0,0 0,-1 0,1 0,0 0,0 0,-1 0,1 0,0 0,0 0,-1 1,1-1,0 0,0 0,-1 0,1 0,0 0,0 1,0-1,-1 0,1 0,0 0,0 0,0 1,-1-1,1 0,0 0,0 1,0-1,0 0,0 0,0 1,0-1,0 0,0 0,0 1,0-1,0 0,0 0,0 1,0-1,0 0,0 0,0 1,0-1,0 0,0 0,0 1,0-1,0 21,4-5,1-1,0 0,1 1,1-2,0 1,1-1,14 18,78 90,-65-81,56 69,-66-78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1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49,'4'0,"6"0,6 0,8 0,17 0,19 0,13 0,18 0,16 0,11 0,15-5,7 0,-4 0,-12-4,-18 0,-15 2,-18 2,-22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2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0 202,'17'-1,"0"-1,0-1,0-1,-1 0,30-12,15-3,124-25,240-25,-56 32,-345 35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3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0 362,'5'2,"-1"0,1 0,-1 0,0 0,0 1,0 0,0 0,-1 0,1 0,-1 1,0 0,0-1,0 1,5 8,2 1,85 105,-4 4,-6 4,-5 4,-6 3,75 188,-128-262,18 81,-38-128,-3-9,-11-19,-15-33,-204-529,183 439,9 31,-50-148,73 198,2 0,-10-89,24 139,1 0,-1 0,1 0,1 0,-1-1,1 1,1 0,-1 0,2 0,-1 1,5-10,-5 12,1 1,0-1,0 1,1 0,-1 0,1 1,0-1,0 1,0-1,1 1,-1 1,1-1,-1 1,1-1,0 1,0 0,0 1,6-2,26-3,1 1,0 2,1 2,60 5,-66-2,12 0,1 3,-1 1,70 20,-96-21,0 2,0 0,-1 1,0 1,0 0,-1 1,-1 2,1-1,-2 2,24 24,-36-34,0 0,0 0,-1 0,1 1,-1-1,0 1,0 0,0 0,-1 0,1 0,-1 0,0 0,0 0,0 0,-1 0,1 0,-1 1,0-1,0 0,-1 0,1 1,-1-1,0 0,0 0,-1 0,1 0,-1 0,0 0,0-1,-4 7,-6 6,0-1,-2 0,0-1,0-1,-21 15,15-12,-2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3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369 1,'-6'103,"-5"0,-48 202,37-206,-183 670,198-744,-2 0,-22 45,13-41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4.3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1,'38'2,"0"2,0 1,0 2,0 2,65 24,1040 401,-1019-386,-81-36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4.7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424 1,'-3'0,"1"1,-1 0,0 0,0 0,0 0,1 0,-1 1,1-1,-1 1,1-1,0 1,-1 0,1 0,0 0,0 0,0 0,0 1,1-1,-1 1,-1 3,-28 58,27-54,-91 257,3-7,73-215,-1-1,-3-1,-43 62,42-74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5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1 669,'16'20,"0"0,-2 1,0 0,-1 1,13 31,-8-17,258 505,-247-481,-26-56,-2-6,-3-15,-9-31,-16-64,-102-443,47-10,79 539,-1-46,4 68,0 1,0-1,0 1,1-1,0 1,-1 0,1-1,0 1,1-1,-1 1,1 0,-1 0,1 0,0 0,3-4,-3 6,0-1,0 1,0 0,0 0,0 0,1 0,-1 0,0 0,0 0,1 1,-1-1,1 1,-1 0,0 0,1 0,-1 0,1 0,-1 0,0 0,1 1,-1 0,1-1,-1 1,0 0,0 0,0 0,1 0,-1 0,0 1,3 2,9 7,-1 0,-1 0,17 20,-10-12,14 12,-15-15,-1 0,-1 1,0 0,16 25,-29-37,0 1,0-1,0 1,-1-1,1 1,-2 0,1 0,0 0,-1 0,0 0,-1 0,1 0,-1 0,-1 0,1 0,-1 0,0 0,0 0,0 0,-1 0,-3 8,-20 33,-1 0,-3-2,-59 73,-20 29,95-128,1-5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6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291 8,'0'0,"1"1,-1-1,0 0,1 0,-1 0,0 0,0 0,1 0,-1 0,0 0,1 0,-1 0,0-1,0 1,1 0,-1 0,0 0,0 0,1 0,-1 0,0-1,0 1,1 0,-1 0,0 0,0-1,0 1,1 0,-1 0,0-1,0 1,0 0,0 0,0-1,1 1,-1 0,0 0,0-1,0 1,0 0,0-1,0 1,0 0,0 0,0-1,-1 1,1 0,-1 0,1 0,-1 0,1 0,-1 0,1 0,-1 0,1 0,-1 0,1 0,-1 0,1 1,0-1,-1 0,1 0,-1 0,1 1,-1-1,1 0,0 1,-1-1,1 0,0 1,-1-1,1 0,0 1,-1-1,1 1,0-1,0 1,0-1,-1 1,1-1,0 0,0 1,0-1,0 2,-51 95,4 3,-51 163,21-52,64-180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7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1 222,'4'0,"7"-4,5-2,4-4,9-5,7 0,2-7,4 2,8-2,4 0,-2-2,-1-1,-1 4,-8 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7.0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0,'25'1,"0"1,-1 2,1 0,-1 1,32 12,115 52,-97-36,3-1,346 155,-410-181,-1 0,0 1,13 11,-7-2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7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0,'1'17,"1"-1,0 0,1 0,1 0,1 0,0 0,1-1,15 28,8 9,41 52,-50-76,288 398,-263-366,-23-33,-1 1,-2 1,22 41,-34-51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8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1 184,'1'-7,"0"0,0 0,1 0,0 0,1 0,0 1,0-1,0 1,1-1,-1 1,2 0,-1 1,8-9,-5 6,1 0,0 0,1 0,-1 1,1 1,1-1,-1 2,12-6,-10 7,1 1,0 0,0 1,0 0,0 1,0 0,0 1,0 0,0 1,18 3,-12 0,1 0,-1 2,-1 0,1 1,-1 0,17 11,-20-8,1 0,-1 2,-1-1,0 2,-1 0,0 0,-1 1,0 1,-1 0,10 20,-11-17,0 1,-1 0,-1 1,0 0,-2 0,0 0,-2 1,2 31,-5-45,0-1,-1 0,0 0,-1 1,1-1,-1 0,0 0,-1-1,1 1,-1 0,0-1,-1 1,1-1,-1 0,0-1,0 1,-1 0,0-1,1 0,-10 6,0-2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8.8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384 1,'-2'13,"0"0,0 0,-1 0,-1 0,-10 23,-5 19,-242 865,244-861,-27 78,28-99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19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0,'10'1,"1"0,-1 1,1-1,-1 2,0 0,0 0,15 7,66 40,-56-30,712 440,-686-420,113 56,-142-83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0.2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132 796,'0'-1,"0"1,0-1,0 1,0-1,0 0,1 1,-1-1,0 1,0-1,0 0,0 1,1-1,-1 1,0-1,1 1,-1-1,0 1,1-1,-1 1,1-1,-1 1,0 0,1-1,-1 1,1 0,0-1,-1 1,1 0,-1 0,1-1,-1 1,1 0,-1 0,1 0,0 0,-1 0,1 0,-1 0,1 0,0 0,-1 0,1 0,-1 0,1 0,0 0,-1 1,1-1,-1 0,1 0,-1 1,1-1,-1 0,1 1,31 18,10 23,0 2,45 63,-14-17,75 83,177 213,-322-382,0 0,0 1,0-1,-1 0,0 1,0 0,3 8,-5-12,1 0,-1-1,0 1,0-1,0 1,0 0,0-1,0 1,0 0,0-1,-1 1,1 0,0-1,0 1,0-1,-1 1,1-1,0 1,-1 0,1-1,0 1,-1-1,1 1,-1-1,0 1,0 0,-1-1,0 1,1-1,-1 1,0-1,1 0,-1 1,0-1,1 0,-1 0,0 0,1-1,-1 1,-2-1,-4-1,1 0,-1-1,1 0,0 0,0 0,0-1,1 0,-1-1,1 1,0-1,-6-6,-10-12,-27-35,35 41,-118-150,7-5,-186-344,284 464,2-1,3-2,3 0,1-1,4-1,-12-87,25 138,0-1,1 1,0-1,0 0,0 1,1-1,0 0,1 1,0-1,0 1,0 0,0-1,1 1,5-8,-4 9,0 0,1 1,-1 0,1-1,0 1,0 1,1-1,-1 1,1 0,0 0,-1 1,1 0,0 0,1 0,8-1,396-65,-389 65,1 1,-1 2,1 0,-1 1,1 2,23 4,-37-4,0-1,-1 1,1 1,-1-1,0 1,0 1,0 0,0 0,-1 0,0 1,0 0,0 1,-1-1,0 1,0 0,-1 1,7 12,-4-5,-1 1,-1-1,0 2,-1-1,-1 0,-1 1,0 0,-1 0,-1 0,0 0,-2 0,0 0,0 0,-2 0,0 0,-6 18,2-13,-1-1,-1 0,0-1,-2 0,0-1,-2 0,0 0,-1-2,0 1,-1-2,-30 25,-26 11,45-36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0.8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1 608,'22'-2,"0"-1,0-1,-1-1,1 0,-1-2,27-13,7 0,236-88,512-270,-786 369,-11 6,0 1,0-1,-1-1,1 1,-1-1,0 1,0-2,0 1,4-6,-9 10,0 0,0 0,0-1,0 1,0 0,0 0,0 0,0-1,0 1,0 0,0 0,0 0,0-1,-1 1,1 0,0 0,0 0,0 0,0-1,0 1,0 0,-1 0,1 0,0 0,0 0,0-1,0 1,-1 0,1 0,0 0,0 0,0 0,-1 0,1 0,0 0,0 0,0 0,-1 0,1 0,0 0,0 0,0 0,-1 0,1 0,0 0,0 0,0 0,-1 0,1 0,0 0,0 0,0 1,-1-1,1 0,0 0,0 0,0 0,0 0,0 1,-1-1,1 0,0 0,0 0,-10 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1.5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5 646,'0'0,"0"1,-1-1,1 0,0 0,-1 0,1 1,0-1,0 0,-1 0,1 1,0-1,0 0,0 1,0-1,-1 0,1 1,0-1,0 0,0 1,0-1,0 0,0 1,0-1,0 0,0 1,0-1,0 0,0 1,0-1,0 0,0 1,0-1,0 0,1 1,-1-1,0 1,14 5,23-3,1-8,-1-2,0-1,0-2,-1-2,40-18,12-3,31-9,1083-365,-1158 394,-14 5,0-2,-1 0,0-2,-1-2,31-18,-43 18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4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2142,'2'7,"-1"-1,1 1,0-1,0 1,1-1,0 0,0 0,1-1,4 8,3 4,13 25,74 131,151 199,-246-367,0 0,1-1,0 0,-1 0,2 0,-1 0,0-1,1 0,0 0,0 0,0 0,0-1,0 1,11 2,-13-5,1 0,0 0,-1-1,1 1,0-1,-1 1,1-1,-1 0,1-1,-1 1,1-1,-1 1,0-1,0 0,0 0,0 0,0-1,0 1,-1-1,1 1,-1-1,1 0,2-6,17-24,-2-1,-1-1,25-67,-17 37,784-1877,-785 1879,144-419,-161 413,-9 67,0 6,-2 14,1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6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1077,'0'16,"0"1,2-1,0 1,1-1,0 0,1 0,1 0,1 0,0-1,1 0,1-1,0 1,18 22,145 185,5-5,-174-214,0-1,0 1,0 0,1-1,-1 1,1-1,-1 0,1 0,0 0,0 0,0 0,0-1,0 1,0-1,0 0,1 0,-1 0,0 0,1 0,-1-1,0 0,6 0,-2-1,0-1,-1 0,1 0,-1-1,1 0,-1 0,0-1,0 1,-1-1,7-6,25-20,-2-2,-2-2,0-1,40-57,95-168,-110 165,67-109,172-389,-147 242,-142 333,0 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8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557 967,'4'0,"-1"1,1-1,-1 1,0 0,0 0,1 0,-1 0,0 1,0-1,0 1,0 0,0 0,4 4,32 34,-30-29,169 221,-93-114,39 45,288 409,-407-564,1 1,0 1,0 0,-1 0,4 12,-8-21,-1 0,1 0,-1 0,1 0,-1 0,0 1,0-1,1 0,-1 0,0 0,0 0,0 0,0 1,0-1,-1 0,1 0,0 0,0 0,-1 0,1 0,-1 0,1 0,-1 0,1 0,-1 0,0 0,1 0,-1 0,0 0,0 0,0-1,1 1,-1 0,0-1,0 1,0 0,0-1,0 1,0-1,0 0,-1 1,1-1,0 0,0 0,0 1,0-1,0 0,-1 0,-1-1,-6 0,0 0,0-1,-1 0,1 0,1-1,-1 0,0-1,1 0,0 0,-13-9,-35-22,1-3,-83-74,-90-107,95 79,-211-289,279 333,4-2,4-3,5-3,-53-151,103 251,-12-35,2-1,1 0,-8-64,18 102,1-1,0 1,-1-1,1 1,0-1,0 0,0 1,1-1,-1 1,1-1,-1 1,1-1,0 1,0-1,0 1,0 0,0-1,1 1,-1 0,1 0,-1 0,1 0,3-2,-1 2,-1 1,1-1,-1 1,1 0,0 1,-1-1,1 0,0 1,0 0,-1 0,1 0,0 1,0-1,-1 1,7 1,166 42,259 99,147 117,-400-164,-4 9,207 159,-365-249,-1 0,0 2,-1 1,-1 0,0 1,13 21,-33-143,-52-418,-4-115,59 630,-1 0,1 0,0 0,1 0,-1 1,1-1,2-5,-3 10,1 0,-1 0,0 0,1 0,0 0,-1 0,1 1,-1-1,1 0,0 0,0 1,-1-1,1 0,0 1,0-1,0 1,0-1,0 1,0-1,0 1,0 0,0 0,0-1,0 1,0 0,0 0,0 0,0 0,0 0,0 0,0 0,0 0,0 1,0-1,0 0,0 1,0-1,0 1,1 0,26 12,0 2,-1 1,0 0,-1 3,-2 0,24 23,-4-5,438 377,-440-379,1 2,-2 1,44 52,-70-69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28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1721,'4'1,"0"0,0 0,0 0,0 0,0 1,-1 0,1 0,0 0,-1 0,1 0,4 5,7 4,535 325,-542-331,0 0,1-1,-1 0,1-1,0 1,0-2,15 4,-20-6,0 0,-1 0,1 0,0 0,0-1,-1 1,1-1,-1 0,1 0,-1 0,1-1,-1 1,1-1,-1 0,0 0,0 0,0 0,0-1,-1 1,1-1,4-5,16-24,-2 0,30-60,-20 32,422-800,-85 157,-222 433,-135 247,-4 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46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623 0,'-15'1,"0"1,1 0,-1 1,1 0,0 1,-20 9,-84 43,85-39,-33 15,31-17,1 1,1 2,1 1,0 2,-48 41,76-57,-1 1,2-1,-1 0,1 1,0 0,0 0,0 0,1 0,0 1,0-1,0 0,1 1,0 0,1-1,-1 1,1-1,1 1,0 7,3 16,2-1,16 53,-5-18,-9-30,16 72,40 110,-52-183,86 273,-87-269,1-2,24 47,2 7,-37-85,8 22,1 0,2 0,0-1,19 26,-26-44,-1-1,1 0,1 0,-1-1,1 1,0-1,0-1,1 1,0-1,-1 0,1 0,1-1,-1 0,0 0,1-1,-1 0,1 0,0-1,12 1,68-2,122-16,-105 6,-83 8,8 1,-1-2,1-1,-1-1,0-2,54-19,-13-4,-54 21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48.7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 66,'-2'23,"-1"0,-1-1,-1 0,-9 27,-1 8,2-1,3 1,2 1,3 0,2 0,3 0,9 71,-9-123,1 0,1 1,-1-1,1 0,0 0,0 0,1 0,0 0,0-1,0 1,1-1,-1 1,1-1,9 8,-10-11,0 0,1 0,-1-1,1 1,-1-1,1 1,0-1,0 0,-1 0,1-1,0 1,0-1,0 0,0 0,0 0,-1-1,1 1,0-1,0 0,0 0,-1 0,1-1,-1 1,1-1,4-3,28-15,-2-1,-1-2,57-51,-85 68,0 0,0 0,-1-1,0 1,0-1,-1 0,0 0,0 0,0 0,-1-1,0 1,1-9,2-19,1-44,-5 61,5-96,-10-125,4 233,-1 0,0 0,-1 0,1 0,-1 0,0 1,-1-1,1 1,-1-1,0 1,-1 0,1 0,-1 0,0 0,0 1,-6-5,-9-6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49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0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1 152,'26'-28,"62"-45,-80 66,1 1,0 1,0 0,1 0,0 1,0 0,0 0,0 1,0 1,1 0,-1 0,13 0,-21 2,0 0,0 0,0 1,0-1,0 0,0 1,0-1,0 1,0 0,-1 0,1 0,0-1,-1 2,1-1,0 0,-1 0,1 0,-1 1,0-1,3 3,-2 0,0 0,0 0,0 0,0 0,-1 0,0 0,0 0,0 1,1 4,-1 11,-1 1,0-1,-4 26,2-32,-4 24,-2-1,-2-1,-1 1,-2-2,-21 42,34-76,-1 0,1 0,-1 0,1 0,0 0,0 0,-1 0,1 0,0 0,0 0,0 0,0 0,0 0,0 0,0 0,0 0,1 0,-1 0,0 0,1 0,-1 0,0-1,1 1,-1 0,1 0,0 0,-1 0,1-1,-1 1,1 0,0-1,0 1,-1 0,1-1,0 1,0-1,0 1,0-1,0 0,0 1,0-1,0 0,0 1,-1-1,1 0,0 0,0 0,0 0,2 0,59-2,-56 1,154-20,-74 8,142-3,-220 16,-1 0,0 1,1 0,-1 0,0 1,0 0,0 0,7 4,-12-6,-1 1,1 0,-1 0,0 0,1 0,-1 0,0 0,0 0,0 0,0 1,0-1,0 0,0 1,0-1,0 0,-1 1,1-1,0 1,-1 0,1-1,-1 1,0-1,0 1,1 0,-1-1,0 1,0-1,-1 1,1 0,0-1,0 1,-1-1,1 1,-1 0,1-1,-1 1,0-1,0 0,0 1,-1 1,-3 5,-1-1,1 0,-1 0,0-1,-1 0,0 0,0 0,0-1,-1 0,-8 4,-8 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1.1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86,'12'-11,"0"1,1 0,0 1,0 0,1 1,0 1,1 0,20-6,-34 13,-1 0,1-1,0 1,-1 0,1 0,0 0,-1 0,1 0,-1 0,1 0,0 0,-1 0,1 0,0 0,-1 1,1-1,-1 0,1 0,-1 1,1-1,0 0,-1 1,1-1,-1 0,1 1,-1-1,0 1,1-1,0 1,3 21,-13 31,8-48,-60 203,36-132,3 1,-15 104,36-178,1 0,-1 0,1 0,0 0,0 0,0 1,1-1,-1 0,1 0,-1 0,1-1,0 1,0 0,1 0,-1 0,1-1,-1 1,1 0,0-1,0 0,0 1,0-1,0 0,0 0,1 0,-1 0,1-1,-1 1,1 0,0-1,0 0,-1 0,6 1,7 2,1-1,0-1,0 0,0-1,19-2,-16 1,247-6,-261 6,0 0,0 0,0 1,0 0,0 0,-1 0,1 1,5 2,-8-3,0 0,-1 0,1 0,0 1,0-1,-1 1,1-1,-1 1,1 0,-1-1,0 1,0 0,0 0,0 0,0 0,0 0,0 0,0 0,0 4,1 12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2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1,'1'35,"2"1,2 0,14 58,42 100,-40-131,-20-58,0-1,1 0,-1 0,1 0,0 0,0 0,1 0,-1-1,1 1,0-1,-1 0,2 0,-1 0,0 0,6 4,-7-6,1-1,-1 1,1 0,0-1,-1 0,1 0,-1 0,1 0,0 0,-1 0,1 0,0-1,-1 0,1 1,-1-1,1 0,-1 0,0 0,1-1,-1 1,0 0,0-1,0 0,0 1,0-1,3-4,7-6,-1-1,0-1,-1 1,-1-2,0 1,13-31,31-100,-51 139,13-50,-14 54,0-1,-1 0,1 1,-1-1,0 0,0 1,0-1,0 0,0 0,-1 1,1-1,-1 1,0-1,1 0,-1 1,-2-4,1 9,0 1,0-1,0 1,1 0,0 0,0-1,0 1,0 0,0 8,-3 41,2 0,9 86,28 101,-6-52,-22-88,-7-77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9.7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 0,'-2'18,"0"1,-1-1,-1 0,-7 22,-7 36,11-28,-1 83,8-112,1 0,1 0,1 0,0 0,1 0,1-1,10 25,-10-34,0-1,1 1,0-1,1 0,0 0,0-1,0 0,1 0,0-1,0 0,10 5,-13-8,-1-1,1 1,-1-1,1-1,0 1,0-1,0 0,0 0,0 0,9-1,-11 0,1 0,-1-1,0 1,0-1,0 0,0 0,0 0,-1-1,1 1,0-1,0 1,-1-1,1 0,-1 0,0 0,1 0,-1-1,3-4,-2 2,0 0,0 0,-1-1,1 1,-1-1,-1 0,1 1,-1-1,0 0,0 0,0-7,-4-74,0 28,26-223,-23 261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0.0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0.7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1,'-3'5,"0"0,0 1,1-1,0 1,0 0,0 0,0 0,1 0,0 0,1 0,-1 0,2 12,-2-2,0 34,2 0,3 1,1-1,3 0,26 90,-9-64,4 0,72 136,-99-208,2 5,1-1,0 0,0 0,12 12,-16-19,0 0,0 0,0 1,1-1,-1 0,1 0,-1-1,1 1,-1 0,1 0,-1-1,1 1,0-1,-1 1,1-1,0 0,-1 0,1 0,0 0,-1 0,1 0,0 0,-1 0,1-1,0 1,-1 0,1-1,0 0,-1 1,1-1,-1 0,3-1,9-9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39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80 105,'-3'0,"0"0,0 1,0-1,0 0,0 1,0 0,0 0,0 0,0 0,0 0,0 0,1 1,-1 0,1-1,-1 1,1 0,-1 0,1 0,0 0,0 1,0-1,-2 4,2-2,-1 1,1 0,0 1,0-1,1 0,-1 0,1 1,0-1,1 1,0-1,-1 1,2 6,0-5,0 1,0 0,1-1,0 0,0 1,0-1,1 0,7 13,-7-16,-1-1,0 1,1-1,0 1,0-1,0 0,0 0,0-1,0 1,1-1,-1 1,1-1,0 0,0 0,8 2,-9-3,1 0,-1 0,1 0,-1-1,1 0,0 1,-1-1,1 0,0-1,-1 1,1-1,0 1,-1-1,1 0,-1 0,1-1,-1 1,0-1,0 0,0 0,1 0,-2 0,5-3,-3-1,0 1,0-1,0 0,-1 0,0-1,0 1,-1-1,1 1,-1-1,-1 0,2-11,3-16,29-142,-35 174,1 0,-1 1,1-1,-1 1,1-1,-1 0,1 1,0 0,0-1,0 1,0-1,0 1,0 0,2-2,-3 3,1 0,-1 0,1-1,-1 1,1 0,-1 0,1 0,-1 0,1 0,-1 0,1 0,0 0,-1 0,1 1,-1-1,1 0,-1 0,0 0,1 1,-1-1,1 0,-1 0,1 1,-1-1,0 0,1 1,-1-1,0 0,1 1,26 45,-22-34,132 261,204 304,-325-553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2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1,'-1'223,"3"245,-2-437,6 80,-5-101,1 0,0 0,0 1,1-2,0 1,1 0,9 17,-12-25,0 0,0 0,0-1,0 1,0-1,1 1,-1-1,0 0,1 1,-1-1,1 0,-1 0,1 0,-1 0,1 0,0 0,0-1,-1 1,1 0,0-1,0 0,0 1,0-1,0 0,0 0,0 0,-1 0,1 0,0 0,0-1,0 1,0-1,0 1,-1-1,1 0,0 1,2-3,0 1,-1-1,1 0,-1 0,1 0,-1 0,0-1,0 1,-1-1,1 0,-1 0,0 0,0 0,0 0,2-8,-2 7,-1-1,1 0,-2 0,1 1,0-1,-1 0,0 0,-1 0,-1-10,1 13,0 1,0-1,0 1,0-1,-1 1,1-1,-1 1,0 0,1 0,-1 0,0 0,0 0,0 0,-1 0,1 1,0-1,-1 1,1-1,-1 1,0 0,-4-1,-40-18,-15-4,44 21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3.2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1,'-1'68,"2"1,4 0,2-1,32 128,-31-169,66 201,-55-178,2-1,39 67,-51-102,-1-1,2 0,-1-1,2 0,19 18,-28-29,0 1,0 0,0 0,0-1,0 1,1-1,-1 1,0-1,1 0,-1 0,1 0,0-1,-1 1,1 0,0-1,-1 0,1 0,0 0,-1 0,1 0,0 0,-1-1,1 1,0-1,-1 0,1 1,-1-1,1-1,-1 1,1 0,-1 0,0-1,0 0,0 1,1-1,-2 0,1 0,0 0,0 0,2-4,-1 0,1 1,-1-1,-1 0,1 0,-1-1,0 1,0 0,-1-1,0 1,1-14,-5-73,1 48,1 34,0 1,0 0,-1 0,-1 0,0 0,0 0,0 1,-7-11,-45-69,27 47,27 39,-1 0,0 1,0-1,0 1,-1-1,1 1,-1 0,1 0,-1 0,1 0,-7-3,8 5,0-1,-1 1,1 0,-1-1,1 1,0 0,-1 0,1 0,-1 0,1 0,-1 1,1-1,0 0,-1 1,1-1,-1 1,1-1,0 1,0-1,-1 1,1 0,0 0,0 0,0 0,0 0,0 0,0 0,-2 2,-7 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4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207 1,'-3'0,"0"1,0 0,1 0,-1 0,0 0,1 1,-1-1,1 1,0-1,-1 1,1 0,0 0,0 0,0 0,0 0,-2 5,-27 41,11 2,2 1,2 0,2 1,-9 69,16-81,-1-1,-15 96,21-118,1 1,0-1,1 0,1 1,6 26,-6-39,1 0,0 0,0 0,1 0,-1-1,1 1,0-1,1 1,-1-1,1 0,-1 0,1-1,1 1,-1-1,0 0,1 0,9 5,-4-4,0 1,0-2,1 1,-1-1,1-1,-1 0,22 1,-28-3,-1 0,1-1,0 0,0 1,-1-1,1-1,-1 1,1 0,-1-1,0 0,1 0,-1 0,0 0,0 0,0-1,-1 1,1-1,-1 0,1 0,-1 0,0 0,0 0,0 0,2-5,-3 5,1-1,-1 1,0 0,1 0,-2-1,1 1,0-1,-1 1,1 0,-1-1,0 1,0-1,-1 1,1-1,-1 1,1-1,-1 1,0 0,0-1,-1 1,1 0,-1 0,0 0,1 0,-5-5,0 2,0 0,0 1,-1 0,0 0,0 1,0 0,0 0,0 1,-1-1,0 2,-11-4,0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4.2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76 111,'-1'6,"0"-1,-1 0,1 1,-1-1,0 0,0 0,-5 7,-9 27,2 24,3 0,3 1,-1 106,9-163,0-1,1 0,0 1,0-1,0 0,0 0,1 1,0-1,1 0,-1-1,6 10,-6-12,1 0,0-1,-1 1,1-1,0 1,0-1,0 0,0 0,1 0,-1-1,1 1,-1-1,1 0,-1 0,1 0,-1 0,1-1,0 1,0-1,6 0,-1 0,0 0,0-1,-1 0,1 0,0-1,-1 0,0-1,10-3,-15 4,0 1,0-1,0 0,0 0,0-1,-1 1,1 0,-1-1,0 0,1 1,-1-1,-1 0,1 0,0 0,-1-1,1 1,-1 0,0 0,0-1,0 1,0-1,0-5,0-14,0 0,-1 0,-1 1,-2-1,0 0,-1 1,-1 0,-1 0,-1 0,-16-32,17 36,0-1,1 0,1 0,0 0,2-1,1 1,1-39,-2-17,-1 50,-3 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4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5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1 320,'5'-1,"0"-1,0 1,0-1,0 0,0 0,6-4,6-3,451-158,-188 74,-265 87,-1 0,1 1,-1 0,1 1,0 1,20-2,-33 5,0 0,1 0,-1 0,0 0,0 1,1-1,-1 1,0-1,0 1,0 0,1 0,-1 0,0 0,0 0,-1 0,1 1,3 1,-4 0,1-1,-1 1,1-1,-1 1,0 0,0-1,0 1,-1 0,1 0,0 0,-1 0,0 0,0-1,0 1,0 0,0 0,-1 4,-9 41,-1-2,-3 1,-2-2,-29 62,28-67,-2-2,14-30,0 1,1 0,0 0,1 0,0 0,0 1,-2 12,5-21,1 1,-1-1,0 0,0 0,1 1,-1-1,1 0,-1 0,1 0,0 0,-1 0,1 0,0 0,0 0,-1 0,1 0,0 0,0-1,0 1,0 0,0 0,0-1,0 1,1-1,-1 1,0-1,0 0,0 1,1-1,-1 0,0 0,0 0,0 0,3 0,50-2,-48 2,51-6,61-7,132 4,-241 9,0 1,1 0,-1 1,0 0,0 0,0 1,0 0,0 0,16 10,-22-11,1 0,-1 1,0-1,0 1,0 0,-1 0,1 0,0 0,-1 0,0 0,0 1,0-1,0 1,-1 0,1-1,-1 1,0 0,0 0,0 0,-1 0,1 0,-1 0,0 0,0 0,-1 5,-2 12,-1-1,-1 0,-9 23,5-21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6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1 176,'0'-2,"1"0,-1 0,1 0,0 0,0 0,0 0,0 0,0 0,0 0,0 0,1 1,-1-1,1 0,-1 1,1-1,2-1,38-26,-22 16,7-7,46-27,-64 42,1 0,-1 1,1 0,0 0,0 1,0 0,1 1,-1 1,15-2,-23 3,0 0,0 1,0-1,1 0,-1 1,0-1,0 1,0 0,0-1,0 1,0 0,0 0,0 1,0-1,0 0,-1 1,1-1,-1 1,3 2,-1 0,-1 0,0 0,0-1,0 2,-1-1,1 0,-1 0,0 0,1 7,-1 7,0 1,-1-1,-4 31,4-45,-9 53,-20 74,14-75,-9 77,23-129,1-1,0 0,-1 1,1-1,0 1,1-1,-1 1,1-1,-1 0,1 1,0-1,0 0,1 1,-1-1,4 5,-1-4,0 0,0 0,1 0,-1-1,1 0,0 0,0 0,9 3,-9-3,-1 0,1 0,-1 1,1-1,-1 1,0 0,-1 0,1 1,-1-1,0 1,0-1,0 1,0 0,1 6,2 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7:57.7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0 256,'124'-56,"245"-72,-337 118,16-6,0 3,1 2,87-9,-133 19,0 1,0 0,0 0,0 0,1 0,-1 0,0 1,0 0,0-1,0 1,0 0,0 0,0 1,-1-1,1 1,0-1,-1 1,1 0,-1 0,1 0,-1 0,0 0,0 1,0-1,0 1,1 2,0 2,0 0,-1 1,-1-1,1 1,-1-1,0 1,-1 0,1-1,-3 15,-2 26,-2 1,-3-1,-1 0,-26 71,34-115,0 0,1 1,0-1,0 0,0 1,0-1,1 1,0-1,0 1,0-1,0 1,1-1,-1 0,1 1,3 6,-2-6,1-1,0 0,0 0,0 0,0 0,1 0,-1-1,1 1,0-1,0 0,1 0,-1-1,8 4,11 6,12 6,40 28,-67-40,1 0,-1 0,-1 1,1 1,-1-1,0 1,-1 0,0 0,9 18,-13-22,-1-1,0 1,0 0,0 0,-1 0,1 0,-1 0,0 0,0 0,-1 0,1 0,-1 0,1-1,-1 1,-1 0,1 0,0 0,-1-1,0 1,0-1,0 1,-4 4,-5 7,-2-1,0 0,-21 18,18-17,-675 590,661-580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6.1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53 123,'-1'7,"0"-1,-1 0,1 1,-1-1,-1 0,1 0,-7 10,-8 21,13-25,1 0,1-1,0 1,0 0,1 24,1-34,0 1,0 0,0-1,1 1,-1-1,1 1,0 0,0-1,0 0,0 1,0-1,1 0,-1 1,0-1,1 0,0 0,0 0,-1 0,1 0,0-1,1 1,-1-1,0 1,0-1,1 0,-1 0,0 0,1 0,-1 0,1 0,0-1,4 1,45 4,1-4,61-4,-19-1,-87 4,0 0,1 0,-1-1,0 0,0-1,-1 0,16-5,-20 5,-1 1,0-1,1 1,-1-1,0 0,0 0,0 0,0 0,-1 0,1-1,0 1,-1 0,0-1,1 1,-1-1,0 0,0 1,-1-1,1 0,-1 1,1-1,-1 0,0 0,0 0,0 1,0-5,-2-11,-1-1,0 0,-1 1,-1 0,-1 0,-1 0,0 0,-1 1,-1 1,0-1,-2 1,0 1,0 0,-18-17,27 30,0 0,-1 0,1 0,-1 1,0-1,1 1,-1-1,0 1,0 0,0 0,0 0,0 0,0 1,0-1,0 1,0 0,0 0,-5 0,0 2,1-1,1 1,-1 0,0 0,0 1,1 0,-13 7,3 1,0 0,0 2,1 0,1 0,-15 18,18-17,-10 10,1 1,1 1,-22 41,30-44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6.5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1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469 0,'2'24,"0"-1,1 0,1 0,1 0,1 0,1-1,1 0,1 0,23 37,-32-58,0 0,1-1,-1 1,1-1,-1 1,1-1,-1 1,0 0,0-1,1 1,-1 0,0 0,0-1,0 1,0 0,0-1,0 1,0 0,0 0,0-1,0 1,0 0,0-1,0 1,0 0,-1 0,-15-1,-26-20,39 18,-40-20,-1 1,-1 3,-54-15,72 27,0 1,-41-1,-19-4,61 6,4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7.1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733 1,'-4'9,"-1"0,1-1,-1 1,-1-1,0 0,-12 14,-5 6,-113 148,-122 168,197-253,-95 186,147-258,1 0,0 0,2 1,0 1,1-1,-3 29,7-41,1 1,0-1,1 0,0 0,0 0,0 0,1 0,1-1,-1 1,1 0,0-1,1 0,0 1,0-1,0-1,1 1,0-1,0 0,9 8,7 4,2-1,0-1,0-1,2-1,-1-1,2-1,32 11,200 47,-111-35,-143-33,-1-1,1 0,-1 0,1-1,0 1,0-1,-1 0,1 0,0 0,-1 0,1-1,6-1,-8 1,0 0,-1 0,1-1,-1 1,1-1,-1 1,0-1,1 1,-1-1,0 0,0 1,0-1,-1 0,1 0,0 0,-1 0,1 0,-1 0,1 0,-1 0,0 0,0 0,0 0,0-2,0-21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08.7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387 1,'-38'40,"-42"59,38-44,2 1,4 3,-59 124,84-159,2 1,0 0,2 1,1-1,1 2,1-1,2 0,0 1,2-1,0 1,2-1,1 1,10 37,-8-49,0-1,0-1,2 1,0-1,0 0,1 0,1-1,0 0,16 15,-9-11,1-1,1-1,1-1,0 0,34 16,-12-11,0-2,2-1,-1-3,2-1,80 8,-102-16,-6-1,0 0,0-1,0-1,18-2,-31 2,0 0,0-1,0 1,0-1,0 0,-1 0,1 0,0 0,0-1,-1 1,1-1,0 1,-1-1,0 0,1 0,-1 0,0 0,0-1,0 1,0-1,-1 1,1-1,-1 1,1-1,-1 0,0 0,1-4,2-12,-2-1,0 1,-2-1,0 0,-1 0,-1 1,0-1,-2 1,0-1,-8-20,-1 4,0 1,-3 0,-1 1,-28-42,39 68,1-1,-2 1,1 0,-1 0,-1 1,1 0,-1 0,0 1,-1 0,0 0,0 1,-12-6,12 9,0-1,0 1,0 0,-1 1,1 0,-1 0,1 1,0 0,-1 1,1 0,-1 1,1 0,-16 5,-154 60,144-57,30-10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10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 0,'-10'154,"1"-36,13 771,-2-860,-3-15,2 1,0-1,0 0,2 0,0 0,0 0,1 0,1-1,8 19,-11-30,0 0,0 0,0 0,0-1,1 1,-1 0,0-1,1 0,-1 1,1-1,-1 0,1 0,0 0,-1-1,1 1,0-1,-1 1,1-1,0 0,0 0,0 0,-1 0,1-1,0 1,0-1,-1 0,5-1,11-4,-1-1,0 0,18-12,-8 5,117-40,-111 44,0-1,-1-1,-1-2,0-2,-1 0,44-32,-71 45,1 0,-1-1,0 1,0-1,0 1,0-1,-1 0,0 0,1 0,-2 0,1 0,0-1,-1 1,0-1,1-4,-2 7,0 0,0-1,0 1,0 0,0 0,-1-1,0 1,1 0,-1 0,0 0,0 0,0 0,0 0,0 0,0 0,-1 0,1 1,-1-1,1 0,-1 1,0-1,1 1,-1 0,0 0,0-1,0 1,0 0,0 1,0-1,0 0,-1 0,-2 0,-22-4,-1 1,0 2,1 0,-1 2,-47 5,-5-1,52-3,15 0,0-1,0 0,0 0,-23-6,20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10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97,'8'-1,"0"-1,0 0,-1 0,1-1,-1 1,0-2,1 1,-2-1,1 0,0 0,-1-1,10-9,-8 8,1-1,0 1,0 0,0 1,20-8,-26 12,1 0,0 0,-1 1,1-1,0 1,-1 0,1 1,0-1,-1 0,1 1,0 0,-1 0,1 0,-1 0,0 0,1 1,-1 0,0 0,0 0,0 0,6 4,5 8,0 0,0 0,-1 1,-1 1,-1 0,15 27,49 115,-58-120,271 691,-255-640,-4 3,27 143,-51-216,0-6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11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0 438,'0'-5,"0"-5,4-1,6-7,6-5,3-3,9-6,2-1,6-3,-4-1,1-2,-5 1,-2 3,-7 3,-1 7,0 3,-3 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12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0 273,'1'-5,"-1"0,1 0,0 0,1 0,-1 0,1 0,0 0,0 1,0-1,1 1,-1-1,1 1,0 0,5-4,57-53,-36 36,-20 17,6-7,1 1,1 0,0 1,0 1,24-12,-36 22,-1 0,1 0,-1 1,1 0,-1-1,1 1,0 1,0-1,0 1,-1 0,1 0,0 0,0 1,-1-1,1 1,0 0,-1 1,1-1,0 1,-1 0,0 0,0 0,1 1,-1 0,-1-1,1 1,0 1,-1-1,5 5,9 12,-1 1,-1 0,0 2,12 26,43 106,-50-107,312 777,-155-373,-133-333,43 191,-1 128,29 121,-9-179,-104-372,0 0,-1-1,0 1,0 0,0 0,-1-1,0 1,-1 0,0 0,0 0,-1-1,-2 10,-1-6,0-1,-1 0,0 0,0 0,-1-1,-1 0,-12 13,-46 43,-2-3,-82 55,-161 87,276-183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8:15.1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3176,'3'0,"0"-1,0 1,1-1,-1 0,0 0,0 0,0-1,-1 1,1-1,0 1,0-1,-1 0,1 0,-1 0,0-1,1 1,-1 0,3-6,32-55,-8-7,-4-1,29-121,-30 95,131-517,-13 43,-61 268,164-638,-204 741,-38 181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35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250 555,'-1'-9,"1"0,-1 0,-1 0,0 0,0 0,-1 0,0 1,-8-16,11 25,0-1,0 1,0-1,0 0,0 1,0-1,0 0,-1 1,1-1,0 0,0 1,0-1,-1 0,1 0,0 1,-1-1,1 0,0 0,0 1,-1-1,1 0,0 0,-1 0,1 0,0 0,-1 1,1-1,-1 0,1 0,0 0,-1 0,1 0,0 0,-1 0,1 0,-1 0,1 0,0 0,-1-1,1 1,0 0,-1 0,1 0,0 0,-1-1,1 1,0 0,0 0,-1 0,1-1,0 1,-1 0,1-1,0 1,0 0,0 0,-1-1,1 1,0 0,0-1,0 1,0-1,0 1,0 0,0-1,0 1,-3 34,81 331,-36-198,-15-50,315 1295,-262-1073,-80-340,0 1,0 0,1 0,-1 0,0 0,0 0,0 0,0 0,0 0,0 0,0 0,0 0,0-1,0 1,0 0,0 0,0 0,0 0,1 0,-1 0,0 0,0 0,0 0,0 0,0 0,0 0,0 0,0 0,0 0,1 0,-1 0,0-22,-3-31,-10 6,-2 0,-2 1,-3 1,-32-58,-9-22,-13-49,7-3,-84-363,-59-306,191 780,-5-15,4 0,-11-90,31 164,-1-1,1 0,0 1,1-1,0 1,0-1,0 1,1-1,1 1,-1 0,1-1,0 1,0 1,1-1,0 0,0 1,1 0,0 0,0 0,0 1,1 0,0 0,0 0,0 0,0 1,1 0,-1 1,1-1,14-4,25-9,-1 2,2 2,0 3,0 1,1 2,0 2,55 2,-67 4,0 1,0 2,0 2,-1 1,1 1,-2 2,1 2,-1 1,-1 1,33 21,-57-31,-1 1,-1 0,1 1,-1 0,0 0,0 1,-1-1,0 1,0 1,0-1,-1 1,0 0,-1 0,0 1,0-1,-1 1,0 0,0 0,-1 0,0 0,-1 0,0 1,0-1,-1 0,0 1,-3 16,-4 13,-1 0,-1-1,-3 0,-22 51,-78 139,108-221,-51 87,-4-3,-4-3,-105 113,163-195,0 1,-1-1,0-1,-1 1,1-1,-1 0,0-1,-1 0,1 0,0 0,-1-1,0 0,0-1,0 1,0-2,0 1,-1-1,-15 0,4-1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36.1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0 254,'60'-11,"-14"2,359-60,-96 13,-148 32,424-57,-555 78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36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1 204,'18'-2,"0"0,0-1,0 0,-1-2,1 0,21-10,18-5,84-19,0 7,241-24,295 35,-638 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5.5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1.5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0,'3'16,"-1"0,2-1,0 0,1 1,1-2,0 1,0 0,2-1,15 21,-3 1,365 755,-384-789,12 26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38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406 0,'-8'1,"1"0,0 1,0 0,0 0,0 1,0-1,1 2,-1-1,1 1,0-1,0 2,0-1,0 1,1 0,-1 0,-6 10,-11 13,1 1,-18 31,32-47,-23 37,2 2,2 1,-37 104,53-120,1 0,2 1,1 0,2 1,2-1,2 1,3 38,8 18,5-2,45 155,84 175,-76-233,-23-36,-7 1,19 172,-40-219,81 347,-76-385,3-1,2-1,4-2,53 86,-53-101,3-2,2-1,2-2,2-1,89 75,0-27,-111-83,0 0,1-1,1-1,-1-1,33 8,-7-8,-1-2,1-2,0-1,0-3,-1-1,1-3,68-15,5-10,171-66,-133 30,-149 63,-8 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0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657 26,'-3'-3,"-1"0,0 1,0-1,0 1,-1 0,1 0,0 0,-1 1,1-1,-1 1,0 0,1 0,-1 1,0-1,0 1,1 0,-9 2,5-2,0 2,0-1,0 1,0 0,0 1,0 0,0 0,1 1,-10 5,-14 15,1 1,1 1,2 1,0 2,-23 33,2 6,-52 94,77-120,1 1,2 0,2 2,2 0,-18 80,32-108,0 0,0 0,2 1,0-1,1 0,1 0,1 0,5 22,-4-27,0 0,1 0,1-1,0 0,0 0,1 0,1-1,-1 0,2 0,-1-1,1 0,16 11,-8-8,1 0,0-2,1 0,0-1,1-1,-1-1,1-1,23 4,174 20,-100-18,-108-11,6 2,1-2,0 1,0-2,21-1,-32 0,-1 0,0 0,1 0,-1 0,0-1,0 1,0-1,0 0,-1 0,1-1,0 1,-1-1,1 0,-1 1,0-2,0 1,0 0,-1-1,1 1,3-8,7-17,0-1,-3 0,0-1,-2 0,-1-1,6-59,-8-191,-7 194,2 61,-2 0,-1 0,-1 1,-1-1,-2 1,-12-34,2 20,-1 1,-2 1,-29-40,35 55,3 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0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1.7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0,'-1'68,"0"1,2 0,16 98,-13-146,0 0,2 0,1 0,0-1,2 0,0 0,1-1,1 0,1-1,0 0,30 31,-23-31,1-1,0-1,2-1,0 0,0-2,48 21,-35-20,1-2,1-1,0-2,44 5,-77-13,0 0,0-1,1 0,-1 0,0 0,0 0,0 0,0-1,0 0,0 0,0 0,0 0,0-1,0 1,0-1,-1 0,1 0,-1 0,5-4,-5 2,0 0,0-1,0 1,-1 0,1-1,-1 0,0 1,-1-1,1 0,-1 0,0 0,0 0,0 0,-1 0,0-7,-2-184,9 236,2-1,1 0,3-1,24 55,-8-20,155 476,-163-485,-12-41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2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 0,'-14'1,"0"0,0 2,1-1,-1 2,1 0,-1 0,1 1,1 1,-25 14,6-1,2 2,-44 39,26-17,3 2,1 2,-40 58,61-73,1 1,2 0,1 2,2 0,1 1,-13 50,24-74,2 1,0-1,0 0,1 1,1-1,0 1,2 16,-1-24,0-1,0 1,0 0,1 0,0-1,0 1,0-1,0 1,1-1,-1 0,1 0,1 0,-1-1,0 1,1-1,0 1,-1-1,1 0,1-1,-1 1,5 2,8 1,0 0,0-1,1 0,0-2,-1 0,1-1,0 0,21-2,8-2,89-16,-106 13,0-2,0 0,0-2,34-16,-56 21,-1 0,1 0,0-1,-1 0,0 0,0-1,-1 0,0 0,0-1,0 1,-1-1,0-1,0 1,0-1,-1 0,-1 0,1 0,-1 0,2-11,0-8,-1 1,-2-1,0 0,-3-35,-18-109,16 148,-1-5,-1 0,-1 0,-1 1,-2 0,-1 0,-1 1,-1 1,-1-1,-17-24,18 38,3 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3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4.3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280 0,'-5'1,"0"0,-1 0,1 1,0-1,0 1,0 0,0 0,0 1,0 0,1-1,-1 2,1-1,0 0,0 1,0 0,0 0,1 0,-4 5,-7 10,0 1,-16 34,9-15,2 1,1 2,2-1,2 2,2 0,2 1,2 0,2 0,1 0,3 1,4 63,-1-102,-1 0,2 0,-1 0,1 0,-1-1,2 1,-1 0,1-1,0 0,0 0,0 0,0 0,1 0,0 0,0-1,1 0,-1 0,1 0,0 0,0-1,0 0,0 0,0 0,1-1,0 0,6 3,15 2,0-2,0 0,1-2,41 1,-25-2,3 2,-24-1,0-1,0-1,0-1,0-1,36-6,-57 7,1-1,0 0,-1-1,1 1,-1 0,0-1,1 0,-1 1,0-1,0 0,0 0,0 0,0 0,-1 0,1-1,-1 1,1 0,-1-1,0 1,0-1,0 0,0 1,0-1,-1 0,1 1,-1-1,0 0,0 0,0 0,0 1,0-1,-1-5,0 5,1-1,-1 1,0-1,0 1,0-1,0 1,-1 0,1-1,-1 1,0 0,0 0,0 0,0 1,-1-1,1 0,-1 1,0-1,1 1,-1 0,0 0,0 0,-1 1,1-1,0 1,-5-2,-2 1,-1 0,0 1,0 1,0 0,0 0,0 1,0 0,-12 4,-4 3,-50 20,60-21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5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26,'5'-24,"-5"24,1-1,-1 1,0 0,1 0,-1 0,0 0,1-1,-1 1,0 0,1 0,-1 0,0 0,1 0,-1 0,1 0,-1 0,0 0,1 0,-1 0,0 0,1 0,-1 0,0 1,1-1,-1 0,0 0,1 0,-1 0,0 1,1-1,-1 0,0 0,0 1,1-1,3 4,-1 0,0 0,0 0,0 0,0 0,-1 0,3 6,17 45,26 105,-22-63,-11-48,47 180,-56-199,-1 0,-2 1,-1-1,-1 1,-6 50,3-70,0 0,-1 0,0 0,-1-1,-1 1,1-1,-2 0,-8 13,-6 4,-33 35,39-46,1-1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5.8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8.0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211 32,'0'-1,"0"-1,0 1,0 0,0-1,-1 1,1 0,0 0,-1-1,1 1,-1 0,0 0,1-1,-1 1,0 0,0 0,1 0,-1 0,0 0,0 0,0 0,0 0,0 1,-1-1,1 0,0 1,0-1,0 1,-1-1,1 1,0-1,-1 1,1 0,0 0,-1-1,1 1,0 0,-1 0,-2 1,1-1,-1 0,1 1,-1-1,0 1,1 0,-1 0,1 0,0 1,-1-1,1 1,0 0,0 0,-4 3,-3 6,2 0,-1 1,2 0,-1 0,2 1,-1 0,2 0,0 1,-4 17,-3 19,-8 61,4 50,16-141,0 1,1-1,1 1,0-1,11 35,-13-52,1 0,0 0,1 0,-1 0,0 0,1 0,0-1,-1 1,1-1,0 1,0-1,1 0,-1 0,0 0,1 0,-1 0,1 0,0-1,0 1,-1-1,1 0,0 0,0 0,0 0,0 0,0-1,0 0,0 1,1-1,-1 0,0 0,0-1,0 1,0-1,0 1,0-1,0 0,0 0,0 0,3-2,3-1,1 0,-1-1,0 0,0-1,0 0,-1 0,0-1,0 0,-1-1,12-14,-7 4,-2-1,0 0,-2-1,0 0,-1 0,-1 0,0-1,3-37,-3-11,-4-93,-3 131,1 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2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200 1,'-2'29,"-1"0,-2-1,-1 1,-1-1,-1 0,-2 0,0-1,-19 32,7 0,18-46,0 0,-1 0,0-1,-1 1,-1-1,0 0,0-1,-1 0,-13 15,20-26,1 1,0-1,0 1,0-1,-1 1,1-1,0 1,-1-1,1 0,0 1,-1-1,1 0,-1 1,1-1,0 0,-1 0,1 1,-1-1,1 0,-1 0,1 0,-1 0,1 0,-1 1,1-1,-1 0,1 0,-1 0,1 0,-1 0,1 0,-1-1,1 1,-1 0,1 0,-1 0,1 0,-1-1,1 1,0 0,-1 0,1-1,-1 1,1 0,0-1,-1 1,1 0,0-1,-1 1,1-1,0 1,-1-1,1 1,0-1,-1-1,1 0,0 0,0 0,0 0,0 0,0 0,1 0,-1 0,0-1,1 1,0 0,1-3,3-5,1 0,0 1,1-1,0 1,0 0,1 1,0 0,1 0,0 0,0 1,0 1,15-8,-17 10,0 0,0 1,0 1,0-1,0 1,1 0,-1 0,1 1,-1 0,1 1,-1 0,1 0,0 0,-1 1,1 0,-1 0,1 1,-1 0,14 6,14 13,-2 2,0 1,-1 1,-1 2,-2 1,27 32,61 57,-84-89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8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11,'0'-5,"0"0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49.4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29,'73'-19,"-41"14,0 2,0 1,0 2,0 1,42 7,-72-8,0 0,0 0,0 1,0-1,0 1,0 0,0-1,0 1,0 0,0 0,0 0,-1 0,1 0,0 1,-1-1,1 1,-1-1,1 1,-1-1,0 1,0 0,0-1,0 1,0 0,0 0,0 0,0 0,-1 0,1 0,-1 0,1 0,-1 0,0 3,-1 2,-1 1,0-1,0 0,0 0,-1 0,0 0,-7 10,10-16,-1 1,0-1,1 1,-1-1,1 1,-1-1,1 1,0-1,0 1,0 0,0-1,0 1,0-1,0 1,0-1,0 1,1 0,-1-1,1 1,-1-1,1 0,0 1,-1-1,1 1,0-1,0 0,0 0,0 1,0-1,0 0,1 0,-1 0,3 1,5 4,0 0,0-1,1 0,11 4,1 0,20 13,58 37,-89-51,0 0,-1 0,0 1,0 0,-1 1,0 0,-1 1,0-1,0 2,6 13,-12-22,-1 0,0 0,0 0,0 0,0 0,0 1,-1-1,1 0,-1 0,0 1,0-1,0 0,0 1,-1-1,1 0,-1 0,0 1,0-1,0 0,0 0,-1 0,1 0,-1 0,0-1,1 1,-1 0,-1-1,1 1,0-1,-4 3,-6 4,-1 0,-1-1,0-1,0 0,-19 7,-7 3,-48 24,68-28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1.3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73,'-7'-1,"0"-1,1 0,-1 0,0 0,0-1,1 0,-1 0,1-1,0 1,-6-6,-33-17,38 24,0-1,0 1,0 0,0 1,0 0,-1 0,1 0,0 1,-1 0,1 1,0 0,0 0,-1 0,1 1,0 0,0 0,0 1,1 0,-1 0,1 0,-1 1,1 0,0 0,0 1,1 0,0 0,-1 0,2 0,-1 1,-7 12,2-2,0 0,1 1,1 1,1-1,1 1,0 0,1 1,1-1,1 1,-2 36,4-46,1 1,0 0,1-1,0 1,1 0,0-1,0 0,1 1,4 8,-5-14,1 0,-1 0,1 0,0-1,0 1,1-1,-1 0,1 0,-1 0,1 0,0 0,0-1,0 0,1 0,-1 0,0 0,1-1,-1 1,1-1,6 1,23 1,-1 0,1-2,42-5,5 1,-77 3,0 0,1 0,-1-1,1 1,-1-1,0 0,1 0,-1 0,0-1,0 1,0-1,0 0,0-1,0 1,-1 0,1-1,-1 0,6-6,-6 6,-1-1,0-1,0 1,0 0,0 0,-1-1,1 1,-1-1,0 1,-1-1,1 0,-1 1,0-1,0 0,0 1,-1-1,0 0,-1-4,-1-9,-13-49,14 62,1 0,-1 0,0 1,-1-1,1 1,-1 0,0 0,0 0,0 0,-1 0,-4-3,-8-4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2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3.1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0 308,'1'-3,"-1"-1,1 1,0-1,0 1,0 0,0 0,0-1,1 1,0 0,-1 0,1 1,0-1,0 0,1 0,-1 1,1 0,2-3,53-36,-40 30,-15 9,56-38,2 3,84-38,-125 66,1 1,0 1,0 1,0 1,1 1,0 1,-1 1,1 0,0 2,0 1,42 6,-54-4,1 0,-1 0,0 1,0 0,0 1,-1 0,0 0,0 1,0 0,-1 1,1 0,-2 0,1 1,-1 0,0 0,-1 1,0 0,0 0,-1 0,0 1,7 20,2 12,-2 2,-2 0,8 88,-11-73,18 113,71 260,-83-394,-1-9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3.8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0 386,'1'-2,"-1"-1,1 0,-1 1,1-1,0 1,0-1,0 1,0-1,0 1,1 0,-1 0,1-1,-1 1,1 0,0 0,0 1,0-1,0 0,0 1,0-1,3-1,59-27,-43 22,473-191,-358 147,-59 18,-54 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5.0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436 169,'1'-8,"1"0,0 0,1 0,0 0,0 0,0 1,1 0,0-1,9-10,-3 3,-6 8,0 1,0 0,1 0,0 1,0 0,0-1,1 2,11-9,-15 12,0 0,-1 0,1 0,0 0,0 1,0-1,0 0,0 1,0 0,0 0,0-1,0 1,1 0,-1 1,0-1,0 0,0 1,0-1,0 1,0-1,0 1,-1 0,1 0,0 0,0 0,0 0,-1 0,1 1,-1-1,1 0,-1 1,1-1,-1 1,0 0,0-1,2 4,40 63,-3 2,-3 1,-3 2,32 101,69 319,-72-241,-31-129,5-1,60 133,119 132,-160-323,-56-63,0-1,0 1,1-1,-1 0,0 1,0-1,0 1,1-1,-1 1,0-1,0 1,0-1,0 1,0-1,0 1,0-1,0 1,0-1,0 1,-1-1,1 1,0-1,0 1,0-1,-1 1,1-1,0 0,0 1,-1-1,1 1,0-1,-1 0,1 1,0-1,-1 0,1 1,-1-1,1 0,-1 0,1 1,0-1,-1 0,1 0,-1 0,1 0,-1 0,1 1,-2-1,-31 9,25-7,-1011 334,669-180,308-135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8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131 676,'2'31,"1"0,1-1,17 58,40 100,-48-150,223 585,53-21,-275-576,-7-13,0-1,17 25,-26-71,-14-10,-1 1,-3 1,-38-64,5 11,-461-979,502 1044,-13-25,3-1,2 0,2-2,-11-69,27 111,0 1,1-1,0 0,2 0,0 0,0 0,2 0,0 1,1-1,0 1,1 0,1 0,0 0,1 1,1 0,0 1,1-1,0 1,1 1,22-22,-7 13,0 2,1 0,1 2,1 1,46-20,154-46,-206 75,0 0,1 1,0 2,0 0,32-1,-50 5,0 0,0 1,0-1,0 1,0 0,0 0,-1 1,1-1,0 1,-1 0,1 1,-1-1,0 1,1-1,-1 1,-1 1,1-1,0 0,-1 1,0 0,1 0,-2 0,1 0,0 0,-1 1,0-1,0 1,0-1,0 1,-1 0,1 7,10 57,-3 2,-3-1,-3 1,-8 77,1-85,-4 1,-2-1,-3 0,-3-1,-25 63,-1-20,-5-2,-59 96,96-182,1 0,-1 0,-19 23,21-32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9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782 0,'0'26,"-3"0,0 0,-1-1,-2 1,-9 28,-55 121,43-114,-504 1039,421-885,97-190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09:59.8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0,'4'6,"0"-1,0 1,0 0,0-1,-1 2,4 7,9 19,24 27,2-2,3-2,69 68,174 132,-121-127,-130-104,1-1,67 31,-74-43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3.0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109 108,'-4'0,"1"1,0 0,0 0,0 0,0 1,0-1,0 0,0 1,1 0,-1 0,0 0,1 0,0 0,-1 0,1 1,0-1,0 1,0 0,-1 3,-30 57,31-59,1 1,-1 0,1 0,0 0,0 0,0 0,0 0,1 0,0 0,0 0,1 0,-1 0,1 0,0 0,1 0,2 7,-1-5,1 0,0 0,1 0,-1-1,1 0,1 0,-1 0,1 0,10 7,5 2,2-2,-1 0,1-1,1-1,35 10,-46-16,0-1,0-1,0-1,0 0,1 0,-1-1,20-1,-30-1,1 1,-1 0,0-1,1 0,-1 0,1 0,-1 0,0 0,0-1,0 1,0-1,0 0,0 0,0 0,-1 0,1 0,-1-1,1 1,-1-1,0 0,0 0,0 0,0 0,-1 0,1 0,-1 0,0 0,0 0,0-1,0 1,-1-1,1-6,0-3,-2-1,1 1,-2 0,0-1,0 1,-2 0,1 0,-2 1,1-1,-2 1,0 0,0 0,-1 1,0-1,-1 2,-16-18,10 13,-1 0,0 2,-1-1,-1 2,0 0,0 1,-1 1,0 0,-1 2,-21-7,11 6,0 1,-51-7,57 13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1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0 251,'1'6,"0"1,0 0,0 0,1-1,0 1,0-1,1 1,0-1,5 9,41 57,-31-48,305 367,-240-297,110 125,199 233,-386-445,21 27,-26-32,0-1,0 1,0 0,0-1,-1 1,1 0,0-1,-1 1,1 0,-1 0,0-1,1 1,-1 0,0 0,0 0,0 0,0-1,-1 4,0-5,1 1,0-1,-1 1,1-1,-1 1,1-1,-1 1,0-1,1 0,-1 1,1-1,-1 0,0 1,1-1,-1 0,0 0,1 0,-1 1,0-1,1 0,-1 0,0 0,1 0,-1 0,0 0,0-1,1 1,-1 0,0 0,1 0,-1-1,1 1,-1 0,0-1,1 1,-1 0,1-1,-1 1,1-1,-1 1,1-1,-1 1,1-1,-1 0,-25-24,-16-27,-43-70,26 33,-424-591,439 615,2-2,-35-77,64 116,2-1,0-1,2 0,1 0,1-1,2 1,1-1,0-37,4 64,0-1,0 1,1 0,-1 0,1 0,0 0,0 0,0 0,1 0,-1 0,1 0,0 0,3-4,-3 6,1-1,-1 1,1 0,0 0,0 0,0 1,0-1,0 1,0 0,0-1,0 1,0 0,1 1,-1-1,0 1,1-1,3 1,73-6,-15 0,1 2,0 3,87 11,-136-8,-1 0,1 2,-1 0,0 1,0 0,0 2,-1 0,0 0,0 1,-1 1,0 1,-1 0,0 0,0 2,-1-1,-1 2,0-1,11 18,-13-15,-1 1,0 0,-2 1,0-1,0 1,-2 1,0-1,-1 0,-1 1,0 25,-2-15,-2 0,0 0,-2 0,-1 0,-16 48,-2 2,18-55,-1 1,-1-1,-2-1,0 0,-1 0,-24 38,29-55,0 0,-1 0,1 0,-1 0,0-1,0 0,0 0,-1-1,-10 4,-68 21,29-11,22-5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1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0 280,'1'-5,"-1"0,1 1,0-1,1 1,-1-1,1 1,0-1,0 1,0 0,0 0,1 0,-1 0,1 0,0 1,1-1,-1 1,1 0,-1 0,1 0,0 0,0 1,0-1,0 1,0 0,10-3,11-4,0 2,1 0,36-5,-45 9,435-59,-88 23,24-2,-382 41,-5-1,0 1,1 0,-1-1,0 1,0 0,0 0,1 0,-1 0,0 0,0 0,0 0,1 0,-1 1,0-1,0 0,0 1,0-1,0 1,2 1,-4 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2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0,'3'37,"2"0,1 0,2-1,1 0,20 48,-5-13,316 848,-333-900,171 424,-172-428,1 0,0-1,10 15,-2-9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3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1 464,'10'-1,"0"-1,0 0,0-1,0 0,0-1,-1 0,18-10,15-5,122-46,667-237,-726 270,-72 19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3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1 544,'79'-45,"426"-180,-388 175,64-24,101-45,-259 106,-19 10,0 1,0-1,0 1,0 0,1 1,-1-1,6-1,-1 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4.9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32 870,'0'0,"0"0,0 1,0-1,0 0,0 0,0 0,0 1,0-1,0 0,-1 0,1 0,0 1,0-1,0 0,0 0,0 0,0 1,-1-1,1 0,0 0,0 0,0 0,0 0,-1 1,1-1,0 0,0 0,0 0,-1 0,1 0,0 0,0 0,0 0,-1 0,1 0,0 0,0 0,-1 0,1 0,0 0,0 0,0 0,-1 0,1 0,0 0,0 0,-1 0,1 0,0 0,0-1,0 1,0 0,-1 0,1 0,0 0,0-1,5 25,19 27,2 0,45 65,-2-3,-41-62,-2 2,37 105,-106-244,-33-91,-75-184,136 319,2-1,2 0,2 0,2-1,2 0,2-1,1 1,6-53,-1 67,2 1,0 1,2-1,1 1,21-46,-20 55,1 1,0 0,2 1,0 0,1 0,0 2,2-1,26-21,-36 33,-1 1,1-1,0 1,-1 1,1-1,0 1,1 0,7-3,-11 5,-1 0,1 0,-1 0,0 0,1 0,-1 0,0 0,1 0,-1 1,1-1,-1 0,0 1,0-1,1 1,-1-1,0 1,0 0,0 0,1 0,-1-1,0 1,0 0,0 0,0 0,-1 0,1 1,0-1,0 0,-1 0,1 0,-1 1,1-1,-1 0,1 1,-1-1,0 0,0 1,1-1,-1 2,11 74,-4-1,-3 152,-7-190,-2 1,-1-1,-2-1,-2 1,-1-2,-1 1,-3-2,0 1,-34 51,31-53,3-7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5.3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497 1,'-2'16,"0"1,-1-1,-1 0,-1 0,0 0,-13 28,-2 5,-68 205,-52 137,93-277,-85 148,101-209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5.9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14,'1'-1,"-1"0,1 0,0 0,-1 1,1-1,0 0,0 0,-1 1,1-1,0 0,0 1,0-1,0 1,0-1,0 1,0-1,0 1,0 0,0-1,0 1,0 0,0 0,0 0,0 0,0 0,0 0,0 0,0 0,0 0,0 0,0 1,0-1,2 1,39 8,24 14,113 57,-28-10,93 44,-227-106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6.5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0 295,'0'-4,"0"-6,9-6,2-4,4 2,4-1,3-2,1-1,2 4,1-1,-4 0,-2 2,4-3,3-4,1-2,-5 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7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1,'1'15,"0"1,1-1,1 0,1 0,0 0,1 0,0-1,12 23,10 10,35 50,-28-45,217 339,-229-361,-3-8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4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1 560,'11'1,"0"0,1 1,-1 0,0 0,0 2,-1-1,1 1,-1 1,13 7,16 11,36 29,-18-11,105 79,-80-56,-81-63,0 1,1-1,-1 0,0 0,1 0,-1 0,1-1,-1 1,1 0,0-1,-1 1,1-1,0 1,-1-1,1 0,0 1,0-1,-1 0,1 0,0-1,-1 1,1 0,0 0,-1-1,1 1,0-1,2-1,-1 0,0-1,-1 1,1-1,-1 0,0 0,0 0,0 0,0 0,0 0,-1 0,0-1,2-5,3-10,-2-1,-1 0,2-34,20-239,1-54,-26 324,0 14,0 1,0-1,1 0,0 1,0-1,1 1,5-15,-7 23,0 0,0 0,0 0,0 1,-1-1,1 0,0 0,0 1,0-1,0 0,1 0,-1 0,0 1,0-1,0 0,0 0,0 1,0-1,0 0,0 0,0 0,0 1,1-1,-1 0,0 0,0 0,0 0,0 1,1-1,-1 0,0 0,0 0,0 0,1 0,-1 0,0 1,0-1,0 0,1 0,-1 0,0 0,0 0,1 0,-1 0,0 0,0 0,1 0,-1 0,0 0,0 0,0 0,1-1,-1 1,0 0,0 0,0 0,1 0,-1 0,0 0,0 0,0-1,1 1,-1 0,0 0,0 0,0-1,3 15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8.2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166 443,'-1'-5,"0"0,-1 0,0-1,0 1,0 0,-1 1,0-1,0 0,0 1,0-1,-7-5,-5-9,13 16,-30-42,-49-91,81 136,0 0,0 0,0 0,0 0,0 0,0 0,0 0,0 0,0 0,0 0,0-1,0 1,1 0,-1 0,0 0,0 0,0 0,0 0,0 0,0 0,0 0,0 0,0 0,0 0,0 0,0 0,0-1,0 1,0 0,0 0,0 0,12 13,15 24,363 563,-370-572,-11-18,0 1,-1 1,-1 0,0 0,0 0,-2 1,1-1,6 25,-12-36,0-1,0 0,0 1,1-1,-1 0,0 1,0-1,0 0,0 1,0-1,0 1,0-1,0 0,0 1,0-1,0 1,0-1,0 0,0 1,0-1,0 0,-1 1,1-1,0 0,0 1,0-1,-1 0,1 1,0-1,0 0,-1 1,1-1,0 0,0 0,-1 0,1 1,0-1,-1 0,1 0,0 0,-1 0,0 1,-15-12,-16-25,-34-59,4-2,4-3,5-2,-59-157,107 247,1-1,0 0,0 0,2-1,-1 1,2-1,0 1,0-1,2 1,1-20,0 26,0 0,0 0,1 0,-1 0,1 0,1 1,0-1,-1 1,2 0,-1 0,1 1,0-1,0 1,1 0,-1 0,1 1,0-1,0 1,1 1,10-6,-15 8,0 0,0 0,1 0,-1 0,0 0,0 1,1-1,-1 1,0-1,1 1,-1 0,1 0,-1 0,0 0,1 1,-1-1,5 2,-5-1,-1 0,1 0,-1 0,1 0,-1 1,1-1,-1 0,0 1,1-1,-1 1,0 0,0-1,0 1,0 0,-1 0,1 0,0 2,2 9,-1 0,0 1,-1-1,0 0,-3 16,2-13,0 18,-14 228,8-224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8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170 0,'0'5,"0"5,0 10,0 5,-5 3,-4 6,-7 13,1 8,2 3,-5 5,-4-1,-2 3,-1 3,3-11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09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 60,'0'-5,"0"-5,-4-1,-2-3,5 1,11 7,3 8,5 5,11 0,10 4,7 9,3 0,7 6,7 2,1 2,-11-6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10.0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0,'4'0,"0"1,0 0,-1-1,1 1,0 1,-1-1,1 0,-1 1,0 0,1 0,-1 0,6 5,37 37,-17-15,416 429,-338-340,-82-90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10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1 612,'0'-4,"0"-6,4-5,6-1,5-5,9 0,13-9,13-7,16-12,17-9,16-12,17-7,6 1,3 5,-19 15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11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202 587,'4'2,"-1"0,1 1,-1 0,1 0,-1 0,0 0,0 0,-1 1,1 0,3 7,2-1,99 131,267 357,-364-484,-5-9,-1 0,0 0,0 1,-1-1,1 1,-1 0,0 0,-1 0,0 0,3 13,-5-19,0 1,0-1,0 0,0 0,0 1,0-1,0 0,0 0,0 0,0 1,-1-1,1 0,0 0,0 0,0 1,0-1,-1 0,1 0,0 0,0 0,0 0,-1 1,1-1,0 0,0 0,0 0,-1 0,1 0,0 0,0 0,-1 0,1 0,0 0,0 0,0 0,-1 0,1 0,0 0,0 0,-1 0,1 0,0 0,0 0,-1 0,1-1,0 1,0 0,0 0,-1 0,1 0,0 0,0-1,0 1,-1 0,-13-10,-16-19,1-1,-39-52,32 38,-74-102,7-4,-146-283,173 274,64 131,2 0,1 0,-10-56,18 80,0 0,1-1,0 1,0 0,0 0,0 0,0 0,1 0,0 0,0 0,0 0,0 0,0 0,1 0,0 0,0 1,0-1,0 1,1-1,3-3,-2 3,1 1,-1 0,1 0,0 0,0 1,0-1,1 1,-1 1,0-1,1 1,-1-1,1 2,6-2,10 2,1 0,-1 2,0 0,1 1,-2 1,31 10,-43-11,0 0,0 0,0 1,-1 0,0 0,0 1,0 0,12 11,-18-14,1 1,-1-1,0 1,-1-1,1 1,0 0,-1 0,0 0,1 0,-1 0,0 0,-1 1,1-1,0 0,-1 0,0 1,0-1,0 0,0 0,0 1,-1-1,1 0,-1 0,0 1,0-1,0 0,-3 5,-87 158,64-120,0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11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0 254,'5'0,"13"-4,13-6,18-5,26-1,31-6,31-15,18-12,17-4,-20 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0:12.2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11 252,'-4'4,"-2"-3,5-1,7-1,6-5,14-5,20-5,20-13,19-10,21-11,18-6,-12 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20.8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938 1,'-33'0,"0"2,0 1,0 2,0 1,0 1,1 2,1 1,-1 2,2 1,0 1,0 2,1 1,-28 22,11-3,1 2,1 2,3 1,1 3,3 1,1 2,2 1,3 2,-32 67,54-98,1 0,0 1,1 0,2 0,0 1,1 0,-1 22,4-37,1 1,0-1,1 1,0-1,0 1,0-1,1 1,0-1,0 0,0 0,1 0,0 0,0 0,1-1,-1 0,1 1,0-1,1 0,-1-1,1 1,0-1,0 0,1 0,-1 0,1-1,8 4,47 17,2-3,0-2,110 16,-154-31,13 2,21 5,1-2,76 2,-122-11,0-1,1 0,-1-1,0 0,-1 0,1-1,0 0,-1 0,1 0,-1-1,0 0,9-7,7-8,0-1,21-24,6-5,1-7,-40 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21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2196 73,'-9'-8,"0"1,-1 0,0 0,0 1,-1 0,1 0,-1 2,0-1,-1 1,1 1,-1 0,1 1,-1 0,0 0,0 1,0 1,0 0,0 1,-15 3,-15 3,1 3,0 2,0 1,-42 21,-81 39,3 8,3 6,4 8,5 6,4 6,5 6,-150 159,244-225,2 3,2 2,-61 99,85-119,2 1,0 1,3 0,1 1,1 0,2 1,2 1,-4 43,9-43,1 0,2 0,2 0,2 0,1 0,1-1,25 69,-14-59,2-2,3 0,1-2,1 0,49 58,-26-45,2-3,2-2,2-2,2-2,2-4,2-1,2-4,84 39,-70-44,2-3,1-3,157 28,-130-38,0-6,171-3,-233-9,-1-1,0-3,0-1,0-2,44-16,-55 13,0-2,-1-1,-1-1,0-2,-1-1,51-44,-35 20,-1-1,-3-3,68-100,-62 72,-3-1,39-99,-56 105,-4-1,-2-1,-4-1,-3 0,-3-1,-4-1,-2 1,-4-1,-3 0,-19-117,4 97,-4 1,-4 1,-4 1,-4 2,-4 1,-4 2,-90-144,119 213,0-1,-1 1,-1 1,-1 1,0 0,-1 0,-1 2,0 0,-1 1,0 1,-27-14,22 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5.7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180 832,'0'-1,"0"0,0 1,0-1,-1 0,1 1,0-1,0 0,0 0,-1 1,1-1,0 0,-1 1,1-1,0 1,-1-1,1 0,-1 1,1-1,-1 1,1-1,-1 1,0-1,1 1,-1 0,1-1,-1 1,0 0,1-1,-1 1,0 0,0 0,1 0,-1 0,0-1,0 1,1 0,-1 0,0 0,1 1,-1-1,0 0,0 0,1 0,-1 0,0 1,1-1,-1 0,0 1,0 0,-3 0,1 0,-1 1,1-1,0 1,-1 0,1 0,0 1,-4 3,-2 6,0 1,1 0,1 0,0 1,1 0,1 0,-5 18,-20 109,25-114,-4 20,3 1,1 0,3 1,1-1,12 95,-7-123,0 1,1-1,1-1,1 1,0-1,2 0,0-1,1 0,1 0,1-1,0-1,1 0,1 0,0-1,1-1,27 20,-26-25,0 0,0-1,1-1,0 0,0-1,1-1,-1 0,1-2,0 0,0-1,1-1,-1 0,0-1,0-2,0 1,1-2,22-7,15-5,0-3,-1-3,-1-2,56-33,-30 11,-1-4,-3-4,-2-2,96-94,-84 61,-4-3,128-186,-188 244,-2 0,-1-1,-1 0,18-53,-32 76,-1-1,1 0,-2 0,0-1,0 1,-1 0,-1-1,0 1,-1-1,0 1,0 0,-2 0,1-1,-2 1,0 1,0-1,-10-18,-6 2,-1 1,-1 1,-1 1,-2 1,-40-32,-3-3,27 20,-17-16,-96-70,150 122,0 0,-1 0,1 1,0 0,-1 0,1 0,-1 1,0-1,1 1,-8-1,11 2,0 0,0 0,0 0,0 0,0 1,0-1,0 0,0 0,0 1,0-1,0 1,0-1,0 1,0-1,0 1,1-1,-1 1,0 0,1-1,-1 1,0 1,0 0,0 0,0 0,0 0,0 0,1 1,-1-1,1 0,0 0,-1 1,1-1,0 0,0 0,1 3,3 25,1-1,1-1,2 1,1-1,13 29,73 137,-58-124,541 934,-562-976,35 45,-34-50,26 47,-35-55,-7-12,-1-6,-4-23,-2-78,8-145,3 204,2 0,2 1,2 0,2 1,1 0,29-57,-40 94,-1 1,1 0,1 0,-1 0,1 0,0 0,0 1,0 0,1 0,0 0,0 0,0 1,0 0,0 0,0 0,11-4,-7 5,-1 0,1 1,0 0,-1 1,1-1,0 1,-1 1,1 0,0 0,12 4,7 4,0 2,-1 0,-1 2,0 0,43 32,-66-43,148 110,-128-92,0 1,-2 0,0 2,20 30,61 113,20 25,-112-176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6.9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17,'-5'-5,"-9"-7,13 37,12 34,3 0,33 91,-14-53,10 45,95 271,-135-405,0-1,0 0,0 0,1 0,0-1,1 1,0-1,0 0,0 0,0-1,1 1,0-1,0-1,9 6,-8-7,0 0,0-1,0 0,1 0,-1 0,1-1,0-1,-1 1,1-1,0 0,-1-1,1 0,-1 0,13-4,502-162,-355 106,-127 51,-32 8,0 1,-1-1,1-1,0 1,-1-1,0 0,0-1,11-7,-14 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7.6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11 233,'-4'0,"-2"-4,9-2,8-3,7-6,8-3,5 0,5 0,6-1,-1-3,1 3,-2 5,-7 1,-6-3,-3 3,-5-2,-7 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8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36 230,'-3'0,"0"0,0 0,0 1,0 0,0-1,0 1,0 0,0 0,-5 3,7-1,19-11,252-147,-260 150,1 0,0 0,0 1,1 1,-1 0,24-3,21-5,35-13,-43 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9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1866 383,'-17'-27,"-1"1,0 1,-2 1,-1 1,-1 0,-1 2,-1 0,-27-17,23 18,-1 2,0 0,-2 2,1 2,-2 0,0 2,0 2,-1 1,-64-9,57 14,0 2,-1 2,1 2,1 1,-1 2,0 2,-71 22,64-13,1 2,1 3,0 1,2 3,1 1,0 2,2 1,2 3,1 1,1 2,2 1,2 2,1 1,-32 53,19-10,4 1,3 3,4 1,-22 93,39-120,2 0,3 0,3 1,2 0,3 0,9 110,-2-139,1-1,1 1,1-2,2 1,2-1,0 0,2-1,1-1,2 0,0-1,2 0,1-2,1 0,44 42,-2-16,1-2,128 73,157 48,-300-149,1-2,1-2,96 19,-119-32,0-2,0 0,0-2,0-1,0-1,0-1,-1-1,1-2,36-12,39-21,185-101,79-80,-347 207,408-275,-365 240,-2-3,-3-2,-2-3,74-97,-116 136,-1-1,-1-1,-1 0,-1 0,-1-1,0 0,-2-1,0 1,5-34,-9 36,-1 0,-1 1,-1-1,0 0,-1 0,-1 0,0 1,-1-1,-2 1,1 0,-15-28,1 12,0 0,-3 2,0 0,-36-36,12 19,-87-67,96 88,-1 2,-1 1,-73-31,-134-38,229 87,-65-20,-1 4,0 4,-96-9,163 25,-72-4,80 6,0 0,0 1,0 0,0 1,0 0,0 0,0 0,-12 6,-27 13,24-13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36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2359,'3'0,"1"-1,-1 0,0 0,1-1,-1 1,0-1,0 1,0-1,0 0,0 0,0-1,-1 1,1 0,-1-1,4-3,31-44,-25 36,0 0,1 0,1 1,0 1,1 0,0 1,31-17,-3 1,431-263,-391 248,2 4,2 3,179-45,-11 25,260-63,-89 11,750-89,170 123,3 73,115 30,-563 33,-838-56,-24-6,0-1,0-2,0-2,0-1,-1-2,44-14,-25 7,7 4,2 2,-1 3,106 5,24-2,235-31,213-7,-613 40,-4 1,-1-1,1-1,-1-2,0 0,27-8,-117-11,34 10,1-2,0-2,1 0,1-2,-40-32,-117-122,133 119,-2 3,-102-74,146 117,0 1,0 1,-1 0,0 0,1 1,-1 1,-1-1,-14-1,143-9,-48 12,0 4,80 11,134 36,-253-44,-17-3,0 0,0 1,0 0,0 1,-1 0,18 9,-29-12,0 0,0 0,0-1,-1 1,1 0,0 0,-1 0,1 0,-1 0,1 0,-1 0,0 0,1 0,-1 0,0 0,1 0,-1 0,0 0,0 0,0 0,0 0,0 0,0 1,-1-1,1 0,0 0,0 0,-1 0,1 0,-1 0,1 0,-1 1,-23 36,14-24,-17 32,-77 141,66-118,-4-2,-49 61,-30 47,99-137,17-27,-1 1,0-1,-1-1,0 1,-1-1,0 0,-1-1,-12 12,20-21,1 1,-1-1,1 0,-1 1,1-1,-1 0,0 1,1-1,-1 0,1 0,-1 0,0 1,1-1,-1 0,1 0,-1 0,0 0,1 0,-1 0,0 0,1 0,-1 0,0-1,1 1,-1 0,1 0,-1 0,0-1,1 1,-1 0,1-1,-1 1,1 0,-1-1,1 1,-1-1,1 1,0-1,-1 1,1-1,0 1,-1-1,1 0,0 1,-1-1,1 1,0-1,0 0,0 1,0-1,0 1,0-1,0 0,0 1,0-1,0-1,0-43,0 43,24-1109,-24 953,0 138,1 15,-1-1,1 0,-1 0,-1 1,1-1,-1 0,0 0,0 1,0-1,-1 1,-3-8,4 13,1 0,-1 0,1 0,0 0,-1 0,1 0,-1 1,1-1,0 0,-1 0,1 0,0 1,-1-1,1 0,0 0,-1 1,1-1,0 0,-1 1,1-1,0 1,0-1,0 0,-1 1,1-1,0 0,0 1,0-1,0 1,0-1,0 1,0-1,0 0,0 1,0-1,0 1,0-1,0 1,0-1,0 1,-4 22,3 7,1 1,2-1,1 0,1 0,2 0,0-1,13 32,87 197,-88-218,-4-11,0-2,26 35,-30-47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38.0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202 1,'-12'-1,"0"1,0 1,-1 0,-22 5,31-4,0-1,0 1,0 0,1 0,-1 0,0 1,1-1,-1 1,1 0,0 0,0 0,0 0,1 1,-1-1,1 1,-1 0,-2 6,-6 16,1 0,2 1,0 0,2 0,0 1,-2 42,8 169,1-225,0 0,1 0,1-1,0 1,1-1,0 0,1 0,0 0,1 0,0-1,14 18,-9-16,0-1,1 0,1 0,0-2,1 0,0 0,1-1,28 14,-18-13,0-1,0-2,1 0,0-2,0-1,0-1,37 1,191-9,-228 2,92-10,-104 9,0 0,0 0,-1-2,1 0,-1 0,16-9,-27 12,0 0,0 0,0 0,0 0,0 0,0 0,0-1,-1 1,1 0,-1-1,1 0,-1 1,0-1,0 0,-1 1,1-1,0 0,-1 0,0 0,1 0,-1 0,0 0,-1 1,1-1,0 0,-1 0,0 0,1 0,-1 1,0-1,-1 0,-1-3,-5-12,-1 1,-1-1,-18-24,22 34,-38-56,-3 2,-3 2,-2 2,-3 2,-2 3,-2 3,-76-50,119 91,0 1,0 1,-1 1,0 0,0 1,0 1,-1 1,-22-2,24 5,4 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38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40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452 45,'-13'-1,"1"0,-1-1,1-1,0 0,0-1,-13-5,11 4,1 0,-1 1,-27-4,27 8,-1 1,0 0,1 1,0 0,-1 1,1 1,0 0,0 1,1 0,0 2,-24 14,30-17,1 0,1 1,-1 0,1 0,-1 0,1 1,1-1,-1 1,1 1,0-1,0 0,1 1,0 0,0 0,-2 8,4-5,0 0,0 0,1 0,0 0,1 0,0 0,0 0,1 0,0 0,7 16,11 44,-15-49,1 0,1 0,0 0,2-1,0 0,13 19,-22-38,1 0,-1-1,1 1,-1 0,1 0,-1 0,1-1,0 1,-1 0,1-1,0 1,-1-1,1 1,0-1,0 1,0-1,0 1,-1-1,1 0,0 0,0 1,0-1,0 0,0 0,0 0,0 0,0 0,0 0,0 0,0 0,0 0,-1-1,1 1,0 0,0-1,0 1,0 0,1-2,27-32,-5 6,-2 13,2 2,-1 0,1 2,1 0,0 2,1 1,34-7,187-19,-137 24,1 5,112 9,-220-3,1-1,0 1,0 0,-1 0,1 0,0 1,-1-1,1 1,-1 0,0 0,0 0,0 0,0 1,0-1,0 1,0 0,-1 0,1 0,-1 0,0 0,0 0,0 1,0-1,-1 1,2 6,3 8,-2 0,-1 0,0 0,0 22,-1-18,0-5,-1 0,-1 1,-1-1,0 1,-1-1,-1 0,-7 26,5-31,0 1,-1-1,0 1,-1-2,-1 1,1-1,-2 0,0 0,0-1,-13 11,-92 69,22-20,89-68,-172 137,141-115,-2-1,-1-2,-49 21,62-35,0-1,-1 0,1-2,-1-2,0 0,1-1,-1-1,0-2,-25-4,48 6,-1-1,0 1,0-1,1 0,-1 1,0-1,1 0,-1-1,1 1,0 0,-5-4,-4-6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42.2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1 133,'0'-1,"0"0,1 0,-1 0,1 0,0 0,-1 0,1 0,0 0,-1 0,1 0,0 0,0 0,0 0,0 1,0-1,0 0,0 1,0-1,0 1,0-1,0 1,0 0,1-1,-1 1,0 0,0 0,2 0,38-5,-36 5,67-3,-42 3,-1-1,0-2,1 0,44-13,-33 4,-19 6,0 0,0-2,-1 0,0-2,20-11,-27 10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51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0,'2'13,"1"0,0 0,1 0,1 0,0-1,1 1,0-1,12 17,-5-5,121 204,-79-138,-8-13,70 89,-19-45,6-4,212 183,27-3,-246-213,-56-46,2-2,2-2,64 37,129 41,-143-69,55 38,-24-11,298 179,-176-96,-218-139,1-1,0-1,1-1,0-2,52 8,-37-8,77 26,97 40,30 12,91 55,217 79,-243-142,-106-32,92 56,-302-103,1 1,-1-1,1 0,-1 0,0 1,1-1,-1 0,1 0,-1 0,1 0,-1 1,1-1,-1 0,0 0,1 0,-1 0,1 0,-1 0,1 0,-1 0,1-1,-1 1,1 0,-1 0,1 0,-1 0,0-1,1 1,-1 0,1 0,-1-1,0 1,1 0,-1-1,1 1,-4-20,-23-31,21 42,-43-72,-98-125,21 32,107 147,1-1,-16-36,28 51,0 0,1 0,1 0,0 0,1-1,0 1,1-27,1 32,1-22,4 27,3 17,34 80,280 570,-300-628,41 48,-42-56,-21-28,0 0,1 0,-1 1,0-1,0 0,0 0,1 1,-1-1,0 0,0 1,0-1,0 0,0 1,1-1,-1 0,0 1,0-1,0 0,0 1,0-1,0 1,0-1,0 0,0 1,-1-1,1 0,0 1,0-1,0 0,0 1,0-1,-1 0,1 0,0 1,0-1,-16 7,-32-4,33-2,-211 17,-501 59,473-25,215-41,0 2,1 1,1 2,-47 27,80-40,0-1,1 1,-1 1,1-1,0 0,0 1,0 0,0-1,0 1,-2 6,-16 20,29-63,17-12,2 2,63-81,-40 58,364-474,-235 309,-168 218,-2-1,0 0,0 0,-1 0,-1-1,0 0,-2-1,6-20,-2 12,1 0,1 2,1-1,1 1,0 1,2 0,0 1,22-21,-36 40,0 0,-1-1,1 1,0 0,1 0,-1-1,0 1,0 0,0 0,1 0,-1 1,0-1,1 0,-1 0,1 1,-1-1,1 1,-1-1,1 1,-1 0,1-1,-1 1,1 0,0 0,-1 0,1 0,-1 0,1 1,2 0,8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6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132 93,'-1'6,"0"0,-1-1,0 1,0-1,-1 1,0-1,0 0,-5 7,-7 15,-3 17,3 1,1 1,2 1,-8 67,12-34,3 146,6-215,5 65,-6-72,1 0,0 0,0 0,0 0,0 0,1 0,0-1,0 1,0 0,0-1,0 1,1-1,-1 0,6 5,-6-7,-1 0,1-1,-1 1,1 0,0-1,0 1,-1-1,1 0,0 1,0-1,0 0,-1 0,1 0,0 0,0-1,0 1,-1 0,1-1,0 0,0 1,-1-1,1 0,-1 1,1-1,0 0,-1 0,0-1,1 1,-1 0,0 0,1-1,-1 1,0 0,1-3,5-5,0 0,-1 0,0 0,5-13,8-23,-1-2,-2 0,-3-1,-1-1,5-52,-8 14,-4 0,-6-90,1 175,-10-86,10 84,-1 0,0 0,0 0,0 0,0 0,-1 0,0 0,1 0,-1 1,-1-1,1 1,0-1,-1 1,0 0,0 0,0 0,0 0,-4-2,6 4,1 1,0 0,-1-1,1 1,-1 0,1 0,0 0,-1-1,1 1,0 0,-1 0,1 0,-1 0,1 0,-1 0,1 0,0 0,-1 0,1 0,-1 0,1 0,-1 0,1 0,0 0,-1 0,1 0,-1 0,1 1,0-1,-1 0,1 0,0 1,-1-1,1 0,0 0,-1 1,1-1,-1 1,3 19,16 21,323 467,-299-455,3-3,89 78,-117-114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53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60,'0'-3,"-1"0,1 0,-1 0,1 0,-1 0,0 0,0 0,-1 0,1 1,-1-1,1 0,-1 1,0-1,0 1,0 0,0-1,0 1,0 0,-4-2,5 3,0 1,0-1,0 1,0-1,0 1,0-1,0 1,0 0,0 0,0-1,0 1,0 0,0 0,0 0,0 0,0 0,0 1,0-1,0 0,0 0,0 1,-2 0,2 0,-1 0,1 0,0 0,-1 1,1-1,0 1,0-1,0 1,0-1,0 1,1 0,-1-1,0 1,1 0,-1 0,1-1,-1 4,-1 18,1 1,2-1,0 0,1 0,1 0,1-1,1 1,8 22,-1-2,0 5,3 0,2-2,2 0,2-1,1-1,3-1,2-1,1-1,2-1,40 40,-48-59,0-1,2-1,0-1,0-1,2-1,0-2,51 21,-55-27,2-1,-1-1,0-1,1-1,0-2,0 0,0-1,0-2,0 0,39-8,-57 8,0 0,0-1,0 0,0 0,0 0,-1 0,1-1,-1 0,0 0,0 0,7-7,-10 8,0 0,0 0,-1-1,1 1,-1-1,0 1,0-1,0 1,0-1,0 0,0 1,-1-1,0 0,1 0,-1 1,0-1,0 0,0 0,-1 1,1-1,-1 0,1 0,-1 1,0-1,0 0,0 1,-2-4,-14-25,-1 1,-1 1,-41-47,18 23,-42-50,-4 4,-190-162,256 243,-1 2,0 1,-1 1,-1 1,0 0,-1 3,0 0,-54-12,58 18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53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1,'4'0,"2"0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54.9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0,'1'7,"0"0,0 0,1 0,0 0,0 0,0-1,1 1,6 9,35 55,-28-47,35 49,3-2,4-3,2-2,3-3,2-2,102 71,-151-121,0-1,0-1,34 15,-45-22,0 0,0 0,1 0,-1-1,1 0,-1 0,1 0,-1-1,1 0,0 0,-1 0,1-1,-1 0,1 0,-1 0,1-1,7-2,-10 1,-1 1,1-1,0 1,-1-1,0 0,0 0,0 0,0 0,0 0,0 0,-1 0,1-1,-1 1,0-1,0 1,0-1,-1 1,1-1,-1 1,0-1,0 0,0 1,-1-6,-1-7,0 0,0 1,-2 0,-5-16,-3 0,-23-44,21 48,1 1,-9-33,21 59,1-1,0 1,0-1,-1 1,1-1,0 1,0-1,0 1,0 0,0-1,0 1,0-1,0 1,0-1,0 1,0-1,0 1,0-1,0 1,0-1,1 1,-1-1,0 1,0 0,0-1,1 1,-1-1,0 1,1 0,-1-1,0 1,1 0,-1-1,0 1,1 0,-1 0,1-1,-1 1,0 0,1 0,-1 0,1 0,-1-1,1 1,-1 0,1 0,-1 0,1 0,-1 0,1 0,-1 0,1 0,-1 0,0 1,1-1,-1 0,1 0,-1 0,1 0,-1 1,1-1,-1 0,0 0,1 1,-1-1,0 0,1 1,32 17,205 180,-109-84,20 10,144 123,-212-177,-66-53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3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2401 584,'0'-14,"-1"1,-1-1,0 0,0 0,-2 0,1 1,-2 0,0 0,0 0,-1 0,-1 1,0 0,-14-18,-5-3,0 1,-3 1,0 1,-2 1,-1 2,-1 2,-1 0,-49-24,52 32,0 2,-1 2,-1 1,0 1,0 2,-1 1,0 2,-1 1,1 2,-52 2,59 4,0 1,1 1,-1 2,2 0,-1 2,1 1,0 1,1 1,-33 22,3 2,2 3,-86 82,57-37,4 3,4 3,-62 101,-154 318,210-344,-99 296,138-326,6 2,-29 253,57-331,3 1,2-1,3 1,16 96,-12-126,2-1,0 0,2-1,1 1,1-2,2 0,0 0,2-2,1 0,1 0,22 22,-7-14,1-1,2-1,1-2,2-2,65 35,-47-34,1-2,2-3,94 24,-10-18,1-7,279 8,-113-30,0-14,-1-13,576-126,-867 149,267-75,-254 68,-1-1,-1-2,0-1,-1-2,0 0,40-34,-56 38,0 0,-1-1,0 0,-1-1,-1 0,-1-1,0 0,0 0,-2-1,0 0,-1-1,-1 1,-1-1,0 0,-1 0,-1 0,-1-22,-1-16,-4 0,-1 1,-3-1,-21-74,-5 1,-6 2,-6 2,-4 1,-68-116,67 150,-5 2,-2 2,-5 3,-3 3,-133-123,142 154,-2 3,-3 3,-1 2,-136-64,128 68,1-3,2-3,-115-96,143 107,-1 3,-2 1,-1 2,-61-26,95 47,1 0,-1-1,1 0,1-1,-1 1,1-2,0 1,0-1,1 0,0-1,1 0,0 0,0 0,1-1,0 0,0 0,1 0,1 0,0-1,-2-11,0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15.3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30 532,'2'23,"1"-1,1 0,0 0,2 0,11 26,-3-5,206 617,-139-422,-266-760,147 405,2 11,2 8,4-1,-23-128,51 215,1-1,0 1,0 0,1-1,4-24,-4 35,0 1,1-1,-1 0,1 1,0-1,-1 0,1 1,0-1,0 1,0-1,0 1,0 0,1-1,-1 1,0 0,0 0,1 0,-1 0,1 0,1-1,0 1,0 1,-1 0,1-1,0 1,0 0,0 0,0 1,-1-1,1 1,0-1,0 1,-1 0,1 0,0 0,-1 0,5 3,24 13,-2 1,-1 2,35 30,75 79,-74-67,137 132,122 113,-314-298,35 26,-44-34,1-1,0 1,-1-1,1 1,0-1,0 1,-1-1,1 0,0 1,0-1,0 0,-1 0,1 0,0 1,0-1,0 0,0 0,0 0,-1-1,1 1,0 0,0 0,0 0,0-1,-1 1,1 0,0-1,0 1,0 0,-1-1,1 1,0-1,-1 0,1 1,0-1,-1 1,1-1,-1 0,1 1,-1-1,0 0,1 0,-1 0,1 1,-1-1,0 0,0 0,0 0,1 0,-1-1,3-21,-2-1,0 1,-1-1,-2 0,0 1,-8-34,5 27,-71-347,-13-99,88 468,1 0,-1 0,1-1,1 1,-1 0,4-13,-4 20,1 0,-1 0,0 0,1 0,-1 0,1 0,-1 0,1 0,-1 0,1 0,0 1,0-1,-1 0,1 0,0 1,0-1,0 0,0 1,0-1,0 1,-1-1,3 0,-1 1,0 0,0 0,0 1,0-1,0 0,0 1,-1-1,1 1,0 0,0-1,0 1,-1 0,1 0,0 0,-1 0,1 1,1 1,34 30,-2 1,34 44,-23-26,161 197,46 50,-238-283,-1 0,-1 1,0 1,-2 0,0 0,-1 1,14 36,-22-49,1-1,0 0,0 0,0-1,1 1,-1 0,1-1,0 0,0 0,1 0,-1-1,8 5,71 36,-35-21,138 91,-144-89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1:59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4024 3817,'-4'3,"0"-1,0 0,0 1,0 0,1 0,-1 0,1 0,0 1,0-1,0 1,-3 5,-1 0,-79 98,41-48,-98 98,-581 450,640-539,46-38,-2-3,0-1,-2-2,-1-2,0-1,-55 16,39-19,-1-2,-1-4,0-1,-84 2,-240-11,317-6,0-4,1-2,-110-32,82 11,1-4,2-4,-140-82,189 95,1-2,2-2,1-2,2-1,0-2,3-1,1-2,2-1,-32-53,6-12,5-2,5-2,4-3,-38-157,38 78,-35-364,43 234,-11-186,46 128,6 276,33-174,-20 188,3 1,5 0,3 2,3 2,4 1,89-143,-79 154,3 2,3 3,3 2,2 3,71-58,-96 93,1 2,1 1,1 1,1 2,0 2,2 1,0 2,0 2,1 1,1 3,0 1,54-4,182 6,9 0,-116 2,0 7,254 38,-410-39,0 2,0-1,0 2,0 0,-1 0,25 15,71 55,-50-32,529 314,-379-237,-190-107,0 0,-2 2,1 0,-2 1,23 28,34 31,-72-73,1 0,0-1,-1 0,1 1,0-1,0 0,0 0,0 0,0 0,0 0,0 0,0-1,0 1,1-1,-1 1,0-1,0 0,5 0,-6-1,0 1,0-1,0 0,0 0,0 0,0 0,0 0,0 0,0 0,-1 0,1 0,0 0,-1 0,1 0,-1-1,1 1,-1 0,1 0,-1-1,0 1,0 0,0-1,1 1,-1 0,-1-1,1 1,0 0,0-1,0 1,-1 0,1 0,-2-3,-10-49,-32-88,-3-8,37 106,6 21,-1 0,-1 0,-2 0,-13-30,21 51,0 1,0-1,-1 1,1 0,0-1,0 1,0 0,0-1,0 1,0 0,0-1,-1 1,1 0,0-1,0 1,-1 0,1-1,0 1,0 0,-1 0,1-1,0 1,0 0,-1 0,1 0,0-1,-1 1,1 0,-1 0,1 0,0 0,-1 0,1 0,0 0,-1 0,1 0,0 0,-1 0,1 0,-1 0,1 0,0 0,-1 0,-5 19,4 34,2-52,12 166,-12-161,1 0,-1 0,0 0,-1 0,1 0,-1 0,0 0,-1 0,1-1,-1 1,0 0,-1-1,1 0,-1 1,0-1,0 0,-1 0,1-1,-1 1,0-1,-1 0,-4 4,-4 2,-1-2,1 0,-2-1,1 0,-1-1,0 0,-18 3,16-3,1 0,0 0,1 1,0 1,0 1,0 0,1 1,-22 20,0 7,-50 62,-20 21,104-117,-1-1,0 1,1-1,-1 0,0 0,0 0,-1-1,1 1,0-1,-7 2,10-2,-1-1,1 0,-1 0,1 0,-1 0,0 0,1 0,-1 0,1-1,-1 1,1 0,-1 0,1 0,-1 0,1-1,-1 1,1 0,-1-1,1 1,0 0,-1-1,1 1,-1 0,1-1,0 1,-1-1,0-1,1 0,-1 0,1 1,-1-1,1 0,0 0,0 0,0 1,0-1,0 0,0 0,1-3,3-8,0-1,1 1,1-1,0 2,11-18,10-24,-7 7,31-53,-41 84,0 0,1 0,1 1,1 1,0 0,22-18,7-2,57-42,-87 68,-1-2,0 1,0-1,-1-1,-1 0,15-21,-10 13,0 3,-11 13,-1 1,1-2,0 1,-1 0,0 0,1-1,-1 1,2-8,-2 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01.0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 7,'-2'25,"0"0,-2 0,-9 31,-4 26,13-50,-12 77,6-1,3 123,6-229,1 1,0-1,0 0,0 0,0 0,0 0,1 1,-1-1,1 0,0 0,-1 0,1 0,0 0,0 0,0 0,0 0,0-1,1 1,-1 0,1 0,-1-1,1 1,-1-1,1 0,0 1,0-1,0 0,0 0,2 1,0-2,1 0,-1 0,1 0,-1 0,1-1,-1 0,1 0,-1 0,1 0,-1-1,0 1,0-1,5-3,0 0,-1 0,0 0,0-1,0 0,-1-1,1 0,-1 0,-1 0,0-1,0 0,0 0,-1-1,0 0,-1 1,0-1,4-14,2-12,-2 0,-1-1,2-42,-6 48,-2 18,2-13,-1 0,0 0,-4-33,1 53,1-1,-1 1,0 0,0-1,-1 1,1 0,-1 0,0 0,-1 0,1 1,-1-1,0 1,0-1,0 1,-1 0,0 0,1 0,-1 1,-1-1,1 1,-7-4,-57-17,57 21,0 0,0-1,0 0,1 0,-1-1,1-1,-14-9,-55-46,68 50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01.6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11,'0'-5,"0"-1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02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0,'-1'8,"2"-1,-1 1,1-1,0 1,1-1,0 0,0 0,0 1,1-2,0 1,7 11,-1-6,0 0,1-1,1 0,22 17,256 251,-48-40,-229-229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30.8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11819 1,'-1'3,"1"-1,-1 1,0-1,1 1,-1 0,0-1,-1 0,1 1,0-1,-1 0,1 1,-1-1,0 0,-3 3,-33 28,26-23,-73 52,-3-3,-165 81,187-105,-1882 872,1722-815,-222 86,-13-31,-140-21,430-93,-119 37,66-13,-25 1,-225 48,-22 1,-253 45,507-119,-121 21,341-48,1 0,1 1,-1 1,1 2,-34 20,-36 16,51-31,0-2,-1-2,0-2,-1-1,0-2,0-2,-82-3,-7-11,-152-31,73 8,152 25,-504-80,469 73,-185-8,222 18,-100-21,-5-1,-48 13,129 11,0-3,1-3,-112-29,148 27,1-3,0-1,1-2,1-2,-38-24,-224-157,235 157,2-2,-60-57,98 78,1-1,1-1,2-1,1-1,0-1,-31-63,33 44,18 46,0-1,1 0,-1 1,1-1,-1 0,1 1,0-1,0 0,0 1,0-1,0 0,1 1,-1-1,1 0,0 1,1-4,-2 6,0 0,1 0,-1 0,0 0,1 0,-1 0,0 0,1 0,-1 1,0-1,1 0,-1 0,0 0,1 0,-1 0,0 0,0 1,1-1,-1 0,0 0,0 0,1 1,-1-1,0 0,0 0,0 1,1-1,-1 0,0 0,0 1,0-1,0 0,0 1,1-1,-1 0,0 1,0-1,0 0,0 1,0-1,0 0,0 1,0-1,0 0,0 1,-1-1,1 1,5 19,6 50,4-1,31 91,62 126,-55-155,-11-20,-38-115,-2-15,0-21,-7-24,-3 1,-3 0,-23-72,-73-180,-4-12,110 323,0 0,0 0,0 0,0 0,1 0,-1 0,1 0,0 0,0 0,0 0,1 0,1-7,-1 10,0-1,1 1,-1 0,0-1,0 1,1 0,-1 0,1 0,-1 0,1 0,-1 0,1 1,-1-1,1 0,0 1,-1-1,1 1,0 0,0 0,-1-1,1 1,0 0,0 0,-1 1,1-1,0 0,0 1,-1-1,1 1,1 0,178 23,323 3,-371-25,-66 1,79 12,-143-14,0-1,0 1,0 0,0 0,0 0,0 0,0 0,-1 0,1 1,0 0,2 1,-4-2,0 0,0 1,0-1,0 0,0 0,-1 0,1 1,0-1,-1 0,1 1,-1-1,1 0,-1 1,0-1,1 1,-1-1,0 3,-1 3,0 0,-1 0,0 0,0 0,-1 0,0 0,-5 10,2-6,-499 988,417-834,87-164,0 1,1 0,-1-1,0 1,0-1,0 1,-1-1,1 1,0-1,0 0,-1 0,1 1,-3 0,3-2,1 1,-1-1,1 0,-1 0,0 0,1 0,-1 0,1 0,-1 0,0 0,1 0,-1 0,0 0,1 0,-1 0,1 0,-1-1,1 1,-1 0,0 0,1-1,-1 1,1 0,-1-1,1 1,-1-1,-1-1,1 0,0 0,0 0,-1 0,1 0,1 0,-1 0,0-1,0 1,1 0,-1-1,1 1,0 0,0-1,0 1,0 0,0-1,0 1,1-3,14-56,-8 35,7-53,-14 77,1 0,-1 1,0-1,0 0,0 0,-1 0,1 0,0 1,-1-1,1 0,-1 0,0 1,1-1,-1 0,0 1,0-1,0 0,0 1,0 0,-1-1,0 0,-35-16,27 14,-6-2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7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0,'0'5,"0"5,0 6,0 5,4 7,11 8,7 7,9 5,3 3,1-2,-2-6,-1-1,-7-2,-3-5,-5-3,-5-8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32.3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91,'-1'-6,"0"0,-1-1,0 1,0 0,-1 0,0 0,0 0,0 0,0 1,-1 0,-6-8,9 12,-1 0,1 0,0 0,0 0,-1 0,1 0,-1 0,1 0,0 1,-1-1,0 0,1 1,-1-1,1 1,-1 0,0 0,1-1,-1 1,0 0,1 0,-1 1,1-1,-1 0,0 0,-2 2,1 0,0-1,0 1,0 1,0-1,0 0,1 1,-1-1,1 1,-1 0,1 0,-2 4,-5 9,1 0,1 0,-9 29,6-15,-39 147,44-154,1 0,2-1,0 1,1 1,4 40,-2-58,0-1,1 1,-1-1,1 0,0 0,0 0,1 0,0 0,0 0,0-1,0 1,0-1,1 0,0 0,0 0,0 0,1-1,-1 0,1 0,0 0,-1 0,1-1,1 0,-1 0,0 0,0-1,1 1,-1-1,9 0,15 2,-1-2,0 0,1-2,37-7,-65 8,2 0,-1 0,0-1,1 1,-1-1,0 1,0-1,1 0,-1 0,0 0,0 0,0-1,0 1,0 0,0-1,0 0,-1 1,1-1,-1 0,1 0,-1 0,3-4,-2 2,-1 0,0-1,1 1,-1-1,-1 1,1-1,-1 0,0 1,0-1,-1-8,0 1,-2 1,1-1,-1 0,-1 1,0 0,-1 0,0 0,-9-13,-9-5,-2 0,-37-33,8 9,-55-72,104 119,4 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32.8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0,'5'0,"5"0,1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34.3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1 457,'1'-6,"1"0,0 0,0-1,0 2,1-1,0 0,0 0,0 1,1 0,0 0,0 0,0 0,6-4,3-6,32-39,1 1,91-77,-119 116,0 0,1 2,0 0,1 1,0 1,0 1,1 1,1 0,-1 2,1 1,0 0,39-2,-47 6,0 0,1 1,-1 1,0 0,1 1,-1 1,0 0,0 0,-1 2,1 0,-1 0,0 1,0 1,-1 0,1 1,-2 0,1 1,-1 0,-1 1,0 0,0 1,13 18,-15-17,0 1,-1 0,0 1,-1-1,0 1,-1 0,0 1,-2-1,0 1,0 0,-1 0,-1 0,-1 0,0 0,-1 0,0 0,-1 0,-1 0,0 0,-1-1,-1 0,0 0,-1 0,-1 0,-15 24,-34 35,-195 281,135-161,-92 214,192-380,11-21,8-18,8-12,2 1,0 0,1 1,1 1,2 0,30-31,18-23,-24 15,14-17,-49 71,0 1,0 0,0 1,1-1,0 1,0 0,0 1,0-1,1 1,-1 1,11-3,17-2,44-4,-36 5,413-70,-249 40,-185 32,16-2,56-17,-85 20,0 0,-1 0,1-1,-1 0,0-1,1 1,-2-2,1 1,-1-1,0 0,11-13,-14 12,-1 0,0 0,0-1,0 1,-1-1,0 0,-1 0,1 0,-2 0,1 0,-1 0,0 0,-2-8,2 13,-1-24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45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5356 1,'1'9,"0"1,0-1,1 0,1 0,-1 1,1-1,9 16,-9-19,0 0,0 0,0 1,-1-1,0 1,0 0,-1 0,0 0,0 0,0 0,-1 0,0 0,0 0,-1 0,0 0,-3 9,-14 27,-2-1,-1 0,-3-2,-1 0,-31 35,-14 25,-554 796,-70-95,223-230,429-516,-12 14,-2-3,-4-3,-2-2,-3-3,-82 57,-336 187,410-254,-70 58,43-29,-660 469,568-402,-113 81,159-122,5 7,-204 203,331-297,-1-1,0 0,-1-1,-1-1,0 0,0-2,-28 14,44-24,0-1,0 1,0 0,0-1,0 0,0 1,-1-1,1 0,0 1,0-1,-1 0,1 0,0 0,0 0,0 0,-1-1,1 1,0 0,0 0,0-1,-1 1,1-1,0 1,0-1,0 0,0 1,0-1,0 0,0 1,0-1,0 0,0 0,1 0,-1 0,0 0,1 0,-1 0,0 0,1 0,-1-1,1 1,0 0,-1 0,1 0,0-1,0 1,0 0,0 0,0-1,0 1,0-2,0-4,1 0,0 0,0 0,0 0,1 0,0 0,5-11,3-2,8-15,-1-1,-2-1,15-58,-11 14,8-91,-27 158,1 1,1-1,0 0,1 1,0-1,1 1,0 0,2 0,-1 0,1 1,1 0,0 0,16-18,-13 18,-1 0,0 0,-1-1,0 0,0 0,-2-1,9-23,-14 36,0 5,1 20,-1 29,-17 429,4-175,0-115,-1 40,13-232,0 1,0 0,-1 0,1-1,0 1,0 0,0 0,1-1,-1 1,0 0,0-1,0 1,0 0,1 0,-1-1,0 1,1 0,-1-1,0 1,1-1,-1 1,1 0,0 0,12-8,18-37,-21 30,78-94,-79 101,0 0,0 1,1 1,0 0,0 0,0 1,0 0,1 0,0 1,0 1,0 0,0 0,11 1,44-11,246-47,-308 59,0-1,-1 1,1-1,-1 0,1 0,-1 0,1 0,-1-1,0 1,1-1,-1 0,0 0,0 0,0 0,-1-1,1 1,0-1,-1 0,0 0,1 1,-1-1,2-5,-2 3,-1 0,0 0,0-1,-1 1,1 0,-1 0,0 0,-1 0,1 0,-1 0,0-1,0 1,0 0,-1 1,-3-8,-84-188,-13-31,86 186,2 6,-1 0,-26-47,28 67,0 1,-20-22,18 24,1-2,-18-27,-64-152,95 196,1 0,-1 0,1 1,-1-1,1 0,-1 0,1 0,-1 0,0 1,0-1,1 0,-1 1,0-1,0 1,0-1,0 0,1 1,-1 0,0-1,0 1,0 0,0-1,0 1,0 0,0 0,0 0,0 0,-1 0,0 1,0-1,0 1,0 0,1 0,-1 0,0 0,1 1,-1-1,1 0,-1 1,1-1,0 1,-2 2,-6 9,1 0,-13 29,16-30,-14 25,2 1,-24 75,36-90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46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433 83,'-3'-2,"-1"-1,1 0,-1 1,1 0,-1 0,0 0,0 0,0 1,0-1,0 1,0 0,-1 0,1 1,0-1,0 1,-1 0,-5 1,3-1,0 1,-1 0,1 1,0-1,0 1,-1 1,2-1,-1 1,-7 5,-2 3,0 1,2 1,-1 1,2 0,0 0,0 1,-18 31,1 5,-30 68,50-99,1 0,1 1,1 0,1 0,1 0,1 1,0 0,0 31,5-50,-1 0,0-1,1 1,0 0,-1 0,1 0,0 0,1-1,-1 1,0 0,1-1,0 1,-1-1,1 0,0 1,0-1,0 0,1 0,-1 0,0-1,1 1,-1-1,1 1,-1-1,1 0,4 2,8 1,-1 0,1-1,-1 0,19 0,-2 0,-3 1,3 2,0-2,1-1,36-2,-65-1,-1-1,1 1,0-1,-1 0,1 0,0 0,-1 0,1 0,-1 0,0-1,1 1,-1-1,0 0,0 0,0 1,0-1,0-1,0 1,-1 0,1 0,-1-1,1 1,-1-1,0 1,1-5,3-7,-2 0,0 0,3-27,0-1,1 2,-2 0,-2-1,-1 1,-2 0,-2-1,-2 1,-1 0,-2 0,-14-43,15 56,5 20,0-1,-1 1,0 0,0-1,-1 1,-6-11,5 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47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48.6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287 1,'-4'0,"0"1,0 0,1 0,-1 1,0-1,1 1,-1 0,1-1,-1 2,1-1,-4 3,-33 31,-36 25,57-48,1 0,1 2,0 0,-23 28,38-41,1 0,-1 1,1-1,0 1,0 0,0 0,0-1,0 1,0 0,1 0,0 0,-1 0,1-1,0 1,0 0,1 0,-1 0,1 0,-1 0,1 0,0-1,0 1,0 0,2 3,4 6,0 0,1 0,19 20,-4-3,146 238,-96-146,-71-117,0-1,-1 0,2 0,-1 0,0-1,1 1,-1 0,1-1,0 0,-1 1,1-1,6 2,-9-3,1-1,0 0,-1 0,1 0,0 0,-1 0,1 0,0 0,-1 0,1 0,0 0,-1 0,1 0,0-1,-1 1,1 0,-1 0,1-1,0 1,-1-1,1 1,-1 0,1-1,0 0,11-27,-1-14,2 0,2 1,1 1,2 0,2 1,1 1,3 1,0 2,3 0,58-60,-73 84,0 0,1 1,0 1,0 0,1 1,0 0,0 1,1 1,-1 0,2 1,-1 1,0 0,1 1,0 1,0 0,0 1,0 1,0 0,0 1,-1 1,1 1,0 0,18 6,-6 0,-1 2,-1 0,0 2,0 0,-1 2,-1 1,-1 1,0 1,-1 1,-1 1,-1 1,18 23,-16-16,-1 1,-1 1,15 33,-28-48,-1 0,-1 0,0 0,-1 1,0 0,-2 0,0 0,0 0,-2 18,0-16,-2 1,0-1,-1 1,0-1,-2 0,0 0,-1 0,-1-1,-13 24,6-14,-2 0,0-1,-38 44,40-55,-1-2,-1 1,0-2,-1 0,0-1,-1-1,0 0,0-2,-1 0,0-1,-1 0,0-2,0-1,0 0,0-1,0-1,-27-1,25-1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2:53.4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 2138,'497'16,"423"-6,-862-15,1-3,-1-2,-1-2,0-3,-1-3,0-2,99-51,-37 11,193-130,-254 149,-3-3,-1-2,-3-2,-1-2,46-64,454-671,-536 764,8-10,-2-1,0-1,-3 0,0-2,18-62,-33 92,0-1,0 0,0 0,-1 0,0 0,0 0,0 0,-1 0,0 1,0-1,-1 0,1 0,-1 1,-4-10,1 8,-1-1,1 1,-1 1,0-1,-1 1,1 0,-1 0,-15-9,-16-10,-2 1,0 1,-46-16,60 29,0 1,-1 2,0 0,-1 2,0 1,-36 0,-233-9,-171 2,9 39,342-21,1 6,-197 47,256-44,0 3,1 2,2 3,0 2,1 2,-63 46,-90 55,-49 36,179-94,0 1,69-66,-1 0,-1-1,1 0,-1 0,0-1,0 0,0-1,-13 4,21-7,0 1,0-1,0 0,0 0,-1 0,1 1,0-1,0 0,0 0,0 0,0-1,0 1,0 0,0 0,0 0,0-1,0 1,0-1,0 1,0-1,0 1,0-1,1 1,-1-1,0 0,0 1,-1-2,2 0,-1 0,0 0,1 0,-1 0,1 0,-1 0,1 0,0 0,0-1,0 1,0 0,0 0,1-3,3-10,0-1,1 1,6-16,-6 18,18-64,-4-1,16-141,-7 37,-26 172,1-10,1 1,10-29,-27 141,-93 372,49-198,52-247,2-8,0 0,1 1,-1 19,8-33,7-14,8-17,-13 19,-1 1,1 1,1-1,0 1,1 0,0 1,1 0,0 1,12-10,-16 15,1 0,-1 0,1 1,0 0,0 0,1 0,-1 1,1 0,-1 1,1 0,-1 0,1 0,-1 1,1 0,0 1,-1-1,12 4,27 8,0 2,-2 1,74 38,-88-38,1 3,1-3,1 0,52 14,-16 0,-69-28,0-1,0 0,0 0,0 0,1 0,-1 0,0 0,0 0,0 0,0 0,0 0,0 0,0 0,0 0,1 0,-1 0,0 0,0 0,0 0,0 0,0 0,0-1,0 1,0 0,0 0,0 0,1 0,-1 0,0 0,0 0,0 0,0 0,0 0,0 0,0 0,0 0,0-1,0 1,0 0,0 0,0 0,0 0,0 0,0 0,0 0,0 0,0 0,0-1,0 1,0 0,0 0,0 0,0 0,0 0,0 0,0 0,0 0,0 0,0-1,0 1,0 0,0 0,0 0,0 0,0 0,0 0,0 0,-1 0,-5-13,-11-13,-174-216,128 170,4-3,3-2,-59-110,80 107,26 56,-1 0,0 1,-27-41,26 51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01.0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485 0,'-10'1,"1"0,0 1,0 0,1 0,-1 1,0 0,1 1,-1 0,1 0,0 1,1 0,-1 0,-11 11,-1 2,2 0,0 1,-24 34,-13 24,-57 106,98-156,0 2,2-1,1 2,1-1,2 1,1 1,-6 57,13-84,0 1,0-1,0 1,0-1,1 0,0 1,0-1,0 0,0 0,0 0,1 0,0 0,0 0,0 0,0 0,1-1,0 1,-1-1,5 4,-2-3,1 0,-1 0,1-1,0 0,0 0,0-1,1 1,-1-1,0 0,1-1,9 1,10 0,0-1,0-2,0 0,0-2,35-8,-53 9,0 0,0 0,-1-1,1 0,-1-1,1 0,-1 0,0 0,-1-1,1 0,-1 0,0-1,9-10,-7 6,-1-1,0 0,0 0,-2 0,1-1,-1 0,-1 0,4-15,-3 3,-1 1,-2 0,0-1,-1 0,-1 1,-1-1,-2 1,0-1,-8-27,-1 8,-9-72,19 98,0 1,2-1,0 0,1 0,0 0,2 1,6-26,-3 25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01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7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11,'0'-4,"0"-2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02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0 309,'1'-8,"0"0,0 0,0 0,1 0,1 0,-1 0,1 1,1-1,-1 1,1 0,0 0,1 0,0 1,0-1,7-6,11-9,1 0,39-26,-42 32,-8 7,1 0,0 1,0 0,1 1,-1 1,2 0,-1 1,1 1,23-4,-6 5,1 1,-1 1,53 6,-81-5,0 1,0-1,0 1,0 0,0 1,-1-1,1 1,0 0,-1 0,1 0,-1 0,0 1,0 0,0 0,0 0,0 0,-1 1,0-1,1 1,-1 0,0 0,-1 0,1 1,-1-1,2 5,-2-2,0 0,-1 0,0 0,0 0,-1 0,0 0,0 0,0 0,-1 0,0 0,-1-1,1 1,-1 0,-1 0,1-1,-1 1,-5 7,-2 1,0 0,-1-1,-1 0,-26 24,-11 13,48-51,0 1,1 0,-1-1,1 1,-1 0,1-1,-1 1,1 0,-1 0,1-1,0 1,-1 0,1 0,0 0,0 0,-1 0,1-1,0 1,0 0,0 1,12 4,33-10,-34 2,39-4,0 3,0 2,1 2,84 13,-113-10,0 0,0 1,-1 2,0 0,0 1,-1 1,0 1,0 0,-1 2,-1 0,0 2,-1 0,17 16,-28-22,-1-1,0 1,0 0,-1 0,0 0,0 1,-1-1,0 1,-1 0,1 0,-2 0,1 0,-2 0,1 0,-1 0,0 1,-1-1,0 0,0 0,-1 0,-1 0,-3 11,-8 18,-1-1,-2-1,-36 58,45-83,0 1,-1-1,0-1,-1 0,0 0,0-1,-14 9,-87 51,89-56,-26 14,16-7,-1-1,-1-2,-57 20,74-32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36.0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842.69531"/>
      <inkml:brushProperty name="anchorY" value="-68744.47656"/>
      <inkml:brushProperty name="scaleFactor" value="0.5"/>
    </inkml:brush>
  </inkml:definitions>
  <inkml:trace contextRef="#ctx0" brushRef="#br0">2165 1,'0'0,"5"0,6 0,-1 5,4 0,4 0,-3 5,2-2,-3 4,2 8,1 4,3 18,7 7,6 9,12 13,5 10,-2 14,6 1,1 8,-1 2,0 6,-6-6,-1-12,-6-2,0 4,1 1,2 7,-3-4,1 6,2-5,2 4,-4-1,-8-5,-5-6,1-5,-1-6,-6-4,-5-11,-2-8,-5-10,2-4,-3-6,-3-6,-2-3,-2-3,-2-2,0 0,-2 4,1 0,-5-4,-6 3,-4 5,-10 10,-3 5,-17 8,-5 18,-10 5,-11 9,-6 0,-2 0,3-8,6-8,7-13,4-11,5-5,7-7,3-4,-1-3,1 2,-7-6,-2 4,4-1,-4 5,-16 5,-9 4,-6-6,-11-8,0-4,2-7,4-6,10 0,13-3,8-7,12-2,8-8,6 1,4-5,4-4,0-3,1-3,-1-1,1-6,-2-1,1-5,-1-4,0-9,-5-4,-1-1,1 0,-4-10,0 0,-3 2,6 2,-2-2,1-2,2 1,6 2,2 4,1 2,5-3,-1-3,0 0,-8-3,3-4,5-2,-1-2,-1-2,-1-1,4-1,3 0,4 0,-1 5,2 0,2 6,2-2,2 5,-4-2,-5-2,1-3,1 3,2-2,2 4,2 8,-3-1,1 2,0-3,1-4,1 0,2 2,0-2,1-4,0 3,0 2,0 8,1 3,-1 3,0-1,0 6,0 4,0 0,5-7,0-7,5-9,0 4,-2 6,3 3,-2 5,-1 7,-3 3,-7 10,-6 7,-2 11,-4 11,1 8,3 6,-3 4,-2 7,2 6,-2 11,-3 3,-2 4,-2 0,3 4,0-5,4-7,-1-1,3-7,4-4,3 1,-3-3,3-2,0-2,3-1,-5-7,1-1,2-10,0-10,2-9,2-7,0-6,1-2,0-3,0-5,0 0,1-5,-1-8,5 0,0-2,6-1,-2-1,4-6,-1 0,-3 4,-2 7,2 0,-2 6,-1 4,-1 4,2 7,5 2,4 6,-1 0,2 4,2 3,2 3,7 2,1 2,6 1,10 0,9 1,8 4,7 6,4 5,3 4,-4 3,-5-4,0 7,-10-5,-8-4,-4 0,-6-5,-5-3,-9 2,-3-3,-12-2,-10 3,-15-1,-2 4,-5-3,-7 5,-2 2,-5 3,-5 2,2 3,-3 1,-7 5,2 1,-1 5,-5-1,-1 4,-1-2,6-3,1-2,6-8,0-1,5-2,2-5,5-5,2 1,1 3,7 1,1 4,-1 2,5 2,4 1,-2-5,4 1,-3-6,2 2,-3 0,-3-3,3 2,-3 2,-3-3,4 1,-2-3,-2-3,4 2,3 2,4 3,-2-2,2 2,-3-3,2 2,2 1,-4-2,3 1,-4-3,1 2,3-8,2-8,3-8,1-12,1-6,1-2,0-1,1-9,4-1,0-3,6-2,-2-2,0-2,-3-1,3 4,4 1,-2 4,4 5,2-1,-2 2,-3 4,-4 1,2 8,-2 1,-1 0,2 6,-1-2,3 5,-1-3,-2-1,-2-3,-2-2,3 3,-1-1,-1-1,-1 9,-1 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38.6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9660.07031"/>
      <inkml:brushProperty name="anchorY" value="-67924.74219"/>
      <inkml:brushProperty name="scaleFactor" value="0.5"/>
    </inkml:brush>
  </inkml:definitions>
  <inkml:trace contextRef="#ctx0" brushRef="#br0">2 654,'0'0,"0"-5,0-5,0-6,0-4,5 3,0-3,0 0,-1-2,-1-1,-1-1,-1-6,-1 0,0-6,0 1,0-3,0-4,0 2,-5-2,-1 3,1 4,1 2,1 4,1 2,1 11,1 12,0 10,5 8,10 7,6 9,9 6,12 7,6 4,5 2,11 12,1 2,4-1,-3 3,-2-3,-5-7,-8 2,-8-12,-7-8,-5-5,-4-4,-2-3,-6-2,-1 1,-4-1,-5 1,-3 0,-3 1,-2 0,-6 0,-5-5,-2 0,-3-5,-3 1,-2 1,-3 2,3 2,-5-3,4 6,0-4,-1-4,0 0,4-9,4-8,10-9,3-6,14-1,1-2,0-2,2 3,2 0,3 3,-4 0,2 2,-4-1,0 3,-2-2,1 2,2-3,3 3,-3-2,2 1,1 4,-3-3,1 2,-3-3,1 1,-3-2,2 2,2-8,3-2,-3 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3:58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0,'2'22,"1"0,1 0,1 0,1-1,1 0,19 39,-5-8,18 49,257 710,241 881,-481-1524,97 341,-143-461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2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27,'16'-1,"-1"0,0-2,18-4,38-5,-36 10,0 1,0 2,-1 2,1 1,-1 1,1 2,-2 2,1 1,-1 1,-1 2,0 1,-1 2,-1 1,0 1,34 28,-50-35,0 1,-1 1,0 0,-1 0,15 24,-24-33,-1 1,1-1,-1 1,0 0,-1 0,1 0,-1 0,0 0,0 0,0 0,-1 0,0 1,0-1,0 0,-1 0,0 0,0 0,0 1,0-1,-1-1,0 1,0 0,-3 6,-6 8,1-3,1 2,0-1,1 1,1 0,0 1,2 0,-7 35,-12 105,13-102,-5 88,17-77,1-49,-2 0,0-1,-1 1,0 0,-2-1,-6 23,7-35,-1 0,1-1,-2 1,1-1,0 1,-1-1,0 0,-1-1,1 1,-7 5,-59 38,19-14,-278 231,264-212,67-54,20-17,-1 2,35-20,-46 31,-1 0,0 0,0-1,0 0,-1 0,0-1,-1-1,1 1,-1-1,6-9,-10 13,-1-1,0 1,0-1,0 0,0 1,-1-1,1 0,-1 0,-1 0,1 0,-1 0,0 0,0 0,0 0,-1 0,1 0,-1 0,0 0,-1 0,1 0,-1 1,-4-8,-63-136,6-3,-54-197,114 337,-8-33,-3 0,-23-51,37 94,0 1,0-1,0 1,0-1,0 1,-1 0,1-1,0 1,0-1,0 1,-1-1,1 1,0 0,0-1,-1 1,1 0,0-1,-1 1,1 0,-1-1,1 1,0 0,-1 0,1-1,-1 1,1 0,-1 0,1 0,0 0,-1 0,1-1,-1 1,0 0,-4 15,4 27,5-17,2 0,1-1,1 0,16 35,53 88,-59-125,-16-20,0 0,0 0,0 0,0 0,0 0,0 1,-1-1,1 0,-1 1,0-1,0 1,0 0,0-1,0 1,0 0,-1-1,1 4,-4 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2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350 392,'-146'-13,"26"1,110 12,0-1,0-1,0 0,-13-4,22 6,0-1,-1 1,1 0,0-1,0 0,0 1,-1-1,1 0,0 0,0 0,0 0,0 0,0 0,0 0,1 0,-1 0,-1-2,2 2,0 0,0-1,0 1,0 0,0 0,1 0,-1-1,0 1,1 0,-1 0,1 0,-1 0,1 0,-1 0,1 0,0 0,-1 0,1 0,0 0,0 0,0 0,0 1,0-1,2-1,12-8,1 0,0 1,1 1,0 0,0 1,19-5,33-13,237-96,-277 112,-5 2,-1-1,0-1,0 0,34-22,-55 30,2-2,0 0,1 0,-1 0,1 0,0 1,0 0,0 0,0 0,0 1,0-1,0 1,1 0,8 0,-8 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3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0 284,'10'-9,"0"0,0 1,1 0,0 0,0 2,14-7,19-10,-14 6,2 1,56-19,34 1,-50 15,95-38,-144 46,-5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6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56 629,'-3'5,"0"-1,0 1,1-1,-1 1,1 0,0 0,0 0,1 1,0-1,0 0,0 1,0-1,1 6,0 72,2-71,-1-1,2 1,0-1,0 1,1-1,0 0,12 20,51 71,-34-55,16 25,-2-4,54 104,-77-105,-29-114,-2 0,-1 0,-3 1,-20-52,-80-177,58 152,4 14,-21-55,60 136,1 0,1 0,-7-57,15 80,-1-1,1 1,0-1,1 0,-1 1,1-1,0 1,1-1,-1 1,1-1,4-8,-4 12,-1 1,0-1,0 0,1 1,-1-1,1 1,-1 0,1-1,-1 1,1 0,0 0,0 0,0 0,0 1,-1-1,1 0,0 1,0-1,0 1,0 0,0 0,0-1,1 1,-1 1,0-1,0 0,0 0,0 1,0-1,0 1,-1 0,1-1,0 1,0 0,2 1,23 12,-1 1,0 1,-1 1,39 34,83 93,-120-116,24 27,78 71,-92-88,-29-30,-1 0,1 0,1 0,-1-1,1 0,0-1,16 8,-24-14,-1 0,1 0,-1 0,1 0,0 0,-1 0,1 0,-1 0,1-1,0 1,-1 0,1 0,-1-1,1 1,-1 0,1-1,-1 1,1 0,-1-1,1 1,-1-1,0 1,1-1,-1 1,0-1,1 1,-1-1,0 1,1-1,-1 0,0 1,0-1,0 1,0-1,0 0,0 1,0-1,0 0,0 1,0-1,0 0,1-34,-1 30,0-89,-5-251,-7 243,7 74,2 0,-1-55,4 81,0 0,0 1,0-1,0 0,1 1,-1-1,0 0,1 0,-1 1,1-1,0 1,-1-1,1 0,0 1,0-1,0 1,0 0,0-1,0 1,0 0,1 0,-1 0,0-1,1 1,-1 1,1-1,-1 0,1 0,0 0,-1 1,1-1,0 1,-1-1,1 1,0 0,-1 0,1 0,0 0,0 0,-1 0,1 0,0 0,-1 1,1-1,0 1,-1-1,3 2,9 2,-1 1,0 1,-1 0,22 14,27 23,-2 3,99 102,83 128,-144-161,-69-82,36 58,-54-75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4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1 503,'13'15,"-1"0,0 1,-1 1,15 30,4 7,66 98,150 257,-231-364,-14-45,-1 0,0 0,0 1,0-1,0 0,0 0,0 0,0 0,1 1,-1-1,0 0,0 0,0 1,0-1,0 0,0 0,0 0,0 1,0-1,0 0,0 0,0 0,0 1,-1-1,1 0,0 0,0 0,0 1,0-1,0 0,0 0,0 0,0 0,-1 1,1-1,0 0,0 0,0 0,0 0,-1 0,1 1,0-1,0 0,0 0,-1 0,1 0,0 0,0 0,-18-20,-312-539,308 519,3-1,2-1,-22-77,38 115,0 1,1-1,-1 0,1 0,0 0,0 1,0-1,0 0,1 0,0 0,-1 1,1-1,1 0,1-4,-2 6,0 1,0-1,0 1,1 0,-1 0,0-1,1 1,-1 0,1 0,-1 0,1 1,-1-1,1 0,0 1,0-1,-1 1,1-1,0 1,-1 0,1-1,0 1,0 0,0 0,-1 1,1-1,0 0,0 0,-1 1,1-1,0 1,-1 0,3 1,21 7,-2 2,1 0,-1 2,31 22,83 73,-48-35,128 76,-179-115,-37-34,-1 0,0 0,0 0,1 0,-1 0,0-1,0 1,1 0,-1 0,0 0,0 0,0 0,1 0,-1-1,0 1,0 0,0 0,0 0,1-1,-1 1,0 0,0 0,0 0,0-1,0 1,0 0,0 0,1-1,-1 1,0 0,0 0,0-1,0 1,0 0,0 0,0-1,0 1,0 0,-1 0,1-1,0 1,0 0,0 0,0-1,0 1,-1-16,-7-24,-3 1,-17-47,-7-21,-53-279,85 371,1 0,1 0,0-1,2-20,-1 34,0-1,1 0,-1 0,1 0,0 1,0-1,0 0,0 1,0-1,0 1,1 0,-1-1,4-3,-3 5,-1 0,1 0,-1 0,1 1,0-1,-1 0,1 1,0-1,-1 1,1-1,0 1,0 0,0 0,-1 0,1 0,0 0,0 0,-1 0,1 1,0-1,0 1,-1-1,1 1,1 0,38 18,-1 1,0 1,67 51,-66-43,276 227,-243-191,-70-62,-1-1,0 1,-1 0,1 0,-1 0,1 1,-1-1,0 1,0-1,0 1,-1-1,1 1,0 4,1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6.1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114 304,'-2'-21,"-2"1,0-1,0 1,-2 0,-1 0,0 0,-1 1,-22-35,-12-34,147 292,-56-119,65 85,-109-165,-1 0,1 0,0 0,1-1,-1 0,1 0,-1-1,1 1,0-1,1 0,-1-1,0 0,9 2,12 2,55 5,-30-5,-8 1,74 9,-103-15,0 0,-1-1,1-1,-1 0,26-6,-2-12,-36 18,-1 0,0 0,1 0,-1 0,0 0,0 0,0-1,0 1,0 0,0-1,0 1,0 0,-1-1,1 1,0-1,-1 1,0-1,1 1,-1-1,0 0,1 1,-1-1,0-1,-4-7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9:48.4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0,'19'22,"-2"1,0 1,-1 1,-2 0,14 33,4 6,441 745,-465-796,-6-9,0 1,0-1,1-1,0 1,0 0,0 0,0-1,5 5,-8-8,1 0,-1 0,0 0,0 0,0 0,0 0,0 0,0 0,0 0,0 1,0-1,1 0,-1 0,0 0,0 0,0 0,0 0,0 0,0 0,1 0,-1 0,0 0,0 0,0 0,0 0,0 0,0 0,1 0,-1 0,0 0,0 0,0 0,0 0,0 0,0 0,0-1,1 1,-1 0,0 0,0 0,0 0,0 0,0 0,0 0,0 0,0 0,0-1,0 1,0 0,1 0,-1 0,0 0,0 0,0 0,0 0,0-1,0 1,0 0,-2-12,-7-13,-94-197,-37-88,118 252,3 0,2-1,-13-92,28 143,1 1,1 0,-1 0,1 0,1-1,-1 1,1 0,0 0,1 0,0 0,0 0,4-9,-3 12,-1 1,1-1,0 0,0 1,1-1,-1 1,1 0,-1 0,1 1,0-1,0 1,0 0,1 0,-1 0,0 1,1-1,-1 1,1 0,8-1,9-1,0 1,0 1,1 1,-1 1,0 1,0 1,0 1,0 1,0 1,-1 0,0 2,0 1,-1 0,0 1,-1 2,0 0,-1 0,20 18,10 15,-2 1,-2 3,-2 1,67 104,-71-100,-24-36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6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1 260,'4'-5,"6"-5,6-5,8 0,0-2,1-3,4 3,1 0,5-2,0-2,-1 3,-3 0,-1 3,-3 0,-1 3,-4-2,-8 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7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1 350,'16'-16,"0"2,2 0,0 0,0 2,37-19,-10 10,73-22,-90 32,-1-1,-1-1,0-2,39-29,-37 25,0 1,60-29,-66 41,-8 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8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19,'-1'-2,"1"1,-1 0,0 0,1 0,-1 0,0 0,0 0,0 0,0 0,1 1,-1-1,0 0,0 0,-1 1,1-1,0 1,0-1,0 1,0-1,0 1,-1 0,1-1,0 1,0 0,-1 0,1 0,-2 0,-36 0,30 2,1 1,0-1,0 2,1-1,-1 1,1 1,0-1,0 1,0 0,0 1,1-1,0 2,0-1,1 0,0 1,0 0,0 0,1 1,0-1,-4 11,4-9,1 0,0 0,0 0,1 1,0-1,0 1,1-1,1 1,-1 0,1-1,1 1,0 0,0-1,1 1,1-1,-1 0,7 15,3-2,0 0,2-1,24 30,-30-41,1-2,-1 1,2-1,-1 0,1-1,1 0,-1-1,1 0,15 6,12 3,0-2,1-1,1-3,0 0,72 4,-47-5,-51-4,1-2,-1 0,1-1,-1-1,17-1,-28 1,-1-1,1 0,0 0,-1 0,1 0,-1 0,0-1,1 1,-1-1,0 1,0-1,0 0,0 0,0 0,0 0,0 0,-1 0,1-1,-1 1,0 0,0-1,0 1,0-1,0 0,0 1,-1-1,1 0,-1 1,1-1,-1 0,-1-3,3-14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21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1,'-7'8,"-1"0,1 1,1 0,-1 1,1-1,1 1,0 0,-5 16,8-20,0 0,1 1,0-1,0 1,0 0,1-1,0 1,0 0,1-1,0 1,0 0,0-1,1 1,0-1,4 9,201 357,32-17,-29-46,278 370,-425-595,-4 3,59 117,-7-12,-60-111,65 112,356 584,-348-587,109 152,-145-218,113 211,38 151,23 43,53 15,-30-52,-27 15,-60 24,-44 14,-115-402,-38-140,6 26,1 0,1-1,2 0,28 52,-37-77,0 0,0 0,0 0,0 0,0 0,1-1,0 1,-1-1,1 0,0 0,0 0,0 0,0 0,1-1,-1 1,0-1,1 0,-1 0,1 0,-1 0,1-1,-1 0,1 1,0-1,-1 0,7-2,4-1,-1-1,0-1,0 0,-1-1,22-13,273-173,67-38,-258 170,130-46,-192 87,2 1,0 3,1 3,104-10,-151 21,-5 0,1 1,-1-1,1 1,-1 0,0 0,1 1,-1 0,0-1,1 2,-1-1,0 1,0 0,0 0,5 3,-4 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27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17,'0'0,"0"-1,0 0,0 0,0 1,-1-1,1 0,0 0,-1 1,1-1,0 0,-1 0,1 1,-1-1,1 1,-1-1,1 0,-1 1,0-1,1 1,-1-1,1 1,-1 0,0-1,0 1,1 0,-1-1,0 1,0 0,1 0,-1-1,0 1,0 0,0 0,1 0,-1 0,0 0,0 0,0 1,1-1,-1 0,0 0,0 0,1 1,-1-1,0 0,1 1,-2 0,-36 17,34-14,0 0,1 0,-1 1,1-1,0 1,0 0,1 0,-1 0,1 0,0 0,0 0,1 1,0-1,0 1,0-1,0 1,1-1,0 1,1 11,0-6,1 1,0-1,0 1,1-1,0 0,1 0,0 0,9 16,-5-15,0 0,1 0,0-1,0 0,1-1,18 15,-24-22,0 0,-1-1,1 1,0-1,1 0,-1 0,0 0,0-1,1 1,-1-1,1 0,-1 0,1-1,0 1,-1-1,1 0,-1 0,1-1,0 0,-1 1,1-1,-1-1,1 1,4-3,11-6,1-1,-2-1,0-1,-1-1,0 0,-1-1,0-1,-1-1,-1 0,17-26,-32 42,1 0,-1 0,1 0,-1 0,1 0,-1-1,1 1,-1 0,0 0,0-1,0 1,0 0,0 0,0-1,0 1,0 0,0 0,-1-1,1 1,0 0,-1 0,1 0,-1 0,1-1,-2 0,0-1,0 1,-1-1,1 1,-1 0,0-1,0 1,0 0,0 1,-3-3,-10-3,1 1,-32-7,45 12,-50-9,0 2,-65-2,101 9,-11-3,6-1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27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0,'-4'0,"-6"0,-1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28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0,'6'1,"0"0,0 0,0 0,0 1,0 0,-1 0,1 0,0 1,-1-1,0 2,0-1,9 7,57 57,-38-34,34 30,-2 3,96 128,-125-149,-20-30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47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1 166,'24'50,"-8"-13,2-2,1-1,41 56,-36-61,2-1,0-1,2-1,1-1,0-2,2-1,41 23,-63-41,5 5,2-1,-1 0,1-1,0-1,24 6,-37-12,0 1,0-1,0 0,0 0,0 0,0 0,0 0,0-1,0 1,-1-1,1 0,0 0,0 0,0 0,4-3,-4 2,-1-1,0 1,1-1,-1 1,0-1,0 0,-1 0,1 0,0 0,-1 0,0 0,0-1,0 1,0 0,0-1,-1 1,1-4,2-22,-2 1,0-1,-2 0,-1 1,-2-1,0 1,-2 0,-1 0,-1 1,-1 0,-16-32,11 38,-2 1,0 0,0 0,-2 2,0 0,-2 1,0 1,0 1,-32-17,-45-15,95 45,-1 1,1-1,-1 1,1 0,-1 0,0 0,0 1,0-1,0 0,1 1,-1 0,0 0,0 0,0 0,0 0,0 1,0-1,0 1,1 0,-1 0,0 0,0 0,1 0,-1 0,1 1,-1-1,1 1,-4 3,-2 3,1 1,0 0,0 1,1-1,-9 20,7-13,-2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47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0,'-4'0,"-2"4,-3 2,-6 0,-3-2,-4-1,2-1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49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0 129,'8'-11,"0"0,0 1,1 0,0 1,1 0,0 0,0 1,1 0,0 1,0 0,19-7,-21 11,0 0,0 0,0 1,1 0,-1 1,0 0,1 0,0 1,-1 1,1-1,-1 1,0 1,1 0,-1 0,16 7,10 6,0 1,53 35,-38-21,-23-16,-1 2,-1 1,-1 1,29 27,-47-40,-1 1,1-1,-1 2,0-1,-1 0,1 1,-1 0,-1 0,1 0,-1 1,-1-1,1 1,-1-1,0 1,-1 0,0 0,0 0,-1 0,0 0,0 0,-2 10,-13 39,-35 88,-3 13,-20 109,64-243,9-23,0-1,0 1,0-1,0 1,0 0,0-1,0 1,-1-1,1 1,0 0,0-1,-1 1,1-1,0 1,-1-1,1 1,-1-1,1 0,0 1,-1-1,1 1,-1-1,1 0,-1 1,1-1,-1 0,0 0,1 1,-1-1,1 0,-2 0,4-6,0 0,0 0,1 0,-1 0,1 1,1-1,-1 1,6-7,5-4,0 0,0 1,1 1,1 1,34-23,-15 14,0 3,43-18,-14 17,21-9,-80 27,0-1,1 0,-1 0,-1 0,1-1,0 1,-1-1,0 0,0-1,0 1,0-1,3-5,1-6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27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292 171,'0'-2,"-1"0,1 0,-1 0,0 1,0-1,0 0,0 0,0 1,0-1,-1 1,1-1,0 1,-1 0,1 0,-1-1,1 1,-1 0,0 0,0 0,1 1,-1-1,0 0,0 1,-2-1,-46-12,45 11,0 2,0-1,0 0,0 1,0 0,0 0,0 1,0-1,0 1,0 0,0 0,1 1,-1-1,0 1,1 0,-1 1,-6 3,5 0,1-1,0 1,0-1,0 1,0 1,1-1,0 1,1-1,0 1,0 0,-3 10,-6 21,2 1,2-1,-6 65,4 128,9-165,-2 137,8 1,34 208,-25-318,5-1,4-2,3 0,5-1,4-2,76 139,-98-204,0-1,2-1,1 0,1-1,0-1,2 0,0-1,1-1,0-2,1 1,1-2,1-1,0-1,0-1,1-1,1-1,0-1,0-1,44 6,-9-7,0-2,0-3,0-3,0-2,96-20,-43-1,212-79,-281 88,-1-3,0-1,-2-3,71-49,-93 57,-1-1,0 0,-2-1,0-1,-1-1,0 0,-2-1,0 0,-2-1,0 0,11-32,-8 8,-2-1,-3 0,-1-1,3-82,-10 58,-3 1,-18-108,11 131,-2-1,-2 2,-3 0,-1 0,-2 2,-2 0,-33-50,16 38,-2 3,-2 1,-2 2,-84-73,42 53,-2 4,-108-61,-196-77,361 189,-317-134,299 132,-1 2,0 1,-1 3,0 3,-63-4,96 12,0 1,0 0,-1 1,-34 9,52-10,0-1,0 0,0 0,0 1,0-1,0 1,-1-1,1 1,0-1,1 1,-1-1,0 1,0 0,0 0,0 0,0-1,1 1,-1 0,0 0,1 0,-1 0,1 0,-1 1,-1 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03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183 421,'0'-42,"-4"-121,2 140,-2 0,0 1,-1-1,-16-42,19 61,1 0,-1 0,0 0,0 1,-1-1,1 0,-1 1,0 0,0 0,0 0,0 0,0 0,-1 0,1 1,-1 0,-5-3,7 4,0 1,-1-1,1 1,0 0,-1 0,1 0,0 0,0 0,-1 1,1-1,0 0,0 1,0 0,-1 0,1 0,0 0,0 0,0 0,0 0,0 0,1 1,-1-1,0 1,1-1,-1 1,1 0,-1 0,1 0,0 0,0 0,-2 4,-2 2,1 1,1 1,-1-1,1 0,1 1,0 0,0 0,0 17,4 86,-1-82,4 39,2 0,3-1,23 79,-23-113,1-1,1 0,3-1,0-1,2 0,1-1,2-1,25 30,-32-47,1 0,0 0,1-1,1-1,0-1,0 0,1-1,0 0,1-2,0 0,0-1,0-1,28 5,1-4,0-1,1-3,-1-1,60-8,-104 7,0 0,0-1,0 1,0-1,0 0,0 0,0 0,0 0,0-1,0 1,0-1,-1 1,1-1,0 0,-1 0,0 0,1-1,-1 1,2-3,-2 1,0-1,1 1,-2-1,1 0,0 1,-1-1,0 0,0 0,-1 0,1 0,-1-6,-1-13,-2 1,-1-1,0 0,-10-25,11 37,-17-59,-3 1,-48-100,55 137,-2 1,-1 1,-2 0,-1 2,-1 0,-1 2,-30-26,36 37,1 2,-2 0,0 1,0 1,-2 1,1 1,-1 0,0 2,-1 0,0 2,-33-6,4 2,30 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1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761 0,'-5'1,"0"0,0 0,0 0,0 0,1 1,-1 0,0 0,1 0,-1 1,-4 2,-48 38,28-22,-38 27,-184 135,196-139,2 4,-64 73,107-110,0 2,0-1,1 1,1 0,-12 26,19-35,-1-1,1 1,0 0,0-1,1 1,-1 0,1 0,-1 0,1 0,1 0,-1-1,0 1,1 0,0 0,0 0,0-1,0 1,1 0,-1-1,1 1,0-1,0 0,0 0,1 1,-1-1,1-1,-1 1,5 3,11 7,1 0,1-2,0 0,0-1,1-2,39 12,17 8,-2 4,3-5,0-2,1-4,1-3,153 12,-187-28,52-6,-84 3,0-1,0 0,0-1,0 0,0-2,-1 1,0-2,13-7,12-20,-37 32,1 0,-1-1,0 1,0 0,1-1,-1 1,0-1,0 1,-1-1,1 0,0 1,0-1,-1 0,1 0,-1 1,1-1,-1 0,0 0,0 0,0 0,0 1,0-1,-1-3,-5-1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7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1,'0'4,"-5"2,0 3,-5 6,-4 3,-1-1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8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76,'2'-5,"1"0,0 0,0 1,1-1,-1 1,1-1,0 1,0 0,1 1,-1-1,1 1,8-5,-9 6,0-1,1 1,-1 0,0 1,1-1,0 1,-1 0,1 0,0 0,-1 1,1 0,0 0,-1 0,1 0,0 1,0 0,-1 0,7 2,-6-1,0 1,-1-1,1 1,-1 0,0 1,0-1,0 1,0 0,-1 0,1 0,-1 0,0 1,0-1,-1 1,5 9,56 106,-20-43,9 27,-9-15,5-1,86 122,-132-208,-1 1,1-1,0 0,-1 0,1 0,0 0,0-1,1 1,-1 0,0-1,0 0,1 1,-1-1,1 0,-1 0,1 0,-1-1,1 1,0-1,-1 1,5-1,-3-1,-1 1,1-2,-1 1,0 0,0-1,1 1,-1-1,0 0,0 0,-1 0,1 0,0-1,-1 1,1-1,-1 0,2-2,9-11,0 0,1 2,1 0,0 1,1 0,1 1,0 1,31-16,110-65,-158 92,0 0,-1 0,1 1,0-1,0 0,0 0,0 0,0 0,0 0,-1 0,1 0,0 0,0 0,0 0,0 0,0 0,-1 0,1 0,0 0,0 0,0 0,0 0,0 0,-1 0,1 0,0 0,0 0,0 0,0 0,0 0,0 0,-1-1,1 1,0 0,0 0,0 0,0 0,0 0,0 0,0 0,0-1,0 1,-1 0,1 0,0 0,0 0,0 0,0 0,0-1,0 1,0 0,0 0,0 0,0 0,0 0,0-1,0 1,0 0,0 0,0 0,0 0,0 0,0-1,1 1,-1 0,0 0,0 0,-1 0,-9-1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09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1 298,'10'-1,"0"-1,0-1,0 0,0 0,0-1,-1 0,1-1,-1 0,0-1,13-10,30-15,278-125,-321 152,-1 1,1-1,-1-1,0 0,0 0,0 0,0-1,8-9,-12 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10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0 239,'6'0,"6"1,0-1,1 0,-1 0,0-1,0-1,0 0,0-1,0 0,0-1,-1 0,1 0,-1-2,11-6,13-7,1 1,0 1,55-16,-48 19,-2-2,56-31,-63 23,-19 14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33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398 202,'-1'-5,"-2"0,1 0,-1 0,1 0,-1 0,-1 0,1 0,-1 1,1 0,-1 0,0 0,-1 0,-6-4,3 0,-18-15,-49-34,66 51,0 0,-1 1,0 0,0 0,0 1,-1 0,0 1,1 0,-18-2,25 5,-1 1,1-1,-1 0,1 1,0-1,-1 1,1 0,0 0,0 1,0-1,0 0,0 1,0 0,0 0,0 0,0 0,1 0,-1 1,1-1,0 1,0-1,0 1,0 0,0 0,1 0,-1 0,1 0,-2 4,-3 10,1 0,0 1,1 0,-1 18,3-23,-4 31,1 1,3-1,1 1,7 51,-2-64,2 1,2-2,0 1,2-1,2-1,21 42,-25-56,1-1,0 0,1 0,1-1,0 0,1-1,0-1,26 20,-32-27,0-1,1 0,-1-1,1 0,0 0,0 0,0-1,0 0,0 0,1-1,-1 0,0 0,1-1,-1 0,1 0,-1 0,0-1,1-1,-1 1,0-1,0 0,0-1,10-4,24-16,-1-1,-1-3,-1-1,-1-1,33-35,-62 56,0 0,-1 0,0-1,0 0,-1 0,0-1,-1 1,0-1,0-1,4-13,-7 17,-1 0,0 1,0-1,-1 0,0 1,0-1,-1 0,1 0,-1 1,-1-1,1 1,-1-1,0 1,-1 0,0-1,0 1,0 0,-5-6,-27-35,-52-53,51 60,35 38,-12-13,-1 1,-23-19,33 30,0 0,0 0,0 0,-1 1,1 0,-1 0,1 0,-1 0,0 1,0 0,0 0,0 0,0 0,0 1,-5 0,-12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33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35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297 1,'-5'1,"0"0,0 1,0 0,-1 0,2 0,-7 4,-5 2,-51 18,44-19,0 2,1 0,-1 2,-35 23,55-31,1-1,0 0,0 1,0-1,1 1,-1 0,0-1,1 1,0 0,0 0,0 0,0 0,0 0,1 0,-1 0,1 0,0 0,0 1,0-1,0 0,0 0,1 0,-1 0,2 3,3 12,0-1,1 1,9 15,-7-13,-6-15,0 1,1-1,-1 0,1-1,0 1,0 0,1-1,-1 0,1 1,0-2,8 7,-10-9,0 0,0 0,0 0,0 0,0-1,1 1,-1-1,0 1,0-1,1 0,-1 0,0 0,0 0,1 0,-1-1,0 1,0-1,0 1,1-1,-1 0,0 0,0 0,0 0,0 0,0 0,-1-1,1 1,0 0,0-1,-1 0,3-2,30-33,-23 25,-1 1,1 0,23-16,-28 23,0 1,1-1,0 1,0 0,0 1,0 0,1 0,-1 1,0-1,1 2,7-1,29 0,0 2,77 11,-103-9,-1 0,0 2,0 0,-1 1,1 0,-1 1,-1 1,1 1,26 20,-40-27,0-1,0 1,-1 0,1-1,-1 1,1 0,-1 0,0 0,0 0,0 0,0 1,0-1,0 0,0 0,-1 1,1-1,-1 0,0 1,0-1,0 0,0 1,0-1,0 0,0 1,-1-1,1 0,-1 1,0-1,0 0,0 0,0 0,0 0,0 0,0 0,-1 0,1 0,-1 0,0 0,-3 2,-7 9,-1-1,-1-1,0 0,-18 10,24-16,-167 131,131-99,30-25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39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1,'-5'0,"1"1,-1 0,1 0,-1 1,1-1,0 1,0 0,-1 0,1 0,1 1,-1 0,0-1,1 1,-1 1,1-1,0 0,0 1,0-1,0 1,1 0,0 0,-4 7,0 3,-1 0,2 0,0 0,0 1,-3 23,6-22,1 0,0 1,1-1,1 0,0 0,1 0,1 1,1-2,0 1,8 18,-9-27,0 0,0-1,0 1,1-1,0 0,0 0,0 0,1 0,0-1,0 0,1 0,-1 0,1-1,0 0,0 0,1 0,-1-1,1 0,0 0,0-1,-1 0,2 0,-1 0,14 0,-18-1,0-1,0 0,0 0,0 0,0-1,0 1,0-1,0 0,0 1,0-1,-1 0,1-1,0 1,-1 0,1-1,-1 0,1 1,-1-1,0 0,4-4,-3 2,-1 0,0 1,0-1,-1 0,1 0,-1 0,0 0,0-1,0 1,0 0,-1 0,0-9,0 1,-1 0,-1 0,0 0,-1 0,0 1,-1-1,0 1,-1 0,-8-15,-25-37,28 43,-1 0,-1 1,-1 0,-1 1,0 0,-1 1,-1 1,-27-21,27 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6.6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618 180,'0'-28,"1"14,0 0,-2 1,1-1,-2 0,-5-24,6 35,0 1,0-1,0 1,0-1,0 1,-1 0,1 0,-1 0,0-1,1 2,-1-1,0 0,0 0,-1 0,1 1,0-1,0 1,-1 0,1 0,-1 0,1 0,-1 0,1 0,-1 1,1-1,-1 1,0 0,1 0,-1 0,0 0,1 0,-1 0,0 1,1-1,-1 1,-3 1,-5 1,0 1,0 1,0-1,1 2,0-1,0 2,0-1,0 1,-10 10,-78 85,66-68,-16 18,-23 22,-81 110,151-182,0-1,0 1,0-1,0 1,0-1,0 1,0-1,0 1,0 0,1-1,-1 1,1 0,-1 0,1 0,0-1,0 1,0 2,0-3,1-1,-1 1,1-1,-1 1,1-1,0 0,-1 1,1-1,0 0,-1 0,1 1,0-1,-1 0,1 0,0 0,-1 0,1 0,0 0,-1 0,1 0,0 0,0 0,-1 0,1 0,0 0,-1-1,1 1,0-1,9-2,0 0,0-1,-1-1,13-7,43-39,-56 42,1 0,0 1,0 0,1 0,0 1,0 1,0 0,1 1,0 0,24-7,-9 9,0 0,1 2,-1 0,1 2,43 7,-8 4,79 25,-65-11,-1 3,-2 3,-1 3,-2 4,91 64,-105-61,-3 2,-1 2,-2 3,-2 1,-3 3,60 88,-88-112,-1 0,-2 2,0 0,12 41,-21-52,-1 1,0 0,-2 0,0 1,-2-1,0 1,-4 40,1-53,0-1,-1 0,0 0,0 0,-1 0,1 0,-2-1,1 1,-1-1,-1 0,1-1,-1 1,0-1,0 0,-1-1,-14 10,-6 2,-1 0,-1-2,-34 12,30-14,-1-2,-1-1,1-1,-2-3,-45 4,55-8,1-1,0-2,-1 0,1-2,0-1,0 0,1-2,-31-12,46 15,0-1,1-1,0 0,0 0,0 0,1-1,-1 0,1 0,1-1,-1 0,1 0,-7-12,6 7,1 0,0 0,1-1,0 0,1 1,1-1,-4-26,4-9,2 0,2 0,15-92,-9 86,-3 21,19-224,-22 217,-2 0,-1 1,-3-1,-13-57,15 86,0 0,0-1,2 1,-1 0,1-23,1 32,1 0,-1 0,1-1,-1 1,1 0,0 0,0-1,0 1,0 0,0 0,0 0,0 0,1 1,-1-1,1 0,0 0,-1 1,1-1,0 1,0 0,0-1,0 1,0 0,0 0,0 0,0 0,1 1,-1-1,0 1,0-1,1 1,-1 0,0 0,1 0,3 0,4 1,1 0,-1 0,20 6,-10-2,9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28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36,'0'-2,"0"1,0 0,0-1,1 1,-1-1,0 1,1-1,-1 1,1 0,-1-1,1 1,0 0,-1 0,1-1,0 1,0 0,0 0,0 0,0 0,0 0,0 0,0 0,1 1,-1-1,0 0,1 1,-1-1,0 0,1 1,-1 0,0-1,1 1,-1 0,2 0,4-1,0 1,0 0,0 0,1 0,-1 1,9 3,78 24,-2 4,150 74,-236-103,620 326,-193-95,16-29,-422-195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40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41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1,'1'29,"2"1,1-1,1 1,2-1,1 0,13 33,0-13,1 0,45 70,-65-117,10 18,1 0,0-2,27 28,-35-41,0 0,1-1,0 1,0-1,0-1,0 1,0-1,1 0,0 0,-1-1,1 0,0 0,0-1,0 0,14 0,-12 0,1-1,-1-1,0 0,1 0,-1-1,0 0,0 0,0-1,0 0,0-1,9-5,-14 6,1-1,-1 1,0-1,0 0,0 0,0 0,-1-1,1 1,-1-1,-1 0,1 0,0 0,-1 0,0 0,-1 0,1-1,-1 1,0-1,0 1,0-6,-1-170,-3 94,3 87,0-1,0 1,0 0,0 0,0 0,0 0,0 0,0 0,0-1,0 1,0 0,0 0,0 0,0 0,0 0,0 0,0-1,0 1,0 0,0 0,0 0,0 0,0 0,1 0,-1 0,0-1,0 1,0 0,0 0,0 0,0 0,0 0,0 0,0 0,1 0,-1 0,0 0,0 0,0 0,0 0,0-1,0 1,0 0,1 0,-1 0,0 0,0 0,0 0,0 0,0 0,0 0,1 0,-1 0,0 1,0-1,0 0,0 0,0 0,0 0,0 0,1 0,-1 0,0 0,10 10,11 19,-20-28,363 567,-351-547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52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702 97,'-4'-1,"0"0,0 0,-1-1,1 1,0-1,0 0,0 0,1 0,-6-4,-18-9,7 9,1 1,-1 1,-1 1,1 0,0 2,-37 1,16 3,-1 2,-53 13,80-13,0 1,0 0,0 1,0 1,1 0,1 1,-1 0,1 1,1 1,0 0,1 1,0 0,0 0,1 1,1 1,-12 22,14-23,0 0,1 1,0-1,1 1,0 0,2 0,-1 1,2-1,0 1,1-1,0 1,1 0,1-1,0 1,1 0,0-1,2 1,7 21,-10-32,1-1,0 1,1-1,-1 0,0 0,1 0,0 0,-1 0,1 0,0-1,1 1,-1-1,0 0,1 0,6 3,-2-2,0-1,1 0,-1 0,0 0,1-1,0 0,9-1,-1-1,1 0,0-1,-1-1,1-1,-1 0,28-12,-37 11,1 0,-1-1,0 0,-1 0,0 0,0-1,0 0,-1-1,0 1,5-10,8-13,21-45,81-164,-67 106,-47 113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52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54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0 280,'1'-14,"0"1,1 0,0 0,1 0,1 0,0 0,1 1,0-1,1 1,0 1,1-1,0 1,0 0,14-14,-15 18,1 0,0 0,1 0,-1 1,1 1,0-1,1 1,-1 0,1 1,0 0,0 0,0 1,1 0,-1 1,1 0,-1 1,1 0,0 0,0 1,13 1,-21-1,1 0,-1 0,0 1,0-1,0 1,0-1,0 1,0 0,0 0,0 0,0 0,-1 0,1 0,0 0,0 1,-1-1,1 0,-1 1,0 0,1-1,-1 1,0 0,0 0,0-1,0 1,0 0,0 0,-1 0,1 0,0 0,-1 1,0-1,0 0,1 0,-2 3,1 7,-2-1,0 1,0-1,-1 1,-6 13,-1 7,10-31,0 0,0 1,0-1,0 0,0 0,0 1,0-1,1 0,-1 0,0 1,1-1,-1 0,1 0,-1 0,1 0,-1 0,1 0,0 0,0 0,0 0,-1 0,1 0,0 0,0 0,0-1,0 1,0 0,1-1,-1 1,0-1,0 1,0-1,0 0,1 1,-1-1,0 0,2 0,55 5,-49-5,59 2,77 12,-116-10,-1 2,1 1,-2 1,1 2,36 18,-61-28,-1 1,1 1,-1-1,1 0,-1 1,1-1,-1 1,0 0,0-1,0 1,0 0,0 1,0-1,-1 0,1 0,-1 1,1-1,-1 1,0-1,0 1,0 0,0-1,0 1,-1 0,1 0,-1-1,0 1,0 0,0 0,0 0,0 0,-1-1,1 1,-1 0,0 0,0-1,-1 4,-5 8,-1-2,0 1,-1-1,-1 0,-18 19,12-14,-6 7,-42 35,53-51,0 0,0 0,-1-1,0 0,0-1,-21 8,14-10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58.4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458 0,'-7'1,"-1"0,0 0,0 1,1 0,-1 1,1-1,0 1,0 1,0 0,0-1,0 2,1-1,-7 7,-11 10,-38 42,61-61,-33 36,2 2,2 2,1 0,-43 88,60-103,1 1,1 0,1 0,1 1,2 0,1 1,1-1,2 1,2 55,1-81,-1 0,0 0,1 0,0 0,0 0,0 0,1 0,-1-1,1 1,0 0,0-1,0 0,1 1,-1-1,1 0,0 0,0 0,0 0,0-1,0 1,0-1,1 0,-1 0,1 0,0 0,-1-1,1 1,0-1,0 0,0 0,0-1,0 1,0-1,0 0,0 0,0 0,0 0,0-1,0 0,0 0,0 0,0 0,0 0,-1-1,1 0,0 0,-1 0,1 0,-1 0,0-1,0 1,4-5,35-39,-1-3,58-91,51-119,-104 176,-37 67,0 2,0 0,-2 0,0-1,0-1,-1 1,-1-1,-1 0,5-28,-9 42,0 0,0 0,0 0,0 1,0-1,-1 0,1 0,0 0,-1 0,0 0,1 0,-1 1,0-1,0 0,0 0,0 1,0-1,0 1,-1-1,1 1,0 0,-1-1,-2-1,1 1,-1 1,1 0,0 0,-1 0,1 0,-1 1,1-1,-1 1,1 0,-1 0,1 0,-5 1,-5 1,0 1,0 0,1 1,0 1,-24 11,19-7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4:58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00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1,'-6'1,"0"0,1 0,-1 1,1-1,-1 1,1 1,0-1,0 1,-6 4,-44 31,53-37,-12 9,0 1,1 1,-21 23,30-30,0 1,0 0,0 0,1 1,0-1,0 1,1-1,0 1,0 0,1 0,-1 0,1 9,-4 93,11 133,-6-240,0-1,0 1,0-1,0 1,0 0,0-1,1 1,-1-1,0 1,1-1,-1 1,1-1,0 1,0-1,-1 1,1-1,0 0,0 0,0 1,0-1,0 0,3 2,-3-3,1 0,0-1,-1 1,1 0,-1 0,1-1,-1 1,1-1,-1 0,1 1,-1-1,0 0,1 0,-1 0,0 0,0 0,0 0,1 0,-1 0,0 0,0-1,1-1,6-6,0 0,0 1,1 0,0 0,1 1,0 1,0 0,0 0,1 0,0 2,14-6,-18 8,0 1,0-1,0 1,1 1,-1-1,0 1,0 0,0 1,0 0,0 0,0 0,0 1,0 0,0 1,0-1,-1 1,1 0,-1 1,0 0,7 5,-6-3,-1 0,1 1,-1-1,0 1,-1 1,0-1,0 1,0 0,-1 0,0 0,-1 1,0-1,0 1,-1 0,3 16,-3 4,0 0,-2 0,-5 48,3-69,1-1,-1 1,0-1,0 1,-1-1,0 0,-1 0,0 0,0 0,0-1,0 1,-8 7,-8 6,-1 0,-25 18,7-6,2-2,-2-3,-1-1,-54 26,-5 3,86-46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06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8,'-4'2,"-1"0,2 0,-1 1,0 0,0 0,1 0,-1 0,1 0,0 1,0 0,-4 6,1-2,-3 5,0 0,0 1,1 0,1 0,1 1,0 0,0 0,2 0,0 1,1-1,-2 24,1 20,7 104,-1-110,2-3,1-1,3-1,19 66,57 137,-81-243,2 5,-1 0,2-1,0 1,0-1,1-1,1 1,0-1,15 16,-17-22,0 0,0 0,0-1,1 0,-1-1,1 0,0 0,0 0,0-1,0 1,0-2,1 1,-1-1,1 0,-1-1,1 0,9-1,0 0,-1-2,0 0,0 0,0-2,0 0,23-11,87-54,-67 35,-53 31,274-163,-271 163,-1-1,0-1,0 0,0 0,-1 0,0-1,-1 0,1 0,-1-1,0 0,-1 0,0 0,0-1,-1 0,0 0,-1 0,0 0,0 0,-1-1,0 1,-1-1,0 0,0 1,-1-1,-1-13,-1-34,3 36,-1-1,-1 0,-1 1,0-1,-2 1,-1 0,0 0,-2 0,-10-21,-17-22,-55-73,73 115,-1 0,-1 2,-1 0,-1 1,-1 1,-35-24,47 37,0 1,1 0,-2 1,1 0,0 0,-1 0,1 2,-1-1,-11 0,-15 1,-42 5,10 0,54-5,0 1,0 1,0 0,0 1,1 1,-1 0,0 1,1 0,0 1,0 1,0 0,-16 11,-3 5,16-11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07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0,'-11'43,"2"-9,7-18,1-1,1 1,1 0,0-1,1 1,0-1,2 0,-1 1,2-1,0-1,1 1,0-1,1 0,12 16,11 13,2-2,71 71,-39-46,-46-45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29.4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9 586,'12'2,"0"1,0 0,0 1,-1 0,1 1,-1 0,-1 1,1 0,17 14,7 2,71 40,373 228,-329-190,150 130,-296-227,6 6,1 0,-1 0,0 1,-1 0,13 19,-22-28,1 0,-1-1,1 1,-1 0,1-1,-1 1,0 0,1-1,-1 1,0 0,0 0,0 0,0-1,1 1,-1 0,0 0,0 0,-1-1,1 1,0 0,0 1,-14 1,-24-16,-63-42,-145-106,192 124,-363-283,318 232,5-3,-83-106,170 189,-26-36,32 42,0 1,0-1,0 0,0 0,0 1,0-1,1 0,-1 0,1 0,-1 0,1 1,0-1,-1 0,1 0,0 0,0 0,1 0,-1 0,0 0,1 0,0-3,0 4,0 0,0 0,0 0,0 0,0 1,1-1,-1 0,0 1,0-1,0 1,1-1,-1 1,0-1,1 1,-1 0,0 0,1 0,-1 0,0 0,1 0,-1 0,0 0,1 0,-1 1,2-1,39 13,-29-8,420 95,-235-60,11 6,596 106,-779-149,44 4,-65-7,-1 0,1 0,0-1,0 1,0-1,0 0,-1 0,1-1,-1 0,10-4,-13 5,0 1,-1-1,1 0,0 0,0 0,0 0,0 0,-1 0,1 0,-1 0,1 0,-1 0,1-1,-1 1,1 0,-1 0,0 0,0-1,0 1,0 0,0 0,0-1,0 1,0 0,0 0,0 0,-1-1,1 1,0 0,-1 0,1 0,-1 0,1-1,-1 1,0 0,0 0,1 0,-3-1,-34-38,36 39,-344-355,271 276,43 44,-2 2,-2 2,-1 1,-55-37,71 58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09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454 1577,'9'-7,"0"0,0 0,19-9,-2 1,49-32,94-67,-154 101,-2 0,17-20,20-19,7 6,1 2,3 3,1 2,79-36,5 6,185-95,-321 160,-1-1,0-1,-1 1,13-12,-20 17,-1 0,0 0,0 0,0 0,0 0,0 0,0 0,0-1,0 1,0 0,1 0,-1 0,0 0,0 0,0 0,0 0,0 0,0 0,0-1,0 1,0 0,0 0,0 0,0 0,0 0,0 0,0 0,0-1,0 1,0 0,0 0,0 0,0 0,0 0,0 0,0 0,0-1,0 1,0 0,0 0,0 0,0 0,-1 0,1 0,0 0,0 0,0 0,0 0,0-1,0 1,0 0,0 0,0 0,-1 0,1 0,0 0,0 0,0 0,0 0,0 0,0 0,0 0,-1 0,1 0,0 0,0 0,0 0,0 0,0 0,-16 1,-16 7,3 8,0 1,1 1,1 2,-43 40,-21 15,7-5,49-40,-40 28,31-23,34-26,0-1,0 0,-21 12,-14 7,1 1,1 3,-48 45,71-59,20-17,-1 1,1 0,-1-1,0 1,0 0,1-1,-1 1,0-1,0 1,1-1,-1 1,0-1,0 0,0 0,0 1,0-1,0 0,0 0,0 0,1 0,-1 0,0 0,0 0,0 0,0 0,-2-1,2 0,0 0,1 0,-1 0,0 0,0 0,0 0,1 0,-1 0,1-1,-1 1,1 0,-1 0,1-1,0 1,0 0,-1-3,2-68,0 56,-1 2,-1 0,-1 0,0 0,-1 0,0 0,-1 1,-1-1,0 1,-10-18,-11-16,-38-50,26 41,-28-50,-63-90,-4 3,27 35,20 57,54 66,-33-46,64 78,-1 0,0 1,0-1,-1 1,1-1,0 1,-1 0,0 0,1 0,-1 0,0 0,0 0,0 1,0 0,0-1,-1 1,-5-1,8 2,-1 1,0-1,0 0,1 1,-1-1,0 1,1-1,-1 1,0 0,1 0,-1 0,1 0,-1 0,1 0,0 0,0 0,-1 0,1 1,0-1,0 0,0 1,0-1,0 1,1 0,-1-1,0 1,1-1,-1 1,1 0,-1 0,1-1,0 1,0 0,0 3,-5 44,3 1,4 66,-2 60,-10-84,3-42,3 1,3 99,5-133,2-8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12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1 181,'27'-23,"2"1,0 1,1 2,1 1,1 1,36-13,-55 24,0 1,0 1,0 0,1 1,-1 0,1 1,0 0,0 1,0 1,-1 0,1 1,0 0,0 2,-1-1,1 2,-1-1,0 2,0 0,0 0,-1 1,0 1,19 13,28 29,-3 3,-1 3,-3 2,-3 2,-2 2,-3 2,-2 2,-4 1,-2 3,-4 1,43 131,-17 77,-44-192,42 140,14-32,120 231,77 80,-79-184,-27-47,-136-223,-2 2,-3 1,-2 0,-3 2,-2 0,10 89,-14-98,3 0,1-2,38 85,6 20,-4 30,-8 1,31 267,-72-425,0 0,1 0,1-1,1 0,1 0,1 0,12 19,207 476,-206-449,19 107,-25-99,-12-50,-1 0,-2-1,0 1,-2 0,-1 0,-1 0,-1-1,-1 1,-2-1,-18 48,-37 56,-119 183,166-286,-275 406,81-126,127-184,-131 222,188-296,-35 49,48-79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4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53 839,'2'11,"0"0,1 1,0-2,0 1,2 0,-1-1,1 1,7 9,1 3,51 92,121 160,-64-101,-60-84,0-3,55 109,-115-194,3 5,-1-1,0 0,-1 1,1-1,-1 1,-1 0,3 10,-7-18,1 0,-1 0,1-1,0 1,-1 0,1-1,0 1,0-1,0 0,0 0,0 0,-1-2,-248-289,24-22,190 252,3-1,2-2,-29-87,45 102,3-1,1 0,3-1,2 0,0-69,18-103,-6 186,2 1,2 0,25-66,-28 87,0 0,1 1,0 0,1 0,16-23,-21 35,0 0,0 1,1-1,0 1,-1 0,1 0,0 0,0 0,1 1,-1-1,1 1,-1 0,1 1,-1-1,1 1,0 0,0 0,0 0,0 1,0-1,6 2,-8-1,1 1,0 0,-1 0,1 0,-1 0,1 1,-1 0,1-1,-1 1,0 0,0 1,0-1,0 0,-1 1,1 0,0 0,-1 0,0 0,0 0,3 5,5 10,-1 1,11 32,-11-27,21 51,-3 2,22 103,-43-151,-2 0,-1 1,-1-1,-2 1,0 0,-3-1,0 0,-2 1,-15 52,4-34,-34 68,41-99,-1 0,0 0,-2-1,1 0,-2-1,-27 26,37-39,1 0,-1 0,0 0,0 0,-1 0,1-1,0 0,0 0,-1 0,1 0,-1 0,1-1,-5 1,7-1,0 0,1 0,-1 0,1 0,-1 0,0 0,1 0,-1-1,1 1,-1 0,1 0,-1-1,1 1,-1 0,1-1,-1 1,1 0,-1-1,1 1,-1-1,1 1,0 0,-1-1,1 1,0-1,-1 0,1 1,0-1,0-1,-1 0,2 1,-1-1,0 0,0 0,0 1,1-1,-1 0,1 1,0-1,-1 0,1 1,0-1,0 1,1-2,3-5,0 1,1 0,0 0,0 1,1-1,-1 1,1 1,11-7,13-7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5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683 1,'-4'4,"-6"6,-5 10,-14 14,-5 18,-10 18,-6 18,-8 24,-6 19,-1 4,6-4,5-11,7-18,7-13,6-17,5-13,3-12,6-13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6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1,'17'3,"0"0,-1 1,0 1,0 0,0 2,0-1,23 16,-25-15,569 270,-501-239,41 23,-3 6,120 89,-137-96,-30-20,-61-32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6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12 465,'-1'0,"1"0,0 0,-1 0,1 0,-1 0,1 0,0 0,-1 0,1 0,0 0,-1 0,1 0,0 0,-1 0,1 0,0 0,-1-1,1 1,0 0,-1 0,1 0,0-1,0 1,-1 0,1 0,0-1,0 1,-1 0,1-1,0 1,0 0,0-1,0 1,-1 0,1-1,0 1,0 0,0-1,7-16,20-15,-25 30,19-19,1 2,1 0,1 1,0 2,43-22,144-56,-140 65,204-72,-180 68,-71 23,-6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7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1,'3'26,"1"0,1 0,1 0,2 0,0-1,2-1,18 35,-2 0,262 579,-278-615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7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0,'4'5,"0"0,-1 0,0 1,0-1,0 1,2 5,9 17,85 125,6-6,181 197,40-9,-310-317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8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28 503,'-1'-8,"0"0,0 1,-1-1,-5-13,-4-24,8 15,1-1,2 0,1 0,8-48,-6 64,0 1,1-1,1 1,0 0,1 0,1 0,0 1,1 0,0 0,1 1,13-16,-19 26,0-1,-1 1,1 0,0 0,0 0,0 0,1 1,-1-1,0 1,0 0,1 0,-1 0,1 0,-1 0,1 1,6-1,-2 2,-1-1,0 1,0 1,0-1,1 1,-2 1,1-1,8 5,-6-3,0 1,0 1,0-1,0 1,-1 1,0 0,-1 0,1 0,-1 1,-1 0,11 17,-12-13,0 0,-2 1,1-1,-1 1,-1 0,2 25,-6 83,-1-62,2-7,-2 0,-14 74,11-98,-2-1,0-1,-2 0,-1 0,-1 0,-19 29,17-33,-3 5,-34 43,41-61,4-8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9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0 304,'5'0,"5"-4,9-6,11-1,4-3,9-8,10-4,9-2,3-5,2-1,0-3,-5 4,-3 4,-12 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0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317 183,'-2'-1,"-1"1,1-1,-1 1,1-1,0 0,-1 1,1-1,0 0,0-1,-3-1,4 2,-1 0,1 1,0-1,-1 0,1 0,-1 0,1 1,-1-1,1 1,-1-1,0 1,1 0,-1 0,0-1,1 1,-1 0,1 0,-1 1,0-1,1 0,-1 1,0-1,1 1,-1-1,1 1,-3 1,1 0,0 1,0 0,1 0,-1 0,1 0,-1 0,1 1,0-1,0 1,1-1,-1 1,1 0,0 0,-1 0,2 0,-1 0,0 7,-1 6,2 1,1 28,3-18,1-1,1 1,1-2,2 1,1-1,0 0,26 42,-31-60,0-1,1 0,0-1,0 1,1-1,0 0,0-1,0 0,1 0,0 0,0-1,0-1,0 1,0-1,1 0,0-1,-1 0,1 0,0-1,0 0,11-1,-8 0,0 0,0-1,0 0,0-1,-1-1,1 0,-1 0,1-1,-1 0,0-1,-1-1,1 1,-1-2,0 1,14-14,3-7,-2-1,42-60,-56 71,0-1,-1-1,-1 0,-1 0,0 0,8-39,-15 54,-1 0,1 0,-1-1,0 1,0 0,-1-1,1 1,-1 0,0 0,0 0,0 0,-1 0,1 0,-1 0,0 0,0 0,0 0,-1 1,0 0,1-1,-1 1,0 0,0 0,-1 0,-6-4,-7-4,-1 2,0 0,0 1,-28-8,14 4,-48-19,0 5,-159-32,233 57,0 1,-1-1,1 1,-1 0,1 1,0 0,-1 0,1 0,0 1,0 0,0 0,0 0,-10 6,2 1,0 1,1 1,-21 20,22-18,-1-1,0-1,-27 17,24-19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29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44 121,'0'4,"-4"2,-6 4,-6 0,5-2,8-6,13-3,10-6,5-2,11 0,13-6,14-1,15-1,10-3,20-3,18 4,9 4,-19 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5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1 295,'7'-1,"1"-1,-1 1,1-1,-1-1,12-5,2 0,91-32,558-175,-663 213,50-9,-56 11,0 0,0 0,-1-1,1 1,0 0,0 0,-1 0,1 0,0 0,0 0,-1 0,1 0,0 0,-1 0,1 0,0 1,0-1,-1 0,1 0,0 1,-1-1,1 1,0-1,-1 0,1 1,-1-1,1 1,-1-1,1 1,-1 0,1-1,-1 1,1 0,-1-1,0 1,1 0,-1-1,0 1,0 0,0-1,1 1,-1 0,0 0,0-1,0 1,0 0,0 0,0-1,0 1,-1 0,1 0,0-1,0 1,-1 0,1-1,0 1,-1 0,1-1,0 1,-1 0,-8 13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5:57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0 133,'54'-20,"176"-15,39-8,-260 41,0 0,1-1,-1-1,0 1,9-7,-1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0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0 582,'5'2,"-1"-1,1 1,-1 0,0 0,0 1,0-1,0 1,-1 0,1 0,-1 0,1 1,2 4,8 5,192 189,-70-64,339 351,-137-138,-170-201,-160-144,0-2,-10-14,-11-16,-38-30,-2 3,-101-79,61 55,24 19,-240-219,259 226,3-2,1-3,-68-109,65 83,15 29,3-1,2-2,-25-69,51 117,-59-197,55 174,1 0,2 0,1 0,2-56,1 81,0-1,1 1,0-1,0 1,1-1,0 1,0 0,0 0,1 0,0 0,0 0,1 0,0 1,0 0,0-1,0 1,1 1,-1-1,11-7,-4 6,-1 1,1 0,0 0,1 1,-1 1,1-1,-1 2,1 0,0 0,13 1,0-1,0 1,0 1,0 2,1 0,25 7,-39-6,1 1,-1 1,1 0,-1 0,-1 1,1 1,-1 0,0 0,0 1,-1 1,12 13,-8-6,-1 1,-1 1,0 0,-2 1,0 0,-1 0,-1 1,-1 0,0 0,-2 1,6 39,-6-10,-1 0,-3 0,-10 99,-1-86,-2 0,-4-1,-24 64,38-119,-1-1,1 1,-1-1,-1 0,1 0,-1 0,0 0,-6 7,-1-4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0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0,'-3'45,"-1"0,-12 49,-2 17,-10 105,-66 255,74-369,14-87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1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18,'0'-1,"0"0,0 0,0 0,1 0,-1 1,0-1,1 0,-1 0,1 1,-1-1,1 0,-1 0,1 1,0-1,-1 1,1-1,0 1,-1-1,1 1,0-1,-1 1,1-1,0 1,0 0,0-1,0 1,-1 0,1 0,0 0,0 0,0 0,0 0,0 0,-1 0,1 0,0 0,0 0,1 1,36 7,326 123,11 2,-335-120,-2-1,46 7,-61-15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2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1 671,'0'-8,"1"1,1 0,-1 0,1 1,0-1,1 0,0 1,0-1,0 1,1 0,-1 0,2 0,-1 0,10-9,9-7,1 0,27-18,-29 23,148-111,70-56,-57 48,-161 121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3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28 661,'7'0,"0"1,0 0,1 1,-1 0,0 0,0 0,0 1,-1 0,12 7,59 43,-34-21,323 207,-365-239,6 4,-1-1,0 1,0-1,0 2,-1-1,0 1,1-1,-1 2,-1-1,1 0,-1 1,0 0,6 11,-10-17,0 1,0-1,0 0,0 0,0 0,0 0,0 1,0-1,0 0,0 0,0 0,0 1,0-1,0 0,0 0,0 0,0 1,0-1,0 0,0 0,0 0,0 0,0 1,0-1,0 0,0 0,0 0,-1 0,1 1,0-1,0 0,0 0,0 0,0 0,-1 0,1 0,0 0,0 1,0-1,0 0,-1 0,1 0,0 0,0 0,0 0,-1 0,1 0,0 0,0 0,0 0,-1 0,1 0,0 0,0 0,-1 0,-16-7,-17-15,-42-46,2-3,-118-150,172 196,-21-25,2-1,-62-113,89 141,1-2,1 1,1-1,1 0,1-1,1 0,2 0,0-1,2 1,1-29,1 51,0-1,0 0,1 1,0-1,-1 0,2 1,-1-1,1 1,-1 0,1-1,0 1,1 0,-1 0,1 0,0 0,0 1,0-1,0 1,0 0,8-5,-6 5,1 1,-1-1,1 1,0 1,0-1,0 1,0 0,0 0,0 1,0 0,0 0,0 0,0 1,0 0,11 3,-12-3,0 1,1-1,-1 1,0 0,0 0,-1 1,1 0,0 0,-1 0,1 0,-1 0,0 1,0 0,-1 0,1 0,-1 1,0-1,0 1,0-1,-1 1,1 0,-1 0,0 0,2 10,0 7,-1 1,-1 0,-1 0,-3 38,1-19,-4 83,-5-1,-38 175,45-278,4-7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4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169 0,'-12'45,"3"-17,-5 33,1-12,-9 84,17-74,-4 59,-39 188,17-157,26-132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4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20,'1'-1,"-1"0,0 0,1 0,-1 0,0 0,1 0,-1 0,1 0,0 0,-1 0,1 0,0 1,-1-1,1 0,0 0,0 1,0-1,0 1,0-1,0 1,0-1,0 1,0-1,0 1,0 0,0 0,0-1,0 1,0 0,0 0,0 0,0 0,0 0,2 1,39 3,-41-4,254 67,-103-23,-55-16,-50-13,0-3,1-1,67 6,-90-17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0.7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1,'-4'0,"-2"0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5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1 593,'0'-5,"1"0,0 0,0 0,1 1,-1-1,1 0,0 1,1-1,-1 1,1-1,0 1,0 0,0 0,4-4,58-51,-53 50,50-37,93-54,-56 40,3-5,196-93,-270 145,-8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5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0,'5'2,"1"-1,-1 1,0 0,1 1,-1-1,-1 1,1 0,0 0,-1 1,7 5,11 8,45 31,76 72,-5-5,199 163,-316-260,0 0,44 27,-49-36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7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31 327,'0'5,"1"1,0-1,0 0,1 0,-1 0,1 0,0 0,1 0,-1-1,1 1,0-1,0 1,0-1,7 6,8 8,35 27,-33-29,381 277,-236-178,-92-66,-23-16,57 50,-106-82,0-1,0 1,0 0,0 0,0 0,0-1,0 1,-1 0,1 0,0 0,-1 0,1 0,0 1,-1-1,1 0,-1 0,1 2,-16-1,-33-19,-24-26,2-3,-100-84,39 28,117 91,-188-147,163 124,2-1,2-1,-31-43,57 68,1-1,1 0,0-1,0 0,1 0,1 0,0 0,1-1,1 0,0 0,1 0,0 0,1-1,1 1,2-26,-1 33,1 1,1-1,-1 0,1 1,0-1,1 1,-1 0,1 0,0 0,1 1,0-1,-1 1,12-9,-8 8,-1 0,1 0,0 0,1 1,0 1,-1-1,1 2,1-1,14-3,-17 6,0 1,0-1,-1 2,1-1,0 1,0 0,0 0,-1 1,1-1,0 2,-1-1,0 1,0 0,0 0,0 1,0 0,0 0,-1 0,8 8,-6-6,-1 1,0 0,-1 0,0 0,0 0,0 1,-1 0,0 0,-1 0,0 0,0 0,0 1,-1 0,1 15,-2-4,-1 1,0 0,-2-1,-1 1,0-1,-1 0,-2 0,0 0,-1-1,-1 0,-13 24,12-27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7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1 346,'1'-2,"0"0,1 0,-1 0,1 0,-1 0,1 1,0-1,0 0,-1 1,1-1,0 1,0 0,1 0,-1 0,0 0,0 0,1 0,-1 0,3 0,8-4,82-50,159-121,-160 107,-77 57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08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1 521,'22'-20,"1"0,33-21,-7 5,336-264,-353 277,1 1,52-27,-65 39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2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2001,'6'-133,"5"0,50-229,1 79,70-433,-132 716,9-157,-9 140,-1 0,-1 0,0 0,-2 1,1-1,-13-31,14 44,1 0,-1 0,0 0,0 0,0 1,0-1,-1 1,1 0,-1 0,0-1,0 2,0-1,-1 0,1 1,-1-1,1 1,-1 0,0 0,0 1,1-1,-1 1,-1-1,1 1,0 1,0-1,0 1,0-1,-1 1,1 0,0 1,0-1,-5 2,0 0,-1 1,0 1,1 0,0 0,0 1,0 0,1 0,0 1,0 0,0 1,0-1,-7 11,6-7,0 1,2 0,-1 1,1-1,1 1,0 1,0-1,2 1,-5 15,8-23,0 0,0 0,0 0,1 1,-1-1,1 0,1 1,-1-1,1 0,0 0,0 0,0 1,1-1,0 0,0-1,0 1,0 0,1 0,0-1,0 0,0 1,1-1,-1-1,1 1,0 0,7 4,35 20,2-2,0-2,101 34,-14-6,-78-29,-1 3,-1 2,59 42,-100-60,0 0,0 2,-1 0,-1 0,0 1,0 0,-1 1,-1 1,-1 0,0 0,0 0,-2 1,0 1,-1-1,8 33,-8 0,-2 1,-2-1,-2 0,-3 1,-1-1,-3 0,-2 0,-2-1,-2 0,-2-1,-36 77,45-110,-1-1,-17 23,8-18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3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505 0,'-6'2,"1"0,-1 0,1 0,0 1,0 0,0 0,0 0,-6 5,0 0,-21 15,1 2,1 1,1 2,1 1,-38 51,-98 175,162-251,-40 77,39-74,0 0,1 0,0 0,0 0,0 1,1-1,0 0,1 0,0 15,1-20,0 0,-1 0,1 1,0-1,0 0,0 0,1 0,-1 0,1 0,-1 0,1 0,-1-1,1 1,0-1,0 1,0-1,0 1,0-1,0 0,0 0,0 0,0 0,1-1,-1 1,0 0,1-1,-1 0,0 1,5-1,11 1,-1-1,0-1,20-2,-13 0,-15 3,-1-1,0-1,1 1,-1-1,0-1,0 0,0 0,0 0,0-1,-1 0,0-1,0 1,0-1,0-1,-1 1,0-1,0-1,0 1,-1-1,0 0,0 0,-1 0,0-1,0 1,-1-1,0 0,0 0,-1 0,0-1,2-15,-2-279,-5 149,3 154,0-1,0 0,0 1,0-1,0 0,0 0,0 1,0-1,0 0,0 1,0-1,0 0,0 0,1 1,-1-1,0 0,0 1,1-1,-1 1,1-1,-1 0,0 1,1-1,-1 1,1-1,0 1,-1-1,2 0,-1 1,0 0,0 1,0-1,0 0,0 1,0-1,0 1,0-1,0 1,0-1,0 1,0 0,0 0,0-1,0 1,1 1,40 52,-33-40,-1-4,81 113,-69-95,2-1,1-1,1-2,1 0,49 35,-57-46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5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0 210,'10'10,"0"-2,0 1,-1 1,0-1,-1 1,0 1,-1 0,0 0,-1 0,0 1,5 15,-12-31,1 0,-1 0,1 0,0 0,0 0,1 0,-1 0,1 0,-1 0,1 0,1 0,-1 0,0 1,1-1,0 0,0 1,0-1,0 1,1 0,-1 0,1 0,0 0,0 0,0 0,0 1,0 0,4-3,-1 1,-1 1,1-1,0 1,0 0,1 1,-1 0,1 0,-1 0,1 1,0-1,-1 2,1-1,0 1,0 0,-1 0,1 1,9 2,16 8,-1 2,0 1,0 2,-2 1,0 1,-1 1,-1 2,44 42,-66-58,0-1,0 1,-1 0,0 1,1-1,-2 1,1-1,-1 1,0 0,0 1,0-1,-1 0,2 11,-4-17,0 0,0-1,0 1,-1 0,1 0,0 0,0 0,0 0,-1 0,1 0,0 0,0 0,-1 0,1 0,0 0,0 0,-1 0,1 0,0 0,0 0,0 0,-1 0,1 0,0 0,0 0,0 0,-1 0,1 1,0-1,0 0,0 0,-1 0,1 0,0 0,0 1,0-1,0 0,0 0,-1 0,1 1,0-1,0 0,0 0,0 0,0 1,0-1,0 0,0 0,0 1,-12-22,3-9,2-1,0 0,3 0,0 0,2 0,1-1,2 1,1-1,1 1,2 0,1 0,18-53,-24 82,0 0,1 1,-1-1,1 1,0-1,-1 1,1 0,0-1,0 1,0 0,0-1,0 1,0 0,0 0,0 0,1 0,-1 0,0 0,1 0,-1 0,1 1,-1-1,1 0,-1 1,1-1,-1 1,1 0,-1-1,1 1,0 0,-1 0,1 0,0 0,-1 1,1-1,-1 0,1 1,-1-1,1 1,-1-1,1 1,-1 0,1-1,-1 1,0 0,1 0,1 2,4 2,0 1,0 0,0 0,-1 1,0 0,0 0,6 10,-4-2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6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1 686,'1'-8,"2"1,-1 1,1-1,0 0,1 1,0-1,0 1,0 0,0 0,6-5,0-2,90-112,-56 72,-1-3,62-108,-97 149,27-58,-33 67,0 0,0 0,0 0,-1 0,0 0,0 0,0 0,-1-1,0 1,-1-8,1 12,-1 1,1-1,-1 0,1 1,-1-1,1 1,-1-1,0 1,0-1,0 1,0 0,0-1,0 1,0 0,0 0,0 0,-1 0,1 0,0 0,-1 0,1 0,-1 0,1 1,-3-2,0 1,0 1,0-1,0 1,0 0,0 0,0 0,0 0,0 1,0 0,-4 1,-2 0,0 2,1-1,-1 1,1 1,0 0,0 0,-11 9,7 0,0 0,1 1,0 1,1-1,1 2,1-1,0 2,1-1,1 1,0 0,2 0,0 1,1 0,1 0,1 0,-1 35,5-45,0 0,1 1,0-1,0 0,1-1,0 1,1 0,0-1,0 0,0 0,1-1,1 0,-1 0,1 0,0-1,0 1,1-2,9 6,20 12,0-2,67 27,-94-43,476 184,-442-173,237 79,-275-93,1 0,0-1,0 0,0 0,0 0,10-1,-16 0,1 0,0-1,-1 1,1 0,0-1,-1 1,1-1,-1 1,1-1,-1 0,1 0,-1 1,1-1,-1 0,0 0,1-1,-1 1,0 0,0 0,0 0,0-1,0 1,0-1,0 1,-1-1,1 1,0-1,-1 1,1-1,-1 0,1-1,-1-18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7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1005,'187'-401,"-167"347,-3 0,-1-1,-3 0,-3-1,6-98,-16 139,0 0,-1 0,-1 0,0 0,-7-21,8 33,1 0,-1-1,-1 1,1 0,0 0,-1 0,1 0,-1 0,0 0,0 0,0 0,-1 1,1-1,0 1,-1 0,0 0,0 0,1 0,-1 0,0 0,0 1,-1 0,1-1,0 1,0 0,-1 1,1-1,0 0,-6 1,5 1,0-1,0 1,0 1,0-1,0 1,1 0,-1-1,1 1,-1 1,1-1,0 1,-1-1,1 1,1 0,-1 0,0 0,1 0,-5 7,6-8,0 0,-1 0,1 0,0 1,0-1,0 0,0 0,1 0,-1 1,1-1,-1 0,1 1,0-1,0 1,0-1,0 0,0 1,0-1,1 0,-1 1,1-1,0 0,-1 1,1-1,0 0,0 0,1 0,-1 0,0 0,1 0,-1 0,1 0,2 1,18 11,0-1,1-2,1 0,0-1,0-2,49 11,-17-3,452 153,-475-157,-1 2,0 1,42 29,-66-40,-1 1,0 1,-1-1,0 1,0 0,0 1,0 0,-1-1,0 2,-1-1,1 0,-1 1,-1 0,0 0,0 0,0 1,-1-1,0 0,0 13,0 3,-2 0,-1 0,-1 1,0-1,-2 0,-1-1,-1 1,-1-1,-1 0,-1-1,-19 35,16-41,0-5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1.2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8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304 157,'-13'0,"1"2,-1 0,0 0,1 2,0-1,0 1,0 1,0 0,1 1,-1 0,1 1,1 0,0 1,0 0,0 0,1 1,0 1,1-1,0 1,0 1,-11 20,11-17,0 1,1-1,0 2,2-1,-1 1,2 0,0 0,1 0,1 1,0-1,1 1,1-1,0 1,2 0,0-1,6 25,-5-31,1 0,0 0,1-1,0 0,0 0,1 0,0-1,1 1,0-1,14 12,-8-9,1-1,1 0,0-1,0 0,31 11,4-4,0-2,1-2,66 6,-115-17,-1-1,1 0,0 0,-1 0,1-1,-1 1,1 0,-1-1,1 1,-1-1,1 1,-1-1,1 0,-1 1,0-1,1 0,-1 0,0 0,0 0,0 0,0-1,0 1,0 0,0 0,0-1,0 1,0 0,-1-1,1 1,0-1,-1 1,0-1,1 1,-1-1,0 1,0-1,0 0,0-1,2-12,-2 0,0 0,-3-20,1 12,-4-75,-5 1,-4 0,-5 1,-44-131,29 135,83 132,235 202,-253-215,-9-9,31 34,-43-40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19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0 302,'12'2,"-1"1,1 0,-1 1,0 0,-1 1,1 0,-1 0,0 1,16 12,5 2,39 22,-2 4,-2 3,67 63,-112-83,-16-14,-5-15,0 1,0-1,0 0,0 0,0 1,0-1,0 0,0 0,-1 1,1-1,0 0,0 0,0 0,0 1,-1-1,1 0,0 0,0 0,0 0,-1 0,1 1,0-1,0 0,-1 0,1 0,0 0,0 0,-1 0,1 0,0 0,0 0,-1 0,1 0,0 0,0 0,-1 0,1 0,0 0,0 0,-1 0,1 0,0-1,0 1,-1 0,1 0,0 0,-3-2,0 0,0 0,0 0,0 0,1 0,-1 0,1-1,-1 0,1 1,0-1,0 0,0 0,1 0,-3-4,-19-47,9 1,3 0,2-1,2 0,1-108,5 158,1 0,0 1,0-1,1 0,-1 1,1-1,-1 1,1-1,0 0,1 1,-1 0,1-1,-1 1,1 0,0 0,0 0,0 0,1 0,2-3,-3 5,1-1,0 1,0 0,0 0,0 0,0 0,0 1,0-1,0 1,0 0,0 0,0 0,1 0,-1 0,0 1,0-1,0 1,0 0,0 0,0 0,-1 0,6 4,14 5,-1 2,-1 0,0 2,-1 0,31 29,76 95,-48-47,-72-86,0 1,-1 0,0 0,0 0,-1 1,1-1,-1 1,-1 0,1 1,2 10,-29-53,-10-51,-28-121,56 182,1 0,0 0,2 0,1 0,3-27,-2 50,0-1,0 1,0 0,1 0,-1 0,1 0,-1 0,1 0,0 0,0 0,0 1,0-1,0 0,0 0,0 1,1-1,-1 1,1-1,-1 1,4-3,-3 3,0 1,0-1,0 1,0-1,0 1,0 0,0 0,0 0,0 0,0 0,0 0,0 1,0-1,0 1,0-1,0 1,2 1,7 3,-1 1,1 0,-1 1,0 0,12 12,-4-2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20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19 717,'8'-1,"-1"0,0 0,0-1,0 0,0-1,0 1,0-1,-1-1,1 1,-1-1,11-9,60-56,-65 56,0-1,-1-1,-1 0,-1-1,0 0,0 0,-2 0,0-1,-1-1,-1 1,0-1,-2 0,0 0,0 0,-2 0,0 0,-2 0,-3-27,4 41,0 1,0-1,-1 1,1-1,-1 1,0 0,0-1,0 1,-1 0,1 0,-1-1,1 1,-1 0,0 1,-1-1,1 0,0 1,-5-5,4 6,0-1,0 1,1 0,-1 0,0 0,0 0,0 1,0-1,0 1,-1 0,1-1,0 1,0 1,0-1,0 0,0 1,-4 1,-1 1,-1 0,0 0,1 1,0 1,-1-1,2 2,-1-1,1 1,0 0,0 0,0 1,1-1,-6 9,3 2,0 1,1 0,1 0,1 1,-6 29,-2 3,6-24,1 0,1 1,1 0,2 0,0 0,2 1,5 47,-2-59,1 0,1 0,1 0,0 0,1-1,1 0,1 0,0-1,1 0,0 0,1-1,1 0,21 21,-11-16,0-1,2 0,0-2,1-1,0-1,1 0,1-2,0-2,0 0,1-1,1-2,31 5,-52-12,0 0,1 0,-1-1,1 0,-1 0,0-1,0 0,0 0,0-1,0 1,0-2,-1 1,1-1,-1 0,0 0,0-1,7-7,8-9,-2 0,0-2,17-27,-23 32,44-69,-4-2,-3-3,-5-1,-4-2,36-122,-26-11,-45 195,0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21.8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6627,'2'29,"2"0,1 0,1-1,2 0,11 29,-3-7,5 20,4-2,2 0,3-2,3-1,3-2,3-1,70 85,-101-137,1-1,0 0,1 0,0-1,0 0,1-1,0 0,0-1,1 0,20 7,-23-11,0 1,1-1,-1-1,1 0,-1 0,1-1,-1 0,1-1,-1 0,1 0,-1-1,0 0,1-1,-1 0,10-5,55-31,136-95,-128 77,579-441,-32-49,-202 151,63-78,863-893,-12-34,70-74,-1110 1167,-125 129,438-424,-588 578,-14 13,1 1,0 0,28-19,-38 31,-7 8,-10 9,-3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22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3915,'54'893,"-50"-844,-3-26,1 0,0-1,2 0,1 1,13 35,-18-56,1 0,-1-1,1 1,-1-1,1 1,0-1,0 1,0-1,0 0,0 1,0-1,0 0,0 0,0 0,1 0,-1 0,0 0,1 0,-1 0,1 0,-1-1,1 1,-1-1,1 1,0-1,-1 1,1-1,0 0,-1 0,1 0,0 0,-1 0,1 0,0-1,-1 1,1 0,-1-1,1 1,0-1,-1 0,1 1,-1-1,0 0,1 0,-1 0,0 0,1 0,0-2,12-8,-2-1,0-1,21-26,-17 19,394-400,-257 272,1079-1090,-292 285,34 39,-715 691,10 12,396-238,-636 432,300-164,-267 151,1 4,1 2,99-23,-111 34,-2-2,51-23,-92 36,-4 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05.7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2261 812,'0'-13,"2"-3,-2 1,0 0,-1-1,0 1,-1 0,-1-1,-1 1,0 1,0-1,-2 1,-11-23,-3 7,-1 1,-2 0,0 2,-2 1,-1 1,-44-33,-189-113,199 134,14 9,-2 2,-101-39,118 54,-1 2,0 2,-1 0,0 3,1 0,-42 2,29 2,1 3,-1 1,1 2,0 2,0 2,-63 24,55-14,1 2,1 3,2 1,0 3,-64 51,98-68,-242 197,232-191,0 0,-26 30,43-41,1 0,1 1,-1-1,1 1,0 0,1 0,0 1,1-1,-1 1,2 0,-4 17,-7 76,4 1,6 130,8-165,2 0,3 0,3-1,32 93,-16-82,3-2,83 140,-41-101,90 106,-111-159,3-3,3-2,2-3,2-2,3-3,2-4,143 73,-170-100,1-1,0-2,1-2,1-2,0-2,1-2,-1-2,71-1,-25-7,-1-4,1-3,111-29,-159 29,-1-2,0-1,-1-2,-1-2,66-38,-34 5,-3-3,-2-3,59-65,156-206,-273 318,-1-1,-1 0,1 0,-2 0,1 0,-2-1,1 0,-1 0,-1 0,0-1,1-13,-3 11,-1 0,0 0,-1 1,-1-1,0 0,-1 0,-1 1,0 0,-7-16,-114-264,-16-39,130 301,-78-189,68 176,-2 0,-53-74,45 76,-63-76,82 105,0 1,-1 0,0 1,-1 1,-1 0,-26-13,-8 0,-33-15,-112-70,41-5,151 112,1 0,0 0,-1 0,1 0,-1 1,1-1,-1 0,1 1,-1-1,1 0,-1 1,0 0,1-1,-1 1,0 0,1 0,-1 0,0 0,0 0,1 1,-1-1,1 0,-1 1,0-1,1 1,-1 0,1-1,-1 1,1 0,-2 1,-2 3,1 0,0 0,0 1,1-1,0 1,-5 10,6-11,1-1,-1 1,0-1,-1 0,1 0,-1 0,0 0,0 0,0 0,0-1,-1 0,1 1,-1-1,0-1,-4 4,3-5,0 0,1-1,-1 1,0-1,1 0,-1 0,0-1,1 1,-1-1,0 0,1 0,-5-3,-57-24,46 19,-71-34,-156-48,211 84,0 1,0 2,0 2,0 1,-1 1,1 3,-66 12,85-11,0 1,1 0,0 2,0 0,1 1,0 0,0 1,0 1,2 0,-1 1,1 1,1 0,0 1,-13 16,-12 24,1 0,-42 88,38-68,-28 46,13-26,4 3,-65 169,103-216,2 2,2 0,-4 95,13-124,1-1,1 0,1 0,1 0,1 0,0 0,15 34,74 134,-89-179,70 114,5-3,146 169,-196-257,2-1,0-2,64 45,119 62,-130-87,121 93,-178-120,1-1,1-1,43 21,-55-33,1-1,1-1,-1 0,1-2,0 0,1-1,26 1,227-5,-132-3,-120 2,1 0,-1-2,0 0,0-2,-1-1,1 0,-1-1,-1-2,1 0,-1-1,-1-1,0-1,0 0,26-25,57-46,119-76,-213 154,0-1,-1 0,1 0,-1-1,0 0,0 0,-1-1,0 0,7-12,-6 5,-1 0,0-1,-1 1,6-31,49-212,-23 113,35-294,-71 423,0 0,0 1,-2-1,0 0,-1 0,0 1,-1-1,-1 1,0 0,-2 0,-10-23,-49-88,-54-99,101 197,-2 1,-1 1,-1 1,-32-28,-20-24,-140-145,186 198,0 2,-1 1,-1 1,-1 2,-1 1,-54-21,-10-2,-102-58,116 54,-168-62,181 84,-98-18,136 35,-1 1,0 2,0 1,0 2,-51 7,16 0,-72-1,48-3,53 0,1 2,-52 14,17-2,65-18,0 2,0-1,0 1,0 0,1 1,-1-1,0 1,1 1,0-1,0 1,0 0,0 0,1 1,0 0,0 0,0 0,0 1,1-1,0 1,0 0,0 0,1 1,0-1,0 1,1 0,-3 8,-7 17,-30 55,25-55,-18 50,18-35,2 1,2 1,2 0,3 0,1 1,1 56,6-57,1-27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04.0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0,'0'1,"0"-1,0 0,0 0,0 0,0 1,0-1,0 0,0 0,0 0,0 0,0 1,1-1,-1 0,0 0,0 0,0 0,0 0,0 1,1-1,-1 0,0 0,0 0,0 0,0 0,1 0,-1 0,0 0,0 0,0 0,1 0,-1 0,0 0,0 0,0 0,1 0,-1 0,0 0,0 0,0 0,0 0,1 0,-1 0,0 0,0 0,0 0,1 0,-1-1,0 1,0 0,0 0,0 0,0 0,1 0,-1 0,0-1,0 1,0 0,0 0,0 0,0-1,0 1,0 0,0 0,12 15,25 57,37 105,-31-71,508 1069,-511-1096,64 145,-93-199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59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219 395,'-4'67,"-3"-1,-3 0,-20 71,13-60,-114 497,130-571,-1 8,0-1,-1 0,-8 19,49-127,-12 23,-3-1,22-133,-1-162,-7 42,-26 229,-7 53,17-75,-21 121,0 0,0 1,1-1,-1 0,0 0,0 0,1 1,-1-1,0 0,1 1,-1-1,1 0,-1 1,1-1,-1 0,1 1,-1-1,1 1,-1-1,1 1,0-1,-1 1,1-1,0 1,0 0,-1 0,1-1,0 1,0 0,-1 0,1 0,0-1,0 1,0 0,-1 0,1 0,0 1,0-1,0 0,-1 0,1 0,0 1,0-1,-1 0,1 1,0-1,-1 0,1 1,0-1,-1 1,1-1,0 2,41 36,-31-26,135 134,121 114,20-5,82 77,-354-318,36 38,-48-49,0 1,0 0,0 0,-1 0,0 0,1 0,-2 0,1 1,0-1,-1 1,0-1,1 5,-2-8,0 1,0-1,0 0,-1 0,1 0,0 0,-1 0,1 0,0 0,-1 0,1 0,-1 0,0 0,1 0,-1 0,0-1,1 1,-1 0,0 0,0-1,0 1,0 0,0-1,1 1,-1-1,0 1,-1-1,1 0,0 1,0-1,-1 0,-19 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6:59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0 178,'20'-2,"-1"-1,1-1,-1 0,0-2,0 0,26-13,33-10,30 0,78-27,-172 52,0 0,0 0,17-1,-10 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1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0,'3'13,"1"-1,1 1,0-1,1 0,9 15,3 7,300 522,-90-171,-179-294,104 175,-152-264,0-1,-1 1,1-1,0 0,0 1,0-1,0 0,0 0,0 1,0-1,0 0,0 0,1 0,-1 0,0-1,1 1,-1 0,1 0,1 0,-3-2,1 1,0-1,-1 0,1 1,0-1,-1 0,1 1,-1-1,0 0,1 0,-1 1,1-1,-1 0,0 0,0 0,1 0,-1 1,0-1,0 0,0 0,0 0,0 0,0-1,-6-70,6 69,-21-134,-9-87,27 180,1 1,3-1,6-49,-6 87,-1 1,1-1,0 1,1-1,0 1,-1 0,2-1,-1 1,1 0,-1 1,1-1,1 0,-1 1,1-1,-1 1,6-4,-3 4,-1 1,1 0,0 0,0 1,0-1,0 1,1 1,-1-1,0 1,1 0,-1 1,1-1,11 2,7 1,0 1,0 1,-1 1,0 1,0 2,0 0,28 14,-21-6,0 1,0 2,-2 0,42 38,-64-51,0 0,-1 1,0 0,0 0,0 0,-1 1,0 0,-1 0,0 0,0 1,3 9,-6-14,0 0,-1 0,1 1,-1-1,0 0,0 0,-1 0,1 0,-1 0,0 0,0 1,0-1,0-1,-1 1,1 0,-1 0,0-1,0 1,-1-1,1 1,-1-1,0 0,1 0,-1 0,-1 0,-5 3,-24 18,-59 29,11-7,73-41,0 0,-1 0,0-1,0 0,0 0,-1-1,1 0,-1-1,1 0,-20 1,9-5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2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81,'19'-21,"-16"16,1 0,-1 1,1 0,0-1,0 2,1-1,-1 0,1 1,0 0,0 0,0 0,0 1,0 0,1 0,-1 0,1 0,-1 1,1 0,0 0,-1 1,11-1,3 3,0 1,0 0,0 1,0 1,-1 1,0 0,28 15,4 5,61 43,-75-44,-2 1,0 2,-2 1,43 49,-72-74,0 0,0 0,-1 1,1-1,-1 1,0 0,0 0,-1 0,1 0,-1 0,0 0,-1 0,1 0,-1 0,0 1,0-1,-1 0,0 0,1 0,-2 0,1 0,-1 0,1 0,-6 9,-5 8,0-1,-2-1,0 0,-19 20,3-4,-32 37,-86 79,41-44,106-108,1 0,0 0,-1 0,1 0,0 0,-1 1,1-1,0 0,0 0,-1 1,1-1,0 0,-1 0,1 1,0-1,0 0,0 1,-1-1,1 0,0 1,0-1,0 0,0 1,0-1,0 1,-1-1,1 0,0 1,0-1,0 0,0 1,0-1,1 1,-1-1,0 0,0 1,0-1,0 0,0 1,1-1,17-1,29-16,-45 16,320-123,585-143,-852 254,0 3,78-4,-107 14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1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128 688,'17'-18,"-2"0,0-1,-2-1,0-1,20-42,-11 11,21-75,-34 101,-2 0,-1-1,-1 0,-2 0,0 0,-2 0,-1-1,-5-40,5 65,-1 0,1 0,-1 0,1 0,-1 0,0 1,0-1,0 0,0 0,-1 1,1-1,-1 1,0-1,1 1,-1 0,0 0,0 0,-1 0,1 0,0 0,-1 0,1 1,-1-1,1 1,-1-1,0 1,0 0,1 0,-1 1,0-1,0 1,0-1,0 1,0 0,0 0,0 0,0 0,0 1,-3 0,-5 2,0 1,1 0,-1 0,1 1,0 0,0 1,1 0,-17 15,13-10,2 0,-1 1,1 0,1 1,0 0,1 1,1 0,0 0,1 1,0 0,1 0,1 1,0-1,1 1,1 0,1 1,0-1,1 27,1-37,1 0,1 0,-1 0,1 0,0 0,0 0,1 0,0 0,0-1,0 1,1-1,0 0,0 0,0-1,0 1,1-1,-1 0,1 0,1 0,6 4,13 6,0 0,1-1,28 9,-46-19,68 22,0-3,147 22,-120-27,-89-14,-1 0,1 0,-1 1,25 11,-36-14,-1 0,1-1,0 1,-1 0,1 0,-1 0,1 0,-1 1,1-1,-1 0,0 0,0 1,1-1,-1 1,0-1,0 1,-1 0,1-1,0 1,-1 0,1 0,0-1,-1 1,0 0,0 0,1 0,-1 0,0-1,0 1,-1 0,1 0,0 0,-1 0,1-1,-1 1,1 0,-1 0,0-1,0 1,0 0,0-1,0 1,0-1,0 1,0-1,-3 2,-10 11,-1-1,0 0,-1-2,-1 0,0 0,-31 13,21-10,-169 104,165-100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3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423 81,'-11'1,"0"1,1 0,-1 0,1 1,0 0,-1 1,1 0,1 1,-1 0,1 0,0 1,0 0,0 1,1 0,0 0,-9 12,-14 16,2 1,-35 57,56-81,-66 113,66-109,1 1,0 0,1 0,1 0,1 0,-3 20,7-36,0 1,-1 0,1 0,0 0,0 0,0 0,1 0,-1 0,0 0,1-1,-1 1,1 0,0 0,0 0,0-1,0 1,0 0,0-1,0 1,0-1,0 1,3 1,-1-1,0-1,0 1,0 0,0-1,0 0,1 0,-1 0,0 0,1-1,-1 1,6-1,10 0,-1-1,1-1,31-8,-42 8,486-111,-474 108,-1 2,0-2,0 0,0 0,-1-2,0 0,-1-1,27-17,-43 24,1 0,-1-1,0 1,0 0,1-1,-1 1,0-1,0 0,0 1,-1-1,1 0,0 0,-1 0,1 1,-1-1,1 0,-1 0,0 0,0 0,0 0,0 0,0 0,0 0,-1 1,1-1,-1 0,1 0,-1 0,0 0,0 1,1-1,-1 0,0 1,-1-1,1 1,0-1,0 1,-1-1,-1-1,-8-8,-1 0,0 0,-22-14,26 19,-12-8,-223-169,240 181,0 0,1 0,-1-1,0 1,1-1,0 0,-1 1,1-1,0 0,0 0,1-1,-1 1,1 0,-2-6,3 8,0 0,0 1,0-1,0 0,0 0,0 0,0 0,1 0,-1 0,0 1,1-1,-1 0,0 0,1 1,-1-1,1 0,0 0,-1 1,1-1,-1 0,1 1,1-1,1-1,-1 0,1 1,0 0,1-1,-1 1,0 0,0 1,7-2,23-1,0 1,0 1,0 2,63 10,130 39,-209-46,400 121,-348-99,-2 4,-1 2,119 78,-174-102,0 0,-1 1,0 0,0 1,-1 0,0 0,-1 1,-1 0,13 23,-17-28,-1 0,0 0,0 0,0 0,-1 1,0-1,0 0,-1 1,1-1,-1 0,-1 1,1-1,-1 1,0-1,-1 0,0 0,0 0,0 0,0 0,-1 0,0 0,-7 8,5-6,-2 0,1-1,-1 0,0 0,0-1,-1 0,-15 10,21-15,0 0,0 0,0 0,0 0,0 0,0 0,0 0,-1-1,1 1,0-1,0 1,0-1,-1 0,1 0,0 0,0 0,-1 0,1-1,0 1,0-1,0 1,-1-1,1 0,0 0,0 0,0 0,0 0,0 0,1-1,-1 1,0 0,1-1,-1 0,0 1,1-1,0 0,0 0,-1 0,0-3,-2-5,0 1,1-1,0 0,0 0,2 0,-1 0,0-15,4-78,-1 87,4-38,2 1,28-104,52-100,-79 236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4.7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0,'1'24,"0"-1,2 0,1 1,1-1,0-1,2 1,1-1,1 0,22 39,272 548,-245-490,30 58,-88-177,0 1,0-1,0 0,0 0,0 0,0 0,0 0,0 0,0 1,0-1,0 0,0 0,0 0,1 0,-1 0,0 0,0 0,0 1,0-1,0 0,0 0,0 0,0 0,0 0,1 0,-1 0,0 0,0 0,0 0,0 0,0 1,0-1,0 0,1 0,-1 0,0 0,0 0,0 0,0 0,0 0,1 0,-1 0,0 0,0 0,0 0,0 0,0-1,0 1,1 0,-1 0,0 0,0 0,0 0,0 0,0 0,0 0,0 0,0 0,1 0,-1-1,4-13,2-33,-4 25,0 8,1-1,1 1,0 0,1 1,1-1,0 1,1 0,0 0,1 1,14-18,-7 14,0 0,0 1,2 1,0 1,0 0,30-15,-10 9,1 2,0 2,1 2,1 1,0 2,0 2,42-3,-52 8,1 1,-1 2,0 1,51 8,-69-6,1-1,-1 2,1 0,-1 0,0 1,-1 1,1 0,-1 1,0 0,-1 0,0 1,0 0,13 15,-20-19,0-1,0 1,-1-1,1 1,-1 0,0 0,0 0,0 0,-1 0,1 1,-1-1,0 1,0-1,-1 0,1 1,-1-1,0 9,-2-7,1 0,-1 0,0-1,0 1,0-1,-1 1,0-1,0 0,0 0,-1 0,-7 8,-6 2,0 0,-1 0,0-2,-1 0,-39 18,11-6,0-3,-2-2,0-2,-1-2,-1-3,0-1,-1-3,-70 4,64-12,-1-1,1-4,0-1,0-4,-97-26,91 16,39 14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5.7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0,'0'4,"0"6,0 6,4 8,6 0,1 0,3 1,0 0,0 5,4-4,-3-1,-3-5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6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7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1,'1'7,"2"-1,-1 0,1 1,0-1,0 0,1 0,-1 0,1-1,1 1,6 6,1 2,3 6,41 54,57 97,-111-168,0 1,0-1,0 0,0 0,1 0,-1 0,1 0,3 3,-5-6,-1 0,0 1,0-1,1 0,-1 0,0 0,1 0,-1 0,0 0,1 0,-1 0,0 0,0 0,1 0,-1 0,0 0,1 0,-1 0,0 0,1 0,-1 0,0 0,1 0,-1 0,0 0,0 0,1-1,-1 1,0 0,0 0,1 0,-1-1,0 1,1-1,4-21,-5 20,1-12,0-1,1 1,0 0,6-18,-5 26,-1 1,1-1,0 1,0 0,1 0,0 0,0 0,0 1,0-1,0 1,1 0,0 0,6-3,4-1,0 0,1 1,0 1,0 0,0 1,1 1,0 0,0 2,0 0,0 0,0 2,0 0,1 1,-1 1,0 0,0 2,-1 0,28 10,-36-10,0 0,-1 1,0 0,0 0,0 1,-1 0,0 0,0 1,0-1,4 9,5 9,22 47,-30-53,2 0,0-1,1 0,1-1,19 24,-17-28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08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799 127,'-11'1,"0"0,0 1,1 0,-1 1,1 0,-1 1,1 0,0 1,-16 10,-11 8,-35 30,60-43,-64 51,3 3,2 4,4 3,3 2,-105 157,162-219,1 1,0-1,1 1,-5 13,10-23,-1 0,0 1,1-1,0 0,-1 0,1 1,0-1,0 0,1 0,-1 1,0-1,1 0,0 4,0-5,0 0,0 0,-1 0,1 0,0 0,0 0,0 0,0-1,0 1,0 0,1-1,-1 1,0 0,0-1,0 1,1-1,-1 0,0 1,0-1,1 0,-1 0,0 0,1 0,-1 0,3-1,4 0,0 0,-1-1,1 0,0 0,-1-1,1 0,-1-1,0 1,0-1,7-6,70-57,-58 44,17-16,-1-3,-2-1,-2-2,34-53,116-207,-155 249,-19 28,18-47,3-8,-33 94,0 0,-1 0,0-1,-1 15,0-2,2 0,0 1,1-1,9 29,33 92,-25-85,162 416,31-10,109 267,-229-440,-80-237,-3 0,-2 1,2 82,-10-133,0 0,0 0,-1 0,1 0,-1 0,0 0,-1 0,1 0,-1 0,0 0,0-1,-3 6,3-8,1-1,-1 0,1 1,-1-1,1 0,-1 0,0 0,0 0,1 0,-1-1,0 1,0 0,0-1,0 1,0-1,0 0,0 0,0 0,0 0,0 0,0 0,0 0,0-1,0 1,0-1,0 1,1-1,-1 0,0 0,0 0,0 0,-2-1,-22-15,0-1,1-1,1-1,1-1,1-1,-21-27,6 8,-71-77,5-5,6-4,6-4,5-4,-117-252,179 333,3-2,-28-116,45 151,0-1,2 1,0-1,1 0,2 1,0-1,1 0,1 1,1-1,1 1,11-30,-10 40,-1 0,2 0,0 1,0 0,0 0,1 1,1 0,10-9,14-9,36-23,-20 16,-36 25,-1-1,1 0,1 1,-1 0,1 1,1 0,0 1,0 1,17-4,-21 11,-17 8,-2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1.4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1029 379,'-46'-47,"-3"1,-1 2,-2 3,-92-57,115 83,1 0,-2 2,0 0,0 3,-1 0,-1 2,1 1,-1 2,-1 1,1 2,-49 2,72 0,-1 1,1 0,-1 1,1 0,0 1,-1 0,2 0,-1 1,0 0,1 0,-1 1,-11 9,12-6,0-1,1 2,0-1,0 1,1 0,0 0,1 1,0-1,0 1,-5 19,-7 26,2 0,3 2,2-1,3 1,2 1,6 112,1-154,0-1,0 1,2-1,0 0,0 0,2 0,0-1,0 0,17 27,-15-31,0 0,0 0,1-1,1 0,0 0,0-1,0-1,1 0,0 0,0-1,1 0,16 6,4-3,-1 0,1-2,0-2,0 0,1-3,0 0,-1-2,1-2,-1 0,49-12,-76 13,1-1,-1 1,1-1,-1-1,0 1,0-1,0 0,0 0,-1 0,1-1,-1 1,0-1,0 0,0-1,0 1,-1 0,0-1,0 0,3-7,2-6,-2 0,0-1,-1 0,3-26,8-27,9-2,51-104,-73 172,29-96,-32 101,1 1,-1 0,0 0,0 0,0-1,0 1,0 0,0 0,0 0,0 0,0-1,1 1,-1 0,0 0,0 0,0 0,0 0,1-1,-1 1,0 0,0 0,0 0,0 0,1 0,-1 0,0 0,0 0,0 0,1 0,-1 0,0 0,0 0,1 0,-1 0,0 0,0 0,0 0,1 0,-1 0,0 0,0 0,0 0,0 0,1 0,-1 1,0-1,0 0,0 0,0 0,1 0,-1 1,12 15,11 32,-18-38,26 56,200 382,-215-422,-5-5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2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1 222,'16'1,"0"0,0 0,0 1,-1 1,1 1,-1 0,1 1,-1 1,-1 0,1 1,-1 1,0 0,14 11,16 10,-1 2,-1 2,-1 2,-3 2,0 1,38 52,-72-86,-1 1,0-1,0 1,0 0,0 0,-1 0,1 1,-1-1,-1 1,1-1,-1 1,0-1,0 8,-1-13,0 1,0-1,0 0,0 0,0 0,0 0,0 1,0-1,0 0,0 0,0 0,0 0,0 1,0-1,0 0,0 0,0 0,0 0,0 0,0 1,-1-1,1 0,0 0,0 0,0 0,0 0,0 0,0 1,-1-1,1 0,0 0,0 0,0 0,0 0,-1 0,1 0,0 0,0 0,0 0,0 0,-1 0,1 0,0 0,0 0,0 0,0 0,-1 0,1 0,0 0,0 0,0 0,0 0,-1 0,1 0,0-1,-12-10,-6-17,9 8,2 0,0 0,1 0,1-1,1 0,-2-32,5-133,3 114,-2 53,1 1,1 0,0-1,1 1,10-29,-12 43,0 1,0 0,0 0,0 0,1 0,-1 0,1 0,0 0,0 0,0 1,0-1,1 1,-1-1,1 1,-1 0,1 0,0 0,0 0,0 1,0-1,0 1,0-1,0 1,0 0,0 1,1-1,-1 0,0 1,1 0,-1 0,1 0,-1 0,0 0,1 1,-1-1,0 1,6 2,1 1,0 0,0 1,0 1,-1-1,0 1,0 1,-1 0,12 11,59 74,-43-47,115 152,-128-164,-3 2,0 1,-2 0,14 43,-24-51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3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528 602,'-12'1,"0"1,0 0,0 0,0 1,0 1,0 0,1 0,-1 1,1 1,1 0,-1 0,1 1,0 0,0 1,-12 13,-7 9,2 1,1 1,-29 47,24-29,3 0,1 2,3 1,2 2,2 0,-20 97,37-141,1 1,1 0,0 0,0 0,1 0,1 0,0 0,3 14,-3-21,1-1,0 1,0-1,0 0,0 1,0-1,1 0,0 0,0-1,0 1,0-1,1 1,-1-1,1 0,0 0,0 0,0-1,0 0,0 1,1-2,-1 1,1 0,5 1,0-1,0 0,0-1,0 0,0-1,0 1,0-2,0 0,0 0,0 0,0-2,-1 1,1-1,-1 0,1-1,-1 0,0-1,0 0,-1 0,0-1,0 0,0 0,0-1,-1 0,0 0,-1-1,0 0,0 0,0-1,-1 1,0-1,-1 0,0-1,-1 1,0-1,0 1,-1-1,0 0,1-12,2-59,-4 1,-3-1,-4 1,-16-85,-96-310,109 445,-11-37,-2 1,-55-112,63 161,10 25,10 35,13 17,4-1,34 66,72 110,-16-34,86 213,-185-380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3.0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 3908,'0'0,"0"0,-1-1,1 1,0 0,-1-1,1 1,0-1,0 1,-1 0,1-1,0 1,0-1,0 1,-1 0,1-1,0 1,0-1,0 1,0-1,0 1,0-1,0 1,0-1,0 1,0-1,1 1,-1 0,0-1,0 1,0-1,0 1,1-1,-1 1,0 0,0-1,1 1,-1 0,0-1,1 1,-1 0,0-1,1 1,0-1,15-22,-3 10,0 0,1 1,0 1,26-16,-36 24,523-311,-324 198,1464-897,-1319 786,924-581,-331 311,25 60,-836 380,450-177,-506 215,-57 16,0-1,0 0,0-2,-1 0,1-1,27-16,-28 11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4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0 495,'0'5,"1"0,0 0,0 0,0 0,1 0,-1 0,1 0,0 0,1-1,3 8,37 44,-21-29,433 566,-323-394,-120-173,-12-26,0 0,0 0,0 0,0 1,-1-1,1 0,0 0,0 0,0 0,0 0,0 0,0 1,-1-1,1 0,0 0,0 0,0 0,0 0,-1 0,1 0,0 0,0 0,0 0,0 0,-1 0,1 0,0 0,0 0,0 0,0 0,-1 0,1 0,0 0,0 0,0 0,0 0,-1 0,1 0,0 0,0-1,0 1,0 0,0 0,-1 0,1 0,0 0,0 0,0-1,0 1,0 0,0 0,0 0,0 0,0 0,0-1,-1 1,1 0,0 0,0-1,-36-40,-38-73,4-2,5-4,6-3,5-1,-68-241,118 350,1 0,0 0,1 0,-1-24,3 37,0 0,0 0,0 1,0-1,0 0,0 0,0 0,1 1,-1-1,1 0,-1 0,1 1,0-1,0 0,-1 1,1-1,0 1,0-1,1 1,-1-1,0 1,0 0,1 0,-1-1,1 1,-1 0,1 0,-1 1,1-1,0 0,-1 0,1 1,0-1,0 1,-1-1,1 1,0 0,0 0,0 0,-1 0,1 0,0 0,0 0,0 1,-1-1,1 1,0-1,0 1,-1 0,1 0,1 1,39 17,-1 2,-1 1,-1 3,60 48,-92-67,155 119,346 238,-471-337,-30-20,0-1,0 0,1 0,-1 0,1-1,0 0,1 0,11 3,-18-7,-1 0,0-1,1 1,-1 0,1-1,-1 1,1 0,-1-1,0 0,1 1,-1-1,0 0,1 0,-1 1,0-1,0 0,0 0,0-1,0 1,0 0,0 0,0 0,0-1,-1 1,1 0,0-1,-1 1,1 0,-1-1,0 1,1-1,-1 1,0-1,0 1,0-1,0 1,0-3,-2-58,-7 13,-1 0,-3 1,-29-75,-74-132,106 234,-153-339,153 341,4 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5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177 128,'0'-9,"0"1,-1-1,1 1,-2-1,1 1,-5-13,5 20,1-1,-1 1,0-1,0 1,1 0,-1-1,0 1,0 0,-1 0,1-1,0 1,0 0,0 0,-1 0,1 1,-1-1,1 0,-1 0,1 1,-1-1,1 1,-1-1,1 1,-1 0,1 0,-1-1,0 1,1 0,-1 0,0 1,1-1,-1 0,1 1,-1-1,1 0,-1 1,1 0,-1-1,1 1,-1 0,1 0,-2 1,-3 2,0 0,0 1,0 0,0 0,1 0,0 0,0 1,0 0,1 0,0 0,0 1,0 0,1-1,0 1,1 0,-3 11,-3 10,2 2,-5 50,9-58,1-1,0 1,2-1,1 0,0 1,2-1,0 0,14 39,-13-48,0-1,1 0,0 0,1 0,0 0,1-1,0-1,1 1,0-1,0-1,1 1,0-2,0 1,1-1,0-1,19 8,0-3,0-1,1-2,0-1,0-1,34 1,161-2,-197-5,2 1,-1-2,0-1,0-2,37-8,-58 9,0 0,0 0,0-1,0 0,-1 0,1-1,-1-1,0 1,-1-1,0 0,0-1,0 0,0 0,-1 0,0-1,-1 0,7-12,-4 2,0 0,-2 0,0 0,-1 0,0-1,-2 0,0 0,-1 0,-1-1,-1 1,-1 0,-1 0,0 0,-9-32,7 36,0-1,-2 1,0 0,-1 1,0 0,-1 0,0 0,-2 1,1 0,-2 1,1 0,-2 1,1 0,-2 1,1 0,-1 1,-28-15,24 16,-1 0,0 1,0 0,0 2,-1 0,1 2,-1 0,-1 0,1 2,-31 2,42 1,0 1,1 0,0 1,-1 0,2 0,-1 1,0-1,1 1,0 1,0-1,0 1,1 0,-10 14,8-10,-2 0,0-1,0 0,-19 14,14-15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7.0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2,'4'1,"0"0,0-1,1 2,-1-1,0 1,0-1,0 1,-1 0,1 0,0 1,-1-1,1 1,-1 0,0 0,0 0,0 0,0 1,3 5,7 9,-1 1,12 25,-22-39,56 112,91 167,-149-283,1 1,-1-1,1 0,0 1,0-1,0 0,0 1,0-1,0 0,0 0,1 0,-1 0,0 0,0 0,4 1,-5-2,1 0,-1 0,1-1,-1 1,1 0,-1-1,0 1,1 0,-1-1,1 1,-1-1,0 1,1 0,-1-1,0 1,0-1,1 1,-1-1,0 0,0 1,0-1,1 1,-1-1,0 1,0-1,0 1,0-1,0-1,-1-63,0 50,1-12,1 0,1 0,1-1,1 2,2-1,1 0,11-28,-11 38,1 0,0 0,1 0,1 1,0 1,1-1,1 2,1 0,0 0,0 1,20-14,-30 25,0-1,0 1,0 0,0 1,1-1,-1 0,0 1,1 0,-1 0,1 0,0 0,-1 0,1 1,0 0,0 0,-1 0,1 0,0 0,-1 1,1 0,0-1,-1 1,1 1,-1-1,1 0,-1 1,0 0,1 0,-1 0,0 0,0 0,-1 1,5 3,7 10,-1 0,-1 0,0 1,18 37,-12-21,17 24,-16-28,-1 1,-1 0,-2 1,22 65,-31-71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7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12 102,'-4'0,"-2"4,5 2,6-1,12-5,6-7,9-6,11-1,11-3,14-7,8 1,-9 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19.1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283 168,'5'-1,"0"0,0 1,0-2,0 1,0 0,-1-1,1 0,-1 0,1 0,-1-1,0 0,0 1,0-1,0-1,0 1,-1-1,1 1,-1-1,0 0,0 0,2-6,-3 8,0-1,-1 1,1-1,-1 0,0 0,0 0,0 0,-1 0,1 0,-1 0,1 0,-1 0,0 0,0 0,0 0,-1-1,1 1,-1 0,0 0,0 0,0 1,0-1,0 0,0 0,-1 0,0 1,1-1,-1 1,0-1,0 1,0 0,-1 0,1 0,-4-3,3 4,-1-1,1 1,-1 0,1 0,-1 1,1-1,-1 1,1 0,-1 0,1 0,-1 0,0 0,1 1,-1 0,1-1,-1 1,1 1,0-1,-1 0,1 1,-5 3,-7 3,0 1,0 1,-13 12,8-5,1 1,1 0,0 2,2 0,0 1,1 0,-17 36,23-41,2 1,0 0,1 1,1-1,1 1,0 0,1 1,1-1,1 0,1 1,2 26,-2-43,0 0,1 1,-1-1,1 1,0-1,-1 0,1 0,0 1,1-1,-1 0,0 0,0 0,1 0,-1 0,1 0,0-1,0 1,-1 0,1-1,0 1,4 1,-1-1,-1 0,1-1,-1 0,1 0,0 0,0-1,-1 1,1-1,0 0,8-1,2-2,1 0,-1-1,1 0,-1-2,26-12,-36 16,0-2,0 1,0-1,0 0,-1 0,1 0,-1 0,0-1,0 0,-1 0,1 0,-1 0,0 0,-1-1,1 1,-1-1,0 0,0 0,1-11,0-7,-2-1,0 0,-5-43,2 44,1 0,3-36,-2 59,0 1,0 0,0 0,0-1,0 1,0 0,0-1,0 1,0 0,0-1,0 1,0 0,0 0,0-1,0 1,0 0,1-1,-1 1,0 0,0 0,0 0,1-1,-1 1,0 0,0 0,0-1,1 1,-1 0,0 0,0 0,1 0,-1 0,0-1,1 1,-1 0,0 0,0 0,1 0,-1 0,11 9,7 18,49 107,73 166,-129-276,-2-6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0.8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1,'2'9,"1"0,0 0,0 0,0 0,1-1,0 1,1-1,0 0,0 0,9 8,8 17,93 197,-75-145,-39-82,0-1,0 1,0-1,0 1,1-1,-1 0,1 1,-1-1,1 0,0 0,0 0,0-1,0 1,0 0,0-1,5 3,-5-4,0 0,-1 0,1-1,0 1,0-1,-1 0,1 1,0-1,-1 0,1 0,-1 0,1 0,-1 0,0 0,1 0,-1-1,0 1,0-1,0 1,0 0,0-1,0 0,0 1,0-1,0-3,5-6,1 0,0 0,0 0,1 1,1 0,10-10,-15 17,1 0,-1 0,1 1,-1-1,1 1,0 0,0 1,0-1,0 1,0 0,0 0,0 1,0-1,0 1,1 0,-1 0,0 1,10 2,4 2,-1 0,0 2,0 0,0 1,-1 0,0 2,0 0,22 19,113 107,-148-132,95 95,99 129,-189-218,-1 2,0 0,0 0,-2 0,1 0,7 26,-13-34,0-1,0 1,0-1,-1 1,0 0,1-1,-2 1,1 0,0-1,-1 1,1 0,-1-1,0 1,0-1,-1 1,1-1,-1 0,1 1,-1-1,0 0,0 0,-1 0,1-1,-1 1,1 0,-1-1,0 0,0 1,0-1,-5 2,-3 3,1-2,-2 0,1 0,0-1,-1 0,0-1,-22 3,27-5,0 0,0-1,1 0,-1-1,0 1,0-1,1-1,-1 1,1-1,-1 0,1-1,0 0,-1 0,1 0,-8-6,-36-29,-2 0,2-2,-58-61,68 58,-44-48,-99-85,176 171,0-1,1 0,0-1,0 1,1-1,-1 0,2-1,-1 1,-3-9,0-4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2.1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1 481,'23'-23,"44"-42,-2-4,102-140,-163 201,1 1,-1-1,0 0,-1 0,0-1,4-15,-7 23,0 0,1-1,-1 1,0-1,0 1,0-1,0 1,0 0,0-1,-1 1,1-1,0 1,-1 0,1-1,-1 1,1 0,-1-1,0 1,1 0,-1 0,0 0,0-1,0 1,0 0,0 0,0 0,0 1,0-1,-1 0,1 0,0 0,0 1,-1-1,1 1,0-1,-1 1,1 0,0-1,-1 1,1 0,-1 0,1 0,-1 0,1 0,0 0,-1 1,1-1,-1 0,-1 1,-5 1,0-1,0 1,0 1,0 0,1 0,-13 7,16-9,1 1,-1 0,1 0,0 1,-1-1,1 1,1-1,-1 1,0 0,1 0,-1 0,1 1,0-1,0 0,-3 8,5-9,0-1,0 1,0-1,0 1,1-1,-1 1,0-1,1 1,-1-1,1 1,0-1,-1 1,1-1,0 0,0 1,0-1,0 0,0 0,0 0,0 1,0-1,0 0,1-1,-1 1,2 1,42 21,-34-18,0 0,26 12,-1 1,-1 1,44 33,-69-44,0 0,-1 1,0 0,-1 0,0 1,0 0,-1 0,0 1,-1 0,0 0,-1 1,0-1,-1 1,0 0,2 15,-5-22,1 1,-1 0,0 0,-1 0,0 0,0 0,0 0,0-1,-1 1,0 0,0 0,-1 0,1 0,-1-1,-1 1,1-1,-1 0,0 0,0 1,0-2,-1 1,1 0,-1-1,-1 0,1 0,0 0,-1 0,0-1,0 1,-8 3,-8 6,4-2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3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354 309,'-12'-1,"-1"2,1-1,0 2,-1-1,1 2,0-1,0 2,1 0,-1 0,1 1,0 0,0 1,0 1,1-1,0 2,-12 10,6-3,0 2,1 0,0 0,2 2,-20 33,27-42,1 0,0 1,1 0,0 0,0 0,1 0,1 1,0-1,0 1,1-1,1 1,1 22,1-28,0 1,0 0,0-1,1 0,0 1,1-1,-1 0,1-1,0 1,0-1,1 1,0-1,-1-1,2 1,-1-1,9 6,10 5,0-1,46 18,-53-25,32 14,2-2,-1-2,2-3,103 15,-153-28,0-1,0 1,0-1,0 0,0 0,0 0,0 0,0 0,0 0,0 0,0-1,0 1,0-1,0 0,0 1,0-1,0 0,0 0,0 0,-1-1,1 1,0 0,-1 0,1-1,-1 1,0-1,1 0,-1 1,0-1,0 0,0 0,0 0,0 1,-1-1,1 0,-1 0,1 0,-1 0,1 0,-1 0,0-1,0 1,0-3,-2-10,0 0,-1 0,0 0,-11-28,9 27,-44-129,-7 2,-5 3,-88-143,133 258,12 20,0 0,1-1,-1 1,1-1,0 0,-3-11,9 18,0 0,0 0,0 0,0 0,0 1,0-1,-1 1,1 0,0 0,2 2,218 171,-30-26,-10 2,-8 8,211 245,-377-393,17 20,33 53,-53-76,-2 0,1 1,-1-1,0 1,-1 0,0 0,-1 0,0 1,0-1,-1 0,0 1,0 12,-2-17,0 0,-1 0,1 0,-1 0,0 0,0 0,0 0,0-1,-1 1,0-1,0 0,0 0,-7 6,-5 4,0-1,-22 14,-8 7,43-32,0 1,-1-1,1 0,-1 0,0-1,1 1,-1 0,0-1,0 0,0 1,0-1,-5 1,8-2,-1 0,0-1,1 1,-1 0,1 0,-1 0,0 0,1-1,-1 1,0 0,1 0,-1-1,1 1,-1-1,1 1,-1 0,1-1,-1 1,1-1,-1 1,1-1,-1 0,-6-26,3-36,9-125,24-64,-22 199,-2 11,7-61,5 1,51-174,-67 272,0 0,1 0,0 0,0 0,0 1,0-1,1 1,-1-1,1 1,4-4,7-3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4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0,'1'7,"0"0,1 0,0 0,0 0,1-1,0 1,6 9,2 9,224 425,-42-90,-76-79,-60-138,-37-107,-8-30,-11-7,0 1,0-1,-1 0,1 1,0-1,-1 0,1 0,-1 0,1 0,-1 0,1 1,-1-1,0 0,1 0,-1 0,0 0,0 0,0 0,0-1,4-24,-2 0,-1-29,1-26,4 21,2 0,3 1,2 0,38-104,-46 152,0 0,1 0,0 1,1 0,0 0,0 1,1 0,0 0,1 1,0 0,0 0,14-8,-17 12,1 1,-1 0,1 0,0 0,0 1,0 0,0 1,0-1,1 1,-1 1,0-1,1 1,-1 0,0 1,1 0,-1 0,0 1,0 0,0 0,0 0,8 5,8 5,0 1,-1 2,0 0,-1 1,-1 1,-1 1,26 31,-30-32,-1 1,-1 0,-1 1,-1 1,0 0,-2 0,0 1,-1 0,5 26,-12-43,0 0,0 0,0 1,-1-1,0 0,0 0,0 1,0-1,-1 0,0 1,0-1,0 0,0 0,-1 0,1 0,-1 0,0 0,0-1,-1 1,1-1,-1 1,-2 2,-6 3,1-1,-1 0,0-1,-1 0,-21 9,22-11,6-3,-40 21,-1-2,0-2,-63 16,65-32,42-3,1 0,-1-1,0 1,0-1,1 0,-1 1,1-1,-1 0,0 0,1 0,-1 0,1 0,0 0,-1 0,1-1,0 1,0 0,0-1,0 1,0-1,-1-2,-4-12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5.1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6,0 4,4 7,2 3,4-3,0-2,-2-1,-2-5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2:33.9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3719,'4'-2,"0"1,1-1,-1 0,0 0,0 0,0-1,-1 1,1-1,0 0,-1 0,0 0,4-6,10-7,111-79,202-116,162-53,-389 211,1231-619,242-126,-592 232,-673 359,288-250,-456 333,91-75,-200 184,-15 11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5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1,'4'0,"2"0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6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65,'92'79,"81"119,-147-163,-1 0,-2 1,-1 2,17 41,-25-39,-22-68,-2-18,2 0,-4-79,11-97,3 149,-3 69,1 0,0 0,1-1,-1 1,1 0,0 0,0 0,0 0,0 0,1 0,3-7,-4 10,-1 1,1-1,0 0,-1 1,1-1,0 0,0 1,0-1,0 1,-1 0,1-1,0 1,0 0,0-1,0 1,0 0,0 0,0 0,0 0,1 0,1 0,0 1,0-1,0 1,0 0,0 0,0 0,-1 0,1 1,4 2,16 12,0 1,0 2,34 36,53 73,-82-94,69 93,-72-96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7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591 104,'-6'-4,"1"1,-1-1,0 1,0 0,0 1,-1 0,1 0,-1 0,-11-1,-9-4,9 2,-184-47,181 48,-1 1,1 0,-1 2,0 1,0 0,1 2,-33 6,51-7,-1 1,0-1,0 1,1 0,-1 0,1 0,0 1,0-1,0 1,0 0,0-1,0 1,1 1,-1-1,1 0,0 1,0-1,0 1,0-1,1 1,0 0,-1 0,1 0,1 0,-1 0,0 0,1 0,0 6,0 12,1 0,0 0,9 40,-4-34,0 0,2-1,1 0,20 42,-24-61,0 1,0-1,1 0,0 0,0-1,1 1,11 8,-14-12,1-1,-1 0,1-1,0 1,0-1,0 0,0 0,1 0,-1-1,0 1,1-1,-1-1,1 1,7-1,-9-1,0 0,0 0,1 0,-1 0,0-1,0 0,0 0,-1 0,1 0,0 0,-1-1,1 0,-1 1,0-1,0-1,4-4,43-65,-38 53,15-24,-15 21,2 0,1 2,0 0,34-35,-49 56,1-1,-1 1,1 0,0-1,-1 1,1 0,0 0,-1-1,1 1,0 0,0 0,-1 0,1 0,0 0,0 0,-1 0,1 0,0 0,-1 0,1 0,0 1,-1-1,1 0,0 1,-1-1,1 0,0 1,-1-1,1 0,-1 1,1-1,0 1,-1-1,0 1,1 0,-1-1,1 1,-1-1,0 1,1 0,-1-1,0 1,1 0,-1-1,0 1,0 0,0 0,0-1,0 2,10 39,-1 69,-9-85,1 0,2 0,0 0,2-1,0 1,16 40,93 177,58 143,84 451,-253-823,3 9,-1 0,-1 1,0 0,-2-1,-1 27,-1-47,0-1,0 1,0 0,0-1,0 1,-1 0,1-1,0 1,-1 0,1-1,-1 1,0-1,0 1,1-1,-1 1,0-1,0 0,0 0,-1 1,1-1,0 0,0 0,-1 0,1 0,0 0,-1 0,1-1,-1 1,1 0,-1-1,0 1,1-1,-1 1,1-1,-1 0,0 0,1 0,-1 0,0 0,1 0,-1 0,0-1,1 1,-1 0,0-1,1 1,-1-1,-1-1,-4-1,0 0,0 0,1-1,-1 0,1 0,0 0,0-1,1 0,-9-9,-94-151,33 45,33 57,-49-96,79 135,1-1,2 0,0-1,1 1,2-2,1 1,-3-42,8 57,0 0,1 0,0 0,1 0,1 0,-1 0,2 0,7-17,-1 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29.7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1031 101,'-40'-18,"-1"1,-1 2,0 2,-1 2,0 2,-1 2,0 1,-58 1,68 5,0 2,1 1,-1 2,1 0,0 3,0 1,1 1,0 2,1 1,0 1,-39 25,58-30,-1 0,1 0,1 1,-1 1,2 0,0 1,0 0,1 0,0 1,1 0,1 0,0 1,1 0,0 1,-6 27,10-31,0 1,1-1,1 1,0-1,0 1,1-1,1 1,0-1,0 1,1-1,1 0,0 0,0 0,1-1,1 0,-1 0,2 0,-1 0,1-1,1 0,13 12,-7-9,1 0,0-1,1 0,0-1,1-1,0-1,1 0,20 5,153 35,-151-40,86 18,177 41,-291-63,0-1,1 1,-1 1,21 11,-32-15,1 1,0-1,0 0,-1 0,1 1,0-1,-1 1,1-1,-1 1,0 0,0-1,1 1,-1 0,0 0,-1 0,1 0,0 0,0 0,-1 0,1 0,-1 0,0 0,0 0,0 0,0 1,0-1,0 0,0 0,-1 0,1 0,-1 0,1 0,-1 0,0 0,0 0,-1 3,-24 37,-1-1,-62 71,48-63,30-35,-138 160,118-141,-1-2,-1-2,-43 29,71-55,0 0,0 0,0 0,0-1,-1 0,1 0,-1 0,0-1,0 0,1 0,-1 0,0-1,0 0,0 0,0-1,1 1,-1-1,0 0,0-1,1 1,-1-1,1 0,-1-1,1 1,0-1,0 0,0-1,-5-3,-12-12,0-1,0-1,2 0,-24-35,11 16,25 31,-21-26,-43-63,62 82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0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 3,'0'0,"0"0,0 0,0 0,0 0,0-1,0 1,0 0,0 0,0 0,-1 0,1 0,0-1,0 1,0 0,0 0,0 0,0 0,-1 0,1 0,0 0,0 0,0 0,0-1,0 1,-1 0,1 0,0 0,0 0,0 0,0 0,-1 0,1 0,0 0,0 0,0 0,0 0,-1 0,1 1,0-1,0 0,0 0,0 0,0 0,-1 0,1 0,0 0,0 0,0 0,0 1,0-1,0 0,-1 0,1 0,0 0,0 0,0 0,0 1,0-1,0 0,0 0,0 17,7 23,-2-19,154 631,-108-478,124 280,-159-417,32 61,-43-89,0-1,0 0,1 0,0 0,1-1,0 0,0 0,9 6,-12-11,0 0,0 0,0 0,0-1,0 0,0 0,1 0,-1 0,0-1,1 0,-1 1,0-2,1 1,6-2,68-18,-35 7,-5 4,0-2,0-2,-1-2,-1-1,39-24,-71 37,1 0,-1-1,-1 0,1 0,0 0,-1 0,6-8,1-7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0.8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1 160,'16'-1,"1"-1,0-1,-1 0,19-7,19-4,166-20,339-9,-143 16,-311 13,-76 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2.2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1553,'-5'1,"0"1,0 0,1 0,-1 0,1 0,-1 1,1 0,0 0,-5 4,0 0,-16 13,1 1,1 2,1 0,1 1,1 1,1 0,1 2,-20 41,11-12,2 0,3 2,-21 84,38-122,1 0,0 1,0 37,3-55,2 1,-1 0,0-1,1 1,0 0,-1-1,1 1,1-1,-1 1,1-1,-1 1,5 4,-5-6,1-1,-1 1,1-1,0 0,-1 0,1 0,0 0,0 0,0 0,0 0,0 0,0-1,0 1,0-1,0 0,0 0,1 0,-1 0,0 0,0 0,0 0,0 0,0-1,3 0,-2 0,1 0,-1 0,0-1,0 1,0-1,0 1,-1-1,1 0,0 0,-1 0,1-1,-1 1,0 0,1-1,-1 0,0 1,-1-1,1 0,0 0,-1 0,0 0,2-5,1-7,0 0,-1 0,1-27,-1 15,7-65,-4 28,3 1,30-109,-38 168,0 0,0 0,1 0,0 0,-1 0,1 1,1-1,-1 1,0-1,1 1,0 0,0 0,0 0,5-4,-6 7,0-1,0 0,1 1,-1 0,0-1,0 1,1 0,-1 0,0 0,0 0,1 1,-1-1,0 1,0-1,0 1,0 0,0 0,0 0,0 0,0 0,0 0,0 0,0 1,0-1,-1 1,1 0,-1-1,2 3,70 72,-47-47,1-1,1-2,41 30,-13-20,1-3,2-3,69 27,-123-55,-1-1,1 1,-1 0,1-1,0 0,0 0,-1-1,1 1,0-1,0 0,0 0,0-1,-1 1,1-1,0 0,5-3,-6 3,-1-2,0 1,1 0,-1-1,0 1,-1-1,1 0,0 0,-1 0,0 0,0-1,0 1,0 0,0-1,-1 0,1 1,-1-1,0 0,0 0,0-6,58-260,23-139,-39 87,1-417,-44 727,-5-129,4 127,-1-1,-1 1,0 0,-1 0,0 0,-1 1,-8-16,12 27,1 1,-1 0,1-1,-1 1,0 0,0 0,1-1,-1 1,0 0,0 0,0 0,-1 0,1 0,0 0,0 1,0-1,-1 0,1 0,0 1,-1-1,1 1,-1-1,1 1,0 0,-1 0,1-1,-1 1,-1 0,1 1,-1 0,1 0,0 1,-1-1,1 0,0 1,0-1,0 1,0 0,0 0,1-1,-1 1,1 1,-3 2,-3 6,1 0,0 0,1 1,1 0,-7 21,3 28,3 0,5 120,1-86,1 11,19 133,-12-185,1-2,3 1,3-2,31 72,-42-111,0-1,2 0,-1 0,1-1,1 1,0-2,0 1,1-1,0 0,14 10,-9-11,0 1,1-2,0 0,0-1,0 0,1-1,23 4,105 23,172 33,-306-63,1-1,0 0,0-1,10-1,-1-2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2.6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1 180,'0'-4,"8"-6,8-6,14 1,5-2,11-3,5-1,3 2,1 5,3 0,-3-2,-11 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3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0 614,'22'0,"1"-2,-1-1,0 0,0-2,0 0,-1-2,0 0,0-1,0-2,27-16,-7 4,-5 4,40-29,-68 42,-1 0,1-1,-1 0,-1-1,1 1,-1-1,0 0,-1-1,0 1,0-1,4-9,-9 16,1-1,0 1,-1 0,0 0,1-1,-1 1,0 0,1-1,-1 1,0-1,0 1,0 0,0-1,-1 1,1 0,0-1,0 1,-1 0,1-1,-1 1,1 0,-1 0,0-1,1 1,-1 0,0 0,-2-2,1 1,-1 0,0 1,0-1,0 1,0-1,0 1,0 0,0 0,-1 0,1 1,-5-1,-6 0,0 1,-1 0,1 1,-22 4,28-3,0 0,-1 0,1 1,0 1,1-1,-1 1,0 0,1 1,0 0,0 0,1 1,-1-1,1 1,0 1,1-1,-1 1,2 0,-1 0,1 1,0-1,0 1,1 0,0 0,0 0,1 0,0 1,0-1,1 1,0-1,1 14,0-16,0 0,0 0,1 0,0 0,0 0,0 0,1-1,-1 1,2 0,-1-1,0 1,1-1,7 10,-5-10,0 0,1 0,-1 0,1-1,0 0,1 0,-1 0,1-1,-1 0,1 0,10 2,19 5,1-2,0-1,63 3,118-7,-209-4,98-2,145-23,-184 14,0-3,-1-3,77-32,-125 43,0-2,-1 0,0-2,-1 1,0-2,0-1,-1 0,-1 0,25-31,-34 37,0-1,-1 0,0-1,-1 1,0-1,0 0,-1 0,0 0,0 0,-1 0,-1-1,1 1,-1-1,-1 0,0 1,0-1,-1 1,0-1,-1 1,0-1,0 1,-8-17,3 9,-1 0,-1 0,0 1,-1 1,-1 0,0 0,-27-25,33 35,0 0,0 1,0-1,-1 1,0 1,0-1,0 1,0 0,0 0,-1 1,1 0,-1 0,0 1,0-1,1 1,-1 1,0-1,0 1,0 1,0-1,0 1,1 0,-1 1,-10 3,14-4,0 0,1 0,-1 1,0-1,1 1,-1 0,1-1,-1 1,1 1,0-1,0 0,0 0,0 1,0-1,0 1,1 0,-1-1,1 1,0 0,0 0,0 0,0 0,0 0,1 0,-1 0,1 0,0 0,0 0,0 0,0 0,1 0,-1 0,1 0,0 0,-1 0,2 0,0 3,4 9,0-1,1 0,1 0,0 0,1-1,11 13,51 51,3-2,84 65,-73-67,115 125,-193-191,-1 1,0 0,0 0,-1 0,7 16,-11-22,0 0,0 0,-1 1,1-1,-1 0,0 1,0-1,1 0,-1 1,-1-1,1 0,0 1,-1-1,1 0,-1 1,1-1,-1 0,0 0,0 0,0 1,-1-1,1 0,0-1,-1 1,1 0,-1 0,0 0,-2 2,-57 45,-44 42,-179 215,277-298,0 0,-1-1,-1 0,1 0,-1-1,0 0,0 0,-14 5,1-4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5.4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123 912,'-6'1,"1"0,-1 0,1 0,0 1,0 0,0 0,0 0,0 1,0-1,1 1,-9 6,5-2,0-1,1 1,0 0,0 1,-8 11,15-19,0 1,-1-1,1 1,0-1,0 1,0-1,0 1,0-1,-1 1,1-1,0 1,0-1,0 1,0-1,0 1,1-1,-1 1,0 0,0-1,0 1,0-1,1 0,-1 1,0-1,0 1,1-1,-1 1,0-1,1 1,-1-1,0 0,1 1,-1-1,1 0,-1 1,1-1,-1 0,1 0,-1 0,1 1,-1-1,1 0,-1 0,1 0,-1 0,1 0,-1 0,1 0,-1 0,2 0,36 4,-29-3,57 4,90 7,179-8,-297-11,-29 0,-25 1,-94-9,-2 4,-118 5,229 7,0-1,0 0,0 0,0 0,0 0,0 0,0 0,-1 0,1 0,0-1,0 1,0 0,0-1,0 1,0 0,0-1,0 0,-1 0,12-10,49-18,-37 19,56-35,-1-4,81-68,130-131,-252 216,13-12,32-27,92-104,-165 165,-1 0,0 0,-1-1,0 0,0 0,4-14,-9 24,0-1,0 0,0 1,-1-1,1 0,-1 0,0 0,1 1,-1-1,0 0,0 0,0 0,0 0,0 1,0-1,-1 0,1 0,-1 0,1 1,-1-1,0 0,1 1,-1-1,0 0,0 1,0-1,0 1,-1-1,1 1,0 0,-1 0,1-1,0 1,-1 0,0 0,1 0,-1 1,0-1,1 0,-1 1,0-1,1 1,-1-1,0 1,0 0,0 0,0-1,1 2,-4-1,1 0,-1 0,1 0,0 0,0 1,0 0,0 0,0 0,0 0,0 0,0 1,0 0,0 0,1 0,-1 0,1 0,-1 1,1 0,0 0,0-1,0 2,0-1,1 0,-1 1,1-1,0 1,0-1,-1 5,-1 3,0 0,1 0,0 0,0 1,2-1,-1 0,1 1,2 18,3 9,1-1,2 0,2 0,25 67,72 139,-106-243,95 183,-47-95,67 174,-105-230,-1 2,-2 0,-1 0,-2 0,-2 0,-1 1,-1-1,-2 1,-2-1,-1 0,-2 0,-1-1,-2 0,-1 0,-2-1,-1 0,-23 39,34-67,1-1,0-1,-1 1,1 0,-1 0,0-1,-1 0,1 0,0 0,-1 0,0 0,-6 3,-2-2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2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1,'2'37,"2"1,1-1,2 1,1-2,2 1,2-1,31 67,4-11,96 138,-84-147,122 130,93 51,-248-241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5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24,'4'0,"6"0,6-4,4-2,2 0,3 2,-3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7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231 767,'3'1,"0"0,0-1,1 1,-1 0,0 0,0 0,-1 1,1-1,0 1,0 0,-1-1,5 5,32 32,-31-30,405 483,-341-400,-36-47,-20-27,-1 0,-1 1,-1 1,0 0,-1 1,15 36,-27-56,1 1,-1-1,0 1,0-1,1 1,-1 0,0-1,0 1,1 0,-1-1,0 1,0 0,0-1,0 1,0 0,0-1,0 1,0-1,0 1,-1 0,1-1,0 1,0 0,-1-1,1 1,0-1,0 1,-1 0,1-1,-1 1,1-1,-1 1,1-1,-1 0,1 1,-1-1,1 1,-1-1,1 0,-1 1,1-1,-1 0,0 0,1 0,-1 1,0-1,1 0,-1 0,0 0,-1 0,-1 0,-1-1,0 0,1 1,-1-1,1-1,-1 1,1 0,-4-3,-13-9,0-1,1-1,0-1,1 0,1-2,-19-24,7 9,-63-75,4-4,6-4,5-4,5-3,5-2,6-4,6-2,-41-147,87 249,3 14,2-1,-1 0,2 1,0-1,1 0,1-1,0-24,1 39,1-1,-1 1,0 0,1 0,-1 0,1 0,0 0,-1 0,1 0,0 1,0-1,0 0,1 0,-1 1,0-1,1 1,-1-1,1 1,-1-1,1 1,0 0,-1 0,1 0,3-2,-1 2,0 0,0 1,1-1,-1 1,0 0,0 0,0 0,1 0,-1 1,0 0,6 1,7 4,0 0,-1 1,0 0,28 18,27 29,-3 3,-2 3,62 72,-48-49,583 661,-619-685,-44-59,0 0,0 0,0 0,0 0,0 0,0 1,0-1,0 0,0 0,0 0,0 0,1 0,-1 0,0 0,0 0,0 0,0 0,0 0,0 0,1 1,-1-1,0 0,0 0,0 0,0 0,0 0,0 0,1 0,-1 0,0 0,0 0,0 0,0 0,0-1,0 1,1 0,-1 0,0 0,0 0,0 0,0 0,0 0,0 0,0 0,1 0,-1 0,0 0,0-1,0 1,0 0,0 0,0 0,0 0,0 0,0 0,0-1,0 1,0 0,0 0,0 0,0 0,0 0,0 0,0-1,0 1,0 0,0 0,0 0,2-20,-4-26,2 45,-25-341,-10-211,33 491,0 37,1 0,1 0,1 0,8-47,-9 71,0 0,0 1,0-1,0 0,0 1,0-1,1 0,-1 1,0-1,0 0,0 1,1-1,-1 1,0-1,1 0,-1 1,1-1,-1 1,1-1,-1 1,1-1,-1 1,1 0,-1-1,1 1,-1 0,1-1,0 1,-1 0,1-1,0 1,-1 0,1 0,0 0,-1 0,1 0,0 0,-1 0,1 0,0 0,-1 0,1 0,0 0,-1 0,1 1,0-1,-1 0,1 1,-1-1,1 0,0 1,-1-1,1 0,-1 1,1 0,31 34,-26-26,722 941,-574-713,-136-206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7.7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11,'0'-5,"0"0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38.5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608 0,'-10'1,"-1"0,1 1,0 1,0-1,0 1,1 1,-1 0,1 0,0 1,0 0,0 1,1 0,-1 0,-7 9,-14 14,0 1,-25 35,52-61,-45 58,2 2,4 3,2 1,3 1,4 3,-30 88,56-140,1 0,1 1,0 0,1 0,-1 41,5-57,1 0,-1-1,1 1,0 0,0-1,0 1,1-1,-1 1,1-1,0 0,1 0,-1 0,1 0,-1 0,1 0,0-1,1 1,-1-1,1 0,-1 0,1 0,0-1,0 1,0-1,0 0,1 0,-1 0,1-1,-1 1,1-1,-1 0,9 0,10 2,0-2,0 0,0-1,0-2,0 0,-1-2,1 0,-1-1,1-2,-2 0,1-1,-1-1,26-16,-11 4,-1-1,-1-2,-1-2,-1-1,-2-1,41-48,-58 60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40.5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3217,'567'-28,"-3"-34,-330 34,291-33,103-19,77-11,102-10,1309-143,572-71,-111-23,-127 15,-12 37,-1227 181,1516 63,-2565 48,563 5,-614-20,0-6,141-37,-172 35,-3 0,-1-3,-1-3,-2-3,110-56,-106 44,1 4,1 3,2 4,130-27,348-30,-523 80,365-38,101 0,96 1,3115-115,-3339 148,-169 6,258-17,-459 19,0 0,0 0,0-1,0 0,0 0,0 0,0 0,6-3,-9 3,0 0,0-1,0 1,-1 0,1-1,0 1,-1 0,1-1,-1 1,1-1,-1 1,0-1,1 1,-1-1,0 1,0-1,0 0,0 1,0-1,-1 1,0-3,2 0,-1-1,0 1,1 0,0-1,0 1,0 0,1 0,-1 0,1 0,0 0,0 0,1 0,-1 0,1 1,0 0,0-1,0 1,0 0,0 0,1 1,-1-1,1 1,0-1,-1 1,1 0,7-2,10-5,0 1,1 1,38-7,129-39,-6 0,-159 49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7:42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31013 1,'-22'1,"0"1,1 1,-1 2,-34 10,16-4,-912 257,856-240,-507 148,-1070 292,-497-23,1236-324,-7-76,770-46,-1248-17,-992 88,650 152,14 59,1711-275,-1806 325,1547-265,-409 147,630-188,0-3,-2-4,0-3,-1-3,0-4,-145-3,-425-42,120 4,-1372 4,1002 99,841-63,-423 72,-5 10,-7-32,-90 13,-802 92,82-23,952-100,-91 17,-62 7,-5-34,-551 27,886-41,-305-13,462-3,1 0,-1-1,1-1,-1 0,1-1,0-1,-24-11,29 10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1.9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0,'2'29,"1"-1,1 1,2-1,0 0,18 42,67 145,-79-188,492 977,-364-736,-104-204,-22-45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3.2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0 194,'9'-17,"1"1,1 0,0 1,1 0,1 1,0 0,0 1,2 0,0 2,0-1,30-15,-42 25,0 1,0 0,1-1,-1 1,1 0,-1 0,1 1,-1-1,1 1,-1 0,1 0,0 0,-1 0,1 1,-1-1,1 1,-1 0,6 2,-3 0,1 1,-1-1,0 1,-1 0,1 1,-1-1,1 1,7 11,4 6,-2 1,0 0,19 44,-7-9,26 81,-45-114,-2 1,0 0,-2 0,0 0,-2 0,-1 28,-2-45,-1 1,0-1,0 0,-1 0,0 0,0-1,-1 1,0-1,0 0,-1 0,-11 14,-6 4,-48 44,24-26,42-40,1 1,-1-1,-1 1,1-1,0 0,-1 0,0-1,0 1,0-1,0 0,-1 0,1-1,-1 0,-10 3,0-4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4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0 573,'54'-1,"1"3,-1 2,70 14,-106-14,-1 0,0 2,-1 0,1 1,-1 1,0 0,-1 1,0 1,-1 0,0 1,0 1,-1 0,-1 1,13 16,-5-1,-1 1,-2 0,0 2,-2 0,-2 1,-1 0,-1 1,-2 0,-1 0,-1 1,-3 0,0 1,-2 55,-3-84,0 1,0-1,-1 0,0 0,0 1,0-1,-1-1,0 1,0 0,0-1,-1 1,0-1,0 0,0 0,0 0,-1-1,0 0,0 0,-9 6,14-10,-1 0,0 1,1-1,-1 0,0 1,1-1,-1 0,0 0,0 1,1-1,-1 0,0 0,0 0,1 0,-1 0,0 0,0 0,1 0,-1 0,0-1,0 1,1 0,-1 0,0-1,1 1,-1 0,0-1,1 1,-1-1,0 1,0-1,-9-26,8-35,71-707,-61 702,-6 42,3-30,2 0,2 1,2 0,31-85,-40 134,0 0,0 0,1 0,0 0,0 1,0-1,0 1,5-4,3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4.8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772 370,'-6'1,"1"-1,-1 2,1-1,-1 0,1 1,0 0,0 0,-1 1,-7 5,-42 31,54-39,-46 39,2 2,2 2,-38 49,-103 152,180-238,-137 203,120-175,2 1,2 2,1-1,-13 49,27-79,1-1,-1 1,2-1,-1 1,0 0,1-1,0 1,1 0,-1-1,3 11,-2-14,0 0,0 0,0 0,0-1,0 1,0 0,1 0,-1 0,1-1,-1 1,1-1,-1 1,1-1,0 0,0 0,0 0,0 0,0 0,0 0,0 0,0-1,0 1,0-1,0 1,1-1,-1 0,0 0,0 0,0 0,3 0,41-5,0-2,0-2,50-16,-78 20,90-23,-1-5,145-67,-240 94,-1 0,0 0,0-1,-1-1,0 0,14-13,-20 16,0 0,-1 1,1-1,-1-1,0 1,0 0,-1-1,0 1,0-1,0 0,-1 0,1 0,-1 0,-1 0,1-10,-4-137,-7 1,-7 0,-6 1,-62-214,58 295,17 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4.6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1 405,'1'15,"0"0,1-1,1 1,1 0,0-1,1 1,8 16,54 96,-43-84,68 120,109 205,-185-337,-2 0,-1 1,-1 0,-2 1,8 45,-20-107,0-1,2 1,1 0,1-1,1 1,2 0,1 0,2 0,11-29,-17 54,0 1,1-1,0 0,0 1,0 0,0-1,0 1,1 1,-1-1,1 0,0 1,0 0,0 0,0 0,0 0,0 1,1-1,-1 1,0 0,1 0,-1 1,1 0,-1-1,5 2,18-2,0 2,47 8,-61-7,16 2,0 1,0 2,0 1,-1 1,0 1,32 18,-58-27,-1 0,1 1,0-1,0 0,0 0,0-1,0 1,0 0,0-1,0 1,1-1,-1 1,0-1,0 0,0 0,0 0,1 0,-1-1,0 1,0-1,0 1,0-1,0 0,0 1,3-3,-2 0,1 0,-1-1,0 0,0 1,-1-1,1 0,-1-1,0 1,0 0,3-9,2-8,-1-1,-1 0,0 0,2-42,-7-92,-1 119,1 37,0-1,0 0,-1 1,1-1,0 0,0 0,0 1,0-1,0 0,0 0,0 1,0-1,0 0,0 0,0 1,1-1,-1 0,0 1,0-1,1 0,-1 1,1-1,-1 0,0 1,1-1,-1 1,1-1,-1 1,1-1,0 1,-1-1,1 1,-1-1,1 1,0 0,-1-1,1 1,0 0,0 0,-1 0,1-1,0 1,0 0,-1 0,1 0,0 0,0 0,-1 0,1 0,0 1,-1-1,1 0,0 0,0 1,-1-1,1 0,0 1,-1-1,1 0,-1 1,1-1,0 1,-1-1,1 1,-1-1,1 2,53 45,-38-31,-6-7,1 0,-1-1,1 0,1-1,0 0,-1-1,2-1,19 7,-27-10,1-1,0 0,0-1,0 1,0-1,0-1,0 1,0-1,0 0,-1 0,1 0,0-1,-1 0,1 0,-1-1,1 1,-1-1,0 0,0-1,0 1,6-7,32-27,-2-2,44-54,-72 77,-1-1,-1 0,0-1,-2 0,0-1,-1 0,0 0,-2-1,7-32,-6 9,-3 1,-1-1,-4-64,0 83,-2 0,-1 1,-1 0,0 0,-2 0,-1 0,-20-39,4 34,12 21,11 7,1 0,0 1,-1-1,1 0,0 0,-1 1,1-1,0 0,0 0,-1 1,1-1,0 0,0 0,0 1,-1-1,1 0,0 1,0-1,0 0,0 1,0-1,0 0,0 1,0-1,0 0,0 1,0-1,0 1,0-1,0 0,0 1,0-1,0 0,0 1,0-1,1 0,-1 1,1 2,0-1,0 0,0 1,0-1,0 0,1 0,-1 1,1-1,-1 0,1 0,0-1,0 1,0 0,0-1,0 1,0-1,0 1,1-1,-1 0,3 1,55 18,-52-18,46 13,57 15,140 58,-244-85,1 0,-1 1,0 0,0 0,0 1,-1 0,0 0,0 0,0 1,0 0,-1 0,0 0,-1 1,6 8,-8-9,1 1,-1-1,0 1,-1 0,1 0,-1-1,-1 1,1 0,-1 0,-1 0,1 0,-1 0,0 0,-1 0,1 0,-6 11,-31 83,-55 102,79-177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1,'3'2,"1"0,-1 1,0-1,0 1,0 0,0 0,0 0,-1 1,1-1,-1 0,0 1,2 4,4 4,430 661,-351-505,-87-167,0 0,0 0,1 0,-1 0,1-1,-1 1,0 0,1 0,-1 0,1-1,0 1,-1 0,1-1,0 1,-1 0,1-1,0 1,0-1,-1 1,1-1,0 0,0 1,0-1,0 0,-1 1,1-1,0 0,0 0,0 0,0 0,0 0,0 0,0 0,0 0,0 0,0 0,-1 0,1-1,0 1,0 0,0-1,0 1,0-1,-1 1,1-1,0 1,0-1,-1 1,1-1,-1 0,1 0,0 1,-1-1,1 0,-1 0,1 1,-1-1,1-1,5-9,0 1,-1-1,6-16,-8 20,32-80,3 2,4 2,4 1,87-117,-125 189,0 0,1 0,1 0,0 2,0-1,0 1,1 1,1-1,-1 2,1 0,0 0,0 1,1 1,-1 0,1 0,0 2,0-1,0 2,1 0,-1 0,0 1,0 1,1 0,-1 1,0 0,0 1,0 1,-1 0,19 8,-4 1,-1 2,0 0,-2 2,1 0,-2 2,-1 1,0 0,-1 2,-2 0,0 1,25 41,-40-58,-1 0,1 1,-1-1,0 1,-1 0,1-1,-1 1,-1 1,1-1,-1 0,-1 0,1 0,-1 1,0-1,-1 0,0 0,0 0,0 0,-1 0,-4 10,2-9,0 0,-1 0,1-1,-2 0,1 0,-1 0,0-1,-1 1,1-2,-1 1,0-1,-1 0,1 0,-1-1,0 0,-10 4,0-2,0-1,0 0,-1-1,1-1,-29 1,-99-6,60-1,-58 5,46 0,-175-17,235 8,-68-20,94 23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8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700 752,'-36'13,"0"3,2 1,0 1,1 2,-44 35,21-9,-97 104,116-109,3 2,1 1,2 1,3 2,-38 82,64-124,0 0,0 0,1 0,-1 0,1 1,1-1,-1 0,1 0,-1 1,2-1,0 8,-1-11,1 0,0-1,-1 1,1-1,0 1,0-1,0 1,0-1,0 0,0 0,0 1,1-1,-1 0,0 0,1 0,-1 0,1 0,-1-1,1 1,-1 0,1-1,-1 1,1-1,0 1,-1-1,1 0,0 0,0 0,-1 0,1 0,0 0,-1 0,1 0,0-1,-1 1,1-1,0 1,1-2,7-1,-1 0,1-1,-1 0,0 0,-1-1,1 0,-1-1,0 0,0 0,0-1,-1 0,0 0,-1-1,10-13,-8 9,-1 1,0-2,-1 1,0-1,0 0,-2 0,0-1,0 1,3-27,-1-5,3 0,25-79,-26 96,-5 20,-1 1,1-1,0 1,1-1,8-12,-11 19,-1 0,1 0,0 0,0 0,0 0,-1 0,1 1,0-1,0 0,0 0,0 1,1-1,-1 1,0-1,0 1,0-1,0 1,1 0,-1-1,0 1,0 0,1 0,-1 0,0 0,0 0,0 0,1 1,-1-1,0 0,0 1,0-1,1 0,-1 1,0-1,0 1,0 0,0-1,0 1,0 0,0 0,0 0,0 0,-1 0,1 0,0 0,0 0,0 1,13 17,-1 1,0 0,-2 1,14 31,12 24,11 0,3-2,3-2,120 120,-162-179,-2-1,1-1,0 0,0-1,1 0,1-1,-1-1,1 0,18 9,-30-17,1 0,-1 1,1-1,-1 0,1 0,0 0,-1 0,1 0,-1 0,1 0,-1 0,1 0,-1-1,1 1,-1-1,1 1,-1-1,0 0,1 0,-1 1,0-1,1 0,-1 0,0 0,0 0,0-1,0 1,0 0,0 0,0-1,0 1,-1 0,1-1,0 1,-1-1,1 1,-1 0,0-1,1 0,-1 1,0-1,0-2,2-9,-1-1,-1 0,-1-23,1 31,-46-352,26 224,-107-844,125 955,-1 6,1-1,1 1,2-23,-1 40,0 0,0-1,0 1,0 0,0 0,0-1,0 1,0 0,0-1,0 1,0 0,0 0,0-1,0 1,1 0,-1 0,0-1,0 1,0 0,0 0,1-1,-1 1,0 0,0 0,1 0,-1-1,0 1,0 0,1 0,-1 0,0 0,0 0,1 0,-1 0,0-1,0 1,1 0,-1 0,0 0,1 0,-1 0,0 0,1 0,-1 1,17 10,16 27,-29-34,582 762,-498-642,-5 3,87 182,-157-285,-7-37,2-15,13-20,1 1,3 0,1 2,2 1,3 1,1 2,2 1,42-39,-51 58,0 1,1 2,2 0,-1 2,2 1,0 1,1 2,0 1,1 1,0 2,61-9,-65 13,0 2,0 1,0 1,0 1,0 2,0 0,0 2,-1 1,0 1,0 2,0 0,-1 1,-1 2,37 23,-46-23,0 0,-1 1,-1 1,0 1,-1 0,0 0,-1 1,-1 0,0 1,-2 0,0 1,-1 0,0 0,4 23,-2-1,-2 0,-1 0,-2 1,-2-1,-6 72,2-88,-2 0,0 0,-2-1,0 1,-2-2,-19 43,23-57,0 0,-1 0,0 0,0 0,0-1,-1 0,-1 0,1-1,-1 0,0 0,0 0,-1-1,0 0,1 0,-2-1,1 0,0-1,-1 0,0 0,0-1,-9 2,-40 0,1-3,-1-2,0-3,-91-18,101 11,1-2,0-3,1-1,-64-35,26 5,-101-75,162 106,2-2,0 0,1-1,-26-34,37 42,2 1,-1-1,1-1,1 1,0-1,1 0,0 0,1-1,0 0,1 1,-2-22,5 31,0-1,0 1,0 0,0 0,1 0,0-1,-1 1,1 0,0 0,1 0,-1 0,0 0,1 1,0-1,-1 0,1 1,0-1,1 1,-1-1,0 1,1 0,-1 0,1 0,0 0,-1 1,1-1,0 1,0 0,0-1,0 1,0 1,0-1,0 0,1 1,-1-1,0 1,0 0,1 0,-1 1,0-1,0 0,0 1,0 0,1 0,-1 0,0 0,0 0,-1 1,1-1,4 4,10 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8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1,'9'0,"7"4,9 6,9 6,7-1,1 3,2 1,-2 2,-8 2,-6 2,-4 0,-5 0,-6-4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9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146 215,'-8'-8,"-8"-12,-5-7,-3-6,-2 1,3-2,6 1,6 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9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16,'0'-11,"0"7,0 7,5 18,6 15,2-1,1-1,27 48,68 96,-91-150,68 102,6-3,215 227,-281-329,1-1,1-1,45 28,-61-43,-1-2,1 0,0 0,1-1,-1 0,1-1,0-1,0 0,0-1,1 0,-1-1,21-1,-13-4,-6-3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39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1,'0'4,"0"6,0 5,4 1,2 1,8 3,1 1,4-2,-3 0,5 0,-1-2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40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18,'0'-1,"0"1,0-1,0 0,0 1,0-1,0 1,0-1,0 0,0 1,0-1,0 1,0-1,0 0,1 1,-1-1,0 1,0-1,1 1,-1-1,0 1,1-1,-1 1,1-1,-1 1,0-1,1 1,-1 0,1-1,-1 1,1 0,-1-1,2 1,18 8,24 34,-39-37,284 339,-181-208,-28-36,106 123,-181-217,1-1,-1 0,1 0,0 0,1-1,-1 1,1-2,-1 1,1-1,1 0,-1 0,0-1,0 0,1 0,-1-1,1 1,8-1,-3-2,-1 0,1-1,-1 0,0-1,0 0,0-1,-1-1,1 1,17-11,-9 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41.0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1 512,'0'-4,"4"-10,6-3,9-3,15-1,15-7,19-7,25-10,26-10,18-9,16-6,12-4,-22 10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42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0 511,'71'1,"0"-3,0-3,-1-2,89-23,-113 20,-34 9,-1-1,1 0,-1-1,0-1,0 1,0-2,0 0,-1 0,17-11,-24 12,0 0,-1 0,0 0,1 0,-1-1,-1 1,1-1,-1 1,1-1,-1 0,-1 1,1-1,-1 0,0 0,0 0,0 1,-2-8,-1-11,-1 1,-8-27,-3-11,6 22,-2 2,-18-45,19 67,2 20,3 28,6-14,1-1,0 1,2-1,0 0,10 28,46 96,-34-83,335 699,38-18,-214-411,-183-327,0 1,0-1,0 1,-1 0,1 0,-1 0,0 0,0 0,0 0,0 0,-1 0,1 0,-1 0,-1 5,0-6,0-1,0 1,-1-1,1 1,-1-1,1 0,-1 1,0-1,0 0,0 0,0 0,-1 0,1-1,0 1,-1-1,1 1,-1-1,1 0,-1 0,-5 1,-12 5,0-1,-1-1,1-1,-1-1,-28 1,-109-6,138 1,-16-1,0-2,1 0,-1-3,-44-14,67 17,0 0,0-1,1-1,-1 0,1-1,0 0,1-1,0-1,0 1,1-2,0 1,1-1,-1-1,-8-14,15 19,0 0,0 0,1 0,0 0,0 0,0-1,1 1,0-1,0 1,1-1,0 0,0 1,1-1,-1 1,1-1,1 1,-1-1,1 1,0-1,1 1,3-7,7-12,2 1,1 0,31-36,-24 30,33-43,-3-2,-3-2,52-112,-82 143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42.5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0 420,'5'-4,"9"-2,11-8,14-10,18-10,12-8,7 0,7-2,-1-3,-10 4,-10 4,-10 8,-11 11,-11 3,-11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7.6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0 138,'4'1,"1"0,-1 0,0 0,0 0,0 0,0 1,0 0,-1 0,1 0,-1 0,1 1,5 4,43 43,-28-25,272 285,-148-148,-130-144,-12-13,-1 0,0 0,0 0,0 1,0 0,-1 0,0 0,6 13,-51-63,25 21,-148-230,141 212,2 0,2-2,2 0,-18-68,32 98,1 0,-1-1,2 1,0-1,2-23,-1 34,0-1,1 1,-1-1,1 1,0 0,0-1,0 1,0 0,1 0,-1 0,1 0,0 0,0 0,0 0,0 1,1-1,-1 1,0-1,1 1,0 0,0 0,0 0,0 1,0-1,0 1,0-1,6-1,28-3,1 2,0 2,-1 1,64 6,-42-2,21 3,0 4,-1 3,-1 3,0 4,136 54,-203-69,-1 0,0 0,0 1,0 1,-1-1,0 1,0 1,-1 0,0 0,0 1,-1 0,11 18,-9-11,0 1,-2-1,0 2,-1-1,-1 1,0-1,2 26,-4-23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5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11,'0'-5,"0"-1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43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0 386,'43'-3,"-1"-2,0-2,0-2,-1-2,49-19,15-3,349-103,-271 73,-62 19,-105 40,0 0,0 2,1-1,19 1,-23 2,1-1,-1 0,0-1,1 0,-1-2,22-7,-19 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57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1 113,'0'-107,"0"107,0 0,0 0,0 0,0-1,0 1,0 0,0 0,0-1,0 1,0 0,1 0,-1-1,0 1,0 0,0 0,0 0,0-1,0 1,1 0,-1 0,0 0,0 0,0-1,0 1,1 0,-1 0,0 0,0 0,0 0,1 0,-1 0,0 0,0-1,0 1,1 0,-1 0,0 0,0 0,1 0,-1 0,11 7,11 17,-21-22,105 136,96 166,65 163,-246-427,-4-11,79 157,-83-157,-1 0,-2 1,-1 1,7 44,-16-72,0 0,0-1,0 1,-1 0,1-1,-1 1,0 0,0-1,0 1,0-1,0 1,-1-1,1 0,-1 1,1-1,-1 0,0 0,0 0,0 0,0-1,0 1,0 0,-1-1,1 0,0 1,-4 0,-10 6,-1-1,-32 10,29-10,-11 4,-57 18,71-29,25-9,24-11,32-13,-44 21,1 1,1 1,-1 1,1 1,33-8,-35 13,70-18,-82 19,-1 0,0-1,1-1,-1 1,-1-1,1 0,0-1,-1 1,8-8,-2-3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8:58.6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128 1,'-2'11,"1"0,-2 0,0-1,-6 18,0-2,-28 85,22-73,2 2,1 0,-9 61,18-24,4-55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59.9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2844,'1'18,"0"-1,2 1,0-1,1 0,11 31,43 83,-27-64,323 670,-345-719,4 8,0-1,2 0,0-1,24 28,-37-50,0 0,0 0,0-1,0 1,0 0,0-1,1 1,-1-1,1 0,-1 0,1 0,-1 0,1 0,0 0,-1-1,1 0,0 1,-1-1,1 0,0 0,0 0,-1-1,1 1,0-1,-1 1,6-3,3-2,0 0,0-2,-1 1,20-16,-17 12,163-125,1429-1138,-66-84,-1049 869,146-133,-477 486,-159 134,15-14,-15 15,0-1,1 1,-1 0,0-1,0 1,0-1,1 1,-1 0,0-1,0 1,0-1,0 1,0-1,0 1,0 0,0-1,0 1,0-1,0 1,0-1,0 1,0-1,0 1,0 0,0-1,0 1,-1-1,1 1,0 0,0-1,-1 1,1 0,0-1,0 1,-1 0,1-1,0 1,-1 0,1 0,-1-1,-9-3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00.9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1,'1'9,"0"0,1-1,0 1,1 0,0-1,1 1,-1-1,1 0,1 0,10 15,2 3,144 248,348 617,1 120,-497-982,-6-9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02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249 584,'-25'0,"14"-1,0 1,0 0,0 1,-19 4,26-4,1 0,-1 0,1 1,-1 0,1 0,0-1,0 2,0-1,0 0,0 1,0-1,0 1,1 0,-1 0,1 0,0 0,-3 7,-8 20,3 1,0 0,2 1,1 0,-5 61,8-58,-25 291,29-281,1 1,2-1,2 0,2 0,16 53,-19-87,-1 1,2-1,0 0,0 0,1-1,1 1,-1-1,2 0,-1-1,1 0,1 0,0-1,0 0,14 9,-11-10,0-1,1 0,0 0,0-2,0 1,1-2,-1 0,1-1,0 0,0-1,-1 0,19-2,14-4,-1-1,1-3,-2-1,1-3,-2-1,80-39,-116 50,0-1,0 1,-1-2,0 1,0-1,0 1,0-2,-1 1,0-1,0 0,0 0,-1 0,0 0,6-12,-7 8,0 0,0 0,-1 0,0 0,-1 0,0 0,-1 0,0-1,0 1,-3-15,-6-24,-2 0,-2 1,-35-86,-82-134,66 159,-91-116,77 115,70 100,1-1,0 1,0-2,1 1,1-1,-5-15,9 23,0 1,1-1,-1 1,1-1,0 1,0 0,1-1,-1 1,1-1,-1 1,1 0,0-1,1 1,-1 0,0 0,1 0,0 0,0 0,0 0,0 0,0 1,0-1,1 1,-1-1,1 1,0 0,-1 0,5-2,13-9,1 1,1 1,0 1,36-12,101-20,-143 38,102-21,1 5,0 4,2 7,-1 4,132 12,-206-3,1 2,-2 2,1 2,-1 2,-1 1,0 3,46 23,-74-31,0 1,-1 1,0 0,0 1,-1 1,0 0,-1 0,-1 2,0-1,-1 2,0-1,-1 2,-1-1,-1 1,0 1,-1-1,0 1,-1 0,-2 1,6 35,-7-17,-2 0,-1 0,-2 0,-1 1,-3-2,-9 38,-73 207,53-181,-54 113,88-211,1 0,-1 0,1 1,-1-1,1 0,0 1,-1-1,1 0,0 0,0 1,0-1,0 0,0 1,0-1,1 0,-1 1,0-1,1 0,0 2,-1-2,1-1,0 1,-1-1,1 0,0 1,-1-1,1 0,0 1,0-1,-1 0,1 0,0 0,0 0,0 1,-1-1,1 0,0-1,0 1,0 0,-1 0,1 0,0 0,1-1,52-24,-46 20,6-3,39-20,89-64,-128 80,1 0,-1-1,-1 0,-1-1,0-1,0 0,-2 0,0-1,0-1,7-19,11-41,-4-1,-3-1,10-86,-27 137,-1 1,-1-1,-2 1,-1-1,-1 0,-1 1,-1 0,-2 0,-10-31,8 36,-2 0,0 1,-1 0,-1 0,-1 1,-1 1,0 0,-2 1,0 1,-35-30,20 22,-2 1,-44-25,62 41,0 1,0 0,-1 1,0 0,0 2,-1 0,1 1,-21-2,33 5,-1-1,0 1,0 1,0-1,1 1,-1-1,0 1,1 1,-1-1,1 1,-1 0,1 0,0 0,0 0,0 1,0-1,0 1,0 0,1 1,-1-1,1 0,0 1,0 0,0 0,-3 7,0 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02.8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1174 0,'-3'32,"-1"0,-1-1,-2 1,-2-2,0 1,-26 53,4-6,-143 426,57-158,-521 1531,632-1857,-124 420,125-412,5-12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03.2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1,'-4'4,"-6"2,-1 4,-3 0,1-2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03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3.0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0,'-11'52,"0"-6,8 0,3 1,1-1,10 58,35 138,-17-103,171 1197,-150-959,-9-105,-39-250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5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632 0,'-9'2,"1"0,-1 0,1 0,-1 1,1 1,0-1,0 1,0 1,1-1,-13 11,-12 6,-57 32,13-8,-89 40,21-12,121-62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4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0 234,'1'-3,"-1"0,1 1,-1-1,1 0,0 0,0 1,1-1,-1 0,1 1,-1-1,1 1,0 0,0-1,0 1,3-3,40-31,-30 25,10-7,2 1,0 1,1 1,0 1,1 2,1 1,0 1,0 2,1 1,0 1,0 2,1 1,-1 1,1 2,48 6,-76-6,1 0,-1 1,1 0,-1 0,1 0,-1 0,1 1,-1-1,0 1,0 0,0 1,0-1,0 1,-1-1,1 1,-1 0,1 1,-1-1,0 1,0-1,-1 1,1 0,-1 0,0 0,0 0,0 0,0 1,-1-1,0 0,0 1,0-1,0 1,-1-1,0 1,0 0,0-1,0 1,-2 6,-2 16,-2-1,-1 0,0 0,-2 0,-14 26,-53 92,34-70,-179 307,126-223,84-138,-37 54,45-70,-1 1,0-1,-1 0,1 0,0-1,-1 1,0-1,0 0,0 0,0-1,-1 1,-8 2,-1-2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4.7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1 153,'75'-9,"-14"-1,175 2,53-5,68-35,174-15,-484 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5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1 103,'8'-5,"1"1,0 0,0 0,0 1,0 0,1 1,-1-1,1 2,-1 0,15-1,0 0,1150-66,-1062 68,-75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8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28 459,'0'-45,"0"39,0 29,2 330,-5 378,2-690,-1 1,-3-1,-9 42,10-175,3-296,4-401,-2 699,4 0,27-145,-20 204,-11 31,-1-1,0 1,1-1,-1 1,1 0,-1-1,1 1,-1-1,1 1,-1 0,1-1,-1 1,1 0,-1 0,1 0,0-1,-1 1,1 0,-1 0,1 0,0 0,-1 0,1 0,-1 0,1 0,0 0,4 3,-1-1,-1 0,1 1,0 0,-1 0,1 0,-1 0,0 1,4 5,204 252,-81-105,158 251,-248-342,50 116,-89-180,-1-1,1 1,-1 0,1 0,-1 0,0 0,0 0,0 0,1 1,-1-1,0 0,0 0,0 0,-1 0,1 0,0 0,0 0,0 0,-1 0,1 0,-1 0,1 0,-2 1,-5 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29.2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0 166,'1'-1,"-1"0,1 0,-1-1,1 1,-1 0,1 0,0 1,-1-1,1 0,0 0,0 0,-1 0,1 0,0 1,0-1,0 0,0 1,0-1,0 1,0-1,0 1,1 0,-1-1,0 1,2 0,38-9,-28 7,68-15,-5 2,0-4,109-42,-152 48,-3 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1.7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29 128,'0'0,"0"0,0 0,0 0,0-1,0 1,0 0,0 0,0 0,0 0,0 0,0 0,0 0,0-1,0 1,0 0,0 0,0 0,0 0,1 0,-1 0,0 0,0 0,0-1,0 1,0 0,0 0,0 0,0 0,0 0,0 0,0 0,1 0,-1 0,0 0,0 0,0 0,0 0,0 0,0 0,0-1,0 1,1 0,-1 0,0 0,0 0,0 0,0 0,0 0,0 1,0-1,1 0,-1 0,0 0,0 0,0 0,0 0,0 0,0 0,0 0,1 0,8 8,8 12,29 53,-3 1,38 90,-38-74,242 527,-284-615,13 32,-12-25,-12-20,-87-142,-119-258,111 200,102 204,-36-67,4-2,-27-81,61 153,-1 1,1-1,0 0,0 1,1-1,-1 0,1 1,0-1,0 0,0 0,0 0,0 1,1-1,0 0,0 1,0-1,0 0,4-5,-2 6,0 0,0 0,0 0,0 0,1 1,-1-1,1 1,0 0,0 0,0 1,0-1,0 1,0 0,0 0,1 0,4 0,13-2,0 2,1 0,-1 1,0 1,0 1,0 1,0 1,29 9,-4 3,-1 2,72 39,-105-50,-1 0,0 1,0 0,-1 1,0 0,0 0,15 20,-23-25,1 1,-2-1,1 0,0 1,-1-1,0 1,0 0,0 0,-1 0,0 0,0 0,0 0,0 0,-1 0,0 1,0-1,0 0,-1 0,0 0,0 0,0 0,0 0,-1 0,-3 7,-14 22,-1 0,-48 59,1-2,66-90,0 1,0 0,0 0,0 0,0 0,0-1,0 1,0 0,1 0,-1 1,1-1,-1 3,2-5,-1 1,0-1,0 1,0-1,0 1,1-1,-1 1,0-1,0 1,1-1,-1 1,0-1,1 1,-1-1,1 1,-1-1,0 0,1 1,-1-1,1 0,-1 1,1-1,-1 0,1 0,-1 1,1-1,0 0,0 0,5 1,1-1,0 0,-1 0,1 0,-1-1,8-2,4 1,17-1,0 2,-1 2,1 1,0 1,-1 2,1 2,-1 1,-1 1,34 15,-37-12,-2 1,1 2,-2 1,0 1,-1 1,-1 1,0 2,-2 0,-1 1,24 31,-37-42,-1 1,0 1,-1-1,0 1,-1 1,-1-1,0 1,-1 0,4 25,-7-34,0 0,-1 0,1 1,-1-1,-1 0,1 0,-1 0,0 1,0-1,-1 0,1 0,-1 0,0 0,0-1,-1 1,1-1,-1 1,0-1,0 0,-1 0,1 0,-1 0,0-1,0 1,0-1,-1 0,1 0,-1-1,-6 4,-12 3,-1-1,1-1,-2-1,1-1,-28 2,-126 0,142-8,0 0,-46-9,70 8,0-1,1 0,0 0,-1-1,1-1,1 0,-1 0,1-1,0-1,-18-13,15 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3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559 1,'-19'1,"0"1,0 2,1-1,-1 2,1 1,0 0,0 1,1 1,0 0,0 2,1 0,-29 23,-6 10,2 2,-57 68,96-100,0 0,1 1,1 0,0 1,1 0,0 0,1 1,1-1,1 1,-4 24,3-12,2 0,2 0,0 0,2 0,5 37,-6-60,1 0,0-1,0 1,0 0,1-1,-1 1,1-1,0 0,0 1,1-1,-1 0,1 0,6 7,-5-8,0-1,0 1,1-1,-1 1,1-1,0 0,0-1,0 1,-1-1,1 0,0 0,1-1,4 1,140 16,226 57,-342-65,0-2,1-2,0-1,51 0,-82-5,1 1,-1-1,0 1,0-1,1-1,-1 1,0-1,0 1,6-4,6-7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7.3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50 401,'0'1035,"-24"-1428,0 63,22 276,2-486,1 531,0 0,0 0,1 1,0-1,1 0,-1 1,2 0,7-16,-10 23,0-1,0 0,1 0,-1 1,0-1,1 0,-1 1,1 0,0-1,-1 1,1 0,0 0,0 0,0 0,0 0,0 0,0 0,0 1,0-1,0 1,0 0,0-1,0 1,0 0,0 0,1 0,-1 1,0-1,0 0,0 1,0-1,0 1,0 0,0 0,0 0,0 0,0 0,-1 0,1 0,0 1,2 2,23 15,366 278,-282-205,139 149,-218-206,-3 1,-1 2,-2 1,33 63,-54-88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8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1 103,'8'-5,"8"-1,5 1,3 0,-2-2,-1-1,1-2,0-1,1 3,1-3,1 2,0 1,0 3,0 2,-4 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40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8 380,'1'-7,"2"7,5 21,12 48,-17-57,48 197,27 237,-70-376,-3 1,-4 92,-2-240,-3 0,-4 1,-22-96,-6-57,19 66,8-2,12-167,-3 325,0 0,1 0,0 0,1 0,0 1,0-1,0 0,1 1,0-1,0 1,0 0,1 0,0 0,0 1,1-1,-1 1,10-7,-10 9,1 0,-1 0,1 1,0 0,0 0,0 0,0 0,1 1,-1 0,0 0,1 1,-1-1,0 1,1 0,-1 0,0 1,1 0,-1 0,0 0,0 1,1-1,-1 1,6 3,-6-2,0 1,1-1,-1 1,0 0,0 0,-1 0,1 0,-1 1,5 7,33 55,-16-25,-2-7,-12-21,-1 1,-1 1,0 0,-1 0,0 1,-2 0,0 0,-1 1,-1 0,6 34,-6 0,-3 1,-2-1,-2 0,-10 59,7-84,-1 0,-1-1,-1 0,-2 0,0-1,-2 0,0 0,-2-2,-28 38,25-33,20-19,17-9,93-43,-72 35,1 2,-1 1,1 3,0 1,74 8,-109-5,1-1,0 1,-1 0,0 1,1 0,-1 0,0 0,-1 1,1 0,-1 1,1-1,-1 1,7 8,-5-4,0 0,-1 1,0 1,0-1,-1 1,0 0,7 22,-6-13,-2 1,0 0,-1 0,-2 0,0 1,-1-1,-1 0,0 1,-7 33,-2-18,-1 0,-1-1,-3 0,0-1,-3-1,-39 63,38-70,-2-1,-1-1,0-1,-2-1,-1 0,-1-2,0-1,-41 24,48-35,0 0,-1-2,0 0,0-1,0-1,-1 0,-32 2,-12-3,-66-5,53-1,64 2,0-1,0 0,1 0,-1-2,0 1,-20-9,29 10,0-1,0 0,0 0,1 0,-1 0,1-1,-1 1,1-1,0 0,0 0,0 0,1-1,-1 1,1 0,0-1,0 0,0 0,0 1,1-1,-1 0,1 0,0-1,-1-7,0-5,1-1,0 0,2 0,0 0,1 1,0-1,7-22,-6 31,1 0,-1 0,1 0,1 1,0-1,0 1,1 0,-1 1,2-1,-1 1,1 0,0 1,1-1,15-9,-15 11,0 0,0-1,-1 0,1 0,-1 0,-1-1,1-1,-1 1,-1-1,9-14,-5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6.9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3 781,'-1'42,"0"-14,1 0,1 1,7 39,-8-62,1-1,1 1,-1-1,1 1,0-1,0 0,1 1,-1-1,1-1,0 1,0 0,1-1,0 1,-1-1,2 0,-1 0,0-1,1 1,-1-1,1 0,0 0,10 4,3-2,0-2,1 0,-1 0,1-2,-1-1,1 0,-1-1,1-1,33-7,-9-2,0-1,81-36,-115 44,0-1,0 1,0-2,0 1,-1-1,0 0,0-1,-1 0,8-9,-11 11,0-2,0 1,-1 0,0-1,0 1,-1-1,0 0,0 0,0 0,-1 0,0 0,0 0,-1-13,-17-270,9 242,-1 0,-2 0,-34-88,-18 2,54 116,-2 0,0 1,-1 1,-1 0,-16-16,27 30,1 0,-1 1,0-1,1 1,-1-1,0 1,0-1,0 1,0 0,0 0,-1 0,1 0,0 0,0 1,-1-1,1 1,0-1,-1 1,1 0,0 0,-4 0,4 1,0 0,0 0,1 0,-1 0,0 0,1 1,-1-1,1 1,0-1,-1 1,1-1,0 1,0 0,0-1,0 1,0 0,0 0,1 0,-2 3,-1 8,0 0,1 0,0 0,1 0,1 1,1 15,6 28,3 0,2-1,3-1,2 0,2-1,29 56,-4-23,4-3,104 141,-106-168,3-2,1-3,79 63,-26-36,113 65,-202-135,41 22,-52-29,0-1,1 1,-1-1,1 0,-1 0,1-1,-1 1,1-1,-1 1,1-1,0 0,-1 0,8-2,-10 1,1 0,-1 1,1-1,-1 0,0 0,0 0,1-1,-1 1,0 0,0 0,0-1,0 1,0-1,0 1,-1 0,1-1,0 0,-1 1,1-1,-1 1,1-1,-1 0,0 1,0-1,0 0,0 1,0-1,-1-2,-7-55,5 47,-11-81,3-1,5-1,10-172,-4 264,0 0,0 0,0 0,0 0,1 1,0-1,-1 0,1 0,0 1,0-1,1 0,-1 1,0-1,1 1,-1-1,1 1,0 0,0 0,0 0,0 0,0 0,1 0,-1 1,1-1,-1 1,6-3,1 2,0 0,0 1,0 0,0 0,0 1,1 1,10 1,89 12,200 52,-242-49,-60-15,4 0,-1 0,1 1,0 0,-1 1,0 0,1 1,-2 0,1 0,17 14,-13-4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42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355 1,'-28'-1,"0"3,-31 4,46-4,1 1,0 1,0 0,1 1,-1 0,1 0,-12 9,12-7,0 0,1 1,0 0,0 0,1 1,0 1,0 0,1 0,1 0,-13 23,16-24,1 0,0 0,1 0,-1 0,2 0,-1 0,2 1,-1-1,1 0,0 1,1-1,0 0,1 1,-1-1,7 16,-4-12,1 0,1-1,0 1,0-1,1 0,1-1,0 0,1 0,0-1,17 16,-19-21,0 1,0-1,1 0,-1-1,1 0,1 0,-1 0,0-1,1-1,0 1,-1-2,1 1,0-1,0 0,0-1,0 0,11-1,23-8,0-1,0-2,-2-2,54-26,74-24,-162 62,-8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42.9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11,'4'-10,"3"17,7 19,3 29,-3 0,12 100,-9-43,64 317,60 359,-132-706,-8-57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44.0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1 379,'2'-9,"1"0,-1 0,2 0,-1 0,1 0,1 1,0 0,0 0,0 0,8-8,6-6,0 1,2 1,0 1,1 1,1 0,29-16,-18 14,2 2,0 1,70-23,-72 31,-1 2,2 1,-1 2,0 1,1 2,0 1,-1 2,1 1,-1 2,58 16,-44-6,-1 1,0 3,-2 2,0 2,-1 2,73 55,-103-68,0 1,-2 1,1 0,-2 1,1 0,-2 1,0 0,-1 0,-1 1,-1 0,0 1,-1 0,-1 0,6 34,-2 18,-2 1,-4 106,-3-156,0 27,-13 94,9-121,0-1,-2 0,-1 0,0 0,-1-1,-1 0,-13 18,-7 8,-3-2,-2-1,-1-1,-47 40,-314 266,370-327,-1-1,-36 20,52-33,0-1,-1 0,0-1,0 0,0-1,0 0,-1-1,1 0,-15-1,-13 1,-43 8,58-6,1-1,-1 0,0-2,0-1,-47-6,53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08.0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1179 10,'32'-8,"-23"6,-27 22,-247 213,58-55,147-124,-74 73,129-121,1 0,0 1,0-1,0 0,0 1,1 0,0 0,1 0,0 0,0 1,0-1,1 1,0-1,1 1,-1 7,2 17,2-1,7 43,-2-24,81 694,-30-234,28 907,-148 2,-9-653,-46 555,39-8,71-1145,22 233,-15-382,0 1,-1 0,-2 0,0-1,-7 34,-37 97,12-48,-158 759,87 15,56 67,94-3,-21-765,8-2,8-1,105 285,-118-375,-3 0,21 137,46 339,-91-555,0 0,1 0,-1-1,1 1,0 0,0 0,0 0,0 0,1-1,-1 1,0-1,1 1,0-1,0 1,0-1,0 0,0 0,0 0,1 0,-1 0,0-1,1 1,0-1,-1 1,5 1,3-1,-1-1,1 0,-1 0,1-1,-1 0,18-3,57-11,0-3,-1-5,113-44,-132 44,187-74,-201 74,-2-3,88-59,-119 69,-5 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0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707 47,'-31'0,"21"-1,-1 0,1 1,-1 0,1 1,0 0,-1 0,1 1,0 1,0-1,0 2,1-1,-1 2,-11 6,-3 7,1 1,1 1,1 1,-26 33,-64 102,92-127,-19 28,2 1,4 2,1 1,4 2,2 0,3 2,-14 70,33-122,1 0,0 1,1-1,1 0,0 1,1-1,0 0,1 0,1 0,5 20,-5-27,0 1,1-1,-1 0,1 1,0-1,1-1,-1 1,1-1,0 0,1 0,-1 0,1-1,0 0,0 0,1 0,-1-1,1 0,-1 0,1 0,14 2,6 1,1-2,0-1,0-1,0-1,37-4,139-28,61-30,-207 44,-1-2,84-41,-139 59,1 0,0 0,0-1,0 1,-1-1,1 0,-1 0,0 0,1 0,-1 0,0 0,0-1,0 1,0-1,-1 1,1-1,-1 0,1 0,-1 1,0-1,0 0,-1 0,1 0,0 0,-1-1,0-4,-1 2,0 0,-1 0,0 0,0 0,0 0,-1 0,0 1,0-1,-1 1,1 0,-1 0,-6-6,3 3,-39-47,-3 2,-97-82,129 123,0-2,1 0,-18-20,30 28,-1 0,1 0,1 0,-1 0,1-1,0 1,0-1,1 0,0 0,0 0,1 0,-1 0,1-10,-4-37,-14-66,10 74,2-1,-1-65,8 38,1 52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2.0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180 0,'-1'0,"-1"1,1-1,0 1,0 0,0-1,0 1,0 0,0-1,0 1,1 0,-1 0,0 0,0 0,1 0,-1 0,0 0,1 0,-1 0,1 0,-1 2,-12 32,9-22,-32 93,-35 165,66-246,-5 17,2 0,2 1,1 0,2 44,3-83,0-1,0 1,1 0,0-1,-1 1,1-1,0 1,1-1,-1 0,0 0,1 1,0-1,0 0,0 0,0 0,0-1,1 1,-1 0,1-1,0 0,0 1,0-1,0 0,0-1,0 1,0 0,0-1,1 0,-1 0,1 0,-1 0,1 0,-1-1,1 0,0 0,-1 1,1-2,-1 1,1 0,-1-1,1 0,-1 0,1 0,-1 0,1 0,-1-1,0 0,0 1,0-1,0 0,0-1,0 1,-1 0,1-1,2-2,-1-1,0 1,0 0,0-1,-1 0,0 0,0 0,-1 0,1 0,-1-1,-1 1,1-1,-1 0,0-9,1-13,-4-52,0 47,1-44,0 14,-15-112,10 135,3 1,1-53,2 72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2.3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3.2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1 129,'18'-19,"1"1,0 1,38-25,-49 37,1 1,1-1,-1 1,0 1,1 0,0 0,0 1,0 1,0-1,0 1,0 1,17 1,-19 0,-1 0,1 1,-1-1,0 1,0 1,0 0,0 0,0 0,-1 0,0 1,1 0,-1 1,0-1,-1 1,1 1,-1-1,0 1,-1-1,1 1,-1 1,0-1,-1 1,1-1,-1 1,-1 0,4 14,2 8,-2 0,-1 0,-2 1,-1-1,-2 42,-3-15,1-36,1-1,1 1,0 0,2 0,4 23,-6-40,1-1,1 1,-1-1,0 0,0 1,1-1,0 0,-1 0,1 0,0 0,0 0,0-1,0 1,0 0,0-1,1 0,-1 1,0-1,1 0,-1 0,1 0,-1-1,1 1,0-1,-1 1,5-1,10 1,-1 0,1-1,22-4,4 1,-28 4,1 0,-1 1,0 1,0 0,0 1,-1 1,1 0,-1 1,0 1,14 8,-24-12,1-1,-1 1,-1 0,1 0,0 0,-1 0,0 0,1 1,-2 0,1 0,0 0,-1 0,1 0,-1 0,0 0,-1 1,1-1,-1 1,0 0,0-1,0 1,0 0,-1-1,0 1,0 0,0 0,-1-1,0 1,0 0,0-1,0 1,-1-1,1 1,-1-1,0 0,-3 5,-8 10,-1 0,-1-1,-1 0,0-1,-1-1,-33 23,-9 11,34-26,5-3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356 1,'-10'0,"1"2,0-1,0 1,0 1,0 0,0 0,0 1,1 0,0 0,-1 1,2 0,-1 0,0 1,1 0,0 0,1 1,-1 0,1 0,1 0,-6 10,-11 17,2 1,2 0,-19 51,20-49,2 1,1 1,3 1,1-1,2 2,-4 48,11-84,1-1,0 0,0 1,0-1,1 1,-1-1,1 0,0 1,1-1,-1 0,1 0,-1 0,1 0,0 0,1 0,-1-1,1 1,0-1,-1 1,1-1,1 0,-1 0,0 0,1-1,0 1,-1-1,1 0,0 0,0 0,0-1,1 1,-1-1,0 0,0 0,1 0,-1-1,0 0,1 0,-1 0,1 0,-1 0,0-1,1 0,6-2,-2 1,0 0,-1 0,1 0,-1-1,0-1,0 1,0-1,14-10,-19 11,0-1,0 1,0-1,0 0,0 0,-1 0,0 0,1 0,-2 0,1 0,0-1,-1 1,0-1,0 1,0-1,-1 0,1 1,-1-7,-2-65,-11-82,-2-33,14 115,1 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5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1,'4'0,"2"0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7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167 24,'-6'-1,"0"1,0 0,1 1,-1-1,0 1,0 0,1 1,-1 0,1-1,-1 2,1-1,0 1,0-1,0 1,0 1,1-1,-1 1,1 0,0 0,0 0,0 0,0 1,1-1,0 1,-3 6,0 1,0 0,1 0,1 1,0 0,0 0,1 0,1 0,0 0,1 1,1-1,0 0,2 20,1-14,-1 0,2 0,1 0,0-1,1 0,1 0,1-1,11 20,-10-23,1 0,0-1,1 0,1 0,-1-1,2-1,0 0,0 0,1-2,0 0,1 0,0-1,0-1,1 0,19 5,-33-12,-1 0,0 0,0 1,0-1,1 0,-1 0,0 0,0 0,1 0,-1 0,0 0,0-1,1 1,-1 0,0-1,0 1,0-1,0 1,1-1,-1 0,0 0,0 1,0-1,0 0,-1 0,1 0,0 0,0 0,0 0,-1 0,1 0,-1 0,1 0,-1 0,1-1,-1 1,1 0,-1 0,0 0,0-1,0 0,2-9,-1 0,0 0,-2-20,0 18,-3-491,4 503,-1-1,1 1,0-1,0 1,0 0,0-1,0 1,0 0,0-1,0 1,1 0,-1-1,0 1,1 0,-1-1,1 1,0 0,-1 0,1-1,0 1,0 0,-1 0,2-1,0 3,0-1,0 1,0 0,-1-1,1 1,0 0,-1 0,1 0,0 0,-1 1,1-1,-1 0,0 1,0-1,1 1,0 2,106 136,4 6,-80-110,2-2,40 33,-50-49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6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24,'17'-1,"0"-1,31-7,-32 5,0 1,1 1,21-1,-33 3,-1 0,1 0,0 1,0 0,0-1,0 2,0-1,-1 0,1 1,0 0,-1 0,0 1,1-1,-1 1,0 0,5 4,-5-2,-1-1,0 1,0 0,0 0,0 0,-1 0,0 0,0 1,-1-1,1 1,-1-1,0 1,-1-1,1 9,-4 156,0 6,3-173,0 0,0 0,1 0,0 1,-1-1,1 0,0 0,0 0,1 0,-1 0,0-1,1 1,0 0,0-1,0 1,0-1,0 0,0 1,1-1,-1 0,1 0,-1-1,1 1,0 0,0-1,0 0,0 1,4 0,5 4,-10-5,1 1,-1 0,1 0,-1 0,0 1,1-1,-1 0,0 1,-1-1,1 1,0 0,-1 0,0 0,1 0,-1-1,0 2,-1-1,1 0,0 0,-1 0,0 0,0 0,0 0,0 1,0-1,0 0,-1 0,-1 5,-3 12,0 1,-1-1,-12 24,8-18,-74 167,72-165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1.6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302 20,'-41'-10,"39"9,0 0,-1 0,1 0,0 0,-1 0,1 0,-1 0,0 1,1-1,-1 1,1 0,-1 0,0 0,1 0,-1 0,1 1,-1-1,1 1,-1 0,1 0,-1-1,1 2,-1-1,1 0,0 0,0 1,-4 2,0 4,0 0,0 0,1 0,0 1,1 0,-1 0,2 0,-1 0,2 1,-1-1,-1 13,-1 10,2 0,0 38,3-47,1 0,1 0,1 0,1-1,1 1,9 22,-11-36,0-1,1 0,-1 1,2-2,-1 1,1 0,1-1,-1 0,1 0,1-1,-1 1,1-1,0-1,0 1,1-1,-1-1,1 1,12 4,3-2,0-1,1-1,0-2,0 0,0-1,42-3,1-4,76-16,-138 20,0 1,1-2,-1 1,0 0,1-1,-1 0,0 0,0-1,0 1,-1-1,1 0,6-6,-8 5,-1 0,1 1,-1-1,0 0,-1 0,1 0,-1 0,1 0,-1 0,-1 0,1-1,0 1,-1 0,0 0,0-1,-1-4,1-18,-2 1,0 0,-11-43,11 62,0-1,-1 1,0 0,0 0,-1 0,0 0,0 0,0 1,-1 0,0 0,-1 0,1 0,-1 1,0 0,0 0,-12-6,5 4,0 1,-1 0,0 1,0 0,0 1,0 1,-1 0,1 1,-1 1,0 0,0 1,1 1,-19 2,-9 6,0 1,1 2,-51 21,66-24,-1-2,-1-1,-36 4,-16 3,57-8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2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1,'2'56,"2"-1,3 1,14 56,54 160,-20-78,-40-132,-10-34,2 1,1-1,1-1,1 0,20 36,-19-46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5.3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482 0,'-2'17,"-1"1,-1-1,-1 0,0-1,-1 1,0-1,-2 0,-14 24,0 2,-57 139,8 3,-89 368,90-215,61-273,3 0,3 0,6 88,-2-139,0-1,1 1,1-1,0 0,0 1,1-1,8 16,-9-23,0-1,0 1,0-1,1 0,-1 0,1 0,0 0,1 0,-1-1,0 0,1 0,0 0,0-1,-1 1,2-1,-1 0,0-1,0 1,8 0,4 1,0-2,0 0,0-1,0-1,0-1,0 0,27-7,115-46,-98 32,-38 15,103-44,-113 46,-1 0,0-1,-1-1,1 0,-1-1,-1 0,16-16,-23 20,0-1,1 1,-2 0,1-1,-1 0,0 1,0-1,0 0,-1 0,0 0,0-9,-2-74,-1 50,-29-826,30 849,-7-83,6 90,0 0,-1 0,0 0,0 0,0 1,-2-1,1 1,-9-13,7 11,0 0,1-1,0 0,1 0,0 0,1 0,0-1,-2-20,4 23,0 0,-1-1,0 1,0 0,-1 0,0 0,-1 0,0 1,0-1,-1 1,0 0,0 0,-9-9,-16-12,17 15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6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0,'-9'12,"0"1,1-1,1 2,0-1,1 1,0 0,1 0,-5 24,-2 3,-31 87,6 1,6 2,6 1,-13 196,37-307,0 0,2 0,0 1,2-2,0 1,10 34,-10-48,-1 0,2-1,-1 1,1 0,-1-1,2 0,-1 0,1 0,0-1,0 0,0 0,1 0,0 0,0-1,0 0,0 0,1 0,-1-1,1 0,0-1,0 1,8 0,30 5,1-3,-1-1,1-3,0-1,-1-3,1-1,-1-3,45-12,-57 11,0-1,-2-2,1-1,-1-2,50-29,-68 35,-1-1,1-1,-2 0,1 0,-1-1,-1 0,0-1,-1 0,0-1,0 0,-2 0,0-1,0 0,8-27,-2-14,-2 0,-3-2,1-75,-12-171,2 279,-1-1,-2 0,0 1,-1 0,-2 0,-14-38,16 51,0 1,0-1,-1 1,-1 1,1-1,-2 1,1 0,-1 1,0 0,-1 0,0 1,0 0,-1 0,0 1,0 0,-14-5,16 8,0 1,0 1,0-1,0 1,-1 0,1 1,0 0,-1 0,1 1,0 0,-13 4,-12 4,-50 21,-10 2,30-16,0-3,-1-3,-120 4,160-14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8.8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319 83,'-4'0,"0"1,1-1,-1 1,1 0,-1 0,1 1,-1-1,1 0,0 1,-1 0,1 0,0 0,0 0,0 1,1-1,-1 1,1-1,-4 5,-4 7,0 1,-13 26,10-18,-21 40,3 1,3 2,2 1,4 1,-26 132,44-179,1 0,2 0,0 0,0 1,2-1,1 0,1 0,9 37,-8-47,-1 0,2 0,0-1,0 0,0 0,2 0,-1-1,1 1,0-2,1 1,0-1,1 0,-1-1,1 0,1 0,0-1,17 9,2-3,0-2,1 0,0-2,1-2,-1 0,34 1,3-4,118-10,-132 1,-1-3,0-1,-1-4,0-1,49-23,-37 11,-2-4,-1-2,77-57,-120 78,0-1,-2 0,1-1,-2-1,13-17,-22 26,-1 0,0 0,-1 0,1-1,-1 0,0 1,-1-1,0 0,0 0,0-1,-1 1,0 0,-1 0,1-1,-1 1,-1 0,-1-11,-5-8,-1 0,-1 1,-1 0,-1 1,-1 0,-1 0,-18-23,-123-145,121 155,0 2,-2 1,-58-43,78 66,-1 1,0 0,-1 1,0 1,0 1,-1 0,0 2,0 0,-1 0,1 2,-1 0,-19 1,26 2,0 0,1 1,-1 0,0 1,1 0,0 1,-1 0,1 1,0 1,1-1,-1 2,1-1,0 1,0 1,1 0,0 0,-15 16,-100 82,-149 95,253-187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29.6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1097 456,'-27'3,"-1"2,1 0,-1 1,1 2,1 1,0 1,-33 18,42-21,-66 32,1 3,3 3,-141 107,182-122,2 2,1 1,1 2,2 1,2 2,1 1,2 1,2 2,-23 52,41-81,2 1,0 0,1 0,0 0,1 0,-2 25,5-35,0-1,0 1,1 0,-1 0,1-1,0 1,0 0,0-1,0 1,1 0,-1-1,1 0,0 1,0-1,0 0,1 0,-1 0,1 0,-1-1,1 1,0-1,0 1,0-1,1 0,-1 0,0-1,1 1,-1-1,1 1,5 0,20 5,0 0,1-3,0 0,0-2,30-1,157-18,-64-6,269-76,133-99,-514 181,182-86,-201 91,-1-1,0-1,-1-1,0-1,-2 0,0-2,25-30,-37 41,-2 0,1-1,-1 1,0-1,0 0,-1 0,0-1,-1 1,1-1,-2 1,1-1,-1 0,-1-10,0 7,-1-1,-1 2,0-1,-1 0,-1 0,1 1,-2 0,-8-19,-6 0,-1 0,-2 1,0 0,-2 2,-39-35,19 22,-2 2,-2 2,-1 1,-1 3,-2 3,-1 1,-1 3,-2 2,0 3,-92-21,32 18,-147-11,227 32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2.1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 1,'-2'-1,"0"1,0 0,0 0,0 0,1 1,-1-1,0 0,0 1,0-1,0 1,1-1,-1 1,0 0,1 0,-1 0,0 0,1 0,-1 0,1 0,0 1,-1-1,1 0,0 1,0-1,-2 4,1-1,1 0,0 1,0-1,1 0,-1 1,1-1,0 0,0 1,1-1,0 8,43 219,-17-100,7 23,10 61,-42-197,0-3,0 1,1-1,1 0,0 0,7 17,-11-33,1 1,-1 0,0-1,0 1,0 0,0 0,0-1,0 1,0 0,0-1,1 1,-1 0,0 0,0-1,0 1,1 0,-1 0,0 0,0-1,1 1,-1 0,0 0,0 0,1 0,-1-1,0 1,1 0,-1 0,0 0,1 0,-1 0,0 0,0 0,1 0,-1 0,0 0,1 0,-1 0,0 0,1 0,-1 0,0 0,1 0,-1 1,0-1,0 0,1 0,-1 0,0 0,0 1,1-1,-1 0,0 0,0 1,1-1,-1 0,0 0,0 1,0-1,0 0,0 0,1 1,-1-1,0 0,0 1,0-1,0 0,0 1,6-25,-5 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3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913 0,'-7'2,"-1"0,1 0,0 1,0 0,-1 0,2 0,-1 1,0 0,1 1,0-1,0 1,0 0,-5 7,-12 8,-80 66,3 5,5 4,4 4,5 4,-100 154,164-224,1 1,2 0,2 1,1 1,-13 43,28-75,0 0,0 0,0 0,0 0,1 1,-1-1,1 0,1 0,-1 0,0 1,1-1,0 0,0 0,3 7,-4-10,1 0,0 0,-1 0,1 0,0 0,0 0,0 0,0 0,0-1,0 1,0 0,0-1,0 1,0-1,0 1,0-1,0 1,1-1,1 1,0-1,0 0,0-1,0 1,0 0,0-1,0 0,-1 1,1-1,0 0,0-1,3-1,115-68,-76 43,1 2,52-21,79-22,323-141,-488 204,62-35,-70 39,0-1,0 0,0-1,0 1,0-1,-1 1,1-1,-1 0,0 0,-1-1,1 1,-1-1,3-4,-5 6,1-1,-1 1,0 0,0-1,-1 1,1 0,0-1,-1 1,0 0,0 0,0 0,0 0,-1 0,1 0,-1 0,0 0,-3-5,-44-48,32 38,-5-9,-23-38,27 38,-32-39,47 62,-1 1,0-1,0 1,0 0,0 0,-1 1,1 0,-1-1,0 1,0 1,1-1,-1 1,0-1,-6 1,-8-1,0 1,-29 2,-18-1,10-7,0-3,-105-32,143 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5.4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305 0,'-5'1,"0"-1,0 1,0 0,0 1,1-1,-1 1,1 0,-1 0,1 1,-1-1,1 1,0 0,0 0,1 0,-1 0,1 1,-1 0,-4 7,-6 9,1 0,-16 36,22-43,-25 52,4 2,-30 100,47-128,3-1,1 1,1 0,3 1,1-1,3 44,0-72,1-1,0 0,0 0,1 1,0-1,1-1,0 1,0-1,1 1,1-1,-1-1,2 1,9 11,-11-16,-1 1,1-1,-1-1,1 1,0-1,1 0,-1 0,1 0,-1-1,1 0,0 0,-1 0,1-1,0 0,0 0,0 0,1-1,-1 0,0 0,0 0,0-1,0 0,0 0,7-3,-6 1,0 0,0-1,-1 0,1 0,-1 0,0-1,0 0,-1 0,1 0,-1-1,0 0,-1 0,1 0,-1-1,0 1,-1-1,0 0,0 0,0 0,-1-1,0 1,-1 0,1-1,-1 0,-1 1,1-1,-1 1,-1-1,-1-10,-29-100,3 13,-9-38,-5-25,38 140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8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1,'5'4,"5"7,6 5,0 4,2 0,2 0,3-4,-4 1,1-3,-4 1,0-3,-3 2,-3 2,-4-1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5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1,'4'0,"2"0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6.9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324 653,'35'0,"0"2,0 1,0 2,-1 2,40 12,-57-14,0 1,-1 1,0 1,0 0,-1 1,0 1,0 0,-1 1,0 0,-1 1,-1 1,13 15,-17-15,0 1,-1-1,-1 1,0 1,0-1,-2 1,0 0,0 0,-1 0,-1 0,-1 1,0 19,-1-24,0-1,-1 1,0 0,-1 0,0-1,0 1,-1-1,-1 1,0-1,0 0,-1-1,0 1,-1-1,0 0,0 0,-1-1,0 1,-10 7,10-11,-1-1,1 1,-1-2,0 1,0-1,-1 0,1-1,-1 0,1-1,-1 1,-16-1,-12-1,-54-6,60 3,25 2,-1 0,1 0,-1 0,1-1,-1 0,1-1,0 1,0-1,0 0,0 0,0-1,1 0,0 0,-8-7,6 3,1 0,-1-1,1 1,1-1,0 0,0-1,1 1,-5-15,0-11,1-1,2 0,1 0,1-46,-1-67,6 1,41-287,-37 415,6-54,-10 71,-1 0,0 0,0 0,0 0,0-1,-1 1,1 0,-1 0,1 0,-1 0,0 0,0 0,-1 1,1-1,-1 0,1 0,-1 1,-3-4,3 5,0 0,0 0,-1 0,1 0,0 0,-1 1,1 0,0-1,-1 1,1 0,-1 0,1 0,-1 0,1 0,0 1,-1-1,1 1,0 0,-1-1,1 1,0 0,0 1,-1-1,1 0,0 0,0 1,-3 3,-4 2,0 0,1 0,0 1,-12 16,-1 6,2 1,2 0,0 1,-13 39,-37 140,39-115,24-85,1 0,1 0,0 0,0 0,1 0,0 15,2-24,-1 0,0 0,0 0,1 0,-1 0,1 0,0-1,-1 1,1 0,0 0,0 0,0-1,1 1,-1 0,0-1,1 1,1 1,-1-2,0 0,0 0,1 0,-1 0,0-1,1 1,-1 0,0-1,1 0,-1 0,1 1,-1-1,1-1,-1 1,1 0,-1-1,5 0,33-11,-22 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7.9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629 1,'-26'0,"0"1,-1 1,1 1,0 1,0 2,1 0,0 2,0 1,1 1,-33 18,30-13,2 1,0 1,0 2,2 0,0 2,-30 35,39-39,1 1,1 1,0 1,1-1,2 2,0-1,1 1,0 1,-6 34,13-50,0 0,0 0,0 0,1 0,0 0,0 0,0 0,1 0,0 0,0 0,0 0,1-1,0 1,0 0,0-1,6 10,-3-10,0 1,0-1,0-1,0 1,1-1,0 1,0-2,0 1,0-1,1 0,-1 0,1 0,13 2,-4-1,1 0,0-1,0-1,0-1,0 0,0-1,28-4,-34 3,-1-2,0 1,0-1,0 0,0-1,0 0,-1-1,1 0,-1 0,0-1,-1 0,0-1,12-11,-15 12,3-1,0-1,-1 0,0-1,0 0,-1 0,0 0,-1-1,0 0,0 0,5-18,-10 26,45-192,-41 169,0-1,-3 1,0-1,-1 0,-6-42,0 43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8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39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1,'5'6,"-1"0,1 1,-1 0,0-1,-1 1,5 13,4 6,152 261,-91-167,58 130,-104-181,-20-49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0.7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679 65,'-10'-1,"0"-1,0 0,0-1,1 0,-1-1,-13-6,-12-4,17 8,1 1,-1 0,0 2,0 0,0 1,0 1,-1 1,-20 1,27 1,0 0,0 1,0 0,0 1,0 0,1 1,-1 0,1 1,1 0,-1 1,1 0,-18 17,-2 6,1 0,-45 63,63-78,1 1,0 0,2 1,0 0,1 1,0-1,1 1,-5 31,10-44,1 1,-1 0,1-1,0 1,0-1,0 1,1 0,0-1,0 1,1-1,0 0,-1 1,2-1,-1 0,0 0,1 0,0 0,1-1,-1 1,8 6,-4-4,2-1,-1-1,1 0,-1 0,2-1,-1 0,0 0,1-1,-1 0,19 2,-6-2,-1 0,1-2,0-1,-1 0,1-2,0-1,28-6,16-9,64-27,-24 8,-92 33,-1-1,0 0,0-1,0-1,-1 1,0-2,16-12,-25 17,0 0,0 0,0 0,0-1,0 1,-1-1,1 1,-1-1,0 0,-1 0,1 0,0 0,-1 0,0 0,0-1,0 1,-1 0,0 0,1-1,-1 1,-1 0,1-1,-1 1,1 0,-1 0,-1-1,1 1,-3-5,3 5,-1 1,0-1,0 1,0 0,-1 0,1 0,-1 0,1 0,-6-3,-8-6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1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1.7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0,'1'15,"1"0,0-1,1 1,1-1,0 0,0 0,8 14,51 94,-54-106,181 297,58 109,-216-369,-19-36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3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 8,'0'0,"0"0,0-1,0 1,0 0,0 0,0 0,0-1,0 1,0 0,0 0,0-1,0 1,0 0,0 0,0 0,0-1,0 1,0 0,0 0,0 0,0-1,0 1,0 0,0 0,-1 0,1-1,0 1,0 0,0 0,0 0,0 0,-1-1,1 1,0 0,0 0,0 0,-1 0,1 0,0 0,0 0,0 0,-1 0,1 0,0 0,0 0,-1 0,1 0,0 0,0 0,-1 0,-3 14,12 18,1-1,1 1,2-1,1-1,22 39,2 5,25 59,15 28,90 273,-160-406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19:34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1 458,'64'-65,"3"3,3 3,121-79,-159 118,1 2,1 2,0 1,1 1,1 2,0 2,0 1,1 2,0 1,1 3,59 0,-69 6,0 1,0 1,0 2,-1 1,0 1,-1 1,0 1,0 2,-1 0,-1 2,28 21,12 14,-2 2,90 101,-105-103,-3 2,68 104,-99-133,0-1,-2 2,0 0,-2 0,-1 0,-1 1,-1 1,-1-1,-1 1,1 38,-6-46,-1-1,0 0,-1 0,-1 0,0 0,-2-1,0 1,0-1,-11 17,-12 16,-51 65,48-70,-32 38,-3-4,-4-2,-158 129,159-139,50-45,-1 0,-38 26,53-43,0-1,0 0,-1 0,1-1,-1 0,1 0,-1 0,1-1,-1 0,0-1,0 1,0-1,1 0,-1-1,0 0,-12-3,-7-3,1-1,0-1,-23-13,21 9,7 3,4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8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1,'5'0,"0"0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7.5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524 0,'-1'3,"0"-1,-1 0,1 1,0-1,-1 0,1 0,-1 0,0 0,0 0,1 0,-1 0,0-1,-1 1,1-1,0 1,-3 0,-4 5,-37 29,3 3,0 1,3 2,2 2,1 2,3 1,1 1,3 2,2 1,2 2,3 0,-23 75,45-126,-2 9,0-1,0 1,1 0,-1 18,3-27,0 0,0-1,0 1,0 0,0 0,0-1,1 1,-1 0,1 0,-1-1,1 1,0-1,-1 1,1 0,0-1,0 1,0-1,0 0,0 1,1-1,-1 0,0 0,0 0,1 1,-1-2,1 1,-1 0,1 0,0 0,-1-1,1 1,-1-1,1 1,0-1,0 1,-1-1,4 0,14-2,0 0,0-1,0-1,0-1,-1 0,0-2,31-14,-13 6,21-11,0-1,-2-3,71-52,-116 76,-1-1,0 0,0 0,-1-1,0 0,0-1,-1 0,0 0,0 0,-1-1,-1 0,1 0,-2 0,1-1,-2 0,1 0,-1 0,-1 0,0 0,-1-1,0 1,0-13,-7-101,5 111,-2-1,0 0,0 1,-1 0,-1-1,-8-16,10 27,1 0,-1 0,0 0,0 0,-1 1,1 0,0-1,-1 1,0 1,-8-6,-5-1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8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0,'0'5,"-5"1,-1-1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19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1,'-37'439,"12"-227,11-89,-7 97,20-214,1-1,0 1,1-1,-1 1,1 0,0-1,0 1,1-1,-1 0,1 1,1-1,-1 0,1 0,3 5,-3-7,-1-1,1 1,0-1,0 1,0-1,0 0,1 0,-1 0,0-1,1 1,-1-1,1 0,0 0,-1 0,1 0,0-1,0 0,-1 1,1-1,0 0,6-2,76-8,-1-5,0-3,116-41,-196 57,-1 1,0 0,0 0,0-1,-1 1,1-1,-1 0,1 0,-1 0,0-1,1 1,-1-1,5-5,-13 14,2-3,0 1,0-1,1 1,-1-1,1 1,0 0,0 0,0 0,1 0,-2 5,1 20,2-1,0 1,2-1,1 0,2 0,12 45,-4-12,51 362,-36-214,-19-132,-7-50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2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334 231,'-128'122,"96"-85,2 1,-28 45,46-63,1 1,0 0,2 1,1 0,1 0,-7 35,10-38,0-1,1 1,2 0,0 0,0 0,2 0,5 31,-5-47,0-1,1 1,-1 0,1-1,-1 1,1-1,0 0,0 1,1-1,-1 0,0 0,1 0,-1-1,1 1,-1-1,1 1,0-1,0 0,0 0,-1 0,1 0,0 0,0-1,0 0,6 1,11 0,0-1,39-5,-27 2,47 0,-37 3,0-2,76-14,-112 14,0-1,0 1,0-1,0 0,-1 0,1-1,-1 0,0 0,0 0,-1 0,1-1,-1 0,0 0,0 0,0 0,-1 0,0-1,0 0,0 0,-1 0,0 0,2-9,3-10,-2 0,-1 0,-1-1,0-32,-3 4,-3 0,-3 0,-1 1,-3 0,-3 0,-1 1,-3 1,-46-97,62 145,0 0,-1 0,1 0,-1 0,0 0,0 0,0 1,0-1,0 1,-1-1,1 1,-1 0,1 0,-1 0,0 0,0 1,0-1,0 1,0-1,0 1,0 0,-1 0,1 1,-5-1,3 1,1 1,-1 0,0 0,1 0,-1 1,1-1,-1 1,1 0,0 1,0-1,0 1,0 0,0 0,1 0,-1 0,-4 6,-8 9,1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5.1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0 457,'4'-6,"0"0,0 1,0-1,1 1,0 0,0 0,0 0,1 1,7-6,60-31,-63 36,70-33,151-48,94-5,-242 70,-17 3,202-48,-207 54,1 3,86-3,-143 12,1 0,-1 0,1 0,0 1,-1 0,1 0,-1 0,1 1,-1 0,0 0,0 0,0 1,0-1,0 1,0 1,-1-1,0 0,1 1,-1 0,4 5,-3 0,1 0,-1 0,-1 1,1 0,-2-1,1 1,-2 1,1-1,-1 0,0 12,5 45,-4 1,-6 79,-23 142,16-204,-74 620,-42 448,113-945,9 0,35 334,118 1730,-149-2232,4 202,0-191,2 0,22 87,178 509,-36-123,-39 10,-104-348,-8 0,-6 248,-55 376,2-81,39-588,-6 145,1-213,-26 133,27-184,-2 0,0 0,-2-1,0 0,-1 0,-1-1,-1-1,-1 0,-1-1,0 0,-28 27,-569 528,505-478,-5-4,-3-5,-4-5,-146 76,204-128,35-17,0 1,1 0,-39 30,61-41,0 0,-1 0,1-1,0 1,-1-1,1 0,-1 1,1-1,-1 0,-4 1,-8-1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45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1.7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5294 1229,'2'-4,"1"0,0 1,-1-1,0 0,0 0,0 0,-1 0,1-1,-1 1,0 0,0-1,0-7,2-60,-4 50,2 7,-1-1,-1 1,0-1,-1 1,-1 0,-1-1,0 2,0-1,-2 0,0 1,0 0,-2 0,1 1,-13-17,-8-3,-2 0,-1 2,-1 1,-2 2,0 1,-48-28,-239-113,147 94,-4 7,-2 8,-252-48,121 53,-387-16,-116 71,627 14,2 9,-244 63,340-63,0 3,2 5,1 3,2 4,-124 77,170-90,2 2,0 1,2 2,2 1,-42 54,53-58,1 2,2 0,1 1,1 1,2 1,1 0,-15 64,17-39,3 0,3 0,2 1,2-1,4 1,1-1,4 0,1 0,23 70,4-11,6-3,4-1,90 156,-46-116,6-5,6-3,7-6,163 163,-153-186,5-6,4-6,5-5,256 144,-272-184,2-5,2-6,3-4,1-7,2-4,193 23,-179-42,1-7,1-5,-1-7,-1-6,259-54,-168 6,-2-10,251-112,-206 56,335-206,-431 219,286-236,-375 268,-4-3,-3-4,-4-3,106-158,-150 192,-2-1,-2-2,-3-2,-2 0,-4-1,27-119,-42 149,-3 0,0-1,-2 0,-2 0,0 0,-3 0,-1 0,-1 1,-1 0,-2 0,-2 0,0 1,-3 0,0 1,-29-47,6 27,-1 2,-3 2,-1 1,-3 3,-1 1,-2 2,-59-36,6 12,-2 5,-191-79,149 83,-3 7,-2 6,-1 6,-1 8,-2 5,-180-1,157 23,0 6,1 9,1 7,1 8,-196 60,368-90,-429 116,355-93,51-12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3.4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3472 1014,'-9'-24,"-1"1,-1 1,-1 0,-23-33,-72-76,45 65,-3 3,-3 2,-2 4,-3 2,-3 4,-1 3,-140-63,115 67,-2 5,-1 5,-2 4,-1 5,0 5,-113-7,136 22,0 4,0 4,0 4,0 3,2 4,-1 3,2 4,-82 33,106-31,2 3,0 3,2 2,-90 67,105-66,1 2,2 1,2 2,1 1,1 2,-36 62,32-36,3 1,3 2,4 1,2 1,3 1,-14 95,19-55,5 1,4 0,13 169,2-187,5-1,3-1,5-1,3 0,67 161,-58-182,2-2,4-1,2-2,3-2,3-2,3-2,87 81,-68-80,2-4,4-3,1-3,159 78,-131-83,2-5,2-5,175 36,-121-45,2-8,1-6,-1-8,1-7,280-39,-263 11,-2-8,-2-8,-1-8,-4-7,279-140,-390 168,0-2,-3-3,-1-2,-2-3,-1-2,56-62,-92 86,0-1,-2-1,-1-1,0 0,-2-1,-1-1,-1 0,-1 0,-1-1,-2-1,0 0,-2 0,-1 0,-1-1,-2 1,-1-1,-4-53,-3 44,-2 1,-1 0,-2 0,-1 1,-2 0,-2 1,-21-35,-8-4,-3 2,-61-69,25 44,-5 4,-3 4,-4 4,-4 5,-163-102,125 102,-4 5,-3 6,-3 7,-158-43,84 43,-282-41,330 80,-2 7,-214 9,270 13,-201 37,255-29,1 2,1 3,1 4,-95 46,133-55,0 0,1 1,1 2,0 0,2 2,0 0,-20 24,10-1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5.6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1240,'-10'-119,"1"19,8 34,3 1,2-1,3 1,4 1,20-72,-17 87,2 1,3 0,2 1,1 1,3 1,2 1,35-44,-53 76,1 0,0 1,0 0,1 1,0 0,1 1,0 1,1-1,0 2,0 0,0 0,1 1,0 1,0 0,0 1,1 1,0 0,-1 1,1 1,0 0,0 1,0 0,0 1,0 1,0 1,-1 0,1 0,-1 2,0 0,0 0,13 8,4 4,-2 2,0 0,-2 2,0 1,-1 1,-1 2,-2 0,0 1,-2 2,18 29,6 16,-4 1,60 156,-68-135,-4 1,-4 2,-5 0,-4 1,-5 1,-3 0,-6 1,-10 109,-10-39,-7-1,-8-2,-104 314,129-455,22-55,7-16,590-824,-259 446,-347 417,4-5,0 0,0 1,1 0,21-14,-14 16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6.1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1 274,'0'-8,"0"-8,0-5,0-3,0-2,0-5,0-2,0 2,0 0,0 2,0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9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8 373,'0'-1,"0"1,0 0,-1 0,1 0,0 0,0 0,-1 0,1 0,0 0,0 0,-1 0,1 0,0 0,0 0,-1 1,1-1,0 0,0 0,-1 0,1 0,0 0,0 0,0 1,-1-1,1 0,0 0,0 0,0 1,-1-1,1 0,0 0,0 0,0 1,0-1,0 0,0 0,0 1,0-1,-1 0,1 0,0 1,0-1,0 0,0 1,0-1,0 0,1 1,8 15,19 12,53 29,2-4,100 47,-130-72,-46-25,-3-1,0-1,-1 1,1 0,0 0,0 0,-1 1,0-1,1 1,-1 0,0 0,0 0,0 0,-1 1,1-1,-1 1,3 6,-4-10,-1 1,0-1,0 0,0 1,0-1,0 1,0-1,0 0,0 1,0-1,0 1,0-1,-1 0,1 1,0-1,0 0,0 1,0-1,-1 1,1-1,0 0,0 1,-1-1,1 0,0 0,0 1,-1-1,1 0,0 0,-1 1,1-1,0 0,-1 0,1 0,-1 0,1 0,0 1,-1-1,1 0,0 0,-1 0,1 0,-1 0,1 0,0 0,-1 0,1 0,-1-1,1 1,0 0,-1 0,1 0,-1 0,1 0,0-1,-1 1,1 0,-25-14,15 5,-1-1,1 0,1-1,0-1,0 1,-7-15,-42-82,46 82,-10-17,-4-5,-36-102,57 137,2 0,-1 0,1-1,1 1,1-1,0 1,0-1,2 1,-1-1,2 0,0 1,0 0,6-17,-7 27,0 1,0-1,1 1,-1 0,0-1,1 1,0 0,-1 0,1 0,0 0,0 0,0 0,0 1,0-1,1 1,-1-1,1 1,4-2,-2 1,0 1,0 0,0 1,0-1,0 1,0 0,1 0,-1 1,8 1,8 3,-1 1,1 1,33 17,-48-21,65 36,-3 2,-1 4,92 79,-50-38,-70-63,-34-20,1-1,-1 1,0 0,0 0,0 0,0 1,-1-1,0 1,1 0,-1 1,-1-1,1 1,3 5,-2 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6.9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59 775,'1'12,"1"0,0-1,1 1,0-1,1 0,0 0,11 19,2 8,325 787,194 499,-767-1864,29 74,56 87,17-6,-120-611,248 995,-11-62,-5-89,16 146,1-1,0 0,1 1,0-1,0 1,0-1,0 1,5-10,-5 15,-1-1,1 1,0-1,0 1,0 0,0-1,0 1,1 0,-1 0,0 0,1 0,-1 0,1 0,-1 0,1 1,-1-1,1 0,-1 1,1-1,-1 1,1 0,0-1,-1 1,1 0,0 0,0 0,-1 0,1 0,0 1,-1-1,1 0,-1 1,1-1,0 1,1 1,15 6,1 1,-1 1,-1 0,0 1,0 1,29 28,10 7,252 178,9-13,582 288,-820-464,121 38,-182-69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7.3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1 525,'0'-5,"0"-5,0-9,0-7,0-2,0-1,0 0,0 1,0 0,4-2,6-2,1-3,7-5,5-3,3 1,-3 3,-1 4,-5 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7.7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1,'4'0,"2"0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0:58.7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668 81,'-8'-8,"-1"-1,0 2,-1-1,1 1,-1 1,-1 0,1 0,-1 1,-14-5,17 8,0 0,-1 0,0 1,1 0,-1 1,1 0,-1 0,0 1,1 0,-1 1,1-1,-1 2,-11 4,3 0,1 2,0 0,1 0,0 2,0 0,1 0,1 1,0 1,1 0,-12 16,-7 14,2 0,-29 57,36-58,2 0,2 2,1 0,2 1,3 1,1 0,3 0,1 1,0 53,7-83,1 0,1-1,0 1,1-1,1 1,1-1,0 0,1-1,1 1,0-1,1 0,0-1,2 0,-1 0,2-1,0-1,0 1,1-2,1 1,0-2,0 0,1 0,0-2,1 1,20 7,10 2,2-2,0-2,1-2,0-2,91 7,251-15,-219-15,223-44,161-70,-531 121,-15 3,1 0,-1 1,1 0,0 0,0 1,-1 1,1 0,11 0,-19 1,0 0,0-1,0 1,-1 0,1 0,0-1,-1 2,1-1,-1 0,1 0,-1 0,1 1,-1-1,0 0,0 1,0 0,0-1,0 1,0-1,0 1,0 0,0 0,-1 0,1-1,-1 1,0 0,1 0,-1 0,0 0,0 0,0 3,-1 7,0 0,-1 0,-5 21,7-30,-43 138,-5-2,-72 142,51-123,29-64,-299 661,337-750,0-1,-1 1,1 0,-1-1,0 0,-1 0,1 0,-1 0,-5 4,8-7,-1 0,1 0,-1-1,0 1,1-1,-1 1,1-1,-1 0,0 1,1-1,-1 0,0 0,0 0,1 0,-1-1,0 1,1 0,-1-1,1 1,-1-1,0 0,1 1,-1-1,1 0,-1 0,1 0,0 0,-1 0,1 0,-2-3,-98-76,-2 3,-146-79,151 100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30.9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31.9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34.9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1858 10890,'160'-149,"6"7,6 7,6 9,210-113,800-354,-694 361,-173 74,-9-14,516-376,-383 189,528-552,-165-8,-216 230,-443 529,252-304,-395 456,0 0,-1-1,0 0,0 0,-1 0,0 0,0-1,-1 1,0-1,-1 0,0 0,-1 0,0 0,-1-1,0 1,0 0,-1 0,0 0,-1 0,0 0,-5-13,-66-218,-115-254,141 379,-327-785,-102-259,390 936,-175-417,203 519,-5 4,-5 2,-92-118,127 193,-1 2,-66-60,82 84,0 1,-1 0,0 2,-1 0,0 1,-1 1,0 1,-33-10,43 17,0 0,-1 0,1 2,-1-1,0 1,1 1,-1 0,1 1,0 0,-1 0,-21 9,-2 4,1 2,-44 28,54-30,-2132 1417,101 127,-103 257,1619-1373,539-442,0-1,-1 1,1-1,0 1,0-1,0 1,0-1,-1 1,1-1,0 1,0-1,0 1,0-1,0 1,0-1,0 1,1-1,-1 1,0-1,0 1,0-1,0 1,1-1,-1 1,0-1,1 1,-1-1,0 1,1-1,-1 0,0 1,1-1,0 1,17 18,-12-12,432 549,-55 32,237 554,-460-783,149 493,-234-577,40 289,-16 285,-96-779,-2-38,1-1,7 34,-9-62,1-1,-1 1,1-1,0 0,0 0,0 1,0-1,0 0,0 0,1 0,-1 0,1 0,1 2,-2-3,0-1,0 0,0 1,-1-1,1 0,0 0,0 1,0-1,0 0,0 0,-1 0,1 0,0 0,0 0,0 0,0 0,0-1,-1 1,1 0,0 0,0-1,0 1,0 0,-1-1,1 1,0-1,-1 1,1-1,0 0,-1 1,1-1,0 1,-1-1,1 0,0-1,9-11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43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6564 2202,'2'0,"0"0,-1 0,1 0,-1 0,1 0,-1 0,1 0,-1-1,1 1,-1 0,1-1,-1 1,1-1,-1 0,1 0,-1 1,0-1,1 0,-1 0,0 0,0 0,1-2,-1 2,-1-1,1 1,-1-1,0 1,1 0,-1-1,0 1,0-1,0 1,0-1,-1 1,1-1,0 1,-1-1,1 1,-1 0,1-1,-2-1,-2-6,-1 1,0 1,-1-1,0 1,0 0,-8-7,-63-51,-152-97,114 86,8 2,-610-408,-29 45,538 329,-417-204,479 249,-3 7,-216-53,-311-23,580 120,0 4,-1 4,0 5,1 4,-105 19,146-13,1 3,0 2,1 3,1 2,1 2,1 3,-91 61,106-61,1 1,1 2,1 1,1 1,2 2,2 1,1 1,1 1,2 2,-31 68,-39 155,47-124,-18 59,-37 98,59-193,-125 351,159-429,-1 0,-1-1,-1 0,-14 20,-22 43,-124 254,169-335,-1 0,0 0,0 0,0-1,0 1,-1-1,-5 4,9-6,-1-1,1 0,-1 0,1 1,-1-1,1 0,0 0,-1 1,1-1,-1 0,1 0,-1 0,1 0,-1 0,1 0,-1 0,1 0,-1 0,1 0,-1 0,1 0,-1 0,1 0,-1 0,1-1,-1 1,1 0,-1-1,0 0,0 0,1 0,-1 0,1-1,-1 1,1 0,0 0,-1-1,1 1,0 0,0-1,0 1,0 0,0-1,0 1,0-3,8-80,-3 34,-2-84,-24-474,23 624,1-1,1 0,0 0,12 27,10 36,92 388,-106-411,9 100,-21-154,0 0,0-1,0 1,1 0,-1-1,0 1,0-1,0 1,0 0,1-1,-1 1,0 0,1-1,-1 1,0-1,1 1,-1-1,1 1,-1-1,1 1,-1-1,1 1,-1-1,1 0,-1 1,1-1,0 0,-1 0,1 1,0-1,-1 0,1 0,0 0,-1 0,1 0,1 0,31-11,-21 4,1-1,-2-1,14-10,-21 13,1 1,-1-1,1 0,-2 0,1 0,-1-1,0 1,0-1,0 0,-1 1,0-1,-1 0,1-1,-2 1,1 0,-1 0,0 0,0-1,-2-8,-3-16,-1 0,-1 0,-13-31,6 17,-13-55,-5 1,-80-172,98 242,12 24,0 0,0 0,-1 0,0 1,0-1,-1 1,0 0,-7-9,4 10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46.1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101 16,'0'-1,"0"1,0-1,0 1,0-1,0 0,0 1,-1-1,1 0,0 1,0-1,0 1,-1-1,1 1,0-1,-1 1,1-1,0 0,-1 1,1 0,-1-1,1 1,-1-1,1 1,-1 0,1-1,-1 1,1 0,-1-1,0 1,1 0,-1 0,1 0,-1-1,0 1,1 0,-1 0,0 0,1 0,-1 0,1 0,-1 0,0 1,1-1,-1 0,0 0,1 0,-1 1,1-1,-1 0,0 1,-1 0,-1 0,1 0,-1 0,1 0,0 0,0 1,0-1,0 1,0 0,0 0,0-1,-1 4,-5 15,1 0,1 1,1 1,0-1,2 0,-1 41,1-33,-2 20,2 1,6 74,-2-109,1 0,1 0,1 0,0 0,0-1,2 1,0-1,0 0,1-1,1 0,0 0,16 19,-19-27,1 1,-1-1,1 0,0 0,0-1,0 0,1 0,0 0,0-1,0 0,0 0,0-1,0 0,12 2,-8-3,1-1,-1 0,1 0,-1-1,1-1,-1 1,1-2,18-6,2-5,0 0,-1-3,-1 0,0-2,34-29,-56 42,0 0,0-1,-1 0,1 0,-2-1,1 0,-1 0,6-11,-10 16,-1-1,1 0,-1 1,0-1,-1 0,1 0,-1 0,1 0,-1 0,0 1,-1-1,1 0,-1 0,1 0,-1 0,0 1,-1-1,1 0,-1 1,1-1,-1 1,0 0,-1-1,-3-4,-6-6,0-1,-1 2,-1 0,0 0,-1 2,-1-1,1 2,-19-9,-23-9,-61-21,118 48,-82-20,68 18,0 0,0 0,0-1,0-1,1-1,-21-10,28 12,0 0,0-1,0 0,1 0,0 0,0 0,0-1,-7-11,1-3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46.5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10,'0'-4,"0"-2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09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3,'0'0,"0"0,0-1,0 1,0 0,0 0,0 0,0 0,0 0,0 0,0 0,1-1,-1 1,0 0,0 0,0 0,0 0,0 0,0 0,0 0,0 0,0 0,0-1,1 1,-1 0,0 0,0 0,0 0,0 0,0 0,0 0,1 0,-1 0,0 0,0 0,0 0,0 0,0 0,0 0,0 0,1 0,-1 0,0 0,0 0,0 0,0 0,0 0,0 0,1 1,-1-1,0 0,0 0,0 0,0 0,0 0,0 0,0 0,0 0,0 0,0 1,1-1,11 10,12 17,90 107,6-5,167 139,-162-153,-5 6,-5 5,118 170,-199-247,-23-31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47.6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1 196,'8'-7,"1"1,0 1,0-1,0 2,20-8,-5 1,30-15,1 2,105-31,-111 38,-41 13,1 1,-1-1,1 2,-1-1,1 1,0 0,0 1,0 0,0 0,13 2,-19 0,0 0,0 1,0-1,0 1,0 0,0-1,0 1,-1 1,1-1,-1 0,0 1,1-1,-1 1,2 3,27 49,-16-27,475 705,-460-694,-18-29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48.3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0 255,'5'0,"4"0,7 0,8-5,9-9,2-3,5-3,0-2,1 3,2 0,-1-1,0 4,-3-5,-3 1,-4 4,-8 1,-7-1,-7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53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2016,'1'-17,"1"0,0 0,1 0,1 0,1 1,0-1,13-25,66-110,-44 85,59-111,118-201,28 19,-219 326,174-206,-169 208,1 2,2 1,1 2,0 1,44-22,10 2,1 3,152-48,-177 72,1 3,1 2,0 4,119-4,-150 15,0 2,0 1,-1 2,1 1,-1 2,-1 2,0 1,0 1,-2 2,55 33,-14-10,3-4,0-2,91 22,117 49,-137-34,-4 7,-3 6,-4 6,217 184,-212-159,49 44,25 63,-170-164,4 3,-45-56,0 1,0-1,0 0,0-1,0 1,1-1,-1 0,1 0,0 0,-1 0,1-1,10 2,8 0,1 1,-1 1,0 2,0 0,-1 1,0 1,0 2,-1 0,-1 1,0 1,0 1,-1 0,31 33,-44-41,-1-1,1 1,0-1,1 0,-1-1,1 0,11 6,-17-9,1-1,-1 1,1-1,-1 1,1-1,-1 0,1 1,-1-1,1 0,0 0,-1 0,1 0,-1 0,1-1,-1 1,1 0,-1-1,1 1,-1-1,1 0,-1 1,1-1,-1 0,0 0,1 0,-1 0,0 0,0 0,0 0,0 0,0 0,0-1,0 1,0 0,0-1,-1 1,1-1,-1 1,1-1,-1 1,1-1,-1-2,5-21,-1-1,-1 0,-2 1,0-1,-5-41,1-4,1 22,0 27,1 0,1 0,1-1,6-28,-3 40,0 12,2 20,1 35,33 208,-22-165,41 175,-59-272,0 0,1-1,-1 1,0 0,0 0,0 0,0 0,-1-1,1 1,0 0,-1 0,1-1,-1 1,0 0,1 0,-1-1,0 1,0-1,0 1,0-1,0 1,-1-1,1 0,0 1,-1-1,1 0,-1 0,1 0,-1 0,1 0,-1-1,0 1,1 0,-1-1,0 1,0-1,-2 1,-9 1,1-1,-1-1,1 0,-21-2,10 0,-147-3,-242-14,361 21,-4-1,54-1,1 0,-1 0,0-1,1 1,-1 0,0-1,1 1,-1 0,1-1,-1 1,0-1,1 1,-1-1,1 1,-1-1,1 1,0-1,-1 0,1 1,0-1,-1 0,1 1,0-1,0 0,-1 1,1-1,0 0,0 1,0-1,0 0,0 0,0 1,0-1,0 0,0 0,0 1,1-1,-1 0,0 1,0-1,1 0,-1 1,0-1,1 0,-1 1,1-1,0 0,24-38,-21 34,152-185,-39 51,235-275,-345 408,-3 0,1 1,0 0,1 0,-1 1,1-1,0 1,9-4,0 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55.6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0,'-23'327,"2"-45,27-35,-3-215,2-1,0 1,3-1,0 0,22 51,-24-72,0 0,0-1,1 0,0 0,1-1,0 0,0-1,1 1,0-1,0-1,0 0,1 0,0-1,0 0,1-1,-1 0,1 0,0-2,15 4,6-1,-1-1,1-2,0 0,0-3,53-6,-59 4,-1-2,1 0,-1-2,0 0,0-2,27-14,-48 21,-1-1,1 1,-1-1,1 0,-1-1,0 1,0 0,-1-1,1 0,-1 1,1-1,-1 0,0 0,-1-1,1 1,-1 0,0 0,0-1,1-4,-1-10,0 0,0 0,-4-25,1 12,-4-21,-2 0,-3 1,-2 0,-2 1,-35-79,27 75,-54-95,65 130,-1 1,-1 0,-1 0,0 2,-2 0,1 0,-33-22,41 34,1 1,-2 0,1 1,0 0,-1 0,0 1,1 0,-1 0,0 1,0 0,-15 1,-39-6,56 4,0-1,0 0,0 0,0 0,1-1,0 0,0 0,0-1,0 0,1 0,-1 0,1 0,1-1,-1 0,1 0,0 0,0-1,1 1,-1-1,2 0,-5-13,2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56.0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10,'0'-4,"0"-2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57.3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28,'162'-13,"2"-1,-156 14,-1 0,1 0,0 1,-1 0,1 0,-1 1,1 0,8 3,-12-3,-1 1,0-1,0 0,1 1,-2 0,1 0,0 0,-1 0,1 0,-1 1,0-1,0 1,0-1,0 1,-1 0,0 0,2 7,8 35,-3 0,-1 1,-3 0,-1 0,-5 57,-4-66,5-31,0 0,0 0,0 0,1 0,0 9,0-15,0-1,1 1,-1-1,0 1,1-1,-1 1,0-1,1 1,-1-1,1 1,-1-1,1 0,-1 1,1-1,-1 0,1 1,-1-1,1 0,0 0,-1 1,1-1,-1 0,1 0,0 0,-1 0,1 0,0 0,-1 0,1 0,-1 0,1 0,0 0,-1 0,1-1,-1 1,1 0,0 0,-1-1,1 1,-1 0,1-1,-1 1,1 0,0-1,38-21,-27 15,50-20,104-30,-165 57,0-1,0 1,0 0,0 0,-1-1,1 1,0 0,0 0,0 0,0 0,0 0,0 0,-1 0,1 0,0 0,0 0,0 0,0 1,0-1,0 0,-1 1,1-1,0 0,0 1,-1-1,1 1,0-1,0 2,0-1,0 1,-1-1,1 1,-1-1,0 1,1 0,-1-1,0 1,0-1,0 1,0 0,0-1,-1 1,0 2,-3 12,0-1,-13 25,10-23,-1 3,0-1,-2-1,0 0,-2 0,-21 27,-6 7,36-46,0 0,0 0,1 0,0 1,0-1,0 1,1-1,0 1,0-1,0 10,1 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02.7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4691 1786,'-1'-6,"1"0,-1 1,-1-1,1 1,-1-1,0 1,-1 0,1 0,-6-9,-34-44,36 50,-116-142,-7 6,-5 5,-291-229,239 232,-6 8,-407-200,469 268,-274-85,340 128,0 3,-2 3,1 3,-1 2,0 3,-110 10,62 8,1 4,-167 52,217-50,1 2,1 4,1 1,2 4,-99 70,142-90,2 1,-1 0,2 1,0 0,0 1,2 1,0-1,0 2,-9 22,-4 21,-24 87,26-73,-122 488,116-436,-9 58,30-131,-18 115,16-141,-1 0,-22 45,31-70,-1-1,1 0,0-1,0 1,0 0,0-1,-1 1,1 0,0-1,-1 1,1-1,-1 1,1 0,0-1,-1 1,1-1,-1 1,1-1,-1 0,0 1,1-1,-1 1,1-1,-1 0,0 0,1 1,-1-1,0 0,1 0,-1 0,-1 0,-11-16,-5-42,17 51,-175-568,166 547,4 16,1-1,1 1,1-1,-1 0,2 0,-2-20,4 32,0 0,0 0,0 0,0 0,0 0,0 0,0 0,0-1,1 1,-1 0,0 0,1 0,-1 0,1 0,-1 0,1 0,0 1,-1-1,1 0,0 0,1-1,-1 2,0 0,-1 0,1-1,0 1,0 0,0 0,0 0,0 0,0 0,0 1,-1-1,1 0,0 0,0 0,0 1,0-1,0 1,-1-1,1 0,1 2,37 33,-36-32,480 574,-482-574,1 0,0-1,0 1,0-1,1 0,-1 1,0-1,1 0,0 0,-1-1,1 1,0 0,0-1,0 0,0 0,0 0,0 0,4 1,-4-3,-1 1,1-1,0 0,-1 0,1 0,-1 0,1 0,-1-1,1 1,-1-1,0 1,0-1,0 0,0 0,0 0,0 0,0 0,-1 0,1-1,-1 1,2-3,3-6,0-1,0 1,-1-1,-1-1,0 1,-1 0,0-1,-1 0,1-15,-1-19,-5-58,0 23,-10-218,0 4,9 270,4 26,0 0,0 0,0 0,-1 0,1 0,0-1,0 1,0 0,0 0,-1 0,1 0,0 0,0 0,0 0,-1 0,1 0,0 0,0 0,0 0,-1 0,1 0,0 0,0 0,0 0,-1 0,1 0,0 0,0 0,0 0,-1 0,1 0,0 0,0 0,0 1,-1-1,1 0,0 0,0 0,0 0,0 0,0 1,0-1,-1 0,1 0,0 0,0 0,0 1,0-1,0 0,-22 43,14-25,-8 15,-2 5,-32 49,42-75,0-1,-1 0,0-1,0 0,-1-1,-1 0,0 0,-16 9,-121 78,126-82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04.5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281 106,'-6'2,"0"0,0 0,0 1,1-1,-1 1,1 0,-1 1,1-1,0 1,1 0,-9 9,3-4,-7 7,1 0,0 1,1 1,1 0,1 1,-15 28,20-31,0 0,1 1,1-1,0 2,2-1,0 0,0 1,-1 30,5-43,1 1,-1-1,1 0,0 0,0 1,1-1,-1 0,1 0,0 0,1-1,-1 1,1 0,0-1,0 0,0 1,1-1,-1 0,1-1,0 1,0-1,1 0,-1 0,1 0,-1 0,1-1,10 4,10 3,1-2,0 0,0-1,32 1,-18-1,11 5,35 6,-80-16,0-1,0 0,0 0,0 0,0 0,0-1,0 0,-1-1,1 1,0-1,6-3,-9 4,-1-1,1 1,-1-1,0 1,0-1,0 0,0 0,0 0,0 0,0 0,0-1,-1 1,0-1,1 1,-1-1,0 1,0-1,0 1,0-5,0 1,0 1,-1 0,0-1,-1 1,1-1,-1 1,0 0,0-1,-3-6,-4-8,-1 1,0 1,-2 0,-12-18,12 21,-26-40,-58-64,81 103,0 1,-2 1,0 1,0 0,-1 1,-1 1,0 1,-28-13,28 15,0-1,1-1,0-1,1-1,0 0,0-1,1-1,-15-18,16 18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05.4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10,'0'-4,"0"-2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06.7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0 127,'5'-7,"0"-1,1 1,0-1,1 2,-1-1,1 1,0 0,13-8,-5 4,0 1,0 1,28-11,-35 16,0 1,0 0,0 0,0 1,0 0,0 1,0 0,0 0,0 1,0-1,0 2,12 3,-8-1,0 0,-1 1,0 1,0 0,0 0,-1 1,15 12,-4 2,0 0,-1 1,-1 1,-1 1,-1 0,14 30,-4-3,-3 2,-2 0,-3 1,-2 1,-2 1,-3 0,-2 1,3 71,-11-106,0-1,2-1,0 1,2 0,0-1,1 0,12 24,-6-29,-1-4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0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1439,'2'-1,"1"0,0 0,-1-1,1 1,-1-1,0 0,1 0,-1 0,0 0,0 0,0 0,0 0,2-5,2 0,83-90,5 4,4 4,137-97,347-198,-529 351,224-146,120-73,-351 227,-33 19,0-1,0-1,21-16,-25 13,-9 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07.4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0 180,'9'0,"7"-5,4-5,4-1,6 1,-1-1,-3 0,4-2,1-3,-1 1,-1 4,-1-6,-1 1,-6-2,-5 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11.1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2410,'3'-2,"0"-1,0 0,0 0,-1 0,1 0,-1 0,0 0,0-1,0 1,-1-1,1 0,1-6,1 2,70-183,-20 44,520-1073,-516 1121,5 2,3 2,4 4,126-126,-175 197,0 2,1 0,1 1,0 2,1 0,1 1,0 2,1 1,35-11,-24 12,0 2,1 1,-1 2,1 2,0 2,45 3,-15 5,1 2,109 30,117 59,570 237,-783-300,-1 3,83 55,139 109,-294-196,351 261,-88-65,-228-168,-1 1,-1 3,53 61,-100-155,4 21,2 1,7-58,1 4,19-171,-28 258,0-1,0 0,1 1,-1-1,0 1,0-1,1 0,-1 1,1-1,0 1,-1-1,1 1,0-1,0 1,0 0,0-1,0 1,2-2,-3 3,1 0,0-1,0 1,-1 0,1 0,0 0,0 0,0 0,-1 0,1 0,0 0,0 0,0 0,-1 1,1-1,0 0,0 0,-1 1,1-1,0 1,-1-1,1 0,0 1,0 0,7 6,-1 1,0-1,0 1,6 12,-6-11,18 23,-10-14,-1 0,-1 1,-1 1,17 35,-27-51,0 1,0 0,-1 0,0 0,0 0,0 0,0 0,-1 0,0 0,0 1,0-1,-1 0,0 0,0 0,0 0,0 0,-1 0,0 0,0-1,0 1,-1-1,1 1,-1-1,0 0,0 0,-6 6,-25 18,-1-1,-1-2,-1-1,-1-2,-63 27,-84 27,76-33,23 1,63-31,-1-1,0-1,-28 9,50-19,0-1,0 1,0-1,0 1,0-1,0 0,0 0,0 0,0 0,0 0,-1-1,1 1,0-1,0 1,0-1,0 0,1 0,-4-1,4 1,0 0,1 0,-1 1,0-1,1 0,-1 0,1 0,-1 0,1-1,0 1,-1 0,1 0,0 0,0 0,-1 0,1 0,0 0,0-1,0 1,0 0,1 0,-1 0,0 0,0 0,1 0,-1-1,1 1,-1 0,1 0,-1 0,1 0,0 1,-1-1,1 0,1-1,127-157,-47 64,93-126,172-205,-285 363,-40 45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12.6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73 32,'-2'0,"0"1,-1-1,1 1,0 0,0 0,0 0,-1 0,1 0,0 0,0 1,1-1,-1 1,0-1,0 1,1 0,-1 0,1 0,-1 0,1 0,0 0,0 0,0 0,0 0,0 0,0 1,1-1,-1 0,1 1,0-1,-1 3,-2 14,1-1,1 32,1-42,0 14,-1-6,1 0,1 1,5 26,-5-37,1-1,-1 1,1-1,1 0,-1 0,1 0,0 0,0-1,0 1,1-1,-1 0,1 1,0-2,9 8,27 12,0 0,2-3,0-2,1-1,63 15,-80-24,1 0,0-2,0-2,0 0,1-1,53-3,-80 0,1 0,-1 0,0 0,1-1,-1 1,0 0,1 0,-1-1,0 1,0-1,0 0,1 1,-1-1,0 0,0 1,0-1,0 0,0 0,0 0,0 0,-1 0,1 0,0 0,0 0,-1-1,1 1,-1 0,1 0,-1 0,1-1,-1 1,0 0,0-1,0 1,1 0,-1-1,0 1,-1 0,1 0,0-1,0 1,-1 0,1-1,0 1,-1 0,1 0,-1 0,0-1,-1-1,-4-10,-2-1,0 1,-15-19,11 16,-38-57,-3 3,-105-107,150 169,-1 0,1 1,-1 0,0 0,-1 1,1 0,-1 1,-1 0,1 1,0 0,-1 1,0 0,0 0,0 1,0 1,0 0,-1 0,1 1,-17 2,-71 3,78-5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13.0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14.2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1 144,'6'-2,"-1"1,1-1,0 0,-1 0,1-1,-1 0,0 1,0-2,9-6,20-11,15 1,1 2,0 2,1 3,66-10,-113 22,-1 1,1 0,-1-1,1 1,-1 0,1 1,-1-1,1 0,-1 1,0 0,1 0,-1 0,0 0,0 1,1-1,-1 1,0 0,0 0,-1 0,1 0,0 0,-1 1,4 2,-4-1,-1-1,1 1,0 0,-1 0,0-1,0 1,0 0,0 0,-1 0,0 0,1 0,-1 0,-1 0,1 0,-1 0,1 0,-1 0,0-1,0 1,-2 4,-16 30,15-33,1 0,1 0,-1 0,1 0,0 0,0 1,0-1,0 7,2-10,0 0,1 0,-1-1,0 1,1 0,0 0,-1-1,1 1,0-1,0 1,0-1,0 1,0-1,0 1,1-1,-1 0,0 0,1 1,-1-1,1 0,-1 0,1-1,-1 1,1 0,0 0,-1-1,1 1,0-1,-1 0,1 1,2-1,52 17,-1 2,53 26,-81-32,-1 2,0 0,-1 2,0 1,37 35,-57-48,0 1,0-1,-1 0,0 1,0 0,0 0,-1 1,0-1,0 1,-1-1,3 8,-5-10,1 0,-1 0,0 0,0 0,0 0,0 0,-1 0,1 0,-1 0,0 0,0 0,-1 0,1-1,-1 1,0 0,0-1,0 1,0-1,-1 0,-5 6,-41 38,-100 75,16-16,118-94,3-2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34.8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907 1,'-64'2,"1"3,-1 2,1 4,-66 19,-236 98,352-123,1 0,0 0,0 2,1-1,-1 2,-19 16,26-18,0 0,0 0,0 0,1 1,0-1,1 1,-1 0,1 0,1 1,-1-1,1 1,0-1,0 10,-1 14,1-1,1 1,2-1,1 0,1 1,12 47,6 1,39 94,-58-168,0 1,0-1,0 0,1 0,0 0,0 0,8 8,-10-12,0 0,0 0,0-1,1 1,-1 0,0-1,1 1,-1-1,0 1,1-1,-1 0,1 0,-1 0,0 0,1 0,-1 0,1 0,-1 0,1 0,-1-1,0 1,1 0,-1-1,0 1,1-1,-1 0,0 1,0-1,0 0,1 0,-1 0,0 0,0 0,0 0,0 0,1-2,41-43,-39 40,1-1,0 2,0-1,0 0,1 1,0 0,0 0,0 1,0-1,1 1,0 1,0-1,0 1,0 1,1-1,-1 1,0 0,14-1,-11 3,0 1,0 0,0 0,0 1,0 1,-1 0,1 0,-1 0,0 1,1 1,-2 0,17 11,8 8,53 51,-78-67,34 31,40 50,-70-75,-1 1,-1 0,0 1,0 0,-2 1,0 0,8 27,-15-39,0 0,0 0,0 0,-1 0,0 0,0 0,-1 0,1 0,-1 0,0 0,-1 0,1 0,-1-1,0 1,0 0,0-1,0 0,-1 1,0-1,0 0,0 0,-1-1,1 1,-8 5,-8 6,0-1,-1-2,0 0,-23 10,23-12,-308 144,306-146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36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2752 123,'-282'-9,"-116"4,300 10,0 4,0 5,1 4,1 4,1 4,1 5,2 3,1 5,-142 82,136-59,4 3,2 5,-159 159,194-168,2 2,4 2,2 2,3 3,3 1,-40 94,67-129,2 1,2 1,2 0,1 0,1 1,3 0,1 0,2 1,2-1,1 0,2 0,2 0,1-1,2 1,2-2,1 0,2 0,2-1,1-1,1 0,3-1,0-2,2 0,41 44,-22-32,3-1,1-3,2-1,76 46,-86-63,1-2,0-2,2-1,0-3,0-1,2-1,44 5,-19-7,197 20,-234-30,1-1,-1-1,0-1,1-2,-2-1,47-16,15-15,-3-3,-1-4,-2-4,-2-4,-2-4,-4-3,102-97,-132 109,-2-3,-2-2,-2-2,-3-1,-3-2,44-90,-61 105,-2 0,-2 0,-2-1,-1-1,-3-1,-1 1,-3-1,-1 0,-2 0,-8-77,-10 0,-6 1,-6 1,-43-121,-47-151,88 284,29 102,-5-14,0 1,-13-29,17 44,0 0,0 0,0 1,0-1,-1 1,1 0,-1-1,0 1,0 0,0 0,0 1,-1-1,1 1,-1 0,1 0,-1 0,0 0,-7-2,-9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18.6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1 436,'11'344,"15"-1,108 521,-85-630,89 259,-103-396,3-1,5-2,3-2,5-3,76 103,-105-163,0 0,3-2,41 36,-57-55,1 0,0-1,1-1,0 0,0 0,0-1,1 0,-1-1,1 0,0-1,0-1,1 0,22 1,-16-2,-1-2,1 0,-1-2,0 0,0 0,0-2,-1 0,1-1,-1-1,0-1,-1 0,0-1,0-1,-1 0,0-1,-1-1,0 0,-1-1,-1-1,0 1,0-2,10-18,14-28,-3-1,36-97,32-141,-78 215,-3-2,-4 0,6-128,-16-268,-8 335,0-8,-7 0,-7 0,-7 1,-58-206,62 303,4-1,2-1,2 0,3 0,0-73,8 97,-2-1,-1 1,-2 0,-12-45,16 76,0 1,0 0,-1-1,0 1,0 0,0 0,0 1,-1-1,1 0,-1 1,0-1,0 1,-5-3,8 5,-1 0,0 1,-1-1,1 1,0-1,0 1,0 0,0-1,0 1,0 0,0 0,-1 0,1 0,0 0,0 0,0 0,0 0,-1 0,1 0,-1 1,0 0,-1 1,1-1,0 0,0 1,0 0,0-1,1 1,-1 0,0 0,1 0,-1 0,1 0,-2 2,-11 27,1 0,1 1,2 1,1 0,2 0,-4 35,1-10,-2 5,-47 206,59-269,0 0,-1 0,1 0,0 0,0 0,0-1,0 1,0 0,0 0,0 0,0 0,0 0,0 0,0 0,0 0,0 0,0 0,-1 0,1 0,0 0,0 0,0 0,0 0,0 0,0 0,0 0,0 0,0 0,0 0,-1 0,1 0,0 0,0 0,0 0,0 0,0 0,-1-19,3-27,42-145,-7 36,-25 83,-8 40,1 0,2 0,11-32,-17 63,-1 0,1 0,-1 0,1 0,-1 0,1 0,0 1,-1-1,1 0,0 0,0 1,-1-1,1 1,0-1,0 1,0-1,0 1,0-1,0 1,0 0,0-1,0 1,0 0,0 0,0 0,0 0,0 0,0 0,0 0,0 0,0 0,0 0,0 1,0-1,0 0,0 1,0-1,0 1,0-1,-1 1,1-1,1 2,46 34,-34-24,57 34,2-3,103 45,76 43,-221-112,131 91,-160-109,0 0,-1 0,1 1,0-1,-1 1,0-1,1 1,-1-1,0 1,0 0,0 0,0-1,0 1,0 0,0 0,-1 0,1 0,-1 0,1 0,-1 0,0 0,0 4,0-4,-1 1,0 0,0-1,0 1,-1-1,1 1,-1-1,1 1,-1-1,0 0,0 0,0 0,0 0,-3 3,-11 5,1 0,-1-1,-1 0,-18 6,26-11,-96 42,-230 95,212-91,-141 47,234-90,23-6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20.3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204 788,'-1'-33,"-2"1,-1-1,-1 1,-14-42,-49-123,34 105,17 48,7 21,1-1,1 0,1 0,1-1,1 0,2 0,-2-28,5 52,0-1,0 1,0-1,0 1,1-1,-1 0,0 1,1-1,-1 1,1-1,-1 1,1 0,0-1,-1 1,1-1,2-1,-3 3,1 0,-1 0,1 0,-1-1,1 1,0 0,-1 0,1 0,-1 0,1 0,0 0,-1 0,1 0,-1 1,1-1,0 0,-1 0,1 0,-1 1,1-1,-1 0,1 1,-1-1,1 0,-1 1,1-1,0 1,35 46,-30-39,173 257,141 195,-280-406,105 147,-117-157,-1 2,33 79,-58-121,0 0,-1 0,1 1,-1-1,0 0,0 1,0-1,-1 1,1 0,-1-1,0 1,-1-1,1 1,-1-1,0 1,-2 7,0-8,0 1,0-1,0 0,0 0,-1 0,0 0,1-1,-1 0,-1 0,1 0,0 0,-1 0,1-1,-7 3,-127 47,40-17,123-47,-2-2,0 0,0-2,-1 0,19-20,47-32,-33 32,65-32,-117 67,0-1,0 0,0 0,0 0,0-1,0 1,-1-1,4-3,3-7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32.3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 1,'-1'0,"0"0,0 0,0 0,0 0,0 0,0 0,0 0,0 1,0-1,0 0,0 1,0-1,0 1,0-1,0 1,0-1,0 1,0-1,1 1,-1 0,0 0,1-1,-1 1,0 0,1 0,-1 0,1 0,-1 1,0 1,0-1,1 1,0 0,0-1,0 1,0 0,0 0,0-1,1 1,-1 0,2 2,0 4,1-1,1 1,-1-1,1 0,1 0,6 9,0-5,1-1,0 0,1-1,-1 0,2-1,0 0,0-1,0-1,1 0,0-1,0-1,26 6,-1-3,0-2,0-1,76-2,-75-2,-27 0,-1-1,1 0,0 0,0-2,0 0,17-4,-29 4,0 1,1 0,-1-1,0 1,0-1,0 0,0 0,-1 0,1 0,0 0,-1 0,1-1,-1 1,0 0,0-1,0 1,0-1,0 1,-1-1,1 1,-1-1,1 0,-1 1,0-5,0 53,1-1,3 0,1 0,3 0,1 0,19 52,-21-77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1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1375,'1'-8,"0"0,0 1,1-1,0 1,1-1,-1 1,1 0,1 0,-1 0,1 1,5-7,57-69,-56 71,10-11,244-295,-106 99,-25 31,162-175,-283 350,-6 4,2 0,-1 0,1 1,0 0,0 0,1 1,0 0,12-6,-5 10,-6 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33.4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1160 104,'-11'-11,"0"1,0 1,-1 0,0 1,-1 0,0 1,0 0,-1 1,0 0,0 1,0 1,-1 0,-20-2,16 4,0 1,0 0,1 2,-1 0,0 1,1 1,-1 1,1 0,0 1,-21 10,-3 5,0 1,2 2,1 2,1 1,1 2,2 2,1 1,1 2,1 1,3 1,0 2,3 0,-32 61,18-25,3 3,-37 111,57-136,3 0,2 2,3-1,-6 103,15-136,1-1,0 1,2-1,0 1,1-1,0 0,2-1,0 1,1-1,1 0,18 29,-6-18,1-2,1-1,1 0,1-2,45 34,-47-39,2-2,-1 0,2-2,0-1,1 0,0-2,1-1,0-2,0 0,1-2,0-1,30 2,-4-4,-1-2,1-3,-1-2,55-11,-77 9,-1-1,0-2,0-1,-1-1,0-2,-1 0,-1-2,34-24,-30 15,-1 0,43-46,-63 58,0 0,-1-1,-1 0,1 0,-2-1,0 0,-1 0,0 0,5-23,2-20,-3-1,-2 0,-3-1,-2 0,-3 1,-3-1,-2 1,-2-1,-4 1,-1 1,-3 0,-31-75,36 109,-7-17,-1 1,-33-52,44 81,0 1,0-1,-1 1,0 0,-1 1,0 0,0 0,0 1,-1 0,0 1,-1 0,1 1,-20-8,18 11,-1 0,1 0,0 1,-1 0,-15 2,7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25.7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1 201,'0'0,"0"0,0 0,0 0,0 0,0 0,0-1,0 1,0 0,0 0,0 0,0 0,0 0,0 0,0 0,0 0,0 0,0-1,0 1,0 0,0 0,0 0,0 0,0 0,0 0,0 0,0 0,0 0,0 0,0-1,0 1,0 0,0 0,0 0,0 0,1 0,-1 0,0 0,0 0,0 0,0 0,0 0,0 0,0 0,0 0,0 0,0 0,1 0,-1 0,0 0,0 0,0 0,0 0,0 0,0 0,0 0,0 0,0 0,1 0,-1 0,0 0,0 0,0 0,0 0,0 0,0 0,0 0,0 1,0-1,8 9,6 15,2 42,-2 0,5 72,-7-40,138 786,-87-607,112 312,-153-529,3 0,2-1,2-2,4-1,70 93,-82-122,3-2,0 0,1-1,1-2,1-1,1 0,1-2,1-2,0-1,2-1,-1-1,51 14,-31-17,-1-2,1-2,0-3,1-1,-1-3,86-11,-34-5,-1-5,128-42,-150 34,-1-2,-1-4,-2-4,-2-3,100-74,-60 27,-4-6,135-148,1-18,179-197,-37-27,-360 445,-1-1,-1-2,22-53,-42 80,0 0,0-1,-2 1,0-1,-1 0,-1-1,0 1,-1 0,-1-1,-1 1,0-1,-6-24,-16-36,-37-88,38 111,12 31,-2 1,-17-26,15 27,1-1,-10-27,20 42,-1 0,1 0,-2 0,1 0,-1 1,0 0,0 0,-1 0,0 0,-9-7,12 12,-1-1,0 1,1 0,-1 0,0 1,0-1,0 1,-1 0,1 0,0 0,0 0,-1 1,1 0,0 0,-1 0,1 0,0 1,-1-1,1 1,0 0,0 1,0-1,-4 3,-17 8,1 1,0 2,1 0,-28 25,-8 5,-6-5,44-27,-1 0,-36 30,58-43,0 0,0 0,0 0,-1 0,1 0,0 1,0-1,0 0,-1 0,1 0,0 0,0 0,0 0,0 0,0 0,-1 1,1-1,0 0,0 0,0 0,0 0,0 0,0 1,-1-1,1 0,0 0,0 0,0 0,0 1,0-1,0 0,0 0,0 0,0 1,0-1,0 0,0 0,0 0,0 1,0-1,0 0,0 0,0 0,0 0,0 1,1-1,-1 0,0 0,0 0,0 0,0 1,0-1,0 0,0 0,1 0,-1 0,0 0,0 0,0 1,0-1,1 0,17-1,24-11,194-57,-226 66,0 1,0 0,1 0,-1 1,1 1,15 0,-23 0,0 1,0-1,0 1,0 0,0 0,0 0,0 0,0 1,-1-1,1 1,0 0,-1-1,1 1,-1 1,0-1,1 0,-1 0,0 1,0-1,-1 1,1 0,-1-1,1 1,-1 0,2 4,9 35,10 67,5 17,26 28,93 190,-16-49,-129-292,1 1,-1-1,0 1,0-1,0 1,-1-1,1 1,-1-1,1 1,-1 0,-1 6,0-9,0 0,1 1,-1-1,0 0,0 0,0 0,0 0,0 0,0 0,-1 0,1 0,0 0,0 0,-1 0,1-1,0 1,-1-1,1 1,-1-1,1 1,-1-1,1 0,-1 0,1 0,-1 0,1 0,-1 0,1 0,-1 0,1-1,-3 0,-27-4,0-1,0-1,1-1,0-2,-47-23,-138-86,24-7,170 110,0-2,1 1,1-2,1-1,1 0,-24-36,37 48,0 0,1 0,0 0,0 0,1-1,0 1,0-1,1 1,0-1,1-15,2-4,1 0,7-27,0-8,-9 58,-1 0,-1 0,1-1,-1 1,0 0,0 0,0 0,-1 0,1 0,-1 0,-1 0,-4-8,-43-55,20 30,-47-105,68 132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27.4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96 1,'-3'0,"-1"1,1 0,0 0,-1 0,1 0,0 1,-1-1,1 1,0 0,0 0,0 0,0 0,1 0,-1 1,1-1,-1 1,1 0,0-1,0 1,0 0,0 0,1 1,-1-1,1 0,0 0,-1 1,1 4,-5 13,0 0,2 1,-2 23,6-41,-2 22,0 1,2 0,2-1,0 1,6 26,-4-35,0-1,1 1,1-1,1-1,0 1,1-1,1 0,16 21,-19-29,1-1,0 1,1-2,0 1,0-1,1-1,-1 1,1-1,0-1,1 0,-1 0,1-1,-1 0,1 0,0-1,15 1,-7-2,0 0,0-2,0 0,0 0,0-2,0 0,0-2,22-7,-37 11,6-2,0 0,0-1,-1 1,0-2,0 1,14-11,-20 13,0 0,0-1,0 1,-1-1,1 0,-1 1,1-1,-1 0,0 0,0 0,0 0,0 0,-1 0,1 0,-1 0,0 0,0 0,0 0,0 0,0 0,-1-1,1 1,-1 0,-2-4,0-2,0 0,-1 1,0-1,-1 1,0 0,0 0,-1 0,0 1,0 0,-13-12,-11-6,-42-28,41 31,-47-37,4-3,-67-71,132 124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27.7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28.8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1 588,'0'-43,"3"-1,1 0,3 1,18-68,-19 90,1 0,1 1,0 0,2 0,1 0,0 2,1-1,1 2,1-1,0 2,19-16,-23 24,1 1,0 0,0 1,0 0,1 1,0 1,0 0,1 0,-1 1,1 0,-1 2,1-1,0 1,0 1,0 0,22 4,16 4,0 2,85 29,-122-34,16 4,0 1,-1 1,-1 2,0 0,26 19,-48-28,0 0,-1 0,1 0,-1 1,0 0,0 0,-1 0,0 0,0 1,0 0,0 0,-1 0,0 0,0 0,-1 1,0-1,0 1,0 0,-1 0,0-1,0 1,-1 0,0 0,0 0,0 0,-1 0,0 0,-4 12,3-15,1 0,0 0,0 0,0 0,0 0,1 0,0 0,-1 0,2 0,-1 0,1 7,0-9,1-1,-1 1,0 0,0-1,1 1,-1-1,1 0,-1 1,1-1,-1 0,1 0,0 0,0 0,0 0,-1 0,1-1,0 1,0-1,0 1,0-1,0 0,0 1,0-1,0 0,4-1,61 0,-49 0,0 1,0 0,29 5,-41-4,0 0,-1 1,1 0,0 0,-1 1,1 0,-1 0,0 0,0 0,0 1,0 0,-1 0,1 0,6 9,-3-1,-1 0,0 1,0 0,-2 0,1 1,-2 0,0 0,0 0,-2 0,1 0,-1 18,-1-4,-1 0,-1 0,-1 0,-12 52,10-65,0-1,-1 0,-1-1,0 0,-1 1,0-2,-1 1,-1-1,0-1,0 1,-1-1,-17 13,9-9,-1-1,-1-1,0-1,-1-1,0-1,0-1,-25 8,-6 0,-371 103,389-114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26.1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887 52,'-13'1,"-1"1,1 0,0 1,0 0,0 1,1 0,-1 1,1 1,0 0,0 0,1 1,-13 11,-16 13,-63 66,95-89,-54 58,3 3,3 2,3 3,3 2,4 2,3 2,3 2,5 1,-28 95,49-125,1 1,3 1,3 0,1 0,3 0,3 1,2-1,13 82,-9-106,0-1,2 0,2 0,0-1,2 0,1 0,1-2,2 0,0 0,2-2,1 0,1-1,1-1,1-1,1 0,38 26,-21-24,1-1,0-2,2-2,1-2,83 21,235 25,-75-35,-234-26,0-2,0-3,77-13,-104 10,-1 0,0-2,-1-1,1-1,-2-1,0-1,0-1,-1-1,26-22,-22 13,0-1,-2-1,-2-1,0-1,-1 0,24-45,-19 21,-2 0,-3-2,-1 0,-3-2,-3 0,-2-1,-2 0,3-79,-10 80,-3 0,-2 1,-2-1,-3 1,-2-1,-3 2,-2 0,-2 0,-29-62,1 26,-4 2,-4 2,-4 2,-120-135,21 60,137 142,0 1,-2 1,1 1,-2 0,0 2,0 0,-26-8,23 13,0 2,-1 0,1 2,-1 1,1 1,-41 4,34-1,0-2,0-1,-49-6,4-4,-1 4,-106 4,126 3,27-1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27.2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1 121,'0'-5,"1"0,-1 0,1 0,1 1,-1-1,1 0,0 1,0-1,0 1,0 0,1 0,0 0,0 0,0 0,0 0,0 1,1 0,0 0,-1 0,1 0,1 0,-1 1,0-1,0 1,8-2,-1 0,-1 0,0 1,1 0,0 1,0 0,-1 1,1 0,0 1,0 0,14 2,-17-1,0 1,0 0,-1 0,1 1,0 0,-1 0,0 0,0 1,0 1,0-1,-1 1,0 0,0 0,0 1,7 8,-7-5,0 0,0 1,-1 0,0 0,-1 0,0 1,-1-1,0 1,-1 0,2 11,-2 6,-1-1,-1 1,-1 0,-2-1,-1 0,-1 1,-1-1,-10 26,2-6,4-16,-18 44,24-67,-1 0,1 0,-1 0,-1 0,0-1,0 0,0 0,0 0,-14 9,8-8,7-5,0 0,0 0,0 0,1 1,0-1,-1 1,1 0,0 0,1 1,-1-1,-3 7,7-11,0 1,0-1,1 1,-1-1,0 1,0-1,1 1,-1-1,0 0,0 1,1-1,-1 1,0-1,1 0,-1 1,1-1,-1 0,0 0,1 1,-1-1,1 0,-1 0,1 1,-1-1,1 0,-1 0,1 0,-1 0,1 0,-1 0,1 0,-1 0,1 0,-1 0,1 0,-1 0,1 0,0-1,26-2,-24 3,74-16,90-30,-107 28,-38 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28.7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1510 397,'-143'-165,"117"140,-1 1,-1 1,0 1,-2 2,-1 0,0 3,-1 0,-48-16,60 26,0 1,0 1,-1 1,0 0,1 2,-1 0,0 2,0 0,0 1,0 1,0 1,0 1,1 1,0 1,-36 15,22-3,1 2,1 0,0 3,2 0,1 2,1 1,1 2,1 0,-36 54,14-10,4 1,3 3,-39 99,48-91,2 1,-21 108,40-139,3 1,2 0,2 0,7 103,-1-137,2 1,0-1,2 0,0 0,1-1,1 0,1 0,1-1,17 27,-19-34,1 0,1 0,0-1,0-1,1 1,0-2,1 1,0-2,1 0,0 0,0-1,0-1,1 0,21 6,21 1,0-4,90 5,119-11,-157-4,29 3,235-10,-358 7,0-1,0 0,0 0,0-2,0 1,0-2,-1 0,0-1,14-7,-25 10,1 0,-1 0,1 0,-1-1,0 1,0 0,-1-1,1 1,-1-1,1 0,-1 0,0 1,-1-1,1 0,-1 0,0 0,0 0,0 0,-1-5,-1-14,-1 1,-7-26,6 29,-20-132,-7-243,1 5,25 359,-2 0,-2 0,-22-55,11 34,15 34,1-1,0 0,-1-18,4 23,-1 1,0-1,0 1,-1 0,-1 0,0 0,-11-22,3 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30.0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0 106,'1'-1,"-1"-1,1 1,-1 0,1 0,0-1,-1 1,1 0,0 0,0 0,0 0,0 0,0 0,0 0,0 0,0 0,0 1,0-1,1 0,1 0,32-16,-23 12,16-7,1 1,0 2,1 0,0 2,0 2,0 0,1 2,-1 2,62 4,-88-3,0 1,0-1,-1 1,1 0,0 0,0 1,-1-1,1 1,-1 0,1 0,-1 0,0 0,0 0,0 1,0 0,0-1,0 1,-1 0,1 0,-1 1,0-1,0 0,0 1,0 0,-1-1,0 1,1 0,-1-1,0 6,2 10,-1 1,-1-1,-1 1,-4 34,0-14,2-13,-2 1,0-1,-2 0,-14 37,20-63,0 0,0 0,-1 0,1-1,0 1,0 0,0 0,0 0,0 0,0 0,0 0,0-1,0 1,0 0,1 0,-1 0,0 0,0 0,1-1,-1 1,1 0,-1 0,1-1,-1 1,1 0,1 1,25 9,47-8,-56-4,10 3,-1 0,0 2,-1 0,33 11,-49-12,-1 0,1 1,-1-1,-1 2,1-1,0 1,-1 1,0 0,0 0,-1 0,0 1,0 0,0 0,-1 1,6 9,-10-15,0 1,-1 0,1-1,-1 1,0 0,0 0,0-1,0 1,-1 0,1 0,-1 0,1 0,-1 0,0 0,0 0,-1 0,1 0,0 0,-1 0,0 0,0 0,0 0,0 0,0-1,-1 1,1 0,-1-1,1 1,-1-1,0 0,-3 3,0-1,-1 1,0-2,0 1,0-1,-1 0,1 0,-1 0,0-1,1 0,-1 0,-14 1,-8 0,1 1,0 2,0 1,0 1,1 1,-47 24,58-24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35.8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5379 0,'-2'10,"1"-1,-1 0,-1 1,0-1,0 0,-1 0,-7 13,-9 25,-60 257,29-97,29-129,-112 353,63-249,-9-4,-169 280,-346 357,251-424,293-342,-1-3,-3-1,-1-3,-3-3,-87 45,113-70,-1-1,0-1,-1-3,0 0,-1-2,-60 4,-220-14,268 1,-35-5,1-3,-1-3,2-4,0-4,1-3,2-4,0-3,2-4,-128-79,90 43,-134-112,199 141,1-2,3-2,2-3,-68-97,33 19,5-2,6-4,6-3,6-2,7-2,-33-152,29 69,38 159,-3 1,-3 1,-3 1,-2 1,-52-89,64 127,9 14,0 1,0 0,-1-1,1 1,-2 1,1-1,-1 1,0 0,-12-9,18 15,-1 0,1 0,-1-1,0 1,1 0,-1 0,1 0,-1 0,0 0,1 0,-1 0,0 0,1 1,-1-1,1 0,-1 0,1 0,-1 1,0-1,1 0,-1 0,1 1,-1-1,1 1,-1-1,1 0,0 1,-1-1,1 1,-1-1,1 1,0-1,-1 1,1-1,0 1,0 0,0-1,-1 1,1-1,0 1,0 0,0-1,0 1,0 0,-4 33,4-32,1 374,-18 243,11-580,5-37,0-10,2-68,-1 43,1-837,-1 867,0 1,-1-1,1 0,0 1,1-1,-1 0,0 1,1-1,0 0,-1 1,1-1,0 1,1-1,-1 1,0 0,0-1,1 1,0 0,-1 0,1 0,0 0,0 0,0 1,3-3,1 2,0 0,1 0,-1 1,0-1,1 2,-1-1,1 1,-1 0,9 1,514 23,-322-17,-205-7,-1 0,1 0,0 0,-1 1,1-1,-1 0,1 1,-1-1,1 1,-1 0,1-1,-1 1,0 0,1 0,1 2,-2-3,-1 1,0 0,1-1,-1 1,0 0,1 0,-1-1,0 1,0 0,0 0,0-1,0 1,0 0,0 0,0-1,0 1,0 0,0 0,0-1,-1 1,1 0,0 0,-1 0,-3 6,0-1,-1 1,1-1,-1 0,-8 6,3-1,-102 120,-72 78,-365 333,539-532,-24 24,19-17,-2-1,0 0,0-1,-2-1,-29 17,30-23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46:39.2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1 272,'122'104,"117"113,-228-206,1 0,-2 1,1 0,-2 1,0 0,0 0,-1 1,7 19,-16-39,1 1,-1 0,1-1,0 1,0-1,0 1,1 0,0-1,2-7,16-53,-18 65,15-42,2 1,2 0,2 1,2 2,42-55,-45 64,-7 10,0 0,1 1,2 0,19-17,-32 32,0 1,1-1,-1 1,1 0,0 0,0 0,0 1,0 0,1 0,-1 0,1 1,-1 0,1 0,-1 0,1 0,0 1,-1 0,1 0,0 1,-1 0,1 0,-1 0,7 2,26 13,-1 1,40 26,26 12,-75-40,0 2,38 29,-15-10,-50-35,-1 0,1-1,0 1,0-1,-1 1,1 0,0-1,0 0,-1 1,1-1,0 1,0-1,0 0,0 0,-1 1,1-1,0 0,0 0,0 0,0 0,0 0,0 0,0 0,-1-1,1 1,0 0,0 0,0-1,0 1,0 0,-1-1,1 1,0-1,0 1,-1-1,1 1,0-1,-1 0,1 1,-1-1,1 0,-1 1,1-1,-1 0,1 0,-1 0,0 1,1-1,-1-2,3-6,-1 0,-1 0,0 0,0-13,1-3,2 3,1 0,0 1,2 0,0 0,2 0,0 1,1 0,1 1,1 0,17-20,-27 36,1 1,-1-1,0 1,1 0,0 0,0 0,-1 0,1 0,0 1,1-1,-1 1,0 0,0 0,0 0,1 0,-1 1,0-1,1 1,-1 0,1 0,-1 0,0 0,1 1,-1-1,0 1,1 0,-1 0,0 0,0 1,0-1,6 4,6 5,-1 1,0 0,-1 1,24 26,-17-16,44 40,-37-38,-1 1,-1 1,34 47,-47-53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12.0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258 0,'-2'6,"0"0,0-1,0 0,-1 1,0-1,0 0,0 0,-7 8,-6 8,-32 64,3 2,-64 180,107-261,0 1,0 0,1 0,0-1,0 1,0 9,1-14,0-1,0 0,1 0,-1 0,0 1,1-1,-1 0,0 0,1 0,0 0,-1 1,1-1,-1 0,1 0,0 0,0-1,0 1,0 0,0 0,-1 0,1 0,1-1,-1 1,0-1,0 1,0-1,0 1,0-1,0 1,1-1,-1 0,0 0,0 0,1 1,-1-1,0 0,0-1,1 1,-1 0,0 0,2-1,11-1,52-8,1 3,134 4,-195 3,-1 1,0 0,0 0,1 0,-1 1,0-1,0 2,0-1,-1 0,1 1,0 0,-1 0,0 0,0 0,6 6,-5-2,0-1,0 1,-1 0,0 0,0 0,-1 1,0-1,0 1,2 10,-1 1,-1 0,-1 0,0 0,-2 0,0 0,-1 1,-7 36,0-26,0 0,-2 0,-1-1,-2 0,-1-1,-1-1,-1 0,-24 30,24-39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37.2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281 0,'-2'1,"1"0,0-1,0 1,-1 0,1 0,0 0,0-1,0 1,0 0,0 0,0 1,0-1,1 0,-1 0,0 0,1 1,-1-1,0 0,0 3,-13 37,10-28,-11 33,3 2,1-1,-7 98,10 150,8-279,15 303,-9-271,3 0,1 0,2-1,29 70,-34-100,2 0,0-1,1 0,1-1,0 0,1-1,1 0,0-1,1 0,0-1,1-1,25 16,-28-20,0-1,1 0,-1-1,1-1,0 0,0 0,0-1,1-1,-1 0,1-1,-1-1,1 0,-1-1,1 0,-1-1,1 0,24-8,-34 8,1 1,-1-1,0 0,0 0,0 0,0-1,0 1,0-1,-1 0,1 0,-1 0,0 0,0-1,0 0,0 1,0-1,-1 0,0 0,2-5,-1-2,-1 1,0-1,0 0,-1 0,-1 0,-1-22,-3-13,-2 0,-2 0,-2 1,-2 0,-1 1,-3 0,-29-57,-178-274,174 300,24 36,-17-27,-91-110,114 158,0 1,-2 0,-42-26,-1 0,46 30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37.6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38.4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0 178,'13'-13,"14"-13,0 1,59-41,-75 59,1 1,0 0,0 0,1 1,-1 1,1 0,0 1,0 1,0 0,1 0,24 1,-20 3,1 1,-1 0,0 1,-1 1,1 1,-1 0,0 2,-1 0,1 0,-2 1,1 2,-1-1,-1 2,19 17,1 5,-2 2,-1 1,-2 1,34 58,33 81,87 222,-15-27,-138-316,-19-35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39.1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1 410,'0'-3,"1"0,0 0,0 0,0 0,1 0,-1 1,1-1,-1 0,1 1,0-1,0 1,0-1,0 1,3-3,37-29,-40 32,93-71,134-98,-219 164,0 0,-1-1,-1 0,1-1,-1 0,11-16,-10 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23.08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2802 1385,'-3'-28,"-1"0,-1 1,-2 0,-1 0,-1 0,-23-46,6 11,-153-340,127 304,-128-180,156 247,0 1,-3 1,0 2,-1 0,-2 2,-48-31,59 44,-2 1,0 0,0 2,-1 1,1 0,-2 2,1 1,-1 0,0 2,0 0,0 2,-30 1,8 5,1 1,0 3,0 1,0 2,-72 32,20 0,-118 75,119-59,2 4,4 4,3 4,3 4,-125 147,152-153,3 2,3 3,3 2,4 2,4 2,3 1,-42 140,67-179,1 0,2 1,2 0,2 0,2 62,4-81,0 0,2 0,1 0,1-1,1 0,1 0,1 0,2-1,0-1,27 41,0-13,3-2,1-1,3-2,2-3,1-1,2-3,2-1,1-3,2-3,107 46,-63-39,2-4,1-5,2-4,0-4,174 10,26-20,-230-12,-1-4,81-15,-133 16,0-1,0-1,0-1,-1-1,0-1,0-1,-1 0,-1-1,0-1,31-27,-29 19,0-2,0-1,-2 0,-1-1,-1-1,-2 0,17-39,-14 26,-1-1,-3 0,-1-1,-1 0,-3-1,-1 0,-3 0,-1-1,-1 1,-3-1,-1 1,-3-1,-1 1,-1 0,-3 1,-28-75,-39-52,-105-167,-41-84,222 417,0 0,1-1,-1 1,1 0,-1 0,1 0,0-1,-1 1,1 0,0 0,0-1,0 1,0 0,0-1,0 1,0 0,1 0,-1-1,0 1,1 0,-1 0,1 0,-1-1,2-1,0 2,-1-1,1 1,0 0,0 0,-1-1,1 1,0 1,0-1,0 0,0 0,0 1,1-1,3 0,11 0,0 0,0 1,22 3,-14-1,416 37,-439-38,19 1,1 1,-1 1,0 1,27 10,-48-15,1 0,-1 1,0-1,1 0,-1 0,0 0,1 0,-1 0,0 1,1-1,-1 0,0 0,1 0,-1 1,0-1,0 0,1 0,-1 1,0-1,0 0,0 1,0-1,1 0,-1 1,0-1,0 0,0 1,0-1,0 0,0 1,0-1,0 0,0 1,0 0,-10 9,-24 5,31-14,-14 6,0-1,0 0,-1-1,1-1,-1-1,-29 2,41-7,-1-1,0 1,1-1,0-1,-1 1,1-1,1 0,-1 0,0-1,1 0,0 0,-8-10,-6-5,-145-146,107 106,57 59,-37-31,36 31,0 0,0 0,0 1,0-1,0 0,0 1,0-1,0 1,-1-1,1 1,0-1,0 1,0 0,0 0,-1 0,1-1,0 1,0 0,0 0,-1 1,1-1,0 0,0 0,0 1,-1-1,1 0,0 1,0-1,0 1,0 0,0-1,0 1,0 0,0 0,-1 1,-5 10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1:23.9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1,'2'81,"3"1,4-1,24 102,3 15,16 66,-46-241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43.1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4569 1822,'0'-2,"1"1,-1-1,1 1,-1 0,1-1,-1 1,1 0,0-1,0 1,0 0,0 0,0 0,0 0,1-2,3 2,-9 15,-231 434,-327 411,478-738,-359 470,337-468,-5-5,-193 160,186-184,-234 142,300-207,-2-2,-1-3,0-2,-2-3,0-2,-1-3,-97 12,85-22,-1-2,1-4,0-3,-90-17,42-3,-192-68,255 73,2-3,0-2,2-2,1-2,1-2,2-3,-47-42,60 43,0-1,3-1,1-2,1-1,2-1,2-2,2 0,2-2,-19-50,14 12,3-1,4 0,4-2,3 0,4 0,3-1,4 1,4-1,17-99,6 31,7 2,6 1,8 2,71-157,-61 176,136-225,-146 283,2 2,4 3,3 2,87-80,-118 123,1 1,0 2,2 0,0 2,59-25,-34 22,1 3,88-16,111-22,35-7,-216 50,0 3,76 1,-121 5,-1-1,1-1,-1-2,36-12,1 1,36-11,0-4,-2-4,122-65,-198 91,1 1,0 0,0 2,0 1,1 0,0 2,33-2,-47 4,1 1,0-2,-1 1,12-5,-19 6,-1 1,1-1,-1 0,0 0,1 1,-1-1,0 0,1 0,-1 0,0 0,0-1,0 1,0 0,2-3,-3 3,0 0,0 1,0-1,0 0,0 0,0 0,0 0,-1 0,1 0,0 1,0-1,-1 0,1 0,0 0,-1 1,1-1,-1 0,1 0,-1 1,0-1,1 0,-1 1,0-1,1 1,-1-1,0 1,1-1,-1 1,-2-1,-10-7,-1 1,-1 1,0 0,0 1,-18-4,-36-13,-21-16,-3 5,0 3,-144-25,233 55,0-1,0 1,0-1,0 0,0-1,0 1,1-1,-6-2,9 4,0-1,0 1,0 0,-1 0,1 0,0 0,0 0,0 0,0-1,0 1,0 0,0 0,0 0,0 0,0-1,0 1,0 0,0 0,0 0,0 0,0-1,0 1,0 0,0 0,0 0,0 0,0 0,0-1,0 1,0 0,0 0,0 0,0 0,0 0,1-1,-1 1,0 0,0 0,0 0,0 0,0 0,0 0,1 0,-1 0,0-1,0 1,0 0,0 0,0 0,1 0,-1 0,0 0,0 0,1 0,24-4,178-6,166-15,-306 17,-2-2,1-4,109-39,-167 51,0 0,1 0,-1 1,0-1,0 1,1 0,-1 1,0-1,1 1,-1 0,8 0,-11 1,0-1,0 1,0-1,0 1,0-1,0 1,0-1,0 1,0 0,0 0,0 0,-1-1,1 1,0 0,0 0,-1 0,1 0,0 2,5 33,-11 38,-3-1,-3 1,-33 111,11-46,15-50,8-31,-3-1,-40 110,47-155,0 0,-1-1,0 1,-1-2,-12 14,17-19,-1-1,0 0,0-1,-1 1,1-1,-1 1,0-1,0 0,0-1,0 0,0 1,-1-2,1 1,-10 1,12-3,1 0,-1-1,1 1,0-1,-1 0,1 1,0-1,-1 0,1-1,0 1,0 0,0-1,0 1,0-1,0 1,1-1,-1 0,0 0,1 0,0 0,-1 0,1 0,0 0,0-1,-1-2,-3-7,0-1,1 1,-4-20,-21-103,-78-342,-38 9,134 437,9 21,-1 1,-1-1,0 1,0 0,-1 0,-9-13,9 17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2:44.5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252 947,'-2'-27,"-1"1,-2 0,-14-50,10 42,-140-461,108 365,37 117,-13-47,16 57,0-1,1 1,-1 0,1-1,0 1,0-1,0 1,1-1,-1 1,1 0,0-1,0 1,2-7,-2 10,-1-1,1 1,-1-1,1 1,-1-1,1 1,0-1,-1 1,1 0,0-1,0 1,-1 0,1 0,0-1,-1 1,1 0,0 0,0 0,-1 0,1 0,0 0,0 0,0 0,-1 0,1 1,0-1,-1 0,1 0,0 1,0-1,-1 0,1 1,0-1,-1 1,1-1,-1 1,1-1,-1 1,1-1,0 2,25 24,-24-24,81 91,149 127,115 57,-320-255,-21-18,6 5,1 1,-1 0,-1 0,0 1,15 20,-23-26,-1-1,1 1,-1-1,-1 1,1 0,-1-1,1 1,-2 0,1 0,0 0,-1 0,0 0,0 0,0 0,-1 0,0 0,0 0,0 0,0 0,-1-1,-3 8,-2 1,0 1,-2-1,1 0,-2 0,-18 18,15-16,0 0,-13 22,34-48,2 1,-1 0,1 0,1 1,12-9,-7 5,89-83,-65 57,63-48,322-173,-335 209,-56 32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3:09.5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7597 3762,'-4'-59,"-3"0,-3 0,-2 1,-25-72,14 50,-17-58,-6 2,-6 2,-6 3,-6 2,-155-234,87 185,-9 5,-266-255,162 209,-309-212,392 319,-5 7,-4 7,-4 8,-4 8,-3 8,-3 7,-4 9,-1 8,-282-36,280 66,0 8,0 9,-1 8,1 9,1 8,1 8,1 9,-343 118,339-83,-183 99,279-121,1 5,3 5,-130 110,187-139,1 1,1 2,3 1,0 2,-45 78,62-91,0 2,2 0,2 0,0 1,2 0,1 0,1 1,2 0,1 0,1 50,6-38,1 0,2 0,2 0,2-1,1-1,34 75,7-11,88 128,394 511,47-22,-289-364,1143 1456,-1194-1511,-157-206,97 86,-126-134,1-2,2-3,75 42,-85-59,0-3,2-1,0-3,2-2,54 11,-51-18,2-2,-1-3,0-3,1-1,78-11,-58-2,0-2,-2-5,107-39,-56 6,-3-7,-2-4,-4-6,141-106,-88 43,-6-6,220-239,-266 243,-6-6,-6-4,123-220,-175 260,-5-1,-5-3,-4-2,49-211,-74 241,-4 0,-4 0,-3-1,-3 0,-4 1,-3-1,-30-148,19 171,-2 0,-2 2,-3 0,-3 1,-1 1,-3 2,-3 1,-1 1,-3 2,-55-56,23 37,-2 3,-3 3,-3 4,-2 3,-157-80,30 38,-5 9,-249-67,-454-65,439 136,399 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3:11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3235 1,'-131'2,"-157"21,208-10,1 3,1 3,-94 37,25 5,3 7,4 6,-138 96,104-48,-287 262,347-273,5 5,-183 256,223-268,5 4,5 2,4 3,-53 160,58-107,8 3,7 2,7 1,8 1,7 0,8 1,8 0,7 0,8-1,7 0,62 218,-52-273,4-2,6-1,5-2,86 143,-80-168,4-2,3-2,4-4,3-2,117 98,-92-101,3-4,4-4,2-5,3-4,2-5,3-5,227 64,-169-70,2-9,1-6,1-9,332-6,-400-17,-1-4,0-5,-1-4,-1-5,121-43,-158 41,-2-2,-1-4,-1-2,-1-3,-3-2,0-3,-3-2,88-90,-97 81,-2-1,-2-3,-3-1,-2-2,-3-1,26-65,-27 42,-4-1,-3-1,-4-1,11-99,-17 47,-5-277,-60-133,-100-250,-50 11,141 570,44 163,-23-93,-108-274,126 378,-3 0,-1 2,-2 0,-1 2,-2 1,-2 1,-2 2,-1 0,-1 3,-58-42,21 28,-2 3,-2 4,-1 3,-120-39,-339-65,-432-2,-9 89,926 51,28 0,-1 1,0 1,1 1,-1 1,1 1,-23 6,42-8,-1 0,1 0,0 1,1-1,-1 1,0 0,0 0,1 0,-1 0,1 0,-3 4,-6 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0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18,'0'-1,"1"0,-1 0,1 0,0 0,-1 0,1 0,0 0,-1 0,1 0,0 0,0 1,0-1,0 0,0 1,0-1,0 0,0 1,0-1,0 1,0 0,0-1,0 1,0 0,0-1,1 1,-1 0,0 0,0 0,0 0,0 0,1 1,-1-1,0 0,0 0,2 1,45 8,7 13,-2 1,-1 3,96 63,-57-33,310 155,-352-186,-31-14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43.1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3915,'4'1,"0"-1,0 1,0 0,0 0,0 0,0 1,0-1,-1 1,1 0,0 0,-1 0,0 0,5 5,41 42,-31-30,218 239,237 236,-389-417,3-4,3-4,194 113,-283-181,19 10,-1 0,1-1,1-1,-1-1,2 0,-1-2,1-1,27 4,-44-9,0-1,0 1,0-1,0 0,0 0,0 0,0-1,0 1,0-1,-1-1,1 1,-1-1,0 1,0-1,1 0,3-5,6-6,-2 0,0 0,11-18,-13 17,450-732,-341 541,705-1356,-497 836,241-510,-263 649,-300 578,-3 5,-1 1,1-1,0 1,0-1,1 1,-1 0,1 0,0 0,0 1,0-1,4-3,4 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5:44.5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3506,'1'2,"-1"-1,1 1,-1 0,1-1,0 1,0-1,0 1,0-1,0 1,0-1,0 0,0 1,1-1,-1 0,0 0,1 0,1 1,33 20,-26-17,28 18,1-3,1-1,0-2,2-2,0-2,0-1,1-2,0-3,1-1,0-2,0-2,0-2,0-1,61-11,-11-10,0-5,-2-3,-1-4,-1-4,-3-4,129-83,-22-7,275-243,474-546,-80-73,-500 543,-26-16,-314 432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0.3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2070,'2'9,"0"0,1 0,0-1,1 1,-1-1,1 0,1 0,0 0,0 0,0-1,9 8,9 18,349 627,-156-254,317 457,-414-697,7-5,285 279,-352-386,2-4,2-2,96 54,-107-74,1-2,2-3,0-2,1-2,70 12,-41-16,0-4,1-4,-1-4,1-3,133-18,-124 3,0-4,-2-4,0-4,155-68,-192 69,-1-4,-2-1,0-3,-3-2,-1-2,58-59,-76 65,-1-2,-2-1,-2-1,-1-1,-1-1,-3-1,-1-2,-2 0,21-68,-25 47,-3-1,-2 0,-3 0,-3 0,-2-1,-4 1,-2-1,-26-119,-5 39,-6 3,-102-233,41 153,-9 4,-181-260,168 300,-9 6,-283-281,347 387,-2 3,-4 2,-153-90,184 125,-2 3,0 1,-1 3,-1 2,0 1,-2 4,1 1,-95-6,-52 6,-121-1,211 12,16 1,1-3,0-4,-113-21,138 12,-55-12,-130-46,213 55,1-1,0-2,2-2,-49-39,36 26,-9-6,2-3,1-1,3-4,-45-55,82 80,13 23,0 1,0-1,0 0,0 1,1-1,-1 1,0-1,0 1,0-1,0 1,1-1,-1 1,0-1,1 1,-1 0,0-1,1 1,-1-1,0 1,1 0,-1-1,1 1,-1 0,1-1,-1 1,1 0,0-1,5 0,0 0,0 0,0 0,0 1,0 0,8 1,23-2,-27-2,0-1,0 0,0 0,0-1,-1 0,1-1,-1 0,0 0,-1-1,0 0,0-1,12-15,-88 68,59-37,0 1,0 0,1 0,0 1,1-1,0 2,1-1,0 1,0 0,1 1,1-1,0 1,0 0,-3 24,2 8,1 1,6 82,0-50,-3 36,4 108,-3-218,0-1,0 1,1 0,-1 0,1 0,0 0,0-1,0 1,0 0,3 4,5-6,4-18,-4-8,-2 0,0 0,-2-1,-1 0,-1 0,0-28,-2 46,4-101,-5 0,-4 0,-31-178,31 267,1 9,1 0,1 0,0-1,0 1,1-16,0 25,1-1,-1 1,1 0,-1 0,1 0,0 0,0 0,0-1,0 2,0-1,0 0,1 0,-1 0,1 0,-1 1,1-1,-1 1,1-1,0 1,0 0,0 0,0 0,0 0,0 0,0 0,0 0,0 0,0 1,1-1,-1 1,0 0,4 0,63-4,84 8,-33 0,51-6,143 5,-313-3,0 0,0 0,-1 0,1 0,0 0,0 0,-1 1,1-1,0 0,0 0,-1 0,1 1,0-1,-1 0,1 1,0-1,-1 1,1-1,0 1,-1-1,1 1,-1-1,1 1,-1-1,1 1,-1 0,0-1,1 1,-1 0,0-1,1 1,-1 0,0 0,0-1,0 1,1 0,-1 0,0 0,0-1,0 1,0 0,-1 0,1-1,0 1,0 0,0 0,-1-1,1 1,0 0,-1-1,1 1,0 0,-1-1,0 2,-30 42,25-38,-481 581,451-539,2 1,-37 70,57-92,-29 43,32-54,3-2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1.4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477 0,'-10'1,"1"-1,-1 2,1-1,-1 2,1-1,0 1,0 0,0 1,1 0,-1 1,1-1,0 2,0-1,1 1,-1 0,1 1,1 0,-1 0,-8 12,-6 11,2 2,0 0,-23 58,1 13,5 1,4 2,5 1,5 1,4 1,5 1,2 126,11-196,1-1,2 0,2-1,1 1,2-1,2 0,18 47,-21-69,1 1,0-1,1-1,1 0,1 0,0-1,0 0,2-1,0 0,0-1,1 0,0-2,1 1,0-2,1 0,0-1,32 12,-8-8,0-3,1-1,0-1,70 1,165-16,-262 7,1 0,0-1,-1-1,0 0,0-1,0 0,22-11,-28 11,-1-1,0 1,0-2,0 1,-1-1,0 0,0 0,0-1,-1 0,0 0,0 0,-1 0,0-1,4-9,3-13,-2 0,0-1,-2-1,-2 1,-1-1,1-32,-10-196,4 243,-3-34,-3 0,-3 1,-1 0,-3 0,-2 1,-2 1,-1 1,-3 1,-34-53,-34-37,-161-189,229 299,-8-12,11 13,-1 1,-1 0,-2 2,-36-30,47 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2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 0,'-4'0,"-2"0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3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1,'0'18,"2"1,1-1,0 0,1 0,1 0,8 22,54 103,-27-61,28 66,194 414,-213-461,153 284,-193-368,-3-5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2.6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1533,'34'-94,"5"1,4 2,4 2,104-148,-75 136,5 3,3 4,131-112,-140 143,4 2,163-95,-198 132,2 2,0 2,1 1,1 3,1 2,0 2,82-9,-115 20,0 1,1 0,-1 1,1 1,-1 0,0 2,0-1,0 2,-1 0,1 1,-1 1,20 11,-23-10,-1 0,0 1,0 0,-1 1,0 0,0 0,-1 1,-1 1,0 0,0 0,-1 0,-1 1,0 0,6 20,-3-2,-3 2,0-1,-2 1,-1 0,-2 0,-1 0,-2 0,-1 0,-13 55,-1-19,-3 0,-3-1,-45 90,10-49,-5-2,-5-3,-132 154,196-252,-23 31,26-23,1-13,1-1,0 1,-1-1,1 0,0 1,0-1,0 0,-1 1,1-1,0 0,0 0,0 0,0 0,-1 0,1 0,0 0,0 0,0 0,0 0,0 0,0-1,44-8,43-14,44-10,-102 28,2 1,-1 2,0 1,0 1,1 1,-1 2,46 11,-65-11,-1 0,1 1,-1 0,0 1,0 0,-1 0,0 2,0-1,0 1,-1 0,0 1,0 0,-1 1,0 0,0 0,-1 1,0 0,-1 0,0 0,-1 1,0 0,6 18,-8-14,1 0,-2 1,0-1,-1 1,0 0,-1-1,-1 1,-1 0,0-1,-1 1,0-1,-2 0,-8 23,-9 8,-2 0,-51 75,34-57,-389 558,413-599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3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2220 16,'-298'-9,"142"2,-243 19,307-1,0 4,1 4,0 4,-102 40,146-44,1 2,1 2,0 3,2 1,2 2,0 1,2 3,1 1,-43 51,44-37,1 2,3 2,3 1,1 1,3 2,3 0,2 2,-25 112,23-50,5 0,6 1,4 186,15-148,8 0,6-1,7-1,7-2,6-1,8-2,6-3,6-2,7-3,5-3,179 253,-200-326,2-3,3-2,3-3,90 70,-97-90,2-3,2-3,1-2,1-2,2-3,71 21,-2-11,1-6,1-5,2-7,0-5,0-6,1-6,0-6,-1-6,0-6,254-63,-309 56,0-3,-2-3,-1-4,-2-3,-1-3,-3-3,85-66,-121 80,-1-1,-1-2,-2-1,-1-1,-2-1,-1-2,-2 0,-1-2,-2 0,-2-2,-1 0,-3-1,-1-1,-2 0,10-63,-13 17,-3-1,-5 0,-3 0,-18-107,-92-345,71 391,-7 3,-7 2,-5 2,-7 3,-6 3,-131-185,163 268,-2 3,-2 1,-2 3,-3 1,-57-40,37 38,-2 3,-1 3,-122-49,-280-71,194 73,214 67,2-4,-76-40,120 54,-1-1,2-1,0-1,1-1,0-1,1 0,1-1,1-1,-25-37,28 36,0 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06.8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1256 907,'1'-33,"0"18,-1 0,-1 0,0 1,-3-17,2 26,1 0,-1 0,0 0,0 0,-1 0,1 1,-1-1,0 1,0 0,-1-1,1 1,-1 1,0-1,0 1,-6-5,0 1,-1 1,0 0,0 1,-1 0,1 0,-1 2,0-1,0 1,0 1,-17-1,9 2,-1 1,1 1,0 1,-1 1,-32 9,4 4,2 2,0 1,1 3,-52 34,56-29,1 1,1 3,2 0,1 3,2 1,1 2,2 1,-28 43,28-31,3 2,2 1,2 0,2 2,3 1,-19 85,18-39,4 1,5 1,5 0,4 0,4 0,5 1,38 198,-23-213,4 0,4-2,3-1,5-1,3-2,3-2,4-2,4-2,69 82,-92-127,2-1,1-1,1-2,2-1,46 30,-56-43,2-1,0-2,0 0,1-2,0-1,1-1,0-1,0-1,30 1,-2-5,0-2,0-2,0-3,0-3,-1-1,0-4,97-34,-21-6,237-134,-125 43,401-312,-494 331,-5-7,-6-7,177-227,-251 278,94-166,-137 213,-2-1,-2-1,-2-1,-1 0,-3-1,12-81,-23 104,-1 1,-1-1,-1 0,-1 1,0-1,-2 1,0 0,-2 0,0 1,-2-1,0 2,-1-1,0 1,-2 1,-27-33,-10-5,-2 2,-3 3,-77-58,-45-24,-4 9,-6 7,-5 9,-207-85,37 57,348 131,0 1,0 0,0 1,-1 0,1 2,-1-1,0 2,1-1,-1 2,0 0,1 1,-1 0,1 1,0 0,-19 8,-33 15,0-3,-2-2,-94 16,12-3,-305 52,213-45,235-40,0 0,1 0,-1 1,0 0,1 0,-1 0,1 1,0 0,-1 0,1 0,-7 7,3 0,1 0,0 0,1 0,-8 16,13-23,-223 420,220-411,0 0,1 0,0 1,0-1,2 1,-2 13,3-18,1 0,1 0,-1 0,1-1,1 1,-1 0,1-1,0 1,1-1,0 1,4 6,3 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07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0,'2'27,"0"0,1 0,2 0,1-1,13 37,59 127,-46-117,73 174,127 281,-161-392,-66-129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1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187 0,'-2'24,"-1"0,-1 0,-2-1,0 0,-1 0,-18 37,-5 19,-49 208,70-236,1 0,3 0,2 92,3-140,0 0,1-1,-1 1,0-1,1 1,0 0,-1-1,1 1,0-1,0 1,0-1,1 0,-1 0,1 1,-1-1,1 0,0 0,0 0,0-1,0 1,0 0,0-1,0 1,0-1,1 0,-1 0,1 0,-1 0,1 0,-1 0,1-1,-1 1,1-1,-1 0,1 1,0-1,-1 0,1-1,3 0,13-1,-1-1,0-1,0-1,26-10,-28 10,81-29,189-57,-237 79,0 3,1 1,0 3,54 1,-71 5,1 2,-1 1,58 15,-88-18,-1 0,1-1,-1 1,0 0,1 1,-1-1,0 0,0 0,0 1,1 0,-2-1,1 1,0 0,0 0,-1 0,1 0,-1 0,1 0,-1 0,0 1,1 2,0-1,-1 1,0 0,-1 0,1 0,-1 0,0 0,0 0,0 0,-1 0,-1 6,-3 7,0 0,-1-1,-1 0,-17 31,-12 11,-64 85,88-130,1-1,-2-1,-19 16,17-18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6.5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5932 2940,'-1'3,"0"0,-1-1,1 1,0-1,-1 1,0-1,0 1,0-1,0 0,0 0,0 0,0 0,-5 2,-4 6,-230 257,13-12,-82 56,-13-13,-411 289,461-395,-417 219,503-317,-4-8,-4-9,-289 75,380-128,-1-4,-166 10,213-28,1-3,-1-2,1-3,0-2,0-2,-77-26,58 8,1-3,1-3,2-4,-120-84,137 82,2-3,2-2,2-2,2-2,3-3,-44-63,63 74,2-2,1 0,2-2,3 0,1-1,-19-94,17 29,-6-213,23 167,6 1,7 0,7 1,7 0,45-150,-40 210,4 1,4 2,4 2,4 2,4 2,3 2,116-135,-96 136,4 4,4 4,2 2,4 5,2 4,174-93,-15 41,-201 98,0 1,2 3,67-11,237-36,-262 40,157-58,-80 10,-4-7,204-127,-329 175,-2-2,45-44,-22 19,-11 15,63-38,5-4,251-215,-29-31,-347 326,-18 6,-25 9,-167 37,73-20,-377 71,17-3,504-98,0 0,0 0,0 0,0 0,0 0,0 0,0 0,1 0,-1 1,0-1,0 0,0 0,0 0,0 0,0 0,0 0,0 1,0-1,0 0,0 0,0 0,0 0,0 0,0 0,0 0,0 1,0-1,-1 0,1 0,31 1,48-5,204-69,-163 39,-41 13,-22 8,108-42,-164 54,1 1,-1-1,0 1,1-1,-1 1,0 0,1 0,-1 0,1 0,-1 0,0 0,1 0,-1 0,1 1,-1-1,0 0,1 1,-1-1,0 1,0 0,1-1,-1 1,0 0,0 0,0-1,0 1,0 0,0 0,0 0,0 1,0-1,0 0,-1 0,1 0,0 1,-1-1,1 0,-1 1,1-1,-1 0,0 1,0-1,1 2,2 11,0 1,-1-1,1 20,-3-21,8 123,-22 261,-67 128,57-409,-6 0,-54 132,81-241,0 0,-1 0,0-1,0 0,0 0,-6 7,9-13,1 1,-1 0,0-1,0 1,1 0,-1-1,0 1,0-1,0 1,0-1,1 1,-1-1,0 0,0 0,0 1,0-1,0 0,0 0,0 0,0 0,-1 0,1-1,0 1,0-1,0 0,-1 0,2 1,-1-1,0 0,0 0,0 0,0 0,1 0,-1-1,0 1,1 0,-1 0,1 0,-1-1,1 1,0 0,-1-3,-19-110,1 3,-22-17,-6 1,-90-173,72 164,4 8,-59-132,93 195,4-1,-15-70,27 73,9 47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9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227 1,'-2'0,"0"0,0 1,0-1,1 1,-1 0,0-1,0 1,1 0,-1 0,0 0,1 0,-1 1,1-1,0 0,-1 1,1-1,0 0,0 1,0 0,-2 2,-18 40,16-34,-20 52,3 2,3 0,-17 108,-9 202,42-340,-6 49,3 2,5-1,11 118,-8-186,1-1,1 0,0 0,7 16,-10-27,0-1,1 0,0 0,-1 0,1 0,0 0,0 0,1 0,-1-1,0 1,1-1,0 0,-1 1,1-1,0-1,0 1,0 0,1-1,-1 1,0-1,1 0,-1 0,7 1,7-3,0-1,-1-1,1 0,-1-1,0 0,0-2,0 0,27-15,-2 3,571-271,-591 277,0-1,-1 0,-1-2,0 0,-1-1,-1-1,0-1,16-23,-24 28,0-1,-1 0,-1 0,-1-1,0 0,-1 0,0 0,-1-1,-1 1,-1-1,0 0,-1 0,-1-21,-2 10,-1 0,-1 0,-1 1,-1-1,-2 1,-1 1,-1 0,0 0,-2 0,-2 2,0 0,-1 0,-1 1,-1 1,-1 1,0 0,-2 1,0 1,-1 1,-1 1,-44-24,46 28,0 1,-1 1,0 1,0 0,-1 2,0 0,0 2,-1 0,0 2,0 0,-41 2,32 3,13-1,-1 0,1-1,-39-5,53 4,0 0,0 0,0-1,0 1,0-1,1 0,-1-1,1 1,0-1,-1 0,1 0,0-1,1 1,-1-1,0 1,1-1,0 0,0-1,-4-8,-3-9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9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20.8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0,'2'31,"3"-1,0 0,2 0,1-1,2 0,23 51,-12-29,111 243,-104-243,1-2,2-1,62 72,-79-104,1-1,0-1,0-1,2 0,24 15,-38-26,1 0,0 0,1 0,-1-1,0 1,0-1,1 0,-1 0,1-1,-1 1,0-1,1 0,6-1,-8 0,0 0,1 0,-1-1,0 1,0-1,0 0,0 0,0 0,-1 0,1 0,0 0,-1-1,0 1,1-1,-1 0,0 0,-1 0,1 0,2-6,1-5,-1-1,0 0,-1 0,-1 0,0 0,-1-1,-1 1,0-1,-3-15,1-12,0-80,-5 1,-35-178,39 285,2 8,0 0,0 0,-1 0,1 0,-2 0,1 0,-1 0,0 1,-1-1,1 1,-9-11,12 17,-1 0,1-1,0 1,0 0,0 0,0 0,0 0,0 0,0 0,-1 0,1 0,0 0,0 0,0 0,0 0,0 0,0 0,0 0,-1 0,1 0,0 0,0 0,0 0,0 0,0 0,0 0,0 0,-1 0,1 1,0-1,0 0,0 0,0 0,0 0,0 0,0 0,0 0,0 0,0 0,-1 0,1 1,0-1,0 0,0 0,0 0,0 0,0 0,0 0,0 1,0-1,0 0,0 0,0 0,0 0,0 0,0 0,0 0,0 1,0-1,0 0,0 0,1 0,0 16,7 17,10 12,2-1,1-2,3 0,40 55,129 146,-193-243,66 73,2-3,4-3,84 60,-144-119,-1 1,1 1,-2 0,1 0,-1 1,-1 1,0-1,8 15,-7-4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0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93,'1'-4,"-1"0,1-1,0 1,0 0,1 0,-1 0,1 0,0 1,0-1,0 0,0 1,1-1,-1 1,1 0,0 0,0 0,0 0,1 0,-1 1,1-1,-1 1,1 0,0 0,0 0,0 1,0-1,0 1,0 0,0 0,0 1,5-1,-3 0,0 0,0 0,1 0,-1 1,0 0,1 1,-1-1,0 1,0 0,0 1,1-1,-2 1,1 1,0-1,0 1,-1 0,1 0,-1 0,0 1,9 8,-6-1,-1 1,0 0,0 0,-1 0,-1 1,7 24,16 89,-25-108,19 128,-6 2,-7 0,-20 287,9-404,-1 26,-3-1,-2 1,-27 94,30-139,3-13,9-23,2 10,0 0,1 1,0 0,1 1,0 0,15-12,84-58,-82 63,592-354,-85 58,-508 296,-14 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11.3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1419 0,'-10'1,"-1"0,2 1,-1 0,0 1,0 0,1 1,-1-1,1 2,0-1,-15 12,-2-2,-53 34,2 4,2 3,3 3,2 3,3 3,3 4,3 1,-60 90,45-45,5 3,5 3,5 3,-85 250,102-228,6 2,-19 160,43-193,6 0,4 0,15 156,-5-214,2 0,3-1,3 0,2-1,32 75,-33-97,1 0,2-1,1 0,2-2,1-1,1 0,1-1,1-2,49 38,-24-29,1-3,2-2,1-2,1-3,107 32,306 49,643 21,11-107,-898-26,322-52,-525 55,0 0,0-1,-1-1,1-2,25-12,-36 15,0-1,-1 0,0 0,0-1,-1 0,0-1,0 0,-1 0,0-1,0 0,-1 0,6-11,4-15,0-2,-2 0,-2-1,10-56,17-166,-38 253,22-233,-11-1,-10-1,-10 1,-11 0,-75-358,72 498,-5 0,-5 2,-3 1,-77-148,82 192,-3 1,-2 2,-2 1,-2 2,-2 2,-2 2,-2 1,-2 3,-54-36,52 46,-1 2,-1 3,-1 1,-1 3,-1 3,-1 2,0 2,-74-9,-45 5,-240 6,-322 28,11 0,580-12,102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23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2986,'-1'-11,"1"1,0-1,1 0,0 1,1-1,0 1,0 0,1-1,1 1,-1 1,2-1,-1 0,12-16,16-15,1 1,2 2,2 2,56-44,-64 56,145-116,5 8,6 8,313-157,-205 144,566-179,-592 240,519-77,-573 130,0 9,0 10,221 23,-48 37,-335-45,-1 2,0 3,-1 1,-1 3,65 37,-98-48,-8-6,-1 0,1 1,-1 0,-1 1,1-1,0 1,-1 0,8 10,-12-14,-1-1,0 0,0 0,1 1,-1-1,0 0,0 1,0-1,0 1,0-1,1 0,-1 1,0-1,0 0,0 1,0-1,0 1,0-1,0 0,0 1,0-1,-1 0,1 1,0-1,0 1,0-1,0 0,0 1,-1-1,1 0,0 1,0-1,-1 0,1 0,0 1,0-1,-1 0,1 0,-1 1,-20 4,-23-6,-6-9,0-2,1-3,0-1,-84-42,60 25,-200-86,-375-158,-17 46,562 202,94 22,24 5,29 1,-42 2,165-6,291-45,-270 24,36-14,-221 39,-1 0,0 1,0-1,1 1,-1-1,0 1,1 0,-1 0,0 0,1 1,-1-1,0 0,1 1,-1 0,0-1,0 1,1 0,-1 0,0 0,0 1,0-1,0 0,-1 1,4 2,-4-1,0 0,0-1,0 1,0 0,-1 0,0 0,1 0,-1 0,0 0,0 0,-1 0,1-1,0 1,-1 0,0 0,0 0,0 0,0-1,-2 4,-29 65,-61 100,36-73,-398 814,417-823,-53 112,80-187,5-25,5-42,1 28,-46-330,18 159,-11-93,-88-801,120 983,6 83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24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435 1,'-1'8,"-1"0,0 0,0 0,-1 0,0 0,0 0,-8 12,-3 7,-218 534,190-443,6 3,-37 225,72-338,-4 22,2 0,1 0,4 55,-1-78,0 0,0 0,1-1,0 1,0 0,1-1,-1 1,1-1,7 10,-7-13,-1 0,1 0,0 0,-1-1,1 1,1-1,-1 0,0 0,0 0,1-1,-1 1,1-1,-1 1,1-1,0 0,-1-1,1 1,8 0,-7-1,-1 0,1-1,0 0,0 1,0-1,0-1,-1 1,1-1,-1 0,1 0,-1 0,0-1,0 1,1-1,-2 0,1 0,0-1,-1 1,1-1,-1 1,0-1,-1 0,1 0,0-1,-1 1,0 0,2-6,4-13,0-1,-1 1,-1-2,2-24,-6 33,44-265,69-376,-99 584,-2 8,9-100,-24 135,-4 12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24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25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0 350,'36'-30,"0"1,2 3,2 0,70-33,-80 44,24-15,1 3,1 2,2 3,0 2,61-12,-99 29,1 0,-1 2,1 0,0 1,-1 1,1 1,38 9,-43-6,0 0,-1 1,0 1,0 1,0 0,-1 0,0 2,-1 0,0 0,0 1,11 14,-10-9,-1 1,-1 1,-1 0,0 0,-1 1,-1 1,-1-1,-1 1,0 1,-2 0,0-1,-2 1,0 1,-1-1,-2 34,-3 11,-4 0,-2-1,-31 112,7-61,-4-2,-6-2,-4-1,-6-3,-4-2,-4-2,-135 170,186-261,5-6,-1 0,1 0,-1 0,-1-1,1 0,-1 0,0-1,0 1,-15 6,22-11,-1-1,0 0,1 0,-1 1,1-1,-1 0,1 0,-1 0,1 0,-1 1,0-1,1 0,-1 0,1 0,-1 0,0-1,1 1,-1 0,1 0,-1 0,1 0,-1-1,0 1,1 0,-1 0,1-1,-1 1,1 0,-1-1,1 1,0-1,-1 1,1-1,-1 0,0-23,16-24,-4 28,0 0,2 0,0 2,1-1,24-23,93-77,59-32,240-146,229-94,-467 291,-160 87,0 1,1 1,0 2,40-6,-22 9,-16 3,43-10,-70 11,-1 0,1 0,-1-1,1 1,-1-2,0 1,-1-1,1 0,0-1,-1 1,8-9,-1-4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2.3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 1,'-3'31,"-1"0,-2 0,-1-1,-1 1,-14 32,17-49,-75 198,-17 54,87-232,2 0,-6 50,11-69,-1 0,0-1,-1 0,-1 0,0 0,-8 13,-5 10,12-21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5.7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3826 1,'-1'9,"-1"0,0 1,0-1,-1-1,0 1,-1 0,0-1,-6 10,-7 17,-5 21,-2-2,-3 0,-2-2,-2-2,-49 61,20-33,4 2,-86 166,108-183,-65 118,-181 323,-159 178,365-573,-308 424,-37 56,-71 102,391-556,-8 10,-142 207,-332 514,577-860,-16 21,19-26,1 0,-1 0,0-1,1 1,-1 0,0 0,1-1,-1 1,0 0,0-1,0 1,0-1,0 1,0-1,1 0,-1 1,0-1,0 0,0 0,0 1,0-1,0 0,0 0,-2-1,-4-4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8.4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0 194,'41'-2,"-1"-3,0-1,66-20,2 1,373-61,-275 43,-205 43,0 0,1 0,-1-1,0 1,0 0,1 0,-1 0,0 1,0-1,0 0,0 0,1 1,-1-1,0 0,0 1,0 0,0-1,0 1,0-1,0 1,0 0,0 0,0 0,0-1,0 1,-1 0,1 0,0 0,-1 0,1 0,-1 1,1-1,-1 0,1 0,-1 0,0 0,1 0,-1 1,0-1,0 0,0 0,0 0,0 1,0-1,-1 0,1 0,0 0,0 1,-1 0,-2 12,0 0,-1-1,-8 20,7-20,-6 21,2 0,1 0,2 1,1 0,1 0,4 65,5-34,3 0,29 110,-34-163,3 4,-1 1,-1 0,-1 0,-1 0,0 1,-2-1,-1 22,1-40,0 1,0-1,0 0,0 1,0-1,0 0,0 0,0 1,0-1,0 0,0 0,0 1,-1-1,1 0,0 0,0 1,0-1,0 0,0 0,-1 1,1-1,0 0,0 0,-1 0,1 0,0 1,0-1,0 0,-1 0,1 0,0 0,-1 0,1 0,0 0,0 0,-1 1,1-1,0 0,-1 0,-11-9,-10-24,18 27,-18-21,-1 1,-50-46,17 20,-263-249,153 139,153 150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39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236 4,'-50'-2,"30"1,0 0,0 2,0 0,-31 6,48-6,0 0,0 0,1 0,-1 1,0-1,0 1,1 0,-1 0,1 0,0 0,-1 0,1 1,0-1,0 0,1 1,-1 0,0-1,1 1,0 0,-1 0,1 0,0 0,1 0,-1 0,0 6,-1 7,1 1,0 0,4 28,-1-17,-2-14,1 1,0-1,1 0,1 0,0 0,6 14,-8-25,0 0,1 0,0 0,-1 0,1 0,0-1,0 1,1 0,-1-1,1 0,-1 1,1-1,-1 0,1-1,0 1,0 0,0-1,0 1,1-1,-1 0,0 0,0 0,1-1,-1 1,0-1,1 0,-1 0,0 0,1 0,6-2,35-7,-1-2,0-2,57-26,-71 27,-22 9,27-10,0-2,-1-1,61-39,-93 55,-1-1,1 0,0 0,-1 0,1-1,-1 1,1 0,-1-1,0 1,1 0,-1-1,0 0,0 1,0-1,0 0,-1 1,1-1,0 0,-1 0,1 0,-1 1,1-1,-1 0,0 0,0 0,0 0,0 0,0 0,0 0,-1 0,1 0,-1 1,1-1,-1 0,0 0,0 1,1-1,-1 0,0 1,-1-1,1 0,0 1,0 0,-1-1,1 1,-1 0,1 0,-1-1,1 1,-3-1,-4-3,0 0,-1 0,1 1,-1 0,1 1,-1 0,0 0,-1 1,-10-2,-4 4,-1 1,1 1,0 1,0 2,0 0,0 1,-23 10,15-5,-1-2,-56 8,61-14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40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41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0 461,'7'-8,"-1"1,-1-1,0 0,7-15,14-21,23-19,70-70,-92 107,0 1,2 1,1 2,60-35,-87 55,0 0,0 1,0 0,0 0,0-1,1 2,-1-1,0 0,0 1,0-1,1 1,-1 0,0 0,1 0,-1 1,0-1,0 1,1 0,-1-1,0 2,0-1,0 0,0 1,0-1,0 1,-1 0,1 0,0 0,-1 0,1 0,-1 1,3 2,5 9,-1 0,0 1,-1 0,-1 0,7 20,-3-8,19 40,-4 1,-2 1,-3 1,-4 1,-3 1,-2 0,2 115,-17 75,9-233,-6-28,0 0,1-1,-1 1,1-1,-1 1,1-1,-1 1,0-1,1 1,0-1,-1 0,1 1,-1-1,1 0,-1 1,1-1,0 0,-1 0,1 1,0-1,-1 0,1 0,0 0,0 0,4-1,0-1,0 1,0-1,-1 0,1 0,-1-1,1 1,5-6,316-187,-190 116,-1 3,-110 60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45.0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3905 1963,'-1'7,"0"1,-1-1,0 0,-1 0,0 0,0 0,-6 10,-5 13,-107 236,20-49,-271 548,278-606,-8-3,-190 222,249-329,-2-2,-2-1,-2-3,-1-3,-3-1,-1-3,-89 45,40-31,-2-4,-134 37,201-72,0-3,-1-1,0-2,0-1,0-3,-1-1,1-1,0-3,0-1,-47-12,14-5,1-4,2-2,1-3,-88-55,31 5,-140-117,206 149,2-2,3-3,2-2,2-2,-53-81,78 99,2-1,1-1,3-1,1-1,2-1,2 0,2-1,2 0,-7-81,15 77,3 1,1 0,3 0,1 0,19-67,3 25,71-160,91-145,-118 250,-9 30,4 1,6 5,4 2,175-186,227-140,-373 345,457-377,-488 408,49-42,-123 99,0 1,0-1,-1 1,1-1,0 1,0-1,0 0,-1 0,1 1,0-1,-1 0,1 0,-1 0,1 1,-1-1,1 0,-1 0,0 0,0 0,1 0,-1 0,0 0,0 0,0 0,0 0,0 0,0 0,0 0,0 0,-1-1,0 1,0 0,0 0,-1 0,1 1,-1-1,1 0,-1 1,1-1,-1 1,0-1,1 1,-1 0,1 0,-1 0,-3 0,-65 6,-144 18,-11 2,139-7,2 5,-123 50,197-70,0 0,0-2,0 1,-10 0,19-2,0-1,0 0,0 1,0-1,1 0,-1 0,0 0,0 0,0 0,0 0,0 0,1 0,-1 0,0 0,0 0,0 0,0-1,0 1,1 0,-1-1,0 1,0-1,1 1,-1-1,0 1,1-1,-1 1,0-1,1 0,-1 1,1-1,-1 0,1 1,-1-1,1 0,-1 0,1 0,0 1,0-1,-1 0,1 0,0 0,0 0,0 0,0 1,0-1,0 0,0 0,0 0,0 0,0 0,1 1,-1-1,0 0,1 0,-1 0,0 1,1-1,-1 0,1 0,-1 1,1-1,0 0,0 0,3-5,0 1,0-1,0 1,1 0,0 0,0 1,0 0,0 0,1 0,0 0,0 1,0 0,0 0,0 0,1 1,-1 0,13-2,4-1,2 2,-1 1,40 0,387 41,-362-28,-81-11,1 1,-1 1,1 0,-1 0,1 0,-1 1,0 0,0 1,-1 0,1 0,7 6,-11-7,-1 1,1 0,-1 0,0 0,0 1,0-1,0 1,-1 0,0-1,0 1,0 0,0 0,-1 1,0-1,0 0,0 0,-1 1,0-1,0 6,-1 9,-1 1,-1-1,0 1,-2-1,-7 22,-44 100,23-64,-16 46,-171 455,215-563,4-11,0-1,0 0,0 1,-1-1,0 0,1 0,-2 1,1-2,0 1,-1 0,0 0,0-1,-5 5,8-8,-1 0,0 0,1 0,-1 0,1-1,-1 1,0 0,1-1,-1 1,1 0,-1-1,1 1,-1-1,1 1,-1-1,1 1,-1-1,1 1,0-1,-1 1,1-1,0 1,-1-1,1 0,0 1,0-1,0 0,0 1,-1-1,1 0,0 1,0-1,0-1,-6-32,4 26,-112-435,14 63,80 299,-13-61,30 117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46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237 720,'-3'-31,"-1"1,-2 1,0-1,-3 1,0 0,-2 1,-15-30,-13-40,-84-260,123 358,0 1,0-1,0 0,0 0,0 0,0 0,0 0,0 0,0 0,0 0,0 0,1 0,-1 0,0 0,0 0,0 0,0 0,0 0,0 0,0 0,0 0,0 0,1 0,-1 0,0 0,0 0,0 0,0 0,0 0,0 0,0 0,0 0,0 0,1 0,-1 0,0 0,0 0,0 0,0-1,0 1,0 0,0 0,0 0,16 17,29 39,-23-29,95 112,6-5,143 119,-254-243,11 9,0 1,-2 1,0 1,28 38,-45-54,0 1,0 0,0 0,-1 1,0-1,0 0,-1 1,0 0,-1 0,1 0,-1-1,-1 1,1 0,-2 0,1 0,-1 0,0 0,0 0,-1 0,0-1,-1 1,-5 10,-42 79,-102 144,132-212,13-17,5-7,-1-1,1 1,-1-1,0 0,0 0,0 0,-1 0,1-1,-1 1,0-1,0 0,0 0,-7 3,10-6,1 0,0 1,-1-1,1 0,0-1,-1 1,1 0,0 0,-1 0,1 0,0 0,0 0,-1 0,1 0,0 0,-1-1,1 1,0 0,0 0,-1 0,1-1,0 1,0 0,-1 0,1-1,0 1,0 0,0-1,0 1,-1 0,1 0,0-1,0 1,0 0,0-1,0 1,0 0,0-1,0 1,1-22,11-22,-12 43,27-68,4 1,2 2,58-85,-41 68,-9 24,-24 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4:50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3064 944,'0'-4,"-1"0,0 1,0-1,-1 0,1 0,-1 1,1-1,-1 0,0 1,-1 0,1 0,-1-1,1 1,-1 1,0-1,-6-5,-61-40,56 39,-32-16,0 1,-1 2,-1 2,-1 3,-1 1,-54-9,-4 6,-203-9,215 26,0 4,1 4,-1 4,2 5,0 4,-154 51,177-44,1 4,1 2,1 4,3 2,1 4,1 2,3 2,-105 107,108-89,2 4,3 1,4 3,-76 148,78-117,3 2,6 2,-31 144,34-67,8 1,8 1,8 0,21 279,21-131,14-2,15-3,14-2,15-4,255 606,-257-739,9-4,7-5,8-4,142 170,-145-218,5-4,6-6,5-5,5-5,216 138,-151-132,6-8,4-8,353 116,-293-136,3-11,454 54,-525-104,1-8,0-9,222-27,-254 4,-1-7,-2-7,-1-8,162-67,-131 29,-4-9,-4-8,182-129,-146 69,378-353,-478 391,-5-5,-6-4,137-214,-175 224,-4-2,-7-4,-4-2,65-222,-85 210,36-279,-64 315,-4 0,-5-1,-21-160,-3 127,-6 2,-6 2,-6 0,-6 3,-97-190,42 132,-7 4,-256-321,169 277,-11 9,-8 9,-10 10,-8 10,-259-160,173 152,-8 15,-7 14,-574-203,571 262,-4 14,-562-83,652 150,-1 10,0 12,-1 11,-355 49,370-12,1 11,3 10,3 10,-341 155,552-217,12-5,0 0,0 0,1 1,0 0,-8 6,10-3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55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0,'10'12,"-1"-1,-1 1,0 0,0 1,11 25,3 6,386 804,-54 30,-338-837,102 275,112 476,-133-422,-89-346,0-9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55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1 652,'266'-10,"-43"0,1335 3,-587 7,-236-21,-11-63,-626 65,-1-4,-1-5,112-47,-149 48,-1-2,-1-2,-2-3,-2-3,97-84,-138 109,0 0,-1-1,14-19,-10 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2.8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11,'0'-4,"0"-2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2.1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2052 345,'2'0,"0"-1,0 0,-1 1,1-1,0 0,-1 0,1 0,-1 0,1 0,-1 0,0-1,1 1,-1 0,0-1,0 1,0-1,0 1,0-1,0 0,0 1,0-1,-1 0,1-2,13-42,-12 31,0 0,0-1,-2 1,0 0,0-1,-4-16,3 26,0 1,0-1,-1 0,0 1,0 0,-1 0,1-1,-1 2,0-1,-1 0,1 0,-1 1,0 0,0 0,0 0,0 0,-1 1,0-1,-9-4,-6-1,-1 2,0 0,-1 1,0 1,0 1,0 1,0 1,-1 0,-24 3,-18 3,-123 25,85-5,1 4,1 4,1 5,2 4,3 5,1 3,2 5,3 4,-143 120,188-137,1 2,3 1,1 2,3 2,-34 57,46-62,2 0,2 1,2 1,2 1,2 1,-14 83,21-70,3 0,2 1,3 0,3-1,3 0,2 0,2 0,3-2,3 1,2-2,52 107,-29-86,2-1,4-3,4-2,2-2,3-2,3-3,107 89,-118-115,1-2,1-2,2-2,2-3,1-2,1-2,1-3,0-3,2-2,1-3,0-2,0-3,1-3,0-3,1-2,115-12,-75-6,-1-4,0-5,-2-4,166-73,-57 2,204-131,-46-9,-278 173,159-154,-203 173,-2-2,-3-1,-1-3,49-92,-66 102,-1-1,-3-1,-2-1,-2 0,-2-1,10-95,-19 92,-2 0,-3 0,-1 0,-3 1,-2 0,-3 0,-1 0,-3 2,-2 0,-1 0,-3 2,-2 1,-2 0,-43-58,40 65,-2 1,-1 2,-2 1,-2 1,-1 2,-1 2,-1 1,-1 2,-2 1,-1 3,0 1,-2 2,0 2,-1 2,-78-15,53 22,0 3,0 4,-96 9,10-1,89-9,0-3,-69-14,81 11,11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2.8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1,'4'0,"1"1,-1-1,1 1,-1 1,0-1,0 1,1-1,-1 1,0 0,-1 1,1-1,0 1,-1-1,1 1,-1 0,0 0,0 1,0-1,3 6,7 9,-1 1,15 35,-14-29,600 1273,-577-1220,-26-58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4.1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1200,'1'-5,"1"0,0-1,0 1,0 0,1 0,0 0,0 0,0 1,0-1,1 1,0 0,0 0,0 0,7-5,0-2,159-140,335-229,27 46,-445 287,3 5,1 3,2 5,128-31,-186 58,1 1,-1 1,1 2,0 2,0 1,-1 2,1 1,54 13,-70-11,-1 1,1 1,-1 0,-1 2,0 0,0 1,0 1,-1 1,-1 0,0 1,-1 0,0 2,-1 0,-1 0,-1 1,14 23,-9-7,-1 0,-2 1,-2 1,0 0,-3 1,-1 0,-1 1,-2-1,-2 1,-1 0,-1 0,-9 63,-2-23,-4 0,-3-1,-4 0,-57 137,27-100,-5-3,-4-3,-5-2,-5-3,-4-4,-4-2,-162 150,190-202,-99 64,270-178,2 5,4 5,156-51,-177 77,2 4,2 5,0 5,190-11,-297 32,27-1,50-8,-60 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4.9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3901 227,'-79'-35,"-2"5,-121-30,159 47,-42-9,-1 2,-149-13,185 31,0 1,1 3,-1 2,1 2,-1 2,-63 19,34 1,2 3,1 3,1 3,3 4,-80 59,-317 277,-871 874,1300-1211,-29 27,-115 144,177-203,1 1,0-1,1 2,0-1,0 0,-4 13,8-18,1-1,-1 0,1 0,0 1,0-1,0 0,0 1,1-1,-1 0,1 0,0 0,0 1,0-1,0 0,0 0,1 0,0 0,-1-1,1 1,0 0,0-1,1 1,2 2,84 77,3-4,144 94,-115-87,963 692,-971-698,4-5,157 74,-218-123,1-3,1-1,0-4,2-2,-1-2,2-4,98 5,-45-17,1-4,185-37,218-88,38-64,-413 133,249-150,-306 157,-2-5,-2-3,125-128,-155 135,-3-2,-3-2,-2-2,-3-2,57-122,-83 151,-2 1,-1-2,-2 0,-1 0,-2 0,-2-1,1-59,-7 49,-3 1,-1 0,-2 0,-3 0,-26-77,1 32,-5 1,-3 2,-4 1,-4 3,-93-118,35 71,-5 5,-183-157,213 215,-3 5,-3 3,-2 4,-3 4,-2 4,-118-41,168 72,-14-5,1-2,2-2,-62-40,115 64,-1-1,1 2,-1-1,1 0,-1 1,0 0,0 0,0 1,0 0,0 0,0 0,0 1,-1-1,1 2,0-1,0 1,0 0,-8 2,-17 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6.6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1586,'97'-149,"6"4,126-134,-91 135,6 6,171-125,-207 183,4 6,2 4,4 5,129-50,-203 98,65-18,-95 31,0 2,1-1,-1 2,1 0,-1 1,1 0,-1 1,26 5,-33-4,-1 0,0 1,1-1,-1 1,0 0,0 1,-1 0,1-1,-1 2,0-1,0 1,0-1,-1 1,1 1,-1-1,-1 1,1-1,-1 1,0 0,0 0,0 1,-1-1,0 0,2 11,0 6,-1 1,-1-1,0 1,-2-1,-1 1,-4 23,-12 64,-5-1,-44 131,-97 213,-24-1,-354 623,370-811,159-247,12-18,0 1,0-1,0 0,0 0,0 0,0 0,0 0,0 0,0 0,0 0,0 1,0-1,0 0,0 0,0 0,0 0,1 0,-1 0,0 0,0 0,0 1,0-1,0 0,0 0,0 0,0 0,0 0,0 0,0 0,0 0,0 0,1 0,-1 0,0 0,0 0,0 0,0 0,0 1,0-1,0 0,0 0,1 0,-1 0,0 0,0 0,0 0,0 0,0 0,0-1,0 1,0 0,1 0,-1 0,0 0,0 0,0 0,0 0,0 0,0 0,0 0,0 0,0 0,1 0,-1 0,0 0,0-1,0 1,0 0,0 0,34-23,-13 7,187-121,318-156,-356 215,3 6,282-75,-419 137,-22 5,0 0,1 2,0-1,-1 2,1 0,0 1,0 0,29 4,-42-3,0 1,-1 0,1-1,0 1,-1 0,1 0,-1 0,1 0,-1 1,0-1,1 0,-1 1,0-1,0 0,0 1,0-1,0 1,0 0,-1-1,1 1,0 0,-1 0,1-1,-1 1,0 0,1 0,-1 0,0-1,0 1,-1 3,1 8,-2-1,1 1,-6 16,5-19,-10 33,-1 0,-3-1,-1-1,-2-1,-2 0,-1-2,-54 71,-229 227,234-263,-207 202,76-79,-189 238,385-425,-19 23,24-31,0 0,0 0,1 0,-1 0,0 0,0 0,0-1,0 1,-1 0,1 0,0-1,0 1,0-1,-1 1,1-1,0 1,0-1,-1 0,1 1,-3-1,-2-6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37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2411 0,'-23'1,"0"1,1 1,0 0,-39 13,-86 39,131-49,-143 63,4 6,3 7,3 7,5 5,4 8,-158 147,201-155,4 5,4 4,-95 143,124-152,3 3,5 3,5 1,-48 147,62-137,5 1,6 1,3 2,6-1,6 2,4 0,14 141,-1-165,3-1,5-1,4 0,3-2,4 0,4-2,4-2,3-1,80 120,-94-165,2-3,2 0,1-2,1-1,2-1,1-2,41 26,-31-28,1-2,1-1,1-3,2-2,86 22,-37-19,0-4,1-4,1-5,0-4,0-4,103-14,-117 2,-1-3,-1-5,0-3,-1-3,-2-5,-1-3,97-54,-68 21,-3-5,102-89,177-193,-19-43,-289 299,-3-4,79-142,-129 195,-1-1,-3-1,-2 0,24-101,-36 113,-1 0,-2 0,-2-1,-2 1,-1-1,-1 1,-14-64,-1 36,-3 2,-3 0,-2 1,-40-70,-3 16,-90-121,65 118,-164-166,-135-79,387 360,-1 1,1-1,-1 1,0 0,0 1,-1 0,1-1,-1 2,0-1,-12-2,5 3,-1 1,1 1,0 0,-15 3,11-2,-61 3,1-3,0-4,-106-17,132 11,1-3,0-1,0-3,2-2,-91-47,106 45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48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1581,'0'-7,"1"-1,0 1,0 0,1 0,0-1,0 1,1 0,0 1,0-1,1 0,-1 1,1 0,1 0,-1 0,1 0,8-6,9-8,1 1,47-29,-42 30,372-233,12 18,483-198,-709 355,4 8,2 9,2 7,344-43,1183 4,2 134,-1421-32,961 52,-8 80,-559-14,-18 60,-579-153,158 83,-202-88,-1 3,-1 3,-2 1,49 49,3 6,-64-61,-1 3,-2 1,-1 1,46 66,80 123,-161-226,0 1,0-1,0 0,0 1,1-1,-1 0,0 1,0-1,0 0,0 0,0 1,0-1,0 0,0 1,1-1,-1 0,0 0,0 1,0-1,1 0,-1 0,0 0,0 1,1-1,-1 0,0 0,0 0,1 0,-1 0,0 1,0-1,1 0,-1 0,0 0,1 0,-1 0,0 0,1 0,-1 0,0 0,0 0,1 0,-1 0,0 0,1 0,-1-1,0 1,0 0,1 0,-1 0,0 0,1 0,-1-1,0 1,0 0,0 0,1 0,-1-1,4-26,-9-40,-71-315,42 222,-60-225,94 384,-1-1,1 1,-1-1,1 0,-1 0,1 1,0-1,0 0,0 0,0 1,0-1,0 0,0 0,1 1,-1-1,2-2,-2 4,1 0,0 0,-1 0,1 0,0 0,-1 0,1 0,0 0,0 1,-1-1,1 0,0 0,-1 1,1-1,-1 0,1 1,0-1,-1 0,1 1,-1-1,1 1,-1-1,1 1,-1-1,0 1,1 0,39 52,112 235,-55-99,232 380,-325-562,3 3,-1 0,0 1,6 17,-11-28,0 1,-1 0,1 0,-1 0,0 0,1 0,-1 0,0 0,0 0,1 0,-1 0,0 0,0 0,0 0,0 0,0 0,0 0,-1 0,1 0,0 0,0 0,-1 0,1-1,-1 1,1 0,0 0,-1 0,0 0,1 0,-1-1,0 1,1 0,-1 0,0-1,0 1,1-1,-1 1,0-1,0 1,0-1,0 1,0-1,0 0,0 1,0-1,0 0,0 0,0 0,0 0,0 0,0 0,-1 0,-12-2,0 0,1-1,-1-1,1 0,0-1,0 0,-21-12,1 1,-61-21,-1 4,-1 5,-1 3,-2 5,0 4,0 5,-2 4,-154 8,240 0,-1 1,1 0,-1 1,-25 8,35-9,0 0,0 1,1-1,-1 2,1-1,0 0,-1 1,2 0,-1 0,0 1,1-1,0 1,0 0,-5 7,-4 8,9-16,1 0,0 0,0 0,0 1,1-1,0 1,0-1,-2 7,5-11,0-1,0 1,0 0,0 0,0-1,0 1,0 0,0-1,0 1,0-1,0 1,0-1,0 0,-1 1,1-1,0 0,0 0,-1 1,2-2,415-414,-363 360,559-631,-566 628,-37 43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55.8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331 258,'-6'0,"1"1,-1 0,0 1,1-1,-1 1,1 0,-1 1,1-1,0 1,0 0,0 0,1 0,-1 1,1 0,0 0,-1 0,-4 8,-7 8,1 1,-19 35,32-52,-27 49,2 1,3 2,-21 68,33-84,3 0,1 0,2 1,1-1,2 68,3-105,0-1,0 1,1 0,-1-1,1 1,-1 0,1-1,0 1,0-1,0 1,0-1,0 0,1 1,-1-1,1 0,-1 0,1 0,0 0,0 0,0 0,0-1,0 1,0-1,1 1,-1-1,0 0,1 0,-1 0,1 0,-1 0,1 0,5 0,6 0,1 0,0-1,0-1,29-5,3 1,-36 5,0-1,0 0,0-1,0 0,0 0,0-1,17-8,-22 8,-1-1,1 0,0 0,-1 0,0-1,0 1,0-1,-1-1,1 1,-1-1,0 0,-1 1,5-11,7-19,-2 0,-1-1,-2-1,-1 1,-3-1,4-50,-5-10,-9-120,-2 170,-1 0,-3 0,-1 1,-20-50,30 92,0 1,-1-1,1 0,-1 1,0-1,1 1,-2 0,1-1,0 1,-1 0,1 0,-1 0,0 1,0-1,0 1,-5-4,-9-1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56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6:58.4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 0,'-5'0,"0"4,-1 6,-3 5,1 5,0 3,-1 2,0 5,1 2,3-1,2 0,1-2,2-2,-5-4,0-3,0-5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3.5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0,'2'6,"-1"0,1-1,0 1,0-1,0 0,1 0,0 0,0 0,0 0,1-1,0 1,0-1,0 0,5 5,77 63,-77-65,323 214,-224-156,-3 4,99 88,-99-57,-91-88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00.0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0 180,'1'-4,"0"1,0-1,0 0,0 1,0-1,1 1,0-1,0 1,0 0,0 0,0 0,1 0,3-3,37-35,-41 39,8-7,1 0,0 1,0 0,0 1,1 0,0 1,0 0,1 1,-1 0,1 1,0 1,1 0,-1 0,0 2,26-1,-7 3,-1 1,0 2,0 1,32 9,-45-9,-1 0,0 2,0 0,-1 1,1 0,-2 2,0-1,20 18,-31-24,-1 0,0 1,0-1,0 1,0 0,-1 0,1 0,-1 0,0 0,-1 0,1 1,-1-1,1 1,-1-1,-1 1,1 0,-1-1,1 1,-1-1,-1 1,1 0,-1-1,0 1,0-1,0 1,0-1,-1 1,-3 7,-7 10,0 0,-2-1,0 0,-23 24,4-3,-327 518,359-559,-20 32,13-22,1 0,-1 1,2-1,0 1,0 0,1 1,0 0,2-1,-4 18,7-30,0 1,0-1,-1 0,1 1,0-1,0 1,0-1,1 0,-1 1,0-1,0 0,0 1,0-1,0 1,0-1,0 0,1 1,-1-1,0 0,0 1,1-1,-1 0,0 1,0-1,1 0,-1 0,0 1,1-1,-1 0,0 0,1 0,-1 1,0-1,1 0,-1 0,1 0,-1 0,0 0,1 0,-1 0,1 0,-1 0,0 0,1 0,-1 0,1 0,-1 0,0 0,1 0,-1-1,0 1,1 0,-1 0,0 0,1 0,-1-1,0 1,1 0,-1 0,0-1,1 1,-1 0,0-1,0 1,1-1,21-18,4-10,-2 1,1 1,38-31,-54 51,0 0,1 1,0 0,0 1,0 0,1 0,-1 1,1 1,0 0,0 0,21-2,12 2,0-2,83-21,35-7,-116 26,0-2,78-26,-119 33,0 0,0 0,0-1,0 0,0 0,-1 0,8-7,-3-1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10.8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1,'-1'14,"1"0,0 1,1-1,1 0,0 0,1 0,0 0,1-1,1 1,0-1,13 25,631 978,-363-610,416 575,-407-570,41 56,23-23,-289-370,3-3,3-4,133 91,277 128,-348-215,228 80,-277-122,2-3,1-5,172 19,-206-36,65-4,-102-1,1-2,0 0,-1-1,0-1,0-1,25-11,-28 10,1 1,29-6,21-6,-41 10,0 0,1 2,0 1,45-1,123 8,-75 1,2-9,207-36,-235 26,51 6,-64 6,-26-5,-44 6,-1 1,0 0,25 0,-32 2,0 0,-1 1,1 0,0 0,-1 1,1-1,-1 1,0 0,1 0,-1 0,0 0,0 1,-1 0,7 5,10 13,0 1,31 44,-15-17,723 1012,-413-563,-222-313,-123-184,0 1,0-1,0 0,0 1,0-1,0 0,0 0,0 0,0 0,1 0,-1 0,0 0,1 0,1 0,-2-1,-1 0,1 0,-1 0,0 0,1 0,-1-1,0 1,1 0,-1 0,1 0,-1-1,0 1,0 0,1-1,-1 1,0 0,1-1,-1 1,0 0,0-1,0 1,1 0,-1-1,0 1,0-1,0 1,0 0,0-1,0 1,0-1,0 1,0-1,-3-50,-21-37,-4 1,-49-106,-116-207,44 99,-445-888,523 1052,27 57,-24-54,173 322,58 137,193 546,-352-858,-1-6,0 1,-1 1,0-1,0 0,-1 0,1 10,-2-16,0 0,-1 0,1-1,0 1,-1 0,1-1,-1 1,0 0,1-1,-1 1,0-1,0 1,0-1,0 1,0-1,-1 0,1 1,0-1,-1 0,1 0,0 0,-1 0,0 0,1 0,-1-1,1 1,-1 0,0-1,1 1,-1-1,0 0,0 0,1 1,-4-1,-330 25,40-3,51 7,-357 88,462-79,2 6,2 6,-250 132,350-164,35-17,0-1,0 0,0 0,0 0,0 0,0 0,-1 0,1 1,0-1,0 0,0 0,0 0,0 0,-1 0,1 0,0 0,0 0,0 0,0 0,0 0,-1 0,1 0,0 0,0 0,0 0,0 0,-1 0,1 0,0 0,0 0,0 0,0 0,0 0,-1 0,1 0,0 0,0 0,0 0,0-1,0 1,0 0,-1 0,1 0,0 0,0 0,0 0,0-1,0 1,0 0,0 0,0 0,0 0,0 0,0-1,0 1,0 0,0 0,-1 0,1 0,0-1,1 1,-1 0,0 0,0 0,0 0,0 0,0-1,0 1,9-18,20-22,-29 40,491-689,166-208,-630 867,-2-1,-1-1,-1-2,-2 0,-1-1,-2-2,19-52,-25 53,1 0,21-40,-22 54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11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346 26,'-73'-2,"41"0,-1 2,1 0,-46 8,73-7,1 0,0 1,0-1,0 1,0 0,0 0,0 0,1 0,-1 1,1-1,-1 1,1 0,0 0,0 0,-4 6,3-2,0-1,0 1,1 1,0-1,0 0,1 1,0-1,-1 9,0 8,1-1,1 1,1 0,6 41,-1-34,2 0,1-1,1 0,1 0,2-1,1-1,1 0,2 0,1-2,0 0,25 26,-23-30,1-1,2 0,0-2,1 0,0-2,2 0,0-2,0-1,2-1,0-1,55 16,-42-18,1-2,1-3,-1 0,1-3,-1-1,1-3,0-1,-1-2,49-12,-67 11,-1-1,0-1,0-2,-1 0,0-1,-1 0,32-26,-38 25,-1 0,0-1,-1 0,-1-1,0 0,-1-1,0 0,-1-1,-1 0,12-34,-16 37,0 0,-1 0,-1-1,0 1,-1-1,0 1,-1-1,-1 0,0 1,-1-1,-1 1,0-1,0 1,-1 0,-1 1,0-1,-1 1,-12-20,5 13,-1 0,0 1,-2 0,0 2,-1-1,-1 2,0 0,-1 2,0 0,-24-11,37 20,-1 1,0 1,-1-1,1 1,0 1,-1-1,1 1,-1 0,-12 1,-69 11,73-7,0-2,-1 0,1 0,0-1,0-2,-20-1,4-4,-17-2,1-3,-75-26,84 23,26 10,0-1,1 0,-1 0,1-2,0 1,0-1,-12-11,10 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12.4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11,'0'-5,"0"0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14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557 926,'17'-1,"-1"0,1 2,-1 0,0 1,1 0,-1 2,0 0,0 0,-1 1,1 2,-1-1,14 10,24 18,-2 3,62 57,-110-92,0 1,-1-1,1 1,-1-1,0 1,0 0,0-1,0 1,-1 0,1 1,-1-1,1 0,-1 0,0 1,0-1,-1 0,1 1,-1-1,0 1,0-1,0 1,0-1,0 0,-1 1,1-1,-2 4,0-2,-1 0,1-1,-1 0,0 1,0-1,0 0,0 0,-1-1,0 1,1-1,-1 0,-1 0,1 0,0 0,-1-1,1 1,-8 1,7-2,-1-1,1 0,0 0,-1 0,1-1,-1 0,1 0,-1 0,1-1,-1 0,1 0,-1 0,1-1,0 0,0 0,0 0,0 0,0-1,0 0,1 0,-1 0,1 0,-7-8,-11-10,2-1,1 0,-21-32,18 25,-32-47,3-2,4-2,3-1,4-3,4-1,3-2,-25-107,45 143,-6-24,-43-110,62 183,-1 0,0 0,1 0,-1 0,0 1,0-1,0 0,0 1,0-1,0 1,-1-1,1 1,0-1,-1 1,1 0,-1 0,1 0,-1 0,0 0,0 0,1 0,-1 0,0 1,0-1,0 1,0-1,0 1,0 0,-3 0,2 0,1 1,-1 1,1-1,0 0,-1 0,1 1,0-1,0 1,0 0,0 0,0 0,1 0,-1 0,0 0,1 0,0 0,-1 1,1-1,0 0,0 1,-1 3,-131 407,131-404,-4 10,2 0,0 0,0 0,0 25,4-40,0 0,0 0,0 0,1 0,-1 0,1-1,0 1,0 0,1 0,-1 0,1-1,-1 1,1-1,0 1,1-1,-1 0,0 0,1 0,0 0,0 0,0 0,0-1,0 1,0-1,1 0,-1 0,5 1,15 5,0-2,1 0,44 3,-35-5,42 11,-39-7,1-2,0-1,0-2,53-3,32 3,-111-2,0 0,1 1,-1 0,0 1,-1 0,20 8,-15-2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26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5363 0,'1'35,"-2"0,-1-1,-2 1,-1-1,-15 53,-253 658,199-583,-7-3,-146 216,192-324,-308 433,-33-27,-105 36,87-98,137-136,228-229,-303 292,-25-28,232-206,-5-6,-225 107,-454 207,329-154,440-219,33-17,-1-1,1 0,-1-1,0 1,-1-2,1 1,-1-1,1 0,-1-1,-15 2,22-4,1-1,-1 1,1-1,-1 0,1 1,-1-1,1 0,0 0,-1 0,1 0,0 0,0 0,0 0,0-1,0 1,0 0,0-1,0 1,0-1,1 1,-1-1,0 1,1-1,-1 1,1-1,0 1,0-1,0 0,-1 1,2-3,-1-58,1 50,0-11,2 1,1-1,0 1,2 0,9-24,-4 10,9-66,-2 8,30-149,-31 144,4 0,37-108,-56 204,14-35,-7 32,-5 25,-2 380,-5-189,3-139,2 15,-4-1,-4 1,-18 92,13-126,3-10,-2-1,-19 51,13-67,9-20,9-20,1 3,0 0,2-1,-1 2,1-1,1 0,0 1,1 0,8-11,-9 16,0 0,1 0,-1 1,1 0,0 0,0 0,1 1,-1 0,1 1,0 0,0 0,0 0,12-1,84-16,119-6,109 9,-135 17,-1 8,342 59,-495-57,-32-7,-1 0,1-1,0 0,12 0,-22-2,-1 1,1-1,-1 0,1 0,0 0,-1 0,1 0,-1-1,1 1,-1 0,1 0,-1 0,1 0,0-1,-1 1,1 0,-1 0,1-1,-1 1,1 0,-1-1,0 1,1-1,-1 1,1-1,-1 1,0 0,1-1,-1 1,0-1,0 0,1 1,-1-1,-6-21,-23-19,-280-284,152 168,-390-430,443 463,98 119,-1 1,0-1,-1 1,1 1,-1-1,1 1,-1 0,0 1,-10-2,-32-12,8-1,1-2,0-2,2-2,-67-51,84 52,1-2,1-1,1-1,-27-48,-25-35,71 109,0-1,0 1,0-1,-1 1,1 0,0-1,0 1,-1-1,1 1,0 0,-1-1,1 1,-1 0,1-1,0 1,-1 0,1 0,-1-1,1 1,-1 0,1 0,-1 0,1-1,-1 1,1 0,-1 0,1 0,-1 0,1 0,-1 0,1 0,-1 0,0 1,-6 16,5 42,2-45,-23 211,11-134,-1 113,14-88,-1-92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28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130 142,'-4'0,"1"1,-1 0,1 0,0 0,0 0,-1 0,1 0,0 1,0 0,0-1,0 1,1 1,-1-1,0 0,1 0,0 1,-1 0,1-1,0 1,0 0,1 0,-1 0,0 0,1 0,-1 5,-5 10,0 2,2-1,-4 22,7-32,-11 73,-6 140,21 84,-2-277,7 80,-6-100,0 0,1-1,0 1,1 0,0-1,0 0,0 0,1 0,7 10,-9-15,0 0,1-1,-1 0,0 0,1 1,-1-1,1-1,0 1,0 0,-1-1,1 1,0-1,0 0,1 0,-1 0,0 0,0-1,0 1,1-1,-1 0,0 0,0 0,1 0,-1-1,0 1,0-1,0 0,0 0,0 0,0 0,0-1,0 1,4-3,10-7,0 0,-1-1,0 0,18-19,-17 15,-11 10,-1 0,0 0,0 0,-1 0,0-1,0 0,0 0,-1 0,5-15,14-74,-16 66,1-15,-2 1,-1-1,-3 0,-1 0,-3 0,-1 0,-2 1,-3-1,-1 2,-16-45,1 9,11 29,-2 1,-42-86,46 116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28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29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0 561,'37'-50,"-11"13,41-50,-18 24,2 2,60-56,-87 94,-8 7,1 0,0 1,1 1,1 0,0 2,1 0,22-10,-41 22,0 0,0 0,-1-1,1 1,0 0,0 0,0 0,0 0,0 0,0 0,0 0,0 0,0 1,0-1,0 0,0 0,-1 1,1-1,0 1,0-1,0 1,0-1,-1 1,1-1,0 1,-1 0,1-1,0 1,-1 0,1 0,-1-1,1 1,-1 0,1 0,-1 0,0 0,1 0,-1-1,0 1,0 0,0 0,0 0,0 0,0 0,0 0,0 0,0 0,0 2,-7 48,-73 175,54-161,2 0,-17 81,40-142,0 0,0-1,1 1,-1 0,1 0,0 0,1 0,-1 0,0 0,1 0,0 0,0 0,0-1,3 7,-2-8,-1 0,1-1,-1 1,1-1,0 1,0-1,-1 0,1 0,0 1,0-1,0 0,0-1,1 1,-1 0,0-1,0 1,0-1,1 0,-1 1,0-1,0 0,1-1,-1 1,0 0,0-1,5 0,70-13,0 5,0 2,1 4,138 13,-206-9,-1 0,0 1,0 0,1 0,-2 1,1 1,0-1,-1 1,11 7,-16-9,0 1,-1-1,1 1,-1 0,1-1,-1 1,0 0,0 0,0 1,0-1,-1 0,1 1,-1-1,0 1,0-1,0 1,-1-1,1 1,-1 0,0-1,0 1,0 0,0-1,-1 1,1 0,-3 5,-6 19,-1 0,-2 0,0-1,-2-1,-1 0,-36 46,-15 26,42-55,-23 37,-2-1,-74 87,99-141,4-8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32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1646,'2'16,"0"-1,1 0,0 1,1-2,1 1,1 0,0-1,13 24,-2-5,242 441,34-17,157 152,-349-494,4-5,234 188,-253-237,2-5,3-3,3-4,1-5,2-4,2-4,125 29,-45-26,1-9,2-7,235 0,-10-36,-344 7,0-4,-1-2,0-3,83-31,-131 40,0-1,-1-1,0 0,0 0,-1-1,0-1,-1 0,0-1,0 0,-1-1,0 0,-1 0,-1-1,0 0,-1-1,0 0,-1 0,-1 0,0-1,4-18,-1-9,-1-1,-2 0,-2 0,-2 0,-2 0,-7-49,-8-25,-6 1,-4 1,-6 1,-4 2,-5 2,-5 1,-69-116,25 73,-7 4,-6 5,-7 4,-141-139,-54-22,-110-116,381 375,-34-52,45 60,0 0,-2 2,-46-44,54 62,-1 1,0 2,-1-1,0 2,-39-13,-26-13,-21-25,2-4,3-5,2-4,-104-102,195 169,0 1,1 0,-1 0,-1 1,-14-7,21 10,0 1,0 0,0-1,0 1,0 0,-1-1,1 1,0 0,0 0,0 0,-1 0,1 0,0 0,0 0,0 1,0-1,0 0,-1 1,1-1,-1 1,1 1,0-1,0 0,1 0,-1 1,0-1,1 0,-1 1,1-1,-1 0,1 1,0-1,0 1,-1-1,1 1,0-1,0 1,1-1,-1 0,0 1,0-1,1 3,12 51,2-1,35 81,-3-6,-33-88,11 35,31 151,-55-223,10 43,-11-47,0 0,0-1,0 1,0 0,0 0,0 0,0-1,0 1,0 0,0 0,0 0,0-1,0 1,0 0,0 0,0 0,0-1,0 1,0 0,0 0,0 0,0-1,0 1,0 0,1 0,-1 0,0 0,0 0,0-1,0 1,0 0,1 0,-1 0,0 0,0 0,0 0,0-1,1 1,-1 0,0 0,0 0,0 0,1 0,-1 0,0 0,0 0,0 0,1 0,-1 0,0 0,0 0,0 0,1 0,-1 0,0 0,0 0,0 0,0 1,1-1,-1 0,0 0,0 0,0 0,0 0,1 0,-1 1,3-20,-1-97,-5 1,-5 0,-34-166,11 144,-6-32,37 167,-1-1,1 1,-1 0,1 0,0-1,0 1,0 0,0-1,0 1,0 0,1 0,-1-1,1 1,0 0,0 0,-1 0,1 0,1 0,-1 0,0 0,0 0,1 0,-1 1,1-1,-1 0,1 1,0-1,0 1,0 0,0-1,0 1,0 0,0 0,0 1,0-1,0 0,0 1,1-1,-1 1,0-1,0 1,5 0,10 1,0 0,0 1,-1 1,31 9,-19-5,58 13,0-3,1-5,126 2,-208-14,0 0,1 0,-1 0,0 1,0 0,0 0,1 0,-1 1,0-1,6 4,-10-4,0-1,0 1,-1 0,1-1,0 1,-1 0,1-1,0 1,-1 0,1 0,-1 0,0-1,1 1,-1 0,1 0,-1 0,0 0,0 0,1 0,-1 0,0 0,0 0,0 1,-1 0,1 1,-1 0,0-1,0 1,0-1,0 1,-1-1,1 1,-1-1,1 0,-5 5,-121 131,-29 36,102-100,-71 133,-23 92,93-184,46-94,3-4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4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0 785,'64'-58,"3"3,100-63,158-74,-106 65,172-97,-371 214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33.8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183 1,'-4'0,"1"1,0 0,-1 0,1 0,0 0,-1 1,1-1,0 1,0 0,0 0,0 0,1 0,-1 1,0-1,1 1,0-1,0 1,-1 0,2 0,-1 0,-3 6,-5 11,1 0,-9 29,13-34,-13 42,2 1,2 0,3 1,3 0,2 0,3 1,8 102,-6-159,1-1,0 0,0 1,0-1,1 0,-1 0,0 1,1-1,0 0,-1 0,1 1,0-1,0 0,0 0,1 0,-1 0,0 0,1-1,-1 1,1 0,0-1,-1 1,1-1,0 1,0-1,0 0,0 0,0 0,0 0,0 0,1 0,-1 0,0-1,0 1,1-1,-1 0,0 0,1 0,-1 0,0 0,1 0,-1 0,0-1,5-1,10-3,-1-1,1-1,-1-1,28-17,-24 13,-2 2,0-1,0-1,-1-1,-1 0,0-1,25-29,-33 33,-1 0,-1 0,0-1,0 0,-1 0,0 0,-1-1,0 1,-1-1,0 0,-1 0,-1-1,1-11,-7-268,5 289,0 0,0 0,0 0,-1 1,1-1,-1 0,1 0,-1 0,0 1,-1-1,1 1,0-1,-1 1,1-1,-1 1,0 0,1-1,-1 1,0 0,-1 0,1 1,0-1,0 0,-4-1,2 2,1 0,0 1,0-1,0 1,-1 0,1 0,0 0,0 1,0-1,-1 1,1-1,0 1,0 0,0 0,0 1,0-1,0 0,0 1,1 0,-1 0,-3 3,-70 65,65-56,-2-1,0-1,0 0,-1-1,-1 0,0-1,-24 12,31-21,13-9,18-13,-20 19,13-12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34.3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35.1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1 863,'1'-19,"1"-1,1 0,1 1,0 0,2 0,0 0,1 0,1 1,1 0,14-20,11-14,78-91,80-71,-139 161,110-86,-157 135,-1 0,1 1,1-1,-1 1,0 0,1 0,0 1,-1 0,1 0,0 1,0 0,0 0,0 1,12 0,-9 1,0 1,-1 0,1 0,0 1,-1 1,0-1,1 2,-1-1,10 8,6 7,0 0,-2 2,0 1,-2 0,30 41,16 30,87 162,32 116,-111-215,-62-130,31 63,59 166,-94-205,-7-30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35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0 478,'0'-4,"0"-6,5-1,5-3,5 0,5-5,7-4,8-6,6-8,5-5,8 0,-2 3,-5-1,-2 3,-4 2,-10 4,-9 3,-9 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44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6000 2216,'1'-1,"1"0,-1 1,1-1,-1 0,0 0,1 0,-1-1,0 1,0 0,0 0,0-1,0 1,0 0,0-1,0 1,0-1,-1 1,1-1,-1 1,1-1,0-3,10-16,-14 77,-136 707,124-701,-69 275,52-232,-52 119,25-96,-5-3,-6-3,-5-2,-5-5,-5-2,-4-5,-6-4,-4-4,-189 149,208-193,-2-2,-3-5,-2-3,-1-4,-159 52,130-61,-1-4,-1-6,-1-5,-146 3,99-20,1-8,0-7,1-7,1-7,1-7,2-8,-167-67,135 30,4-8,4-8,-275-191,375 227,2-4,4-4,-139-152,185 182,3-2,1-1,2-1,2-1,1-2,3 0,2-2,2 0,1 0,-11-69,15 21,4-1,4 1,5-1,25-188,6 103,92-291,-86 350,6 3,6 1,4 3,5 2,121-172,-133 224,3 2,3 1,2 4,75-58,-79 73,2 3,2 3,1 1,2 3,101-35,-83 41,1 4,1 3,138-10,245 16,-125 7,577-96,-707 69,-126 23,-61 7,0-1,0-1,1-1,-2-1,1 0,0-1,-1-1,29-14,-14 1,-16 10,0 0,-1-1,-1-1,1-1,-2 0,0-1,19-21,-10 7,1 1,44-36,-37 36,37-43,-64 66,-1-1,0-1,0 1,0 0,0-1,-1 1,0-1,0 0,0 0,-1 0,1 0,-1 0,1-7,-3 10,1-1,0 1,0 0,-1-1,0 1,1 0,-1-1,0 1,0 0,0 0,0-1,-1 1,1 0,0 0,-1 1,0-1,1 0,-1 0,0 1,0-1,0 1,0-1,0 1,0 0,0 0,-1 0,1 0,0 0,-4 0,-41-13,0 3,0 1,-1 3,0 1,-73 2,116 4,-10 1,1-1,-1-1,1 0,-1-1,1 0,0-1,-22-7,35 9,0 1,1 0,-1 0,0-1,1 1,-1 0,0-1,1 1,-1 0,1-1,-1 1,1-1,-1 1,1-1,-1 1,1-1,-1 1,1-1,-1 0,1 1,0-1,-1 0,1 1,0-1,0 0,0 1,0-1,-1 0,1 1,0-1,0 0,0 0,0 0,1-1,0 1,0-1,0 0,0 1,1-1,-1 1,0-1,1 1,-1 0,1 0,-1 0,3-2,60-28,-57 28,8-4,1 2,-1-1,1 2,-1 0,1 1,0 0,1 1,19 1,-30 1,1 1,-1-1,0 1,0 1,0-1,0 1,0 0,0 0,0 1,-1 0,1 0,-1 0,1 1,-1-1,-1 1,1 0,0 1,-1-1,0 1,0 0,0 0,-1 0,0 1,3 5,5 13,-2 1,0 0,-2 0,-1 1,-1 0,2 32,-3 158,-6-130,3 74,-4 163,3-320,0 0,0-1,-1 1,1 0,0-1,-1 1,0-1,1 1,-1 0,-3 4,4-7,0 0,-1 0,1 0,-1 0,1 0,0 0,-1 0,1 0,-1 0,1 0,0 0,-1 0,1 0,0 0,-1 0,1 0,-1 0,1 0,0-1,-1 1,1 0,0 0,-1 0,1-1,0 1,-1 0,1 0,0-1,0 1,-1 0,1-1,0 1,0 0,0-1,-1 1,1 0,0-1,0 1,0-1,0 1,-28-65,22 48,-142-296,25 61,98 192,2 0,-19-84,29 60,12 72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45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1830,'-5'-164,"-31"-195,-53-156,17 108,-4 23,82 397,1 1,0-1,1 0,0 0,1-1,1 0,19 19,-17-18,481 469,-141-150,158 216,-423-452,-79-86,18 19,0-1,2-1,1-1,35 25,-62-50,0 0,0 1,0-1,0 1,0-1,0 1,-1 0,1 0,-1 0,1 0,-1 0,0 0,0 0,0 0,0 0,0 1,0-1,0 0,-1 1,0-1,1 1,-1-1,0 0,0 1,0-1,0 1,-1-1,1 0,-1 1,1-1,-1 0,0 1,0-1,-1 2,-5 10,-1 0,0-1,-1 0,-15 17,4-4,-25 33,-3-2,-2-2,-108 90,156-143,-30 21,31-22,0 0,0-1,0 1,0 0,0 0,0-1,-1 1,1-1,0 1,0-1,-1 0,1 1,0-1,0 0,-1 0,1 0,0 0,-1 0,1 0,0 0,-1 0,1-1,-2 0,3 0,-1 0,1 1,0-1,0 0,0 0,0 0,0 0,0 0,0 0,0 0,1 1,-1-1,0 0,0 0,1 0,-1 0,1 1,-1-1,1 0,-1 0,1 1,-1-1,1 0,-1 1,2-2,21-23,-20 21,125-123,174-133,-178 162,-36 31,155-153,-217 189,-8 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51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3533,'9'26,"1"-1,2 0,23 39,-29-54,0 0,1-1,1 0,-1 0,1 0,1-1,0-1,0 0,0 0,1 0,11 5,-16-10,0-1,0 0,0 0,0 0,1-1,-1 1,0-1,0-1,0 1,0-1,1 1,-1-2,0 1,0 0,-1-1,1 0,0 0,5-4,13-7,-1-1,30-25,-22 16,154-122,269-279,-364 333,-4-3,-4-5,-4-3,-5-3,-5-3,62-135,99-357,-44-16,-30 94,-124 426,0-7,4 2,63-126,-245 483,93-169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7:52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2475,'11'13,"0"0,-1 1,10 15,8 13,306 376,-229-301,167 145,-243-237,-15-11,1-1,0 0,1-2,0 1,1-2,0 0,21 8,-36-18,0 1,1-1,-1 0,0 0,0 0,0 0,0 0,0 0,0-1,0 1,0-1,0 0,0 1,0-1,0 0,0 0,0 0,0 0,-1-1,1 1,0 0,-1-1,1 1,-1-1,0 0,3-2,3-7,0 0,-1 0,7-16,-8 17,339-765,-255 568,213-521,144-325,-106 408,-334 637,-10 14,-6 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6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408 3105,'0'-1,"0"-1,1 1,0 0,-1-1,1 1,0-1,-1 1,1 0,0 0,0-1,0 1,0 0,0 0,0 0,1 0,-1 0,0 0,0 1,3-2,30-15,-31 15,35-12,1 0,59-11,-19 6,403-104,-65 16,142-35,124-22,3730-647,-2049 553,14 200,-1011 127,0 40,356 23,399-118,-677-123,-1320 95,0 5,179 10,-253 3,0-3,0-2,0-2,60-12,488-106,-315 58,271-48,236-26,224-16,156 1,4467-450,-4972 538,-194 16,16 0,-396 41,-64 8,-28-1,0 0,0 0,0 1,0-1,0 0,0 0,0 0,0 0,0 0,0 0,1 0,-1 1,0-1,0 0,0 0,0 0,0 0,0 0,0 1,0-1,0 0,0 0,0 0,0 0,0 0,0 0,0 1,0-1,-1 0,1 0,0 0,0 0,0 0,0 0,0 1,0-1,0 0,0 0,0 0,0 0,-1 0,1 0,0 0,0 0,0 0,0 0,0 1,0-1,-1 0,1 0,0 0,0 0,0 0,0 0,0 0,0 0,-1 0,1 0,0 0,0 0,0 0,0 0,0 0,-1 0,1-1,0 1,-40 11,-47 4,46-10,1 2,0 2,-45 16,53-12,-1-2,0-1,-1-2,0-1,0-1,-56 1,-10-4,2 4,-111 23,-433 113,291-62,144-42,106-23,-107 34,172-41,-1 0,0-3,-64 4,-115-10,92-3,-895 46,-3 53,759-69,-1877 172,851-82,637-53,83-5,90-9,301-31,-673 83,576-57,-282 85,478-105,2 2,1 4,-102 58,167-83,-7 5,0-1,-1 0,0-1,-1-1,1-1,-1-1,-36 6,-175 1,148-11,-236 6,-164 3,-166 6,-112 7,-603 52,-1693 313,1509-72,8 40,-348 75,1314-315,101-38,289-54,-355 2,456-29,1-5,0-3,1-3,0-4,1-4,-133-52,-161-128,291 153,61 35,0 1,-1 1,0 1,-1 1,0 1,0 2,-1 0,1 1,-1 2,-29-1,-878 11,670 1,-2235 85,2477-92,-94 3,-609 9,704-13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30.0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2820,'14'-1,"-1"0,0-2,0 0,0 0,0-1,0-1,-1 0,0-1,0 0,0 0,-1-2,13-9,18-17,61-63,-96 91,212-238,-204 225,-2 0,0-1,-1-1,-1 0,-1 0,-1-1,12-41,-11 15,-1-1,3-83,-1 7,2-79,-14-852,2 1033,0 1,2-1,1 1,1 0,0 0,2 0,1 1,0-1,2 2,0 0,1 0,1 1,1 0,1 1,0 0,2 2,0-1,0 2,37-26,-5 7,-24 15,48-26,-62 40,0 1,1 0,0 0,-1 1,1 0,0 1,0 0,18 0,-2 1,1 1,-1 2,0 0,1 2,-1 1,-1 1,1 2,34 13,180 93,-227-105,0 0,-1 1,0 1,-1 0,0 1,-1 0,0 1,9 15,28 30,-27-35,-1 0,-1 1,-2 1,0 1,-2 1,-1 0,-1 1,-1 0,13 50,14 131,-6-21,-15-106,8 107,-24-176,1 0,0-1,1 1,8 17,7 25,-18-50,6 30,2-1,2-1,0 0,31 59,-34-78,1 0,0-1,16 17,-21-25,1-1,0 0,0-1,0 1,0-1,1 0,-1 0,1-1,0 1,0-1,12 2,25 4,1-3,85 0,88-18,-129 6,-57 6,0-3,56-12,-78 13,1 0,-1 0,0-1,-1 0,1-1,-1 0,1 0,-2-1,1 0,-1 0,1-1,-2 0,8-9,17-27,-17 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5.1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503 1,'-2'7,"0"0,0 0,-1 0,0 0,0-1,-1 1,0-1,0 0,-1 0,-6 8,2-3,-126 156,-10 13,127-158,-1-1,0-1,-2 0,0-1,-35 22,39-29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49.0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1 255,'143'-4,"-1"-6,145-30,269-97,-440 93,-70 25,-96 84,13-14,1 2,-28 59,-49 120,55-108,-24 48,-344 651,423-816,-1-1,-1 1,1-1,-1 0,0-1,0 1,-7 4,11-9,-1 0,1 0,-1 0,1 0,-1-1,0 1,0 0,1-1,-1 1,0-1,0 0,1 1,-1-1,0 0,0 0,0 0,0 0,1-1,-1 1,0 0,0-1,1 0,-1 1,0-1,1 0,-1 0,0 1,1-1,-1 0,1-1,0 1,-1 0,-1-2,-7-8,1 0,0-1,0 1,1-2,0 1,1-1,-6-17,-32-101,37 106,-2-8,1 0,1-1,2 0,1 0,2-1,1-35,2 58,1 0,1 1,-1-1,2 1,0-1,0 1,1 0,1 0,0 0,0 1,1 0,0 0,1 0,0 0,1 1,0 1,0-1,1 1,0 1,0-1,15-8,4 2,0 1,0 1,1 1,1 1,0 2,0 1,39-4,-6 5,-1 3,105 7,-82 6,-1 3,164 48,155 82,-398-141,28 11,0-2,0-2,40 7,-60-14,-1-1,1 0,0-1,0 0,0-1,-1 0,1-1,0-1,-1 0,0 0,21-10,-18 6,-1 0,0-1,-1 0,0-1,0 0,15-16,-24 21,0-1,-1 0,1 0,-1 0,0 0,0-1,-1 0,1 1,-1-1,0 0,-1 0,0 0,0 0,0 0,0 0,-1 0,0 0,-1 0,-1-10,-6-16,-1 1,-1 0,-2 0,-22-40,26 53,-11-20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9:57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0,'1'95,"4"-1,18 95,-1-62,95 439,-74-448,-25-75,18 71,13 208,-17-90,-9-84,37 174,41 39,34 150,-77-78,-20-109,-6-113,39 219,-45-314,65 187,76 219,2 2,-146-452,-3 2,13 101,9 35,14 93,-51-267,6 20,18 54,-16-64,-1 0,7 65,-6 21,40 174,-11-169,6 23,-45-151,0 0,0 1,1-2,7 13,8 20,9 45,32 81,-59-165,-1-1,0 0,1 0,-1 0,1 0,-1 0,1 0,0 0,-1 0,1 0,0 0,0 0,0 0,0 0,0-1,0 1,1 0,-1-1,-1 0,0 0,1 0,-1 0,0 0,1 0,-1 0,0 0,1-1,-1 1,0 0,1 0,-1 0,0-1,1 1,-1 0,0 0,1-1,-1 1,0 0,0-1,0 1,1 0,-1-1,0 1,0 0,0-1,0 1,0-1,0 1,1-1,-1 0,0 0,1 1,-1-1,0 0,0 0,1 0,-1 0,0 0,0 0,0 0,0 0,0 0,0 0,-1 0,1 0,0 0,0 0,-1 0,1 0,0 0,-1 0,1 0,-1 1,0-1,1 0,-1 0,1 0,-1 1,0-1,-1 0,-5 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01.1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430 200,'0'-1,"0"-1,0 0,0 0,0 0,0 0,0 0,-1 1,1-1,-1 0,1 0,-1 0,0 1,1-1,-1 0,0 1,0-1,0 1,-1-1,1 1,0 0,0-1,-1 1,-2-2,2 2,-1 0,0 0,0 1,1-1,-1 0,0 1,0 0,0 0,1 0,-1 0,0 0,0 0,-5 2,-3 1,0 0,1 1,-1 1,1 0,0 0,-16 11,12-4,1 1,0 0,1 0,1 1,0 1,-17 30,-44 101,71-144,-21 53,2 1,3 1,2 1,-8 63,23-118,-2 9,0 0,1 1,0 0,1-1,2 19,-1-28,0 0,-1 1,1-1,1 0,-1 0,0 0,1 0,0-1,-1 1,1 0,0-1,0 1,1-1,-1 1,1-1,-1 0,1 0,-1 0,1-1,0 1,0-1,0 1,0-1,0 0,6 1,11 2,0 0,1-2,24 1,28 2,-37 0,-1-1,51-1,-72-4,0-1,0 0,0 0,-1-1,1-1,-1-1,0 0,0 0,15-10,56-36,113-91,-184 132,-1-1,0 0,-1 0,20-26,-27 30,0 1,-1-1,0 1,0-1,-1 0,1 0,-1 0,-1-1,1 1,-2 0,1-1,-1-14,-2-12,-1-1,-3 1,0 0,-2 1,-2-1,-1 1,-1 1,-2 0,-1 1,-1 1,-2 0,-35-44,40 60,-1 1,-1 0,0 0,0 2,-2 0,1 1,-20-9,27 16,1 1,-1 0,0 0,0 1,0 1,0-1,0 1,-1 1,1 0,0 0,1 1,-1 0,-11 3,-3 3,1 0,-1 1,-37 23,1 14,44-32,2-3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09.5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5584 0,'-12'1,"0"1,0 0,0 1,0 0,-18 8,-30 8,-161 13,68-12,-146 18,148-22,-255 60,-676 235,828-244,-105 33,52-2,-245 84,-36 8,386-129,30-4,-267 131,433-186,-20 12,0-1,-2-1,1-1,-1-2,-1-1,-29 4,57-11,1-1,-1 0,0 0,0 0,1 0,-1 0,0 0,1 0,-1 0,0 0,0 0,1 0,-1 0,0 0,1-1,-1 1,0 0,1-1,-1 1,0 0,1-1,-1 1,1-1,-1 1,1-1,-1 1,1-1,-1 1,1-1,-1 1,1-1,-1-1,1 0,0 1,0-1,0 0,1 0,-1 1,0-1,1 0,-1 1,1-1,-1 0,1 1,2-4,33-45,-35 49,8-8,-1 1,2 0,-1 0,1 1,0 0,1 0,-1 2,1-1,16-5,16-3,53-11,-81 21,789-138,-652 119,1082-173,-4-47,-341 22,-674 170,50-14,-214 49,-1-1,-1-3,50-29,181-128,-276 174,0 1,-1-1,1 0,-1 0,0 0,0-1,0 1,-1-1,3-4,-4 8,-1-1,0 1,1-1,-1 0,0 1,0-1,0 1,0-1,0 1,0-1,0 0,0 1,0-1,0 1,0-1,0 0,0 1,0-1,0 1,-1-1,1 1,0-1,0 0,-1 1,1-1,-1 0,0 0,-1 0,1 0,-1 1,1-1,-1 0,1 1,-1-1,0 1,1-1,-1 1,0 0,1 0,-1 0,-2 0,-21 1,0 1,0 2,1 0,-36 12,2-1,-533 158,334-90,105-36,-1000 283,535-169,361-92,70-19,-380 50,528-97,-89 12,42 4,85-19,0 0,0-1,0 1,0 0,0 0,0 0,0 0,1 0,-1 0,0 0,0 0,0 0,0-1,0 1,0 0,0 0,0 0,0 0,0 0,0 0,0 0,0 0,0-1,0 1,0 0,-1 0,1 0,0 0,0 0,0 0,0 0,0 0,0 0,0 0,0-1,0 1,0 0,0 0,0 0,0 0,-1 0,1 0,0 0,0 0,17-14,27-15,13 0,1 2,111-33,130-17,-208 56,225-54,1066-277,-1084 261,185-51,-423 130,-42 9,0-1,0 0,24-10,-43 14,0 0,0 0,0 0,0 0,0 0,0 0,0-1,0 1,0 0,0 0,0-1,0 1,0 0,0-1,0 1,0-1,0 0,1 1,-1-1,0 0,0 1,1-1,-1 0,0 0,1 1,-1-1,1 0,-1 0,1 0,-1 0,1 0,0 0,-1 0,1 0,0 0,0 0,0 0,0 0,0 0,0 0,0 0,0 0,0 0,0 0,1 0,-1 0,0 0,1 0,-1 0,1 0,-1 0,1 1,-1-1,1 0,-1 0,1 0,0 1,0-1,-1 0,1 1,0-1,0 1,0-1,0 1,0-1,0 1,-1-1,1 1,2-1,-21 4,0 1,0 1,1 0,0 1,0 1,-31 16,15-7,-247 117,-352 162,-17-31,-205 22,-14-60,542-169,76-14,167-28,-123 28,151-31,38-9,-1 0,1 2,0 0,-27 12,44-17,0 0,0 0,-1 0,1 0,0 0,-1 0,1 0,0 0,0 0,-1 0,1 0,0 0,-1 0,1 1,0-1,0 0,-1 0,1 0,0 0,0 1,0-1,-1 0,1 0,0 0,0 1,0-1,0 0,-1 0,1 0,0 1,0-1,0 0,0 1,0-1,0 0,0 0,0 1,0-1,0 0,0 0,0 1,0-1,0 0,0 1,0-1,0 0,0 0,0 1,0-1,0 0,0 0,0 1,1-1,-1 1,1-1,0 0,-1 0,1 0,0 0,0 0,0 0,0 0,-1-1,1 1,0 0,0 0,0-1,-1 1,1 0,0-1,-1 1,1 0,0-1,0 1,0-2,44-37,-7 6,69-47,-20 29,1 5,188-70,206-34,-432 136,2313-548,-1185 299,-1050 229,238-31,-325 61,-17 3,-1-1,-1-1,1-2,0 0,41-15,-63 19,1 1,-1-1,1 1,-1-1,1 0,-1 0,0 0,1 0,-1 0,0 0,0 0,0 0,1-1,-1 1,-1 0,1-1,0 1,0-1,0 1,-1-1,1 1,0-3,-1 3,0 1,0-1,-1 1,1 0,0-1,0 1,0-1,0 1,-1 0,1-1,0 1,-1 0,1-1,0 1,0 0,-1-1,1 1,-1 0,1 0,0-1,-1 1,1 0,0 0,-1 0,1 0,-1-1,1 1,-1 0,-25 2,-99 39,1 6,-145 75,166-73,-1523 598,744-424,655-173,-276 55,467-101,-69 1,27-3,67 0,0 0,0 0,1 1,-1 1,-14 6,13-5,0 0,0-1,-24 4,-20-2,-45 8,97-13,1 0,-1-1,0 1,0-1,0 0,0 0,0 0,0-1,0 1,0-1,1 0,-1 0,-5-2,8 2,1 1,-1-1,0 1,0-1,1 1,-1-1,1 0,-1 1,0-1,1 0,-1 1,1-1,-1 0,1 0,0 0,-1 1,1-1,0 0,0 0,-1 0,1 0,0 0,0-1,0 0,1 0,-1 0,1-1,0 1,0 0,-1 0,1 0,1 0,-1 0,0 0,0 0,1 0,1-2,5-4,1-1,0 1,0 1,0 0,1 0,0 1,1 0,11-4,94-33,-89 34,501-125,-348 93,689-138,-40 8,-15-53,-658 164,-93 33,128-34,-165 58,-21 3,-1 0,0 0,1 0,-1-1,0 0,0 0,1 0,-1 0,0 0,0-1,7-4,-13 5,0 0,0 0,0 0,0 0,-1 0,1 0,0 1,0-1,-1 1,1-1,0 1,-5 0,-15-1,0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30:30.6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8932,'4'-1,"0"0,0 0,0-1,1 1,-1-1,-1 0,8-5,12-5,7 4,0 1,0 2,1 1,0 2,-1 0,53 6,-31-3,57-4,522-17,-512 20,-90-3,0 0,0-2,0-2,-1 0,53-23,-10 5,88-29,164-49,-297 98,1 1,0 1,35 1,-40 3,0-2,0-1,1 0,-1-2,30-9,2-2,0 2,83-9,-57 11,99-26,235-79,-31-24,-91 50,-239 70,63-32,-46 19,-27 14,-1-2,-2-2,0-2,-1-1,-2-2,0-1,-2-2,-2-2,-1-1,-1-1,42-65,-33 38,-10 17,39-80,-57 96,1 0,2 1,0 1,2 1,2 0,0 1,39-39,289-284,-313 311,20-25,-4-2,57-94,-56 79,-28 49,0 1,38-36,-40 46,-2-2,0 0,-1-2,-1 0,18-33,60-124,-35 68,67-171,-30-6,87-220,0 168,-98 193,-17 26,-5-2,74-205,-111 220,5-12,-14 54,-2-1,-4 0,7-109,-10 78,-3-151,-8 169,11-99,23-5,2-13,13-73,-29 180,37-193,-38 187,27-116,-29 142,-2 0,4-100,-12-146,-5 308,0-7,1 0,1-1,0 1,1 0,1 0,1 1,0-1,0 1,2 0,10-18,11-21,-24 44,0 1,1 0,0 0,0 0,1 1,0-1,0 1,1 1,0-1,14-10,10-4,2 1,55-27,-71 42,-1 0,1 0,0 1,0 1,1 1,-1 1,1 0,17 1,124 0,110 6,-240 0,0 1,0 2,0 1,51 24,-7-3,-7-7,0 4,-2 3,66 41,-48-29,-59-33,38 25,8 12,-2 4,-3 3,83 85,-91-81,3-4,82 59,143 74,-248-161,0 2,-2 1,32 36,25 19,-59-52,-1 0,33 45,-10-11,38 41,239 251,-284-308,76 106,-83-102,74 93,137 195,-176-234,90 97,-49-64,-49-64,3-3,93 75,-145-129,0 0,-2 1,0 1,-1 1,20 39,18 27,62 57,-68-89,43 66,-76-101,2 0,1-1,0 0,29 24,89 61,-1 0,-46-28,3-5,124 75,-128-88,-2 4,99 96,16 13,-152-139,2-1,104 48,-14-9,-69-31,140 83,-164-92,-1 2,56 53,168 143,-197-171,30 27,126 95,-204-164,0-2,2-1,32 12,28 13,-32-10,60 22,-92-42,-1-1,1-2,0 0,1-1,44 1,-35-3,1 1,0 2,-1 1,0 1,-1 2,36 15,15 11,81 47,-121-58,92 45,-118-62,0-1,0 0,1-1,-1-1,1 0,20 0,-5 0,-26-3,1 1,-1-2,0 1,0-1,1 0,13-3,0-4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2.7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114 109,'-2'-3,"1"1,0 0,-1 0,0-1,1 1,-1 0,0 1,0-1,0 0,-4-2,-6-6,-3-10,12 15,0 1,0-1,0 1,-1-1,1 1,-1 0,0 0,-1 1,1-1,-1 1,1 0,-7-3,11 7,-1 0,0-1,1 1,-1 0,0 0,1 0,-1 0,1 0,-1 0,1-1,0 1,-1 0,1 0,0 0,0 1,-1-1,1 0,0 0,0 0,0 0,0 0,1 0,-1 0,0 0,0 0,1 1,-1 0,8 49,25 95,-10-55,171 920,-189-968,-2-12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1 254,'1'-5,"1"0,0 0,0 0,0 0,1 0,0 0,0 1,0 0,0-1,1 1,3-4,4-4,7-7,0 1,2 1,0 1,0 1,2 1,0 1,0 0,1 2,0 1,41-13,-55 20,0 1,0 0,0 0,0 0,1 1,-1 1,0 0,0 0,13 2,-19-1,1 0,-1 0,0 0,0 0,-1 0,1 1,0-1,0 1,-1 0,1 0,-1 0,1 0,-1 1,0-1,0 0,0 1,0-1,-1 1,1 0,-1 0,1 0,-1 0,0 0,0 0,0 0,-1 0,1 0,-1 0,1 6,-3 245,0-213,1-21,-1 1,-2-1,0 1,0-1,-2 0,-1-1,0 1,-17 29,6-19,-2 0,-1-2,-1 0,-32 30,-76 67,217-149,31-6,1 5,1 6,234-8,-336 27,1 0,0 2,0 0,0 2,34 9,-47-11,-1 0,0 0,1 1,-1 0,0-1,-1 2,1-1,0 0,-1 1,0 0,0 0,0 0,0 1,-1-1,0 1,0 0,0 0,0 0,-1 0,0 1,0-1,0 0,1 11,-1 8,-1-1,-1 1,-1 0,-1-1,-1 1,-1-1,-13 41,1-16,-2 0,-39 72,24-60,-2 0,-4-3,-1-1,-3-2,-3-2,-1-2,-3-2,-2-2,-75 51,108-83,2-2,0-1,0-1,-37 16,48-24,0 0,0 0,-1-1,1 0,0 0,-1-1,1 0,-1 0,1 0,-1-1,1 0,0 0,-1 0,1-1,0 0,-9-4,-4-3,1-1,0-1,1 0,1-1,-1-1,2-1,0 0,1-1,0 0,1-1,-17-28,28 41,0-1,0 0,1-1,-1 1,1 0,0 0,0-1,0 1,1 0,0-1,0 1,0-1,0 1,1 0,-1-1,1 1,0 0,1 0,-1-1,1 1,-1 0,1 0,1 0,-1 1,0-1,1 1,0-1,0 1,0 0,0 0,0 0,1 0,4-3,10-4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4.7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0,'0'4,"4"6,6 6,6 4,-1 3,-2 1,-4 2,-3-4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5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26,'0'-5,"0"-5,0-1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5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0 127,'11'1,"-1"0,-1 1,1 0,0 0,0 1,-1 1,1 0,-1 0,0 0,0 1,11 9,12 10,43 41,-58-49,9 7,-2 2,23 29,-39-45,-2 1,1 0,-1 0,0 0,-1 0,0 1,-1 0,0 0,4 22,-8-30,0-1,1 0,-1 0,0 0,0 0,-1 1,1-1,0 0,-1 0,1 0,-1 0,-1 3,2-4,-1-1,1 1,0 0,-1-1,1 1,-1-1,1 1,-1-1,1 0,-1 1,1-1,-1 1,0-1,1 0,-1 0,0 1,1-1,-1 0,0 0,1 0,-1 0,0 1,1-1,-1 0,-1-1,0 1,0-1,-1 0,1 0,0 0,0 0,0 0,0 0,0-1,0 1,0-1,0 1,1-1,-1 0,0 0,1 0,0 0,-1 0,1 0,0 0,-1-3,-5-11,1 1,1-1,0 0,1-1,1 1,0-1,1 1,1-1,1 0,0 0,1 1,1-1,1 0,0 1,1 0,1-1,0 2,1-1,1 1,1-1,12-17,55-76,-53 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6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982 854,'-43'41,"-112"100,-156 86,273-204,-1-1,0-2,-2-2,0-2,-2-1,-71 14,106-27,0-1,1 0,-1 0,0-1,0 0,0 0,-14-3,20 2,0 0,-1 0,1 0,0 0,0 0,0-1,0 1,0 0,0-1,0 0,1 1,-1-1,1 0,-1 0,1 0,-1 0,1 0,0 0,0 0,0 0,0-1,1 1,-1 0,0-1,1 1,0 0,0-1,-1-4,1-7,-1-1,2 1,0 0,0-1,1 1,1 0,1 0,0 0,0 0,9-17,-9 25,-1 0,1 0,0 0,1 0,-1 0,1 1,0 0,0 0,1 0,0 1,0 0,0 0,0 0,0 1,1 0,-1 0,1 1,0 0,0 0,0 0,0 1,11-1,437 10,-282 9,-1 7,168 48,-331-70,133 39,-129-36,1 1,-1 0,-1 0,1 2,-1-1,0 2,-1-1,12 12,-20-16,0 0,1 0,-1 0,-1 1,1-1,-1 0,0 1,0 0,0 0,0-1,-1 1,0 0,0 0,0 0,-1 1,1-1,-1 0,-1 0,1 0,-1 0,-1 6,0-2,-1-1,0 1,0 0,-1-1,-1 0,1 0,-1 0,0-1,-1 1,-12 12,15-18,0 1,0 0,0-1,0 0,0 1,-1-1,1-1,-1 1,0 0,1-1,-1 0,0 0,0 0,0 0,1 0,-1-1,-6 0,3 0,1-1,-1-1,1 1,-1-1,1 0,0 0,0-1,0 0,-9-5,-7-8,0-1,2 0,0-1,-17-22,31 34,-18-21,2 0,1-2,2 0,0-1,2-1,1-1,2-1,-14-46,13 24,2-1,3 1,2-2,0-83,-4-82,1-114,12 318,1-1,1 1,0 0,2 0,0 0,1 1,10-21,-2 13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6.2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54,'0'-9,"0"7,1-1,-1 1,0 0,0-1,0 1,0-1,-1 1,1 0,0-1,-1 1,0 0,0 0,1-1,-1 1,-1 0,1 0,-2-3,3 5,-1 0,1 0,0 0,-1 0,1 0,0 0,-1 0,1 0,0 0,-1 0,1 0,0 1,-1-1,1 0,0 0,-1 0,1 0,0 1,-1-1,1 0,0 0,0 1,-1-1,1 0,0 0,0 1,0-1,-1 0,1 1,0-1,0 0,0 1,0-1,0 0,0 1,0-1,0 0,-1 1,1-1,0 0,0 1,1-1,-1 0,0 1,0 0,-2 20,7 8,2 0,0 0,2 0,1-1,2 0,23 41,0 4,220 482,-240-518,-5-9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7.2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1,'3'1,"0"1,0 0,0-1,0 2,0-1,-1 0,1 0,-1 1,1-1,-1 1,0 0,0 0,-1 0,1 0,2 5,3 3,76 108,141 219,-215-322,-1 0,0 1,-2 1,0-1,-1 1,-1 0,4 32,-1-22,-1-41,1-47,-8 24,0 24,1-1,0 1,0-1,2 1,4-22,-5 30,0 1,1 0,-1 0,1 0,-1 0,1 1,0-1,0 0,1 1,-1-1,0 1,1 0,-1 0,1 0,0 0,0 0,0 0,0 1,0 0,0-1,0 1,0 0,1 0,-1 1,0-1,6 1,7-1,0 1,1 1,-1 0,0 1,0 1,0 0,0 2,-1 0,20 8,20 13,57 34,-87-46,6 3,172 104,-167-96,-1 1,0 1,39 43,-69-66,-1 0,0 0,0 0,-1 1,1-1,-1 1,0 0,0 0,-1 0,1 1,-1-1,0 1,-1-1,1 1,0 8,-5 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7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427 0,'-4'0,"-6"0,-6 0,-4 0,-2 0,-3 0,-5 0,-2 0,-4 0,0 0,1 0,3 0,3 0,1 0,2 0,1 0,4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8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1 324,'0'-4,"4"-2,10-4,11-4,15 0,16-2,22-3,17-2,15-1,10-7,6-1,-6 3,-14-1,-17-1,-15 4,-16 7,-18 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9.1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1,'1'4,"1"0,0 0,0-1,0 1,0 0,1-1,0 1,-1-1,1 0,5 5,2 2,267 301,-2-2,-232-259,147 191,-170-213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29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78,'8'-1,"0"-1,0 1,0-1,-1 0,1-1,11-5,23-8,28 1,1 4,0 2,1 3,88 5,289 40,-265-13,284 79,-354-70,-2 5,-2 4,167 94,-253-124,-1 1,0 0,-1 2,-1 1,0 0,34 41,-49-51,0 1,0 0,-1 0,0 0,0 1,-1-1,-1 1,1 0,-2 0,1 0,-1 1,-1-1,0 1,0-1,-1 1,-1-1,0 0,0 1,-1-1,0 0,-5 15,-7 10,-1-1,-2 0,-1-1,-39 52,-107 112,117-146,-3-3,-1-2,-3-2,-1-3,-2-2,-2-3,-96 45,117-66,0-1,0-2,-1-2,-1-1,1-2,-45 2,54-8,1-1,0-2,-1-1,1-1,0-2,1 0,-1-2,1-1,-30-15,-33-23,-39-16,101 51,6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0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643 814,'1'-1,"-1"-1,1 0,0 0,0 0,-1 1,1-1,1 0,-1 1,0-1,0 1,0 0,1-1,-1 1,1 0,-1 0,1-1,2 0,33-20,-32 20,42-22,199-117,39-70,-224 159,-3-3,75-89,-127 137,34-48,-39 53,1 0,-1 0,0 0,0 0,0 0,0 0,0-1,0 1,-1 0,1 0,-1-1,1 1,-1 0,0-1,0 1,0 0,0-1,-1 1,1 0,-1-1,1 1,-1 0,-1-2,0 2,0 0,0 0,0 1,0-1,0 1,-1 0,1 0,-1 0,1 0,-1 0,1 0,-1 0,1 1,-1 0,0-1,-4 1,-53 1,39 0,-24 2,-1 2,1 2,0 2,1 1,0 3,1 2,0 1,2 2,-68 41,43-17,2 3,2 2,2 4,-97 106,-143 210,262-311,1 3,3 0,3 2,-43 121,66-160,1 0,1 1,1-1,0 1,2 0,1 0,1 1,2 27,0-47,0 0,0 0,0-1,0 1,1 0,0-1,-1 1,1-1,0 0,1 1,-1-1,1 0,-1 0,1-1,0 1,0 0,0-1,0 0,0 0,1 0,-1 0,1 0,-1-1,1 1,0-1,-1 0,6 0,11 3,1-1,0-1,42-2,-30 0,220-2,0-10,-2-12,0-11,364-98,-514 104,-1-4,116-56,-176 70,-2-2,0-2,-2-1,0-2,-2-1,-1-2,-1-2,29-35,-56 58,1 0,-1 0,-1-1,0 1,6-18,-2 6,-2 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1.5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303 1,'-12'0,"1"0,-1 1,1 1,-1-1,1 2,-1 0,1 0,0 1,0 0,1 1,-1 1,1-1,0 1,1 1,-1 0,1 0,1 1,-1 0,1 1,1 0,0 0,0 0,0 1,-4 11,1-3,2 1,0 0,1 0,1 1,1-1,1 1,-3 34,7-47,-1 0,2 1,-1-1,1 0,0 0,1 1,0-1,0 0,0 0,7 12,-6-15,-1 0,1 0,1 0,-1 0,1-1,-1 1,1-1,0 0,0 0,0-1,1 1,-1-1,1 0,-1 0,1 0,0-1,7 2,-2-1,1-1,-1-1,1 1,-1-2,0 0,1 0,-1 0,0-2,0 1,11-5,20-8,42-24,-45 21,-11 5,2 1,-1-2,0-1,31-23,-53 34,1-1,-1 0,0-1,-1 0,1 0,-1 0,-1 0,1-1,-1 0,0 0,0 0,-1 0,0 0,0-1,-1 0,0 1,2-16,-3 10,0 1,0-1,-2 0,1 0,-2 0,1 0,-2 1,0-1,-7-20,54 137,1-35,65 77,-9-15,-90-115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2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1,'1'18,"1"-1,1 1,1-1,1 0,0 0,15 32,59 107,-75-149,441 716,-158-269,-269-426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3.1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1,'2'34,"0"1,3-1,1 1,1-2,22 61,79 154,-77-184,12 26,3-2,3-2,63 80,-112-165,1-1,-1 1,0-1,1 1,-1-1,0 1,1-1,-1 0,1 1,-1-1,1 0,-1 1,1-1,-1 0,1 0,-1 1,1-1,-1 0,1 0,-1 0,1 0,0 0,-1 0,1 0,-1 0,1 0,0 0,-1 0,1 0,-1 0,1 0,-1 0,1-1,-1 1,1 0,-1 0,1-1,-1 1,1 0,-1-1,1 1,-1-1,1 1,-1 0,0-1,1 1,-1-1,0 1,0-1,1 1,-1-1,0 1,0-1,1 0,-1 1,0-1,0 1,0-1,0 0,14-47,-11 33,8-10,2 0,0 1,1 0,1 1,2 1,0 0,1 1,1 1,1 1,29-22,-34 29,1 1,0 1,0 0,1 1,0 1,1 1,0 0,19-4,-28 9,1 0,0 1,0 0,0 1,0 0,0 0,0 1,0 0,0 1,0 0,-1 1,1 0,-1 0,1 1,-1 0,15 10,-2 2,-1 0,0 1,-2 2,0 0,21 27,-6 0,39 69,-60-92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4:51:27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1 976,'0'-17,"2"-1,0 1,1 0,1 0,0 0,2 0,0 1,0 0,2 0,0 0,19-27,-26 42,1-1,0 1,-1 0,1-1,0 1,0 0,0 0,0 0,0 1,0-1,0 0,0 1,0-1,0 1,0 0,1 0,-1 0,0 0,0 0,0 0,0 0,0 1,0-1,1 1,-1 0,3 1,7 3,-1 1,0 0,16 11,-6-3,47 24,1-3,78 28,-132-58,0 2,0 0,-1 0,15 11,-26-16,0 0,0 0,-1 0,1 1,0-1,-1 1,1-1,-1 1,0 0,0 0,0 0,0 0,-1 0,1 0,-1 0,0 1,1-1,-2 1,1-1,0 1,-1-1,1 1,-1-1,-1 7,1-9,0 0,0 0,0 0,0 0,0 0,-1 0,1 0,0 0,0 0,-1 0,1 0,-1 0,1 0,-1-1,1 1,-1 0,0 0,1-1,-1 1,0 0,0-1,1 1,-1 0,0-1,0 1,-1-1,1 0,0 0,0 0,-1 0,1-1,0 1,0-1,0 1,0-1,0 1,0-1,0 0,0 1,0-1,0 0,1 0,-1 1,0-1,-1-1,-2-5,-1 1,1 0,0-1,0 0,-4-12,-4-29,1 1,3-2,-3-67,8-154,4 179,1-252,-2 300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3.5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707 0,'-4'0,"-6"0,-6 4,-4 6,-2 2,-3 2,-5 3,-11-1,-10 1,-10 2,-4 2,-2-2,0-5,4-1,0 3,6-3,13-2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4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257 990,'0'-3,"-1"0,0 0,0 0,0 0,0 0,0 0,-1 1,1-1,-1 0,0 1,-2-3,3 4,0-1,-1 1,1-1,0 1,0-1,0 0,0 1,0-1,0 0,0 0,0 0,1 0,-1 1,1-1,-1 0,1 0,0 0,0 0,0 0,0 0,0 0,0 0,1 0,-1 0,2-3,-2 5,1 0,-1-1,1 1,-1 0,1-1,-1 1,1 0,-1 0,1 0,0-1,-1 1,1 0,-1 0,1 0,0 0,-1 0,1 0,0 0,-1 0,1 1,-1-1,1 0,0 0,-1 0,1 1,-1-1,1 0,-1 0,1 1,-1-1,1 1,-1-1,1 0,0 2,21 16,-19-15,36 37,-2 1,51 75,-49-63,666 1019,-686-1042,-13-20,1 0,-2 1,9 21,-47-62,-313-397,142 176,-324-520,504 729,3-1,-25-67,39 91,1 0,1-1,1 0,1 0,1 0,0 0,1-1,4-29,0 37,0 0,1 0,1 1,0-1,1 1,0 1,1-1,0 1,1 0,0 1,0 0,1 0,18-14,8-6,1 2,63-35,-52 36,1 2,2 2,0 2,67-18,-88 31,1 1,0 2,0 1,0 1,0 1,1 2,-1 1,1 2,36 7,-51-6,-1 0,0 1,0 1,-1 0,1 1,-1 0,-1 1,1 1,-1 0,-1 1,0 1,0 0,-1 0,0 1,-1 0,-1 1,0 0,0 1,-2-1,0 2,0-1,-1 1,-1 0,0 0,-1 1,-1-1,-1 1,0 0,0 17,-1-21,-1 0,0-1,-1 1,0 0,-1 0,0-1,-1 1,0-1,-1 0,0 0,-1 0,0 0,-1-1,-13 20,-3-4,0-1,-1-1,-2-1,0-1,-2-1,0-1,-1-1,-42 20,28-18,-2-2,0-2,-1-2,0-2,-65 11,58-18,10-3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5.4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1 600,'116'-10,"-89"6,0 1,-1 2,1 0,41 5,-38 2,-1 2,0 1,0 1,0 1,-1 2,45 27,2 9,69 59,-56-36,-4 4,148 170,-226-239,0 1,-1-1,0 1,0 0,-1 1,5 10,-9-17,1-1,-1 1,1 0,-1-1,0 1,0 0,0 0,0-1,0 1,0 0,0 0,0-1,-1 1,1 0,-1-1,1 1,-1 0,0-1,1 1,-1-1,0 1,0-1,0 1,0-1,0 0,-1 0,1 1,0-1,-1 0,1 0,0 0,-1 0,1-1,-1 1,0 0,1-1,-1 1,0-1,-2 1,0 0,0 0,0 0,0-1,0 0,0 0,0 0,0 0,1-1,-1 0,0 1,0-1,0 0,1-1,-1 1,0-1,1 0,-1 0,1 0,0 0,0 0,0-1,0 0,0 1,0-1,1 0,-1 0,1-1,0 1,-3-5,-4-8,1 0,0 0,1 0,1-1,-5-20,-8-48,3-1,-6-124,20-174,4 319,-3 22,3-1,2 0,1 1,2-1,17-51,-23 90,1 1,0 0,0 0,1 0,-1 0,1 0,5-5,-8 8,1 1,-1-1,1 1,-1 0,1-1,-1 1,1-1,-1 1,1 0,0 0,-1-1,1 1,-1 0,1 0,0 0,-1 0,1 0,0 0,-1-1,1 2,0-1,-1 0,1 0,0 0,-1 0,1 0,0 0,-1 1,1-1,-1 0,1 1,0-1,-1 0,1 1,-1-1,1 1,-1-1,1 0,-1 1,0-1,1 1,-1 0,1-1,-1 1,0-1,0 1,1 0,-1-1,0 1,0-1,0 1,0 0,0-1,1 1,-1 0,-1 0,7 21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6.4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538 22,'-4'1,"-1"0,1 0,0 0,0 1,0 0,0 0,1 0,-1 0,0 1,-4 4,-4 1,-39 27,1 2,3 2,-61 63,81-72,0 2,2 1,1 0,2 2,1 0,-18 44,10 10,27-81,0-1,1 1,0 0,0 1,1-1,0 0,1 0,-1 0,3 10,-2-16,0 0,0 0,0 0,1 1,-1-1,0 0,1 0,0-1,-1 1,1 0,0 0,0-1,0 1,0-1,0 0,0 1,0-1,0 0,1 0,-1-1,0 1,1 0,-1-1,0 1,1-1,-1 0,4 0,9 0,0 0,0-1,22-4,-14 1,326-27,140-20,-489 51,118-23,-107 20,0 0,0-1,0-1,0 0,-1 0,0-1,18-13,-25 16,-1 0,1-1,0 1,-1-1,0 1,0-1,0 0,0 0,0 0,-1 0,0 0,0 0,0 0,0-1,-1 1,0 0,0-1,0 1,0 0,0 0,-1-1,0 1,0 0,0 0,-1 0,-2-6,-4-11,-2 0,0 1,-21-30,6 15,-3 1,0 1,-2 1,-2 2,-1 1,0 1,-3 2,0 2,-1 1,-52-23,81 42,0 0,0 0,0 0,-1 1,0 1,1-1,-1 1,0 1,0 0,0 0,-1 1,-15 1,6 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6.9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1587 0,'-53'2,"0"3,0 2,1 2,0 2,1 2,-56 23,-281 142,38 11,277-144,2 3,-104 92,169-134,-9 7,0 0,1 2,0-1,2 2,-15 22,26-37,1 0,-1 1,0-1,1 1,-1-1,1 1,0-1,-1 1,1-1,0 1,0-1,0 1,0-1,0 1,0-1,0 1,1-1,-1 1,1-1,-1 1,1-1,-1 0,1 1,0-1,0 0,-1 1,1-1,0 0,0 0,0 0,1 0,-1 0,0 0,2 2,6 2,0 0,0 0,0 0,14 3,-5 0,176 72,4-8,3-9,266 49,-400-100,1-3,86 0,-122-10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39.0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927 825,'63'-2,"0"-3,0-2,0-4,-1-1,-1-4,-1-2,85-38,-109 32,-30 10,-6 14,-1-1,1 0,-1 0,0 1,1-1,-1 0,0 1,1-1,-1 1,0-1,0 1,1-1,-1 1,0 0,0-1,0 1,0 0,1-1,-1 1,-2 0,-18-3,1 0,-1 1,0 2,0 0,1 1,-1 1,0 1,1 0,-38 13,-13 9,-92 46,134-57,-131 67,3 7,5 7,-193 156,318-230,1 1,1 1,1 0,1 2,1 1,-26 41,46-64,0 0,0-1,1 1,-1 1,1-1,0 0,0 0,0 0,0 1,1-1,-1 0,1 1,0-1,0 0,0 1,0-1,1 1,-1-1,1 0,2 6,-1-5,1 0,-1 0,1 0,0-1,0 1,1-1,-1 0,1 0,-1 0,1-1,0 1,0-1,6 3,14 5,1-2,0 0,0-2,35 5,-55-10,508 50,4-38,-296-12,232-30,-370 19,-1-4,0-4,-1-3,-1-4,-2-3,80-41,-128 53,0-2,-1-1,-1-2,-1 0,-1-2,-1-1,-1-1,-1-1,-1-1,-1-1,-2-1,-1 0,-1-2,-1 0,-2-1,-2 0,0-1,-3 0,0-1,7-64,-10 53,-2 0,-2-1,-6-67,3 100,-1 0,0 0,-1 1,0-1,-1 0,0 1,-1 0,0 0,-1 0,-1 1,0 0,0 0,-1 1,0 0,-1 0,-17-15,-4 2,0 1,-2 1,-1 1,0 2,-42-16,72 33,0 0,0 0,0 0,-1 0,1 1,0-1,0 1,-1 0,1 0,0 0,0 1,-1-1,1 1,0-1,0 1,0 0,0 0,-1 1,2-1,-6 3,5-1,0 0,0 0,0 0,1 1,-1-1,1 1,0 0,0-1,0 1,0 0,1 0,-1 0,0 8,-1 4,1 0,1 0,0 0,1 0,1 0,1 0,4 20,-1-16,1 0,1-1,1 0,1 0,1 0,0-1,1-1,1 0,1 0,0-1,1-1,1 0,18 14,21 12,2-2,100 53,-43-32,2-4,3-5,2-6,2-5,168 33,-284-72,0 0,0 1,0-1,-1 1,1 0,0 0,-1 1,0 0,1 0,8 7,-13-9,0 0,0 1,0-1,0 0,0 1,0-1,0 1,-1-1,1 1,-1-1,1 1,-1-1,1 1,-1 0,0-1,0 1,0 2,0-1,0 0,-1 0,0 1,0-1,0 0,0 0,-1 0,1 0,-1 0,1 0,-4 4,-83 110,-149 154,226-258,-43 39,50-49,1-1,0 1,-1-1,1 0,-1 0,1 0,-1 0,0-1,0 1,0-1,0 0,0 0,0 0,-5-1,8 0,-1 0,1-1,0 1,-1-1,1 1,0-1,0 0,-1 1,1-1,0 0,0 0,0 0,0 0,0 0,0 0,0 0,0 0,0 0,1-1,-1 1,0 0,1-1,-1 1,1 0,0-1,-1 1,1 0,0-1,-1-2,-1-50,2 42,3-76,3-1,4 1,4 0,4 1,4 1,52-135,-35 128,4 3,3 2,4 2,4 2,109-128,-137 182,2 2,0 0,2 2,1 2,2 1,37-21,-68 43,0 0,0 0,0 0,0 0,0-1,0 1,0 0,0-1,-1 1,1-1,-1 0,1 1,-1-1,0 0,0 0,0 0,0 0,0 0,0 0,0 0,0 0,-1-1,1 1,-1 0,0 0,0-3,-1 1,0 1,0 0,0-1,-1 1,1-1,-1 1,0 0,0 0,0 0,-1 0,1 1,-1-1,1 1,-1-1,-5-3,5 3,0 1,-1-1,1 0,-1 1,1 0,-1 0,0 0,0 0,0 1,0-1,0 1,-1 0,1 0,0 1,0-1,-1 1,1 0,-7 0,7 2,0 0,0-1,1 1,-1 1,0-1,1 0,-1 1,1 0,0 0,0 0,0 0,0 0,1 0,-1 1,1 0,0-1,0 1,-3 7,-6 16,1 0,2 0,0 1,2 0,1 0,1 0,0 33,3-18,2 1,2-1,18 86,-17-110,2 0,0-1,1 0,0 0,2 0,0-1,1 0,1-1,0 0,1-1,18 17,-9-13,1-1,1 0,0-2,2-1,-1-1,53 21,25 0,-68-25,0 1,35 18,-66-27,0 0,0 0,0 0,-1 0,1 1,-1-1,1 1,-1 0,0-1,0 1,0 0,0 0,-1 0,1 1,-1-1,0 0,0 1,0-1,0 0,-1 1,1-1,-1 1,0-1,0 1,0-1,0 1,-1-1,1 1,-1-1,0 1,-2 3,-4 15,-1-1,0 0,-21 34,20-38,-114 195,-266 349,215-352,143-174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0.7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891 840,'-19'0,"-1"1,1 0,-37 9,46-7,-1 0,1 1,0 0,1 1,-1 0,1 1,0 0,-14 12,-13 16,2 1,1 1,2 2,-39 61,18-12,-48 107,31-32,6 3,8 3,-52 262,100-395,-10 75,16-99,0 0,1 0,1 0,0 0,0-1,1 1,6 17,-8-26,1 1,0-1,0 1,1-1,-1 0,1 1,-1-1,1 0,0 0,-1 0,1 0,0 0,0-1,0 1,1 0,-1-1,0 0,1 1,-1-1,1 0,-1 0,1 0,-1-1,1 1,0-1,-1 1,1-1,0 0,-1 0,1 0,0-1,0 1,-1 0,1-1,3-1,11-3,0-1,1-1,-2 0,22-13,-24 12,224-131,271-208,-210 110,-226 172,118-136,-176 184,-2-1,0 0,-1-1,-1 0,10-23,-19 38,0 0,0 0,-1 0,0-1,0 1,0-1,0 1,-1-1,1 1,-1-1,0 1,-1-1,1 1,-1-1,0 1,0 0,0-1,-1 1,1 0,-1 0,0 0,0 0,-1 0,1 0,-1 1,0-1,0 1,0-1,0 1,-1 0,-3-2,-3-2,-1 1,0 0,-1 1,1 0,-1 1,0 0,0 1,0 0,-16-1,-20 0,-53 2,17 1,56-1,8 2,0-1,0-1,-34-9,53 11,-1 0,1 0,0-1,0 1,0 0,-1-1,1 1,0-1,0 0,0 1,0-1,0 0,0 1,0-1,0 0,0 0,0 0,1 0,-1 0,0 0,0 0,1 0,-1 0,1-1,-1 1,1 0,0 0,-1 0,1-1,0 1,0 0,0 0,0-1,0 1,0 0,0-1,0 1,1 0,-1 0,0 0,1-1,-1 1,1 0,-1 0,2-2,4-6,0-1,0 1,1 0,11-11,-12 14,98-96,226-172,-292 245,762-581,-781 596,2-1,-1-1,0-2,17-19,-36 36,0-1,1 1,-1-1,0 1,0-1,0 1,0-1,0 0,0 1,-1-1,1 0,-1 0,1 0,-1 0,1-2,-1 3,-1 1,1-1,0 0,0 1,-1-1,1 0,0 1,-1-1,1 1,-1-1,1 1,0-1,-1 1,1-1,-1 1,0-1,1 1,-1 0,1-1,-1 1,1 0,-1 0,0-1,1 1,-1 0,0 0,0 0,-4-1,0 1,0 0,0 0,0 0,1 1,-1-1,0 1,0 1,-8 2,8-1,0-1,0 1,0 0,0 1,0-1,1 1,-1 0,1 0,0 0,1 1,-1-1,1 1,-1 0,1 0,1 0,-1 0,1 1,0-1,0 1,1-1,-1 1,0 8,0 10,0-1,2 1,0 0,6 32,11 58,5 0,55 164,104 217,-181-494,387 926,-381-913,5 10,-1 0,14 50,-23-68,0-1,0 1,0 0,0-1,-1 1,0 0,0 0,-1-1,1 1,-1 0,0-1,-1 1,1-1,-1 0,-1 1,1-1,0 0,-1 0,-6 7,7-9,0-1,0 0,0 0,-1-1,1 1,-1 0,1-1,-1 1,0-1,1 0,-1 0,0 0,0 0,0-1,0 1,0-1,0 0,0 0,0 0,0 0,0 0,0 0,0-1,0 0,0 1,1-1,-1 0,0-1,-4-1,-8-5,0-1,1 0,0-1,-13-13,12 12,-146-98,25 19,108 68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1.1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77,'8'0,"8"0,5 0,12-4,13-2,16-3,10-1,10-3,4 1,0 2,-2 4,-6 2,-17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2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245 667,'0'-2,"0"0,0 0,-1 0,1 0,1 0,-1 0,0 1,0-1,1 0,-1 0,1 0,-1 0,1 0,0 1,0-1,0 0,0 1,0-1,0 0,0 1,1-1,1-1,-1 2,0 1,-1 0,1 0,0-1,-1 1,1 0,0 0,0 1,-1-1,1 0,0 1,-1-1,1 0,0 1,-1 0,1-1,-1 1,1 0,2 2,9 6,-1 1,0 0,0 1,11 14,126 148,243 372,-376-521,-10-15,1 0,-1 1,-1-1,0 1,0 1,-1-1,0 1,0-1,2 19,-6-28,0 0,1 0,-1 0,0 0,0 0,0 0,0-1,-1 1,1 0,0 0,0 0,0 0,-1 0,1 0,-1 0,1 0,0 0,-1-1,0 1,1 0,-1 0,1-1,-1 1,0 0,0-1,1 1,-1-1,0 1,0 0,0-1,1 0,-1 1,0-1,0 0,0 1,0-1,0 0,0 0,0 0,0 0,0 0,0 0,0 0,0 0,0 0,0 0,0-1,1 1,-1 0,0-1,0 1,0 0,0-1,-1 0,-7-3,-1-1,1 1,-16-13,-26-22,2-2,-85-92,-65-115,115 131,-84-156,130 201,3-2,4-1,-38-135,66 198,-21-101,23 103,0 1,0 0,1 0,0 0,0-1,1 1,1 0,0 0,4-15,-4 22,-1-1,1 1,-1 0,1 0,0-1,0 1,0 0,0 1,0-1,0 0,1 1,-1-1,1 1,-1 0,1 0,-1 0,1 0,0 0,0 0,-1 1,1-1,0 1,0 0,-1 0,1 0,0 0,3 1,7 0,1 1,0 1,-1 0,18 7,18 9,0 3,-1 2,-2 1,49 37,163 142,81 122,-19 25,-142-153,-178-198,109 118,154 219,-274-397,-133-402,25 88,85 249,-18-130,45 202,2 0,2 0,5-66,-2 118,0 1,0-1,0 0,0 1,0-1,0 1,0-1,0 0,1 1,-1-1,0 1,0-1,0 1,1-1,-1 1,0-1,1 1,-1-1,1 1,-1-1,0 1,1-1,-1 1,1 0,-1-1,1 1,-1 0,1-1,0 1,18 6,28 36,-29-24,210 171,87 77,-84-46,316 389,-511-561,-14-16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6T05:28:42.6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0 121,'0'-9,"0"-10,4-4,2 0,-1-2,0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FB34-E134-4F1E-B19A-1FAC64179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12BB-2F40-43DF-A73C-A4111C08D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4B6A-5AF6-4090-A9D3-CFEDA95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19DC-0505-4D40-8CA9-44ACAC9C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D780-9D59-42B8-B9C3-87BF3FCA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59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B8AA-27CB-452B-A171-FE3DAA35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35FBD-BDCD-4149-BF70-E1683C56A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C063-2B6D-4E83-9804-A8E0B8F1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2215-9C03-4BC3-B76D-3841F0F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3819-8401-4DBA-A18E-625F84D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16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2C8A-2617-47BC-AA23-48E4750C6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640D0-E9A6-4AAD-98EC-98B06C97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6C19-4BAC-482E-AFD8-BEC0654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9103-7801-41E5-8F92-52A17D50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D666-FD88-4BE7-9210-2C720DCD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0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9D8-C846-4C51-A043-F01D0043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84AB-1473-4F1B-A1D9-5E758B09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AF27-137C-49E6-B305-4FC3ADAE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EBE1-3D00-475B-85CE-FD31016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C414-2295-4DB9-B8C6-EA577AC3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18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1BC-BABA-4B2B-8017-5D6C7874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FE92-1048-43F5-A9E2-4D9E6D8F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D12B-542B-4213-8B21-543977A5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5C86-EBCD-43A6-BD7C-691DC95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A32B-9D8D-4A5C-9302-D8166E12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645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9925-A8BD-42BE-BF74-B45E9E73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D074-CC2A-4199-8B6A-30F7D2CF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2858E-479D-46C0-8942-6BFEFB37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08E6-04B8-40BD-9632-EDAD6B71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BC52F-9E11-4D40-B0D9-D56F05D5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8EED-8D63-44DE-961B-D361EC45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6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EB1E-32F8-4123-A053-A14C07F3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487B-6BAD-4AF5-B16C-10E5A47D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D7DF-880B-41DC-B60B-67091E54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7CD3E-1389-4EB0-A124-1FD7E869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EF9F3-BE12-49F8-A4DE-54424D12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CD353-702D-4676-935D-B02E9CF6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5AB13-9D74-494C-8982-9C8C205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EA5A5-5F71-4E9F-B32E-D007454F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3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E894-AE8E-4736-88E6-4492A529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26822-6F89-49A1-B8C4-608A21CF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0A37D-F396-4BF6-86F8-67EB3E1C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5C00F-709E-4081-AE75-DA134414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314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59301-1E0C-42EF-B871-D63BAF48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F252-F9BC-4469-B40E-2DD6F87B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34F3C-F3B9-44D5-8E44-B9E7DDC7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52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03A3-8C82-459C-806B-3D87F08F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88D6-4418-475E-898A-2F7CC26C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D9A85-2B12-4972-A978-97A4E3D1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7D398-B202-4A93-94AF-7C1D6361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29A99-F38B-4418-8E3B-EB0B4BA9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CA90-0A53-4AF9-ADED-294384D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21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E0CC-243C-49A5-AAA9-49C99AB2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26A75-03D7-4DEF-82C5-AC1BC11CB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A8F5C-01F5-48E4-9296-AA33F373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4EE99-64D4-4EAB-BC03-EC7378B9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9B11-E212-4062-AE6A-F219025A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16F12-C5DC-4980-87CD-97D10A59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591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4E367-8C9C-4D05-807E-22C7FA33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B07F-DEC8-4F80-B48C-87B5FFC9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BB86-E259-4E31-BD06-906A0763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C158-6BEC-4CC5-B2C7-13C654924334}" type="datetimeFigureOut">
              <a:rPr lang="th-TH" smtClean="0"/>
              <a:t>06/12/63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A442-24D3-44F4-9998-EF56506BB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7469-9B89-4C05-B065-CD940CDA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F8F-52F3-40D3-B818-F61BC9C92E9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823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9" Type="http://schemas.openxmlformats.org/officeDocument/2006/relationships/image" Target="../media/image407.png"/><Relationship Id="rId21" Type="http://schemas.openxmlformats.org/officeDocument/2006/relationships/image" Target="../media/image398.png"/><Relationship Id="rId34" Type="http://schemas.openxmlformats.org/officeDocument/2006/relationships/customXml" Target="../ink/ink412.xml"/><Relationship Id="rId42" Type="http://schemas.openxmlformats.org/officeDocument/2006/relationships/customXml" Target="../ink/ink416.xml"/><Relationship Id="rId47" Type="http://schemas.openxmlformats.org/officeDocument/2006/relationships/image" Target="../media/image411.png"/><Relationship Id="rId50" Type="http://schemas.openxmlformats.org/officeDocument/2006/relationships/customXml" Target="../ink/ink420.xml"/><Relationship Id="rId55" Type="http://schemas.openxmlformats.org/officeDocument/2006/relationships/image" Target="../media/image415.png"/><Relationship Id="rId7" Type="http://schemas.openxmlformats.org/officeDocument/2006/relationships/image" Target="../media/image391.png"/><Relationship Id="rId12" Type="http://schemas.openxmlformats.org/officeDocument/2006/relationships/customXml" Target="../ink/ink401.xml"/><Relationship Id="rId17" Type="http://schemas.openxmlformats.org/officeDocument/2006/relationships/image" Target="../media/image396.png"/><Relationship Id="rId25" Type="http://schemas.openxmlformats.org/officeDocument/2006/relationships/image" Target="../media/image400.png"/><Relationship Id="rId33" Type="http://schemas.openxmlformats.org/officeDocument/2006/relationships/image" Target="../media/image404.png"/><Relationship Id="rId38" Type="http://schemas.openxmlformats.org/officeDocument/2006/relationships/customXml" Target="../ink/ink414.xml"/><Relationship Id="rId46" Type="http://schemas.openxmlformats.org/officeDocument/2006/relationships/customXml" Target="../ink/ink418.xml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0" Type="http://schemas.openxmlformats.org/officeDocument/2006/relationships/customXml" Target="../ink/ink405.xml"/><Relationship Id="rId29" Type="http://schemas.openxmlformats.org/officeDocument/2006/relationships/image" Target="../media/image402.png"/><Relationship Id="rId41" Type="http://schemas.openxmlformats.org/officeDocument/2006/relationships/image" Target="../media/image408.png"/><Relationship Id="rId54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8.xml"/><Relationship Id="rId11" Type="http://schemas.openxmlformats.org/officeDocument/2006/relationships/image" Target="../media/image393.png"/><Relationship Id="rId24" Type="http://schemas.openxmlformats.org/officeDocument/2006/relationships/customXml" Target="../ink/ink407.xml"/><Relationship Id="rId32" Type="http://schemas.openxmlformats.org/officeDocument/2006/relationships/customXml" Target="../ink/ink411.xml"/><Relationship Id="rId37" Type="http://schemas.openxmlformats.org/officeDocument/2006/relationships/image" Target="../media/image406.png"/><Relationship Id="rId40" Type="http://schemas.openxmlformats.org/officeDocument/2006/relationships/customXml" Target="../ink/ink415.xml"/><Relationship Id="rId45" Type="http://schemas.openxmlformats.org/officeDocument/2006/relationships/image" Target="../media/image410.png"/><Relationship Id="rId53" Type="http://schemas.openxmlformats.org/officeDocument/2006/relationships/image" Target="../media/image414.png"/><Relationship Id="rId5" Type="http://schemas.openxmlformats.org/officeDocument/2006/relationships/image" Target="../media/image390.png"/><Relationship Id="rId15" Type="http://schemas.openxmlformats.org/officeDocument/2006/relationships/image" Target="../media/image395.png"/><Relationship Id="rId23" Type="http://schemas.openxmlformats.org/officeDocument/2006/relationships/image" Target="../media/image399.png"/><Relationship Id="rId28" Type="http://schemas.openxmlformats.org/officeDocument/2006/relationships/customXml" Target="../ink/ink409.xml"/><Relationship Id="rId36" Type="http://schemas.openxmlformats.org/officeDocument/2006/relationships/customXml" Target="../ink/ink413.xml"/><Relationship Id="rId49" Type="http://schemas.openxmlformats.org/officeDocument/2006/relationships/image" Target="../media/image412.png"/><Relationship Id="rId10" Type="http://schemas.openxmlformats.org/officeDocument/2006/relationships/customXml" Target="../ink/ink400.xml"/><Relationship Id="rId19" Type="http://schemas.openxmlformats.org/officeDocument/2006/relationships/image" Target="../media/image397.png"/><Relationship Id="rId31" Type="http://schemas.openxmlformats.org/officeDocument/2006/relationships/image" Target="../media/image403.png"/><Relationship Id="rId44" Type="http://schemas.openxmlformats.org/officeDocument/2006/relationships/customXml" Target="../ink/ink417.xml"/><Relationship Id="rId52" Type="http://schemas.openxmlformats.org/officeDocument/2006/relationships/customXml" Target="../ink/ink421.xml"/><Relationship Id="rId4" Type="http://schemas.openxmlformats.org/officeDocument/2006/relationships/customXml" Target="../ink/ink397.xml"/><Relationship Id="rId9" Type="http://schemas.openxmlformats.org/officeDocument/2006/relationships/image" Target="../media/image392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401.png"/><Relationship Id="rId30" Type="http://schemas.openxmlformats.org/officeDocument/2006/relationships/customXml" Target="../ink/ink410.xml"/><Relationship Id="rId35" Type="http://schemas.openxmlformats.org/officeDocument/2006/relationships/image" Target="../media/image405.png"/><Relationship Id="rId43" Type="http://schemas.openxmlformats.org/officeDocument/2006/relationships/image" Target="../media/image409.png"/><Relationship Id="rId48" Type="http://schemas.openxmlformats.org/officeDocument/2006/relationships/customXml" Target="../ink/ink419.xml"/><Relationship Id="rId8" Type="http://schemas.openxmlformats.org/officeDocument/2006/relationships/customXml" Target="../ink/ink399.xml"/><Relationship Id="rId51" Type="http://schemas.openxmlformats.org/officeDocument/2006/relationships/image" Target="../media/image413.png"/><Relationship Id="rId3" Type="http://schemas.openxmlformats.org/officeDocument/2006/relationships/image" Target="../media/image38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5.xml"/><Relationship Id="rId117" Type="http://schemas.openxmlformats.org/officeDocument/2006/relationships/customXml" Target="../ink/ink482.xml"/><Relationship Id="rId21" Type="http://schemas.openxmlformats.org/officeDocument/2006/relationships/image" Target="../media/image424.png"/><Relationship Id="rId42" Type="http://schemas.openxmlformats.org/officeDocument/2006/relationships/image" Target="../media/image434.png"/><Relationship Id="rId47" Type="http://schemas.openxmlformats.org/officeDocument/2006/relationships/customXml" Target="../ink/ink446.xml"/><Relationship Id="rId63" Type="http://schemas.openxmlformats.org/officeDocument/2006/relationships/customXml" Target="../ink/ink454.xml"/><Relationship Id="rId68" Type="http://schemas.openxmlformats.org/officeDocument/2006/relationships/image" Target="../media/image446.png"/><Relationship Id="rId84" Type="http://schemas.openxmlformats.org/officeDocument/2006/relationships/customXml" Target="../ink/ink465.xml"/><Relationship Id="rId89" Type="http://schemas.openxmlformats.org/officeDocument/2006/relationships/image" Target="../media/image456.png"/><Relationship Id="rId112" Type="http://schemas.openxmlformats.org/officeDocument/2006/relationships/image" Target="../media/image466.png"/><Relationship Id="rId133" Type="http://schemas.openxmlformats.org/officeDocument/2006/relationships/image" Target="../media/image476.png"/><Relationship Id="rId138" Type="http://schemas.openxmlformats.org/officeDocument/2006/relationships/customXml" Target="../ink/ink493.xml"/><Relationship Id="rId154" Type="http://schemas.openxmlformats.org/officeDocument/2006/relationships/customXml" Target="../ink/ink501.xml"/><Relationship Id="rId159" Type="http://schemas.openxmlformats.org/officeDocument/2006/relationships/image" Target="../media/image489.png"/><Relationship Id="rId16" Type="http://schemas.openxmlformats.org/officeDocument/2006/relationships/customXml" Target="../ink/ink430.xml"/><Relationship Id="rId107" Type="http://schemas.openxmlformats.org/officeDocument/2006/relationships/customXml" Target="../ink/ink477.xml"/><Relationship Id="rId11" Type="http://schemas.openxmlformats.org/officeDocument/2006/relationships/image" Target="../media/image419.png"/><Relationship Id="rId32" Type="http://schemas.openxmlformats.org/officeDocument/2006/relationships/customXml" Target="../ink/ink438.xml"/><Relationship Id="rId37" Type="http://schemas.openxmlformats.org/officeDocument/2006/relationships/customXml" Target="../ink/ink441.xml"/><Relationship Id="rId53" Type="http://schemas.openxmlformats.org/officeDocument/2006/relationships/customXml" Target="../ink/ink449.xml"/><Relationship Id="rId58" Type="http://schemas.openxmlformats.org/officeDocument/2006/relationships/image" Target="../media/image441.png"/><Relationship Id="rId74" Type="http://schemas.openxmlformats.org/officeDocument/2006/relationships/customXml" Target="../ink/ink460.xml"/><Relationship Id="rId79" Type="http://schemas.openxmlformats.org/officeDocument/2006/relationships/image" Target="../media/image451.png"/><Relationship Id="rId102" Type="http://schemas.openxmlformats.org/officeDocument/2006/relationships/customXml" Target="../ink/ink474.xml"/><Relationship Id="rId123" Type="http://schemas.openxmlformats.org/officeDocument/2006/relationships/image" Target="../media/image471.png"/><Relationship Id="rId128" Type="http://schemas.openxmlformats.org/officeDocument/2006/relationships/customXml" Target="../ink/ink488.xml"/><Relationship Id="rId144" Type="http://schemas.openxmlformats.org/officeDocument/2006/relationships/customXml" Target="../ink/ink496.xml"/><Relationship Id="rId149" Type="http://schemas.openxmlformats.org/officeDocument/2006/relationships/image" Target="../media/image484.png"/><Relationship Id="rId5" Type="http://schemas.openxmlformats.org/officeDocument/2006/relationships/image" Target="../media/image417.png"/><Relationship Id="rId90" Type="http://schemas.openxmlformats.org/officeDocument/2006/relationships/customXml" Target="../ink/ink468.xml"/><Relationship Id="rId95" Type="http://schemas.openxmlformats.org/officeDocument/2006/relationships/image" Target="../media/image459.png"/><Relationship Id="rId160" Type="http://schemas.openxmlformats.org/officeDocument/2006/relationships/customXml" Target="../ink/ink504.xml"/><Relationship Id="rId22" Type="http://schemas.openxmlformats.org/officeDocument/2006/relationships/customXml" Target="../ink/ink433.xml"/><Relationship Id="rId27" Type="http://schemas.openxmlformats.org/officeDocument/2006/relationships/image" Target="../media/image427.png"/><Relationship Id="rId43" Type="http://schemas.openxmlformats.org/officeDocument/2006/relationships/customXml" Target="../ink/ink444.xml"/><Relationship Id="rId48" Type="http://schemas.openxmlformats.org/officeDocument/2006/relationships/image" Target="../media/image437.png"/><Relationship Id="rId64" Type="http://schemas.openxmlformats.org/officeDocument/2006/relationships/image" Target="../media/image444.png"/><Relationship Id="rId69" Type="http://schemas.openxmlformats.org/officeDocument/2006/relationships/customXml" Target="../ink/ink457.xml"/><Relationship Id="rId113" Type="http://schemas.openxmlformats.org/officeDocument/2006/relationships/customXml" Target="../ink/ink480.xml"/><Relationship Id="rId118" Type="http://schemas.openxmlformats.org/officeDocument/2006/relationships/image" Target="../media/image469.png"/><Relationship Id="rId134" Type="http://schemas.openxmlformats.org/officeDocument/2006/relationships/customXml" Target="../ink/ink491.xml"/><Relationship Id="rId139" Type="http://schemas.openxmlformats.org/officeDocument/2006/relationships/image" Target="../media/image479.png"/><Relationship Id="rId80" Type="http://schemas.openxmlformats.org/officeDocument/2006/relationships/customXml" Target="../ink/ink463.xml"/><Relationship Id="rId85" Type="http://schemas.openxmlformats.org/officeDocument/2006/relationships/image" Target="../media/image454.png"/><Relationship Id="rId150" Type="http://schemas.openxmlformats.org/officeDocument/2006/relationships/customXml" Target="../ink/ink499.xml"/><Relationship Id="rId155" Type="http://schemas.openxmlformats.org/officeDocument/2006/relationships/image" Target="../media/image487.png"/><Relationship Id="rId12" Type="http://schemas.openxmlformats.org/officeDocument/2006/relationships/customXml" Target="../ink/ink428.xml"/><Relationship Id="rId17" Type="http://schemas.openxmlformats.org/officeDocument/2006/relationships/image" Target="../media/image422.png"/><Relationship Id="rId33" Type="http://schemas.openxmlformats.org/officeDocument/2006/relationships/image" Target="../media/image430.png"/><Relationship Id="rId38" Type="http://schemas.openxmlformats.org/officeDocument/2006/relationships/image" Target="../media/image432.png"/><Relationship Id="rId59" Type="http://schemas.openxmlformats.org/officeDocument/2006/relationships/customXml" Target="../ink/ink452.xml"/><Relationship Id="rId103" Type="http://schemas.openxmlformats.org/officeDocument/2006/relationships/image" Target="../media/image463.png"/><Relationship Id="rId108" Type="http://schemas.openxmlformats.org/officeDocument/2006/relationships/image" Target="../media/image465.png"/><Relationship Id="rId124" Type="http://schemas.openxmlformats.org/officeDocument/2006/relationships/customXml" Target="../ink/ink486.xml"/><Relationship Id="rId129" Type="http://schemas.openxmlformats.org/officeDocument/2006/relationships/image" Target="../media/image474.png"/><Relationship Id="rId20" Type="http://schemas.openxmlformats.org/officeDocument/2006/relationships/customXml" Target="../ink/ink432.xml"/><Relationship Id="rId41" Type="http://schemas.openxmlformats.org/officeDocument/2006/relationships/customXml" Target="../ink/ink443.xml"/><Relationship Id="rId54" Type="http://schemas.openxmlformats.org/officeDocument/2006/relationships/image" Target="../media/image440.png"/><Relationship Id="rId62" Type="http://schemas.openxmlformats.org/officeDocument/2006/relationships/image" Target="../media/image443.png"/><Relationship Id="rId70" Type="http://schemas.openxmlformats.org/officeDocument/2006/relationships/image" Target="../media/image447.png"/><Relationship Id="rId75" Type="http://schemas.openxmlformats.org/officeDocument/2006/relationships/image" Target="../media/image449.png"/><Relationship Id="rId83" Type="http://schemas.openxmlformats.org/officeDocument/2006/relationships/image" Target="../media/image453.png"/><Relationship Id="rId88" Type="http://schemas.openxmlformats.org/officeDocument/2006/relationships/customXml" Target="../ink/ink467.xml"/><Relationship Id="rId91" Type="http://schemas.openxmlformats.org/officeDocument/2006/relationships/image" Target="../media/image457.png"/><Relationship Id="rId96" Type="http://schemas.openxmlformats.org/officeDocument/2006/relationships/customXml" Target="../ink/ink471.xml"/><Relationship Id="rId111" Type="http://schemas.openxmlformats.org/officeDocument/2006/relationships/customXml" Target="../ink/ink479.xml"/><Relationship Id="rId132" Type="http://schemas.openxmlformats.org/officeDocument/2006/relationships/customXml" Target="../ink/ink490.xml"/><Relationship Id="rId140" Type="http://schemas.openxmlformats.org/officeDocument/2006/relationships/customXml" Target="../ink/ink494.xml"/><Relationship Id="rId145" Type="http://schemas.openxmlformats.org/officeDocument/2006/relationships/image" Target="../media/image482.png"/><Relationship Id="rId153" Type="http://schemas.openxmlformats.org/officeDocument/2006/relationships/image" Target="../media/image486.png"/><Relationship Id="rId161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5.xml"/><Relationship Id="rId15" Type="http://schemas.openxmlformats.org/officeDocument/2006/relationships/image" Target="../media/image421.png"/><Relationship Id="rId23" Type="http://schemas.openxmlformats.org/officeDocument/2006/relationships/image" Target="../media/image425.png"/><Relationship Id="rId28" Type="http://schemas.openxmlformats.org/officeDocument/2006/relationships/customXml" Target="../ink/ink436.xml"/><Relationship Id="rId36" Type="http://schemas.openxmlformats.org/officeDocument/2006/relationships/customXml" Target="../ink/ink440.xml"/><Relationship Id="rId49" Type="http://schemas.openxmlformats.org/officeDocument/2006/relationships/customXml" Target="../ink/ink447.xml"/><Relationship Id="rId57" Type="http://schemas.openxmlformats.org/officeDocument/2006/relationships/customXml" Target="../ink/ink451.xml"/><Relationship Id="rId106" Type="http://schemas.openxmlformats.org/officeDocument/2006/relationships/image" Target="../media/image464.png"/><Relationship Id="rId114" Type="http://schemas.openxmlformats.org/officeDocument/2006/relationships/image" Target="../media/image467.png"/><Relationship Id="rId119" Type="http://schemas.openxmlformats.org/officeDocument/2006/relationships/customXml" Target="../ink/ink483.xml"/><Relationship Id="rId127" Type="http://schemas.openxmlformats.org/officeDocument/2006/relationships/image" Target="../media/image473.png"/><Relationship Id="rId10" Type="http://schemas.openxmlformats.org/officeDocument/2006/relationships/customXml" Target="../ink/ink427.xml"/><Relationship Id="rId31" Type="http://schemas.openxmlformats.org/officeDocument/2006/relationships/image" Target="../media/image429.png"/><Relationship Id="rId44" Type="http://schemas.openxmlformats.org/officeDocument/2006/relationships/image" Target="../media/image435.png"/><Relationship Id="rId52" Type="http://schemas.openxmlformats.org/officeDocument/2006/relationships/image" Target="../media/image439.png"/><Relationship Id="rId60" Type="http://schemas.openxmlformats.org/officeDocument/2006/relationships/image" Target="../media/image442.png"/><Relationship Id="rId65" Type="http://schemas.openxmlformats.org/officeDocument/2006/relationships/customXml" Target="../ink/ink455.xml"/><Relationship Id="rId73" Type="http://schemas.openxmlformats.org/officeDocument/2006/relationships/image" Target="../media/image448.png"/><Relationship Id="rId78" Type="http://schemas.openxmlformats.org/officeDocument/2006/relationships/customXml" Target="../ink/ink462.xml"/><Relationship Id="rId81" Type="http://schemas.openxmlformats.org/officeDocument/2006/relationships/image" Target="../media/image452.png"/><Relationship Id="rId86" Type="http://schemas.openxmlformats.org/officeDocument/2006/relationships/customXml" Target="../ink/ink466.xml"/><Relationship Id="rId94" Type="http://schemas.openxmlformats.org/officeDocument/2006/relationships/customXml" Target="../ink/ink470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Relationship Id="rId122" Type="http://schemas.openxmlformats.org/officeDocument/2006/relationships/customXml" Target="../ink/ink485.xml"/><Relationship Id="rId130" Type="http://schemas.openxmlformats.org/officeDocument/2006/relationships/customXml" Target="../ink/ink489.xml"/><Relationship Id="rId135" Type="http://schemas.openxmlformats.org/officeDocument/2006/relationships/image" Target="../media/image477.png"/><Relationship Id="rId143" Type="http://schemas.openxmlformats.org/officeDocument/2006/relationships/image" Target="../media/image481.png"/><Relationship Id="rId148" Type="http://schemas.openxmlformats.org/officeDocument/2006/relationships/customXml" Target="../ink/ink498.xml"/><Relationship Id="rId151" Type="http://schemas.openxmlformats.org/officeDocument/2006/relationships/image" Target="../media/image485.png"/><Relationship Id="rId156" Type="http://schemas.openxmlformats.org/officeDocument/2006/relationships/customXml" Target="../ink/ink502.xml"/><Relationship Id="rId4" Type="http://schemas.openxmlformats.org/officeDocument/2006/relationships/customXml" Target="../ink/ink424.xml"/><Relationship Id="rId9" Type="http://schemas.openxmlformats.org/officeDocument/2006/relationships/image" Target="../media/image180.png"/><Relationship Id="rId13" Type="http://schemas.openxmlformats.org/officeDocument/2006/relationships/image" Target="../media/image420.png"/><Relationship Id="rId18" Type="http://schemas.openxmlformats.org/officeDocument/2006/relationships/customXml" Target="../ink/ink431.xml"/><Relationship Id="rId39" Type="http://schemas.openxmlformats.org/officeDocument/2006/relationships/customXml" Target="../ink/ink442.xml"/><Relationship Id="rId109" Type="http://schemas.openxmlformats.org/officeDocument/2006/relationships/customXml" Target="../ink/ink478.xml"/><Relationship Id="rId34" Type="http://schemas.openxmlformats.org/officeDocument/2006/relationships/customXml" Target="../ink/ink439.xml"/><Relationship Id="rId50" Type="http://schemas.openxmlformats.org/officeDocument/2006/relationships/image" Target="../media/image438.png"/><Relationship Id="rId55" Type="http://schemas.openxmlformats.org/officeDocument/2006/relationships/customXml" Target="../ink/ink450.xml"/><Relationship Id="rId76" Type="http://schemas.openxmlformats.org/officeDocument/2006/relationships/customXml" Target="../ink/ink461.xml"/><Relationship Id="rId97" Type="http://schemas.openxmlformats.org/officeDocument/2006/relationships/image" Target="../media/image460.png"/><Relationship Id="rId104" Type="http://schemas.openxmlformats.org/officeDocument/2006/relationships/customXml" Target="../ink/ink475.xml"/><Relationship Id="rId120" Type="http://schemas.openxmlformats.org/officeDocument/2006/relationships/image" Target="../media/image470.png"/><Relationship Id="rId125" Type="http://schemas.openxmlformats.org/officeDocument/2006/relationships/image" Target="../media/image472.png"/><Relationship Id="rId141" Type="http://schemas.openxmlformats.org/officeDocument/2006/relationships/image" Target="../media/image480.png"/><Relationship Id="rId146" Type="http://schemas.openxmlformats.org/officeDocument/2006/relationships/customXml" Target="../ink/ink497.xml"/><Relationship Id="rId7" Type="http://schemas.openxmlformats.org/officeDocument/2006/relationships/image" Target="../media/image418.png"/><Relationship Id="rId71" Type="http://schemas.openxmlformats.org/officeDocument/2006/relationships/customXml" Target="../ink/ink458.xml"/><Relationship Id="rId92" Type="http://schemas.openxmlformats.org/officeDocument/2006/relationships/customXml" Target="../ink/ink469.xml"/><Relationship Id="rId2" Type="http://schemas.openxmlformats.org/officeDocument/2006/relationships/customXml" Target="../ink/ink423.xml"/><Relationship Id="rId29" Type="http://schemas.openxmlformats.org/officeDocument/2006/relationships/image" Target="../media/image428.png"/><Relationship Id="rId24" Type="http://schemas.openxmlformats.org/officeDocument/2006/relationships/customXml" Target="../ink/ink434.xml"/><Relationship Id="rId40" Type="http://schemas.openxmlformats.org/officeDocument/2006/relationships/image" Target="../media/image433.png"/><Relationship Id="rId45" Type="http://schemas.openxmlformats.org/officeDocument/2006/relationships/customXml" Target="../ink/ink445.xml"/><Relationship Id="rId66" Type="http://schemas.openxmlformats.org/officeDocument/2006/relationships/image" Target="../media/image445.png"/><Relationship Id="rId87" Type="http://schemas.openxmlformats.org/officeDocument/2006/relationships/image" Target="../media/image455.png"/><Relationship Id="rId110" Type="http://schemas.openxmlformats.org/officeDocument/2006/relationships/image" Target="../media/image94.png"/><Relationship Id="rId115" Type="http://schemas.openxmlformats.org/officeDocument/2006/relationships/customXml" Target="../ink/ink481.xml"/><Relationship Id="rId131" Type="http://schemas.openxmlformats.org/officeDocument/2006/relationships/image" Target="../media/image475.png"/><Relationship Id="rId136" Type="http://schemas.openxmlformats.org/officeDocument/2006/relationships/customXml" Target="../ink/ink492.xml"/><Relationship Id="rId157" Type="http://schemas.openxmlformats.org/officeDocument/2006/relationships/image" Target="../media/image488.png"/><Relationship Id="rId61" Type="http://schemas.openxmlformats.org/officeDocument/2006/relationships/customXml" Target="../ink/ink453.xml"/><Relationship Id="rId82" Type="http://schemas.openxmlformats.org/officeDocument/2006/relationships/customXml" Target="../ink/ink464.xml"/><Relationship Id="rId152" Type="http://schemas.openxmlformats.org/officeDocument/2006/relationships/customXml" Target="../ink/ink500.xml"/><Relationship Id="rId19" Type="http://schemas.openxmlformats.org/officeDocument/2006/relationships/image" Target="../media/image423.png"/><Relationship Id="rId14" Type="http://schemas.openxmlformats.org/officeDocument/2006/relationships/customXml" Target="../ink/ink429.xml"/><Relationship Id="rId30" Type="http://schemas.openxmlformats.org/officeDocument/2006/relationships/customXml" Target="../ink/ink437.xml"/><Relationship Id="rId35" Type="http://schemas.openxmlformats.org/officeDocument/2006/relationships/image" Target="../media/image431.png"/><Relationship Id="rId56" Type="http://schemas.openxmlformats.org/officeDocument/2006/relationships/image" Target="../media/image80.png"/><Relationship Id="rId77" Type="http://schemas.openxmlformats.org/officeDocument/2006/relationships/image" Target="../media/image450.png"/><Relationship Id="rId100" Type="http://schemas.openxmlformats.org/officeDocument/2006/relationships/customXml" Target="../ink/ink473.xml"/><Relationship Id="rId105" Type="http://schemas.openxmlformats.org/officeDocument/2006/relationships/customXml" Target="../ink/ink476.xml"/><Relationship Id="rId126" Type="http://schemas.openxmlformats.org/officeDocument/2006/relationships/customXml" Target="../ink/ink487.xml"/><Relationship Id="rId147" Type="http://schemas.openxmlformats.org/officeDocument/2006/relationships/image" Target="../media/image483.png"/><Relationship Id="rId8" Type="http://schemas.openxmlformats.org/officeDocument/2006/relationships/customXml" Target="../ink/ink426.xml"/><Relationship Id="rId51" Type="http://schemas.openxmlformats.org/officeDocument/2006/relationships/customXml" Target="../ink/ink448.xml"/><Relationship Id="rId72" Type="http://schemas.openxmlformats.org/officeDocument/2006/relationships/customXml" Target="../ink/ink459.xml"/><Relationship Id="rId93" Type="http://schemas.openxmlformats.org/officeDocument/2006/relationships/image" Target="../media/image458.png"/><Relationship Id="rId98" Type="http://schemas.openxmlformats.org/officeDocument/2006/relationships/customXml" Target="../ink/ink472.xml"/><Relationship Id="rId121" Type="http://schemas.openxmlformats.org/officeDocument/2006/relationships/customXml" Target="../ink/ink484.xml"/><Relationship Id="rId142" Type="http://schemas.openxmlformats.org/officeDocument/2006/relationships/customXml" Target="../ink/ink495.xml"/><Relationship Id="rId3" Type="http://schemas.openxmlformats.org/officeDocument/2006/relationships/image" Target="../media/image416.png"/><Relationship Id="rId25" Type="http://schemas.openxmlformats.org/officeDocument/2006/relationships/image" Target="../media/image426.png"/><Relationship Id="rId46" Type="http://schemas.openxmlformats.org/officeDocument/2006/relationships/image" Target="../media/image436.png"/><Relationship Id="rId67" Type="http://schemas.openxmlformats.org/officeDocument/2006/relationships/customXml" Target="../ink/ink456.xml"/><Relationship Id="rId116" Type="http://schemas.openxmlformats.org/officeDocument/2006/relationships/image" Target="../media/image468.png"/><Relationship Id="rId137" Type="http://schemas.openxmlformats.org/officeDocument/2006/relationships/image" Target="../media/image478.png"/><Relationship Id="rId158" Type="http://schemas.openxmlformats.org/officeDocument/2006/relationships/customXml" Target="../ink/ink50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7.xml"/><Relationship Id="rId117" Type="http://schemas.openxmlformats.org/officeDocument/2006/relationships/image" Target="../media/image544.png"/><Relationship Id="rId21" Type="http://schemas.openxmlformats.org/officeDocument/2006/relationships/image" Target="../media/image153.png"/><Relationship Id="rId42" Type="http://schemas.openxmlformats.org/officeDocument/2006/relationships/customXml" Target="../ink/ink526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539.xml"/><Relationship Id="rId84" Type="http://schemas.openxmlformats.org/officeDocument/2006/relationships/customXml" Target="../ink/ink547.xml"/><Relationship Id="rId89" Type="http://schemas.openxmlformats.org/officeDocument/2006/relationships/image" Target="../media/image530.png"/><Relationship Id="rId112" Type="http://schemas.openxmlformats.org/officeDocument/2006/relationships/customXml" Target="../ink/ink561.xml"/><Relationship Id="rId133" Type="http://schemas.openxmlformats.org/officeDocument/2006/relationships/image" Target="../media/image552.png"/><Relationship Id="rId138" Type="http://schemas.openxmlformats.org/officeDocument/2006/relationships/image" Target="../media/image554.png"/><Relationship Id="rId154" Type="http://schemas.openxmlformats.org/officeDocument/2006/relationships/customXml" Target="../ink/ink583.xml"/><Relationship Id="rId159" Type="http://schemas.openxmlformats.org/officeDocument/2006/relationships/customXml" Target="../ink/ink586.xml"/><Relationship Id="rId175" Type="http://schemas.openxmlformats.org/officeDocument/2006/relationships/image" Target="../media/image571.png"/><Relationship Id="rId170" Type="http://schemas.openxmlformats.org/officeDocument/2006/relationships/customXml" Target="../ink/ink592.xml"/><Relationship Id="rId16" Type="http://schemas.openxmlformats.org/officeDocument/2006/relationships/customXml" Target="../ink/ink512.xml"/><Relationship Id="rId107" Type="http://schemas.openxmlformats.org/officeDocument/2006/relationships/image" Target="../media/image539.png"/><Relationship Id="rId11" Type="http://schemas.openxmlformats.org/officeDocument/2006/relationships/image" Target="../media/image494.png"/><Relationship Id="rId32" Type="http://schemas.openxmlformats.org/officeDocument/2006/relationships/customXml" Target="../ink/ink521.xml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534.xml"/><Relationship Id="rId74" Type="http://schemas.openxmlformats.org/officeDocument/2006/relationships/customXml" Target="../ink/ink542.xml"/><Relationship Id="rId79" Type="http://schemas.openxmlformats.org/officeDocument/2006/relationships/image" Target="../media/image525.png"/><Relationship Id="rId102" Type="http://schemas.openxmlformats.org/officeDocument/2006/relationships/customXml" Target="../ink/ink556.xml"/><Relationship Id="rId123" Type="http://schemas.openxmlformats.org/officeDocument/2006/relationships/image" Target="../media/image547.png"/><Relationship Id="rId128" Type="http://schemas.openxmlformats.org/officeDocument/2006/relationships/customXml" Target="../ink/ink569.xml"/><Relationship Id="rId144" Type="http://schemas.openxmlformats.org/officeDocument/2006/relationships/image" Target="../media/image557.png"/><Relationship Id="rId149" Type="http://schemas.openxmlformats.org/officeDocument/2006/relationships/image" Target="../media/image559.png"/><Relationship Id="rId5" Type="http://schemas.openxmlformats.org/officeDocument/2006/relationships/image" Target="../media/image491.png"/><Relationship Id="rId90" Type="http://schemas.openxmlformats.org/officeDocument/2006/relationships/customXml" Target="../ink/ink550.xml"/><Relationship Id="rId95" Type="http://schemas.openxmlformats.org/officeDocument/2006/relationships/image" Target="../media/image533.png"/><Relationship Id="rId160" Type="http://schemas.openxmlformats.org/officeDocument/2006/relationships/image" Target="../media/image564.png"/><Relationship Id="rId165" Type="http://schemas.openxmlformats.org/officeDocument/2006/relationships/customXml" Target="../ink/ink589.xml"/><Relationship Id="rId22" Type="http://schemas.openxmlformats.org/officeDocument/2006/relationships/customXml" Target="../ink/ink515.xml"/><Relationship Id="rId27" Type="http://schemas.openxmlformats.org/officeDocument/2006/relationships/customXml" Target="../ink/ink518.xml"/><Relationship Id="rId43" Type="http://schemas.openxmlformats.org/officeDocument/2006/relationships/image" Target="../media/image507.png"/><Relationship Id="rId48" Type="http://schemas.openxmlformats.org/officeDocument/2006/relationships/customXml" Target="../ink/ink529.xml"/><Relationship Id="rId64" Type="http://schemas.openxmlformats.org/officeDocument/2006/relationships/customXml" Target="../ink/ink537.xml"/><Relationship Id="rId69" Type="http://schemas.openxmlformats.org/officeDocument/2006/relationships/image" Target="../media/image520.png"/><Relationship Id="rId113" Type="http://schemas.openxmlformats.org/officeDocument/2006/relationships/image" Target="../media/image542.png"/><Relationship Id="rId118" Type="http://schemas.openxmlformats.org/officeDocument/2006/relationships/customXml" Target="../ink/ink564.xml"/><Relationship Id="rId134" Type="http://schemas.openxmlformats.org/officeDocument/2006/relationships/customXml" Target="../ink/ink572.xml"/><Relationship Id="rId139" Type="http://schemas.openxmlformats.org/officeDocument/2006/relationships/customXml" Target="../ink/ink575.xml"/><Relationship Id="rId80" Type="http://schemas.openxmlformats.org/officeDocument/2006/relationships/customXml" Target="../ink/ink545.xml"/><Relationship Id="rId85" Type="http://schemas.openxmlformats.org/officeDocument/2006/relationships/image" Target="../media/image528.png"/><Relationship Id="rId150" Type="http://schemas.openxmlformats.org/officeDocument/2006/relationships/customXml" Target="../ink/ink581.xml"/><Relationship Id="rId155" Type="http://schemas.openxmlformats.org/officeDocument/2006/relationships/image" Target="../media/image562.png"/><Relationship Id="rId171" Type="http://schemas.openxmlformats.org/officeDocument/2006/relationships/image" Target="../media/image569.png"/><Relationship Id="rId176" Type="http://schemas.openxmlformats.org/officeDocument/2006/relationships/customXml" Target="../ink/ink595.xml"/><Relationship Id="rId12" Type="http://schemas.openxmlformats.org/officeDocument/2006/relationships/customXml" Target="../ink/ink510.xml"/><Relationship Id="rId17" Type="http://schemas.openxmlformats.org/officeDocument/2006/relationships/image" Target="../media/image496.png"/><Relationship Id="rId33" Type="http://schemas.openxmlformats.org/officeDocument/2006/relationships/image" Target="../media/image502.png"/><Relationship Id="rId38" Type="http://schemas.openxmlformats.org/officeDocument/2006/relationships/customXml" Target="../ink/ink524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108" Type="http://schemas.openxmlformats.org/officeDocument/2006/relationships/customXml" Target="../ink/ink559.xml"/><Relationship Id="rId124" Type="http://schemas.openxmlformats.org/officeDocument/2006/relationships/customXml" Target="../ink/ink567.xml"/><Relationship Id="rId129" Type="http://schemas.openxmlformats.org/officeDocument/2006/relationships/image" Target="../media/image550.png"/><Relationship Id="rId54" Type="http://schemas.openxmlformats.org/officeDocument/2006/relationships/customXml" Target="../ink/ink532.xml"/><Relationship Id="rId70" Type="http://schemas.openxmlformats.org/officeDocument/2006/relationships/customXml" Target="../ink/ink540.xml"/><Relationship Id="rId75" Type="http://schemas.openxmlformats.org/officeDocument/2006/relationships/image" Target="../media/image523.png"/><Relationship Id="rId91" Type="http://schemas.openxmlformats.org/officeDocument/2006/relationships/image" Target="../media/image531.png"/><Relationship Id="rId96" Type="http://schemas.openxmlformats.org/officeDocument/2006/relationships/customXml" Target="../ink/ink553.xml"/><Relationship Id="rId140" Type="http://schemas.openxmlformats.org/officeDocument/2006/relationships/image" Target="../media/image555.png"/><Relationship Id="rId145" Type="http://schemas.openxmlformats.org/officeDocument/2006/relationships/customXml" Target="../ink/ink578.xml"/><Relationship Id="rId161" Type="http://schemas.openxmlformats.org/officeDocument/2006/relationships/customXml" Target="../ink/ink587.xml"/><Relationship Id="rId166" Type="http://schemas.openxmlformats.org/officeDocument/2006/relationships/customXml" Target="../ink/ink5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7.xml"/><Relationship Id="rId23" Type="http://schemas.openxmlformats.org/officeDocument/2006/relationships/image" Target="../media/image498.png"/><Relationship Id="rId28" Type="http://schemas.openxmlformats.org/officeDocument/2006/relationships/image" Target="../media/image500.png"/><Relationship Id="rId49" Type="http://schemas.openxmlformats.org/officeDocument/2006/relationships/image" Target="../media/image510.png"/><Relationship Id="rId114" Type="http://schemas.openxmlformats.org/officeDocument/2006/relationships/customXml" Target="../ink/ink562.xml"/><Relationship Id="rId119" Type="http://schemas.openxmlformats.org/officeDocument/2006/relationships/image" Target="../media/image545.png"/><Relationship Id="rId10" Type="http://schemas.openxmlformats.org/officeDocument/2006/relationships/customXml" Target="../ink/ink509.xml"/><Relationship Id="rId31" Type="http://schemas.openxmlformats.org/officeDocument/2006/relationships/customXml" Target="../ink/ink520.xml"/><Relationship Id="rId44" Type="http://schemas.openxmlformats.org/officeDocument/2006/relationships/customXml" Target="../ink/ink527.xml"/><Relationship Id="rId52" Type="http://schemas.openxmlformats.org/officeDocument/2006/relationships/customXml" Target="../ink/ink531.xml"/><Relationship Id="rId60" Type="http://schemas.openxmlformats.org/officeDocument/2006/relationships/customXml" Target="../ink/ink535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544.xml"/><Relationship Id="rId81" Type="http://schemas.openxmlformats.org/officeDocument/2006/relationships/image" Target="../media/image526.png"/><Relationship Id="rId86" Type="http://schemas.openxmlformats.org/officeDocument/2006/relationships/customXml" Target="../ink/ink548.xml"/><Relationship Id="rId94" Type="http://schemas.openxmlformats.org/officeDocument/2006/relationships/customXml" Target="../ink/ink552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122" Type="http://schemas.openxmlformats.org/officeDocument/2006/relationships/customXml" Target="../ink/ink566.xml"/><Relationship Id="rId130" Type="http://schemas.openxmlformats.org/officeDocument/2006/relationships/customXml" Target="../ink/ink570.xml"/><Relationship Id="rId135" Type="http://schemas.openxmlformats.org/officeDocument/2006/relationships/image" Target="../media/image553.png"/><Relationship Id="rId143" Type="http://schemas.openxmlformats.org/officeDocument/2006/relationships/customXml" Target="../ink/ink577.xml"/><Relationship Id="rId148" Type="http://schemas.openxmlformats.org/officeDocument/2006/relationships/customXml" Target="../ink/ink580.xml"/><Relationship Id="rId151" Type="http://schemas.openxmlformats.org/officeDocument/2006/relationships/image" Target="../media/image560.png"/><Relationship Id="rId156" Type="http://schemas.openxmlformats.org/officeDocument/2006/relationships/customXml" Target="../ink/ink584.xml"/><Relationship Id="rId164" Type="http://schemas.openxmlformats.org/officeDocument/2006/relationships/image" Target="../media/image566.png"/><Relationship Id="rId169" Type="http://schemas.openxmlformats.org/officeDocument/2006/relationships/image" Target="../media/image568.png"/><Relationship Id="rId177" Type="http://schemas.openxmlformats.org/officeDocument/2006/relationships/image" Target="../media/image572.png"/><Relationship Id="rId4" Type="http://schemas.openxmlformats.org/officeDocument/2006/relationships/customXml" Target="../ink/ink506.xml"/><Relationship Id="rId9" Type="http://schemas.openxmlformats.org/officeDocument/2006/relationships/image" Target="../media/image493.png"/><Relationship Id="rId172" Type="http://schemas.openxmlformats.org/officeDocument/2006/relationships/customXml" Target="../ink/ink593.xml"/><Relationship Id="rId13" Type="http://schemas.openxmlformats.org/officeDocument/2006/relationships/image" Target="../media/image495.png"/><Relationship Id="rId18" Type="http://schemas.openxmlformats.org/officeDocument/2006/relationships/customXml" Target="../ink/ink513.xml"/><Relationship Id="rId39" Type="http://schemas.openxmlformats.org/officeDocument/2006/relationships/image" Target="../media/image505.png"/><Relationship Id="rId109" Type="http://schemas.openxmlformats.org/officeDocument/2006/relationships/image" Target="../media/image540.png"/><Relationship Id="rId34" Type="http://schemas.openxmlformats.org/officeDocument/2006/relationships/customXml" Target="../ink/ink522.xml"/><Relationship Id="rId50" Type="http://schemas.openxmlformats.org/officeDocument/2006/relationships/customXml" Target="../ink/ink530.xml"/><Relationship Id="rId55" Type="http://schemas.openxmlformats.org/officeDocument/2006/relationships/image" Target="../media/image513.png"/><Relationship Id="rId76" Type="http://schemas.openxmlformats.org/officeDocument/2006/relationships/customXml" Target="../ink/ink543.xml"/><Relationship Id="rId97" Type="http://schemas.openxmlformats.org/officeDocument/2006/relationships/image" Target="../media/image534.png"/><Relationship Id="rId104" Type="http://schemas.openxmlformats.org/officeDocument/2006/relationships/customXml" Target="../ink/ink557.xml"/><Relationship Id="rId120" Type="http://schemas.openxmlformats.org/officeDocument/2006/relationships/customXml" Target="../ink/ink565.xml"/><Relationship Id="rId125" Type="http://schemas.openxmlformats.org/officeDocument/2006/relationships/image" Target="../media/image548.png"/><Relationship Id="rId141" Type="http://schemas.openxmlformats.org/officeDocument/2006/relationships/customXml" Target="../ink/ink576.xml"/><Relationship Id="rId146" Type="http://schemas.openxmlformats.org/officeDocument/2006/relationships/customXml" Target="../ink/ink579.xml"/><Relationship Id="rId167" Type="http://schemas.openxmlformats.org/officeDocument/2006/relationships/image" Target="../media/image567.png"/><Relationship Id="rId7" Type="http://schemas.openxmlformats.org/officeDocument/2006/relationships/image" Target="../media/image492.png"/><Relationship Id="rId71" Type="http://schemas.openxmlformats.org/officeDocument/2006/relationships/image" Target="../media/image521.png"/><Relationship Id="rId92" Type="http://schemas.openxmlformats.org/officeDocument/2006/relationships/customXml" Target="../ink/ink551.xml"/><Relationship Id="rId162" Type="http://schemas.openxmlformats.org/officeDocument/2006/relationships/image" Target="../media/image565.png"/><Relationship Id="rId2" Type="http://schemas.openxmlformats.org/officeDocument/2006/relationships/customXml" Target="../ink/ink505.xml"/><Relationship Id="rId29" Type="http://schemas.openxmlformats.org/officeDocument/2006/relationships/customXml" Target="../ink/ink519.xml"/><Relationship Id="rId24" Type="http://schemas.openxmlformats.org/officeDocument/2006/relationships/customXml" Target="../ink/ink516.xml"/><Relationship Id="rId40" Type="http://schemas.openxmlformats.org/officeDocument/2006/relationships/customXml" Target="../ink/ink525.xml"/><Relationship Id="rId45" Type="http://schemas.openxmlformats.org/officeDocument/2006/relationships/image" Target="../media/image508.png"/><Relationship Id="rId66" Type="http://schemas.openxmlformats.org/officeDocument/2006/relationships/customXml" Target="../ink/ink538.xml"/><Relationship Id="rId87" Type="http://schemas.openxmlformats.org/officeDocument/2006/relationships/image" Target="../media/image529.png"/><Relationship Id="rId110" Type="http://schemas.openxmlformats.org/officeDocument/2006/relationships/customXml" Target="../ink/ink560.xml"/><Relationship Id="rId115" Type="http://schemas.openxmlformats.org/officeDocument/2006/relationships/image" Target="../media/image543.png"/><Relationship Id="rId131" Type="http://schemas.openxmlformats.org/officeDocument/2006/relationships/image" Target="../media/image551.png"/><Relationship Id="rId136" Type="http://schemas.openxmlformats.org/officeDocument/2006/relationships/customXml" Target="../ink/ink573.xml"/><Relationship Id="rId157" Type="http://schemas.openxmlformats.org/officeDocument/2006/relationships/customXml" Target="../ink/ink585.xml"/><Relationship Id="rId178" Type="http://schemas.openxmlformats.org/officeDocument/2006/relationships/customXml" Target="../ink/ink596.xml"/><Relationship Id="rId61" Type="http://schemas.openxmlformats.org/officeDocument/2006/relationships/image" Target="../media/image516.png"/><Relationship Id="rId82" Type="http://schemas.openxmlformats.org/officeDocument/2006/relationships/customXml" Target="../ink/ink546.xml"/><Relationship Id="rId152" Type="http://schemas.openxmlformats.org/officeDocument/2006/relationships/customXml" Target="../ink/ink582.xml"/><Relationship Id="rId173" Type="http://schemas.openxmlformats.org/officeDocument/2006/relationships/image" Target="../media/image570.png"/><Relationship Id="rId19" Type="http://schemas.openxmlformats.org/officeDocument/2006/relationships/image" Target="../media/image497.png"/><Relationship Id="rId14" Type="http://schemas.openxmlformats.org/officeDocument/2006/relationships/customXml" Target="../ink/ink511.xml"/><Relationship Id="rId30" Type="http://schemas.openxmlformats.org/officeDocument/2006/relationships/image" Target="../media/image501.png"/><Relationship Id="rId35" Type="http://schemas.openxmlformats.org/officeDocument/2006/relationships/image" Target="../media/image503.png"/><Relationship Id="rId56" Type="http://schemas.openxmlformats.org/officeDocument/2006/relationships/customXml" Target="../ink/ink533.xml"/><Relationship Id="rId77" Type="http://schemas.openxmlformats.org/officeDocument/2006/relationships/image" Target="../media/image524.png"/><Relationship Id="rId100" Type="http://schemas.openxmlformats.org/officeDocument/2006/relationships/customXml" Target="../ink/ink555.xml"/><Relationship Id="rId105" Type="http://schemas.openxmlformats.org/officeDocument/2006/relationships/image" Target="../media/image538.png"/><Relationship Id="rId126" Type="http://schemas.openxmlformats.org/officeDocument/2006/relationships/customXml" Target="../ink/ink568.xml"/><Relationship Id="rId147" Type="http://schemas.openxmlformats.org/officeDocument/2006/relationships/image" Target="../media/image558.png"/><Relationship Id="rId168" Type="http://schemas.openxmlformats.org/officeDocument/2006/relationships/customXml" Target="../ink/ink591.xml"/><Relationship Id="rId8" Type="http://schemas.openxmlformats.org/officeDocument/2006/relationships/customXml" Target="../ink/ink508.xml"/><Relationship Id="rId51" Type="http://schemas.openxmlformats.org/officeDocument/2006/relationships/image" Target="../media/image511.png"/><Relationship Id="rId72" Type="http://schemas.openxmlformats.org/officeDocument/2006/relationships/customXml" Target="../ink/ink541.xml"/><Relationship Id="rId93" Type="http://schemas.openxmlformats.org/officeDocument/2006/relationships/image" Target="../media/image532.png"/><Relationship Id="rId98" Type="http://schemas.openxmlformats.org/officeDocument/2006/relationships/customXml" Target="../ink/ink554.xml"/><Relationship Id="rId121" Type="http://schemas.openxmlformats.org/officeDocument/2006/relationships/image" Target="../media/image546.png"/><Relationship Id="rId142" Type="http://schemas.openxmlformats.org/officeDocument/2006/relationships/image" Target="../media/image556.png"/><Relationship Id="rId163" Type="http://schemas.openxmlformats.org/officeDocument/2006/relationships/customXml" Target="../ink/ink588.xml"/><Relationship Id="rId3" Type="http://schemas.openxmlformats.org/officeDocument/2006/relationships/image" Target="../media/image490.png"/><Relationship Id="rId25" Type="http://schemas.openxmlformats.org/officeDocument/2006/relationships/image" Target="../media/image499.png"/><Relationship Id="rId46" Type="http://schemas.openxmlformats.org/officeDocument/2006/relationships/customXml" Target="../ink/ink528.xml"/><Relationship Id="rId67" Type="http://schemas.openxmlformats.org/officeDocument/2006/relationships/image" Target="../media/image519.png"/><Relationship Id="rId116" Type="http://schemas.openxmlformats.org/officeDocument/2006/relationships/customXml" Target="../ink/ink563.xml"/><Relationship Id="rId137" Type="http://schemas.openxmlformats.org/officeDocument/2006/relationships/customXml" Target="../ink/ink574.xml"/><Relationship Id="rId158" Type="http://schemas.openxmlformats.org/officeDocument/2006/relationships/image" Target="../media/image563.png"/><Relationship Id="rId20" Type="http://schemas.openxmlformats.org/officeDocument/2006/relationships/customXml" Target="../ink/ink514.xml"/><Relationship Id="rId41" Type="http://schemas.openxmlformats.org/officeDocument/2006/relationships/image" Target="../media/image506.png"/><Relationship Id="rId62" Type="http://schemas.openxmlformats.org/officeDocument/2006/relationships/customXml" Target="../ink/ink536.xml"/><Relationship Id="rId83" Type="http://schemas.openxmlformats.org/officeDocument/2006/relationships/image" Target="../media/image527.png"/><Relationship Id="rId88" Type="http://schemas.openxmlformats.org/officeDocument/2006/relationships/customXml" Target="../ink/ink549.xml"/><Relationship Id="rId111" Type="http://schemas.openxmlformats.org/officeDocument/2006/relationships/image" Target="../media/image541.png"/><Relationship Id="rId132" Type="http://schemas.openxmlformats.org/officeDocument/2006/relationships/customXml" Target="../ink/ink571.xml"/><Relationship Id="rId153" Type="http://schemas.openxmlformats.org/officeDocument/2006/relationships/image" Target="../media/image561.png"/><Relationship Id="rId174" Type="http://schemas.openxmlformats.org/officeDocument/2006/relationships/customXml" Target="../ink/ink594.xml"/><Relationship Id="rId179" Type="http://schemas.openxmlformats.org/officeDocument/2006/relationships/image" Target="../media/image573.png"/><Relationship Id="rId15" Type="http://schemas.openxmlformats.org/officeDocument/2006/relationships/image" Target="../media/image6.png"/><Relationship Id="rId36" Type="http://schemas.openxmlformats.org/officeDocument/2006/relationships/customXml" Target="../ink/ink523.xml"/><Relationship Id="rId57" Type="http://schemas.openxmlformats.org/officeDocument/2006/relationships/image" Target="../media/image514.png"/><Relationship Id="rId106" Type="http://schemas.openxmlformats.org/officeDocument/2006/relationships/customXml" Target="../ink/ink558.xml"/><Relationship Id="rId127" Type="http://schemas.openxmlformats.org/officeDocument/2006/relationships/image" Target="../media/image54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605.xml"/><Relationship Id="rId26" Type="http://schemas.openxmlformats.org/officeDocument/2006/relationships/image" Target="../media/image583.png"/><Relationship Id="rId39" Type="http://schemas.openxmlformats.org/officeDocument/2006/relationships/customXml" Target="../ink/ink617.xml"/><Relationship Id="rId21" Type="http://schemas.openxmlformats.org/officeDocument/2006/relationships/image" Target="../media/image581.png"/><Relationship Id="rId34" Type="http://schemas.openxmlformats.org/officeDocument/2006/relationships/image" Target="../media/image586.png"/><Relationship Id="rId42" Type="http://schemas.openxmlformats.org/officeDocument/2006/relationships/image" Target="../media/image590.png"/><Relationship Id="rId47" Type="http://schemas.openxmlformats.org/officeDocument/2006/relationships/customXml" Target="../ink/ink621.xml"/><Relationship Id="rId50" Type="http://schemas.openxmlformats.org/officeDocument/2006/relationships/image" Target="../media/image594.png"/><Relationship Id="rId55" Type="http://schemas.openxmlformats.org/officeDocument/2006/relationships/customXml" Target="../ink/ink625.xml"/><Relationship Id="rId63" Type="http://schemas.openxmlformats.org/officeDocument/2006/relationships/customXml" Target="../ink/ink629.xml"/><Relationship Id="rId68" Type="http://schemas.openxmlformats.org/officeDocument/2006/relationships/image" Target="../media/image603.png"/><Relationship Id="rId76" Type="http://schemas.openxmlformats.org/officeDocument/2006/relationships/image" Target="../media/image607.png"/><Relationship Id="rId7" Type="http://schemas.openxmlformats.org/officeDocument/2006/relationships/image" Target="../media/image576.png"/><Relationship Id="rId71" Type="http://schemas.openxmlformats.org/officeDocument/2006/relationships/customXml" Target="../ink/ink633.xml"/><Relationship Id="rId2" Type="http://schemas.openxmlformats.org/officeDocument/2006/relationships/customXml" Target="../ink/ink597.xml"/><Relationship Id="rId16" Type="http://schemas.openxmlformats.org/officeDocument/2006/relationships/customXml" Target="../ink/ink604.xml"/><Relationship Id="rId29" Type="http://schemas.openxmlformats.org/officeDocument/2006/relationships/image" Target="../media/image584.png"/><Relationship Id="rId11" Type="http://schemas.openxmlformats.org/officeDocument/2006/relationships/image" Target="../media/image578.png"/><Relationship Id="rId24" Type="http://schemas.openxmlformats.org/officeDocument/2006/relationships/customXml" Target="../ink/ink608.xml"/><Relationship Id="rId32" Type="http://schemas.openxmlformats.org/officeDocument/2006/relationships/customXml" Target="../ink/ink613.xml"/><Relationship Id="rId37" Type="http://schemas.openxmlformats.org/officeDocument/2006/relationships/customXml" Target="../ink/ink616.xml"/><Relationship Id="rId40" Type="http://schemas.openxmlformats.org/officeDocument/2006/relationships/image" Target="../media/image589.png"/><Relationship Id="rId45" Type="http://schemas.openxmlformats.org/officeDocument/2006/relationships/customXml" Target="../ink/ink620.xml"/><Relationship Id="rId53" Type="http://schemas.openxmlformats.org/officeDocument/2006/relationships/customXml" Target="../ink/ink624.xml"/><Relationship Id="rId58" Type="http://schemas.openxmlformats.org/officeDocument/2006/relationships/image" Target="../media/image598.png"/><Relationship Id="rId66" Type="http://schemas.openxmlformats.org/officeDocument/2006/relationships/image" Target="../media/image602.png"/><Relationship Id="rId74" Type="http://schemas.openxmlformats.org/officeDocument/2006/relationships/image" Target="../media/image606.png"/><Relationship Id="rId79" Type="http://schemas.openxmlformats.org/officeDocument/2006/relationships/customXml" Target="../ink/ink637.xml"/><Relationship Id="rId5" Type="http://schemas.openxmlformats.org/officeDocument/2006/relationships/image" Target="../media/image575.png"/><Relationship Id="rId61" Type="http://schemas.openxmlformats.org/officeDocument/2006/relationships/customXml" Target="../ink/ink628.xml"/><Relationship Id="rId10" Type="http://schemas.openxmlformats.org/officeDocument/2006/relationships/customXml" Target="../ink/ink601.xml"/><Relationship Id="rId19" Type="http://schemas.openxmlformats.org/officeDocument/2006/relationships/image" Target="../media/image180.png"/><Relationship Id="rId31" Type="http://schemas.openxmlformats.org/officeDocument/2006/relationships/image" Target="../media/image585.png"/><Relationship Id="rId44" Type="http://schemas.openxmlformats.org/officeDocument/2006/relationships/image" Target="../media/image591.png"/><Relationship Id="rId52" Type="http://schemas.openxmlformats.org/officeDocument/2006/relationships/image" Target="../media/image595.png"/><Relationship Id="rId60" Type="http://schemas.openxmlformats.org/officeDocument/2006/relationships/image" Target="../media/image599.png"/><Relationship Id="rId65" Type="http://schemas.openxmlformats.org/officeDocument/2006/relationships/customXml" Target="../ink/ink630.xml"/><Relationship Id="rId73" Type="http://schemas.openxmlformats.org/officeDocument/2006/relationships/customXml" Target="../ink/ink634.xml"/><Relationship Id="rId78" Type="http://schemas.openxmlformats.org/officeDocument/2006/relationships/image" Target="../media/image608.png"/><Relationship Id="rId4" Type="http://schemas.openxmlformats.org/officeDocument/2006/relationships/customXml" Target="../ink/ink598.xml"/><Relationship Id="rId9" Type="http://schemas.openxmlformats.org/officeDocument/2006/relationships/image" Target="../media/image577.png"/><Relationship Id="rId14" Type="http://schemas.openxmlformats.org/officeDocument/2006/relationships/customXml" Target="../ink/ink603.xml"/><Relationship Id="rId22" Type="http://schemas.openxmlformats.org/officeDocument/2006/relationships/customXml" Target="../ink/ink607.xml"/><Relationship Id="rId27" Type="http://schemas.openxmlformats.org/officeDocument/2006/relationships/customXml" Target="../ink/ink610.xml"/><Relationship Id="rId30" Type="http://schemas.openxmlformats.org/officeDocument/2006/relationships/customXml" Target="../ink/ink612.xml"/><Relationship Id="rId35" Type="http://schemas.openxmlformats.org/officeDocument/2006/relationships/customXml" Target="../ink/ink615.xml"/><Relationship Id="rId43" Type="http://schemas.openxmlformats.org/officeDocument/2006/relationships/customXml" Target="../ink/ink619.xml"/><Relationship Id="rId48" Type="http://schemas.openxmlformats.org/officeDocument/2006/relationships/image" Target="../media/image593.png"/><Relationship Id="rId56" Type="http://schemas.openxmlformats.org/officeDocument/2006/relationships/image" Target="../media/image597.png"/><Relationship Id="rId64" Type="http://schemas.openxmlformats.org/officeDocument/2006/relationships/image" Target="../media/image601.png"/><Relationship Id="rId69" Type="http://schemas.openxmlformats.org/officeDocument/2006/relationships/customXml" Target="../ink/ink632.xml"/><Relationship Id="rId77" Type="http://schemas.openxmlformats.org/officeDocument/2006/relationships/customXml" Target="../ink/ink636.xml"/><Relationship Id="rId8" Type="http://schemas.openxmlformats.org/officeDocument/2006/relationships/customXml" Target="../ink/ink600.xml"/><Relationship Id="rId51" Type="http://schemas.openxmlformats.org/officeDocument/2006/relationships/customXml" Target="../ink/ink623.xml"/><Relationship Id="rId72" Type="http://schemas.openxmlformats.org/officeDocument/2006/relationships/image" Target="../media/image605.png"/><Relationship Id="rId80" Type="http://schemas.openxmlformats.org/officeDocument/2006/relationships/image" Target="../media/image609.png"/><Relationship Id="rId3" Type="http://schemas.openxmlformats.org/officeDocument/2006/relationships/image" Target="../media/image574.png"/><Relationship Id="rId12" Type="http://schemas.openxmlformats.org/officeDocument/2006/relationships/customXml" Target="../ink/ink602.xml"/><Relationship Id="rId17" Type="http://schemas.openxmlformats.org/officeDocument/2006/relationships/image" Target="../media/image580.png"/><Relationship Id="rId25" Type="http://schemas.openxmlformats.org/officeDocument/2006/relationships/customXml" Target="../ink/ink609.xml"/><Relationship Id="rId33" Type="http://schemas.openxmlformats.org/officeDocument/2006/relationships/customXml" Target="../ink/ink614.xml"/><Relationship Id="rId38" Type="http://schemas.openxmlformats.org/officeDocument/2006/relationships/image" Target="../media/image588.png"/><Relationship Id="rId46" Type="http://schemas.openxmlformats.org/officeDocument/2006/relationships/image" Target="../media/image592.png"/><Relationship Id="rId59" Type="http://schemas.openxmlformats.org/officeDocument/2006/relationships/customXml" Target="../ink/ink627.xml"/><Relationship Id="rId67" Type="http://schemas.openxmlformats.org/officeDocument/2006/relationships/customXml" Target="../ink/ink631.xml"/><Relationship Id="rId20" Type="http://schemas.openxmlformats.org/officeDocument/2006/relationships/customXml" Target="../ink/ink606.xml"/><Relationship Id="rId41" Type="http://schemas.openxmlformats.org/officeDocument/2006/relationships/customXml" Target="../ink/ink618.xml"/><Relationship Id="rId54" Type="http://schemas.openxmlformats.org/officeDocument/2006/relationships/image" Target="../media/image596.png"/><Relationship Id="rId62" Type="http://schemas.openxmlformats.org/officeDocument/2006/relationships/image" Target="../media/image600.png"/><Relationship Id="rId70" Type="http://schemas.openxmlformats.org/officeDocument/2006/relationships/image" Target="../media/image604.png"/><Relationship Id="rId75" Type="http://schemas.openxmlformats.org/officeDocument/2006/relationships/customXml" Target="../ink/ink6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9.xml"/><Relationship Id="rId15" Type="http://schemas.openxmlformats.org/officeDocument/2006/relationships/image" Target="../media/image579.png"/><Relationship Id="rId23" Type="http://schemas.openxmlformats.org/officeDocument/2006/relationships/image" Target="../media/image582.png"/><Relationship Id="rId28" Type="http://schemas.openxmlformats.org/officeDocument/2006/relationships/customXml" Target="../ink/ink611.xml"/><Relationship Id="rId36" Type="http://schemas.openxmlformats.org/officeDocument/2006/relationships/image" Target="../media/image587.png"/><Relationship Id="rId49" Type="http://schemas.openxmlformats.org/officeDocument/2006/relationships/customXml" Target="../ink/ink622.xml"/><Relationship Id="rId57" Type="http://schemas.openxmlformats.org/officeDocument/2006/relationships/customXml" Target="../ink/ink62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2.png"/><Relationship Id="rId21" Type="http://schemas.openxmlformats.org/officeDocument/2006/relationships/image" Target="../media/image618.png"/><Relationship Id="rId42" Type="http://schemas.openxmlformats.org/officeDocument/2006/relationships/customXml" Target="../ink/ink658.xml"/><Relationship Id="rId63" Type="http://schemas.openxmlformats.org/officeDocument/2006/relationships/image" Target="../media/image636.png"/><Relationship Id="rId84" Type="http://schemas.openxmlformats.org/officeDocument/2006/relationships/customXml" Target="../ink/ink679.xml"/><Relationship Id="rId138" Type="http://schemas.openxmlformats.org/officeDocument/2006/relationships/image" Target="../media/image670.png"/><Relationship Id="rId159" Type="http://schemas.openxmlformats.org/officeDocument/2006/relationships/customXml" Target="../ink/ink718.xml"/><Relationship Id="rId170" Type="http://schemas.openxmlformats.org/officeDocument/2006/relationships/image" Target="../media/image686.png"/><Relationship Id="rId191" Type="http://schemas.openxmlformats.org/officeDocument/2006/relationships/customXml" Target="../ink/ink734.xml"/><Relationship Id="rId205" Type="http://schemas.openxmlformats.org/officeDocument/2006/relationships/customXml" Target="../ink/ink741.xml"/><Relationship Id="rId107" Type="http://schemas.openxmlformats.org/officeDocument/2006/relationships/image" Target="../media/image657.png"/><Relationship Id="rId11" Type="http://schemas.openxmlformats.org/officeDocument/2006/relationships/image" Target="../media/image614.png"/><Relationship Id="rId32" Type="http://schemas.openxmlformats.org/officeDocument/2006/relationships/customXml" Target="../ink/ink653.xml"/><Relationship Id="rId37" Type="http://schemas.openxmlformats.org/officeDocument/2006/relationships/image" Target="../media/image625.png"/><Relationship Id="rId53" Type="http://schemas.openxmlformats.org/officeDocument/2006/relationships/image" Target="../media/image632.png"/><Relationship Id="rId58" Type="http://schemas.openxmlformats.org/officeDocument/2006/relationships/customXml" Target="../ink/ink666.xml"/><Relationship Id="rId74" Type="http://schemas.openxmlformats.org/officeDocument/2006/relationships/customXml" Target="../ink/ink674.xml"/><Relationship Id="rId79" Type="http://schemas.openxmlformats.org/officeDocument/2006/relationships/image" Target="../media/image643.png"/><Relationship Id="rId102" Type="http://schemas.openxmlformats.org/officeDocument/2006/relationships/customXml" Target="../ink/ink688.xml"/><Relationship Id="rId123" Type="http://schemas.openxmlformats.org/officeDocument/2006/relationships/image" Target="../media/image664.png"/><Relationship Id="rId128" Type="http://schemas.openxmlformats.org/officeDocument/2006/relationships/image" Target="../media/image666.png"/><Relationship Id="rId144" Type="http://schemas.openxmlformats.org/officeDocument/2006/relationships/image" Target="../media/image673.png"/><Relationship Id="rId149" Type="http://schemas.openxmlformats.org/officeDocument/2006/relationships/customXml" Target="../ink/ink713.xml"/><Relationship Id="rId5" Type="http://schemas.openxmlformats.org/officeDocument/2006/relationships/image" Target="../media/image611.png"/><Relationship Id="rId90" Type="http://schemas.openxmlformats.org/officeDocument/2006/relationships/customXml" Target="../ink/ink682.xml"/><Relationship Id="rId95" Type="http://schemas.openxmlformats.org/officeDocument/2006/relationships/image" Target="../media/image651.png"/><Relationship Id="rId160" Type="http://schemas.openxmlformats.org/officeDocument/2006/relationships/image" Target="../media/image681.png"/><Relationship Id="rId165" Type="http://schemas.openxmlformats.org/officeDocument/2006/relationships/customXml" Target="../ink/ink721.xml"/><Relationship Id="rId181" Type="http://schemas.openxmlformats.org/officeDocument/2006/relationships/customXml" Target="../ink/ink729.xml"/><Relationship Id="rId186" Type="http://schemas.openxmlformats.org/officeDocument/2006/relationships/image" Target="../media/image694.png"/><Relationship Id="rId211" Type="http://schemas.openxmlformats.org/officeDocument/2006/relationships/customXml" Target="../ink/ink744.xml"/><Relationship Id="rId22" Type="http://schemas.openxmlformats.org/officeDocument/2006/relationships/customXml" Target="../ink/ink648.xml"/><Relationship Id="rId27" Type="http://schemas.openxmlformats.org/officeDocument/2006/relationships/image" Target="../media/image621.png"/><Relationship Id="rId43" Type="http://schemas.openxmlformats.org/officeDocument/2006/relationships/image" Target="../media/image627.png"/><Relationship Id="rId48" Type="http://schemas.openxmlformats.org/officeDocument/2006/relationships/customXml" Target="../ink/ink661.xml"/><Relationship Id="rId64" Type="http://schemas.openxmlformats.org/officeDocument/2006/relationships/customXml" Target="../ink/ink669.xml"/><Relationship Id="rId69" Type="http://schemas.openxmlformats.org/officeDocument/2006/relationships/image" Target="../media/image638.png"/><Relationship Id="rId113" Type="http://schemas.openxmlformats.org/officeDocument/2006/relationships/image" Target="../media/image660.png"/><Relationship Id="rId118" Type="http://schemas.openxmlformats.org/officeDocument/2006/relationships/customXml" Target="../ink/ink696.xml"/><Relationship Id="rId134" Type="http://schemas.openxmlformats.org/officeDocument/2006/relationships/customXml" Target="../ink/ink705.xml"/><Relationship Id="rId139" Type="http://schemas.openxmlformats.org/officeDocument/2006/relationships/customXml" Target="../ink/ink708.xml"/><Relationship Id="rId80" Type="http://schemas.openxmlformats.org/officeDocument/2006/relationships/customXml" Target="../ink/ink677.xml"/><Relationship Id="rId85" Type="http://schemas.openxmlformats.org/officeDocument/2006/relationships/image" Target="../media/image646.png"/><Relationship Id="rId150" Type="http://schemas.openxmlformats.org/officeDocument/2006/relationships/image" Target="../media/image676.png"/><Relationship Id="rId155" Type="http://schemas.openxmlformats.org/officeDocument/2006/relationships/customXml" Target="../ink/ink716.xml"/><Relationship Id="rId171" Type="http://schemas.openxmlformats.org/officeDocument/2006/relationships/customXml" Target="../ink/ink724.xml"/><Relationship Id="rId176" Type="http://schemas.openxmlformats.org/officeDocument/2006/relationships/image" Target="../media/image689.png"/><Relationship Id="rId192" Type="http://schemas.openxmlformats.org/officeDocument/2006/relationships/image" Target="../media/image697.png"/><Relationship Id="rId197" Type="http://schemas.openxmlformats.org/officeDocument/2006/relationships/customXml" Target="../ink/ink737.xml"/><Relationship Id="rId206" Type="http://schemas.openxmlformats.org/officeDocument/2006/relationships/image" Target="../media/image704.png"/><Relationship Id="rId201" Type="http://schemas.openxmlformats.org/officeDocument/2006/relationships/customXml" Target="../ink/ink739.xml"/><Relationship Id="rId12" Type="http://schemas.openxmlformats.org/officeDocument/2006/relationships/customXml" Target="../ink/ink643.xml"/><Relationship Id="rId17" Type="http://schemas.openxmlformats.org/officeDocument/2006/relationships/image" Target="../media/image617.png"/><Relationship Id="rId33" Type="http://schemas.openxmlformats.org/officeDocument/2006/relationships/image" Target="../media/image623.png"/><Relationship Id="rId38" Type="http://schemas.openxmlformats.org/officeDocument/2006/relationships/customXml" Target="../ink/ink656.xml"/><Relationship Id="rId59" Type="http://schemas.openxmlformats.org/officeDocument/2006/relationships/image" Target="../media/image634.png"/><Relationship Id="rId103" Type="http://schemas.openxmlformats.org/officeDocument/2006/relationships/image" Target="../media/image655.png"/><Relationship Id="rId108" Type="http://schemas.openxmlformats.org/officeDocument/2006/relationships/customXml" Target="../ink/ink691.xml"/><Relationship Id="rId124" Type="http://schemas.openxmlformats.org/officeDocument/2006/relationships/customXml" Target="../ink/ink699.xml"/><Relationship Id="rId129" Type="http://schemas.openxmlformats.org/officeDocument/2006/relationships/customXml" Target="../ink/ink702.xml"/><Relationship Id="rId54" Type="http://schemas.openxmlformats.org/officeDocument/2006/relationships/customXml" Target="../ink/ink664.xml"/><Relationship Id="rId70" Type="http://schemas.openxmlformats.org/officeDocument/2006/relationships/customXml" Target="../ink/ink672.xml"/><Relationship Id="rId75" Type="http://schemas.openxmlformats.org/officeDocument/2006/relationships/image" Target="../media/image641.png"/><Relationship Id="rId91" Type="http://schemas.openxmlformats.org/officeDocument/2006/relationships/image" Target="../media/image649.png"/><Relationship Id="rId96" Type="http://schemas.openxmlformats.org/officeDocument/2006/relationships/customXml" Target="../ink/ink685.xml"/><Relationship Id="rId140" Type="http://schemas.openxmlformats.org/officeDocument/2006/relationships/image" Target="../media/image671.png"/><Relationship Id="rId145" Type="http://schemas.openxmlformats.org/officeDocument/2006/relationships/customXml" Target="../ink/ink711.xml"/><Relationship Id="rId161" Type="http://schemas.openxmlformats.org/officeDocument/2006/relationships/customXml" Target="../ink/ink719.xml"/><Relationship Id="rId166" Type="http://schemas.openxmlformats.org/officeDocument/2006/relationships/image" Target="../media/image684.png"/><Relationship Id="rId182" Type="http://schemas.openxmlformats.org/officeDocument/2006/relationships/image" Target="../media/image692.png"/><Relationship Id="rId187" Type="http://schemas.openxmlformats.org/officeDocument/2006/relationships/customXml" Target="../ink/ink7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0.xml"/><Relationship Id="rId212" Type="http://schemas.openxmlformats.org/officeDocument/2006/relationships/image" Target="../media/image707.png"/><Relationship Id="rId23" Type="http://schemas.openxmlformats.org/officeDocument/2006/relationships/image" Target="../media/image619.png"/><Relationship Id="rId28" Type="http://schemas.openxmlformats.org/officeDocument/2006/relationships/customXml" Target="../ink/ink651.xml"/><Relationship Id="rId49" Type="http://schemas.openxmlformats.org/officeDocument/2006/relationships/image" Target="../media/image630.png"/><Relationship Id="rId114" Type="http://schemas.openxmlformats.org/officeDocument/2006/relationships/customXml" Target="../ink/ink694.xml"/><Relationship Id="rId119" Type="http://schemas.openxmlformats.org/officeDocument/2006/relationships/image" Target="../media/image663.png"/><Relationship Id="rId44" Type="http://schemas.openxmlformats.org/officeDocument/2006/relationships/customXml" Target="../ink/ink659.xml"/><Relationship Id="rId60" Type="http://schemas.openxmlformats.org/officeDocument/2006/relationships/customXml" Target="../ink/ink667.xml"/><Relationship Id="rId65" Type="http://schemas.openxmlformats.org/officeDocument/2006/relationships/image" Target="../media/image6.png"/><Relationship Id="rId81" Type="http://schemas.openxmlformats.org/officeDocument/2006/relationships/image" Target="../media/image644.png"/><Relationship Id="rId86" Type="http://schemas.openxmlformats.org/officeDocument/2006/relationships/customXml" Target="../ink/ink680.xml"/><Relationship Id="rId130" Type="http://schemas.openxmlformats.org/officeDocument/2006/relationships/image" Target="../media/image667.png"/><Relationship Id="rId135" Type="http://schemas.openxmlformats.org/officeDocument/2006/relationships/image" Target="../media/image669.png"/><Relationship Id="rId151" Type="http://schemas.openxmlformats.org/officeDocument/2006/relationships/customXml" Target="../ink/ink714.xml"/><Relationship Id="rId156" Type="http://schemas.openxmlformats.org/officeDocument/2006/relationships/image" Target="../media/image679.png"/><Relationship Id="rId177" Type="http://schemas.openxmlformats.org/officeDocument/2006/relationships/customXml" Target="../ink/ink727.xml"/><Relationship Id="rId198" Type="http://schemas.openxmlformats.org/officeDocument/2006/relationships/image" Target="../media/image700.png"/><Relationship Id="rId172" Type="http://schemas.openxmlformats.org/officeDocument/2006/relationships/image" Target="../media/image687.png"/><Relationship Id="rId193" Type="http://schemas.openxmlformats.org/officeDocument/2006/relationships/customXml" Target="../ink/ink735.xml"/><Relationship Id="rId202" Type="http://schemas.openxmlformats.org/officeDocument/2006/relationships/image" Target="../media/image702.png"/><Relationship Id="rId207" Type="http://schemas.openxmlformats.org/officeDocument/2006/relationships/customXml" Target="../ink/ink742.xml"/><Relationship Id="rId13" Type="http://schemas.openxmlformats.org/officeDocument/2006/relationships/image" Target="../media/image615.png"/><Relationship Id="rId18" Type="http://schemas.openxmlformats.org/officeDocument/2006/relationships/customXml" Target="../ink/ink646.xml"/><Relationship Id="rId39" Type="http://schemas.openxmlformats.org/officeDocument/2006/relationships/image" Target="../media/image626.png"/><Relationship Id="rId109" Type="http://schemas.openxmlformats.org/officeDocument/2006/relationships/image" Target="../media/image658.png"/><Relationship Id="rId34" Type="http://schemas.openxmlformats.org/officeDocument/2006/relationships/customXml" Target="../ink/ink654.xml"/><Relationship Id="rId50" Type="http://schemas.openxmlformats.org/officeDocument/2006/relationships/customXml" Target="../ink/ink662.xml"/><Relationship Id="rId55" Type="http://schemas.openxmlformats.org/officeDocument/2006/relationships/image" Target="../media/image633.png"/><Relationship Id="rId76" Type="http://schemas.openxmlformats.org/officeDocument/2006/relationships/customXml" Target="../ink/ink675.xml"/><Relationship Id="rId97" Type="http://schemas.openxmlformats.org/officeDocument/2006/relationships/image" Target="../media/image652.png"/><Relationship Id="rId104" Type="http://schemas.openxmlformats.org/officeDocument/2006/relationships/customXml" Target="../ink/ink689.xml"/><Relationship Id="rId120" Type="http://schemas.openxmlformats.org/officeDocument/2006/relationships/customXml" Target="../ink/ink697.xml"/><Relationship Id="rId125" Type="http://schemas.openxmlformats.org/officeDocument/2006/relationships/image" Target="../media/image665.png"/><Relationship Id="rId141" Type="http://schemas.openxmlformats.org/officeDocument/2006/relationships/customXml" Target="../ink/ink709.xml"/><Relationship Id="rId146" Type="http://schemas.openxmlformats.org/officeDocument/2006/relationships/image" Target="../media/image674.png"/><Relationship Id="rId167" Type="http://schemas.openxmlformats.org/officeDocument/2006/relationships/customXml" Target="../ink/ink722.xml"/><Relationship Id="rId188" Type="http://schemas.openxmlformats.org/officeDocument/2006/relationships/image" Target="../media/image695.png"/><Relationship Id="rId7" Type="http://schemas.openxmlformats.org/officeDocument/2006/relationships/image" Target="../media/image612.png"/><Relationship Id="rId71" Type="http://schemas.openxmlformats.org/officeDocument/2006/relationships/image" Target="../media/image639.png"/><Relationship Id="rId92" Type="http://schemas.openxmlformats.org/officeDocument/2006/relationships/customXml" Target="../ink/ink683.xml"/><Relationship Id="rId162" Type="http://schemas.openxmlformats.org/officeDocument/2006/relationships/image" Target="../media/image682.png"/><Relationship Id="rId183" Type="http://schemas.openxmlformats.org/officeDocument/2006/relationships/customXml" Target="../ink/ink730.xml"/><Relationship Id="rId213" Type="http://schemas.openxmlformats.org/officeDocument/2006/relationships/customXml" Target="../ink/ink745.xml"/><Relationship Id="rId2" Type="http://schemas.openxmlformats.org/officeDocument/2006/relationships/customXml" Target="../ink/ink638.xml"/><Relationship Id="rId29" Type="http://schemas.openxmlformats.org/officeDocument/2006/relationships/image" Target="../media/image85.png"/><Relationship Id="rId24" Type="http://schemas.openxmlformats.org/officeDocument/2006/relationships/customXml" Target="../ink/ink649.xml"/><Relationship Id="rId40" Type="http://schemas.openxmlformats.org/officeDocument/2006/relationships/customXml" Target="../ink/ink657.xml"/><Relationship Id="rId45" Type="http://schemas.openxmlformats.org/officeDocument/2006/relationships/image" Target="../media/image628.png"/><Relationship Id="rId66" Type="http://schemas.openxmlformats.org/officeDocument/2006/relationships/customXml" Target="../ink/ink670.xml"/><Relationship Id="rId87" Type="http://schemas.openxmlformats.org/officeDocument/2006/relationships/image" Target="../media/image647.png"/><Relationship Id="rId110" Type="http://schemas.openxmlformats.org/officeDocument/2006/relationships/customXml" Target="../ink/ink692.xml"/><Relationship Id="rId115" Type="http://schemas.openxmlformats.org/officeDocument/2006/relationships/image" Target="../media/image661.png"/><Relationship Id="rId131" Type="http://schemas.openxmlformats.org/officeDocument/2006/relationships/customXml" Target="../ink/ink703.xml"/><Relationship Id="rId136" Type="http://schemas.openxmlformats.org/officeDocument/2006/relationships/customXml" Target="../ink/ink706.xml"/><Relationship Id="rId157" Type="http://schemas.openxmlformats.org/officeDocument/2006/relationships/customXml" Target="../ink/ink717.xml"/><Relationship Id="rId178" Type="http://schemas.openxmlformats.org/officeDocument/2006/relationships/image" Target="../media/image690.png"/><Relationship Id="rId61" Type="http://schemas.openxmlformats.org/officeDocument/2006/relationships/image" Target="../media/image635.png"/><Relationship Id="rId82" Type="http://schemas.openxmlformats.org/officeDocument/2006/relationships/customXml" Target="../ink/ink678.xml"/><Relationship Id="rId152" Type="http://schemas.openxmlformats.org/officeDocument/2006/relationships/image" Target="../media/image677.png"/><Relationship Id="rId173" Type="http://schemas.openxmlformats.org/officeDocument/2006/relationships/customXml" Target="../ink/ink725.xml"/><Relationship Id="rId194" Type="http://schemas.openxmlformats.org/officeDocument/2006/relationships/image" Target="../media/image698.png"/><Relationship Id="rId199" Type="http://schemas.openxmlformats.org/officeDocument/2006/relationships/customXml" Target="../ink/ink738.xml"/><Relationship Id="rId203" Type="http://schemas.openxmlformats.org/officeDocument/2006/relationships/customXml" Target="../ink/ink740.xml"/><Relationship Id="rId208" Type="http://schemas.openxmlformats.org/officeDocument/2006/relationships/image" Target="../media/image705.png"/><Relationship Id="rId19" Type="http://schemas.openxmlformats.org/officeDocument/2006/relationships/image" Target="../media/image180.png"/><Relationship Id="rId14" Type="http://schemas.openxmlformats.org/officeDocument/2006/relationships/customXml" Target="../ink/ink644.xml"/><Relationship Id="rId30" Type="http://schemas.openxmlformats.org/officeDocument/2006/relationships/customXml" Target="../ink/ink652.xml"/><Relationship Id="rId35" Type="http://schemas.openxmlformats.org/officeDocument/2006/relationships/image" Target="../media/image624.png"/><Relationship Id="rId56" Type="http://schemas.openxmlformats.org/officeDocument/2006/relationships/customXml" Target="../ink/ink665.xml"/><Relationship Id="rId77" Type="http://schemas.openxmlformats.org/officeDocument/2006/relationships/image" Target="../media/image642.png"/><Relationship Id="rId100" Type="http://schemas.openxmlformats.org/officeDocument/2006/relationships/customXml" Target="../ink/ink687.xml"/><Relationship Id="rId105" Type="http://schemas.openxmlformats.org/officeDocument/2006/relationships/image" Target="../media/image656.png"/><Relationship Id="rId126" Type="http://schemas.openxmlformats.org/officeDocument/2006/relationships/customXml" Target="../ink/ink700.xml"/><Relationship Id="rId147" Type="http://schemas.openxmlformats.org/officeDocument/2006/relationships/customXml" Target="../ink/ink712.xml"/><Relationship Id="rId168" Type="http://schemas.openxmlformats.org/officeDocument/2006/relationships/image" Target="../media/image685.png"/><Relationship Id="rId8" Type="http://schemas.openxmlformats.org/officeDocument/2006/relationships/customXml" Target="../ink/ink641.xml"/><Relationship Id="rId51" Type="http://schemas.openxmlformats.org/officeDocument/2006/relationships/image" Target="../media/image631.png"/><Relationship Id="rId72" Type="http://schemas.openxmlformats.org/officeDocument/2006/relationships/customXml" Target="../ink/ink673.xml"/><Relationship Id="rId93" Type="http://schemas.openxmlformats.org/officeDocument/2006/relationships/image" Target="../media/image650.png"/><Relationship Id="rId98" Type="http://schemas.openxmlformats.org/officeDocument/2006/relationships/customXml" Target="../ink/ink686.xml"/><Relationship Id="rId121" Type="http://schemas.openxmlformats.org/officeDocument/2006/relationships/image" Target="../media/image376.png"/><Relationship Id="rId142" Type="http://schemas.openxmlformats.org/officeDocument/2006/relationships/image" Target="../media/image672.png"/><Relationship Id="rId163" Type="http://schemas.openxmlformats.org/officeDocument/2006/relationships/customXml" Target="../ink/ink720.xml"/><Relationship Id="rId184" Type="http://schemas.openxmlformats.org/officeDocument/2006/relationships/image" Target="../media/image693.png"/><Relationship Id="rId189" Type="http://schemas.openxmlformats.org/officeDocument/2006/relationships/customXml" Target="../ink/ink733.xml"/><Relationship Id="rId3" Type="http://schemas.openxmlformats.org/officeDocument/2006/relationships/image" Target="../media/image610.png"/><Relationship Id="rId214" Type="http://schemas.openxmlformats.org/officeDocument/2006/relationships/image" Target="../media/image708.png"/><Relationship Id="rId25" Type="http://schemas.openxmlformats.org/officeDocument/2006/relationships/image" Target="../media/image620.png"/><Relationship Id="rId46" Type="http://schemas.openxmlformats.org/officeDocument/2006/relationships/customXml" Target="../ink/ink660.xml"/><Relationship Id="rId67" Type="http://schemas.openxmlformats.org/officeDocument/2006/relationships/image" Target="../media/image637.png"/><Relationship Id="rId116" Type="http://schemas.openxmlformats.org/officeDocument/2006/relationships/customXml" Target="../ink/ink695.xml"/><Relationship Id="rId137" Type="http://schemas.openxmlformats.org/officeDocument/2006/relationships/customXml" Target="../ink/ink707.xml"/><Relationship Id="rId158" Type="http://schemas.openxmlformats.org/officeDocument/2006/relationships/image" Target="../media/image680.png"/><Relationship Id="rId20" Type="http://schemas.openxmlformats.org/officeDocument/2006/relationships/customXml" Target="../ink/ink647.xml"/><Relationship Id="rId41" Type="http://schemas.openxmlformats.org/officeDocument/2006/relationships/image" Target="../media/image80.png"/><Relationship Id="rId62" Type="http://schemas.openxmlformats.org/officeDocument/2006/relationships/customXml" Target="../ink/ink668.xml"/><Relationship Id="rId83" Type="http://schemas.openxmlformats.org/officeDocument/2006/relationships/image" Target="../media/image645.png"/><Relationship Id="rId88" Type="http://schemas.openxmlformats.org/officeDocument/2006/relationships/customXml" Target="../ink/ink681.xml"/><Relationship Id="rId111" Type="http://schemas.openxmlformats.org/officeDocument/2006/relationships/image" Target="../media/image659.png"/><Relationship Id="rId132" Type="http://schemas.openxmlformats.org/officeDocument/2006/relationships/customXml" Target="../ink/ink704.xml"/><Relationship Id="rId153" Type="http://schemas.openxmlformats.org/officeDocument/2006/relationships/customXml" Target="../ink/ink715.xml"/><Relationship Id="rId174" Type="http://schemas.openxmlformats.org/officeDocument/2006/relationships/image" Target="../media/image688.png"/><Relationship Id="rId179" Type="http://schemas.openxmlformats.org/officeDocument/2006/relationships/customXml" Target="../ink/ink728.xml"/><Relationship Id="rId195" Type="http://schemas.openxmlformats.org/officeDocument/2006/relationships/customXml" Target="../ink/ink736.xml"/><Relationship Id="rId209" Type="http://schemas.openxmlformats.org/officeDocument/2006/relationships/customXml" Target="../ink/ink743.xml"/><Relationship Id="rId190" Type="http://schemas.openxmlformats.org/officeDocument/2006/relationships/image" Target="../media/image696.png"/><Relationship Id="rId204" Type="http://schemas.openxmlformats.org/officeDocument/2006/relationships/image" Target="../media/image703.png"/><Relationship Id="rId15" Type="http://schemas.openxmlformats.org/officeDocument/2006/relationships/image" Target="../media/image616.png"/><Relationship Id="rId36" Type="http://schemas.openxmlformats.org/officeDocument/2006/relationships/customXml" Target="../ink/ink655.xml"/><Relationship Id="rId57" Type="http://schemas.openxmlformats.org/officeDocument/2006/relationships/image" Target="../media/image153.png"/><Relationship Id="rId106" Type="http://schemas.openxmlformats.org/officeDocument/2006/relationships/customXml" Target="../ink/ink690.xml"/><Relationship Id="rId127" Type="http://schemas.openxmlformats.org/officeDocument/2006/relationships/customXml" Target="../ink/ink701.xml"/><Relationship Id="rId10" Type="http://schemas.openxmlformats.org/officeDocument/2006/relationships/customXml" Target="../ink/ink642.xml"/><Relationship Id="rId31" Type="http://schemas.openxmlformats.org/officeDocument/2006/relationships/image" Target="../media/image622.png"/><Relationship Id="rId52" Type="http://schemas.openxmlformats.org/officeDocument/2006/relationships/customXml" Target="../ink/ink663.xml"/><Relationship Id="rId73" Type="http://schemas.openxmlformats.org/officeDocument/2006/relationships/image" Target="../media/image640.png"/><Relationship Id="rId78" Type="http://schemas.openxmlformats.org/officeDocument/2006/relationships/customXml" Target="../ink/ink676.xml"/><Relationship Id="rId94" Type="http://schemas.openxmlformats.org/officeDocument/2006/relationships/customXml" Target="../ink/ink684.xml"/><Relationship Id="rId99" Type="http://schemas.openxmlformats.org/officeDocument/2006/relationships/image" Target="../media/image653.png"/><Relationship Id="rId101" Type="http://schemas.openxmlformats.org/officeDocument/2006/relationships/image" Target="../media/image654.png"/><Relationship Id="rId122" Type="http://schemas.openxmlformats.org/officeDocument/2006/relationships/customXml" Target="../ink/ink698.xml"/><Relationship Id="rId143" Type="http://schemas.openxmlformats.org/officeDocument/2006/relationships/customXml" Target="../ink/ink710.xml"/><Relationship Id="rId148" Type="http://schemas.openxmlformats.org/officeDocument/2006/relationships/image" Target="../media/image675.png"/><Relationship Id="rId164" Type="http://schemas.openxmlformats.org/officeDocument/2006/relationships/image" Target="../media/image683.png"/><Relationship Id="rId169" Type="http://schemas.openxmlformats.org/officeDocument/2006/relationships/customXml" Target="../ink/ink723.xml"/><Relationship Id="rId185" Type="http://schemas.openxmlformats.org/officeDocument/2006/relationships/customXml" Target="../ink/ink731.xml"/><Relationship Id="rId4" Type="http://schemas.openxmlformats.org/officeDocument/2006/relationships/customXml" Target="../ink/ink639.xml"/><Relationship Id="rId9" Type="http://schemas.openxmlformats.org/officeDocument/2006/relationships/image" Target="../media/image613.png"/><Relationship Id="rId180" Type="http://schemas.openxmlformats.org/officeDocument/2006/relationships/image" Target="../media/image691.png"/><Relationship Id="rId210" Type="http://schemas.openxmlformats.org/officeDocument/2006/relationships/image" Target="../media/image706.png"/><Relationship Id="rId26" Type="http://schemas.openxmlformats.org/officeDocument/2006/relationships/customXml" Target="../ink/ink650.xml"/><Relationship Id="rId47" Type="http://schemas.openxmlformats.org/officeDocument/2006/relationships/image" Target="../media/image629.png"/><Relationship Id="rId68" Type="http://schemas.openxmlformats.org/officeDocument/2006/relationships/customXml" Target="../ink/ink671.xml"/><Relationship Id="rId89" Type="http://schemas.openxmlformats.org/officeDocument/2006/relationships/image" Target="../media/image648.png"/><Relationship Id="rId112" Type="http://schemas.openxmlformats.org/officeDocument/2006/relationships/customXml" Target="../ink/ink693.xml"/><Relationship Id="rId133" Type="http://schemas.openxmlformats.org/officeDocument/2006/relationships/image" Target="../media/image668.png"/><Relationship Id="rId154" Type="http://schemas.openxmlformats.org/officeDocument/2006/relationships/image" Target="../media/image678.png"/><Relationship Id="rId175" Type="http://schemas.openxmlformats.org/officeDocument/2006/relationships/customXml" Target="../ink/ink726.xml"/><Relationship Id="rId196" Type="http://schemas.openxmlformats.org/officeDocument/2006/relationships/image" Target="../media/image699.png"/><Relationship Id="rId200" Type="http://schemas.openxmlformats.org/officeDocument/2006/relationships/image" Target="../media/image701.png"/><Relationship Id="rId16" Type="http://schemas.openxmlformats.org/officeDocument/2006/relationships/customXml" Target="../ink/ink64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8.xml"/><Relationship Id="rId117" Type="http://schemas.openxmlformats.org/officeDocument/2006/relationships/customXml" Target="../ink/ink804.xml"/><Relationship Id="rId21" Type="http://schemas.openxmlformats.org/officeDocument/2006/relationships/image" Target="../media/image717.png"/><Relationship Id="rId42" Type="http://schemas.openxmlformats.org/officeDocument/2006/relationships/customXml" Target="../ink/ink766.xml"/><Relationship Id="rId47" Type="http://schemas.openxmlformats.org/officeDocument/2006/relationships/image" Target="../media/image730.png"/><Relationship Id="rId63" Type="http://schemas.openxmlformats.org/officeDocument/2006/relationships/image" Target="../media/image738.png"/><Relationship Id="rId68" Type="http://schemas.openxmlformats.org/officeDocument/2006/relationships/customXml" Target="../ink/ink779.xml"/><Relationship Id="rId84" Type="http://schemas.openxmlformats.org/officeDocument/2006/relationships/image" Target="../media/image748.png"/><Relationship Id="rId89" Type="http://schemas.openxmlformats.org/officeDocument/2006/relationships/customXml" Target="../ink/ink790.xml"/><Relationship Id="rId112" Type="http://schemas.openxmlformats.org/officeDocument/2006/relationships/image" Target="../media/image762.png"/><Relationship Id="rId16" Type="http://schemas.openxmlformats.org/officeDocument/2006/relationships/customXml" Target="../ink/ink753.xml"/><Relationship Id="rId107" Type="http://schemas.openxmlformats.org/officeDocument/2006/relationships/customXml" Target="../ink/ink799.xml"/><Relationship Id="rId11" Type="http://schemas.openxmlformats.org/officeDocument/2006/relationships/image" Target="../media/image713.png"/><Relationship Id="rId32" Type="http://schemas.openxmlformats.org/officeDocument/2006/relationships/customXml" Target="../ink/ink761.xml"/><Relationship Id="rId37" Type="http://schemas.openxmlformats.org/officeDocument/2006/relationships/image" Target="../media/image725.png"/><Relationship Id="rId53" Type="http://schemas.openxmlformats.org/officeDocument/2006/relationships/image" Target="../media/image733.png"/><Relationship Id="rId58" Type="http://schemas.openxmlformats.org/officeDocument/2006/relationships/customXml" Target="../ink/ink774.xml"/><Relationship Id="rId74" Type="http://schemas.openxmlformats.org/officeDocument/2006/relationships/customXml" Target="../ink/ink782.xml"/><Relationship Id="rId79" Type="http://schemas.openxmlformats.org/officeDocument/2006/relationships/customXml" Target="../ink/ink785.xml"/><Relationship Id="rId102" Type="http://schemas.openxmlformats.org/officeDocument/2006/relationships/image" Target="../media/image757.png"/><Relationship Id="rId123" Type="http://schemas.openxmlformats.org/officeDocument/2006/relationships/customXml" Target="../ink/ink807.xml"/><Relationship Id="rId5" Type="http://schemas.openxmlformats.org/officeDocument/2006/relationships/image" Target="../media/image710.png"/><Relationship Id="rId61" Type="http://schemas.openxmlformats.org/officeDocument/2006/relationships/image" Target="../media/image737.png"/><Relationship Id="rId82" Type="http://schemas.openxmlformats.org/officeDocument/2006/relationships/image" Target="../media/image747.png"/><Relationship Id="rId90" Type="http://schemas.openxmlformats.org/officeDocument/2006/relationships/image" Target="../media/image751.png"/><Relationship Id="rId95" Type="http://schemas.openxmlformats.org/officeDocument/2006/relationships/customXml" Target="../ink/ink793.xml"/><Relationship Id="rId19" Type="http://schemas.openxmlformats.org/officeDocument/2006/relationships/image" Target="../media/image153.png"/><Relationship Id="rId14" Type="http://schemas.openxmlformats.org/officeDocument/2006/relationships/customXml" Target="../ink/ink752.xml"/><Relationship Id="rId22" Type="http://schemas.openxmlformats.org/officeDocument/2006/relationships/customXml" Target="../ink/ink756.xml"/><Relationship Id="rId27" Type="http://schemas.openxmlformats.org/officeDocument/2006/relationships/image" Target="../media/image720.png"/><Relationship Id="rId30" Type="http://schemas.openxmlformats.org/officeDocument/2006/relationships/customXml" Target="../ink/ink760.xml"/><Relationship Id="rId35" Type="http://schemas.openxmlformats.org/officeDocument/2006/relationships/image" Target="../media/image724.png"/><Relationship Id="rId43" Type="http://schemas.openxmlformats.org/officeDocument/2006/relationships/image" Target="../media/image728.png"/><Relationship Id="rId48" Type="http://schemas.openxmlformats.org/officeDocument/2006/relationships/customXml" Target="../ink/ink769.xml"/><Relationship Id="rId56" Type="http://schemas.openxmlformats.org/officeDocument/2006/relationships/customXml" Target="../ink/ink773.xml"/><Relationship Id="rId64" Type="http://schemas.openxmlformats.org/officeDocument/2006/relationships/customXml" Target="../ink/ink777.xml"/><Relationship Id="rId69" Type="http://schemas.openxmlformats.org/officeDocument/2006/relationships/image" Target="../media/image741.png"/><Relationship Id="rId77" Type="http://schemas.openxmlformats.org/officeDocument/2006/relationships/customXml" Target="../ink/ink784.xml"/><Relationship Id="rId100" Type="http://schemas.openxmlformats.org/officeDocument/2006/relationships/image" Target="../media/image756.png"/><Relationship Id="rId105" Type="http://schemas.openxmlformats.org/officeDocument/2006/relationships/customXml" Target="../ink/ink798.xml"/><Relationship Id="rId113" Type="http://schemas.openxmlformats.org/officeDocument/2006/relationships/customXml" Target="../ink/ink802.xml"/><Relationship Id="rId118" Type="http://schemas.openxmlformats.org/officeDocument/2006/relationships/image" Target="../media/image765.png"/><Relationship Id="rId126" Type="http://schemas.openxmlformats.org/officeDocument/2006/relationships/image" Target="../media/image6.png"/><Relationship Id="rId8" Type="http://schemas.openxmlformats.org/officeDocument/2006/relationships/customXml" Target="../ink/ink749.xml"/><Relationship Id="rId51" Type="http://schemas.openxmlformats.org/officeDocument/2006/relationships/image" Target="../media/image732.png"/><Relationship Id="rId72" Type="http://schemas.openxmlformats.org/officeDocument/2006/relationships/customXml" Target="../ink/ink781.xml"/><Relationship Id="rId80" Type="http://schemas.openxmlformats.org/officeDocument/2006/relationships/image" Target="../media/image746.png"/><Relationship Id="rId85" Type="http://schemas.openxmlformats.org/officeDocument/2006/relationships/customXml" Target="../ink/ink788.xml"/><Relationship Id="rId93" Type="http://schemas.openxmlformats.org/officeDocument/2006/relationships/customXml" Target="../ink/ink792.xml"/><Relationship Id="rId98" Type="http://schemas.openxmlformats.org/officeDocument/2006/relationships/image" Target="../media/image755.png"/><Relationship Id="rId121" Type="http://schemas.openxmlformats.org/officeDocument/2006/relationships/customXml" Target="../ink/ink806.xml"/><Relationship Id="rId3" Type="http://schemas.openxmlformats.org/officeDocument/2006/relationships/image" Target="../media/image709.png"/><Relationship Id="rId12" Type="http://schemas.openxmlformats.org/officeDocument/2006/relationships/customXml" Target="../ink/ink751.xml"/><Relationship Id="rId17" Type="http://schemas.openxmlformats.org/officeDocument/2006/relationships/image" Target="../media/image716.png"/><Relationship Id="rId25" Type="http://schemas.openxmlformats.org/officeDocument/2006/relationships/image" Target="../media/image719.png"/><Relationship Id="rId33" Type="http://schemas.openxmlformats.org/officeDocument/2006/relationships/image" Target="../media/image723.png"/><Relationship Id="rId38" Type="http://schemas.openxmlformats.org/officeDocument/2006/relationships/customXml" Target="../ink/ink764.xml"/><Relationship Id="rId46" Type="http://schemas.openxmlformats.org/officeDocument/2006/relationships/customXml" Target="../ink/ink768.xml"/><Relationship Id="rId59" Type="http://schemas.openxmlformats.org/officeDocument/2006/relationships/image" Target="../media/image736.png"/><Relationship Id="rId67" Type="http://schemas.openxmlformats.org/officeDocument/2006/relationships/image" Target="../media/image740.png"/><Relationship Id="rId103" Type="http://schemas.openxmlformats.org/officeDocument/2006/relationships/customXml" Target="../ink/ink797.xml"/><Relationship Id="rId108" Type="http://schemas.openxmlformats.org/officeDocument/2006/relationships/image" Target="../media/image760.png"/><Relationship Id="rId116" Type="http://schemas.openxmlformats.org/officeDocument/2006/relationships/image" Target="../media/image764.png"/><Relationship Id="rId124" Type="http://schemas.openxmlformats.org/officeDocument/2006/relationships/image" Target="../media/image768.png"/><Relationship Id="rId20" Type="http://schemas.openxmlformats.org/officeDocument/2006/relationships/customXml" Target="../ink/ink755.xml"/><Relationship Id="rId41" Type="http://schemas.openxmlformats.org/officeDocument/2006/relationships/image" Target="../media/image727.png"/><Relationship Id="rId54" Type="http://schemas.openxmlformats.org/officeDocument/2006/relationships/customXml" Target="../ink/ink772.xml"/><Relationship Id="rId62" Type="http://schemas.openxmlformats.org/officeDocument/2006/relationships/customXml" Target="../ink/ink776.xml"/><Relationship Id="rId70" Type="http://schemas.openxmlformats.org/officeDocument/2006/relationships/customXml" Target="../ink/ink780.xml"/><Relationship Id="rId75" Type="http://schemas.openxmlformats.org/officeDocument/2006/relationships/customXml" Target="../ink/ink783.xml"/><Relationship Id="rId83" Type="http://schemas.openxmlformats.org/officeDocument/2006/relationships/customXml" Target="../ink/ink787.xml"/><Relationship Id="rId88" Type="http://schemas.openxmlformats.org/officeDocument/2006/relationships/image" Target="../media/image750.png"/><Relationship Id="rId91" Type="http://schemas.openxmlformats.org/officeDocument/2006/relationships/customXml" Target="../ink/ink791.xml"/><Relationship Id="rId96" Type="http://schemas.openxmlformats.org/officeDocument/2006/relationships/image" Target="../media/image754.png"/><Relationship Id="rId111" Type="http://schemas.openxmlformats.org/officeDocument/2006/relationships/customXml" Target="../ink/ink8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8.xml"/><Relationship Id="rId15" Type="http://schemas.openxmlformats.org/officeDocument/2006/relationships/image" Target="../media/image715.png"/><Relationship Id="rId23" Type="http://schemas.openxmlformats.org/officeDocument/2006/relationships/image" Target="../media/image718.png"/><Relationship Id="rId28" Type="http://schemas.openxmlformats.org/officeDocument/2006/relationships/customXml" Target="../ink/ink759.xml"/><Relationship Id="rId36" Type="http://schemas.openxmlformats.org/officeDocument/2006/relationships/customXml" Target="../ink/ink763.xml"/><Relationship Id="rId49" Type="http://schemas.openxmlformats.org/officeDocument/2006/relationships/image" Target="../media/image731.png"/><Relationship Id="rId57" Type="http://schemas.openxmlformats.org/officeDocument/2006/relationships/image" Target="../media/image735.png"/><Relationship Id="rId106" Type="http://schemas.openxmlformats.org/officeDocument/2006/relationships/image" Target="../media/image759.png"/><Relationship Id="rId114" Type="http://schemas.openxmlformats.org/officeDocument/2006/relationships/image" Target="../media/image763.png"/><Relationship Id="rId119" Type="http://schemas.openxmlformats.org/officeDocument/2006/relationships/customXml" Target="../ink/ink805.xml"/><Relationship Id="rId10" Type="http://schemas.openxmlformats.org/officeDocument/2006/relationships/customXml" Target="../ink/ink750.xml"/><Relationship Id="rId31" Type="http://schemas.openxmlformats.org/officeDocument/2006/relationships/image" Target="../media/image722.png"/><Relationship Id="rId44" Type="http://schemas.openxmlformats.org/officeDocument/2006/relationships/customXml" Target="../ink/ink767.xml"/><Relationship Id="rId52" Type="http://schemas.openxmlformats.org/officeDocument/2006/relationships/customXml" Target="../ink/ink771.xml"/><Relationship Id="rId60" Type="http://schemas.openxmlformats.org/officeDocument/2006/relationships/customXml" Target="../ink/ink775.xml"/><Relationship Id="rId65" Type="http://schemas.openxmlformats.org/officeDocument/2006/relationships/image" Target="../media/image739.png"/><Relationship Id="rId73" Type="http://schemas.openxmlformats.org/officeDocument/2006/relationships/image" Target="../media/image743.png"/><Relationship Id="rId78" Type="http://schemas.openxmlformats.org/officeDocument/2006/relationships/image" Target="../media/image745.png"/><Relationship Id="rId81" Type="http://schemas.openxmlformats.org/officeDocument/2006/relationships/customXml" Target="../ink/ink786.xml"/><Relationship Id="rId86" Type="http://schemas.openxmlformats.org/officeDocument/2006/relationships/image" Target="../media/image749.png"/><Relationship Id="rId94" Type="http://schemas.openxmlformats.org/officeDocument/2006/relationships/image" Target="../media/image753.png"/><Relationship Id="rId99" Type="http://schemas.openxmlformats.org/officeDocument/2006/relationships/customXml" Target="../ink/ink795.xml"/><Relationship Id="rId101" Type="http://schemas.openxmlformats.org/officeDocument/2006/relationships/customXml" Target="../ink/ink796.xml"/><Relationship Id="rId122" Type="http://schemas.openxmlformats.org/officeDocument/2006/relationships/image" Target="../media/image767.png"/><Relationship Id="rId4" Type="http://schemas.openxmlformats.org/officeDocument/2006/relationships/customXml" Target="../ink/ink747.xml"/><Relationship Id="rId9" Type="http://schemas.openxmlformats.org/officeDocument/2006/relationships/image" Target="../media/image712.png"/><Relationship Id="rId13" Type="http://schemas.openxmlformats.org/officeDocument/2006/relationships/image" Target="../media/image714.png"/><Relationship Id="rId18" Type="http://schemas.openxmlformats.org/officeDocument/2006/relationships/customXml" Target="../ink/ink754.xml"/><Relationship Id="rId39" Type="http://schemas.openxmlformats.org/officeDocument/2006/relationships/image" Target="../media/image726.png"/><Relationship Id="rId109" Type="http://schemas.openxmlformats.org/officeDocument/2006/relationships/customXml" Target="../ink/ink800.xml"/><Relationship Id="rId34" Type="http://schemas.openxmlformats.org/officeDocument/2006/relationships/customXml" Target="../ink/ink762.xml"/><Relationship Id="rId50" Type="http://schemas.openxmlformats.org/officeDocument/2006/relationships/customXml" Target="../ink/ink770.xml"/><Relationship Id="rId55" Type="http://schemas.openxmlformats.org/officeDocument/2006/relationships/image" Target="../media/image734.png"/><Relationship Id="rId76" Type="http://schemas.openxmlformats.org/officeDocument/2006/relationships/image" Target="../media/image744.png"/><Relationship Id="rId97" Type="http://schemas.openxmlformats.org/officeDocument/2006/relationships/customXml" Target="../ink/ink794.xml"/><Relationship Id="rId104" Type="http://schemas.openxmlformats.org/officeDocument/2006/relationships/image" Target="../media/image758.png"/><Relationship Id="rId120" Type="http://schemas.openxmlformats.org/officeDocument/2006/relationships/image" Target="../media/image766.png"/><Relationship Id="rId125" Type="http://schemas.openxmlformats.org/officeDocument/2006/relationships/customXml" Target="../ink/ink808.xml"/><Relationship Id="rId7" Type="http://schemas.openxmlformats.org/officeDocument/2006/relationships/image" Target="../media/image711.png"/><Relationship Id="rId71" Type="http://schemas.openxmlformats.org/officeDocument/2006/relationships/image" Target="../media/image742.png"/><Relationship Id="rId92" Type="http://schemas.openxmlformats.org/officeDocument/2006/relationships/image" Target="../media/image752.png"/><Relationship Id="rId2" Type="http://schemas.openxmlformats.org/officeDocument/2006/relationships/customXml" Target="../ink/ink746.xml"/><Relationship Id="rId29" Type="http://schemas.openxmlformats.org/officeDocument/2006/relationships/image" Target="../media/image721.png"/><Relationship Id="rId24" Type="http://schemas.openxmlformats.org/officeDocument/2006/relationships/customXml" Target="../ink/ink757.xml"/><Relationship Id="rId40" Type="http://schemas.openxmlformats.org/officeDocument/2006/relationships/customXml" Target="../ink/ink765.xml"/><Relationship Id="rId45" Type="http://schemas.openxmlformats.org/officeDocument/2006/relationships/image" Target="../media/image729.png"/><Relationship Id="rId66" Type="http://schemas.openxmlformats.org/officeDocument/2006/relationships/customXml" Target="../ink/ink778.xml"/><Relationship Id="rId87" Type="http://schemas.openxmlformats.org/officeDocument/2006/relationships/customXml" Target="../ink/ink789.xml"/><Relationship Id="rId110" Type="http://schemas.openxmlformats.org/officeDocument/2006/relationships/image" Target="../media/image761.png"/><Relationship Id="rId115" Type="http://schemas.openxmlformats.org/officeDocument/2006/relationships/customXml" Target="../ink/ink80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1.xml"/><Relationship Id="rId21" Type="http://schemas.openxmlformats.org/officeDocument/2006/relationships/image" Target="../media/image778.png"/><Relationship Id="rId42" Type="http://schemas.openxmlformats.org/officeDocument/2006/relationships/customXml" Target="../ink/ink829.xml"/><Relationship Id="rId47" Type="http://schemas.openxmlformats.org/officeDocument/2006/relationships/image" Target="../media/image790.png"/><Relationship Id="rId63" Type="http://schemas.openxmlformats.org/officeDocument/2006/relationships/image" Target="../media/image798.png"/><Relationship Id="rId68" Type="http://schemas.openxmlformats.org/officeDocument/2006/relationships/image" Target="../media/image800.png"/><Relationship Id="rId84" Type="http://schemas.openxmlformats.org/officeDocument/2006/relationships/customXml" Target="../ink/ink851.xml"/><Relationship Id="rId89" Type="http://schemas.openxmlformats.org/officeDocument/2006/relationships/image" Target="../media/image809.png"/><Relationship Id="rId112" Type="http://schemas.openxmlformats.org/officeDocument/2006/relationships/image" Target="../media/image6.png"/><Relationship Id="rId2" Type="http://schemas.openxmlformats.org/officeDocument/2006/relationships/customXml" Target="../ink/ink809.xml"/><Relationship Id="rId16" Type="http://schemas.openxmlformats.org/officeDocument/2006/relationships/customXml" Target="../ink/ink816.xml"/><Relationship Id="rId29" Type="http://schemas.openxmlformats.org/officeDocument/2006/relationships/image" Target="../media/image782.png"/><Relationship Id="rId107" Type="http://schemas.openxmlformats.org/officeDocument/2006/relationships/customXml" Target="../ink/ink863.xml"/><Relationship Id="rId11" Type="http://schemas.openxmlformats.org/officeDocument/2006/relationships/image" Target="../media/image773.png"/><Relationship Id="rId24" Type="http://schemas.openxmlformats.org/officeDocument/2006/relationships/customXml" Target="../ink/ink820.xml"/><Relationship Id="rId32" Type="http://schemas.openxmlformats.org/officeDocument/2006/relationships/customXml" Target="../ink/ink824.xml"/><Relationship Id="rId37" Type="http://schemas.openxmlformats.org/officeDocument/2006/relationships/image" Target="../media/image180.png"/><Relationship Id="rId40" Type="http://schemas.openxmlformats.org/officeDocument/2006/relationships/customXml" Target="../ink/ink828.xml"/><Relationship Id="rId45" Type="http://schemas.openxmlformats.org/officeDocument/2006/relationships/image" Target="../media/image789.png"/><Relationship Id="rId53" Type="http://schemas.openxmlformats.org/officeDocument/2006/relationships/image" Target="../media/image793.png"/><Relationship Id="rId58" Type="http://schemas.openxmlformats.org/officeDocument/2006/relationships/customXml" Target="../ink/ink837.xml"/><Relationship Id="rId66" Type="http://schemas.openxmlformats.org/officeDocument/2006/relationships/image" Target="../media/image799.png"/><Relationship Id="rId74" Type="http://schemas.openxmlformats.org/officeDocument/2006/relationships/customXml" Target="../ink/ink846.xml"/><Relationship Id="rId79" Type="http://schemas.openxmlformats.org/officeDocument/2006/relationships/image" Target="../media/image804.png"/><Relationship Id="rId87" Type="http://schemas.openxmlformats.org/officeDocument/2006/relationships/image" Target="../media/image808.png"/><Relationship Id="rId102" Type="http://schemas.openxmlformats.org/officeDocument/2006/relationships/image" Target="../media/image815.png"/><Relationship Id="rId110" Type="http://schemas.openxmlformats.org/officeDocument/2006/relationships/image" Target="../media/image153.png"/><Relationship Id="rId5" Type="http://schemas.openxmlformats.org/officeDocument/2006/relationships/image" Target="../media/image770.png"/><Relationship Id="rId61" Type="http://schemas.openxmlformats.org/officeDocument/2006/relationships/image" Target="../media/image797.png"/><Relationship Id="rId82" Type="http://schemas.openxmlformats.org/officeDocument/2006/relationships/customXml" Target="../ink/ink850.xml"/><Relationship Id="rId90" Type="http://schemas.openxmlformats.org/officeDocument/2006/relationships/customXml" Target="../ink/ink854.xml"/><Relationship Id="rId95" Type="http://schemas.openxmlformats.org/officeDocument/2006/relationships/customXml" Target="../ink/ink857.xml"/><Relationship Id="rId19" Type="http://schemas.openxmlformats.org/officeDocument/2006/relationships/image" Target="../media/image777.png"/><Relationship Id="rId14" Type="http://schemas.openxmlformats.org/officeDocument/2006/relationships/customXml" Target="../ink/ink815.xml"/><Relationship Id="rId22" Type="http://schemas.openxmlformats.org/officeDocument/2006/relationships/customXml" Target="../ink/ink819.xml"/><Relationship Id="rId27" Type="http://schemas.openxmlformats.org/officeDocument/2006/relationships/image" Target="../media/image781.png"/><Relationship Id="rId30" Type="http://schemas.openxmlformats.org/officeDocument/2006/relationships/customXml" Target="../ink/ink823.xml"/><Relationship Id="rId35" Type="http://schemas.openxmlformats.org/officeDocument/2006/relationships/image" Target="../media/image785.png"/><Relationship Id="rId43" Type="http://schemas.openxmlformats.org/officeDocument/2006/relationships/image" Target="../media/image788.png"/><Relationship Id="rId48" Type="http://schemas.openxmlformats.org/officeDocument/2006/relationships/customXml" Target="../ink/ink832.xml"/><Relationship Id="rId56" Type="http://schemas.openxmlformats.org/officeDocument/2006/relationships/customXml" Target="../ink/ink836.xml"/><Relationship Id="rId64" Type="http://schemas.openxmlformats.org/officeDocument/2006/relationships/customXml" Target="../ink/ink840.xml"/><Relationship Id="rId69" Type="http://schemas.openxmlformats.org/officeDocument/2006/relationships/customXml" Target="../ink/ink843.xml"/><Relationship Id="rId77" Type="http://schemas.openxmlformats.org/officeDocument/2006/relationships/image" Target="../media/image803.png"/><Relationship Id="rId100" Type="http://schemas.openxmlformats.org/officeDocument/2006/relationships/image" Target="../media/image814.png"/><Relationship Id="rId105" Type="http://schemas.openxmlformats.org/officeDocument/2006/relationships/customXml" Target="../ink/ink862.xml"/><Relationship Id="rId113" Type="http://schemas.openxmlformats.org/officeDocument/2006/relationships/customXml" Target="../ink/ink866.xml"/><Relationship Id="rId8" Type="http://schemas.openxmlformats.org/officeDocument/2006/relationships/customXml" Target="../ink/ink812.xml"/><Relationship Id="rId51" Type="http://schemas.openxmlformats.org/officeDocument/2006/relationships/image" Target="../media/image792.png"/><Relationship Id="rId72" Type="http://schemas.openxmlformats.org/officeDocument/2006/relationships/customXml" Target="../ink/ink845.xml"/><Relationship Id="rId80" Type="http://schemas.openxmlformats.org/officeDocument/2006/relationships/customXml" Target="../ink/ink849.xml"/><Relationship Id="rId85" Type="http://schemas.openxmlformats.org/officeDocument/2006/relationships/image" Target="../media/image807.png"/><Relationship Id="rId93" Type="http://schemas.openxmlformats.org/officeDocument/2006/relationships/customXml" Target="../ink/ink856.xml"/><Relationship Id="rId98" Type="http://schemas.openxmlformats.org/officeDocument/2006/relationships/image" Target="../media/image813.png"/><Relationship Id="rId3" Type="http://schemas.openxmlformats.org/officeDocument/2006/relationships/image" Target="../media/image769.png"/><Relationship Id="rId12" Type="http://schemas.openxmlformats.org/officeDocument/2006/relationships/customXml" Target="../ink/ink814.xml"/><Relationship Id="rId17" Type="http://schemas.openxmlformats.org/officeDocument/2006/relationships/image" Target="../media/image776.png"/><Relationship Id="rId25" Type="http://schemas.openxmlformats.org/officeDocument/2006/relationships/image" Target="../media/image780.png"/><Relationship Id="rId33" Type="http://schemas.openxmlformats.org/officeDocument/2006/relationships/image" Target="../media/image784.png"/><Relationship Id="rId38" Type="http://schemas.openxmlformats.org/officeDocument/2006/relationships/customXml" Target="../ink/ink827.xml"/><Relationship Id="rId46" Type="http://schemas.openxmlformats.org/officeDocument/2006/relationships/customXml" Target="../ink/ink831.xml"/><Relationship Id="rId59" Type="http://schemas.openxmlformats.org/officeDocument/2006/relationships/image" Target="../media/image796.png"/><Relationship Id="rId67" Type="http://schemas.openxmlformats.org/officeDocument/2006/relationships/customXml" Target="../ink/ink842.xml"/><Relationship Id="rId103" Type="http://schemas.openxmlformats.org/officeDocument/2006/relationships/customXml" Target="../ink/ink861.xml"/><Relationship Id="rId108" Type="http://schemas.openxmlformats.org/officeDocument/2006/relationships/image" Target="../media/image817.png"/><Relationship Id="rId20" Type="http://schemas.openxmlformats.org/officeDocument/2006/relationships/customXml" Target="../ink/ink818.xml"/><Relationship Id="rId41" Type="http://schemas.openxmlformats.org/officeDocument/2006/relationships/image" Target="../media/image787.png"/><Relationship Id="rId54" Type="http://schemas.openxmlformats.org/officeDocument/2006/relationships/customXml" Target="../ink/ink835.xml"/><Relationship Id="rId62" Type="http://schemas.openxmlformats.org/officeDocument/2006/relationships/customXml" Target="../ink/ink839.xml"/><Relationship Id="rId70" Type="http://schemas.openxmlformats.org/officeDocument/2006/relationships/customXml" Target="../ink/ink844.xml"/><Relationship Id="rId75" Type="http://schemas.openxmlformats.org/officeDocument/2006/relationships/image" Target="../media/image85.png"/><Relationship Id="rId83" Type="http://schemas.openxmlformats.org/officeDocument/2006/relationships/image" Target="../media/image806.png"/><Relationship Id="rId88" Type="http://schemas.openxmlformats.org/officeDocument/2006/relationships/customXml" Target="../ink/ink853.xml"/><Relationship Id="rId91" Type="http://schemas.openxmlformats.org/officeDocument/2006/relationships/image" Target="../media/image810.png"/><Relationship Id="rId96" Type="http://schemas.openxmlformats.org/officeDocument/2006/relationships/image" Target="../media/image812.png"/><Relationship Id="rId111" Type="http://schemas.openxmlformats.org/officeDocument/2006/relationships/customXml" Target="../ink/ink8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1.xml"/><Relationship Id="rId15" Type="http://schemas.openxmlformats.org/officeDocument/2006/relationships/image" Target="../media/image775.png"/><Relationship Id="rId23" Type="http://schemas.openxmlformats.org/officeDocument/2006/relationships/image" Target="../media/image779.png"/><Relationship Id="rId28" Type="http://schemas.openxmlformats.org/officeDocument/2006/relationships/customXml" Target="../ink/ink822.xml"/><Relationship Id="rId36" Type="http://schemas.openxmlformats.org/officeDocument/2006/relationships/customXml" Target="../ink/ink826.xml"/><Relationship Id="rId49" Type="http://schemas.openxmlformats.org/officeDocument/2006/relationships/image" Target="../media/image791.png"/><Relationship Id="rId57" Type="http://schemas.openxmlformats.org/officeDocument/2006/relationships/image" Target="../media/image795.png"/><Relationship Id="rId106" Type="http://schemas.openxmlformats.org/officeDocument/2006/relationships/image" Target="../media/image732.png"/><Relationship Id="rId114" Type="http://schemas.openxmlformats.org/officeDocument/2006/relationships/image" Target="../media/image818.png"/><Relationship Id="rId10" Type="http://schemas.openxmlformats.org/officeDocument/2006/relationships/customXml" Target="../ink/ink813.xml"/><Relationship Id="rId31" Type="http://schemas.openxmlformats.org/officeDocument/2006/relationships/image" Target="../media/image783.png"/><Relationship Id="rId44" Type="http://schemas.openxmlformats.org/officeDocument/2006/relationships/customXml" Target="../ink/ink830.xml"/><Relationship Id="rId52" Type="http://schemas.openxmlformats.org/officeDocument/2006/relationships/customXml" Target="../ink/ink834.xml"/><Relationship Id="rId60" Type="http://schemas.openxmlformats.org/officeDocument/2006/relationships/customXml" Target="../ink/ink838.xml"/><Relationship Id="rId65" Type="http://schemas.openxmlformats.org/officeDocument/2006/relationships/customXml" Target="../ink/ink841.xml"/><Relationship Id="rId73" Type="http://schemas.openxmlformats.org/officeDocument/2006/relationships/image" Target="../media/image802.png"/><Relationship Id="rId78" Type="http://schemas.openxmlformats.org/officeDocument/2006/relationships/customXml" Target="../ink/ink848.xml"/><Relationship Id="rId81" Type="http://schemas.openxmlformats.org/officeDocument/2006/relationships/image" Target="../media/image805.png"/><Relationship Id="rId86" Type="http://schemas.openxmlformats.org/officeDocument/2006/relationships/customXml" Target="../ink/ink852.xml"/><Relationship Id="rId94" Type="http://schemas.openxmlformats.org/officeDocument/2006/relationships/image" Target="../media/image811.png"/><Relationship Id="rId99" Type="http://schemas.openxmlformats.org/officeDocument/2006/relationships/customXml" Target="../ink/ink859.xml"/><Relationship Id="rId101" Type="http://schemas.openxmlformats.org/officeDocument/2006/relationships/customXml" Target="../ink/ink860.xml"/><Relationship Id="rId4" Type="http://schemas.openxmlformats.org/officeDocument/2006/relationships/customXml" Target="../ink/ink810.xml"/><Relationship Id="rId9" Type="http://schemas.openxmlformats.org/officeDocument/2006/relationships/image" Target="../media/image772.png"/><Relationship Id="rId13" Type="http://schemas.openxmlformats.org/officeDocument/2006/relationships/image" Target="../media/image774.png"/><Relationship Id="rId18" Type="http://schemas.openxmlformats.org/officeDocument/2006/relationships/customXml" Target="../ink/ink817.xml"/><Relationship Id="rId39" Type="http://schemas.openxmlformats.org/officeDocument/2006/relationships/image" Target="../media/image786.png"/><Relationship Id="rId109" Type="http://schemas.openxmlformats.org/officeDocument/2006/relationships/customXml" Target="../ink/ink864.xml"/><Relationship Id="rId34" Type="http://schemas.openxmlformats.org/officeDocument/2006/relationships/customXml" Target="../ink/ink825.xml"/><Relationship Id="rId50" Type="http://schemas.openxmlformats.org/officeDocument/2006/relationships/customXml" Target="../ink/ink833.xml"/><Relationship Id="rId55" Type="http://schemas.openxmlformats.org/officeDocument/2006/relationships/image" Target="../media/image794.png"/><Relationship Id="rId76" Type="http://schemas.openxmlformats.org/officeDocument/2006/relationships/customXml" Target="../ink/ink847.xml"/><Relationship Id="rId97" Type="http://schemas.openxmlformats.org/officeDocument/2006/relationships/customXml" Target="../ink/ink858.xml"/><Relationship Id="rId104" Type="http://schemas.openxmlformats.org/officeDocument/2006/relationships/image" Target="../media/image816.png"/><Relationship Id="rId7" Type="http://schemas.openxmlformats.org/officeDocument/2006/relationships/image" Target="../media/image771.png"/><Relationship Id="rId71" Type="http://schemas.openxmlformats.org/officeDocument/2006/relationships/image" Target="../media/image801.png"/><Relationship Id="rId92" Type="http://schemas.openxmlformats.org/officeDocument/2006/relationships/customXml" Target="../ink/ink85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4.png"/><Relationship Id="rId18" Type="http://schemas.openxmlformats.org/officeDocument/2006/relationships/image" Target="../media/image826.png"/><Relationship Id="rId26" Type="http://schemas.openxmlformats.org/officeDocument/2006/relationships/image" Target="../media/image830.png"/><Relationship Id="rId39" Type="http://schemas.openxmlformats.org/officeDocument/2006/relationships/customXml" Target="../ink/ink886.xml"/><Relationship Id="rId21" Type="http://schemas.openxmlformats.org/officeDocument/2006/relationships/customXml" Target="../ink/ink877.xml"/><Relationship Id="rId34" Type="http://schemas.openxmlformats.org/officeDocument/2006/relationships/image" Target="../media/image834.png"/><Relationship Id="rId42" Type="http://schemas.openxmlformats.org/officeDocument/2006/relationships/image" Target="../media/image838.png"/><Relationship Id="rId47" Type="http://schemas.openxmlformats.org/officeDocument/2006/relationships/customXml" Target="../ink/ink890.xml"/><Relationship Id="rId50" Type="http://schemas.openxmlformats.org/officeDocument/2006/relationships/image" Target="../media/image842.png"/><Relationship Id="rId55" Type="http://schemas.openxmlformats.org/officeDocument/2006/relationships/image" Target="../media/image844.png"/><Relationship Id="rId63" Type="http://schemas.openxmlformats.org/officeDocument/2006/relationships/image" Target="../media/image848.png"/><Relationship Id="rId68" Type="http://schemas.openxmlformats.org/officeDocument/2006/relationships/customXml" Target="../ink/ink901.xml"/><Relationship Id="rId76" Type="http://schemas.openxmlformats.org/officeDocument/2006/relationships/image" Target="../media/image854.png"/><Relationship Id="rId84" Type="http://schemas.openxmlformats.org/officeDocument/2006/relationships/image" Target="../media/image858.png"/><Relationship Id="rId7" Type="http://schemas.openxmlformats.org/officeDocument/2006/relationships/image" Target="../media/image821.png"/><Relationship Id="rId71" Type="http://schemas.openxmlformats.org/officeDocument/2006/relationships/customXml" Target="../ink/ink903.xml"/><Relationship Id="rId2" Type="http://schemas.openxmlformats.org/officeDocument/2006/relationships/customXml" Target="../ink/ink867.xml"/><Relationship Id="rId16" Type="http://schemas.openxmlformats.org/officeDocument/2006/relationships/customXml" Target="../ink/ink874.xml"/><Relationship Id="rId29" Type="http://schemas.openxmlformats.org/officeDocument/2006/relationships/customXml" Target="../ink/ink881.xml"/><Relationship Id="rId11" Type="http://schemas.openxmlformats.org/officeDocument/2006/relationships/image" Target="../media/image823.png"/><Relationship Id="rId24" Type="http://schemas.openxmlformats.org/officeDocument/2006/relationships/image" Target="../media/image829.png"/><Relationship Id="rId32" Type="http://schemas.openxmlformats.org/officeDocument/2006/relationships/image" Target="../media/image833.png"/><Relationship Id="rId37" Type="http://schemas.openxmlformats.org/officeDocument/2006/relationships/customXml" Target="../ink/ink885.xml"/><Relationship Id="rId40" Type="http://schemas.openxmlformats.org/officeDocument/2006/relationships/image" Target="../media/image837.png"/><Relationship Id="rId45" Type="http://schemas.openxmlformats.org/officeDocument/2006/relationships/customXml" Target="../ink/ink889.xml"/><Relationship Id="rId53" Type="http://schemas.openxmlformats.org/officeDocument/2006/relationships/customXml" Target="../ink/ink893.xml"/><Relationship Id="rId58" Type="http://schemas.openxmlformats.org/officeDocument/2006/relationships/customXml" Target="../ink/ink896.xml"/><Relationship Id="rId66" Type="http://schemas.openxmlformats.org/officeDocument/2006/relationships/customXml" Target="../ink/ink900.xml"/><Relationship Id="rId74" Type="http://schemas.openxmlformats.org/officeDocument/2006/relationships/image" Target="../media/image853.png"/><Relationship Id="rId79" Type="http://schemas.openxmlformats.org/officeDocument/2006/relationships/customXml" Target="../ink/ink907.xml"/><Relationship Id="rId87" Type="http://schemas.openxmlformats.org/officeDocument/2006/relationships/customXml" Target="../ink/ink911.xml"/><Relationship Id="rId5" Type="http://schemas.openxmlformats.org/officeDocument/2006/relationships/image" Target="../media/image820.png"/><Relationship Id="rId61" Type="http://schemas.openxmlformats.org/officeDocument/2006/relationships/image" Target="../media/image847.png"/><Relationship Id="rId82" Type="http://schemas.openxmlformats.org/officeDocument/2006/relationships/image" Target="../media/image857.png"/><Relationship Id="rId19" Type="http://schemas.openxmlformats.org/officeDocument/2006/relationships/customXml" Target="../ink/ink876.xml"/><Relationship Id="rId4" Type="http://schemas.openxmlformats.org/officeDocument/2006/relationships/customXml" Target="../ink/ink868.xml"/><Relationship Id="rId9" Type="http://schemas.openxmlformats.org/officeDocument/2006/relationships/image" Target="../media/image822.png"/><Relationship Id="rId14" Type="http://schemas.openxmlformats.org/officeDocument/2006/relationships/customXml" Target="../ink/ink873.xml"/><Relationship Id="rId22" Type="http://schemas.openxmlformats.org/officeDocument/2006/relationships/image" Target="../media/image828.png"/><Relationship Id="rId27" Type="http://schemas.openxmlformats.org/officeDocument/2006/relationships/customXml" Target="../ink/ink880.xml"/><Relationship Id="rId30" Type="http://schemas.openxmlformats.org/officeDocument/2006/relationships/image" Target="../media/image832.png"/><Relationship Id="rId35" Type="http://schemas.openxmlformats.org/officeDocument/2006/relationships/customXml" Target="../ink/ink884.xml"/><Relationship Id="rId43" Type="http://schemas.openxmlformats.org/officeDocument/2006/relationships/customXml" Target="../ink/ink888.xml"/><Relationship Id="rId48" Type="http://schemas.openxmlformats.org/officeDocument/2006/relationships/image" Target="../media/image841.png"/><Relationship Id="rId56" Type="http://schemas.openxmlformats.org/officeDocument/2006/relationships/customXml" Target="../ink/ink895.xml"/><Relationship Id="rId64" Type="http://schemas.openxmlformats.org/officeDocument/2006/relationships/customXml" Target="../ink/ink899.xml"/><Relationship Id="rId69" Type="http://schemas.openxmlformats.org/officeDocument/2006/relationships/customXml" Target="../ink/ink902.xml"/><Relationship Id="rId77" Type="http://schemas.openxmlformats.org/officeDocument/2006/relationships/customXml" Target="../ink/ink906.xml"/><Relationship Id="rId8" Type="http://schemas.openxmlformats.org/officeDocument/2006/relationships/customXml" Target="../ink/ink870.xml"/><Relationship Id="rId51" Type="http://schemas.openxmlformats.org/officeDocument/2006/relationships/customXml" Target="../ink/ink892.xml"/><Relationship Id="rId72" Type="http://schemas.openxmlformats.org/officeDocument/2006/relationships/image" Target="../media/image852.png"/><Relationship Id="rId80" Type="http://schemas.openxmlformats.org/officeDocument/2006/relationships/image" Target="../media/image856.png"/><Relationship Id="rId85" Type="http://schemas.openxmlformats.org/officeDocument/2006/relationships/customXml" Target="../ink/ink910.xml"/><Relationship Id="rId3" Type="http://schemas.openxmlformats.org/officeDocument/2006/relationships/image" Target="../media/image819.png"/><Relationship Id="rId12" Type="http://schemas.openxmlformats.org/officeDocument/2006/relationships/customXml" Target="../ink/ink872.xml"/><Relationship Id="rId17" Type="http://schemas.openxmlformats.org/officeDocument/2006/relationships/customXml" Target="../ink/ink875.xml"/><Relationship Id="rId25" Type="http://schemas.openxmlformats.org/officeDocument/2006/relationships/customXml" Target="../ink/ink879.xml"/><Relationship Id="rId33" Type="http://schemas.openxmlformats.org/officeDocument/2006/relationships/customXml" Target="../ink/ink883.xml"/><Relationship Id="rId38" Type="http://schemas.openxmlformats.org/officeDocument/2006/relationships/image" Target="../media/image836.png"/><Relationship Id="rId46" Type="http://schemas.openxmlformats.org/officeDocument/2006/relationships/image" Target="../media/image840.png"/><Relationship Id="rId59" Type="http://schemas.openxmlformats.org/officeDocument/2006/relationships/image" Target="../media/image846.png"/><Relationship Id="rId67" Type="http://schemas.openxmlformats.org/officeDocument/2006/relationships/image" Target="../media/image850.png"/><Relationship Id="rId20" Type="http://schemas.openxmlformats.org/officeDocument/2006/relationships/image" Target="../media/image827.png"/><Relationship Id="rId41" Type="http://schemas.openxmlformats.org/officeDocument/2006/relationships/customXml" Target="../ink/ink887.xml"/><Relationship Id="rId54" Type="http://schemas.openxmlformats.org/officeDocument/2006/relationships/customXml" Target="../ink/ink894.xml"/><Relationship Id="rId62" Type="http://schemas.openxmlformats.org/officeDocument/2006/relationships/customXml" Target="../ink/ink898.xml"/><Relationship Id="rId70" Type="http://schemas.openxmlformats.org/officeDocument/2006/relationships/image" Target="../media/image851.png"/><Relationship Id="rId75" Type="http://schemas.openxmlformats.org/officeDocument/2006/relationships/customXml" Target="../ink/ink905.xml"/><Relationship Id="rId83" Type="http://schemas.openxmlformats.org/officeDocument/2006/relationships/customXml" Target="../ink/ink909.xml"/><Relationship Id="rId88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9.xml"/><Relationship Id="rId15" Type="http://schemas.openxmlformats.org/officeDocument/2006/relationships/image" Target="../media/image825.png"/><Relationship Id="rId23" Type="http://schemas.openxmlformats.org/officeDocument/2006/relationships/customXml" Target="../ink/ink878.xml"/><Relationship Id="rId28" Type="http://schemas.openxmlformats.org/officeDocument/2006/relationships/image" Target="../media/image831.png"/><Relationship Id="rId36" Type="http://schemas.openxmlformats.org/officeDocument/2006/relationships/image" Target="../media/image835.png"/><Relationship Id="rId49" Type="http://schemas.openxmlformats.org/officeDocument/2006/relationships/customXml" Target="../ink/ink891.xml"/><Relationship Id="rId57" Type="http://schemas.openxmlformats.org/officeDocument/2006/relationships/image" Target="../media/image845.png"/><Relationship Id="rId10" Type="http://schemas.openxmlformats.org/officeDocument/2006/relationships/customXml" Target="../ink/ink871.xml"/><Relationship Id="rId31" Type="http://schemas.openxmlformats.org/officeDocument/2006/relationships/customXml" Target="../ink/ink882.xml"/><Relationship Id="rId44" Type="http://schemas.openxmlformats.org/officeDocument/2006/relationships/image" Target="../media/image839.png"/><Relationship Id="rId52" Type="http://schemas.openxmlformats.org/officeDocument/2006/relationships/image" Target="../media/image843.png"/><Relationship Id="rId60" Type="http://schemas.openxmlformats.org/officeDocument/2006/relationships/customXml" Target="../ink/ink897.xml"/><Relationship Id="rId65" Type="http://schemas.openxmlformats.org/officeDocument/2006/relationships/image" Target="../media/image849.png"/><Relationship Id="rId73" Type="http://schemas.openxmlformats.org/officeDocument/2006/relationships/customXml" Target="../ink/ink904.xml"/><Relationship Id="rId78" Type="http://schemas.openxmlformats.org/officeDocument/2006/relationships/image" Target="../media/image855.png"/><Relationship Id="rId81" Type="http://schemas.openxmlformats.org/officeDocument/2006/relationships/customXml" Target="../ink/ink908.xml"/><Relationship Id="rId86" Type="http://schemas.openxmlformats.org/officeDocument/2006/relationships/image" Target="../media/image85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5.png"/><Relationship Id="rId18" Type="http://schemas.openxmlformats.org/officeDocument/2006/relationships/customXml" Target="../ink/ink920.xml"/><Relationship Id="rId26" Type="http://schemas.openxmlformats.org/officeDocument/2006/relationships/customXml" Target="../ink/ink924.xml"/><Relationship Id="rId39" Type="http://schemas.openxmlformats.org/officeDocument/2006/relationships/customXml" Target="../ink/ink931.xml"/><Relationship Id="rId21" Type="http://schemas.openxmlformats.org/officeDocument/2006/relationships/image" Target="../media/image869.png"/><Relationship Id="rId34" Type="http://schemas.openxmlformats.org/officeDocument/2006/relationships/customXml" Target="../ink/ink928.xml"/><Relationship Id="rId42" Type="http://schemas.openxmlformats.org/officeDocument/2006/relationships/image" Target="../media/image878.png"/><Relationship Id="rId47" Type="http://schemas.openxmlformats.org/officeDocument/2006/relationships/image" Target="../media/image880.png"/><Relationship Id="rId50" Type="http://schemas.openxmlformats.org/officeDocument/2006/relationships/customXml" Target="../ink/ink937.xml"/><Relationship Id="rId55" Type="http://schemas.openxmlformats.org/officeDocument/2006/relationships/image" Target="../media/image884.png"/><Relationship Id="rId7" Type="http://schemas.openxmlformats.org/officeDocument/2006/relationships/image" Target="../media/image73.png"/><Relationship Id="rId12" Type="http://schemas.openxmlformats.org/officeDocument/2006/relationships/customXml" Target="../ink/ink917.xml"/><Relationship Id="rId17" Type="http://schemas.openxmlformats.org/officeDocument/2006/relationships/image" Target="../media/image867.png"/><Relationship Id="rId25" Type="http://schemas.openxmlformats.org/officeDocument/2006/relationships/image" Target="../media/image870.png"/><Relationship Id="rId33" Type="http://schemas.openxmlformats.org/officeDocument/2006/relationships/image" Target="../media/image874.png"/><Relationship Id="rId38" Type="http://schemas.openxmlformats.org/officeDocument/2006/relationships/image" Target="../media/image876.png"/><Relationship Id="rId46" Type="http://schemas.openxmlformats.org/officeDocument/2006/relationships/customXml" Target="../ink/ink935.xml"/><Relationship Id="rId2" Type="http://schemas.openxmlformats.org/officeDocument/2006/relationships/customXml" Target="../ink/ink912.xml"/><Relationship Id="rId16" Type="http://schemas.openxmlformats.org/officeDocument/2006/relationships/customXml" Target="../ink/ink919.xml"/><Relationship Id="rId20" Type="http://schemas.openxmlformats.org/officeDocument/2006/relationships/customXml" Target="../ink/ink921.xml"/><Relationship Id="rId29" Type="http://schemas.openxmlformats.org/officeDocument/2006/relationships/image" Target="../media/image872.png"/><Relationship Id="rId41" Type="http://schemas.openxmlformats.org/officeDocument/2006/relationships/customXml" Target="../ink/ink932.xml"/><Relationship Id="rId54" Type="http://schemas.openxmlformats.org/officeDocument/2006/relationships/customXml" Target="../ink/ink9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4.xml"/><Relationship Id="rId11" Type="http://schemas.openxmlformats.org/officeDocument/2006/relationships/image" Target="../media/image864.png"/><Relationship Id="rId24" Type="http://schemas.openxmlformats.org/officeDocument/2006/relationships/customXml" Target="../ink/ink923.xml"/><Relationship Id="rId32" Type="http://schemas.openxmlformats.org/officeDocument/2006/relationships/customXml" Target="../ink/ink927.xml"/><Relationship Id="rId37" Type="http://schemas.openxmlformats.org/officeDocument/2006/relationships/customXml" Target="../ink/ink930.xml"/><Relationship Id="rId40" Type="http://schemas.openxmlformats.org/officeDocument/2006/relationships/image" Target="../media/image877.png"/><Relationship Id="rId45" Type="http://schemas.openxmlformats.org/officeDocument/2006/relationships/image" Target="../media/image879.png"/><Relationship Id="rId53" Type="http://schemas.openxmlformats.org/officeDocument/2006/relationships/image" Target="../media/image883.png"/><Relationship Id="rId5" Type="http://schemas.openxmlformats.org/officeDocument/2006/relationships/image" Target="../media/image862.png"/><Relationship Id="rId15" Type="http://schemas.openxmlformats.org/officeDocument/2006/relationships/image" Target="../media/image866.png"/><Relationship Id="rId23" Type="http://schemas.openxmlformats.org/officeDocument/2006/relationships/image" Target="../media/image6.png"/><Relationship Id="rId28" Type="http://schemas.openxmlformats.org/officeDocument/2006/relationships/customXml" Target="../ink/ink925.xml"/><Relationship Id="rId36" Type="http://schemas.openxmlformats.org/officeDocument/2006/relationships/image" Target="../media/image875.png"/><Relationship Id="rId49" Type="http://schemas.openxmlformats.org/officeDocument/2006/relationships/image" Target="../media/image881.png"/><Relationship Id="rId10" Type="http://schemas.openxmlformats.org/officeDocument/2006/relationships/customXml" Target="../ink/ink916.xml"/><Relationship Id="rId19" Type="http://schemas.openxmlformats.org/officeDocument/2006/relationships/image" Target="../media/image868.png"/><Relationship Id="rId31" Type="http://schemas.openxmlformats.org/officeDocument/2006/relationships/image" Target="../media/image873.png"/><Relationship Id="rId44" Type="http://schemas.openxmlformats.org/officeDocument/2006/relationships/customXml" Target="../ink/ink934.xml"/><Relationship Id="rId52" Type="http://schemas.openxmlformats.org/officeDocument/2006/relationships/customXml" Target="../ink/ink938.xml"/><Relationship Id="rId4" Type="http://schemas.openxmlformats.org/officeDocument/2006/relationships/customXml" Target="../ink/ink913.xml"/><Relationship Id="rId9" Type="http://schemas.openxmlformats.org/officeDocument/2006/relationships/image" Target="../media/image863.png"/><Relationship Id="rId14" Type="http://schemas.openxmlformats.org/officeDocument/2006/relationships/customXml" Target="../ink/ink918.xml"/><Relationship Id="rId22" Type="http://schemas.openxmlformats.org/officeDocument/2006/relationships/customXml" Target="../ink/ink922.xml"/><Relationship Id="rId27" Type="http://schemas.openxmlformats.org/officeDocument/2006/relationships/image" Target="../media/image871.png"/><Relationship Id="rId30" Type="http://schemas.openxmlformats.org/officeDocument/2006/relationships/customXml" Target="../ink/ink926.xml"/><Relationship Id="rId35" Type="http://schemas.openxmlformats.org/officeDocument/2006/relationships/customXml" Target="../ink/ink929.xml"/><Relationship Id="rId43" Type="http://schemas.openxmlformats.org/officeDocument/2006/relationships/customXml" Target="../ink/ink933.xml"/><Relationship Id="rId48" Type="http://schemas.openxmlformats.org/officeDocument/2006/relationships/customXml" Target="../ink/ink936.xml"/><Relationship Id="rId8" Type="http://schemas.openxmlformats.org/officeDocument/2006/relationships/customXml" Target="../ink/ink915.xml"/><Relationship Id="rId51" Type="http://schemas.openxmlformats.org/officeDocument/2006/relationships/image" Target="../media/image882.png"/><Relationship Id="rId3" Type="http://schemas.openxmlformats.org/officeDocument/2006/relationships/image" Target="../media/image86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customXml" Target="../ink/ink948.xml"/><Relationship Id="rId26" Type="http://schemas.openxmlformats.org/officeDocument/2006/relationships/customXml" Target="../ink/ink952.xml"/><Relationship Id="rId39" Type="http://schemas.openxmlformats.org/officeDocument/2006/relationships/image" Target="../media/image900.png"/><Relationship Id="rId21" Type="http://schemas.openxmlformats.org/officeDocument/2006/relationships/image" Target="../media/image893.png"/><Relationship Id="rId34" Type="http://schemas.openxmlformats.org/officeDocument/2006/relationships/customXml" Target="../ink/ink956.xml"/><Relationship Id="rId42" Type="http://schemas.openxmlformats.org/officeDocument/2006/relationships/customXml" Target="../ink/ink960.xml"/><Relationship Id="rId47" Type="http://schemas.openxmlformats.org/officeDocument/2006/relationships/image" Target="../media/image903.png"/><Relationship Id="rId50" Type="http://schemas.openxmlformats.org/officeDocument/2006/relationships/customXml" Target="../ink/ink964.xml"/><Relationship Id="rId55" Type="http://schemas.openxmlformats.org/officeDocument/2006/relationships/image" Target="../media/image907.png"/><Relationship Id="rId7" Type="http://schemas.openxmlformats.org/officeDocument/2006/relationships/image" Target="../media/image887.png"/><Relationship Id="rId12" Type="http://schemas.openxmlformats.org/officeDocument/2006/relationships/customXml" Target="../ink/ink945.xml"/><Relationship Id="rId17" Type="http://schemas.openxmlformats.org/officeDocument/2006/relationships/image" Target="../media/image892.png"/><Relationship Id="rId25" Type="http://schemas.openxmlformats.org/officeDocument/2006/relationships/image" Target="../media/image895.png"/><Relationship Id="rId33" Type="http://schemas.openxmlformats.org/officeDocument/2006/relationships/image" Target="../media/image898.png"/><Relationship Id="rId38" Type="http://schemas.openxmlformats.org/officeDocument/2006/relationships/customXml" Target="../ink/ink958.xml"/><Relationship Id="rId46" Type="http://schemas.openxmlformats.org/officeDocument/2006/relationships/customXml" Target="../ink/ink962.xml"/><Relationship Id="rId2" Type="http://schemas.openxmlformats.org/officeDocument/2006/relationships/customXml" Target="../ink/ink940.xml"/><Relationship Id="rId16" Type="http://schemas.openxmlformats.org/officeDocument/2006/relationships/customXml" Target="../ink/ink947.xml"/><Relationship Id="rId20" Type="http://schemas.openxmlformats.org/officeDocument/2006/relationships/customXml" Target="../ink/ink949.xml"/><Relationship Id="rId29" Type="http://schemas.openxmlformats.org/officeDocument/2006/relationships/image" Target="../media/image80.png"/><Relationship Id="rId41" Type="http://schemas.openxmlformats.org/officeDocument/2006/relationships/image" Target="../media/image901.png"/><Relationship Id="rId54" Type="http://schemas.openxmlformats.org/officeDocument/2006/relationships/customXml" Target="../ink/ink9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2.xml"/><Relationship Id="rId11" Type="http://schemas.openxmlformats.org/officeDocument/2006/relationships/image" Target="../media/image889.png"/><Relationship Id="rId24" Type="http://schemas.openxmlformats.org/officeDocument/2006/relationships/customXml" Target="../ink/ink951.xml"/><Relationship Id="rId32" Type="http://schemas.openxmlformats.org/officeDocument/2006/relationships/customXml" Target="../ink/ink955.xml"/><Relationship Id="rId37" Type="http://schemas.openxmlformats.org/officeDocument/2006/relationships/image" Target="../media/image153.png"/><Relationship Id="rId40" Type="http://schemas.openxmlformats.org/officeDocument/2006/relationships/customXml" Target="../ink/ink959.xml"/><Relationship Id="rId45" Type="http://schemas.openxmlformats.org/officeDocument/2006/relationships/image" Target="../media/image6.png"/><Relationship Id="rId53" Type="http://schemas.openxmlformats.org/officeDocument/2006/relationships/image" Target="../media/image906.png"/><Relationship Id="rId5" Type="http://schemas.openxmlformats.org/officeDocument/2006/relationships/image" Target="../media/image886.png"/><Relationship Id="rId15" Type="http://schemas.openxmlformats.org/officeDocument/2006/relationships/image" Target="../media/image891.png"/><Relationship Id="rId23" Type="http://schemas.openxmlformats.org/officeDocument/2006/relationships/image" Target="../media/image894.png"/><Relationship Id="rId28" Type="http://schemas.openxmlformats.org/officeDocument/2006/relationships/customXml" Target="../ink/ink953.xml"/><Relationship Id="rId36" Type="http://schemas.openxmlformats.org/officeDocument/2006/relationships/customXml" Target="../ink/ink957.xml"/><Relationship Id="rId49" Type="http://schemas.openxmlformats.org/officeDocument/2006/relationships/image" Target="../media/image904.png"/><Relationship Id="rId57" Type="http://schemas.openxmlformats.org/officeDocument/2006/relationships/image" Target="../media/image908.png"/><Relationship Id="rId10" Type="http://schemas.openxmlformats.org/officeDocument/2006/relationships/customXml" Target="../ink/ink944.xml"/><Relationship Id="rId19" Type="http://schemas.openxmlformats.org/officeDocument/2006/relationships/image" Target="../media/image180.png"/><Relationship Id="rId31" Type="http://schemas.openxmlformats.org/officeDocument/2006/relationships/image" Target="../media/image897.png"/><Relationship Id="rId44" Type="http://schemas.openxmlformats.org/officeDocument/2006/relationships/customXml" Target="../ink/ink961.xml"/><Relationship Id="rId52" Type="http://schemas.openxmlformats.org/officeDocument/2006/relationships/customXml" Target="../ink/ink965.xml"/><Relationship Id="rId4" Type="http://schemas.openxmlformats.org/officeDocument/2006/relationships/customXml" Target="../ink/ink941.xml"/><Relationship Id="rId9" Type="http://schemas.openxmlformats.org/officeDocument/2006/relationships/image" Target="../media/image888.png"/><Relationship Id="rId14" Type="http://schemas.openxmlformats.org/officeDocument/2006/relationships/customXml" Target="../ink/ink946.xml"/><Relationship Id="rId22" Type="http://schemas.openxmlformats.org/officeDocument/2006/relationships/customXml" Target="../ink/ink950.xml"/><Relationship Id="rId27" Type="http://schemas.openxmlformats.org/officeDocument/2006/relationships/image" Target="../media/image896.png"/><Relationship Id="rId30" Type="http://schemas.openxmlformats.org/officeDocument/2006/relationships/customXml" Target="../ink/ink954.xml"/><Relationship Id="rId35" Type="http://schemas.openxmlformats.org/officeDocument/2006/relationships/image" Target="../media/image899.png"/><Relationship Id="rId43" Type="http://schemas.openxmlformats.org/officeDocument/2006/relationships/image" Target="../media/image902.png"/><Relationship Id="rId48" Type="http://schemas.openxmlformats.org/officeDocument/2006/relationships/customXml" Target="../ink/ink963.xml"/><Relationship Id="rId56" Type="http://schemas.openxmlformats.org/officeDocument/2006/relationships/customXml" Target="../ink/ink967.xml"/><Relationship Id="rId8" Type="http://schemas.openxmlformats.org/officeDocument/2006/relationships/customXml" Target="../ink/ink943.xml"/><Relationship Id="rId51" Type="http://schemas.openxmlformats.org/officeDocument/2006/relationships/image" Target="../media/image905.png"/><Relationship Id="rId3" Type="http://schemas.openxmlformats.org/officeDocument/2006/relationships/image" Target="../media/image88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19.xml"/><Relationship Id="rId21" Type="http://schemas.openxmlformats.org/officeDocument/2006/relationships/image" Target="../media/image10.png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0.xml"/><Relationship Id="rId117" Type="http://schemas.openxmlformats.org/officeDocument/2006/relationships/image" Target="../media/image966.png"/><Relationship Id="rId21" Type="http://schemas.openxmlformats.org/officeDocument/2006/relationships/image" Target="../media/image918.png"/><Relationship Id="rId42" Type="http://schemas.openxmlformats.org/officeDocument/2006/relationships/customXml" Target="../ink/ink988.xml"/><Relationship Id="rId47" Type="http://schemas.openxmlformats.org/officeDocument/2006/relationships/image" Target="../media/image931.png"/><Relationship Id="rId63" Type="http://schemas.openxmlformats.org/officeDocument/2006/relationships/image" Target="../media/image939.png"/><Relationship Id="rId68" Type="http://schemas.openxmlformats.org/officeDocument/2006/relationships/customXml" Target="../ink/ink1001.xml"/><Relationship Id="rId84" Type="http://schemas.openxmlformats.org/officeDocument/2006/relationships/customXml" Target="../ink/ink1009.xml"/><Relationship Id="rId89" Type="http://schemas.openxmlformats.org/officeDocument/2006/relationships/image" Target="../media/image952.png"/><Relationship Id="rId112" Type="http://schemas.openxmlformats.org/officeDocument/2006/relationships/customXml" Target="../ink/ink1023.xml"/><Relationship Id="rId133" Type="http://schemas.openxmlformats.org/officeDocument/2006/relationships/image" Target="../media/image974.png"/><Relationship Id="rId138" Type="http://schemas.openxmlformats.org/officeDocument/2006/relationships/customXml" Target="../ink/ink1036.xml"/><Relationship Id="rId16" Type="http://schemas.openxmlformats.org/officeDocument/2006/relationships/customXml" Target="../ink/ink975.xml"/><Relationship Id="rId107" Type="http://schemas.openxmlformats.org/officeDocument/2006/relationships/image" Target="../media/image961.png"/><Relationship Id="rId11" Type="http://schemas.openxmlformats.org/officeDocument/2006/relationships/image" Target="../media/image913.png"/><Relationship Id="rId32" Type="http://schemas.openxmlformats.org/officeDocument/2006/relationships/customXml" Target="../ink/ink983.xml"/><Relationship Id="rId37" Type="http://schemas.openxmlformats.org/officeDocument/2006/relationships/image" Target="../media/image926.png"/><Relationship Id="rId53" Type="http://schemas.openxmlformats.org/officeDocument/2006/relationships/image" Target="../media/image934.png"/><Relationship Id="rId58" Type="http://schemas.openxmlformats.org/officeDocument/2006/relationships/customXml" Target="../ink/ink996.xml"/><Relationship Id="rId74" Type="http://schemas.openxmlformats.org/officeDocument/2006/relationships/customXml" Target="../ink/ink1004.xml"/><Relationship Id="rId79" Type="http://schemas.openxmlformats.org/officeDocument/2006/relationships/image" Target="../media/image947.png"/><Relationship Id="rId102" Type="http://schemas.openxmlformats.org/officeDocument/2006/relationships/customXml" Target="../ink/ink1018.xml"/><Relationship Id="rId123" Type="http://schemas.openxmlformats.org/officeDocument/2006/relationships/image" Target="../media/image969.png"/><Relationship Id="rId128" Type="http://schemas.openxmlformats.org/officeDocument/2006/relationships/customXml" Target="../ink/ink1031.xml"/><Relationship Id="rId144" Type="http://schemas.openxmlformats.org/officeDocument/2006/relationships/customXml" Target="../ink/ink1039.xml"/><Relationship Id="rId149" Type="http://schemas.openxmlformats.org/officeDocument/2006/relationships/image" Target="../media/image982.png"/><Relationship Id="rId5" Type="http://schemas.openxmlformats.org/officeDocument/2006/relationships/image" Target="../media/image910.png"/><Relationship Id="rId90" Type="http://schemas.openxmlformats.org/officeDocument/2006/relationships/customXml" Target="../ink/ink1012.xml"/><Relationship Id="rId95" Type="http://schemas.openxmlformats.org/officeDocument/2006/relationships/image" Target="../media/image955.png"/><Relationship Id="rId22" Type="http://schemas.openxmlformats.org/officeDocument/2006/relationships/customXml" Target="../ink/ink978.xml"/><Relationship Id="rId27" Type="http://schemas.openxmlformats.org/officeDocument/2006/relationships/image" Target="../media/image921.png"/><Relationship Id="rId43" Type="http://schemas.openxmlformats.org/officeDocument/2006/relationships/image" Target="../media/image929.png"/><Relationship Id="rId48" Type="http://schemas.openxmlformats.org/officeDocument/2006/relationships/customXml" Target="../ink/ink991.xml"/><Relationship Id="rId64" Type="http://schemas.openxmlformats.org/officeDocument/2006/relationships/customXml" Target="../ink/ink999.xml"/><Relationship Id="rId69" Type="http://schemas.openxmlformats.org/officeDocument/2006/relationships/image" Target="../media/image942.png"/><Relationship Id="rId113" Type="http://schemas.openxmlformats.org/officeDocument/2006/relationships/image" Target="../media/image964.png"/><Relationship Id="rId118" Type="http://schemas.openxmlformats.org/officeDocument/2006/relationships/customXml" Target="../ink/ink1026.xml"/><Relationship Id="rId134" Type="http://schemas.openxmlformats.org/officeDocument/2006/relationships/customXml" Target="../ink/ink1034.xml"/><Relationship Id="rId139" Type="http://schemas.openxmlformats.org/officeDocument/2006/relationships/image" Target="../media/image977.png"/><Relationship Id="rId80" Type="http://schemas.openxmlformats.org/officeDocument/2006/relationships/customXml" Target="../ink/ink1007.xml"/><Relationship Id="rId85" Type="http://schemas.openxmlformats.org/officeDocument/2006/relationships/image" Target="../media/image950.png"/><Relationship Id="rId150" Type="http://schemas.openxmlformats.org/officeDocument/2006/relationships/customXml" Target="../ink/ink1042.xml"/><Relationship Id="rId12" Type="http://schemas.openxmlformats.org/officeDocument/2006/relationships/customXml" Target="../ink/ink973.xml"/><Relationship Id="rId17" Type="http://schemas.openxmlformats.org/officeDocument/2006/relationships/image" Target="../media/image916.png"/><Relationship Id="rId25" Type="http://schemas.openxmlformats.org/officeDocument/2006/relationships/image" Target="../media/image920.png"/><Relationship Id="rId33" Type="http://schemas.openxmlformats.org/officeDocument/2006/relationships/image" Target="../media/image924.png"/><Relationship Id="rId38" Type="http://schemas.openxmlformats.org/officeDocument/2006/relationships/customXml" Target="../ink/ink986.xml"/><Relationship Id="rId46" Type="http://schemas.openxmlformats.org/officeDocument/2006/relationships/customXml" Target="../ink/ink990.xml"/><Relationship Id="rId59" Type="http://schemas.openxmlformats.org/officeDocument/2006/relationships/image" Target="../media/image937.png"/><Relationship Id="rId67" Type="http://schemas.openxmlformats.org/officeDocument/2006/relationships/image" Target="../media/image941.png"/><Relationship Id="rId103" Type="http://schemas.openxmlformats.org/officeDocument/2006/relationships/image" Target="../media/image959.png"/><Relationship Id="rId108" Type="http://schemas.openxmlformats.org/officeDocument/2006/relationships/customXml" Target="../ink/ink1021.xml"/><Relationship Id="rId116" Type="http://schemas.openxmlformats.org/officeDocument/2006/relationships/customXml" Target="../ink/ink1025.xml"/><Relationship Id="rId124" Type="http://schemas.openxmlformats.org/officeDocument/2006/relationships/customXml" Target="../ink/ink1029.xml"/><Relationship Id="rId129" Type="http://schemas.openxmlformats.org/officeDocument/2006/relationships/image" Target="../media/image972.png"/><Relationship Id="rId137" Type="http://schemas.openxmlformats.org/officeDocument/2006/relationships/image" Target="../media/image976.png"/><Relationship Id="rId20" Type="http://schemas.openxmlformats.org/officeDocument/2006/relationships/customXml" Target="../ink/ink977.xml"/><Relationship Id="rId41" Type="http://schemas.openxmlformats.org/officeDocument/2006/relationships/image" Target="../media/image928.png"/><Relationship Id="rId54" Type="http://schemas.openxmlformats.org/officeDocument/2006/relationships/customXml" Target="../ink/ink994.xml"/><Relationship Id="rId62" Type="http://schemas.openxmlformats.org/officeDocument/2006/relationships/customXml" Target="../ink/ink998.xml"/><Relationship Id="rId70" Type="http://schemas.openxmlformats.org/officeDocument/2006/relationships/customXml" Target="../ink/ink1002.xml"/><Relationship Id="rId75" Type="http://schemas.openxmlformats.org/officeDocument/2006/relationships/image" Target="../media/image945.png"/><Relationship Id="rId83" Type="http://schemas.openxmlformats.org/officeDocument/2006/relationships/image" Target="../media/image949.png"/><Relationship Id="rId88" Type="http://schemas.openxmlformats.org/officeDocument/2006/relationships/customXml" Target="../ink/ink1011.xml"/><Relationship Id="rId91" Type="http://schemas.openxmlformats.org/officeDocument/2006/relationships/image" Target="../media/image953.png"/><Relationship Id="rId96" Type="http://schemas.openxmlformats.org/officeDocument/2006/relationships/customXml" Target="../ink/ink1015.xml"/><Relationship Id="rId111" Type="http://schemas.openxmlformats.org/officeDocument/2006/relationships/image" Target="../media/image963.png"/><Relationship Id="rId132" Type="http://schemas.openxmlformats.org/officeDocument/2006/relationships/customXml" Target="../ink/ink1033.xml"/><Relationship Id="rId140" Type="http://schemas.openxmlformats.org/officeDocument/2006/relationships/customXml" Target="../ink/ink1037.xml"/><Relationship Id="rId145" Type="http://schemas.openxmlformats.org/officeDocument/2006/relationships/image" Target="../media/image980.png"/><Relationship Id="rId153" Type="http://schemas.openxmlformats.org/officeDocument/2006/relationships/image" Target="../media/image9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0.xml"/><Relationship Id="rId15" Type="http://schemas.openxmlformats.org/officeDocument/2006/relationships/image" Target="../media/image915.png"/><Relationship Id="rId23" Type="http://schemas.openxmlformats.org/officeDocument/2006/relationships/image" Target="../media/image919.png"/><Relationship Id="rId28" Type="http://schemas.openxmlformats.org/officeDocument/2006/relationships/customXml" Target="../ink/ink981.xml"/><Relationship Id="rId36" Type="http://schemas.openxmlformats.org/officeDocument/2006/relationships/customXml" Target="../ink/ink985.xml"/><Relationship Id="rId49" Type="http://schemas.openxmlformats.org/officeDocument/2006/relationships/image" Target="../media/image932.png"/><Relationship Id="rId57" Type="http://schemas.openxmlformats.org/officeDocument/2006/relationships/image" Target="../media/image936.png"/><Relationship Id="rId106" Type="http://schemas.openxmlformats.org/officeDocument/2006/relationships/customXml" Target="../ink/ink1020.xml"/><Relationship Id="rId114" Type="http://schemas.openxmlformats.org/officeDocument/2006/relationships/customXml" Target="../ink/ink1024.xml"/><Relationship Id="rId119" Type="http://schemas.openxmlformats.org/officeDocument/2006/relationships/image" Target="../media/image967.png"/><Relationship Id="rId127" Type="http://schemas.openxmlformats.org/officeDocument/2006/relationships/image" Target="../media/image971.png"/><Relationship Id="rId10" Type="http://schemas.openxmlformats.org/officeDocument/2006/relationships/customXml" Target="../ink/ink972.xml"/><Relationship Id="rId31" Type="http://schemas.openxmlformats.org/officeDocument/2006/relationships/image" Target="../media/image923.png"/><Relationship Id="rId44" Type="http://schemas.openxmlformats.org/officeDocument/2006/relationships/customXml" Target="../ink/ink989.xml"/><Relationship Id="rId52" Type="http://schemas.openxmlformats.org/officeDocument/2006/relationships/customXml" Target="../ink/ink993.xml"/><Relationship Id="rId60" Type="http://schemas.openxmlformats.org/officeDocument/2006/relationships/customXml" Target="../ink/ink997.xml"/><Relationship Id="rId65" Type="http://schemas.openxmlformats.org/officeDocument/2006/relationships/image" Target="../media/image940.png"/><Relationship Id="rId73" Type="http://schemas.openxmlformats.org/officeDocument/2006/relationships/image" Target="../media/image944.png"/><Relationship Id="rId78" Type="http://schemas.openxmlformats.org/officeDocument/2006/relationships/customXml" Target="../ink/ink1006.xml"/><Relationship Id="rId81" Type="http://schemas.openxmlformats.org/officeDocument/2006/relationships/image" Target="../media/image948.png"/><Relationship Id="rId86" Type="http://schemas.openxmlformats.org/officeDocument/2006/relationships/customXml" Target="../ink/ink1010.xml"/><Relationship Id="rId94" Type="http://schemas.openxmlformats.org/officeDocument/2006/relationships/customXml" Target="../ink/ink1014.xml"/><Relationship Id="rId99" Type="http://schemas.openxmlformats.org/officeDocument/2006/relationships/image" Target="../media/image957.png"/><Relationship Id="rId101" Type="http://schemas.openxmlformats.org/officeDocument/2006/relationships/image" Target="../media/image958.png"/><Relationship Id="rId122" Type="http://schemas.openxmlformats.org/officeDocument/2006/relationships/customXml" Target="../ink/ink1028.xml"/><Relationship Id="rId130" Type="http://schemas.openxmlformats.org/officeDocument/2006/relationships/customXml" Target="../ink/ink1032.xml"/><Relationship Id="rId135" Type="http://schemas.openxmlformats.org/officeDocument/2006/relationships/image" Target="../media/image975.png"/><Relationship Id="rId143" Type="http://schemas.openxmlformats.org/officeDocument/2006/relationships/image" Target="../media/image979.png"/><Relationship Id="rId148" Type="http://schemas.openxmlformats.org/officeDocument/2006/relationships/customXml" Target="../ink/ink1041.xml"/><Relationship Id="rId151" Type="http://schemas.openxmlformats.org/officeDocument/2006/relationships/image" Target="../media/image983.png"/><Relationship Id="rId4" Type="http://schemas.openxmlformats.org/officeDocument/2006/relationships/customXml" Target="../ink/ink969.xml"/><Relationship Id="rId9" Type="http://schemas.openxmlformats.org/officeDocument/2006/relationships/image" Target="../media/image912.png"/><Relationship Id="rId13" Type="http://schemas.openxmlformats.org/officeDocument/2006/relationships/image" Target="../media/image914.png"/><Relationship Id="rId18" Type="http://schemas.openxmlformats.org/officeDocument/2006/relationships/customXml" Target="../ink/ink976.xml"/><Relationship Id="rId39" Type="http://schemas.openxmlformats.org/officeDocument/2006/relationships/image" Target="../media/image927.png"/><Relationship Id="rId109" Type="http://schemas.openxmlformats.org/officeDocument/2006/relationships/image" Target="../media/image962.png"/><Relationship Id="rId34" Type="http://schemas.openxmlformats.org/officeDocument/2006/relationships/customXml" Target="../ink/ink984.xml"/><Relationship Id="rId50" Type="http://schemas.openxmlformats.org/officeDocument/2006/relationships/customXml" Target="../ink/ink992.xml"/><Relationship Id="rId55" Type="http://schemas.openxmlformats.org/officeDocument/2006/relationships/image" Target="../media/image935.png"/><Relationship Id="rId76" Type="http://schemas.openxmlformats.org/officeDocument/2006/relationships/customXml" Target="../ink/ink1005.xml"/><Relationship Id="rId97" Type="http://schemas.openxmlformats.org/officeDocument/2006/relationships/image" Target="../media/image956.png"/><Relationship Id="rId104" Type="http://schemas.openxmlformats.org/officeDocument/2006/relationships/customXml" Target="../ink/ink1019.xml"/><Relationship Id="rId120" Type="http://schemas.openxmlformats.org/officeDocument/2006/relationships/customXml" Target="../ink/ink1027.xml"/><Relationship Id="rId125" Type="http://schemas.openxmlformats.org/officeDocument/2006/relationships/image" Target="../media/image970.png"/><Relationship Id="rId141" Type="http://schemas.openxmlformats.org/officeDocument/2006/relationships/image" Target="../media/image978.png"/><Relationship Id="rId146" Type="http://schemas.openxmlformats.org/officeDocument/2006/relationships/customXml" Target="../ink/ink1040.xml"/><Relationship Id="rId7" Type="http://schemas.openxmlformats.org/officeDocument/2006/relationships/image" Target="../media/image911.png"/><Relationship Id="rId71" Type="http://schemas.openxmlformats.org/officeDocument/2006/relationships/image" Target="../media/image943.png"/><Relationship Id="rId92" Type="http://schemas.openxmlformats.org/officeDocument/2006/relationships/customXml" Target="../ink/ink1013.xml"/><Relationship Id="rId2" Type="http://schemas.openxmlformats.org/officeDocument/2006/relationships/customXml" Target="../ink/ink968.xml"/><Relationship Id="rId29" Type="http://schemas.openxmlformats.org/officeDocument/2006/relationships/image" Target="../media/image922.png"/><Relationship Id="rId24" Type="http://schemas.openxmlformats.org/officeDocument/2006/relationships/customXml" Target="../ink/ink979.xml"/><Relationship Id="rId40" Type="http://schemas.openxmlformats.org/officeDocument/2006/relationships/customXml" Target="../ink/ink987.xml"/><Relationship Id="rId45" Type="http://schemas.openxmlformats.org/officeDocument/2006/relationships/image" Target="../media/image930.png"/><Relationship Id="rId66" Type="http://schemas.openxmlformats.org/officeDocument/2006/relationships/customXml" Target="../ink/ink1000.xml"/><Relationship Id="rId87" Type="http://schemas.openxmlformats.org/officeDocument/2006/relationships/image" Target="../media/image951.png"/><Relationship Id="rId110" Type="http://schemas.openxmlformats.org/officeDocument/2006/relationships/customXml" Target="../ink/ink1022.xml"/><Relationship Id="rId115" Type="http://schemas.openxmlformats.org/officeDocument/2006/relationships/image" Target="../media/image965.png"/><Relationship Id="rId131" Type="http://schemas.openxmlformats.org/officeDocument/2006/relationships/image" Target="../media/image973.png"/><Relationship Id="rId136" Type="http://schemas.openxmlformats.org/officeDocument/2006/relationships/customXml" Target="../ink/ink1035.xml"/><Relationship Id="rId61" Type="http://schemas.openxmlformats.org/officeDocument/2006/relationships/image" Target="../media/image938.png"/><Relationship Id="rId82" Type="http://schemas.openxmlformats.org/officeDocument/2006/relationships/customXml" Target="../ink/ink1008.xml"/><Relationship Id="rId152" Type="http://schemas.openxmlformats.org/officeDocument/2006/relationships/customXml" Target="../ink/ink1043.xml"/><Relationship Id="rId19" Type="http://schemas.openxmlformats.org/officeDocument/2006/relationships/image" Target="../media/image917.png"/><Relationship Id="rId14" Type="http://schemas.openxmlformats.org/officeDocument/2006/relationships/customXml" Target="../ink/ink974.xml"/><Relationship Id="rId30" Type="http://schemas.openxmlformats.org/officeDocument/2006/relationships/customXml" Target="../ink/ink982.xml"/><Relationship Id="rId35" Type="http://schemas.openxmlformats.org/officeDocument/2006/relationships/image" Target="../media/image925.png"/><Relationship Id="rId56" Type="http://schemas.openxmlformats.org/officeDocument/2006/relationships/customXml" Target="../ink/ink995.xml"/><Relationship Id="rId77" Type="http://schemas.openxmlformats.org/officeDocument/2006/relationships/image" Target="../media/image946.png"/><Relationship Id="rId100" Type="http://schemas.openxmlformats.org/officeDocument/2006/relationships/customXml" Target="../ink/ink1017.xml"/><Relationship Id="rId105" Type="http://schemas.openxmlformats.org/officeDocument/2006/relationships/image" Target="../media/image960.png"/><Relationship Id="rId126" Type="http://schemas.openxmlformats.org/officeDocument/2006/relationships/customXml" Target="../ink/ink1030.xml"/><Relationship Id="rId147" Type="http://schemas.openxmlformats.org/officeDocument/2006/relationships/image" Target="../media/image981.png"/><Relationship Id="rId8" Type="http://schemas.openxmlformats.org/officeDocument/2006/relationships/customXml" Target="../ink/ink971.xml"/><Relationship Id="rId51" Type="http://schemas.openxmlformats.org/officeDocument/2006/relationships/image" Target="../media/image933.png"/><Relationship Id="rId72" Type="http://schemas.openxmlformats.org/officeDocument/2006/relationships/customXml" Target="../ink/ink1003.xml"/><Relationship Id="rId93" Type="http://schemas.openxmlformats.org/officeDocument/2006/relationships/image" Target="../media/image954.png"/><Relationship Id="rId98" Type="http://schemas.openxmlformats.org/officeDocument/2006/relationships/customXml" Target="../ink/ink1016.xml"/><Relationship Id="rId121" Type="http://schemas.openxmlformats.org/officeDocument/2006/relationships/image" Target="../media/image968.png"/><Relationship Id="rId142" Type="http://schemas.openxmlformats.org/officeDocument/2006/relationships/customXml" Target="../ink/ink1038.xml"/><Relationship Id="rId3" Type="http://schemas.openxmlformats.org/officeDocument/2006/relationships/image" Target="../media/image90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6.xml"/><Relationship Id="rId21" Type="http://schemas.openxmlformats.org/officeDocument/2006/relationships/image" Target="../media/image994.png"/><Relationship Id="rId42" Type="http://schemas.openxmlformats.org/officeDocument/2006/relationships/customXml" Target="../ink/ink1064.xml"/><Relationship Id="rId47" Type="http://schemas.openxmlformats.org/officeDocument/2006/relationships/image" Target="../media/image1006.png"/><Relationship Id="rId63" Type="http://schemas.openxmlformats.org/officeDocument/2006/relationships/image" Target="../media/image1014.png"/><Relationship Id="rId68" Type="http://schemas.openxmlformats.org/officeDocument/2006/relationships/customXml" Target="../ink/ink1077.xml"/><Relationship Id="rId84" Type="http://schemas.openxmlformats.org/officeDocument/2006/relationships/customXml" Target="../ink/ink1085.xml"/><Relationship Id="rId89" Type="http://schemas.openxmlformats.org/officeDocument/2006/relationships/image" Target="../media/image1027.png"/><Relationship Id="rId7" Type="http://schemas.openxmlformats.org/officeDocument/2006/relationships/image" Target="../media/image987.png"/><Relationship Id="rId71" Type="http://schemas.openxmlformats.org/officeDocument/2006/relationships/image" Target="../media/image1018.png"/><Relationship Id="rId92" Type="http://schemas.openxmlformats.org/officeDocument/2006/relationships/customXml" Target="../ink/ink1089.xml"/><Relationship Id="rId2" Type="http://schemas.openxmlformats.org/officeDocument/2006/relationships/customXml" Target="../ink/ink1044.xml"/><Relationship Id="rId16" Type="http://schemas.openxmlformats.org/officeDocument/2006/relationships/customXml" Target="../ink/ink1051.xml"/><Relationship Id="rId29" Type="http://schemas.openxmlformats.org/officeDocument/2006/relationships/image" Target="../media/image997.png"/><Relationship Id="rId11" Type="http://schemas.openxmlformats.org/officeDocument/2006/relationships/image" Target="../media/image989.png"/><Relationship Id="rId24" Type="http://schemas.openxmlformats.org/officeDocument/2006/relationships/customXml" Target="../ink/ink1055.xml"/><Relationship Id="rId32" Type="http://schemas.openxmlformats.org/officeDocument/2006/relationships/customXml" Target="../ink/ink1059.xml"/><Relationship Id="rId37" Type="http://schemas.openxmlformats.org/officeDocument/2006/relationships/image" Target="../media/image1001.png"/><Relationship Id="rId40" Type="http://schemas.openxmlformats.org/officeDocument/2006/relationships/customXml" Target="../ink/ink1063.xml"/><Relationship Id="rId45" Type="http://schemas.openxmlformats.org/officeDocument/2006/relationships/image" Target="../media/image1005.png"/><Relationship Id="rId53" Type="http://schemas.openxmlformats.org/officeDocument/2006/relationships/image" Target="../media/image1009.png"/><Relationship Id="rId58" Type="http://schemas.openxmlformats.org/officeDocument/2006/relationships/customXml" Target="../ink/ink1072.xml"/><Relationship Id="rId66" Type="http://schemas.openxmlformats.org/officeDocument/2006/relationships/customXml" Target="../ink/ink1076.xml"/><Relationship Id="rId74" Type="http://schemas.openxmlformats.org/officeDocument/2006/relationships/customXml" Target="../ink/ink1080.xml"/><Relationship Id="rId79" Type="http://schemas.openxmlformats.org/officeDocument/2006/relationships/image" Target="../media/image1022.png"/><Relationship Id="rId87" Type="http://schemas.openxmlformats.org/officeDocument/2006/relationships/image" Target="../media/image1026.png"/><Relationship Id="rId102" Type="http://schemas.openxmlformats.org/officeDocument/2006/relationships/customXml" Target="../ink/ink1094.xml"/><Relationship Id="rId5" Type="http://schemas.openxmlformats.org/officeDocument/2006/relationships/image" Target="../media/image986.png"/><Relationship Id="rId61" Type="http://schemas.openxmlformats.org/officeDocument/2006/relationships/image" Target="../media/image1013.png"/><Relationship Id="rId82" Type="http://schemas.openxmlformats.org/officeDocument/2006/relationships/customXml" Target="../ink/ink1084.xml"/><Relationship Id="rId90" Type="http://schemas.openxmlformats.org/officeDocument/2006/relationships/customXml" Target="../ink/ink1088.xml"/><Relationship Id="rId95" Type="http://schemas.openxmlformats.org/officeDocument/2006/relationships/image" Target="../media/image1030.png"/><Relationship Id="rId19" Type="http://schemas.openxmlformats.org/officeDocument/2006/relationships/image" Target="../media/image993.png"/><Relationship Id="rId14" Type="http://schemas.openxmlformats.org/officeDocument/2006/relationships/customXml" Target="../ink/ink1050.xml"/><Relationship Id="rId22" Type="http://schemas.openxmlformats.org/officeDocument/2006/relationships/customXml" Target="../ink/ink1054.xml"/><Relationship Id="rId27" Type="http://schemas.openxmlformats.org/officeDocument/2006/relationships/image" Target="../media/image996.png"/><Relationship Id="rId30" Type="http://schemas.openxmlformats.org/officeDocument/2006/relationships/customXml" Target="../ink/ink1058.xml"/><Relationship Id="rId35" Type="http://schemas.openxmlformats.org/officeDocument/2006/relationships/image" Target="../media/image1000.png"/><Relationship Id="rId43" Type="http://schemas.openxmlformats.org/officeDocument/2006/relationships/image" Target="../media/image1004.png"/><Relationship Id="rId48" Type="http://schemas.openxmlformats.org/officeDocument/2006/relationships/customXml" Target="../ink/ink1067.xml"/><Relationship Id="rId56" Type="http://schemas.openxmlformats.org/officeDocument/2006/relationships/customXml" Target="../ink/ink1071.xml"/><Relationship Id="rId64" Type="http://schemas.openxmlformats.org/officeDocument/2006/relationships/customXml" Target="../ink/ink1075.xml"/><Relationship Id="rId69" Type="http://schemas.openxmlformats.org/officeDocument/2006/relationships/image" Target="../media/image1017.png"/><Relationship Id="rId77" Type="http://schemas.openxmlformats.org/officeDocument/2006/relationships/image" Target="../media/image1021.png"/><Relationship Id="rId100" Type="http://schemas.openxmlformats.org/officeDocument/2006/relationships/customXml" Target="../ink/ink1093.xml"/><Relationship Id="rId105" Type="http://schemas.openxmlformats.org/officeDocument/2006/relationships/image" Target="../media/image1035.png"/><Relationship Id="rId8" Type="http://schemas.openxmlformats.org/officeDocument/2006/relationships/customXml" Target="../ink/ink1047.xml"/><Relationship Id="rId51" Type="http://schemas.openxmlformats.org/officeDocument/2006/relationships/image" Target="../media/image1008.png"/><Relationship Id="rId72" Type="http://schemas.openxmlformats.org/officeDocument/2006/relationships/customXml" Target="../ink/ink1079.xml"/><Relationship Id="rId80" Type="http://schemas.openxmlformats.org/officeDocument/2006/relationships/customXml" Target="../ink/ink1083.xml"/><Relationship Id="rId85" Type="http://schemas.openxmlformats.org/officeDocument/2006/relationships/image" Target="../media/image1025.png"/><Relationship Id="rId93" Type="http://schemas.openxmlformats.org/officeDocument/2006/relationships/image" Target="../media/image1029.png"/><Relationship Id="rId98" Type="http://schemas.openxmlformats.org/officeDocument/2006/relationships/customXml" Target="../ink/ink1092.xml"/><Relationship Id="rId3" Type="http://schemas.openxmlformats.org/officeDocument/2006/relationships/image" Target="../media/image985.png"/><Relationship Id="rId12" Type="http://schemas.openxmlformats.org/officeDocument/2006/relationships/customXml" Target="../ink/ink1049.xml"/><Relationship Id="rId17" Type="http://schemas.openxmlformats.org/officeDocument/2006/relationships/image" Target="../media/image992.png"/><Relationship Id="rId25" Type="http://schemas.openxmlformats.org/officeDocument/2006/relationships/image" Target="../media/image995.png"/><Relationship Id="rId33" Type="http://schemas.openxmlformats.org/officeDocument/2006/relationships/image" Target="../media/image999.png"/><Relationship Id="rId38" Type="http://schemas.openxmlformats.org/officeDocument/2006/relationships/customXml" Target="../ink/ink1062.xml"/><Relationship Id="rId46" Type="http://schemas.openxmlformats.org/officeDocument/2006/relationships/customXml" Target="../ink/ink1066.xml"/><Relationship Id="rId59" Type="http://schemas.openxmlformats.org/officeDocument/2006/relationships/image" Target="../media/image1012.png"/><Relationship Id="rId67" Type="http://schemas.openxmlformats.org/officeDocument/2006/relationships/image" Target="../media/image1016.png"/><Relationship Id="rId103" Type="http://schemas.openxmlformats.org/officeDocument/2006/relationships/image" Target="../media/image1034.png"/><Relationship Id="rId20" Type="http://schemas.openxmlformats.org/officeDocument/2006/relationships/customXml" Target="../ink/ink1053.xml"/><Relationship Id="rId41" Type="http://schemas.openxmlformats.org/officeDocument/2006/relationships/image" Target="../media/image1003.png"/><Relationship Id="rId54" Type="http://schemas.openxmlformats.org/officeDocument/2006/relationships/customXml" Target="../ink/ink1070.xml"/><Relationship Id="rId62" Type="http://schemas.openxmlformats.org/officeDocument/2006/relationships/customXml" Target="../ink/ink1074.xml"/><Relationship Id="rId70" Type="http://schemas.openxmlformats.org/officeDocument/2006/relationships/customXml" Target="../ink/ink1078.xml"/><Relationship Id="rId75" Type="http://schemas.openxmlformats.org/officeDocument/2006/relationships/image" Target="../media/image1020.png"/><Relationship Id="rId83" Type="http://schemas.openxmlformats.org/officeDocument/2006/relationships/image" Target="../media/image1024.png"/><Relationship Id="rId88" Type="http://schemas.openxmlformats.org/officeDocument/2006/relationships/customXml" Target="../ink/ink1087.xml"/><Relationship Id="rId91" Type="http://schemas.openxmlformats.org/officeDocument/2006/relationships/image" Target="../media/image1028.png"/><Relationship Id="rId96" Type="http://schemas.openxmlformats.org/officeDocument/2006/relationships/customXml" Target="../ink/ink10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6.xml"/><Relationship Id="rId15" Type="http://schemas.openxmlformats.org/officeDocument/2006/relationships/image" Target="../media/image991.png"/><Relationship Id="rId23" Type="http://schemas.openxmlformats.org/officeDocument/2006/relationships/image" Target="../media/image180.png"/><Relationship Id="rId28" Type="http://schemas.openxmlformats.org/officeDocument/2006/relationships/customXml" Target="../ink/ink1057.xml"/><Relationship Id="rId36" Type="http://schemas.openxmlformats.org/officeDocument/2006/relationships/customXml" Target="../ink/ink1061.xml"/><Relationship Id="rId49" Type="http://schemas.openxmlformats.org/officeDocument/2006/relationships/image" Target="../media/image1007.png"/><Relationship Id="rId57" Type="http://schemas.openxmlformats.org/officeDocument/2006/relationships/image" Target="../media/image1011.png"/><Relationship Id="rId10" Type="http://schemas.openxmlformats.org/officeDocument/2006/relationships/customXml" Target="../ink/ink1048.xml"/><Relationship Id="rId31" Type="http://schemas.openxmlformats.org/officeDocument/2006/relationships/image" Target="../media/image998.png"/><Relationship Id="rId44" Type="http://schemas.openxmlformats.org/officeDocument/2006/relationships/customXml" Target="../ink/ink1065.xml"/><Relationship Id="rId52" Type="http://schemas.openxmlformats.org/officeDocument/2006/relationships/customXml" Target="../ink/ink1069.xml"/><Relationship Id="rId60" Type="http://schemas.openxmlformats.org/officeDocument/2006/relationships/customXml" Target="../ink/ink1073.xml"/><Relationship Id="rId65" Type="http://schemas.openxmlformats.org/officeDocument/2006/relationships/image" Target="../media/image1015.png"/><Relationship Id="rId73" Type="http://schemas.openxmlformats.org/officeDocument/2006/relationships/image" Target="../media/image1019.png"/><Relationship Id="rId78" Type="http://schemas.openxmlformats.org/officeDocument/2006/relationships/customXml" Target="../ink/ink1082.xml"/><Relationship Id="rId81" Type="http://schemas.openxmlformats.org/officeDocument/2006/relationships/image" Target="../media/image1023.png"/><Relationship Id="rId86" Type="http://schemas.openxmlformats.org/officeDocument/2006/relationships/customXml" Target="../ink/ink1086.xml"/><Relationship Id="rId94" Type="http://schemas.openxmlformats.org/officeDocument/2006/relationships/customXml" Target="../ink/ink1090.xml"/><Relationship Id="rId99" Type="http://schemas.openxmlformats.org/officeDocument/2006/relationships/image" Target="../media/image1032.png"/><Relationship Id="rId101" Type="http://schemas.openxmlformats.org/officeDocument/2006/relationships/image" Target="../media/image1033.png"/><Relationship Id="rId4" Type="http://schemas.openxmlformats.org/officeDocument/2006/relationships/customXml" Target="../ink/ink1045.xml"/><Relationship Id="rId9" Type="http://schemas.openxmlformats.org/officeDocument/2006/relationships/image" Target="../media/image988.png"/><Relationship Id="rId13" Type="http://schemas.openxmlformats.org/officeDocument/2006/relationships/image" Target="../media/image990.png"/><Relationship Id="rId18" Type="http://schemas.openxmlformats.org/officeDocument/2006/relationships/customXml" Target="../ink/ink1052.xml"/><Relationship Id="rId39" Type="http://schemas.openxmlformats.org/officeDocument/2006/relationships/image" Target="../media/image1002.png"/><Relationship Id="rId34" Type="http://schemas.openxmlformats.org/officeDocument/2006/relationships/customXml" Target="../ink/ink1060.xml"/><Relationship Id="rId50" Type="http://schemas.openxmlformats.org/officeDocument/2006/relationships/customXml" Target="../ink/ink1068.xml"/><Relationship Id="rId55" Type="http://schemas.openxmlformats.org/officeDocument/2006/relationships/image" Target="../media/image1010.png"/><Relationship Id="rId76" Type="http://schemas.openxmlformats.org/officeDocument/2006/relationships/customXml" Target="../ink/ink1081.xml"/><Relationship Id="rId97" Type="http://schemas.openxmlformats.org/officeDocument/2006/relationships/image" Target="../media/image1031.png"/><Relationship Id="rId104" Type="http://schemas.openxmlformats.org/officeDocument/2006/relationships/customXml" Target="../ink/ink109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9.xml"/><Relationship Id="rId13" Type="http://schemas.openxmlformats.org/officeDocument/2006/relationships/image" Target="../media/image1041.png"/><Relationship Id="rId18" Type="http://schemas.openxmlformats.org/officeDocument/2006/relationships/customXml" Target="../ink/ink1104.xml"/><Relationship Id="rId26" Type="http://schemas.openxmlformats.org/officeDocument/2006/relationships/customXml" Target="../ink/ink1108.xml"/><Relationship Id="rId39" Type="http://schemas.openxmlformats.org/officeDocument/2006/relationships/image" Target="../media/image1054.png"/><Relationship Id="rId3" Type="http://schemas.openxmlformats.org/officeDocument/2006/relationships/image" Target="../media/image1036.png"/><Relationship Id="rId21" Type="http://schemas.openxmlformats.org/officeDocument/2006/relationships/image" Target="../media/image1045.png"/><Relationship Id="rId34" Type="http://schemas.openxmlformats.org/officeDocument/2006/relationships/customXml" Target="../ink/ink1112.xml"/><Relationship Id="rId42" Type="http://schemas.openxmlformats.org/officeDocument/2006/relationships/customXml" Target="../ink/ink1116.xml"/><Relationship Id="rId7" Type="http://schemas.openxmlformats.org/officeDocument/2006/relationships/image" Target="../media/image1038.png"/><Relationship Id="rId12" Type="http://schemas.openxmlformats.org/officeDocument/2006/relationships/customXml" Target="../ink/ink1101.xml"/><Relationship Id="rId17" Type="http://schemas.openxmlformats.org/officeDocument/2006/relationships/image" Target="../media/image1043.png"/><Relationship Id="rId25" Type="http://schemas.openxmlformats.org/officeDocument/2006/relationships/image" Target="../media/image1047.png"/><Relationship Id="rId33" Type="http://schemas.openxmlformats.org/officeDocument/2006/relationships/image" Target="../media/image1051.png"/><Relationship Id="rId38" Type="http://schemas.openxmlformats.org/officeDocument/2006/relationships/customXml" Target="../ink/ink1114.xml"/><Relationship Id="rId2" Type="http://schemas.openxmlformats.org/officeDocument/2006/relationships/customXml" Target="../ink/ink1096.xml"/><Relationship Id="rId16" Type="http://schemas.openxmlformats.org/officeDocument/2006/relationships/customXml" Target="../ink/ink1103.xml"/><Relationship Id="rId20" Type="http://schemas.openxmlformats.org/officeDocument/2006/relationships/customXml" Target="../ink/ink1105.xml"/><Relationship Id="rId29" Type="http://schemas.openxmlformats.org/officeDocument/2006/relationships/image" Target="../media/image1049.png"/><Relationship Id="rId41" Type="http://schemas.openxmlformats.org/officeDocument/2006/relationships/image" Target="../media/image10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8.xml"/><Relationship Id="rId11" Type="http://schemas.openxmlformats.org/officeDocument/2006/relationships/image" Target="../media/image1040.png"/><Relationship Id="rId24" Type="http://schemas.openxmlformats.org/officeDocument/2006/relationships/customXml" Target="../ink/ink1107.xml"/><Relationship Id="rId32" Type="http://schemas.openxmlformats.org/officeDocument/2006/relationships/customXml" Target="../ink/ink1111.xml"/><Relationship Id="rId37" Type="http://schemas.openxmlformats.org/officeDocument/2006/relationships/image" Target="../media/image1053.png"/><Relationship Id="rId40" Type="http://schemas.openxmlformats.org/officeDocument/2006/relationships/customXml" Target="../ink/ink1115.xml"/><Relationship Id="rId45" Type="http://schemas.openxmlformats.org/officeDocument/2006/relationships/image" Target="../media/image1057.png"/><Relationship Id="rId5" Type="http://schemas.openxmlformats.org/officeDocument/2006/relationships/image" Target="../media/image1037.png"/><Relationship Id="rId15" Type="http://schemas.openxmlformats.org/officeDocument/2006/relationships/image" Target="../media/image1042.png"/><Relationship Id="rId23" Type="http://schemas.openxmlformats.org/officeDocument/2006/relationships/image" Target="../media/image1046.png"/><Relationship Id="rId28" Type="http://schemas.openxmlformats.org/officeDocument/2006/relationships/customXml" Target="../ink/ink1109.xml"/><Relationship Id="rId36" Type="http://schemas.openxmlformats.org/officeDocument/2006/relationships/customXml" Target="../ink/ink1113.xml"/><Relationship Id="rId10" Type="http://schemas.openxmlformats.org/officeDocument/2006/relationships/customXml" Target="../ink/ink1100.xml"/><Relationship Id="rId19" Type="http://schemas.openxmlformats.org/officeDocument/2006/relationships/image" Target="../media/image1044.png"/><Relationship Id="rId31" Type="http://schemas.openxmlformats.org/officeDocument/2006/relationships/image" Target="../media/image1050.png"/><Relationship Id="rId44" Type="http://schemas.openxmlformats.org/officeDocument/2006/relationships/customXml" Target="../ink/ink1117.xml"/><Relationship Id="rId4" Type="http://schemas.openxmlformats.org/officeDocument/2006/relationships/customXml" Target="../ink/ink1097.xml"/><Relationship Id="rId9" Type="http://schemas.openxmlformats.org/officeDocument/2006/relationships/image" Target="../media/image1039.png"/><Relationship Id="rId14" Type="http://schemas.openxmlformats.org/officeDocument/2006/relationships/customXml" Target="../ink/ink1102.xml"/><Relationship Id="rId22" Type="http://schemas.openxmlformats.org/officeDocument/2006/relationships/customXml" Target="../ink/ink1106.xml"/><Relationship Id="rId27" Type="http://schemas.openxmlformats.org/officeDocument/2006/relationships/image" Target="../media/image1048.png"/><Relationship Id="rId30" Type="http://schemas.openxmlformats.org/officeDocument/2006/relationships/customXml" Target="../ink/ink1110.xml"/><Relationship Id="rId35" Type="http://schemas.openxmlformats.org/officeDocument/2006/relationships/image" Target="../media/image1052.png"/><Relationship Id="rId43" Type="http://schemas.openxmlformats.org/officeDocument/2006/relationships/image" Target="../media/image105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3.png"/><Relationship Id="rId18" Type="http://schemas.openxmlformats.org/officeDocument/2006/relationships/customXml" Target="../ink/ink1126.xml"/><Relationship Id="rId26" Type="http://schemas.openxmlformats.org/officeDocument/2006/relationships/customXml" Target="../ink/ink1130.xml"/><Relationship Id="rId39" Type="http://schemas.openxmlformats.org/officeDocument/2006/relationships/image" Target="../media/image1074.png"/><Relationship Id="rId3" Type="http://schemas.openxmlformats.org/officeDocument/2006/relationships/image" Target="../media/image1058.png"/><Relationship Id="rId21" Type="http://schemas.openxmlformats.org/officeDocument/2006/relationships/image" Target="../media/image1066.png"/><Relationship Id="rId34" Type="http://schemas.openxmlformats.org/officeDocument/2006/relationships/image" Target="../media/image1072.png"/><Relationship Id="rId42" Type="http://schemas.openxmlformats.org/officeDocument/2006/relationships/customXml" Target="../ink/ink1139.xml"/><Relationship Id="rId47" Type="http://schemas.openxmlformats.org/officeDocument/2006/relationships/image" Target="../media/image1078.png"/><Relationship Id="rId7" Type="http://schemas.openxmlformats.org/officeDocument/2006/relationships/image" Target="../media/image1060.png"/><Relationship Id="rId12" Type="http://schemas.openxmlformats.org/officeDocument/2006/relationships/customXml" Target="../ink/ink1123.xml"/><Relationship Id="rId17" Type="http://schemas.openxmlformats.org/officeDocument/2006/relationships/image" Target="../media/image376.png"/><Relationship Id="rId25" Type="http://schemas.openxmlformats.org/officeDocument/2006/relationships/image" Target="../media/image1068.png"/><Relationship Id="rId33" Type="http://schemas.openxmlformats.org/officeDocument/2006/relationships/customXml" Target="../ink/ink1134.xml"/><Relationship Id="rId38" Type="http://schemas.openxmlformats.org/officeDocument/2006/relationships/customXml" Target="../ink/ink1137.xml"/><Relationship Id="rId46" Type="http://schemas.openxmlformats.org/officeDocument/2006/relationships/customXml" Target="../ink/ink1141.xml"/><Relationship Id="rId2" Type="http://schemas.openxmlformats.org/officeDocument/2006/relationships/customXml" Target="../ink/ink1118.xml"/><Relationship Id="rId16" Type="http://schemas.openxmlformats.org/officeDocument/2006/relationships/customXml" Target="../ink/ink1125.xml"/><Relationship Id="rId20" Type="http://schemas.openxmlformats.org/officeDocument/2006/relationships/customXml" Target="../ink/ink1127.xml"/><Relationship Id="rId29" Type="http://schemas.openxmlformats.org/officeDocument/2006/relationships/customXml" Target="../ink/ink1132.xml"/><Relationship Id="rId41" Type="http://schemas.openxmlformats.org/officeDocument/2006/relationships/image" Target="../media/image10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0.xml"/><Relationship Id="rId11" Type="http://schemas.openxmlformats.org/officeDocument/2006/relationships/image" Target="../media/image1062.png"/><Relationship Id="rId24" Type="http://schemas.openxmlformats.org/officeDocument/2006/relationships/customXml" Target="../ink/ink1129.xml"/><Relationship Id="rId32" Type="http://schemas.openxmlformats.org/officeDocument/2006/relationships/image" Target="../media/image1071.png"/><Relationship Id="rId37" Type="http://schemas.openxmlformats.org/officeDocument/2006/relationships/customXml" Target="../ink/ink1136.xml"/><Relationship Id="rId40" Type="http://schemas.openxmlformats.org/officeDocument/2006/relationships/customXml" Target="../ink/ink1138.xml"/><Relationship Id="rId45" Type="http://schemas.openxmlformats.org/officeDocument/2006/relationships/image" Target="../media/image1077.png"/><Relationship Id="rId5" Type="http://schemas.openxmlformats.org/officeDocument/2006/relationships/image" Target="../media/image1059.png"/><Relationship Id="rId15" Type="http://schemas.openxmlformats.org/officeDocument/2006/relationships/image" Target="../media/image1064.png"/><Relationship Id="rId23" Type="http://schemas.openxmlformats.org/officeDocument/2006/relationships/image" Target="../media/image1067.png"/><Relationship Id="rId28" Type="http://schemas.openxmlformats.org/officeDocument/2006/relationships/customXml" Target="../ink/ink1131.xml"/><Relationship Id="rId36" Type="http://schemas.openxmlformats.org/officeDocument/2006/relationships/image" Target="../media/image1073.png"/><Relationship Id="rId49" Type="http://schemas.openxmlformats.org/officeDocument/2006/relationships/image" Target="../media/image1079.png"/><Relationship Id="rId10" Type="http://schemas.openxmlformats.org/officeDocument/2006/relationships/customXml" Target="../ink/ink1122.xml"/><Relationship Id="rId19" Type="http://schemas.openxmlformats.org/officeDocument/2006/relationships/image" Target="../media/image1065.png"/><Relationship Id="rId31" Type="http://schemas.openxmlformats.org/officeDocument/2006/relationships/customXml" Target="../ink/ink1133.xml"/><Relationship Id="rId44" Type="http://schemas.openxmlformats.org/officeDocument/2006/relationships/customXml" Target="../ink/ink1140.xml"/><Relationship Id="rId4" Type="http://schemas.openxmlformats.org/officeDocument/2006/relationships/customXml" Target="../ink/ink1119.xml"/><Relationship Id="rId9" Type="http://schemas.openxmlformats.org/officeDocument/2006/relationships/image" Target="../media/image1061.png"/><Relationship Id="rId14" Type="http://schemas.openxmlformats.org/officeDocument/2006/relationships/customXml" Target="../ink/ink1124.xml"/><Relationship Id="rId22" Type="http://schemas.openxmlformats.org/officeDocument/2006/relationships/customXml" Target="../ink/ink1128.xml"/><Relationship Id="rId27" Type="http://schemas.openxmlformats.org/officeDocument/2006/relationships/image" Target="../media/image1069.png"/><Relationship Id="rId30" Type="http://schemas.openxmlformats.org/officeDocument/2006/relationships/image" Target="../media/image1070.png"/><Relationship Id="rId35" Type="http://schemas.openxmlformats.org/officeDocument/2006/relationships/customXml" Target="../ink/ink1135.xml"/><Relationship Id="rId43" Type="http://schemas.openxmlformats.org/officeDocument/2006/relationships/image" Target="../media/image1076.png"/><Relationship Id="rId48" Type="http://schemas.openxmlformats.org/officeDocument/2006/relationships/customXml" Target="../ink/ink1142.xml"/><Relationship Id="rId8" Type="http://schemas.openxmlformats.org/officeDocument/2006/relationships/customXml" Target="../ink/ink112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48.xml"/><Relationship Id="rId18" Type="http://schemas.openxmlformats.org/officeDocument/2006/relationships/image" Target="../media/image1087.png"/><Relationship Id="rId26" Type="http://schemas.openxmlformats.org/officeDocument/2006/relationships/image" Target="../media/image1091.png"/><Relationship Id="rId39" Type="http://schemas.openxmlformats.org/officeDocument/2006/relationships/customXml" Target="../ink/ink1161.xml"/><Relationship Id="rId21" Type="http://schemas.openxmlformats.org/officeDocument/2006/relationships/customXml" Target="../ink/ink1152.xml"/><Relationship Id="rId34" Type="http://schemas.openxmlformats.org/officeDocument/2006/relationships/image" Target="../media/image1095.png"/><Relationship Id="rId42" Type="http://schemas.openxmlformats.org/officeDocument/2006/relationships/image" Target="../media/image1099.png"/><Relationship Id="rId47" Type="http://schemas.openxmlformats.org/officeDocument/2006/relationships/customXml" Target="../ink/ink1165.xml"/><Relationship Id="rId50" Type="http://schemas.openxmlformats.org/officeDocument/2006/relationships/image" Target="../media/image1103.png"/><Relationship Id="rId55" Type="http://schemas.openxmlformats.org/officeDocument/2006/relationships/customXml" Target="../ink/ink1169.xml"/><Relationship Id="rId63" Type="http://schemas.openxmlformats.org/officeDocument/2006/relationships/customXml" Target="../ink/ink1173.xml"/><Relationship Id="rId7" Type="http://schemas.openxmlformats.org/officeDocument/2006/relationships/customXml" Target="../ink/ink1145.xml"/><Relationship Id="rId2" Type="http://schemas.openxmlformats.org/officeDocument/2006/relationships/image" Target="../media/image1080.png"/><Relationship Id="rId16" Type="http://schemas.openxmlformats.org/officeDocument/2006/relationships/image" Target="../media/image6.png"/><Relationship Id="rId20" Type="http://schemas.openxmlformats.org/officeDocument/2006/relationships/image" Target="../media/image1088.png"/><Relationship Id="rId29" Type="http://schemas.openxmlformats.org/officeDocument/2006/relationships/customXml" Target="../ink/ink1156.xml"/><Relationship Id="rId41" Type="http://schemas.openxmlformats.org/officeDocument/2006/relationships/customXml" Target="../ink/ink1162.xml"/><Relationship Id="rId54" Type="http://schemas.openxmlformats.org/officeDocument/2006/relationships/image" Target="../media/image1105.png"/><Relationship Id="rId62" Type="http://schemas.openxmlformats.org/officeDocument/2006/relationships/image" Target="../media/image1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2.png"/><Relationship Id="rId11" Type="http://schemas.openxmlformats.org/officeDocument/2006/relationships/customXml" Target="../ink/ink1147.xml"/><Relationship Id="rId24" Type="http://schemas.openxmlformats.org/officeDocument/2006/relationships/image" Target="../media/image1090.png"/><Relationship Id="rId32" Type="http://schemas.openxmlformats.org/officeDocument/2006/relationships/image" Target="../media/image1094.png"/><Relationship Id="rId37" Type="http://schemas.openxmlformats.org/officeDocument/2006/relationships/customXml" Target="../ink/ink1160.xml"/><Relationship Id="rId40" Type="http://schemas.openxmlformats.org/officeDocument/2006/relationships/image" Target="../media/image1098.png"/><Relationship Id="rId45" Type="http://schemas.openxmlformats.org/officeDocument/2006/relationships/customXml" Target="../ink/ink1164.xml"/><Relationship Id="rId53" Type="http://schemas.openxmlformats.org/officeDocument/2006/relationships/customXml" Target="../ink/ink1168.xml"/><Relationship Id="rId58" Type="http://schemas.openxmlformats.org/officeDocument/2006/relationships/image" Target="../media/image1107.png"/><Relationship Id="rId5" Type="http://schemas.openxmlformats.org/officeDocument/2006/relationships/customXml" Target="../ink/ink1144.xml"/><Relationship Id="rId15" Type="http://schemas.openxmlformats.org/officeDocument/2006/relationships/customXml" Target="../ink/ink1149.xml"/><Relationship Id="rId23" Type="http://schemas.openxmlformats.org/officeDocument/2006/relationships/customXml" Target="../ink/ink1153.xml"/><Relationship Id="rId28" Type="http://schemas.openxmlformats.org/officeDocument/2006/relationships/image" Target="../media/image1092.png"/><Relationship Id="rId36" Type="http://schemas.openxmlformats.org/officeDocument/2006/relationships/image" Target="../media/image1096.png"/><Relationship Id="rId49" Type="http://schemas.openxmlformats.org/officeDocument/2006/relationships/customXml" Target="../ink/ink1166.xml"/><Relationship Id="rId57" Type="http://schemas.openxmlformats.org/officeDocument/2006/relationships/customXml" Target="../ink/ink1170.xml"/><Relationship Id="rId61" Type="http://schemas.openxmlformats.org/officeDocument/2006/relationships/customXml" Target="../ink/ink1172.xml"/><Relationship Id="rId10" Type="http://schemas.openxmlformats.org/officeDocument/2006/relationships/image" Target="../media/image1084.png"/><Relationship Id="rId19" Type="http://schemas.openxmlformats.org/officeDocument/2006/relationships/customXml" Target="../ink/ink1151.xml"/><Relationship Id="rId31" Type="http://schemas.openxmlformats.org/officeDocument/2006/relationships/customXml" Target="../ink/ink1157.xml"/><Relationship Id="rId44" Type="http://schemas.openxmlformats.org/officeDocument/2006/relationships/image" Target="../media/image1100.png"/><Relationship Id="rId52" Type="http://schemas.openxmlformats.org/officeDocument/2006/relationships/image" Target="../media/image1104.png"/><Relationship Id="rId60" Type="http://schemas.openxmlformats.org/officeDocument/2006/relationships/image" Target="../media/image180.png"/><Relationship Id="rId4" Type="http://schemas.openxmlformats.org/officeDocument/2006/relationships/image" Target="../media/image1081.png"/><Relationship Id="rId9" Type="http://schemas.openxmlformats.org/officeDocument/2006/relationships/customXml" Target="../ink/ink1146.xml"/><Relationship Id="rId14" Type="http://schemas.openxmlformats.org/officeDocument/2006/relationships/image" Target="../media/image1086.png"/><Relationship Id="rId22" Type="http://schemas.openxmlformats.org/officeDocument/2006/relationships/image" Target="../media/image1089.png"/><Relationship Id="rId27" Type="http://schemas.openxmlformats.org/officeDocument/2006/relationships/customXml" Target="../ink/ink1155.xml"/><Relationship Id="rId30" Type="http://schemas.openxmlformats.org/officeDocument/2006/relationships/image" Target="../media/image1093.png"/><Relationship Id="rId35" Type="http://schemas.openxmlformats.org/officeDocument/2006/relationships/customXml" Target="../ink/ink1159.xml"/><Relationship Id="rId43" Type="http://schemas.openxmlformats.org/officeDocument/2006/relationships/customXml" Target="../ink/ink1163.xml"/><Relationship Id="rId48" Type="http://schemas.openxmlformats.org/officeDocument/2006/relationships/image" Target="../media/image1102.png"/><Relationship Id="rId56" Type="http://schemas.openxmlformats.org/officeDocument/2006/relationships/image" Target="../media/image1106.png"/><Relationship Id="rId64" Type="http://schemas.openxmlformats.org/officeDocument/2006/relationships/image" Target="../media/image1109.png"/><Relationship Id="rId8" Type="http://schemas.openxmlformats.org/officeDocument/2006/relationships/image" Target="../media/image1083.png"/><Relationship Id="rId51" Type="http://schemas.openxmlformats.org/officeDocument/2006/relationships/customXml" Target="../ink/ink1167.xml"/><Relationship Id="rId3" Type="http://schemas.openxmlformats.org/officeDocument/2006/relationships/customXml" Target="../ink/ink1143.xml"/><Relationship Id="rId12" Type="http://schemas.openxmlformats.org/officeDocument/2006/relationships/image" Target="../media/image1085.png"/><Relationship Id="rId17" Type="http://schemas.openxmlformats.org/officeDocument/2006/relationships/customXml" Target="../ink/ink1150.xml"/><Relationship Id="rId25" Type="http://schemas.openxmlformats.org/officeDocument/2006/relationships/customXml" Target="../ink/ink1154.xml"/><Relationship Id="rId33" Type="http://schemas.openxmlformats.org/officeDocument/2006/relationships/customXml" Target="../ink/ink1158.xml"/><Relationship Id="rId38" Type="http://schemas.openxmlformats.org/officeDocument/2006/relationships/image" Target="../media/image1097.png"/><Relationship Id="rId46" Type="http://schemas.openxmlformats.org/officeDocument/2006/relationships/image" Target="../media/image1101.png"/><Relationship Id="rId59" Type="http://schemas.openxmlformats.org/officeDocument/2006/relationships/customXml" Target="../ink/ink1171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6.xml"/><Relationship Id="rId21" Type="http://schemas.openxmlformats.org/officeDocument/2006/relationships/image" Target="../media/image1119.png"/><Relationship Id="rId34" Type="http://schemas.openxmlformats.org/officeDocument/2006/relationships/customXml" Target="../ink/ink1190.xml"/><Relationship Id="rId42" Type="http://schemas.openxmlformats.org/officeDocument/2006/relationships/customXml" Target="../ink/ink1194.xml"/><Relationship Id="rId47" Type="http://schemas.openxmlformats.org/officeDocument/2006/relationships/image" Target="../media/image1131.png"/><Relationship Id="rId50" Type="http://schemas.openxmlformats.org/officeDocument/2006/relationships/customXml" Target="../ink/ink1198.xml"/><Relationship Id="rId55" Type="http://schemas.openxmlformats.org/officeDocument/2006/relationships/image" Target="../media/image1135.png"/><Relationship Id="rId63" Type="http://schemas.openxmlformats.org/officeDocument/2006/relationships/image" Target="../media/image1139.png"/><Relationship Id="rId68" Type="http://schemas.openxmlformats.org/officeDocument/2006/relationships/customXml" Target="../ink/ink1207.xml"/><Relationship Id="rId76" Type="http://schemas.openxmlformats.org/officeDocument/2006/relationships/customXml" Target="../ink/ink1211.xml"/><Relationship Id="rId84" Type="http://schemas.openxmlformats.org/officeDocument/2006/relationships/customXml" Target="../ink/ink1215.xml"/><Relationship Id="rId89" Type="http://schemas.openxmlformats.org/officeDocument/2006/relationships/image" Target="../media/image1150.png"/><Relationship Id="rId97" Type="http://schemas.openxmlformats.org/officeDocument/2006/relationships/image" Target="../media/image1154.png"/><Relationship Id="rId7" Type="http://schemas.openxmlformats.org/officeDocument/2006/relationships/image" Target="../media/image1112.png"/><Relationship Id="rId71" Type="http://schemas.openxmlformats.org/officeDocument/2006/relationships/image" Target="../media/image1143.png"/><Relationship Id="rId92" Type="http://schemas.openxmlformats.org/officeDocument/2006/relationships/customXml" Target="../ink/ink1219.xml"/><Relationship Id="rId2" Type="http://schemas.openxmlformats.org/officeDocument/2006/relationships/customXml" Target="../ink/ink1174.xml"/><Relationship Id="rId16" Type="http://schemas.openxmlformats.org/officeDocument/2006/relationships/customXml" Target="../ink/ink1181.xml"/><Relationship Id="rId29" Type="http://schemas.openxmlformats.org/officeDocument/2006/relationships/image" Target="../media/image1123.png"/><Relationship Id="rId11" Type="http://schemas.openxmlformats.org/officeDocument/2006/relationships/image" Target="../media/image1114.png"/><Relationship Id="rId24" Type="http://schemas.openxmlformats.org/officeDocument/2006/relationships/customXml" Target="../ink/ink1185.xml"/><Relationship Id="rId32" Type="http://schemas.openxmlformats.org/officeDocument/2006/relationships/customXml" Target="../ink/ink1189.xml"/><Relationship Id="rId37" Type="http://schemas.openxmlformats.org/officeDocument/2006/relationships/image" Target="../media/image919.png"/><Relationship Id="rId40" Type="http://schemas.openxmlformats.org/officeDocument/2006/relationships/customXml" Target="../ink/ink1193.xml"/><Relationship Id="rId45" Type="http://schemas.openxmlformats.org/officeDocument/2006/relationships/image" Target="../media/image1130.png"/><Relationship Id="rId53" Type="http://schemas.openxmlformats.org/officeDocument/2006/relationships/image" Target="../media/image1134.png"/><Relationship Id="rId58" Type="http://schemas.openxmlformats.org/officeDocument/2006/relationships/customXml" Target="../ink/ink1202.xml"/><Relationship Id="rId66" Type="http://schemas.openxmlformats.org/officeDocument/2006/relationships/customXml" Target="../ink/ink1206.xml"/><Relationship Id="rId74" Type="http://schemas.openxmlformats.org/officeDocument/2006/relationships/customXml" Target="../ink/ink1210.xml"/><Relationship Id="rId79" Type="http://schemas.openxmlformats.org/officeDocument/2006/relationships/image" Target="../media/image1146.png"/><Relationship Id="rId87" Type="http://schemas.openxmlformats.org/officeDocument/2006/relationships/image" Target="../media/image153.png"/><Relationship Id="rId5" Type="http://schemas.openxmlformats.org/officeDocument/2006/relationships/image" Target="../media/image1111.png"/><Relationship Id="rId61" Type="http://schemas.openxmlformats.org/officeDocument/2006/relationships/image" Target="../media/image1138.png"/><Relationship Id="rId82" Type="http://schemas.openxmlformats.org/officeDocument/2006/relationships/customXml" Target="../ink/ink1214.xml"/><Relationship Id="rId90" Type="http://schemas.openxmlformats.org/officeDocument/2006/relationships/customXml" Target="../ink/ink1218.xml"/><Relationship Id="rId95" Type="http://schemas.openxmlformats.org/officeDocument/2006/relationships/image" Target="../media/image1153.png"/><Relationship Id="rId19" Type="http://schemas.openxmlformats.org/officeDocument/2006/relationships/image" Target="../media/image1118.png"/><Relationship Id="rId14" Type="http://schemas.openxmlformats.org/officeDocument/2006/relationships/customXml" Target="../ink/ink1180.xml"/><Relationship Id="rId22" Type="http://schemas.openxmlformats.org/officeDocument/2006/relationships/customXml" Target="../ink/ink1184.xml"/><Relationship Id="rId27" Type="http://schemas.openxmlformats.org/officeDocument/2006/relationships/image" Target="../media/image1122.png"/><Relationship Id="rId30" Type="http://schemas.openxmlformats.org/officeDocument/2006/relationships/customXml" Target="../ink/ink1188.xml"/><Relationship Id="rId35" Type="http://schemas.openxmlformats.org/officeDocument/2006/relationships/image" Target="../media/image1126.png"/><Relationship Id="rId43" Type="http://schemas.openxmlformats.org/officeDocument/2006/relationships/image" Target="../media/image1129.png"/><Relationship Id="rId48" Type="http://schemas.openxmlformats.org/officeDocument/2006/relationships/customXml" Target="../ink/ink1197.xml"/><Relationship Id="rId56" Type="http://schemas.openxmlformats.org/officeDocument/2006/relationships/customXml" Target="../ink/ink1201.xml"/><Relationship Id="rId64" Type="http://schemas.openxmlformats.org/officeDocument/2006/relationships/customXml" Target="../ink/ink1205.xml"/><Relationship Id="rId69" Type="http://schemas.openxmlformats.org/officeDocument/2006/relationships/image" Target="../media/image1142.png"/><Relationship Id="rId77" Type="http://schemas.openxmlformats.org/officeDocument/2006/relationships/image" Target="../media/image6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51" Type="http://schemas.openxmlformats.org/officeDocument/2006/relationships/image" Target="../media/image1133.png"/><Relationship Id="rId72" Type="http://schemas.openxmlformats.org/officeDocument/2006/relationships/customXml" Target="../ink/ink1209.xml"/><Relationship Id="rId80" Type="http://schemas.openxmlformats.org/officeDocument/2006/relationships/customXml" Target="../ink/ink1213.xml"/><Relationship Id="rId85" Type="http://schemas.openxmlformats.org/officeDocument/2006/relationships/image" Target="../media/image1149.png"/><Relationship Id="rId93" Type="http://schemas.openxmlformats.org/officeDocument/2006/relationships/image" Target="../media/image1152.png"/><Relationship Id="rId98" Type="http://schemas.openxmlformats.org/officeDocument/2006/relationships/customXml" Target="../ink/ink1222.xml"/><Relationship Id="rId3" Type="http://schemas.openxmlformats.org/officeDocument/2006/relationships/image" Target="../media/image1110.png"/><Relationship Id="rId12" Type="http://schemas.openxmlformats.org/officeDocument/2006/relationships/customXml" Target="../ink/ink1179.xml"/><Relationship Id="rId17" Type="http://schemas.openxmlformats.org/officeDocument/2006/relationships/image" Target="../media/image1117.png"/><Relationship Id="rId25" Type="http://schemas.openxmlformats.org/officeDocument/2006/relationships/image" Target="../media/image1121.png"/><Relationship Id="rId33" Type="http://schemas.openxmlformats.org/officeDocument/2006/relationships/image" Target="../media/image1125.png"/><Relationship Id="rId38" Type="http://schemas.openxmlformats.org/officeDocument/2006/relationships/customXml" Target="../ink/ink1192.xml"/><Relationship Id="rId46" Type="http://schemas.openxmlformats.org/officeDocument/2006/relationships/customXml" Target="../ink/ink1196.xml"/><Relationship Id="rId59" Type="http://schemas.openxmlformats.org/officeDocument/2006/relationships/image" Target="../media/image1137.png"/><Relationship Id="rId67" Type="http://schemas.openxmlformats.org/officeDocument/2006/relationships/image" Target="../media/image1141.png"/><Relationship Id="rId20" Type="http://schemas.openxmlformats.org/officeDocument/2006/relationships/customXml" Target="../ink/ink1183.xml"/><Relationship Id="rId41" Type="http://schemas.openxmlformats.org/officeDocument/2006/relationships/image" Target="../media/image1128.png"/><Relationship Id="rId54" Type="http://schemas.openxmlformats.org/officeDocument/2006/relationships/customXml" Target="../ink/ink1200.xml"/><Relationship Id="rId62" Type="http://schemas.openxmlformats.org/officeDocument/2006/relationships/customXml" Target="../ink/ink1204.xml"/><Relationship Id="rId70" Type="http://schemas.openxmlformats.org/officeDocument/2006/relationships/customXml" Target="../ink/ink1208.xml"/><Relationship Id="rId75" Type="http://schemas.openxmlformats.org/officeDocument/2006/relationships/image" Target="../media/image1145.png"/><Relationship Id="rId83" Type="http://schemas.openxmlformats.org/officeDocument/2006/relationships/image" Target="../media/image1148.png"/><Relationship Id="rId88" Type="http://schemas.openxmlformats.org/officeDocument/2006/relationships/customXml" Target="../ink/ink1217.xml"/><Relationship Id="rId91" Type="http://schemas.openxmlformats.org/officeDocument/2006/relationships/image" Target="../media/image1151.png"/><Relationship Id="rId96" Type="http://schemas.openxmlformats.org/officeDocument/2006/relationships/customXml" Target="../ink/ink12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6.xml"/><Relationship Id="rId15" Type="http://schemas.openxmlformats.org/officeDocument/2006/relationships/image" Target="../media/image1116.png"/><Relationship Id="rId23" Type="http://schemas.openxmlformats.org/officeDocument/2006/relationships/image" Target="../media/image1120.png"/><Relationship Id="rId28" Type="http://schemas.openxmlformats.org/officeDocument/2006/relationships/customXml" Target="../ink/ink1187.xml"/><Relationship Id="rId36" Type="http://schemas.openxmlformats.org/officeDocument/2006/relationships/customXml" Target="../ink/ink1191.xml"/><Relationship Id="rId49" Type="http://schemas.openxmlformats.org/officeDocument/2006/relationships/image" Target="../media/image1132.png"/><Relationship Id="rId57" Type="http://schemas.openxmlformats.org/officeDocument/2006/relationships/image" Target="../media/image1136.png"/><Relationship Id="rId10" Type="http://schemas.openxmlformats.org/officeDocument/2006/relationships/customXml" Target="../ink/ink1178.xml"/><Relationship Id="rId31" Type="http://schemas.openxmlformats.org/officeDocument/2006/relationships/image" Target="../media/image1124.png"/><Relationship Id="rId44" Type="http://schemas.openxmlformats.org/officeDocument/2006/relationships/customXml" Target="../ink/ink1195.xml"/><Relationship Id="rId52" Type="http://schemas.openxmlformats.org/officeDocument/2006/relationships/customXml" Target="../ink/ink1199.xml"/><Relationship Id="rId60" Type="http://schemas.openxmlformats.org/officeDocument/2006/relationships/customXml" Target="../ink/ink1203.xml"/><Relationship Id="rId65" Type="http://schemas.openxmlformats.org/officeDocument/2006/relationships/image" Target="../media/image1140.png"/><Relationship Id="rId73" Type="http://schemas.openxmlformats.org/officeDocument/2006/relationships/image" Target="../media/image1144.png"/><Relationship Id="rId78" Type="http://schemas.openxmlformats.org/officeDocument/2006/relationships/customXml" Target="../ink/ink1212.xml"/><Relationship Id="rId81" Type="http://schemas.openxmlformats.org/officeDocument/2006/relationships/image" Target="../media/image1147.png"/><Relationship Id="rId86" Type="http://schemas.openxmlformats.org/officeDocument/2006/relationships/customXml" Target="../ink/ink1216.xml"/><Relationship Id="rId94" Type="http://schemas.openxmlformats.org/officeDocument/2006/relationships/customXml" Target="../ink/ink1220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4" Type="http://schemas.openxmlformats.org/officeDocument/2006/relationships/customXml" Target="../ink/ink1175.xml"/><Relationship Id="rId9" Type="http://schemas.openxmlformats.org/officeDocument/2006/relationships/image" Target="../media/image1113.png"/><Relationship Id="rId13" Type="http://schemas.openxmlformats.org/officeDocument/2006/relationships/image" Target="../media/image1115.png"/><Relationship Id="rId18" Type="http://schemas.openxmlformats.org/officeDocument/2006/relationships/customXml" Target="../ink/ink1182.xml"/><Relationship Id="rId39" Type="http://schemas.openxmlformats.org/officeDocument/2006/relationships/image" Target="../media/image1127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2.png"/><Relationship Id="rId18" Type="http://schemas.openxmlformats.org/officeDocument/2006/relationships/customXml" Target="../ink/ink1232.xml"/><Relationship Id="rId26" Type="http://schemas.openxmlformats.org/officeDocument/2006/relationships/customXml" Target="../ink/ink1236.xml"/><Relationship Id="rId39" Type="http://schemas.openxmlformats.org/officeDocument/2006/relationships/image" Target="../media/image1175.png"/><Relationship Id="rId21" Type="http://schemas.openxmlformats.org/officeDocument/2006/relationships/image" Target="../media/image1166.png"/><Relationship Id="rId34" Type="http://schemas.openxmlformats.org/officeDocument/2006/relationships/customXml" Target="../ink/ink1240.xml"/><Relationship Id="rId42" Type="http://schemas.openxmlformats.org/officeDocument/2006/relationships/customXml" Target="../ink/ink1244.xml"/><Relationship Id="rId47" Type="http://schemas.openxmlformats.org/officeDocument/2006/relationships/image" Target="../media/image1179.png"/><Relationship Id="rId50" Type="http://schemas.openxmlformats.org/officeDocument/2006/relationships/image" Target="../media/image1180.png"/><Relationship Id="rId55" Type="http://schemas.openxmlformats.org/officeDocument/2006/relationships/customXml" Target="../ink/ink1251.xml"/><Relationship Id="rId63" Type="http://schemas.openxmlformats.org/officeDocument/2006/relationships/customXml" Target="../ink/ink1255.xml"/><Relationship Id="rId68" Type="http://schemas.openxmlformats.org/officeDocument/2006/relationships/image" Target="../media/image1189.png"/><Relationship Id="rId7" Type="http://schemas.openxmlformats.org/officeDocument/2006/relationships/image" Target="../media/image1159.png"/><Relationship Id="rId2" Type="http://schemas.openxmlformats.org/officeDocument/2006/relationships/customXml" Target="../ink/ink1224.xml"/><Relationship Id="rId16" Type="http://schemas.openxmlformats.org/officeDocument/2006/relationships/customXml" Target="../ink/ink1231.xml"/><Relationship Id="rId29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6.xml"/><Relationship Id="rId11" Type="http://schemas.openxmlformats.org/officeDocument/2006/relationships/image" Target="../media/image1161.png"/><Relationship Id="rId24" Type="http://schemas.openxmlformats.org/officeDocument/2006/relationships/customXml" Target="../ink/ink1235.xml"/><Relationship Id="rId32" Type="http://schemas.openxmlformats.org/officeDocument/2006/relationships/customXml" Target="../ink/ink1239.xml"/><Relationship Id="rId37" Type="http://schemas.openxmlformats.org/officeDocument/2006/relationships/image" Target="../media/image1174.png"/><Relationship Id="rId40" Type="http://schemas.openxmlformats.org/officeDocument/2006/relationships/customXml" Target="../ink/ink1243.xml"/><Relationship Id="rId45" Type="http://schemas.openxmlformats.org/officeDocument/2006/relationships/image" Target="../media/image1178.png"/><Relationship Id="rId53" Type="http://schemas.openxmlformats.org/officeDocument/2006/relationships/customXml" Target="../ink/ink1250.xml"/><Relationship Id="rId58" Type="http://schemas.openxmlformats.org/officeDocument/2006/relationships/image" Target="../media/image1184.png"/><Relationship Id="rId66" Type="http://schemas.openxmlformats.org/officeDocument/2006/relationships/image" Target="../media/image1188.png"/><Relationship Id="rId5" Type="http://schemas.openxmlformats.org/officeDocument/2006/relationships/image" Target="../media/image1158.png"/><Relationship Id="rId15" Type="http://schemas.openxmlformats.org/officeDocument/2006/relationships/image" Target="../media/image1163.png"/><Relationship Id="rId23" Type="http://schemas.openxmlformats.org/officeDocument/2006/relationships/image" Target="../media/image1167.png"/><Relationship Id="rId28" Type="http://schemas.openxmlformats.org/officeDocument/2006/relationships/customXml" Target="../ink/ink1237.xml"/><Relationship Id="rId36" Type="http://schemas.openxmlformats.org/officeDocument/2006/relationships/customXml" Target="../ink/ink1241.xml"/><Relationship Id="rId49" Type="http://schemas.openxmlformats.org/officeDocument/2006/relationships/customXml" Target="../ink/ink1248.xml"/><Relationship Id="rId57" Type="http://schemas.openxmlformats.org/officeDocument/2006/relationships/customXml" Target="../ink/ink1252.xml"/><Relationship Id="rId61" Type="http://schemas.openxmlformats.org/officeDocument/2006/relationships/customXml" Target="../ink/ink1254.xml"/><Relationship Id="rId10" Type="http://schemas.openxmlformats.org/officeDocument/2006/relationships/customXml" Target="../ink/ink1228.xml"/><Relationship Id="rId19" Type="http://schemas.openxmlformats.org/officeDocument/2006/relationships/image" Target="../media/image1165.png"/><Relationship Id="rId31" Type="http://schemas.openxmlformats.org/officeDocument/2006/relationships/image" Target="../media/image1171.png"/><Relationship Id="rId44" Type="http://schemas.openxmlformats.org/officeDocument/2006/relationships/customXml" Target="../ink/ink1245.xml"/><Relationship Id="rId52" Type="http://schemas.openxmlformats.org/officeDocument/2006/relationships/image" Target="../media/image1181.png"/><Relationship Id="rId60" Type="http://schemas.openxmlformats.org/officeDocument/2006/relationships/image" Target="../media/image1185.png"/><Relationship Id="rId65" Type="http://schemas.openxmlformats.org/officeDocument/2006/relationships/customXml" Target="../ink/ink1256.xml"/><Relationship Id="rId4" Type="http://schemas.openxmlformats.org/officeDocument/2006/relationships/customXml" Target="../ink/ink1225.xml"/><Relationship Id="rId9" Type="http://schemas.openxmlformats.org/officeDocument/2006/relationships/image" Target="../media/image1160.png"/><Relationship Id="rId14" Type="http://schemas.openxmlformats.org/officeDocument/2006/relationships/customXml" Target="../ink/ink1230.xml"/><Relationship Id="rId22" Type="http://schemas.openxmlformats.org/officeDocument/2006/relationships/customXml" Target="../ink/ink1234.xml"/><Relationship Id="rId27" Type="http://schemas.openxmlformats.org/officeDocument/2006/relationships/image" Target="../media/image1169.png"/><Relationship Id="rId30" Type="http://schemas.openxmlformats.org/officeDocument/2006/relationships/customXml" Target="../ink/ink1238.xml"/><Relationship Id="rId35" Type="http://schemas.openxmlformats.org/officeDocument/2006/relationships/image" Target="../media/image1173.png"/><Relationship Id="rId43" Type="http://schemas.openxmlformats.org/officeDocument/2006/relationships/image" Target="../media/image1177.png"/><Relationship Id="rId48" Type="http://schemas.openxmlformats.org/officeDocument/2006/relationships/customXml" Target="../ink/ink1247.xml"/><Relationship Id="rId56" Type="http://schemas.openxmlformats.org/officeDocument/2006/relationships/image" Target="../media/image1183.png"/><Relationship Id="rId64" Type="http://schemas.openxmlformats.org/officeDocument/2006/relationships/image" Target="../media/image1187.png"/><Relationship Id="rId69" Type="http://schemas.openxmlformats.org/officeDocument/2006/relationships/customXml" Target="../ink/ink1258.xml"/><Relationship Id="rId8" Type="http://schemas.openxmlformats.org/officeDocument/2006/relationships/customXml" Target="../ink/ink1227.xml"/><Relationship Id="rId51" Type="http://schemas.openxmlformats.org/officeDocument/2006/relationships/customXml" Target="../ink/ink1249.xml"/><Relationship Id="rId3" Type="http://schemas.openxmlformats.org/officeDocument/2006/relationships/image" Target="../media/image1157.png"/><Relationship Id="rId12" Type="http://schemas.openxmlformats.org/officeDocument/2006/relationships/customXml" Target="../ink/ink1229.xml"/><Relationship Id="rId17" Type="http://schemas.openxmlformats.org/officeDocument/2006/relationships/image" Target="../media/image1164.png"/><Relationship Id="rId25" Type="http://schemas.openxmlformats.org/officeDocument/2006/relationships/image" Target="../media/image1168.png"/><Relationship Id="rId33" Type="http://schemas.openxmlformats.org/officeDocument/2006/relationships/image" Target="../media/image1172.png"/><Relationship Id="rId38" Type="http://schemas.openxmlformats.org/officeDocument/2006/relationships/customXml" Target="../ink/ink1242.xml"/><Relationship Id="rId46" Type="http://schemas.openxmlformats.org/officeDocument/2006/relationships/customXml" Target="../ink/ink1246.xml"/><Relationship Id="rId59" Type="http://schemas.openxmlformats.org/officeDocument/2006/relationships/customXml" Target="../ink/ink1253.xml"/><Relationship Id="rId67" Type="http://schemas.openxmlformats.org/officeDocument/2006/relationships/customXml" Target="../ink/ink1257.xml"/><Relationship Id="rId20" Type="http://schemas.openxmlformats.org/officeDocument/2006/relationships/customXml" Target="../ink/ink1233.xml"/><Relationship Id="rId41" Type="http://schemas.openxmlformats.org/officeDocument/2006/relationships/image" Target="../media/image1176.png"/><Relationship Id="rId54" Type="http://schemas.openxmlformats.org/officeDocument/2006/relationships/image" Target="../media/image1182.png"/><Relationship Id="rId62" Type="http://schemas.openxmlformats.org/officeDocument/2006/relationships/image" Target="../media/image1186.png"/><Relationship Id="rId70" Type="http://schemas.openxmlformats.org/officeDocument/2006/relationships/image" Target="../media/image119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6.png"/><Relationship Id="rId18" Type="http://schemas.openxmlformats.org/officeDocument/2006/relationships/customXml" Target="../ink/ink1267.xml"/><Relationship Id="rId26" Type="http://schemas.openxmlformats.org/officeDocument/2006/relationships/customXml" Target="../ink/ink1271.xml"/><Relationship Id="rId39" Type="http://schemas.openxmlformats.org/officeDocument/2006/relationships/image" Target="../media/image1209.png"/><Relationship Id="rId21" Type="http://schemas.openxmlformats.org/officeDocument/2006/relationships/image" Target="../media/image1200.png"/><Relationship Id="rId34" Type="http://schemas.openxmlformats.org/officeDocument/2006/relationships/customXml" Target="../ink/ink1275.xml"/><Relationship Id="rId42" Type="http://schemas.openxmlformats.org/officeDocument/2006/relationships/customXml" Target="../ink/ink1279.xml"/><Relationship Id="rId47" Type="http://schemas.openxmlformats.org/officeDocument/2006/relationships/image" Target="../media/image1213.png"/><Relationship Id="rId50" Type="http://schemas.openxmlformats.org/officeDocument/2006/relationships/customXml" Target="../ink/ink1283.xml"/><Relationship Id="rId55" Type="http://schemas.openxmlformats.org/officeDocument/2006/relationships/image" Target="../media/image1217.png"/><Relationship Id="rId63" Type="http://schemas.openxmlformats.org/officeDocument/2006/relationships/image" Target="../media/image1221.png"/><Relationship Id="rId7" Type="http://schemas.openxmlformats.org/officeDocument/2006/relationships/image" Target="../media/image1193.png"/><Relationship Id="rId2" Type="http://schemas.openxmlformats.org/officeDocument/2006/relationships/customXml" Target="../ink/ink1259.xml"/><Relationship Id="rId16" Type="http://schemas.openxmlformats.org/officeDocument/2006/relationships/customXml" Target="../ink/ink1266.xml"/><Relationship Id="rId29" Type="http://schemas.openxmlformats.org/officeDocument/2006/relationships/image" Target="../media/image12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1.xml"/><Relationship Id="rId11" Type="http://schemas.openxmlformats.org/officeDocument/2006/relationships/image" Target="../media/image1195.png"/><Relationship Id="rId24" Type="http://schemas.openxmlformats.org/officeDocument/2006/relationships/customXml" Target="../ink/ink1270.xml"/><Relationship Id="rId32" Type="http://schemas.openxmlformats.org/officeDocument/2006/relationships/customXml" Target="../ink/ink1274.xml"/><Relationship Id="rId37" Type="http://schemas.openxmlformats.org/officeDocument/2006/relationships/image" Target="../media/image1208.png"/><Relationship Id="rId40" Type="http://schemas.openxmlformats.org/officeDocument/2006/relationships/customXml" Target="../ink/ink1278.xml"/><Relationship Id="rId45" Type="http://schemas.openxmlformats.org/officeDocument/2006/relationships/image" Target="../media/image1212.png"/><Relationship Id="rId53" Type="http://schemas.openxmlformats.org/officeDocument/2006/relationships/image" Target="../media/image1216.png"/><Relationship Id="rId58" Type="http://schemas.openxmlformats.org/officeDocument/2006/relationships/customXml" Target="../ink/ink1287.xml"/><Relationship Id="rId66" Type="http://schemas.openxmlformats.org/officeDocument/2006/relationships/customXml" Target="../ink/ink1291.xml"/><Relationship Id="rId5" Type="http://schemas.openxmlformats.org/officeDocument/2006/relationships/image" Target="../media/image1192.png"/><Relationship Id="rId15" Type="http://schemas.openxmlformats.org/officeDocument/2006/relationships/image" Target="../media/image1197.png"/><Relationship Id="rId23" Type="http://schemas.openxmlformats.org/officeDocument/2006/relationships/image" Target="../media/image1201.png"/><Relationship Id="rId28" Type="http://schemas.openxmlformats.org/officeDocument/2006/relationships/customXml" Target="../ink/ink1272.xml"/><Relationship Id="rId36" Type="http://schemas.openxmlformats.org/officeDocument/2006/relationships/customXml" Target="../ink/ink1276.xml"/><Relationship Id="rId49" Type="http://schemas.openxmlformats.org/officeDocument/2006/relationships/image" Target="../media/image1214.png"/><Relationship Id="rId57" Type="http://schemas.openxmlformats.org/officeDocument/2006/relationships/image" Target="../media/image1218.png"/><Relationship Id="rId61" Type="http://schemas.openxmlformats.org/officeDocument/2006/relationships/image" Target="../media/image1220.png"/><Relationship Id="rId10" Type="http://schemas.openxmlformats.org/officeDocument/2006/relationships/customXml" Target="../ink/ink1263.xml"/><Relationship Id="rId19" Type="http://schemas.openxmlformats.org/officeDocument/2006/relationships/image" Target="../media/image1199.png"/><Relationship Id="rId31" Type="http://schemas.openxmlformats.org/officeDocument/2006/relationships/image" Target="../media/image1205.png"/><Relationship Id="rId44" Type="http://schemas.openxmlformats.org/officeDocument/2006/relationships/customXml" Target="../ink/ink1280.xml"/><Relationship Id="rId52" Type="http://schemas.openxmlformats.org/officeDocument/2006/relationships/customXml" Target="../ink/ink1284.xml"/><Relationship Id="rId60" Type="http://schemas.openxmlformats.org/officeDocument/2006/relationships/customXml" Target="../ink/ink1288.xml"/><Relationship Id="rId65" Type="http://schemas.openxmlformats.org/officeDocument/2006/relationships/image" Target="../media/image1222.png"/><Relationship Id="rId4" Type="http://schemas.openxmlformats.org/officeDocument/2006/relationships/customXml" Target="../ink/ink1260.xml"/><Relationship Id="rId9" Type="http://schemas.openxmlformats.org/officeDocument/2006/relationships/image" Target="../media/image1194.png"/><Relationship Id="rId14" Type="http://schemas.openxmlformats.org/officeDocument/2006/relationships/customXml" Target="../ink/ink1265.xml"/><Relationship Id="rId22" Type="http://schemas.openxmlformats.org/officeDocument/2006/relationships/customXml" Target="../ink/ink1269.xml"/><Relationship Id="rId27" Type="http://schemas.openxmlformats.org/officeDocument/2006/relationships/image" Target="../media/image1203.png"/><Relationship Id="rId30" Type="http://schemas.openxmlformats.org/officeDocument/2006/relationships/customXml" Target="../ink/ink1273.xml"/><Relationship Id="rId35" Type="http://schemas.openxmlformats.org/officeDocument/2006/relationships/image" Target="../media/image1207.png"/><Relationship Id="rId43" Type="http://schemas.openxmlformats.org/officeDocument/2006/relationships/image" Target="../media/image1211.png"/><Relationship Id="rId48" Type="http://schemas.openxmlformats.org/officeDocument/2006/relationships/customXml" Target="../ink/ink1282.xml"/><Relationship Id="rId56" Type="http://schemas.openxmlformats.org/officeDocument/2006/relationships/customXml" Target="../ink/ink1286.xml"/><Relationship Id="rId64" Type="http://schemas.openxmlformats.org/officeDocument/2006/relationships/customXml" Target="../ink/ink1290.xml"/><Relationship Id="rId8" Type="http://schemas.openxmlformats.org/officeDocument/2006/relationships/customXml" Target="../ink/ink1262.xml"/><Relationship Id="rId51" Type="http://schemas.openxmlformats.org/officeDocument/2006/relationships/image" Target="../media/image1215.png"/><Relationship Id="rId3" Type="http://schemas.openxmlformats.org/officeDocument/2006/relationships/image" Target="../media/image1191.png"/><Relationship Id="rId12" Type="http://schemas.openxmlformats.org/officeDocument/2006/relationships/customXml" Target="../ink/ink1264.xml"/><Relationship Id="rId17" Type="http://schemas.openxmlformats.org/officeDocument/2006/relationships/image" Target="../media/image1198.png"/><Relationship Id="rId25" Type="http://schemas.openxmlformats.org/officeDocument/2006/relationships/image" Target="../media/image1202.png"/><Relationship Id="rId33" Type="http://schemas.openxmlformats.org/officeDocument/2006/relationships/image" Target="../media/image1206.png"/><Relationship Id="rId38" Type="http://schemas.openxmlformats.org/officeDocument/2006/relationships/customXml" Target="../ink/ink1277.xml"/><Relationship Id="rId46" Type="http://schemas.openxmlformats.org/officeDocument/2006/relationships/customXml" Target="../ink/ink1281.xml"/><Relationship Id="rId59" Type="http://schemas.openxmlformats.org/officeDocument/2006/relationships/image" Target="../media/image1219.png"/><Relationship Id="rId67" Type="http://schemas.openxmlformats.org/officeDocument/2006/relationships/image" Target="../media/image1223.png"/><Relationship Id="rId20" Type="http://schemas.openxmlformats.org/officeDocument/2006/relationships/customXml" Target="../ink/ink1268.xml"/><Relationship Id="rId41" Type="http://schemas.openxmlformats.org/officeDocument/2006/relationships/image" Target="../media/image1210.png"/><Relationship Id="rId54" Type="http://schemas.openxmlformats.org/officeDocument/2006/relationships/customXml" Target="../ink/ink1285.xml"/><Relationship Id="rId62" Type="http://schemas.openxmlformats.org/officeDocument/2006/relationships/customXml" Target="../ink/ink1289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5.xml"/><Relationship Id="rId117" Type="http://schemas.openxmlformats.org/officeDocument/2006/relationships/image" Target="../media/image1280.png"/><Relationship Id="rId21" Type="http://schemas.openxmlformats.org/officeDocument/2006/relationships/image" Target="../media/image1232.png"/><Relationship Id="rId42" Type="http://schemas.openxmlformats.org/officeDocument/2006/relationships/customXml" Target="../ink/ink1313.xml"/><Relationship Id="rId47" Type="http://schemas.openxmlformats.org/officeDocument/2006/relationships/image" Target="../media/image1245.png"/><Relationship Id="rId63" Type="http://schemas.openxmlformats.org/officeDocument/2006/relationships/image" Target="../media/image1253.png"/><Relationship Id="rId68" Type="http://schemas.openxmlformats.org/officeDocument/2006/relationships/customXml" Target="../ink/ink1326.xml"/><Relationship Id="rId84" Type="http://schemas.openxmlformats.org/officeDocument/2006/relationships/customXml" Target="../ink/ink1334.xml"/><Relationship Id="rId89" Type="http://schemas.openxmlformats.org/officeDocument/2006/relationships/image" Target="../media/image1266.png"/><Relationship Id="rId112" Type="http://schemas.openxmlformats.org/officeDocument/2006/relationships/customXml" Target="../ink/ink1348.xml"/><Relationship Id="rId133" Type="http://schemas.openxmlformats.org/officeDocument/2006/relationships/image" Target="../media/image1288.png"/><Relationship Id="rId138" Type="http://schemas.openxmlformats.org/officeDocument/2006/relationships/customXml" Target="../ink/ink1361.xml"/><Relationship Id="rId16" Type="http://schemas.openxmlformats.org/officeDocument/2006/relationships/customXml" Target="../ink/ink1300.xml"/><Relationship Id="rId107" Type="http://schemas.openxmlformats.org/officeDocument/2006/relationships/image" Target="../media/image1275.png"/><Relationship Id="rId11" Type="http://schemas.openxmlformats.org/officeDocument/2006/relationships/image" Target="../media/image1228.png"/><Relationship Id="rId32" Type="http://schemas.openxmlformats.org/officeDocument/2006/relationships/customXml" Target="../ink/ink1308.xml"/><Relationship Id="rId37" Type="http://schemas.openxmlformats.org/officeDocument/2006/relationships/image" Target="../media/image1240.png"/><Relationship Id="rId53" Type="http://schemas.openxmlformats.org/officeDocument/2006/relationships/image" Target="../media/image1248.png"/><Relationship Id="rId58" Type="http://schemas.openxmlformats.org/officeDocument/2006/relationships/customXml" Target="../ink/ink1321.xml"/><Relationship Id="rId74" Type="http://schemas.openxmlformats.org/officeDocument/2006/relationships/customXml" Target="../ink/ink1329.xml"/><Relationship Id="rId79" Type="http://schemas.openxmlformats.org/officeDocument/2006/relationships/image" Target="../media/image1261.png"/><Relationship Id="rId102" Type="http://schemas.openxmlformats.org/officeDocument/2006/relationships/customXml" Target="../ink/ink1343.xml"/><Relationship Id="rId123" Type="http://schemas.openxmlformats.org/officeDocument/2006/relationships/image" Target="../media/image1283.png"/><Relationship Id="rId128" Type="http://schemas.openxmlformats.org/officeDocument/2006/relationships/customXml" Target="../ink/ink1356.xml"/><Relationship Id="rId5" Type="http://schemas.openxmlformats.org/officeDocument/2006/relationships/image" Target="../media/image1225.png"/><Relationship Id="rId90" Type="http://schemas.openxmlformats.org/officeDocument/2006/relationships/customXml" Target="../ink/ink1337.xml"/><Relationship Id="rId95" Type="http://schemas.openxmlformats.org/officeDocument/2006/relationships/image" Target="../media/image1269.png"/><Relationship Id="rId22" Type="http://schemas.openxmlformats.org/officeDocument/2006/relationships/customXml" Target="../ink/ink1303.xml"/><Relationship Id="rId27" Type="http://schemas.openxmlformats.org/officeDocument/2006/relationships/image" Target="../media/image1235.png"/><Relationship Id="rId43" Type="http://schemas.openxmlformats.org/officeDocument/2006/relationships/image" Target="../media/image1243.png"/><Relationship Id="rId48" Type="http://schemas.openxmlformats.org/officeDocument/2006/relationships/customXml" Target="../ink/ink1316.xml"/><Relationship Id="rId64" Type="http://schemas.openxmlformats.org/officeDocument/2006/relationships/customXml" Target="../ink/ink1324.xml"/><Relationship Id="rId69" Type="http://schemas.openxmlformats.org/officeDocument/2006/relationships/image" Target="../media/image1256.png"/><Relationship Id="rId113" Type="http://schemas.openxmlformats.org/officeDocument/2006/relationships/image" Target="../media/image1278.png"/><Relationship Id="rId118" Type="http://schemas.openxmlformats.org/officeDocument/2006/relationships/customXml" Target="../ink/ink1351.xml"/><Relationship Id="rId134" Type="http://schemas.openxmlformats.org/officeDocument/2006/relationships/customXml" Target="../ink/ink1359.xml"/><Relationship Id="rId139" Type="http://schemas.openxmlformats.org/officeDocument/2006/relationships/image" Target="../media/image1291.png"/><Relationship Id="rId8" Type="http://schemas.openxmlformats.org/officeDocument/2006/relationships/customXml" Target="../ink/ink1295.xml"/><Relationship Id="rId51" Type="http://schemas.openxmlformats.org/officeDocument/2006/relationships/image" Target="../media/image1247.png"/><Relationship Id="rId72" Type="http://schemas.openxmlformats.org/officeDocument/2006/relationships/customXml" Target="../ink/ink1328.xml"/><Relationship Id="rId80" Type="http://schemas.openxmlformats.org/officeDocument/2006/relationships/customXml" Target="../ink/ink1332.xml"/><Relationship Id="rId85" Type="http://schemas.openxmlformats.org/officeDocument/2006/relationships/image" Target="../media/image1264.png"/><Relationship Id="rId93" Type="http://schemas.openxmlformats.org/officeDocument/2006/relationships/image" Target="../media/image1268.png"/><Relationship Id="rId98" Type="http://schemas.openxmlformats.org/officeDocument/2006/relationships/customXml" Target="../ink/ink1341.xml"/><Relationship Id="rId121" Type="http://schemas.openxmlformats.org/officeDocument/2006/relationships/image" Target="../media/image1282.png"/><Relationship Id="rId3" Type="http://schemas.openxmlformats.org/officeDocument/2006/relationships/image" Target="../media/image1224.png"/><Relationship Id="rId12" Type="http://schemas.openxmlformats.org/officeDocument/2006/relationships/customXml" Target="../ink/ink1297.xml"/><Relationship Id="rId17" Type="http://schemas.openxmlformats.org/officeDocument/2006/relationships/image" Target="../media/image1230.png"/><Relationship Id="rId25" Type="http://schemas.openxmlformats.org/officeDocument/2006/relationships/image" Target="../media/image1234.png"/><Relationship Id="rId33" Type="http://schemas.openxmlformats.org/officeDocument/2006/relationships/image" Target="../media/image1238.png"/><Relationship Id="rId38" Type="http://schemas.openxmlformats.org/officeDocument/2006/relationships/customXml" Target="../ink/ink1311.xml"/><Relationship Id="rId46" Type="http://schemas.openxmlformats.org/officeDocument/2006/relationships/customXml" Target="../ink/ink1315.xml"/><Relationship Id="rId59" Type="http://schemas.openxmlformats.org/officeDocument/2006/relationships/image" Target="../media/image1251.png"/><Relationship Id="rId67" Type="http://schemas.openxmlformats.org/officeDocument/2006/relationships/image" Target="../media/image1255.png"/><Relationship Id="rId103" Type="http://schemas.openxmlformats.org/officeDocument/2006/relationships/image" Target="../media/image1273.png"/><Relationship Id="rId108" Type="http://schemas.openxmlformats.org/officeDocument/2006/relationships/customXml" Target="../ink/ink1346.xml"/><Relationship Id="rId116" Type="http://schemas.openxmlformats.org/officeDocument/2006/relationships/customXml" Target="../ink/ink1350.xml"/><Relationship Id="rId124" Type="http://schemas.openxmlformats.org/officeDocument/2006/relationships/customXml" Target="../ink/ink1354.xml"/><Relationship Id="rId129" Type="http://schemas.openxmlformats.org/officeDocument/2006/relationships/image" Target="../media/image1286.png"/><Relationship Id="rId137" Type="http://schemas.openxmlformats.org/officeDocument/2006/relationships/image" Target="../media/image1290.png"/><Relationship Id="rId20" Type="http://schemas.openxmlformats.org/officeDocument/2006/relationships/customXml" Target="../ink/ink1302.xml"/><Relationship Id="rId41" Type="http://schemas.openxmlformats.org/officeDocument/2006/relationships/image" Target="../media/image1242.png"/><Relationship Id="rId54" Type="http://schemas.openxmlformats.org/officeDocument/2006/relationships/customXml" Target="../ink/ink1319.xml"/><Relationship Id="rId62" Type="http://schemas.openxmlformats.org/officeDocument/2006/relationships/customXml" Target="../ink/ink1323.xml"/><Relationship Id="rId70" Type="http://schemas.openxmlformats.org/officeDocument/2006/relationships/customXml" Target="../ink/ink1327.xml"/><Relationship Id="rId75" Type="http://schemas.openxmlformats.org/officeDocument/2006/relationships/image" Target="../media/image1259.png"/><Relationship Id="rId83" Type="http://schemas.openxmlformats.org/officeDocument/2006/relationships/image" Target="../media/image1263.png"/><Relationship Id="rId88" Type="http://schemas.openxmlformats.org/officeDocument/2006/relationships/customXml" Target="../ink/ink1336.xml"/><Relationship Id="rId91" Type="http://schemas.openxmlformats.org/officeDocument/2006/relationships/image" Target="../media/image1267.png"/><Relationship Id="rId96" Type="http://schemas.openxmlformats.org/officeDocument/2006/relationships/customXml" Target="../ink/ink1340.xml"/><Relationship Id="rId111" Type="http://schemas.openxmlformats.org/officeDocument/2006/relationships/image" Target="../media/image1277.png"/><Relationship Id="rId132" Type="http://schemas.openxmlformats.org/officeDocument/2006/relationships/customXml" Target="../ink/ink1358.xml"/><Relationship Id="rId140" Type="http://schemas.openxmlformats.org/officeDocument/2006/relationships/customXml" Target="../ink/ink13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4.xml"/><Relationship Id="rId15" Type="http://schemas.openxmlformats.org/officeDocument/2006/relationships/image" Target="../media/image1229.png"/><Relationship Id="rId23" Type="http://schemas.openxmlformats.org/officeDocument/2006/relationships/image" Target="../media/image1233.png"/><Relationship Id="rId28" Type="http://schemas.openxmlformats.org/officeDocument/2006/relationships/customXml" Target="../ink/ink1306.xml"/><Relationship Id="rId36" Type="http://schemas.openxmlformats.org/officeDocument/2006/relationships/customXml" Target="../ink/ink1310.xml"/><Relationship Id="rId49" Type="http://schemas.openxmlformats.org/officeDocument/2006/relationships/image" Target="../media/image1246.png"/><Relationship Id="rId57" Type="http://schemas.openxmlformats.org/officeDocument/2006/relationships/image" Target="../media/image1250.png"/><Relationship Id="rId106" Type="http://schemas.openxmlformats.org/officeDocument/2006/relationships/customXml" Target="../ink/ink1345.xml"/><Relationship Id="rId114" Type="http://schemas.openxmlformats.org/officeDocument/2006/relationships/customXml" Target="../ink/ink1349.xml"/><Relationship Id="rId119" Type="http://schemas.openxmlformats.org/officeDocument/2006/relationships/image" Target="../media/image1281.png"/><Relationship Id="rId127" Type="http://schemas.openxmlformats.org/officeDocument/2006/relationships/image" Target="../media/image1285.png"/><Relationship Id="rId10" Type="http://schemas.openxmlformats.org/officeDocument/2006/relationships/customXml" Target="../ink/ink1296.xml"/><Relationship Id="rId31" Type="http://schemas.openxmlformats.org/officeDocument/2006/relationships/image" Target="../media/image1237.png"/><Relationship Id="rId44" Type="http://schemas.openxmlformats.org/officeDocument/2006/relationships/customXml" Target="../ink/ink1314.xml"/><Relationship Id="rId52" Type="http://schemas.openxmlformats.org/officeDocument/2006/relationships/customXml" Target="../ink/ink1318.xml"/><Relationship Id="rId60" Type="http://schemas.openxmlformats.org/officeDocument/2006/relationships/customXml" Target="../ink/ink1322.xml"/><Relationship Id="rId65" Type="http://schemas.openxmlformats.org/officeDocument/2006/relationships/image" Target="../media/image1254.png"/><Relationship Id="rId73" Type="http://schemas.openxmlformats.org/officeDocument/2006/relationships/image" Target="../media/image1258.png"/><Relationship Id="rId78" Type="http://schemas.openxmlformats.org/officeDocument/2006/relationships/customXml" Target="../ink/ink1331.xml"/><Relationship Id="rId81" Type="http://schemas.openxmlformats.org/officeDocument/2006/relationships/image" Target="../media/image1262.png"/><Relationship Id="rId86" Type="http://schemas.openxmlformats.org/officeDocument/2006/relationships/customXml" Target="../ink/ink1335.xml"/><Relationship Id="rId94" Type="http://schemas.openxmlformats.org/officeDocument/2006/relationships/customXml" Target="../ink/ink1339.xml"/><Relationship Id="rId99" Type="http://schemas.openxmlformats.org/officeDocument/2006/relationships/image" Target="../media/image1271.png"/><Relationship Id="rId101" Type="http://schemas.openxmlformats.org/officeDocument/2006/relationships/image" Target="../media/image1272.png"/><Relationship Id="rId122" Type="http://schemas.openxmlformats.org/officeDocument/2006/relationships/customXml" Target="../ink/ink1353.xml"/><Relationship Id="rId130" Type="http://schemas.openxmlformats.org/officeDocument/2006/relationships/customXml" Target="../ink/ink1357.xml"/><Relationship Id="rId135" Type="http://schemas.openxmlformats.org/officeDocument/2006/relationships/image" Target="../media/image1289.png"/><Relationship Id="rId4" Type="http://schemas.openxmlformats.org/officeDocument/2006/relationships/customXml" Target="../ink/ink1293.xml"/><Relationship Id="rId9" Type="http://schemas.openxmlformats.org/officeDocument/2006/relationships/image" Target="../media/image1227.png"/><Relationship Id="rId13" Type="http://schemas.openxmlformats.org/officeDocument/2006/relationships/customXml" Target="../ink/ink1298.xml"/><Relationship Id="rId18" Type="http://schemas.openxmlformats.org/officeDocument/2006/relationships/customXml" Target="../ink/ink1301.xml"/><Relationship Id="rId39" Type="http://schemas.openxmlformats.org/officeDocument/2006/relationships/image" Target="../media/image1241.png"/><Relationship Id="rId109" Type="http://schemas.openxmlformats.org/officeDocument/2006/relationships/image" Target="../media/image1276.png"/><Relationship Id="rId34" Type="http://schemas.openxmlformats.org/officeDocument/2006/relationships/customXml" Target="../ink/ink1309.xml"/><Relationship Id="rId50" Type="http://schemas.openxmlformats.org/officeDocument/2006/relationships/customXml" Target="../ink/ink1317.xml"/><Relationship Id="rId55" Type="http://schemas.openxmlformats.org/officeDocument/2006/relationships/image" Target="../media/image1249.png"/><Relationship Id="rId76" Type="http://schemas.openxmlformats.org/officeDocument/2006/relationships/customXml" Target="../ink/ink1330.xml"/><Relationship Id="rId97" Type="http://schemas.openxmlformats.org/officeDocument/2006/relationships/image" Target="../media/image1270.png"/><Relationship Id="rId104" Type="http://schemas.openxmlformats.org/officeDocument/2006/relationships/customXml" Target="../ink/ink1344.xml"/><Relationship Id="rId120" Type="http://schemas.openxmlformats.org/officeDocument/2006/relationships/customXml" Target="../ink/ink1352.xml"/><Relationship Id="rId125" Type="http://schemas.openxmlformats.org/officeDocument/2006/relationships/image" Target="../media/image1284.png"/><Relationship Id="rId141" Type="http://schemas.openxmlformats.org/officeDocument/2006/relationships/image" Target="../media/image1292.png"/><Relationship Id="rId7" Type="http://schemas.openxmlformats.org/officeDocument/2006/relationships/image" Target="../media/image1226.png"/><Relationship Id="rId71" Type="http://schemas.openxmlformats.org/officeDocument/2006/relationships/image" Target="../media/image1257.png"/><Relationship Id="rId92" Type="http://schemas.openxmlformats.org/officeDocument/2006/relationships/customXml" Target="../ink/ink1338.xml"/><Relationship Id="rId2" Type="http://schemas.openxmlformats.org/officeDocument/2006/relationships/customXml" Target="../ink/ink1292.xml"/><Relationship Id="rId29" Type="http://schemas.openxmlformats.org/officeDocument/2006/relationships/image" Target="../media/image1236.png"/><Relationship Id="rId24" Type="http://schemas.openxmlformats.org/officeDocument/2006/relationships/customXml" Target="../ink/ink1304.xml"/><Relationship Id="rId40" Type="http://schemas.openxmlformats.org/officeDocument/2006/relationships/customXml" Target="../ink/ink1312.xml"/><Relationship Id="rId45" Type="http://schemas.openxmlformats.org/officeDocument/2006/relationships/image" Target="../media/image1244.png"/><Relationship Id="rId66" Type="http://schemas.openxmlformats.org/officeDocument/2006/relationships/customXml" Target="../ink/ink1325.xml"/><Relationship Id="rId87" Type="http://schemas.openxmlformats.org/officeDocument/2006/relationships/image" Target="../media/image1265.png"/><Relationship Id="rId110" Type="http://schemas.openxmlformats.org/officeDocument/2006/relationships/customXml" Target="../ink/ink1347.xml"/><Relationship Id="rId115" Type="http://schemas.openxmlformats.org/officeDocument/2006/relationships/image" Target="../media/image1279.png"/><Relationship Id="rId131" Type="http://schemas.openxmlformats.org/officeDocument/2006/relationships/image" Target="../media/image1287.png"/><Relationship Id="rId136" Type="http://schemas.openxmlformats.org/officeDocument/2006/relationships/customXml" Target="../ink/ink1360.xml"/><Relationship Id="rId61" Type="http://schemas.openxmlformats.org/officeDocument/2006/relationships/image" Target="../media/image1252.png"/><Relationship Id="rId82" Type="http://schemas.openxmlformats.org/officeDocument/2006/relationships/customXml" Target="../ink/ink1333.xml"/><Relationship Id="rId19" Type="http://schemas.openxmlformats.org/officeDocument/2006/relationships/image" Target="../media/image1231.png"/><Relationship Id="rId14" Type="http://schemas.openxmlformats.org/officeDocument/2006/relationships/customXml" Target="../ink/ink1299.xml"/><Relationship Id="rId30" Type="http://schemas.openxmlformats.org/officeDocument/2006/relationships/customXml" Target="../ink/ink1307.xml"/><Relationship Id="rId35" Type="http://schemas.openxmlformats.org/officeDocument/2006/relationships/image" Target="../media/image1239.png"/><Relationship Id="rId56" Type="http://schemas.openxmlformats.org/officeDocument/2006/relationships/customXml" Target="../ink/ink1320.xml"/><Relationship Id="rId77" Type="http://schemas.openxmlformats.org/officeDocument/2006/relationships/image" Target="../media/image1260.png"/><Relationship Id="rId100" Type="http://schemas.openxmlformats.org/officeDocument/2006/relationships/customXml" Target="../ink/ink1342.xml"/><Relationship Id="rId105" Type="http://schemas.openxmlformats.org/officeDocument/2006/relationships/image" Target="../media/image1274.png"/><Relationship Id="rId126" Type="http://schemas.openxmlformats.org/officeDocument/2006/relationships/customXml" Target="../ink/ink1355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5.xml"/><Relationship Id="rId117" Type="http://schemas.openxmlformats.org/officeDocument/2006/relationships/image" Target="../media/image1348.png"/><Relationship Id="rId21" Type="http://schemas.openxmlformats.org/officeDocument/2006/relationships/image" Target="../media/image1302.png"/><Relationship Id="rId42" Type="http://schemas.openxmlformats.org/officeDocument/2006/relationships/image" Target="../media/image1312.png"/><Relationship Id="rId47" Type="http://schemas.openxmlformats.org/officeDocument/2006/relationships/customXml" Target="../ink/ink1386.xml"/><Relationship Id="rId63" Type="http://schemas.openxmlformats.org/officeDocument/2006/relationships/customXml" Target="../ink/ink1394.xml"/><Relationship Id="rId68" Type="http://schemas.openxmlformats.org/officeDocument/2006/relationships/customXml" Target="../ink/ink1397.xml"/><Relationship Id="rId84" Type="http://schemas.openxmlformats.org/officeDocument/2006/relationships/image" Target="../media/image1332.png"/><Relationship Id="rId89" Type="http://schemas.openxmlformats.org/officeDocument/2006/relationships/customXml" Target="../ink/ink1408.xml"/><Relationship Id="rId112" Type="http://schemas.openxmlformats.org/officeDocument/2006/relationships/customXml" Target="../ink/ink1420.xml"/><Relationship Id="rId133" Type="http://schemas.openxmlformats.org/officeDocument/2006/relationships/image" Target="../media/image1355.png"/><Relationship Id="rId138" Type="http://schemas.openxmlformats.org/officeDocument/2006/relationships/customXml" Target="../ink/ink1434.xml"/><Relationship Id="rId154" Type="http://schemas.openxmlformats.org/officeDocument/2006/relationships/image" Target="../media/image1365.png"/><Relationship Id="rId159" Type="http://schemas.openxmlformats.org/officeDocument/2006/relationships/customXml" Target="../ink/ink1445.xml"/><Relationship Id="rId16" Type="http://schemas.openxmlformats.org/officeDocument/2006/relationships/customXml" Target="../ink/ink1370.xml"/><Relationship Id="rId107" Type="http://schemas.openxmlformats.org/officeDocument/2006/relationships/image" Target="../media/image1343.png"/><Relationship Id="rId11" Type="http://schemas.openxmlformats.org/officeDocument/2006/relationships/image" Target="../media/image1297.png"/><Relationship Id="rId32" Type="http://schemas.openxmlformats.org/officeDocument/2006/relationships/customXml" Target="../ink/ink1378.xml"/><Relationship Id="rId37" Type="http://schemas.openxmlformats.org/officeDocument/2006/relationships/image" Target="../media/image1310.png"/><Relationship Id="rId53" Type="http://schemas.openxmlformats.org/officeDocument/2006/relationships/customXml" Target="../ink/ink1389.xml"/><Relationship Id="rId58" Type="http://schemas.openxmlformats.org/officeDocument/2006/relationships/image" Target="../media/image1320.png"/><Relationship Id="rId74" Type="http://schemas.openxmlformats.org/officeDocument/2006/relationships/customXml" Target="../ink/ink1400.xml"/><Relationship Id="rId79" Type="http://schemas.openxmlformats.org/officeDocument/2006/relationships/customXml" Target="../ink/ink1403.xml"/><Relationship Id="rId102" Type="http://schemas.openxmlformats.org/officeDocument/2006/relationships/image" Target="../media/image1341.png"/><Relationship Id="rId123" Type="http://schemas.openxmlformats.org/officeDocument/2006/relationships/customXml" Target="../ink/ink1426.xml"/><Relationship Id="rId128" Type="http://schemas.openxmlformats.org/officeDocument/2006/relationships/image" Target="../media/image1353.png"/><Relationship Id="rId144" Type="http://schemas.openxmlformats.org/officeDocument/2006/relationships/customXml" Target="../ink/ink1437.xml"/><Relationship Id="rId149" Type="http://schemas.openxmlformats.org/officeDocument/2006/relationships/customXml" Target="../ink/ink1440.xml"/><Relationship Id="rId5" Type="http://schemas.openxmlformats.org/officeDocument/2006/relationships/image" Target="../media/image1294.png"/><Relationship Id="rId90" Type="http://schemas.openxmlformats.org/officeDocument/2006/relationships/image" Target="../media/image1335.png"/><Relationship Id="rId95" Type="http://schemas.openxmlformats.org/officeDocument/2006/relationships/customXml" Target="../ink/ink1411.xml"/><Relationship Id="rId160" Type="http://schemas.openxmlformats.org/officeDocument/2006/relationships/image" Target="../media/image1368.png"/><Relationship Id="rId165" Type="http://schemas.openxmlformats.org/officeDocument/2006/relationships/customXml" Target="../ink/ink1448.xml"/><Relationship Id="rId22" Type="http://schemas.openxmlformats.org/officeDocument/2006/relationships/customXml" Target="../ink/ink1373.xml"/><Relationship Id="rId27" Type="http://schemas.openxmlformats.org/officeDocument/2006/relationships/image" Target="../media/image1305.png"/><Relationship Id="rId43" Type="http://schemas.openxmlformats.org/officeDocument/2006/relationships/customXml" Target="../ink/ink1384.xml"/><Relationship Id="rId48" Type="http://schemas.openxmlformats.org/officeDocument/2006/relationships/image" Target="../media/image1315.png"/><Relationship Id="rId64" Type="http://schemas.openxmlformats.org/officeDocument/2006/relationships/image" Target="../media/image1323.png"/><Relationship Id="rId69" Type="http://schemas.openxmlformats.org/officeDocument/2006/relationships/image" Target="../media/image1325.png"/><Relationship Id="rId113" Type="http://schemas.openxmlformats.org/officeDocument/2006/relationships/image" Target="../media/image1346.png"/><Relationship Id="rId118" Type="http://schemas.openxmlformats.org/officeDocument/2006/relationships/customXml" Target="../ink/ink1423.xml"/><Relationship Id="rId134" Type="http://schemas.openxmlformats.org/officeDocument/2006/relationships/customXml" Target="../ink/ink1432.xml"/><Relationship Id="rId139" Type="http://schemas.openxmlformats.org/officeDocument/2006/relationships/image" Target="../media/image1358.png"/><Relationship Id="rId80" Type="http://schemas.openxmlformats.org/officeDocument/2006/relationships/image" Target="../media/image1330.png"/><Relationship Id="rId85" Type="http://schemas.openxmlformats.org/officeDocument/2006/relationships/customXml" Target="../ink/ink1406.xml"/><Relationship Id="rId150" Type="http://schemas.openxmlformats.org/officeDocument/2006/relationships/image" Target="../media/image1363.png"/><Relationship Id="rId155" Type="http://schemas.openxmlformats.org/officeDocument/2006/relationships/customXml" Target="../ink/ink1443.xml"/><Relationship Id="rId12" Type="http://schemas.openxmlformats.org/officeDocument/2006/relationships/customXml" Target="../ink/ink1368.xml"/><Relationship Id="rId17" Type="http://schemas.openxmlformats.org/officeDocument/2006/relationships/image" Target="../media/image1300.png"/><Relationship Id="rId33" Type="http://schemas.openxmlformats.org/officeDocument/2006/relationships/image" Target="../media/image1308.png"/><Relationship Id="rId38" Type="http://schemas.openxmlformats.org/officeDocument/2006/relationships/customXml" Target="../ink/ink1381.xml"/><Relationship Id="rId59" Type="http://schemas.openxmlformats.org/officeDocument/2006/relationships/customXml" Target="../ink/ink1392.xml"/><Relationship Id="rId103" Type="http://schemas.openxmlformats.org/officeDocument/2006/relationships/customXml" Target="../ink/ink1415.xml"/><Relationship Id="rId108" Type="http://schemas.openxmlformats.org/officeDocument/2006/relationships/customXml" Target="../ink/ink1418.xml"/><Relationship Id="rId124" Type="http://schemas.openxmlformats.org/officeDocument/2006/relationships/image" Target="../media/image1351.png"/><Relationship Id="rId129" Type="http://schemas.openxmlformats.org/officeDocument/2006/relationships/customXml" Target="../ink/ink1429.xml"/><Relationship Id="rId54" Type="http://schemas.openxmlformats.org/officeDocument/2006/relationships/image" Target="../media/image1318.png"/><Relationship Id="rId70" Type="http://schemas.openxmlformats.org/officeDocument/2006/relationships/customXml" Target="../ink/ink1398.xml"/><Relationship Id="rId75" Type="http://schemas.openxmlformats.org/officeDocument/2006/relationships/customXml" Target="../ink/ink1401.xml"/><Relationship Id="rId91" Type="http://schemas.openxmlformats.org/officeDocument/2006/relationships/customXml" Target="../ink/ink1409.xml"/><Relationship Id="rId96" Type="http://schemas.openxmlformats.org/officeDocument/2006/relationships/image" Target="../media/image1338.png"/><Relationship Id="rId140" Type="http://schemas.openxmlformats.org/officeDocument/2006/relationships/customXml" Target="../ink/ink1435.xml"/><Relationship Id="rId145" Type="http://schemas.openxmlformats.org/officeDocument/2006/relationships/image" Target="../media/image1361.png"/><Relationship Id="rId161" Type="http://schemas.openxmlformats.org/officeDocument/2006/relationships/customXml" Target="../ink/ink1446.xml"/><Relationship Id="rId166" Type="http://schemas.openxmlformats.org/officeDocument/2006/relationships/image" Target="../media/image1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5.xml"/><Relationship Id="rId15" Type="http://schemas.openxmlformats.org/officeDocument/2006/relationships/image" Target="../media/image1299.png"/><Relationship Id="rId23" Type="http://schemas.openxmlformats.org/officeDocument/2006/relationships/image" Target="../media/image1303.png"/><Relationship Id="rId28" Type="http://schemas.openxmlformats.org/officeDocument/2006/relationships/customXml" Target="../ink/ink1376.xml"/><Relationship Id="rId36" Type="http://schemas.openxmlformats.org/officeDocument/2006/relationships/customXml" Target="../ink/ink1380.xml"/><Relationship Id="rId49" Type="http://schemas.openxmlformats.org/officeDocument/2006/relationships/customXml" Target="../ink/ink1387.xml"/><Relationship Id="rId57" Type="http://schemas.openxmlformats.org/officeDocument/2006/relationships/customXml" Target="../ink/ink1391.xml"/><Relationship Id="rId106" Type="http://schemas.openxmlformats.org/officeDocument/2006/relationships/customXml" Target="../ink/ink1417.xml"/><Relationship Id="rId114" Type="http://schemas.openxmlformats.org/officeDocument/2006/relationships/customXml" Target="../ink/ink1421.xml"/><Relationship Id="rId119" Type="http://schemas.openxmlformats.org/officeDocument/2006/relationships/image" Target="../media/image1349.png"/><Relationship Id="rId127" Type="http://schemas.openxmlformats.org/officeDocument/2006/relationships/customXml" Target="../ink/ink1428.xml"/><Relationship Id="rId10" Type="http://schemas.openxmlformats.org/officeDocument/2006/relationships/customXml" Target="../ink/ink1367.xml"/><Relationship Id="rId31" Type="http://schemas.openxmlformats.org/officeDocument/2006/relationships/image" Target="../media/image1307.png"/><Relationship Id="rId44" Type="http://schemas.openxmlformats.org/officeDocument/2006/relationships/image" Target="../media/image1313.png"/><Relationship Id="rId52" Type="http://schemas.openxmlformats.org/officeDocument/2006/relationships/image" Target="../media/image1317.png"/><Relationship Id="rId60" Type="http://schemas.openxmlformats.org/officeDocument/2006/relationships/image" Target="../media/image1321.png"/><Relationship Id="rId65" Type="http://schemas.openxmlformats.org/officeDocument/2006/relationships/customXml" Target="../ink/ink1395.xml"/><Relationship Id="rId73" Type="http://schemas.openxmlformats.org/officeDocument/2006/relationships/image" Target="../media/image1327.png"/><Relationship Id="rId78" Type="http://schemas.openxmlformats.org/officeDocument/2006/relationships/image" Target="../media/image1329.png"/><Relationship Id="rId81" Type="http://schemas.openxmlformats.org/officeDocument/2006/relationships/customXml" Target="../ink/ink1404.xml"/><Relationship Id="rId86" Type="http://schemas.openxmlformats.org/officeDocument/2006/relationships/image" Target="../media/image1333.png"/><Relationship Id="rId94" Type="http://schemas.openxmlformats.org/officeDocument/2006/relationships/image" Target="../media/image1337.png"/><Relationship Id="rId99" Type="http://schemas.openxmlformats.org/officeDocument/2006/relationships/customXml" Target="../ink/ink1413.xml"/><Relationship Id="rId101" Type="http://schemas.openxmlformats.org/officeDocument/2006/relationships/customXml" Target="../ink/ink1414.xml"/><Relationship Id="rId122" Type="http://schemas.openxmlformats.org/officeDocument/2006/relationships/image" Target="../media/image1350.png"/><Relationship Id="rId130" Type="http://schemas.openxmlformats.org/officeDocument/2006/relationships/customXml" Target="../ink/ink1430.xml"/><Relationship Id="rId135" Type="http://schemas.openxmlformats.org/officeDocument/2006/relationships/image" Target="../media/image1356.png"/><Relationship Id="rId143" Type="http://schemas.openxmlformats.org/officeDocument/2006/relationships/image" Target="../media/image1360.png"/><Relationship Id="rId148" Type="http://schemas.openxmlformats.org/officeDocument/2006/relationships/image" Target="../media/image1362.png"/><Relationship Id="rId151" Type="http://schemas.openxmlformats.org/officeDocument/2006/relationships/customXml" Target="../ink/ink1441.xml"/><Relationship Id="rId156" Type="http://schemas.openxmlformats.org/officeDocument/2006/relationships/image" Target="../media/image1366.png"/><Relationship Id="rId164" Type="http://schemas.openxmlformats.org/officeDocument/2006/relationships/image" Target="../media/image1370.png"/><Relationship Id="rId4" Type="http://schemas.openxmlformats.org/officeDocument/2006/relationships/customXml" Target="../ink/ink1364.xml"/><Relationship Id="rId9" Type="http://schemas.openxmlformats.org/officeDocument/2006/relationships/image" Target="../media/image1296.png"/><Relationship Id="rId13" Type="http://schemas.openxmlformats.org/officeDocument/2006/relationships/image" Target="../media/image1298.png"/><Relationship Id="rId18" Type="http://schemas.openxmlformats.org/officeDocument/2006/relationships/customXml" Target="../ink/ink1371.xml"/><Relationship Id="rId39" Type="http://schemas.openxmlformats.org/officeDocument/2006/relationships/customXml" Target="../ink/ink1382.xml"/><Relationship Id="rId109" Type="http://schemas.openxmlformats.org/officeDocument/2006/relationships/image" Target="../media/image1344.png"/><Relationship Id="rId34" Type="http://schemas.openxmlformats.org/officeDocument/2006/relationships/customXml" Target="../ink/ink1379.xml"/><Relationship Id="rId50" Type="http://schemas.openxmlformats.org/officeDocument/2006/relationships/image" Target="../media/image1316.png"/><Relationship Id="rId55" Type="http://schemas.openxmlformats.org/officeDocument/2006/relationships/customXml" Target="../ink/ink1390.xml"/><Relationship Id="rId76" Type="http://schemas.openxmlformats.org/officeDocument/2006/relationships/image" Target="../media/image1328.png"/><Relationship Id="rId97" Type="http://schemas.openxmlformats.org/officeDocument/2006/relationships/customXml" Target="../ink/ink1412.xml"/><Relationship Id="rId104" Type="http://schemas.openxmlformats.org/officeDocument/2006/relationships/image" Target="../media/image1342.png"/><Relationship Id="rId120" Type="http://schemas.openxmlformats.org/officeDocument/2006/relationships/customXml" Target="../ink/ink1424.xml"/><Relationship Id="rId125" Type="http://schemas.openxmlformats.org/officeDocument/2006/relationships/customXml" Target="../ink/ink1427.xml"/><Relationship Id="rId141" Type="http://schemas.openxmlformats.org/officeDocument/2006/relationships/image" Target="../media/image1359.png"/><Relationship Id="rId146" Type="http://schemas.openxmlformats.org/officeDocument/2006/relationships/customXml" Target="../ink/ink1438.xml"/><Relationship Id="rId7" Type="http://schemas.openxmlformats.org/officeDocument/2006/relationships/image" Target="../media/image1295.png"/><Relationship Id="rId71" Type="http://schemas.openxmlformats.org/officeDocument/2006/relationships/image" Target="../media/image1326.png"/><Relationship Id="rId92" Type="http://schemas.openxmlformats.org/officeDocument/2006/relationships/image" Target="../media/image1336.png"/><Relationship Id="rId162" Type="http://schemas.openxmlformats.org/officeDocument/2006/relationships/image" Target="../media/image1369.png"/><Relationship Id="rId2" Type="http://schemas.openxmlformats.org/officeDocument/2006/relationships/customXml" Target="../ink/ink1363.xml"/><Relationship Id="rId29" Type="http://schemas.openxmlformats.org/officeDocument/2006/relationships/image" Target="../media/image1306.png"/><Relationship Id="rId24" Type="http://schemas.openxmlformats.org/officeDocument/2006/relationships/customXml" Target="../ink/ink1374.xml"/><Relationship Id="rId40" Type="http://schemas.openxmlformats.org/officeDocument/2006/relationships/image" Target="../media/image1311.png"/><Relationship Id="rId45" Type="http://schemas.openxmlformats.org/officeDocument/2006/relationships/customXml" Target="../ink/ink1385.xml"/><Relationship Id="rId66" Type="http://schemas.openxmlformats.org/officeDocument/2006/relationships/customXml" Target="../ink/ink1396.xml"/><Relationship Id="rId87" Type="http://schemas.openxmlformats.org/officeDocument/2006/relationships/customXml" Target="../ink/ink1407.xml"/><Relationship Id="rId110" Type="http://schemas.openxmlformats.org/officeDocument/2006/relationships/customXml" Target="../ink/ink1419.xml"/><Relationship Id="rId115" Type="http://schemas.openxmlformats.org/officeDocument/2006/relationships/image" Target="../media/image1347.png"/><Relationship Id="rId131" Type="http://schemas.openxmlformats.org/officeDocument/2006/relationships/image" Target="../media/image1354.png"/><Relationship Id="rId136" Type="http://schemas.openxmlformats.org/officeDocument/2006/relationships/customXml" Target="../ink/ink1433.xml"/><Relationship Id="rId157" Type="http://schemas.openxmlformats.org/officeDocument/2006/relationships/customXml" Target="../ink/ink1444.xml"/><Relationship Id="rId61" Type="http://schemas.openxmlformats.org/officeDocument/2006/relationships/customXml" Target="../ink/ink1393.xml"/><Relationship Id="rId82" Type="http://schemas.openxmlformats.org/officeDocument/2006/relationships/image" Target="../media/image1331.png"/><Relationship Id="rId152" Type="http://schemas.openxmlformats.org/officeDocument/2006/relationships/image" Target="../media/image1364.png"/><Relationship Id="rId19" Type="http://schemas.openxmlformats.org/officeDocument/2006/relationships/image" Target="../media/image1301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1309.png"/><Relationship Id="rId56" Type="http://schemas.openxmlformats.org/officeDocument/2006/relationships/image" Target="../media/image1319.png"/><Relationship Id="rId77" Type="http://schemas.openxmlformats.org/officeDocument/2006/relationships/customXml" Target="../ink/ink1402.xml"/><Relationship Id="rId100" Type="http://schemas.openxmlformats.org/officeDocument/2006/relationships/image" Target="../media/image1340.png"/><Relationship Id="rId105" Type="http://schemas.openxmlformats.org/officeDocument/2006/relationships/customXml" Target="../ink/ink1416.xml"/><Relationship Id="rId126" Type="http://schemas.openxmlformats.org/officeDocument/2006/relationships/image" Target="../media/image1352.png"/><Relationship Id="rId147" Type="http://schemas.openxmlformats.org/officeDocument/2006/relationships/customXml" Target="../ink/ink1439.xml"/><Relationship Id="rId8" Type="http://schemas.openxmlformats.org/officeDocument/2006/relationships/customXml" Target="../ink/ink1366.xml"/><Relationship Id="rId51" Type="http://schemas.openxmlformats.org/officeDocument/2006/relationships/customXml" Target="../ink/ink1388.xml"/><Relationship Id="rId72" Type="http://schemas.openxmlformats.org/officeDocument/2006/relationships/customXml" Target="../ink/ink1399.xml"/><Relationship Id="rId93" Type="http://schemas.openxmlformats.org/officeDocument/2006/relationships/customXml" Target="../ink/ink1410.xml"/><Relationship Id="rId98" Type="http://schemas.openxmlformats.org/officeDocument/2006/relationships/image" Target="../media/image1339.png"/><Relationship Id="rId121" Type="http://schemas.openxmlformats.org/officeDocument/2006/relationships/customXml" Target="../ink/ink1425.xml"/><Relationship Id="rId142" Type="http://schemas.openxmlformats.org/officeDocument/2006/relationships/customXml" Target="../ink/ink1436.xml"/><Relationship Id="rId163" Type="http://schemas.openxmlformats.org/officeDocument/2006/relationships/customXml" Target="../ink/ink1447.xml"/><Relationship Id="rId3" Type="http://schemas.openxmlformats.org/officeDocument/2006/relationships/image" Target="../media/image1293.png"/><Relationship Id="rId25" Type="http://schemas.openxmlformats.org/officeDocument/2006/relationships/image" Target="../media/image1304.png"/><Relationship Id="rId46" Type="http://schemas.openxmlformats.org/officeDocument/2006/relationships/image" Target="../media/image1314.png"/><Relationship Id="rId67" Type="http://schemas.openxmlformats.org/officeDocument/2006/relationships/image" Target="../media/image1324.png"/><Relationship Id="rId116" Type="http://schemas.openxmlformats.org/officeDocument/2006/relationships/customXml" Target="../ink/ink1422.xml"/><Relationship Id="rId137" Type="http://schemas.openxmlformats.org/officeDocument/2006/relationships/image" Target="../media/image1357.png"/><Relationship Id="rId158" Type="http://schemas.openxmlformats.org/officeDocument/2006/relationships/image" Target="../media/image1367.png"/><Relationship Id="rId20" Type="http://schemas.openxmlformats.org/officeDocument/2006/relationships/customXml" Target="../ink/ink1372.xml"/><Relationship Id="rId41" Type="http://schemas.openxmlformats.org/officeDocument/2006/relationships/customXml" Target="../ink/ink1383.xml"/><Relationship Id="rId62" Type="http://schemas.openxmlformats.org/officeDocument/2006/relationships/image" Target="../media/image1322.png"/><Relationship Id="rId83" Type="http://schemas.openxmlformats.org/officeDocument/2006/relationships/customXml" Target="../ink/ink1405.xml"/><Relationship Id="rId88" Type="http://schemas.openxmlformats.org/officeDocument/2006/relationships/image" Target="../media/image1334.png"/><Relationship Id="rId111" Type="http://schemas.openxmlformats.org/officeDocument/2006/relationships/image" Target="../media/image1345.png"/><Relationship Id="rId132" Type="http://schemas.openxmlformats.org/officeDocument/2006/relationships/customXml" Target="../ink/ink1431.xml"/><Relationship Id="rId153" Type="http://schemas.openxmlformats.org/officeDocument/2006/relationships/customXml" Target="../ink/ink144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customXml" Target="../ink/ink53.xml"/><Relationship Id="rId50" Type="http://schemas.openxmlformats.org/officeDocument/2006/relationships/image" Target="../media/image55.png"/><Relationship Id="rId55" Type="http://schemas.openxmlformats.org/officeDocument/2006/relationships/customXml" Target="../ink/ink57.xml"/><Relationship Id="rId63" Type="http://schemas.openxmlformats.org/officeDocument/2006/relationships/customXml" Target="../ink/ink61.xml"/><Relationship Id="rId68" Type="http://schemas.openxmlformats.org/officeDocument/2006/relationships/image" Target="../media/image64.png"/><Relationship Id="rId76" Type="http://schemas.openxmlformats.org/officeDocument/2006/relationships/image" Target="../media/image28.png"/><Relationship Id="rId84" Type="http://schemas.openxmlformats.org/officeDocument/2006/relationships/image" Target="../media/image71.png"/><Relationship Id="rId89" Type="http://schemas.openxmlformats.org/officeDocument/2006/relationships/customXml" Target="../ink/ink74.xml"/><Relationship Id="rId7" Type="http://schemas.openxmlformats.org/officeDocument/2006/relationships/customXml" Target="../ink/ink33.xml"/><Relationship Id="rId71" Type="http://schemas.openxmlformats.org/officeDocument/2006/relationships/customXml" Target="../ink/ink65.xml"/><Relationship Id="rId92" Type="http://schemas.openxmlformats.org/officeDocument/2006/relationships/image" Target="../media/image74.png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29" Type="http://schemas.openxmlformats.org/officeDocument/2006/relationships/customXml" Target="../ink/ink44.xml"/><Relationship Id="rId11" Type="http://schemas.openxmlformats.org/officeDocument/2006/relationships/customXml" Target="../ink/ink35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8.xml"/><Relationship Id="rId40" Type="http://schemas.openxmlformats.org/officeDocument/2006/relationships/image" Target="../media/image50.png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image" Target="../media/image59.png"/><Relationship Id="rId66" Type="http://schemas.openxmlformats.org/officeDocument/2006/relationships/image" Target="../media/image63.png"/><Relationship Id="rId74" Type="http://schemas.openxmlformats.org/officeDocument/2006/relationships/image" Target="../media/image67.png"/><Relationship Id="rId79" Type="http://schemas.openxmlformats.org/officeDocument/2006/relationships/customXml" Target="../ink/ink69.xml"/><Relationship Id="rId87" Type="http://schemas.openxmlformats.org/officeDocument/2006/relationships/customXml" Target="../ink/ink73.xml"/><Relationship Id="rId5" Type="http://schemas.openxmlformats.org/officeDocument/2006/relationships/customXml" Target="../ink/ink32.xml"/><Relationship Id="rId61" Type="http://schemas.openxmlformats.org/officeDocument/2006/relationships/customXml" Target="../ink/ink60.xml"/><Relationship Id="rId82" Type="http://schemas.openxmlformats.org/officeDocument/2006/relationships/image" Target="../media/image70.png"/><Relationship Id="rId90" Type="http://schemas.openxmlformats.org/officeDocument/2006/relationships/image" Target="../media/image6.png"/><Relationship Id="rId95" Type="http://schemas.openxmlformats.org/officeDocument/2006/relationships/customXml" Target="../ink/ink77.xml"/><Relationship Id="rId19" Type="http://schemas.openxmlformats.org/officeDocument/2006/relationships/customXml" Target="../ink/ink39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43.xml"/><Relationship Id="rId30" Type="http://schemas.openxmlformats.org/officeDocument/2006/relationships/image" Target="../media/image45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54.png"/><Relationship Id="rId56" Type="http://schemas.openxmlformats.org/officeDocument/2006/relationships/image" Target="../media/image58.png"/><Relationship Id="rId64" Type="http://schemas.openxmlformats.org/officeDocument/2006/relationships/image" Target="../media/image62.png"/><Relationship Id="rId69" Type="http://schemas.openxmlformats.org/officeDocument/2006/relationships/customXml" Target="../ink/ink64.xml"/><Relationship Id="rId77" Type="http://schemas.openxmlformats.org/officeDocument/2006/relationships/customXml" Target="../ink/ink68.xml"/><Relationship Id="rId8" Type="http://schemas.openxmlformats.org/officeDocument/2006/relationships/image" Target="../media/image34.png"/><Relationship Id="rId51" Type="http://schemas.openxmlformats.org/officeDocument/2006/relationships/customXml" Target="../ink/ink55.xml"/><Relationship Id="rId72" Type="http://schemas.openxmlformats.org/officeDocument/2006/relationships/image" Target="../media/image66.png"/><Relationship Id="rId80" Type="http://schemas.openxmlformats.org/officeDocument/2006/relationships/image" Target="../media/image69.png"/><Relationship Id="rId85" Type="http://schemas.openxmlformats.org/officeDocument/2006/relationships/customXml" Target="../ink/ink72.xml"/><Relationship Id="rId93" Type="http://schemas.openxmlformats.org/officeDocument/2006/relationships/customXml" Target="../ink/ink76.xml"/><Relationship Id="rId3" Type="http://schemas.openxmlformats.org/officeDocument/2006/relationships/customXml" Target="../ink/ink31.xml"/><Relationship Id="rId12" Type="http://schemas.openxmlformats.org/officeDocument/2006/relationships/image" Target="../media/image36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59" Type="http://schemas.openxmlformats.org/officeDocument/2006/relationships/customXml" Target="../ink/ink59.xml"/><Relationship Id="rId67" Type="http://schemas.openxmlformats.org/officeDocument/2006/relationships/customXml" Target="../ink/ink63.xml"/><Relationship Id="rId20" Type="http://schemas.openxmlformats.org/officeDocument/2006/relationships/image" Target="../media/image40.png"/><Relationship Id="rId41" Type="http://schemas.openxmlformats.org/officeDocument/2006/relationships/customXml" Target="../ink/ink50.xml"/><Relationship Id="rId54" Type="http://schemas.openxmlformats.org/officeDocument/2006/relationships/image" Target="../media/image57.png"/><Relationship Id="rId62" Type="http://schemas.openxmlformats.org/officeDocument/2006/relationships/image" Target="../media/image61.png"/><Relationship Id="rId70" Type="http://schemas.openxmlformats.org/officeDocument/2006/relationships/image" Target="../media/image65.png"/><Relationship Id="rId75" Type="http://schemas.openxmlformats.org/officeDocument/2006/relationships/customXml" Target="../ink/ink67.xml"/><Relationship Id="rId83" Type="http://schemas.openxmlformats.org/officeDocument/2006/relationships/customXml" Target="../ink/ink71.xml"/><Relationship Id="rId88" Type="http://schemas.openxmlformats.org/officeDocument/2006/relationships/image" Target="../media/image73.png"/><Relationship Id="rId91" Type="http://schemas.openxmlformats.org/officeDocument/2006/relationships/customXml" Target="../ink/ink75.xml"/><Relationship Id="rId9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image" Target="../media/image35.png"/><Relationship Id="rId31" Type="http://schemas.openxmlformats.org/officeDocument/2006/relationships/customXml" Target="../ink/ink45.xml"/><Relationship Id="rId44" Type="http://schemas.openxmlformats.org/officeDocument/2006/relationships/image" Target="../media/image52.png"/><Relationship Id="rId52" Type="http://schemas.openxmlformats.org/officeDocument/2006/relationships/image" Target="../media/image56.png"/><Relationship Id="rId60" Type="http://schemas.openxmlformats.org/officeDocument/2006/relationships/image" Target="../media/image60.png"/><Relationship Id="rId65" Type="http://schemas.openxmlformats.org/officeDocument/2006/relationships/customXml" Target="../ink/ink62.xml"/><Relationship Id="rId73" Type="http://schemas.openxmlformats.org/officeDocument/2006/relationships/customXml" Target="../ink/ink66.xml"/><Relationship Id="rId78" Type="http://schemas.openxmlformats.org/officeDocument/2006/relationships/image" Target="../media/image68.png"/><Relationship Id="rId81" Type="http://schemas.openxmlformats.org/officeDocument/2006/relationships/customXml" Target="../ink/ink70.xml"/><Relationship Id="rId86" Type="http://schemas.openxmlformats.org/officeDocument/2006/relationships/image" Target="../media/image72.png"/><Relationship Id="rId94" Type="http://schemas.openxmlformats.org/officeDocument/2006/relationships/image" Target="../media/image75.png"/><Relationship Id="rId4" Type="http://schemas.openxmlformats.org/officeDocument/2006/relationships/image" Target="../media/image32.png"/><Relationship Id="rId9" Type="http://schemas.openxmlformats.org/officeDocument/2006/relationships/customXml" Target="../ink/ink34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1.xml"/><Relationship Id="rId117" Type="http://schemas.openxmlformats.org/officeDocument/2006/relationships/image" Target="../media/image1427.png"/><Relationship Id="rId21" Type="http://schemas.openxmlformats.org/officeDocument/2006/relationships/image" Target="../media/image1379.png"/><Relationship Id="rId42" Type="http://schemas.openxmlformats.org/officeDocument/2006/relationships/customXml" Target="../ink/ink1469.xml"/><Relationship Id="rId47" Type="http://schemas.openxmlformats.org/officeDocument/2006/relationships/image" Target="../media/image1392.png"/><Relationship Id="rId63" Type="http://schemas.openxmlformats.org/officeDocument/2006/relationships/image" Target="../media/image1400.png"/><Relationship Id="rId68" Type="http://schemas.openxmlformats.org/officeDocument/2006/relationships/customXml" Target="../ink/ink1482.xml"/><Relationship Id="rId84" Type="http://schemas.openxmlformats.org/officeDocument/2006/relationships/customXml" Target="../ink/ink1490.xml"/><Relationship Id="rId89" Type="http://schemas.openxmlformats.org/officeDocument/2006/relationships/image" Target="../media/image1413.png"/><Relationship Id="rId112" Type="http://schemas.openxmlformats.org/officeDocument/2006/relationships/customXml" Target="../ink/ink1504.xml"/><Relationship Id="rId16" Type="http://schemas.openxmlformats.org/officeDocument/2006/relationships/customXml" Target="../ink/ink1456.xml"/><Relationship Id="rId107" Type="http://schemas.openxmlformats.org/officeDocument/2006/relationships/image" Target="../media/image1422.png"/><Relationship Id="rId11" Type="http://schemas.openxmlformats.org/officeDocument/2006/relationships/image" Target="../media/image1376.png"/><Relationship Id="rId32" Type="http://schemas.openxmlformats.org/officeDocument/2006/relationships/customXml" Target="../ink/ink1464.xml"/><Relationship Id="rId37" Type="http://schemas.openxmlformats.org/officeDocument/2006/relationships/image" Target="../media/image1387.png"/><Relationship Id="rId53" Type="http://schemas.openxmlformats.org/officeDocument/2006/relationships/image" Target="../media/image1395.png"/><Relationship Id="rId58" Type="http://schemas.openxmlformats.org/officeDocument/2006/relationships/customXml" Target="../ink/ink1477.xml"/><Relationship Id="rId74" Type="http://schemas.openxmlformats.org/officeDocument/2006/relationships/customXml" Target="../ink/ink1485.xml"/><Relationship Id="rId79" Type="http://schemas.openxmlformats.org/officeDocument/2006/relationships/image" Target="../media/image1408.png"/><Relationship Id="rId102" Type="http://schemas.openxmlformats.org/officeDocument/2006/relationships/customXml" Target="../ink/ink1499.xml"/><Relationship Id="rId123" Type="http://schemas.openxmlformats.org/officeDocument/2006/relationships/image" Target="../media/image1430.png"/><Relationship Id="rId5" Type="http://schemas.openxmlformats.org/officeDocument/2006/relationships/image" Target="../media/image1373.png"/><Relationship Id="rId61" Type="http://schemas.openxmlformats.org/officeDocument/2006/relationships/image" Target="../media/image1399.png"/><Relationship Id="rId82" Type="http://schemas.openxmlformats.org/officeDocument/2006/relationships/customXml" Target="../ink/ink1489.xml"/><Relationship Id="rId90" Type="http://schemas.openxmlformats.org/officeDocument/2006/relationships/customXml" Target="../ink/ink1493.xml"/><Relationship Id="rId95" Type="http://schemas.openxmlformats.org/officeDocument/2006/relationships/image" Target="../media/image1416.png"/><Relationship Id="rId19" Type="http://schemas.openxmlformats.org/officeDocument/2006/relationships/image" Target="../media/image1176.png"/><Relationship Id="rId14" Type="http://schemas.openxmlformats.org/officeDocument/2006/relationships/customXml" Target="../ink/ink1455.xml"/><Relationship Id="rId22" Type="http://schemas.openxmlformats.org/officeDocument/2006/relationships/customXml" Target="../ink/ink1459.xml"/><Relationship Id="rId27" Type="http://schemas.openxmlformats.org/officeDocument/2006/relationships/image" Target="../media/image1382.png"/><Relationship Id="rId30" Type="http://schemas.openxmlformats.org/officeDocument/2006/relationships/customXml" Target="../ink/ink1463.xml"/><Relationship Id="rId35" Type="http://schemas.openxmlformats.org/officeDocument/2006/relationships/image" Target="../media/image1386.png"/><Relationship Id="rId43" Type="http://schemas.openxmlformats.org/officeDocument/2006/relationships/image" Target="../media/image1390.png"/><Relationship Id="rId48" Type="http://schemas.openxmlformats.org/officeDocument/2006/relationships/customXml" Target="../ink/ink1472.xml"/><Relationship Id="rId56" Type="http://schemas.openxmlformats.org/officeDocument/2006/relationships/customXml" Target="../ink/ink1476.xml"/><Relationship Id="rId64" Type="http://schemas.openxmlformats.org/officeDocument/2006/relationships/customXml" Target="../ink/ink1480.xml"/><Relationship Id="rId69" Type="http://schemas.openxmlformats.org/officeDocument/2006/relationships/image" Target="../media/image1403.png"/><Relationship Id="rId77" Type="http://schemas.openxmlformats.org/officeDocument/2006/relationships/image" Target="../media/image1407.png"/><Relationship Id="rId100" Type="http://schemas.openxmlformats.org/officeDocument/2006/relationships/customXml" Target="../ink/ink1498.xml"/><Relationship Id="rId105" Type="http://schemas.openxmlformats.org/officeDocument/2006/relationships/image" Target="../media/image1421.png"/><Relationship Id="rId113" Type="http://schemas.openxmlformats.org/officeDocument/2006/relationships/image" Target="../media/image1425.png"/><Relationship Id="rId118" Type="http://schemas.openxmlformats.org/officeDocument/2006/relationships/customXml" Target="../ink/ink1507.xml"/><Relationship Id="rId8" Type="http://schemas.openxmlformats.org/officeDocument/2006/relationships/customXml" Target="../ink/ink1452.xml"/><Relationship Id="rId51" Type="http://schemas.openxmlformats.org/officeDocument/2006/relationships/image" Target="../media/image1394.png"/><Relationship Id="rId72" Type="http://schemas.openxmlformats.org/officeDocument/2006/relationships/customXml" Target="../ink/ink1484.xml"/><Relationship Id="rId80" Type="http://schemas.openxmlformats.org/officeDocument/2006/relationships/customXml" Target="../ink/ink1488.xml"/><Relationship Id="rId85" Type="http://schemas.openxmlformats.org/officeDocument/2006/relationships/image" Target="../media/image1411.png"/><Relationship Id="rId93" Type="http://schemas.openxmlformats.org/officeDocument/2006/relationships/image" Target="../media/image1415.png"/><Relationship Id="rId98" Type="http://schemas.openxmlformats.org/officeDocument/2006/relationships/customXml" Target="../ink/ink1497.xml"/><Relationship Id="rId121" Type="http://schemas.openxmlformats.org/officeDocument/2006/relationships/image" Target="../media/image1429.png"/><Relationship Id="rId3" Type="http://schemas.openxmlformats.org/officeDocument/2006/relationships/image" Target="../media/image1372.png"/><Relationship Id="rId12" Type="http://schemas.openxmlformats.org/officeDocument/2006/relationships/customXml" Target="../ink/ink1454.xml"/><Relationship Id="rId17" Type="http://schemas.openxmlformats.org/officeDocument/2006/relationships/image" Target="../media/image1378.png"/><Relationship Id="rId25" Type="http://schemas.openxmlformats.org/officeDocument/2006/relationships/image" Target="../media/image1381.png"/><Relationship Id="rId33" Type="http://schemas.openxmlformats.org/officeDocument/2006/relationships/image" Target="../media/image1385.png"/><Relationship Id="rId38" Type="http://schemas.openxmlformats.org/officeDocument/2006/relationships/customXml" Target="../ink/ink1467.xml"/><Relationship Id="rId46" Type="http://schemas.openxmlformats.org/officeDocument/2006/relationships/customXml" Target="../ink/ink1471.xml"/><Relationship Id="rId59" Type="http://schemas.openxmlformats.org/officeDocument/2006/relationships/image" Target="../media/image1398.png"/><Relationship Id="rId67" Type="http://schemas.openxmlformats.org/officeDocument/2006/relationships/image" Target="../media/image1402.png"/><Relationship Id="rId103" Type="http://schemas.openxmlformats.org/officeDocument/2006/relationships/image" Target="../media/image1420.png"/><Relationship Id="rId108" Type="http://schemas.openxmlformats.org/officeDocument/2006/relationships/customXml" Target="../ink/ink1502.xml"/><Relationship Id="rId116" Type="http://schemas.openxmlformats.org/officeDocument/2006/relationships/customXml" Target="../ink/ink1506.xml"/><Relationship Id="rId20" Type="http://schemas.openxmlformats.org/officeDocument/2006/relationships/customXml" Target="../ink/ink1458.xml"/><Relationship Id="rId41" Type="http://schemas.openxmlformats.org/officeDocument/2006/relationships/image" Target="../media/image1389.png"/><Relationship Id="rId54" Type="http://schemas.openxmlformats.org/officeDocument/2006/relationships/customXml" Target="../ink/ink1475.xml"/><Relationship Id="rId62" Type="http://schemas.openxmlformats.org/officeDocument/2006/relationships/customXml" Target="../ink/ink1479.xml"/><Relationship Id="rId70" Type="http://schemas.openxmlformats.org/officeDocument/2006/relationships/customXml" Target="../ink/ink1483.xml"/><Relationship Id="rId75" Type="http://schemas.openxmlformats.org/officeDocument/2006/relationships/image" Target="../media/image1406.png"/><Relationship Id="rId83" Type="http://schemas.openxmlformats.org/officeDocument/2006/relationships/image" Target="../media/image1410.png"/><Relationship Id="rId88" Type="http://schemas.openxmlformats.org/officeDocument/2006/relationships/customXml" Target="../ink/ink1492.xml"/><Relationship Id="rId91" Type="http://schemas.openxmlformats.org/officeDocument/2006/relationships/image" Target="../media/image1414.png"/><Relationship Id="rId96" Type="http://schemas.openxmlformats.org/officeDocument/2006/relationships/customXml" Target="../ink/ink1496.xml"/><Relationship Id="rId111" Type="http://schemas.openxmlformats.org/officeDocument/2006/relationships/image" Target="../media/image14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1.xml"/><Relationship Id="rId15" Type="http://schemas.openxmlformats.org/officeDocument/2006/relationships/image" Target="../media/image1184.png"/><Relationship Id="rId23" Type="http://schemas.openxmlformats.org/officeDocument/2006/relationships/image" Target="../media/image1380.png"/><Relationship Id="rId28" Type="http://schemas.openxmlformats.org/officeDocument/2006/relationships/customXml" Target="../ink/ink1462.xml"/><Relationship Id="rId36" Type="http://schemas.openxmlformats.org/officeDocument/2006/relationships/customXml" Target="../ink/ink1466.xml"/><Relationship Id="rId49" Type="http://schemas.openxmlformats.org/officeDocument/2006/relationships/image" Target="../media/image1393.png"/><Relationship Id="rId57" Type="http://schemas.openxmlformats.org/officeDocument/2006/relationships/image" Target="../media/image1397.png"/><Relationship Id="rId106" Type="http://schemas.openxmlformats.org/officeDocument/2006/relationships/customXml" Target="../ink/ink1501.xml"/><Relationship Id="rId114" Type="http://schemas.openxmlformats.org/officeDocument/2006/relationships/customXml" Target="../ink/ink1505.xml"/><Relationship Id="rId119" Type="http://schemas.openxmlformats.org/officeDocument/2006/relationships/image" Target="../media/image1428.png"/><Relationship Id="rId10" Type="http://schemas.openxmlformats.org/officeDocument/2006/relationships/customXml" Target="../ink/ink1453.xml"/><Relationship Id="rId31" Type="http://schemas.openxmlformats.org/officeDocument/2006/relationships/image" Target="../media/image1384.png"/><Relationship Id="rId44" Type="http://schemas.openxmlformats.org/officeDocument/2006/relationships/customXml" Target="../ink/ink1470.xml"/><Relationship Id="rId52" Type="http://schemas.openxmlformats.org/officeDocument/2006/relationships/customXml" Target="../ink/ink1474.xml"/><Relationship Id="rId60" Type="http://schemas.openxmlformats.org/officeDocument/2006/relationships/customXml" Target="../ink/ink1478.xml"/><Relationship Id="rId65" Type="http://schemas.openxmlformats.org/officeDocument/2006/relationships/image" Target="../media/image1401.png"/><Relationship Id="rId73" Type="http://schemas.openxmlformats.org/officeDocument/2006/relationships/image" Target="../media/image1405.png"/><Relationship Id="rId78" Type="http://schemas.openxmlformats.org/officeDocument/2006/relationships/customXml" Target="../ink/ink1487.xml"/><Relationship Id="rId81" Type="http://schemas.openxmlformats.org/officeDocument/2006/relationships/image" Target="../media/image1409.png"/><Relationship Id="rId86" Type="http://schemas.openxmlformats.org/officeDocument/2006/relationships/customXml" Target="../ink/ink1491.xml"/><Relationship Id="rId94" Type="http://schemas.openxmlformats.org/officeDocument/2006/relationships/customXml" Target="../ink/ink1495.xml"/><Relationship Id="rId99" Type="http://schemas.openxmlformats.org/officeDocument/2006/relationships/image" Target="../media/image1418.png"/><Relationship Id="rId101" Type="http://schemas.openxmlformats.org/officeDocument/2006/relationships/image" Target="../media/image1419.png"/><Relationship Id="rId122" Type="http://schemas.openxmlformats.org/officeDocument/2006/relationships/customXml" Target="../ink/ink1509.xml"/><Relationship Id="rId4" Type="http://schemas.openxmlformats.org/officeDocument/2006/relationships/customXml" Target="../ink/ink1450.xml"/><Relationship Id="rId9" Type="http://schemas.openxmlformats.org/officeDocument/2006/relationships/image" Target="../media/image1375.png"/><Relationship Id="rId13" Type="http://schemas.openxmlformats.org/officeDocument/2006/relationships/image" Target="../media/image1377.png"/><Relationship Id="rId18" Type="http://schemas.openxmlformats.org/officeDocument/2006/relationships/customXml" Target="../ink/ink1457.xml"/><Relationship Id="rId39" Type="http://schemas.openxmlformats.org/officeDocument/2006/relationships/image" Target="../media/image1388.png"/><Relationship Id="rId109" Type="http://schemas.openxmlformats.org/officeDocument/2006/relationships/image" Target="../media/image1423.png"/><Relationship Id="rId34" Type="http://schemas.openxmlformats.org/officeDocument/2006/relationships/customXml" Target="../ink/ink1465.xml"/><Relationship Id="rId50" Type="http://schemas.openxmlformats.org/officeDocument/2006/relationships/customXml" Target="../ink/ink1473.xml"/><Relationship Id="rId55" Type="http://schemas.openxmlformats.org/officeDocument/2006/relationships/image" Target="../media/image1396.png"/><Relationship Id="rId76" Type="http://schemas.openxmlformats.org/officeDocument/2006/relationships/customXml" Target="../ink/ink1486.xml"/><Relationship Id="rId97" Type="http://schemas.openxmlformats.org/officeDocument/2006/relationships/image" Target="../media/image1417.png"/><Relationship Id="rId104" Type="http://schemas.openxmlformats.org/officeDocument/2006/relationships/customXml" Target="../ink/ink1500.xml"/><Relationship Id="rId120" Type="http://schemas.openxmlformats.org/officeDocument/2006/relationships/customXml" Target="../ink/ink1508.xml"/><Relationship Id="rId7" Type="http://schemas.openxmlformats.org/officeDocument/2006/relationships/image" Target="../media/image1374.png"/><Relationship Id="rId71" Type="http://schemas.openxmlformats.org/officeDocument/2006/relationships/image" Target="../media/image1404.png"/><Relationship Id="rId92" Type="http://schemas.openxmlformats.org/officeDocument/2006/relationships/customXml" Target="../ink/ink1494.xml"/><Relationship Id="rId2" Type="http://schemas.openxmlformats.org/officeDocument/2006/relationships/customXml" Target="../ink/ink1449.xml"/><Relationship Id="rId29" Type="http://schemas.openxmlformats.org/officeDocument/2006/relationships/image" Target="../media/image1383.png"/><Relationship Id="rId24" Type="http://schemas.openxmlformats.org/officeDocument/2006/relationships/customXml" Target="../ink/ink1460.xml"/><Relationship Id="rId40" Type="http://schemas.openxmlformats.org/officeDocument/2006/relationships/customXml" Target="../ink/ink1468.xml"/><Relationship Id="rId45" Type="http://schemas.openxmlformats.org/officeDocument/2006/relationships/image" Target="../media/image1391.png"/><Relationship Id="rId66" Type="http://schemas.openxmlformats.org/officeDocument/2006/relationships/customXml" Target="../ink/ink1481.xml"/><Relationship Id="rId87" Type="http://schemas.openxmlformats.org/officeDocument/2006/relationships/image" Target="../media/image1412.png"/><Relationship Id="rId110" Type="http://schemas.openxmlformats.org/officeDocument/2006/relationships/customXml" Target="../ink/ink1503.xml"/><Relationship Id="rId115" Type="http://schemas.openxmlformats.org/officeDocument/2006/relationships/image" Target="../media/image142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6.png"/><Relationship Id="rId18" Type="http://schemas.openxmlformats.org/officeDocument/2006/relationships/customXml" Target="../ink/ink1518.xml"/><Relationship Id="rId26" Type="http://schemas.openxmlformats.org/officeDocument/2006/relationships/customXml" Target="../ink/ink1522.xml"/><Relationship Id="rId39" Type="http://schemas.openxmlformats.org/officeDocument/2006/relationships/image" Target="../media/image1449.png"/><Relationship Id="rId21" Type="http://schemas.openxmlformats.org/officeDocument/2006/relationships/image" Target="../media/image1440.png"/><Relationship Id="rId34" Type="http://schemas.openxmlformats.org/officeDocument/2006/relationships/customXml" Target="../ink/ink1526.xml"/><Relationship Id="rId42" Type="http://schemas.openxmlformats.org/officeDocument/2006/relationships/customXml" Target="../ink/ink1530.xml"/><Relationship Id="rId47" Type="http://schemas.openxmlformats.org/officeDocument/2006/relationships/image" Target="../media/image1453.png"/><Relationship Id="rId50" Type="http://schemas.openxmlformats.org/officeDocument/2006/relationships/customXml" Target="../ink/ink1534.xml"/><Relationship Id="rId55" Type="http://schemas.openxmlformats.org/officeDocument/2006/relationships/image" Target="../media/image1457.png"/><Relationship Id="rId63" Type="http://schemas.openxmlformats.org/officeDocument/2006/relationships/image" Target="../media/image1461.png"/><Relationship Id="rId7" Type="http://schemas.openxmlformats.org/officeDocument/2006/relationships/image" Target="../media/image1433.png"/><Relationship Id="rId2" Type="http://schemas.openxmlformats.org/officeDocument/2006/relationships/customXml" Target="../ink/ink1510.xml"/><Relationship Id="rId16" Type="http://schemas.openxmlformats.org/officeDocument/2006/relationships/customXml" Target="../ink/ink1517.xml"/><Relationship Id="rId20" Type="http://schemas.openxmlformats.org/officeDocument/2006/relationships/customXml" Target="../ink/ink1519.xml"/><Relationship Id="rId29" Type="http://schemas.openxmlformats.org/officeDocument/2006/relationships/image" Target="../media/image1444.png"/><Relationship Id="rId41" Type="http://schemas.openxmlformats.org/officeDocument/2006/relationships/image" Target="../media/image1450.png"/><Relationship Id="rId54" Type="http://schemas.openxmlformats.org/officeDocument/2006/relationships/customXml" Target="../ink/ink1536.xml"/><Relationship Id="rId62" Type="http://schemas.openxmlformats.org/officeDocument/2006/relationships/customXml" Target="../ink/ink15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2.xml"/><Relationship Id="rId11" Type="http://schemas.openxmlformats.org/officeDocument/2006/relationships/image" Target="../media/image1435.png"/><Relationship Id="rId24" Type="http://schemas.openxmlformats.org/officeDocument/2006/relationships/customXml" Target="../ink/ink1521.xml"/><Relationship Id="rId32" Type="http://schemas.openxmlformats.org/officeDocument/2006/relationships/customXml" Target="../ink/ink1525.xml"/><Relationship Id="rId37" Type="http://schemas.openxmlformats.org/officeDocument/2006/relationships/image" Target="../media/image1448.png"/><Relationship Id="rId40" Type="http://schemas.openxmlformats.org/officeDocument/2006/relationships/customXml" Target="../ink/ink1529.xml"/><Relationship Id="rId45" Type="http://schemas.openxmlformats.org/officeDocument/2006/relationships/image" Target="../media/image1452.png"/><Relationship Id="rId53" Type="http://schemas.openxmlformats.org/officeDocument/2006/relationships/image" Target="../media/image1456.png"/><Relationship Id="rId58" Type="http://schemas.openxmlformats.org/officeDocument/2006/relationships/customXml" Target="../ink/ink1538.xml"/><Relationship Id="rId5" Type="http://schemas.openxmlformats.org/officeDocument/2006/relationships/image" Target="../media/image1432.png"/><Relationship Id="rId15" Type="http://schemas.openxmlformats.org/officeDocument/2006/relationships/image" Target="../media/image1437.png"/><Relationship Id="rId23" Type="http://schemas.openxmlformats.org/officeDocument/2006/relationships/image" Target="../media/image1441.png"/><Relationship Id="rId28" Type="http://schemas.openxmlformats.org/officeDocument/2006/relationships/customXml" Target="../ink/ink1523.xml"/><Relationship Id="rId36" Type="http://schemas.openxmlformats.org/officeDocument/2006/relationships/customXml" Target="../ink/ink1527.xml"/><Relationship Id="rId49" Type="http://schemas.openxmlformats.org/officeDocument/2006/relationships/image" Target="../media/image1454.png"/><Relationship Id="rId57" Type="http://schemas.openxmlformats.org/officeDocument/2006/relationships/image" Target="../media/image1458.png"/><Relationship Id="rId61" Type="http://schemas.openxmlformats.org/officeDocument/2006/relationships/image" Target="../media/image1460.png"/><Relationship Id="rId10" Type="http://schemas.openxmlformats.org/officeDocument/2006/relationships/customXml" Target="../ink/ink1514.xml"/><Relationship Id="rId19" Type="http://schemas.openxmlformats.org/officeDocument/2006/relationships/image" Target="../media/image1439.png"/><Relationship Id="rId31" Type="http://schemas.openxmlformats.org/officeDocument/2006/relationships/image" Target="../media/image1445.png"/><Relationship Id="rId44" Type="http://schemas.openxmlformats.org/officeDocument/2006/relationships/customXml" Target="../ink/ink1531.xml"/><Relationship Id="rId52" Type="http://schemas.openxmlformats.org/officeDocument/2006/relationships/customXml" Target="../ink/ink1535.xml"/><Relationship Id="rId60" Type="http://schemas.openxmlformats.org/officeDocument/2006/relationships/customXml" Target="../ink/ink1539.xml"/><Relationship Id="rId4" Type="http://schemas.openxmlformats.org/officeDocument/2006/relationships/customXml" Target="../ink/ink1511.xml"/><Relationship Id="rId9" Type="http://schemas.openxmlformats.org/officeDocument/2006/relationships/image" Target="../media/image1434.png"/><Relationship Id="rId14" Type="http://schemas.openxmlformats.org/officeDocument/2006/relationships/customXml" Target="../ink/ink1516.xml"/><Relationship Id="rId22" Type="http://schemas.openxmlformats.org/officeDocument/2006/relationships/customXml" Target="../ink/ink1520.xml"/><Relationship Id="rId27" Type="http://schemas.openxmlformats.org/officeDocument/2006/relationships/image" Target="../media/image1443.png"/><Relationship Id="rId30" Type="http://schemas.openxmlformats.org/officeDocument/2006/relationships/customXml" Target="../ink/ink1524.xml"/><Relationship Id="rId35" Type="http://schemas.openxmlformats.org/officeDocument/2006/relationships/image" Target="../media/image1447.png"/><Relationship Id="rId43" Type="http://schemas.openxmlformats.org/officeDocument/2006/relationships/image" Target="../media/image1451.png"/><Relationship Id="rId48" Type="http://schemas.openxmlformats.org/officeDocument/2006/relationships/customXml" Target="../ink/ink1533.xml"/><Relationship Id="rId56" Type="http://schemas.openxmlformats.org/officeDocument/2006/relationships/customXml" Target="../ink/ink1537.xml"/><Relationship Id="rId8" Type="http://schemas.openxmlformats.org/officeDocument/2006/relationships/customXml" Target="../ink/ink1513.xml"/><Relationship Id="rId51" Type="http://schemas.openxmlformats.org/officeDocument/2006/relationships/image" Target="../media/image1455.png"/><Relationship Id="rId3" Type="http://schemas.openxmlformats.org/officeDocument/2006/relationships/image" Target="../media/image1431.png"/><Relationship Id="rId12" Type="http://schemas.openxmlformats.org/officeDocument/2006/relationships/customXml" Target="../ink/ink1515.xml"/><Relationship Id="rId17" Type="http://schemas.openxmlformats.org/officeDocument/2006/relationships/image" Target="../media/image1438.png"/><Relationship Id="rId25" Type="http://schemas.openxmlformats.org/officeDocument/2006/relationships/image" Target="../media/image1442.png"/><Relationship Id="rId33" Type="http://schemas.openxmlformats.org/officeDocument/2006/relationships/image" Target="../media/image1446.png"/><Relationship Id="rId38" Type="http://schemas.openxmlformats.org/officeDocument/2006/relationships/customXml" Target="../ink/ink1528.xml"/><Relationship Id="rId46" Type="http://schemas.openxmlformats.org/officeDocument/2006/relationships/customXml" Target="../ink/ink1532.xml"/><Relationship Id="rId59" Type="http://schemas.openxmlformats.org/officeDocument/2006/relationships/image" Target="../media/image1459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9.png"/><Relationship Id="rId21" Type="http://schemas.openxmlformats.org/officeDocument/2006/relationships/image" Target="../media/image1471.png"/><Relationship Id="rId42" Type="http://schemas.openxmlformats.org/officeDocument/2006/relationships/customXml" Target="../ink/ink1561.xml"/><Relationship Id="rId63" Type="http://schemas.openxmlformats.org/officeDocument/2006/relationships/image" Target="../media/image1492.png"/><Relationship Id="rId84" Type="http://schemas.openxmlformats.org/officeDocument/2006/relationships/customXml" Target="../ink/ink1582.xml"/><Relationship Id="rId138" Type="http://schemas.openxmlformats.org/officeDocument/2006/relationships/customXml" Target="../ink/ink1609.xml"/><Relationship Id="rId159" Type="http://schemas.openxmlformats.org/officeDocument/2006/relationships/image" Target="../media/image1540.png"/><Relationship Id="rId170" Type="http://schemas.openxmlformats.org/officeDocument/2006/relationships/customXml" Target="../ink/ink1625.xml"/><Relationship Id="rId191" Type="http://schemas.openxmlformats.org/officeDocument/2006/relationships/image" Target="../media/image1556.png"/><Relationship Id="rId205" Type="http://schemas.openxmlformats.org/officeDocument/2006/relationships/image" Target="../media/image1563.png"/><Relationship Id="rId226" Type="http://schemas.openxmlformats.org/officeDocument/2006/relationships/customXml" Target="../ink/ink1653.xml"/><Relationship Id="rId247" Type="http://schemas.openxmlformats.org/officeDocument/2006/relationships/image" Target="../media/image1584.png"/><Relationship Id="rId107" Type="http://schemas.openxmlformats.org/officeDocument/2006/relationships/image" Target="../media/image1514.png"/><Relationship Id="rId268" Type="http://schemas.openxmlformats.org/officeDocument/2006/relationships/customXml" Target="../ink/ink1674.xml"/><Relationship Id="rId11" Type="http://schemas.openxmlformats.org/officeDocument/2006/relationships/image" Target="../media/image1466.png"/><Relationship Id="rId32" Type="http://schemas.openxmlformats.org/officeDocument/2006/relationships/customXml" Target="../ink/ink1556.xml"/><Relationship Id="rId53" Type="http://schemas.openxmlformats.org/officeDocument/2006/relationships/image" Target="../media/image1487.png"/><Relationship Id="rId74" Type="http://schemas.openxmlformats.org/officeDocument/2006/relationships/customXml" Target="../ink/ink1577.xml"/><Relationship Id="rId128" Type="http://schemas.openxmlformats.org/officeDocument/2006/relationships/customXml" Target="../ink/ink1604.xml"/><Relationship Id="rId149" Type="http://schemas.openxmlformats.org/officeDocument/2006/relationships/image" Target="../media/image1535.png"/><Relationship Id="rId5" Type="http://schemas.openxmlformats.org/officeDocument/2006/relationships/image" Target="../media/image1463.png"/><Relationship Id="rId95" Type="http://schemas.openxmlformats.org/officeDocument/2006/relationships/image" Target="../media/image1508.png"/><Relationship Id="rId160" Type="http://schemas.openxmlformats.org/officeDocument/2006/relationships/customXml" Target="../ink/ink1620.xml"/><Relationship Id="rId181" Type="http://schemas.openxmlformats.org/officeDocument/2006/relationships/image" Target="../media/image1551.png"/><Relationship Id="rId216" Type="http://schemas.openxmlformats.org/officeDocument/2006/relationships/customXml" Target="../ink/ink1648.xml"/><Relationship Id="rId237" Type="http://schemas.openxmlformats.org/officeDocument/2006/relationships/image" Target="../media/image1579.png"/><Relationship Id="rId258" Type="http://schemas.openxmlformats.org/officeDocument/2006/relationships/customXml" Target="../ink/ink1669.xml"/><Relationship Id="rId22" Type="http://schemas.openxmlformats.org/officeDocument/2006/relationships/customXml" Target="../ink/ink1551.xml"/><Relationship Id="rId43" Type="http://schemas.openxmlformats.org/officeDocument/2006/relationships/image" Target="../media/image1482.png"/><Relationship Id="rId64" Type="http://schemas.openxmlformats.org/officeDocument/2006/relationships/customXml" Target="../ink/ink1572.xml"/><Relationship Id="rId118" Type="http://schemas.openxmlformats.org/officeDocument/2006/relationships/customXml" Target="../ink/ink1599.xml"/><Relationship Id="rId139" Type="http://schemas.openxmlformats.org/officeDocument/2006/relationships/image" Target="../media/image1530.png"/><Relationship Id="rId85" Type="http://schemas.openxmlformats.org/officeDocument/2006/relationships/image" Target="../media/image1503.png"/><Relationship Id="rId150" Type="http://schemas.openxmlformats.org/officeDocument/2006/relationships/customXml" Target="../ink/ink1615.xml"/><Relationship Id="rId171" Type="http://schemas.openxmlformats.org/officeDocument/2006/relationships/image" Target="../media/image1546.png"/><Relationship Id="rId192" Type="http://schemas.openxmlformats.org/officeDocument/2006/relationships/customXml" Target="../ink/ink1636.xml"/><Relationship Id="rId206" Type="http://schemas.openxmlformats.org/officeDocument/2006/relationships/customXml" Target="../ink/ink1643.xml"/><Relationship Id="rId227" Type="http://schemas.openxmlformats.org/officeDocument/2006/relationships/image" Target="../media/image1574.png"/><Relationship Id="rId248" Type="http://schemas.openxmlformats.org/officeDocument/2006/relationships/customXml" Target="../ink/ink1664.xml"/><Relationship Id="rId269" Type="http://schemas.openxmlformats.org/officeDocument/2006/relationships/image" Target="../media/image1595.png"/><Relationship Id="rId12" Type="http://schemas.openxmlformats.org/officeDocument/2006/relationships/customXml" Target="../ink/ink1546.xml"/><Relationship Id="rId33" Type="http://schemas.openxmlformats.org/officeDocument/2006/relationships/image" Target="../media/image1477.png"/><Relationship Id="rId108" Type="http://schemas.openxmlformats.org/officeDocument/2006/relationships/customXml" Target="../ink/ink1594.xml"/><Relationship Id="rId129" Type="http://schemas.openxmlformats.org/officeDocument/2006/relationships/image" Target="../media/image1525.png"/><Relationship Id="rId54" Type="http://schemas.openxmlformats.org/officeDocument/2006/relationships/customXml" Target="../ink/ink1567.xml"/><Relationship Id="rId75" Type="http://schemas.openxmlformats.org/officeDocument/2006/relationships/image" Target="../media/image1498.png"/><Relationship Id="rId96" Type="http://schemas.openxmlformats.org/officeDocument/2006/relationships/customXml" Target="../ink/ink1588.xml"/><Relationship Id="rId140" Type="http://schemas.openxmlformats.org/officeDocument/2006/relationships/customXml" Target="../ink/ink1610.xml"/><Relationship Id="rId161" Type="http://schemas.openxmlformats.org/officeDocument/2006/relationships/image" Target="../media/image1541.png"/><Relationship Id="rId182" Type="http://schemas.openxmlformats.org/officeDocument/2006/relationships/customXml" Target="../ink/ink1631.xml"/><Relationship Id="rId217" Type="http://schemas.openxmlformats.org/officeDocument/2006/relationships/image" Target="../media/image1569.png"/><Relationship Id="rId6" Type="http://schemas.openxmlformats.org/officeDocument/2006/relationships/customXml" Target="../ink/ink1543.xml"/><Relationship Id="rId238" Type="http://schemas.openxmlformats.org/officeDocument/2006/relationships/customXml" Target="../ink/ink1659.xml"/><Relationship Id="rId259" Type="http://schemas.openxmlformats.org/officeDocument/2006/relationships/image" Target="../media/image1590.png"/><Relationship Id="rId23" Type="http://schemas.openxmlformats.org/officeDocument/2006/relationships/image" Target="../media/image1472.png"/><Relationship Id="rId28" Type="http://schemas.openxmlformats.org/officeDocument/2006/relationships/customXml" Target="../ink/ink1554.xml"/><Relationship Id="rId49" Type="http://schemas.openxmlformats.org/officeDocument/2006/relationships/image" Target="../media/image1485.png"/><Relationship Id="rId114" Type="http://schemas.openxmlformats.org/officeDocument/2006/relationships/customXml" Target="../ink/ink1597.xml"/><Relationship Id="rId119" Type="http://schemas.openxmlformats.org/officeDocument/2006/relationships/image" Target="../media/image1520.png"/><Relationship Id="rId44" Type="http://schemas.openxmlformats.org/officeDocument/2006/relationships/customXml" Target="../ink/ink1562.xml"/><Relationship Id="rId60" Type="http://schemas.openxmlformats.org/officeDocument/2006/relationships/customXml" Target="../ink/ink1570.xml"/><Relationship Id="rId65" Type="http://schemas.openxmlformats.org/officeDocument/2006/relationships/image" Target="../media/image1493.png"/><Relationship Id="rId81" Type="http://schemas.openxmlformats.org/officeDocument/2006/relationships/image" Target="../media/image1501.png"/><Relationship Id="rId86" Type="http://schemas.openxmlformats.org/officeDocument/2006/relationships/customXml" Target="../ink/ink1583.xml"/><Relationship Id="rId130" Type="http://schemas.openxmlformats.org/officeDocument/2006/relationships/customXml" Target="../ink/ink1605.xml"/><Relationship Id="rId135" Type="http://schemas.openxmlformats.org/officeDocument/2006/relationships/image" Target="../media/image1528.png"/><Relationship Id="rId151" Type="http://schemas.openxmlformats.org/officeDocument/2006/relationships/image" Target="../media/image1536.png"/><Relationship Id="rId156" Type="http://schemas.openxmlformats.org/officeDocument/2006/relationships/customXml" Target="../ink/ink1618.xml"/><Relationship Id="rId177" Type="http://schemas.openxmlformats.org/officeDocument/2006/relationships/image" Target="../media/image1549.png"/><Relationship Id="rId198" Type="http://schemas.openxmlformats.org/officeDocument/2006/relationships/customXml" Target="../ink/ink1639.xml"/><Relationship Id="rId172" Type="http://schemas.openxmlformats.org/officeDocument/2006/relationships/customXml" Target="../ink/ink1626.xml"/><Relationship Id="rId193" Type="http://schemas.openxmlformats.org/officeDocument/2006/relationships/image" Target="../media/image1557.png"/><Relationship Id="rId202" Type="http://schemas.openxmlformats.org/officeDocument/2006/relationships/customXml" Target="../ink/ink1641.xml"/><Relationship Id="rId207" Type="http://schemas.openxmlformats.org/officeDocument/2006/relationships/image" Target="../media/image1564.png"/><Relationship Id="rId223" Type="http://schemas.openxmlformats.org/officeDocument/2006/relationships/image" Target="../media/image1572.png"/><Relationship Id="rId228" Type="http://schemas.openxmlformats.org/officeDocument/2006/relationships/customXml" Target="../ink/ink1654.xml"/><Relationship Id="rId244" Type="http://schemas.openxmlformats.org/officeDocument/2006/relationships/customXml" Target="../ink/ink1662.xml"/><Relationship Id="rId249" Type="http://schemas.openxmlformats.org/officeDocument/2006/relationships/image" Target="../media/image1585.png"/><Relationship Id="rId13" Type="http://schemas.openxmlformats.org/officeDocument/2006/relationships/image" Target="../media/image1467.png"/><Relationship Id="rId18" Type="http://schemas.openxmlformats.org/officeDocument/2006/relationships/customXml" Target="../ink/ink1549.xml"/><Relationship Id="rId39" Type="http://schemas.openxmlformats.org/officeDocument/2006/relationships/image" Target="../media/image1480.png"/><Relationship Id="rId109" Type="http://schemas.openxmlformats.org/officeDocument/2006/relationships/image" Target="../media/image1515.png"/><Relationship Id="rId260" Type="http://schemas.openxmlformats.org/officeDocument/2006/relationships/customXml" Target="../ink/ink1670.xml"/><Relationship Id="rId265" Type="http://schemas.openxmlformats.org/officeDocument/2006/relationships/image" Target="../media/image1593.png"/><Relationship Id="rId34" Type="http://schemas.openxmlformats.org/officeDocument/2006/relationships/customXml" Target="../ink/ink1557.xml"/><Relationship Id="rId50" Type="http://schemas.openxmlformats.org/officeDocument/2006/relationships/customXml" Target="../ink/ink1565.xml"/><Relationship Id="rId55" Type="http://schemas.openxmlformats.org/officeDocument/2006/relationships/image" Target="../media/image1488.png"/><Relationship Id="rId76" Type="http://schemas.openxmlformats.org/officeDocument/2006/relationships/customXml" Target="../ink/ink1578.xml"/><Relationship Id="rId97" Type="http://schemas.openxmlformats.org/officeDocument/2006/relationships/image" Target="../media/image1509.png"/><Relationship Id="rId104" Type="http://schemas.openxmlformats.org/officeDocument/2006/relationships/customXml" Target="../ink/ink1592.xml"/><Relationship Id="rId120" Type="http://schemas.openxmlformats.org/officeDocument/2006/relationships/customXml" Target="../ink/ink1600.xml"/><Relationship Id="rId125" Type="http://schemas.openxmlformats.org/officeDocument/2006/relationships/image" Target="../media/image1523.png"/><Relationship Id="rId141" Type="http://schemas.openxmlformats.org/officeDocument/2006/relationships/image" Target="../media/image1531.png"/><Relationship Id="rId146" Type="http://schemas.openxmlformats.org/officeDocument/2006/relationships/customXml" Target="../ink/ink1613.xml"/><Relationship Id="rId167" Type="http://schemas.openxmlformats.org/officeDocument/2006/relationships/image" Target="../media/image1544.png"/><Relationship Id="rId188" Type="http://schemas.openxmlformats.org/officeDocument/2006/relationships/customXml" Target="../ink/ink1634.xml"/><Relationship Id="rId7" Type="http://schemas.openxmlformats.org/officeDocument/2006/relationships/image" Target="../media/image1464.png"/><Relationship Id="rId71" Type="http://schemas.openxmlformats.org/officeDocument/2006/relationships/image" Target="../media/image1496.png"/><Relationship Id="rId92" Type="http://schemas.openxmlformats.org/officeDocument/2006/relationships/customXml" Target="../ink/ink1586.xml"/><Relationship Id="rId162" Type="http://schemas.openxmlformats.org/officeDocument/2006/relationships/customXml" Target="../ink/ink1621.xml"/><Relationship Id="rId183" Type="http://schemas.openxmlformats.org/officeDocument/2006/relationships/image" Target="../media/image1552.png"/><Relationship Id="rId213" Type="http://schemas.openxmlformats.org/officeDocument/2006/relationships/image" Target="../media/image1567.png"/><Relationship Id="rId218" Type="http://schemas.openxmlformats.org/officeDocument/2006/relationships/customXml" Target="../ink/ink1649.xml"/><Relationship Id="rId234" Type="http://schemas.openxmlformats.org/officeDocument/2006/relationships/customXml" Target="../ink/ink1657.xml"/><Relationship Id="rId239" Type="http://schemas.openxmlformats.org/officeDocument/2006/relationships/image" Target="../media/image1580.png"/><Relationship Id="rId2" Type="http://schemas.openxmlformats.org/officeDocument/2006/relationships/customXml" Target="../ink/ink1541.xml"/><Relationship Id="rId29" Type="http://schemas.openxmlformats.org/officeDocument/2006/relationships/image" Target="../media/image1475.png"/><Relationship Id="rId250" Type="http://schemas.openxmlformats.org/officeDocument/2006/relationships/customXml" Target="../ink/ink1665.xml"/><Relationship Id="rId255" Type="http://schemas.openxmlformats.org/officeDocument/2006/relationships/image" Target="../media/image1588.png"/><Relationship Id="rId24" Type="http://schemas.openxmlformats.org/officeDocument/2006/relationships/customXml" Target="../ink/ink1552.xml"/><Relationship Id="rId40" Type="http://schemas.openxmlformats.org/officeDocument/2006/relationships/customXml" Target="../ink/ink1560.xml"/><Relationship Id="rId45" Type="http://schemas.openxmlformats.org/officeDocument/2006/relationships/image" Target="../media/image1483.png"/><Relationship Id="rId66" Type="http://schemas.openxmlformats.org/officeDocument/2006/relationships/customXml" Target="../ink/ink1573.xml"/><Relationship Id="rId87" Type="http://schemas.openxmlformats.org/officeDocument/2006/relationships/image" Target="../media/image1504.png"/><Relationship Id="rId110" Type="http://schemas.openxmlformats.org/officeDocument/2006/relationships/customXml" Target="../ink/ink1595.xml"/><Relationship Id="rId115" Type="http://schemas.openxmlformats.org/officeDocument/2006/relationships/image" Target="../media/image1518.png"/><Relationship Id="rId131" Type="http://schemas.openxmlformats.org/officeDocument/2006/relationships/image" Target="../media/image1526.png"/><Relationship Id="rId136" Type="http://schemas.openxmlformats.org/officeDocument/2006/relationships/customXml" Target="../ink/ink1608.xml"/><Relationship Id="rId157" Type="http://schemas.openxmlformats.org/officeDocument/2006/relationships/image" Target="../media/image1539.png"/><Relationship Id="rId178" Type="http://schemas.openxmlformats.org/officeDocument/2006/relationships/customXml" Target="../ink/ink1629.xml"/><Relationship Id="rId61" Type="http://schemas.openxmlformats.org/officeDocument/2006/relationships/image" Target="../media/image1491.png"/><Relationship Id="rId82" Type="http://schemas.openxmlformats.org/officeDocument/2006/relationships/customXml" Target="../ink/ink1581.xml"/><Relationship Id="rId152" Type="http://schemas.openxmlformats.org/officeDocument/2006/relationships/customXml" Target="../ink/ink1616.xml"/><Relationship Id="rId173" Type="http://schemas.openxmlformats.org/officeDocument/2006/relationships/image" Target="../media/image1547.png"/><Relationship Id="rId194" Type="http://schemas.openxmlformats.org/officeDocument/2006/relationships/customXml" Target="../ink/ink1637.xml"/><Relationship Id="rId199" Type="http://schemas.openxmlformats.org/officeDocument/2006/relationships/image" Target="../media/image1560.png"/><Relationship Id="rId203" Type="http://schemas.openxmlformats.org/officeDocument/2006/relationships/image" Target="../media/image1562.png"/><Relationship Id="rId208" Type="http://schemas.openxmlformats.org/officeDocument/2006/relationships/customXml" Target="../ink/ink1644.xml"/><Relationship Id="rId229" Type="http://schemas.openxmlformats.org/officeDocument/2006/relationships/image" Target="../media/image1575.png"/><Relationship Id="rId19" Type="http://schemas.openxmlformats.org/officeDocument/2006/relationships/image" Target="../media/image1470.png"/><Relationship Id="rId224" Type="http://schemas.openxmlformats.org/officeDocument/2006/relationships/customXml" Target="../ink/ink1652.xml"/><Relationship Id="rId240" Type="http://schemas.openxmlformats.org/officeDocument/2006/relationships/customXml" Target="../ink/ink1660.xml"/><Relationship Id="rId245" Type="http://schemas.openxmlformats.org/officeDocument/2006/relationships/image" Target="../media/image1583.png"/><Relationship Id="rId261" Type="http://schemas.openxmlformats.org/officeDocument/2006/relationships/image" Target="../media/image1591.png"/><Relationship Id="rId266" Type="http://schemas.openxmlformats.org/officeDocument/2006/relationships/customXml" Target="../ink/ink1673.xml"/><Relationship Id="rId14" Type="http://schemas.openxmlformats.org/officeDocument/2006/relationships/customXml" Target="../ink/ink1547.xml"/><Relationship Id="rId30" Type="http://schemas.openxmlformats.org/officeDocument/2006/relationships/customXml" Target="../ink/ink1555.xml"/><Relationship Id="rId35" Type="http://schemas.openxmlformats.org/officeDocument/2006/relationships/image" Target="../media/image1478.png"/><Relationship Id="rId56" Type="http://schemas.openxmlformats.org/officeDocument/2006/relationships/customXml" Target="../ink/ink1568.xml"/><Relationship Id="rId77" Type="http://schemas.openxmlformats.org/officeDocument/2006/relationships/image" Target="../media/image1499.png"/><Relationship Id="rId100" Type="http://schemas.openxmlformats.org/officeDocument/2006/relationships/customXml" Target="../ink/ink1590.xml"/><Relationship Id="rId105" Type="http://schemas.openxmlformats.org/officeDocument/2006/relationships/image" Target="../media/image1513.png"/><Relationship Id="rId126" Type="http://schemas.openxmlformats.org/officeDocument/2006/relationships/customXml" Target="../ink/ink1603.xml"/><Relationship Id="rId147" Type="http://schemas.openxmlformats.org/officeDocument/2006/relationships/image" Target="../media/image1534.png"/><Relationship Id="rId168" Type="http://schemas.openxmlformats.org/officeDocument/2006/relationships/customXml" Target="../ink/ink1624.xml"/><Relationship Id="rId8" Type="http://schemas.openxmlformats.org/officeDocument/2006/relationships/customXml" Target="../ink/ink1544.xml"/><Relationship Id="rId51" Type="http://schemas.openxmlformats.org/officeDocument/2006/relationships/image" Target="../media/image1486.png"/><Relationship Id="rId72" Type="http://schemas.openxmlformats.org/officeDocument/2006/relationships/customXml" Target="../ink/ink1576.xml"/><Relationship Id="rId93" Type="http://schemas.openxmlformats.org/officeDocument/2006/relationships/image" Target="../media/image1507.png"/><Relationship Id="rId98" Type="http://schemas.openxmlformats.org/officeDocument/2006/relationships/customXml" Target="../ink/ink1589.xml"/><Relationship Id="rId121" Type="http://schemas.openxmlformats.org/officeDocument/2006/relationships/image" Target="../media/image1521.png"/><Relationship Id="rId142" Type="http://schemas.openxmlformats.org/officeDocument/2006/relationships/customXml" Target="../ink/ink1611.xml"/><Relationship Id="rId163" Type="http://schemas.openxmlformats.org/officeDocument/2006/relationships/image" Target="../media/image1542.png"/><Relationship Id="rId184" Type="http://schemas.openxmlformats.org/officeDocument/2006/relationships/customXml" Target="../ink/ink1632.xml"/><Relationship Id="rId189" Type="http://schemas.openxmlformats.org/officeDocument/2006/relationships/image" Target="../media/image1555.png"/><Relationship Id="rId219" Type="http://schemas.openxmlformats.org/officeDocument/2006/relationships/image" Target="../media/image1570.png"/><Relationship Id="rId3" Type="http://schemas.openxmlformats.org/officeDocument/2006/relationships/image" Target="../media/image1462.png"/><Relationship Id="rId214" Type="http://schemas.openxmlformats.org/officeDocument/2006/relationships/customXml" Target="../ink/ink1647.xml"/><Relationship Id="rId230" Type="http://schemas.openxmlformats.org/officeDocument/2006/relationships/customXml" Target="../ink/ink1655.xml"/><Relationship Id="rId235" Type="http://schemas.openxmlformats.org/officeDocument/2006/relationships/image" Target="../media/image1578.png"/><Relationship Id="rId251" Type="http://schemas.openxmlformats.org/officeDocument/2006/relationships/image" Target="../media/image1586.png"/><Relationship Id="rId256" Type="http://schemas.openxmlformats.org/officeDocument/2006/relationships/customXml" Target="../ink/ink1668.xml"/><Relationship Id="rId25" Type="http://schemas.openxmlformats.org/officeDocument/2006/relationships/image" Target="../media/image1473.png"/><Relationship Id="rId46" Type="http://schemas.openxmlformats.org/officeDocument/2006/relationships/customXml" Target="../ink/ink1563.xml"/><Relationship Id="rId67" Type="http://schemas.openxmlformats.org/officeDocument/2006/relationships/image" Target="../media/image1494.png"/><Relationship Id="rId116" Type="http://schemas.openxmlformats.org/officeDocument/2006/relationships/customXml" Target="../ink/ink1598.xml"/><Relationship Id="rId137" Type="http://schemas.openxmlformats.org/officeDocument/2006/relationships/image" Target="../media/image1529.png"/><Relationship Id="rId158" Type="http://schemas.openxmlformats.org/officeDocument/2006/relationships/customXml" Target="../ink/ink1619.xml"/><Relationship Id="rId20" Type="http://schemas.openxmlformats.org/officeDocument/2006/relationships/customXml" Target="../ink/ink1550.xml"/><Relationship Id="rId41" Type="http://schemas.openxmlformats.org/officeDocument/2006/relationships/image" Target="../media/image1481.png"/><Relationship Id="rId62" Type="http://schemas.openxmlformats.org/officeDocument/2006/relationships/customXml" Target="../ink/ink1571.xml"/><Relationship Id="rId83" Type="http://schemas.openxmlformats.org/officeDocument/2006/relationships/image" Target="../media/image1502.png"/><Relationship Id="rId88" Type="http://schemas.openxmlformats.org/officeDocument/2006/relationships/customXml" Target="../ink/ink1584.xml"/><Relationship Id="rId111" Type="http://schemas.openxmlformats.org/officeDocument/2006/relationships/image" Target="../media/image1516.png"/><Relationship Id="rId132" Type="http://schemas.openxmlformats.org/officeDocument/2006/relationships/customXml" Target="../ink/ink1606.xml"/><Relationship Id="rId153" Type="http://schemas.openxmlformats.org/officeDocument/2006/relationships/image" Target="../media/image1537.png"/><Relationship Id="rId174" Type="http://schemas.openxmlformats.org/officeDocument/2006/relationships/customXml" Target="../ink/ink1627.xml"/><Relationship Id="rId179" Type="http://schemas.openxmlformats.org/officeDocument/2006/relationships/image" Target="../media/image1550.png"/><Relationship Id="rId195" Type="http://schemas.openxmlformats.org/officeDocument/2006/relationships/image" Target="../media/image1558.png"/><Relationship Id="rId209" Type="http://schemas.openxmlformats.org/officeDocument/2006/relationships/image" Target="../media/image1565.png"/><Relationship Id="rId190" Type="http://schemas.openxmlformats.org/officeDocument/2006/relationships/customXml" Target="../ink/ink1635.xml"/><Relationship Id="rId204" Type="http://schemas.openxmlformats.org/officeDocument/2006/relationships/customXml" Target="../ink/ink1642.xml"/><Relationship Id="rId220" Type="http://schemas.openxmlformats.org/officeDocument/2006/relationships/customXml" Target="../ink/ink1650.xml"/><Relationship Id="rId225" Type="http://schemas.openxmlformats.org/officeDocument/2006/relationships/image" Target="../media/image1573.png"/><Relationship Id="rId241" Type="http://schemas.openxmlformats.org/officeDocument/2006/relationships/image" Target="../media/image1581.png"/><Relationship Id="rId246" Type="http://schemas.openxmlformats.org/officeDocument/2006/relationships/customXml" Target="../ink/ink1663.xml"/><Relationship Id="rId267" Type="http://schemas.openxmlformats.org/officeDocument/2006/relationships/image" Target="../media/image1594.png"/><Relationship Id="rId15" Type="http://schemas.openxmlformats.org/officeDocument/2006/relationships/image" Target="../media/image1468.png"/><Relationship Id="rId36" Type="http://schemas.openxmlformats.org/officeDocument/2006/relationships/customXml" Target="../ink/ink1558.xml"/><Relationship Id="rId57" Type="http://schemas.openxmlformats.org/officeDocument/2006/relationships/image" Target="../media/image1489.png"/><Relationship Id="rId106" Type="http://schemas.openxmlformats.org/officeDocument/2006/relationships/customXml" Target="../ink/ink1593.xml"/><Relationship Id="rId127" Type="http://schemas.openxmlformats.org/officeDocument/2006/relationships/image" Target="../media/image1524.png"/><Relationship Id="rId262" Type="http://schemas.openxmlformats.org/officeDocument/2006/relationships/customXml" Target="../ink/ink1671.xml"/><Relationship Id="rId10" Type="http://schemas.openxmlformats.org/officeDocument/2006/relationships/customXml" Target="../ink/ink1545.xml"/><Relationship Id="rId31" Type="http://schemas.openxmlformats.org/officeDocument/2006/relationships/image" Target="../media/image1476.png"/><Relationship Id="rId52" Type="http://schemas.openxmlformats.org/officeDocument/2006/relationships/customXml" Target="../ink/ink1566.xml"/><Relationship Id="rId73" Type="http://schemas.openxmlformats.org/officeDocument/2006/relationships/image" Target="../media/image1497.png"/><Relationship Id="rId78" Type="http://schemas.openxmlformats.org/officeDocument/2006/relationships/customXml" Target="../ink/ink1579.xml"/><Relationship Id="rId94" Type="http://schemas.openxmlformats.org/officeDocument/2006/relationships/customXml" Target="../ink/ink1587.xml"/><Relationship Id="rId99" Type="http://schemas.openxmlformats.org/officeDocument/2006/relationships/image" Target="../media/image1510.png"/><Relationship Id="rId101" Type="http://schemas.openxmlformats.org/officeDocument/2006/relationships/image" Target="../media/image1511.png"/><Relationship Id="rId122" Type="http://schemas.openxmlformats.org/officeDocument/2006/relationships/customXml" Target="../ink/ink1601.xml"/><Relationship Id="rId143" Type="http://schemas.openxmlformats.org/officeDocument/2006/relationships/image" Target="../media/image1532.png"/><Relationship Id="rId148" Type="http://schemas.openxmlformats.org/officeDocument/2006/relationships/customXml" Target="../ink/ink1614.xml"/><Relationship Id="rId164" Type="http://schemas.openxmlformats.org/officeDocument/2006/relationships/customXml" Target="../ink/ink1622.xml"/><Relationship Id="rId169" Type="http://schemas.openxmlformats.org/officeDocument/2006/relationships/image" Target="../media/image1545.png"/><Relationship Id="rId185" Type="http://schemas.openxmlformats.org/officeDocument/2006/relationships/image" Target="../media/image1553.png"/><Relationship Id="rId4" Type="http://schemas.openxmlformats.org/officeDocument/2006/relationships/customXml" Target="../ink/ink1542.xml"/><Relationship Id="rId9" Type="http://schemas.openxmlformats.org/officeDocument/2006/relationships/image" Target="../media/image1465.png"/><Relationship Id="rId180" Type="http://schemas.openxmlformats.org/officeDocument/2006/relationships/customXml" Target="../ink/ink1630.xml"/><Relationship Id="rId210" Type="http://schemas.openxmlformats.org/officeDocument/2006/relationships/customXml" Target="../ink/ink1645.xml"/><Relationship Id="rId215" Type="http://schemas.openxmlformats.org/officeDocument/2006/relationships/image" Target="../media/image1568.png"/><Relationship Id="rId236" Type="http://schemas.openxmlformats.org/officeDocument/2006/relationships/customXml" Target="../ink/ink1658.xml"/><Relationship Id="rId257" Type="http://schemas.openxmlformats.org/officeDocument/2006/relationships/image" Target="../media/image1589.png"/><Relationship Id="rId26" Type="http://schemas.openxmlformats.org/officeDocument/2006/relationships/customXml" Target="../ink/ink1553.xml"/><Relationship Id="rId231" Type="http://schemas.openxmlformats.org/officeDocument/2006/relationships/image" Target="../media/image1576.png"/><Relationship Id="rId252" Type="http://schemas.openxmlformats.org/officeDocument/2006/relationships/customXml" Target="../ink/ink1666.xml"/><Relationship Id="rId47" Type="http://schemas.openxmlformats.org/officeDocument/2006/relationships/image" Target="../media/image1484.png"/><Relationship Id="rId68" Type="http://schemas.openxmlformats.org/officeDocument/2006/relationships/customXml" Target="../ink/ink1574.xml"/><Relationship Id="rId89" Type="http://schemas.openxmlformats.org/officeDocument/2006/relationships/image" Target="../media/image1505.png"/><Relationship Id="rId112" Type="http://schemas.openxmlformats.org/officeDocument/2006/relationships/customXml" Target="../ink/ink1596.xml"/><Relationship Id="rId133" Type="http://schemas.openxmlformats.org/officeDocument/2006/relationships/image" Target="../media/image1527.png"/><Relationship Id="rId154" Type="http://schemas.openxmlformats.org/officeDocument/2006/relationships/customXml" Target="../ink/ink1617.xml"/><Relationship Id="rId175" Type="http://schemas.openxmlformats.org/officeDocument/2006/relationships/image" Target="../media/image1548.png"/><Relationship Id="rId196" Type="http://schemas.openxmlformats.org/officeDocument/2006/relationships/customXml" Target="../ink/ink1638.xml"/><Relationship Id="rId200" Type="http://schemas.openxmlformats.org/officeDocument/2006/relationships/customXml" Target="../ink/ink1640.xml"/><Relationship Id="rId16" Type="http://schemas.openxmlformats.org/officeDocument/2006/relationships/customXml" Target="../ink/ink1548.xml"/><Relationship Id="rId221" Type="http://schemas.openxmlformats.org/officeDocument/2006/relationships/image" Target="../media/image1571.png"/><Relationship Id="rId242" Type="http://schemas.openxmlformats.org/officeDocument/2006/relationships/customXml" Target="../ink/ink1661.xml"/><Relationship Id="rId263" Type="http://schemas.openxmlformats.org/officeDocument/2006/relationships/image" Target="../media/image1592.png"/><Relationship Id="rId37" Type="http://schemas.openxmlformats.org/officeDocument/2006/relationships/image" Target="../media/image1479.png"/><Relationship Id="rId58" Type="http://schemas.openxmlformats.org/officeDocument/2006/relationships/customXml" Target="../ink/ink1569.xml"/><Relationship Id="rId79" Type="http://schemas.openxmlformats.org/officeDocument/2006/relationships/image" Target="../media/image1500.png"/><Relationship Id="rId102" Type="http://schemas.openxmlformats.org/officeDocument/2006/relationships/customXml" Target="../ink/ink1591.xml"/><Relationship Id="rId123" Type="http://schemas.openxmlformats.org/officeDocument/2006/relationships/image" Target="../media/image1522.png"/><Relationship Id="rId144" Type="http://schemas.openxmlformats.org/officeDocument/2006/relationships/customXml" Target="../ink/ink1612.xml"/><Relationship Id="rId90" Type="http://schemas.openxmlformats.org/officeDocument/2006/relationships/customXml" Target="../ink/ink1585.xml"/><Relationship Id="rId165" Type="http://schemas.openxmlformats.org/officeDocument/2006/relationships/image" Target="../media/image1543.png"/><Relationship Id="rId186" Type="http://schemas.openxmlformats.org/officeDocument/2006/relationships/customXml" Target="../ink/ink1633.xml"/><Relationship Id="rId211" Type="http://schemas.openxmlformats.org/officeDocument/2006/relationships/image" Target="../media/image1566.png"/><Relationship Id="rId232" Type="http://schemas.openxmlformats.org/officeDocument/2006/relationships/customXml" Target="../ink/ink1656.xml"/><Relationship Id="rId253" Type="http://schemas.openxmlformats.org/officeDocument/2006/relationships/image" Target="../media/image1587.png"/><Relationship Id="rId27" Type="http://schemas.openxmlformats.org/officeDocument/2006/relationships/image" Target="../media/image1474.png"/><Relationship Id="rId48" Type="http://schemas.openxmlformats.org/officeDocument/2006/relationships/customXml" Target="../ink/ink1564.xml"/><Relationship Id="rId69" Type="http://schemas.openxmlformats.org/officeDocument/2006/relationships/image" Target="../media/image1495.png"/><Relationship Id="rId113" Type="http://schemas.openxmlformats.org/officeDocument/2006/relationships/image" Target="../media/image1517.png"/><Relationship Id="rId134" Type="http://schemas.openxmlformats.org/officeDocument/2006/relationships/customXml" Target="../ink/ink1607.xml"/><Relationship Id="rId80" Type="http://schemas.openxmlformats.org/officeDocument/2006/relationships/customXml" Target="../ink/ink1580.xml"/><Relationship Id="rId155" Type="http://schemas.openxmlformats.org/officeDocument/2006/relationships/image" Target="../media/image1538.png"/><Relationship Id="rId176" Type="http://schemas.openxmlformats.org/officeDocument/2006/relationships/customXml" Target="../ink/ink1628.xml"/><Relationship Id="rId197" Type="http://schemas.openxmlformats.org/officeDocument/2006/relationships/image" Target="../media/image1559.png"/><Relationship Id="rId201" Type="http://schemas.openxmlformats.org/officeDocument/2006/relationships/image" Target="../media/image1561.png"/><Relationship Id="rId222" Type="http://schemas.openxmlformats.org/officeDocument/2006/relationships/customXml" Target="../ink/ink1651.xml"/><Relationship Id="rId243" Type="http://schemas.openxmlformats.org/officeDocument/2006/relationships/image" Target="../media/image1582.png"/><Relationship Id="rId264" Type="http://schemas.openxmlformats.org/officeDocument/2006/relationships/customXml" Target="../ink/ink1672.xml"/><Relationship Id="rId17" Type="http://schemas.openxmlformats.org/officeDocument/2006/relationships/image" Target="../media/image1469.png"/><Relationship Id="rId38" Type="http://schemas.openxmlformats.org/officeDocument/2006/relationships/customXml" Target="../ink/ink1559.xml"/><Relationship Id="rId59" Type="http://schemas.openxmlformats.org/officeDocument/2006/relationships/image" Target="../media/image1490.png"/><Relationship Id="rId103" Type="http://schemas.openxmlformats.org/officeDocument/2006/relationships/image" Target="../media/image1512.png"/><Relationship Id="rId124" Type="http://schemas.openxmlformats.org/officeDocument/2006/relationships/customXml" Target="../ink/ink1602.xml"/><Relationship Id="rId70" Type="http://schemas.openxmlformats.org/officeDocument/2006/relationships/customXml" Target="../ink/ink1575.xml"/><Relationship Id="rId91" Type="http://schemas.openxmlformats.org/officeDocument/2006/relationships/image" Target="../media/image1506.png"/><Relationship Id="rId145" Type="http://schemas.openxmlformats.org/officeDocument/2006/relationships/image" Target="../media/image1533.png"/><Relationship Id="rId166" Type="http://schemas.openxmlformats.org/officeDocument/2006/relationships/customXml" Target="../ink/ink1623.xml"/><Relationship Id="rId187" Type="http://schemas.openxmlformats.org/officeDocument/2006/relationships/image" Target="../media/image15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46.xml"/><Relationship Id="rId233" Type="http://schemas.openxmlformats.org/officeDocument/2006/relationships/image" Target="../media/image1577.png"/><Relationship Id="rId254" Type="http://schemas.openxmlformats.org/officeDocument/2006/relationships/customXml" Target="../ink/ink1667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87.xml"/><Relationship Id="rId117" Type="http://schemas.openxmlformats.org/officeDocument/2006/relationships/image" Target="../media/image1653.png"/><Relationship Id="rId21" Type="http://schemas.openxmlformats.org/officeDocument/2006/relationships/image" Target="../media/image1605.png"/><Relationship Id="rId42" Type="http://schemas.openxmlformats.org/officeDocument/2006/relationships/customXml" Target="../ink/ink1695.xml"/><Relationship Id="rId47" Type="http://schemas.openxmlformats.org/officeDocument/2006/relationships/image" Target="../media/image1618.png"/><Relationship Id="rId63" Type="http://schemas.openxmlformats.org/officeDocument/2006/relationships/image" Target="../media/image1626.png"/><Relationship Id="rId68" Type="http://schemas.openxmlformats.org/officeDocument/2006/relationships/customXml" Target="../ink/ink1708.xml"/><Relationship Id="rId84" Type="http://schemas.openxmlformats.org/officeDocument/2006/relationships/customXml" Target="../ink/ink1716.xml"/><Relationship Id="rId89" Type="http://schemas.openxmlformats.org/officeDocument/2006/relationships/image" Target="../media/image1639.png"/><Relationship Id="rId112" Type="http://schemas.openxmlformats.org/officeDocument/2006/relationships/customXml" Target="../ink/ink1730.xml"/><Relationship Id="rId133" Type="http://schemas.openxmlformats.org/officeDocument/2006/relationships/image" Target="../media/image1661.png"/><Relationship Id="rId138" Type="http://schemas.openxmlformats.org/officeDocument/2006/relationships/customXml" Target="../ink/ink1743.xml"/><Relationship Id="rId154" Type="http://schemas.openxmlformats.org/officeDocument/2006/relationships/customXml" Target="../ink/ink1751.xml"/><Relationship Id="rId159" Type="http://schemas.openxmlformats.org/officeDocument/2006/relationships/customXml" Target="../ink/ink1754.xml"/><Relationship Id="rId175" Type="http://schemas.openxmlformats.org/officeDocument/2006/relationships/customXml" Target="../ink/ink1762.xml"/><Relationship Id="rId170" Type="http://schemas.openxmlformats.org/officeDocument/2006/relationships/image" Target="../media/image1679.png"/><Relationship Id="rId16" Type="http://schemas.openxmlformats.org/officeDocument/2006/relationships/customXml" Target="../ink/ink1682.xml"/><Relationship Id="rId107" Type="http://schemas.openxmlformats.org/officeDocument/2006/relationships/image" Target="../media/image1648.png"/><Relationship Id="rId11" Type="http://schemas.openxmlformats.org/officeDocument/2006/relationships/image" Target="../media/image1600.png"/><Relationship Id="rId32" Type="http://schemas.openxmlformats.org/officeDocument/2006/relationships/customXml" Target="../ink/ink1690.xml"/><Relationship Id="rId37" Type="http://schemas.openxmlformats.org/officeDocument/2006/relationships/image" Target="../media/image1613.png"/><Relationship Id="rId53" Type="http://schemas.openxmlformats.org/officeDocument/2006/relationships/image" Target="../media/image1621.png"/><Relationship Id="rId58" Type="http://schemas.openxmlformats.org/officeDocument/2006/relationships/customXml" Target="../ink/ink1703.xml"/><Relationship Id="rId74" Type="http://schemas.openxmlformats.org/officeDocument/2006/relationships/customXml" Target="../ink/ink1711.xml"/><Relationship Id="rId79" Type="http://schemas.openxmlformats.org/officeDocument/2006/relationships/image" Target="../media/image1634.png"/><Relationship Id="rId102" Type="http://schemas.openxmlformats.org/officeDocument/2006/relationships/customXml" Target="../ink/ink1725.xml"/><Relationship Id="rId123" Type="http://schemas.openxmlformats.org/officeDocument/2006/relationships/image" Target="../media/image1656.png"/><Relationship Id="rId128" Type="http://schemas.openxmlformats.org/officeDocument/2006/relationships/customXml" Target="../ink/ink1738.xml"/><Relationship Id="rId144" Type="http://schemas.openxmlformats.org/officeDocument/2006/relationships/customXml" Target="../ink/ink1746.xml"/><Relationship Id="rId149" Type="http://schemas.openxmlformats.org/officeDocument/2006/relationships/image" Target="../media/image1669.png"/><Relationship Id="rId5" Type="http://schemas.openxmlformats.org/officeDocument/2006/relationships/image" Target="../media/image1597.png"/><Relationship Id="rId90" Type="http://schemas.openxmlformats.org/officeDocument/2006/relationships/customXml" Target="../ink/ink1719.xml"/><Relationship Id="rId95" Type="http://schemas.openxmlformats.org/officeDocument/2006/relationships/image" Target="../media/image1642.png"/><Relationship Id="rId160" Type="http://schemas.openxmlformats.org/officeDocument/2006/relationships/image" Target="../media/image1674.png"/><Relationship Id="rId165" Type="http://schemas.openxmlformats.org/officeDocument/2006/relationships/customXml" Target="../ink/ink1757.xml"/><Relationship Id="rId22" Type="http://schemas.openxmlformats.org/officeDocument/2006/relationships/customXml" Target="../ink/ink1685.xml"/><Relationship Id="rId27" Type="http://schemas.openxmlformats.org/officeDocument/2006/relationships/image" Target="../media/image1608.png"/><Relationship Id="rId43" Type="http://schemas.openxmlformats.org/officeDocument/2006/relationships/image" Target="../media/image1616.png"/><Relationship Id="rId48" Type="http://schemas.openxmlformats.org/officeDocument/2006/relationships/customXml" Target="../ink/ink1698.xml"/><Relationship Id="rId64" Type="http://schemas.openxmlformats.org/officeDocument/2006/relationships/customXml" Target="../ink/ink1706.xml"/><Relationship Id="rId69" Type="http://schemas.openxmlformats.org/officeDocument/2006/relationships/image" Target="../media/image1629.png"/><Relationship Id="rId113" Type="http://schemas.openxmlformats.org/officeDocument/2006/relationships/image" Target="../media/image1651.png"/><Relationship Id="rId118" Type="http://schemas.openxmlformats.org/officeDocument/2006/relationships/customXml" Target="../ink/ink1733.xml"/><Relationship Id="rId134" Type="http://schemas.openxmlformats.org/officeDocument/2006/relationships/customXml" Target="../ink/ink1741.xml"/><Relationship Id="rId139" Type="http://schemas.openxmlformats.org/officeDocument/2006/relationships/image" Target="../media/image1664.png"/><Relationship Id="rId80" Type="http://schemas.openxmlformats.org/officeDocument/2006/relationships/customXml" Target="../ink/ink1714.xml"/><Relationship Id="rId85" Type="http://schemas.openxmlformats.org/officeDocument/2006/relationships/image" Target="../media/image1637.png"/><Relationship Id="rId150" Type="http://schemas.openxmlformats.org/officeDocument/2006/relationships/customXml" Target="../ink/ink1749.xml"/><Relationship Id="rId155" Type="http://schemas.openxmlformats.org/officeDocument/2006/relationships/customXml" Target="../ink/ink1752.xml"/><Relationship Id="rId171" Type="http://schemas.openxmlformats.org/officeDocument/2006/relationships/customXml" Target="../ink/ink1760.xml"/><Relationship Id="rId176" Type="http://schemas.openxmlformats.org/officeDocument/2006/relationships/image" Target="../media/image1682.png"/><Relationship Id="rId12" Type="http://schemas.openxmlformats.org/officeDocument/2006/relationships/customXml" Target="../ink/ink1680.xml"/><Relationship Id="rId17" Type="http://schemas.openxmlformats.org/officeDocument/2006/relationships/image" Target="../media/image1603.png"/><Relationship Id="rId33" Type="http://schemas.openxmlformats.org/officeDocument/2006/relationships/image" Target="../media/image1611.png"/><Relationship Id="rId38" Type="http://schemas.openxmlformats.org/officeDocument/2006/relationships/customXml" Target="../ink/ink1693.xml"/><Relationship Id="rId59" Type="http://schemas.openxmlformats.org/officeDocument/2006/relationships/image" Target="../media/image1624.png"/><Relationship Id="rId103" Type="http://schemas.openxmlformats.org/officeDocument/2006/relationships/image" Target="../media/image1646.png"/><Relationship Id="rId108" Type="http://schemas.openxmlformats.org/officeDocument/2006/relationships/customXml" Target="../ink/ink1728.xml"/><Relationship Id="rId124" Type="http://schemas.openxmlformats.org/officeDocument/2006/relationships/customXml" Target="../ink/ink1736.xml"/><Relationship Id="rId129" Type="http://schemas.openxmlformats.org/officeDocument/2006/relationships/image" Target="../media/image1659.png"/><Relationship Id="rId54" Type="http://schemas.openxmlformats.org/officeDocument/2006/relationships/customXml" Target="../ink/ink1701.xml"/><Relationship Id="rId70" Type="http://schemas.openxmlformats.org/officeDocument/2006/relationships/customXml" Target="../ink/ink1709.xml"/><Relationship Id="rId75" Type="http://schemas.openxmlformats.org/officeDocument/2006/relationships/image" Target="../media/image1632.png"/><Relationship Id="rId91" Type="http://schemas.openxmlformats.org/officeDocument/2006/relationships/image" Target="../media/image1640.png"/><Relationship Id="rId96" Type="http://schemas.openxmlformats.org/officeDocument/2006/relationships/customXml" Target="../ink/ink1722.xml"/><Relationship Id="rId140" Type="http://schemas.openxmlformats.org/officeDocument/2006/relationships/customXml" Target="../ink/ink1744.xml"/><Relationship Id="rId145" Type="http://schemas.openxmlformats.org/officeDocument/2006/relationships/image" Target="../media/image1667.png"/><Relationship Id="rId161" Type="http://schemas.openxmlformats.org/officeDocument/2006/relationships/customXml" Target="../ink/ink1755.xml"/><Relationship Id="rId166" Type="http://schemas.openxmlformats.org/officeDocument/2006/relationships/image" Target="../media/image16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7.xml"/><Relationship Id="rId23" Type="http://schemas.openxmlformats.org/officeDocument/2006/relationships/image" Target="../media/image1606.png"/><Relationship Id="rId28" Type="http://schemas.openxmlformats.org/officeDocument/2006/relationships/customXml" Target="../ink/ink1688.xml"/><Relationship Id="rId49" Type="http://schemas.openxmlformats.org/officeDocument/2006/relationships/image" Target="../media/image1619.png"/><Relationship Id="rId114" Type="http://schemas.openxmlformats.org/officeDocument/2006/relationships/customXml" Target="../ink/ink1731.xml"/><Relationship Id="rId119" Type="http://schemas.openxmlformats.org/officeDocument/2006/relationships/image" Target="../media/image1654.png"/><Relationship Id="rId10" Type="http://schemas.openxmlformats.org/officeDocument/2006/relationships/customXml" Target="../ink/ink1679.xml"/><Relationship Id="rId31" Type="http://schemas.openxmlformats.org/officeDocument/2006/relationships/image" Target="../media/image1610.png"/><Relationship Id="rId44" Type="http://schemas.openxmlformats.org/officeDocument/2006/relationships/customXml" Target="../ink/ink1696.xml"/><Relationship Id="rId52" Type="http://schemas.openxmlformats.org/officeDocument/2006/relationships/customXml" Target="../ink/ink1700.xml"/><Relationship Id="rId60" Type="http://schemas.openxmlformats.org/officeDocument/2006/relationships/customXml" Target="../ink/ink1704.xml"/><Relationship Id="rId65" Type="http://schemas.openxmlformats.org/officeDocument/2006/relationships/image" Target="../media/image1627.png"/><Relationship Id="rId73" Type="http://schemas.openxmlformats.org/officeDocument/2006/relationships/image" Target="../media/image1631.png"/><Relationship Id="rId78" Type="http://schemas.openxmlformats.org/officeDocument/2006/relationships/customXml" Target="../ink/ink1713.xml"/><Relationship Id="rId81" Type="http://schemas.openxmlformats.org/officeDocument/2006/relationships/image" Target="../media/image1635.png"/><Relationship Id="rId86" Type="http://schemas.openxmlformats.org/officeDocument/2006/relationships/customXml" Target="../ink/ink1717.xml"/><Relationship Id="rId94" Type="http://schemas.openxmlformats.org/officeDocument/2006/relationships/customXml" Target="../ink/ink1721.xml"/><Relationship Id="rId99" Type="http://schemas.openxmlformats.org/officeDocument/2006/relationships/image" Target="../media/image1644.png"/><Relationship Id="rId101" Type="http://schemas.openxmlformats.org/officeDocument/2006/relationships/image" Target="../media/image1645.png"/><Relationship Id="rId122" Type="http://schemas.openxmlformats.org/officeDocument/2006/relationships/customXml" Target="../ink/ink1735.xml"/><Relationship Id="rId130" Type="http://schemas.openxmlformats.org/officeDocument/2006/relationships/customXml" Target="../ink/ink1739.xml"/><Relationship Id="rId135" Type="http://schemas.openxmlformats.org/officeDocument/2006/relationships/image" Target="../media/image1662.png"/><Relationship Id="rId143" Type="http://schemas.openxmlformats.org/officeDocument/2006/relationships/image" Target="../media/image1666.png"/><Relationship Id="rId148" Type="http://schemas.openxmlformats.org/officeDocument/2006/relationships/customXml" Target="../ink/ink1748.xml"/><Relationship Id="rId151" Type="http://schemas.openxmlformats.org/officeDocument/2006/relationships/image" Target="../media/image1670.png"/><Relationship Id="rId156" Type="http://schemas.openxmlformats.org/officeDocument/2006/relationships/image" Target="../media/image1672.png"/><Relationship Id="rId164" Type="http://schemas.openxmlformats.org/officeDocument/2006/relationships/image" Target="../media/image1676.png"/><Relationship Id="rId169" Type="http://schemas.openxmlformats.org/officeDocument/2006/relationships/customXml" Target="../ink/ink1759.xml"/><Relationship Id="rId177" Type="http://schemas.openxmlformats.org/officeDocument/2006/relationships/customXml" Target="../ink/ink1763.xml"/><Relationship Id="rId4" Type="http://schemas.openxmlformats.org/officeDocument/2006/relationships/customXml" Target="../ink/ink1676.xml"/><Relationship Id="rId9" Type="http://schemas.openxmlformats.org/officeDocument/2006/relationships/image" Target="../media/image1599.png"/><Relationship Id="rId172" Type="http://schemas.openxmlformats.org/officeDocument/2006/relationships/image" Target="../media/image1680.png"/><Relationship Id="rId180" Type="http://schemas.openxmlformats.org/officeDocument/2006/relationships/image" Target="../media/image1684.png"/><Relationship Id="rId13" Type="http://schemas.openxmlformats.org/officeDocument/2006/relationships/image" Target="../media/image1601.png"/><Relationship Id="rId18" Type="http://schemas.openxmlformats.org/officeDocument/2006/relationships/customXml" Target="../ink/ink1683.xml"/><Relationship Id="rId39" Type="http://schemas.openxmlformats.org/officeDocument/2006/relationships/image" Target="../media/image1614.png"/><Relationship Id="rId109" Type="http://schemas.openxmlformats.org/officeDocument/2006/relationships/image" Target="../media/image1649.png"/><Relationship Id="rId34" Type="http://schemas.openxmlformats.org/officeDocument/2006/relationships/customXml" Target="../ink/ink1691.xml"/><Relationship Id="rId50" Type="http://schemas.openxmlformats.org/officeDocument/2006/relationships/customXml" Target="../ink/ink1699.xml"/><Relationship Id="rId55" Type="http://schemas.openxmlformats.org/officeDocument/2006/relationships/image" Target="../media/image1622.png"/><Relationship Id="rId76" Type="http://schemas.openxmlformats.org/officeDocument/2006/relationships/customXml" Target="../ink/ink1712.xml"/><Relationship Id="rId97" Type="http://schemas.openxmlformats.org/officeDocument/2006/relationships/image" Target="../media/image1643.png"/><Relationship Id="rId104" Type="http://schemas.openxmlformats.org/officeDocument/2006/relationships/customXml" Target="../ink/ink1726.xml"/><Relationship Id="rId120" Type="http://schemas.openxmlformats.org/officeDocument/2006/relationships/customXml" Target="../ink/ink1734.xml"/><Relationship Id="rId125" Type="http://schemas.openxmlformats.org/officeDocument/2006/relationships/image" Target="../media/image1657.png"/><Relationship Id="rId141" Type="http://schemas.openxmlformats.org/officeDocument/2006/relationships/image" Target="../media/image1665.png"/><Relationship Id="rId146" Type="http://schemas.openxmlformats.org/officeDocument/2006/relationships/customXml" Target="../ink/ink1747.xml"/><Relationship Id="rId167" Type="http://schemas.openxmlformats.org/officeDocument/2006/relationships/customXml" Target="../ink/ink1758.xml"/><Relationship Id="rId7" Type="http://schemas.openxmlformats.org/officeDocument/2006/relationships/image" Target="../media/image1598.png"/><Relationship Id="rId71" Type="http://schemas.openxmlformats.org/officeDocument/2006/relationships/image" Target="../media/image1630.png"/><Relationship Id="rId92" Type="http://schemas.openxmlformats.org/officeDocument/2006/relationships/customXml" Target="../ink/ink1720.xml"/><Relationship Id="rId162" Type="http://schemas.openxmlformats.org/officeDocument/2006/relationships/image" Target="../media/image1675.png"/><Relationship Id="rId2" Type="http://schemas.openxmlformats.org/officeDocument/2006/relationships/customXml" Target="../ink/ink1675.xml"/><Relationship Id="rId29" Type="http://schemas.openxmlformats.org/officeDocument/2006/relationships/image" Target="../media/image1609.png"/><Relationship Id="rId24" Type="http://schemas.openxmlformats.org/officeDocument/2006/relationships/customXml" Target="../ink/ink1686.xml"/><Relationship Id="rId40" Type="http://schemas.openxmlformats.org/officeDocument/2006/relationships/customXml" Target="../ink/ink1694.xml"/><Relationship Id="rId45" Type="http://schemas.openxmlformats.org/officeDocument/2006/relationships/image" Target="../media/image1617.png"/><Relationship Id="rId66" Type="http://schemas.openxmlformats.org/officeDocument/2006/relationships/customXml" Target="../ink/ink1707.xml"/><Relationship Id="rId87" Type="http://schemas.openxmlformats.org/officeDocument/2006/relationships/image" Target="../media/image1638.png"/><Relationship Id="rId110" Type="http://schemas.openxmlformats.org/officeDocument/2006/relationships/customXml" Target="../ink/ink1729.xml"/><Relationship Id="rId115" Type="http://schemas.openxmlformats.org/officeDocument/2006/relationships/image" Target="../media/image1652.png"/><Relationship Id="rId131" Type="http://schemas.openxmlformats.org/officeDocument/2006/relationships/image" Target="../media/image1660.png"/><Relationship Id="rId136" Type="http://schemas.openxmlformats.org/officeDocument/2006/relationships/customXml" Target="../ink/ink1742.xml"/><Relationship Id="rId157" Type="http://schemas.openxmlformats.org/officeDocument/2006/relationships/customXml" Target="../ink/ink1753.xml"/><Relationship Id="rId178" Type="http://schemas.openxmlformats.org/officeDocument/2006/relationships/image" Target="../media/image1683.png"/><Relationship Id="rId61" Type="http://schemas.openxmlformats.org/officeDocument/2006/relationships/image" Target="../media/image1625.png"/><Relationship Id="rId82" Type="http://schemas.openxmlformats.org/officeDocument/2006/relationships/customXml" Target="../ink/ink1715.xml"/><Relationship Id="rId152" Type="http://schemas.openxmlformats.org/officeDocument/2006/relationships/customXml" Target="../ink/ink1750.xml"/><Relationship Id="rId173" Type="http://schemas.openxmlformats.org/officeDocument/2006/relationships/customXml" Target="../ink/ink1761.xml"/><Relationship Id="rId19" Type="http://schemas.openxmlformats.org/officeDocument/2006/relationships/image" Target="../media/image1604.png"/><Relationship Id="rId14" Type="http://schemas.openxmlformats.org/officeDocument/2006/relationships/customXml" Target="../ink/ink1681.xml"/><Relationship Id="rId30" Type="http://schemas.openxmlformats.org/officeDocument/2006/relationships/customXml" Target="../ink/ink1689.xml"/><Relationship Id="rId35" Type="http://schemas.openxmlformats.org/officeDocument/2006/relationships/image" Target="../media/image1612.png"/><Relationship Id="rId56" Type="http://schemas.openxmlformats.org/officeDocument/2006/relationships/customXml" Target="../ink/ink1702.xml"/><Relationship Id="rId77" Type="http://schemas.openxmlformats.org/officeDocument/2006/relationships/image" Target="../media/image1633.png"/><Relationship Id="rId100" Type="http://schemas.openxmlformats.org/officeDocument/2006/relationships/customXml" Target="../ink/ink1724.xml"/><Relationship Id="rId105" Type="http://schemas.openxmlformats.org/officeDocument/2006/relationships/image" Target="../media/image1647.png"/><Relationship Id="rId126" Type="http://schemas.openxmlformats.org/officeDocument/2006/relationships/customXml" Target="../ink/ink1737.xml"/><Relationship Id="rId147" Type="http://schemas.openxmlformats.org/officeDocument/2006/relationships/image" Target="../media/image1668.png"/><Relationship Id="rId168" Type="http://schemas.openxmlformats.org/officeDocument/2006/relationships/image" Target="../media/image1678.png"/><Relationship Id="rId8" Type="http://schemas.openxmlformats.org/officeDocument/2006/relationships/customXml" Target="../ink/ink1678.xml"/><Relationship Id="rId51" Type="http://schemas.openxmlformats.org/officeDocument/2006/relationships/image" Target="../media/image1620.png"/><Relationship Id="rId72" Type="http://schemas.openxmlformats.org/officeDocument/2006/relationships/customXml" Target="../ink/ink1710.xml"/><Relationship Id="rId93" Type="http://schemas.openxmlformats.org/officeDocument/2006/relationships/image" Target="../media/image1641.png"/><Relationship Id="rId98" Type="http://schemas.openxmlformats.org/officeDocument/2006/relationships/customXml" Target="../ink/ink1723.xml"/><Relationship Id="rId121" Type="http://schemas.openxmlformats.org/officeDocument/2006/relationships/image" Target="../media/image1655.png"/><Relationship Id="rId142" Type="http://schemas.openxmlformats.org/officeDocument/2006/relationships/customXml" Target="../ink/ink1745.xml"/><Relationship Id="rId163" Type="http://schemas.openxmlformats.org/officeDocument/2006/relationships/customXml" Target="../ink/ink1756.xml"/><Relationship Id="rId3" Type="http://schemas.openxmlformats.org/officeDocument/2006/relationships/image" Target="../media/image1596.png"/><Relationship Id="rId25" Type="http://schemas.openxmlformats.org/officeDocument/2006/relationships/image" Target="../media/image1607.png"/><Relationship Id="rId46" Type="http://schemas.openxmlformats.org/officeDocument/2006/relationships/customXml" Target="../ink/ink1697.xml"/><Relationship Id="rId67" Type="http://schemas.openxmlformats.org/officeDocument/2006/relationships/image" Target="../media/image1628.png"/><Relationship Id="rId116" Type="http://schemas.openxmlformats.org/officeDocument/2006/relationships/customXml" Target="../ink/ink1732.xml"/><Relationship Id="rId137" Type="http://schemas.openxmlformats.org/officeDocument/2006/relationships/image" Target="../media/image1663.png"/><Relationship Id="rId158" Type="http://schemas.openxmlformats.org/officeDocument/2006/relationships/image" Target="../media/image1673.png"/><Relationship Id="rId20" Type="http://schemas.openxmlformats.org/officeDocument/2006/relationships/customXml" Target="../ink/ink1684.xml"/><Relationship Id="rId41" Type="http://schemas.openxmlformats.org/officeDocument/2006/relationships/image" Target="../media/image1615.png"/><Relationship Id="rId62" Type="http://schemas.openxmlformats.org/officeDocument/2006/relationships/customXml" Target="../ink/ink1705.xml"/><Relationship Id="rId83" Type="http://schemas.openxmlformats.org/officeDocument/2006/relationships/image" Target="../media/image1636.png"/><Relationship Id="rId88" Type="http://schemas.openxmlformats.org/officeDocument/2006/relationships/customXml" Target="../ink/ink1718.xml"/><Relationship Id="rId111" Type="http://schemas.openxmlformats.org/officeDocument/2006/relationships/image" Target="../media/image1650.png"/><Relationship Id="rId132" Type="http://schemas.openxmlformats.org/officeDocument/2006/relationships/customXml" Target="../ink/ink1740.xml"/><Relationship Id="rId153" Type="http://schemas.openxmlformats.org/officeDocument/2006/relationships/image" Target="../media/image1671.png"/><Relationship Id="rId174" Type="http://schemas.openxmlformats.org/officeDocument/2006/relationships/image" Target="../media/image1681.png"/><Relationship Id="rId179" Type="http://schemas.openxmlformats.org/officeDocument/2006/relationships/customXml" Target="../ink/ink1764.xml"/><Relationship Id="rId15" Type="http://schemas.openxmlformats.org/officeDocument/2006/relationships/image" Target="../media/image1602.png"/><Relationship Id="rId36" Type="http://schemas.openxmlformats.org/officeDocument/2006/relationships/customXml" Target="../ink/ink1692.xml"/><Relationship Id="rId57" Type="http://schemas.openxmlformats.org/officeDocument/2006/relationships/image" Target="../media/image1623.png"/><Relationship Id="rId106" Type="http://schemas.openxmlformats.org/officeDocument/2006/relationships/customXml" Target="../ink/ink1727.xml"/><Relationship Id="rId127" Type="http://schemas.openxmlformats.org/officeDocument/2006/relationships/image" Target="../media/image165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3.xm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9" Type="http://schemas.openxmlformats.org/officeDocument/2006/relationships/customXml" Target="../ink/ink96.xml"/><Relationship Id="rId21" Type="http://schemas.openxmlformats.org/officeDocument/2006/relationships/customXml" Target="../ink/ink87.xml"/><Relationship Id="rId34" Type="http://schemas.openxmlformats.org/officeDocument/2006/relationships/image" Target="../media/image93.png"/><Relationship Id="rId42" Type="http://schemas.openxmlformats.org/officeDocument/2006/relationships/image" Target="../media/image97.png"/><Relationship Id="rId47" Type="http://schemas.openxmlformats.org/officeDocument/2006/relationships/customXml" Target="../ink/ink100.xml"/><Relationship Id="rId50" Type="http://schemas.openxmlformats.org/officeDocument/2006/relationships/image" Target="../media/image101.png"/><Relationship Id="rId55" Type="http://schemas.openxmlformats.org/officeDocument/2006/relationships/customXml" Target="../ink/ink104.xml"/><Relationship Id="rId63" Type="http://schemas.openxmlformats.org/officeDocument/2006/relationships/customXml" Target="../ink/ink108.xml"/><Relationship Id="rId68" Type="http://schemas.openxmlformats.org/officeDocument/2006/relationships/image" Target="../media/image110.png"/><Relationship Id="rId76" Type="http://schemas.openxmlformats.org/officeDocument/2006/relationships/image" Target="../media/image114.png"/><Relationship Id="rId84" Type="http://schemas.openxmlformats.org/officeDocument/2006/relationships/image" Target="../media/image117.png"/><Relationship Id="rId7" Type="http://schemas.openxmlformats.org/officeDocument/2006/relationships/customXml" Target="../ink/ink80.xml"/><Relationship Id="rId71" Type="http://schemas.openxmlformats.org/officeDocument/2006/relationships/customXml" Target="../ink/ink112.xml"/><Relationship Id="rId2" Type="http://schemas.openxmlformats.org/officeDocument/2006/relationships/image" Target="../media/image77.png"/><Relationship Id="rId16" Type="http://schemas.openxmlformats.org/officeDocument/2006/relationships/image" Target="../media/image84.png"/><Relationship Id="rId29" Type="http://schemas.openxmlformats.org/officeDocument/2006/relationships/customXml" Target="../ink/ink91.xml"/><Relationship Id="rId11" Type="http://schemas.openxmlformats.org/officeDocument/2006/relationships/customXml" Target="../ink/ink82.xml"/><Relationship Id="rId24" Type="http://schemas.openxmlformats.org/officeDocument/2006/relationships/image" Target="../media/image88.png"/><Relationship Id="rId32" Type="http://schemas.openxmlformats.org/officeDocument/2006/relationships/image" Target="../media/image92.png"/><Relationship Id="rId37" Type="http://schemas.openxmlformats.org/officeDocument/2006/relationships/customXml" Target="../ink/ink95.xml"/><Relationship Id="rId40" Type="http://schemas.openxmlformats.org/officeDocument/2006/relationships/image" Target="../media/image96.png"/><Relationship Id="rId45" Type="http://schemas.openxmlformats.org/officeDocument/2006/relationships/customXml" Target="../ink/ink99.xml"/><Relationship Id="rId53" Type="http://schemas.openxmlformats.org/officeDocument/2006/relationships/customXml" Target="../ink/ink103.xml"/><Relationship Id="rId58" Type="http://schemas.openxmlformats.org/officeDocument/2006/relationships/image" Target="../media/image105.png"/><Relationship Id="rId66" Type="http://schemas.openxmlformats.org/officeDocument/2006/relationships/image" Target="../media/image109.png"/><Relationship Id="rId74" Type="http://schemas.openxmlformats.org/officeDocument/2006/relationships/image" Target="../media/image113.png"/><Relationship Id="rId79" Type="http://schemas.openxmlformats.org/officeDocument/2006/relationships/customXml" Target="../ink/ink116.xml"/><Relationship Id="rId5" Type="http://schemas.openxmlformats.org/officeDocument/2006/relationships/customXml" Target="../ink/ink79.xml"/><Relationship Id="rId61" Type="http://schemas.openxmlformats.org/officeDocument/2006/relationships/customXml" Target="../ink/ink107.xml"/><Relationship Id="rId82" Type="http://schemas.openxmlformats.org/officeDocument/2006/relationships/image" Target="../media/image116.png"/><Relationship Id="rId19" Type="http://schemas.openxmlformats.org/officeDocument/2006/relationships/customXml" Target="../ink/ink86.xml"/><Relationship Id="rId4" Type="http://schemas.openxmlformats.org/officeDocument/2006/relationships/image" Target="../media/image78.png"/><Relationship Id="rId9" Type="http://schemas.openxmlformats.org/officeDocument/2006/relationships/customXml" Target="../ink/ink81.xml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90.xml"/><Relationship Id="rId30" Type="http://schemas.openxmlformats.org/officeDocument/2006/relationships/image" Target="../media/image91.png"/><Relationship Id="rId35" Type="http://schemas.openxmlformats.org/officeDocument/2006/relationships/customXml" Target="../ink/ink94.xml"/><Relationship Id="rId43" Type="http://schemas.openxmlformats.org/officeDocument/2006/relationships/customXml" Target="../ink/ink98.xml"/><Relationship Id="rId48" Type="http://schemas.openxmlformats.org/officeDocument/2006/relationships/image" Target="../media/image100.png"/><Relationship Id="rId56" Type="http://schemas.openxmlformats.org/officeDocument/2006/relationships/image" Target="../media/image104.png"/><Relationship Id="rId64" Type="http://schemas.openxmlformats.org/officeDocument/2006/relationships/image" Target="../media/image108.png"/><Relationship Id="rId69" Type="http://schemas.openxmlformats.org/officeDocument/2006/relationships/customXml" Target="../ink/ink111.xml"/><Relationship Id="rId77" Type="http://schemas.openxmlformats.org/officeDocument/2006/relationships/customXml" Target="../ink/ink115.xml"/><Relationship Id="rId8" Type="http://schemas.openxmlformats.org/officeDocument/2006/relationships/image" Target="../media/image80.png"/><Relationship Id="rId51" Type="http://schemas.openxmlformats.org/officeDocument/2006/relationships/customXml" Target="../ink/ink102.xml"/><Relationship Id="rId72" Type="http://schemas.openxmlformats.org/officeDocument/2006/relationships/image" Target="../media/image112.png"/><Relationship Id="rId80" Type="http://schemas.openxmlformats.org/officeDocument/2006/relationships/image" Target="../media/image6.png"/><Relationship Id="rId85" Type="http://schemas.openxmlformats.org/officeDocument/2006/relationships/customXml" Target="../ink/ink119.xml"/><Relationship Id="rId3" Type="http://schemas.openxmlformats.org/officeDocument/2006/relationships/customXml" Target="../ink/ink78.xml"/><Relationship Id="rId12" Type="http://schemas.openxmlformats.org/officeDocument/2006/relationships/image" Target="../media/image82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33" Type="http://schemas.openxmlformats.org/officeDocument/2006/relationships/customXml" Target="../ink/ink93.xml"/><Relationship Id="rId38" Type="http://schemas.openxmlformats.org/officeDocument/2006/relationships/image" Target="../media/image95.png"/><Relationship Id="rId46" Type="http://schemas.openxmlformats.org/officeDocument/2006/relationships/image" Target="../media/image99.png"/><Relationship Id="rId59" Type="http://schemas.openxmlformats.org/officeDocument/2006/relationships/customXml" Target="../ink/ink106.xml"/><Relationship Id="rId67" Type="http://schemas.openxmlformats.org/officeDocument/2006/relationships/customXml" Target="../ink/ink110.xml"/><Relationship Id="rId20" Type="http://schemas.openxmlformats.org/officeDocument/2006/relationships/image" Target="../media/image86.png"/><Relationship Id="rId41" Type="http://schemas.openxmlformats.org/officeDocument/2006/relationships/customXml" Target="../ink/ink97.xml"/><Relationship Id="rId54" Type="http://schemas.openxmlformats.org/officeDocument/2006/relationships/image" Target="../media/image103.png"/><Relationship Id="rId62" Type="http://schemas.openxmlformats.org/officeDocument/2006/relationships/image" Target="../media/image107.png"/><Relationship Id="rId70" Type="http://schemas.openxmlformats.org/officeDocument/2006/relationships/image" Target="../media/image111.png"/><Relationship Id="rId75" Type="http://schemas.openxmlformats.org/officeDocument/2006/relationships/customXml" Target="../ink/ink114.xml"/><Relationship Id="rId83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0.png"/><Relationship Id="rId36" Type="http://schemas.openxmlformats.org/officeDocument/2006/relationships/image" Target="../media/image94.png"/><Relationship Id="rId49" Type="http://schemas.openxmlformats.org/officeDocument/2006/relationships/customXml" Target="../ink/ink101.xml"/><Relationship Id="rId57" Type="http://schemas.openxmlformats.org/officeDocument/2006/relationships/customXml" Target="../ink/ink105.xml"/><Relationship Id="rId10" Type="http://schemas.openxmlformats.org/officeDocument/2006/relationships/image" Target="../media/image81.png"/><Relationship Id="rId31" Type="http://schemas.openxmlformats.org/officeDocument/2006/relationships/customXml" Target="../ink/ink92.xml"/><Relationship Id="rId44" Type="http://schemas.openxmlformats.org/officeDocument/2006/relationships/image" Target="../media/image98.png"/><Relationship Id="rId52" Type="http://schemas.openxmlformats.org/officeDocument/2006/relationships/image" Target="../media/image102.png"/><Relationship Id="rId60" Type="http://schemas.openxmlformats.org/officeDocument/2006/relationships/image" Target="../media/image106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115.png"/><Relationship Id="rId81" Type="http://schemas.openxmlformats.org/officeDocument/2006/relationships/customXml" Target="../ink/ink117.xml"/><Relationship Id="rId86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5.xml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136.png"/><Relationship Id="rId21" Type="http://schemas.openxmlformats.org/officeDocument/2006/relationships/image" Target="../media/image127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140.png"/><Relationship Id="rId50" Type="http://schemas.openxmlformats.org/officeDocument/2006/relationships/customXml" Target="../ink/ink144.xml"/><Relationship Id="rId55" Type="http://schemas.openxmlformats.org/officeDocument/2006/relationships/image" Target="../media/image144.png"/><Relationship Id="rId63" Type="http://schemas.openxmlformats.org/officeDocument/2006/relationships/image" Target="../media/image148.png"/><Relationship Id="rId68" Type="http://schemas.openxmlformats.org/officeDocument/2006/relationships/customXml" Target="../ink/ink153.xml"/><Relationship Id="rId7" Type="http://schemas.openxmlformats.org/officeDocument/2006/relationships/customXml" Target="../ink/ink122.xml"/><Relationship Id="rId71" Type="http://schemas.openxmlformats.org/officeDocument/2006/relationships/image" Target="../media/image152.png"/><Relationship Id="rId2" Type="http://schemas.openxmlformats.org/officeDocument/2006/relationships/image" Target="../media/image119.png"/><Relationship Id="rId16" Type="http://schemas.openxmlformats.org/officeDocument/2006/relationships/customXml" Target="../ink/ink127.xml"/><Relationship Id="rId29" Type="http://schemas.openxmlformats.org/officeDocument/2006/relationships/image" Target="../media/image131.png"/><Relationship Id="rId11" Type="http://schemas.openxmlformats.org/officeDocument/2006/relationships/customXml" Target="../ink/ink124.xml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35.png"/><Relationship Id="rId40" Type="http://schemas.openxmlformats.org/officeDocument/2006/relationships/customXml" Target="../ink/ink139.xml"/><Relationship Id="rId45" Type="http://schemas.openxmlformats.org/officeDocument/2006/relationships/image" Target="../media/image139.png"/><Relationship Id="rId53" Type="http://schemas.openxmlformats.org/officeDocument/2006/relationships/image" Target="../media/image143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5" Type="http://schemas.openxmlformats.org/officeDocument/2006/relationships/customXml" Target="../ink/ink121.xml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141.png"/><Relationship Id="rId57" Type="http://schemas.openxmlformats.org/officeDocument/2006/relationships/image" Target="../media/image145.png"/><Relationship Id="rId61" Type="http://schemas.openxmlformats.org/officeDocument/2006/relationships/image" Target="../media/image147.png"/><Relationship Id="rId10" Type="http://schemas.openxmlformats.org/officeDocument/2006/relationships/image" Target="../media/image123.png"/><Relationship Id="rId19" Type="http://schemas.openxmlformats.org/officeDocument/2006/relationships/image" Target="../media/image126.png"/><Relationship Id="rId31" Type="http://schemas.openxmlformats.org/officeDocument/2006/relationships/image" Target="../media/image132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149.png"/><Relationship Id="rId73" Type="http://schemas.openxmlformats.org/officeDocument/2006/relationships/image" Target="../media/image153.png"/><Relationship Id="rId4" Type="http://schemas.openxmlformats.org/officeDocument/2006/relationships/image" Target="../media/image120.png"/><Relationship Id="rId9" Type="http://schemas.openxmlformats.org/officeDocument/2006/relationships/customXml" Target="../ink/ink123.xml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30.png"/><Relationship Id="rId30" Type="http://schemas.openxmlformats.org/officeDocument/2006/relationships/customXml" Target="../ink/ink134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image" Target="../media/image151.png"/><Relationship Id="rId8" Type="http://schemas.openxmlformats.org/officeDocument/2006/relationships/image" Target="../media/image122.png"/><Relationship Id="rId51" Type="http://schemas.openxmlformats.org/officeDocument/2006/relationships/image" Target="../media/image142.png"/><Relationship Id="rId72" Type="http://schemas.openxmlformats.org/officeDocument/2006/relationships/customXml" Target="../ink/ink155.xml"/><Relationship Id="rId3" Type="http://schemas.openxmlformats.org/officeDocument/2006/relationships/customXml" Target="../ink/ink120.xml"/><Relationship Id="rId12" Type="http://schemas.openxmlformats.org/officeDocument/2006/relationships/image" Target="../media/image6.png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146.png"/><Relationship Id="rId67" Type="http://schemas.openxmlformats.org/officeDocument/2006/relationships/image" Target="../media/image150.png"/><Relationship Id="rId20" Type="http://schemas.openxmlformats.org/officeDocument/2006/relationships/customXml" Target="../ink/ink129.xml"/><Relationship Id="rId41" Type="http://schemas.openxmlformats.org/officeDocument/2006/relationships/image" Target="../media/image137.png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.xml"/><Relationship Id="rId18" Type="http://schemas.openxmlformats.org/officeDocument/2006/relationships/image" Target="../media/image162.png"/><Relationship Id="rId26" Type="http://schemas.openxmlformats.org/officeDocument/2006/relationships/image" Target="../media/image166.png"/><Relationship Id="rId39" Type="http://schemas.openxmlformats.org/officeDocument/2006/relationships/customXml" Target="../ink/ink174.xml"/><Relationship Id="rId21" Type="http://schemas.openxmlformats.org/officeDocument/2006/relationships/customXml" Target="../ink/ink165.xml"/><Relationship Id="rId34" Type="http://schemas.openxmlformats.org/officeDocument/2006/relationships/image" Target="../media/image170.png"/><Relationship Id="rId42" Type="http://schemas.openxmlformats.org/officeDocument/2006/relationships/image" Target="../media/image174.png"/><Relationship Id="rId47" Type="http://schemas.openxmlformats.org/officeDocument/2006/relationships/customXml" Target="../ink/ink178.xml"/><Relationship Id="rId50" Type="http://schemas.openxmlformats.org/officeDocument/2006/relationships/image" Target="../media/image178.png"/><Relationship Id="rId55" Type="http://schemas.openxmlformats.org/officeDocument/2006/relationships/customXml" Target="../ink/ink182.xml"/><Relationship Id="rId63" Type="http://schemas.openxmlformats.org/officeDocument/2006/relationships/customXml" Target="../ink/ink186.xml"/><Relationship Id="rId68" Type="http://schemas.openxmlformats.org/officeDocument/2006/relationships/image" Target="../media/image187.png"/><Relationship Id="rId7" Type="http://schemas.openxmlformats.org/officeDocument/2006/relationships/customXml" Target="../ink/ink158.xml"/><Relationship Id="rId2" Type="http://schemas.openxmlformats.org/officeDocument/2006/relationships/image" Target="../media/image154.png"/><Relationship Id="rId16" Type="http://schemas.openxmlformats.org/officeDocument/2006/relationships/image" Target="../media/image161.png"/><Relationship Id="rId29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customXml" Target="../ink/ink160.xml"/><Relationship Id="rId24" Type="http://schemas.openxmlformats.org/officeDocument/2006/relationships/image" Target="../media/image165.png"/><Relationship Id="rId32" Type="http://schemas.openxmlformats.org/officeDocument/2006/relationships/image" Target="../media/image169.png"/><Relationship Id="rId37" Type="http://schemas.openxmlformats.org/officeDocument/2006/relationships/customXml" Target="../ink/ink173.xml"/><Relationship Id="rId40" Type="http://schemas.openxmlformats.org/officeDocument/2006/relationships/image" Target="../media/image173.png"/><Relationship Id="rId45" Type="http://schemas.openxmlformats.org/officeDocument/2006/relationships/customXml" Target="../ink/ink177.xml"/><Relationship Id="rId53" Type="http://schemas.openxmlformats.org/officeDocument/2006/relationships/customXml" Target="../ink/ink181.xml"/><Relationship Id="rId58" Type="http://schemas.openxmlformats.org/officeDocument/2006/relationships/image" Target="../media/image182.png"/><Relationship Id="rId66" Type="http://schemas.openxmlformats.org/officeDocument/2006/relationships/image" Target="../media/image186.png"/><Relationship Id="rId5" Type="http://schemas.openxmlformats.org/officeDocument/2006/relationships/customXml" Target="../ink/ink157.xml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67.png"/><Relationship Id="rId36" Type="http://schemas.openxmlformats.org/officeDocument/2006/relationships/image" Target="../media/image171.png"/><Relationship Id="rId49" Type="http://schemas.openxmlformats.org/officeDocument/2006/relationships/customXml" Target="../ink/ink179.xml"/><Relationship Id="rId57" Type="http://schemas.openxmlformats.org/officeDocument/2006/relationships/customXml" Target="../ink/ink183.xml"/><Relationship Id="rId61" Type="http://schemas.openxmlformats.org/officeDocument/2006/relationships/customXml" Target="../ink/ink185.xml"/><Relationship Id="rId10" Type="http://schemas.openxmlformats.org/officeDocument/2006/relationships/image" Target="../media/image158.png"/><Relationship Id="rId19" Type="http://schemas.openxmlformats.org/officeDocument/2006/relationships/customXml" Target="../ink/ink164.xml"/><Relationship Id="rId31" Type="http://schemas.openxmlformats.org/officeDocument/2006/relationships/customXml" Target="../ink/ink170.xml"/><Relationship Id="rId44" Type="http://schemas.openxmlformats.org/officeDocument/2006/relationships/image" Target="../media/image175.png"/><Relationship Id="rId52" Type="http://schemas.openxmlformats.org/officeDocument/2006/relationships/image" Target="../media/image179.png"/><Relationship Id="rId60" Type="http://schemas.openxmlformats.org/officeDocument/2006/relationships/image" Target="../media/image183.png"/><Relationship Id="rId65" Type="http://schemas.openxmlformats.org/officeDocument/2006/relationships/customXml" Target="../ink/ink187.xml"/><Relationship Id="rId4" Type="http://schemas.openxmlformats.org/officeDocument/2006/relationships/image" Target="../media/image155.png"/><Relationship Id="rId9" Type="http://schemas.openxmlformats.org/officeDocument/2006/relationships/customXml" Target="../ink/ink159.xml"/><Relationship Id="rId14" Type="http://schemas.openxmlformats.org/officeDocument/2006/relationships/image" Target="../media/image160.png"/><Relationship Id="rId22" Type="http://schemas.openxmlformats.org/officeDocument/2006/relationships/image" Target="../media/image164.png"/><Relationship Id="rId27" Type="http://schemas.openxmlformats.org/officeDocument/2006/relationships/customXml" Target="../ink/ink168.xml"/><Relationship Id="rId30" Type="http://schemas.openxmlformats.org/officeDocument/2006/relationships/image" Target="../media/image168.png"/><Relationship Id="rId35" Type="http://schemas.openxmlformats.org/officeDocument/2006/relationships/customXml" Target="../ink/ink172.xml"/><Relationship Id="rId43" Type="http://schemas.openxmlformats.org/officeDocument/2006/relationships/customXml" Target="../ink/ink176.xml"/><Relationship Id="rId48" Type="http://schemas.openxmlformats.org/officeDocument/2006/relationships/image" Target="../media/image177.png"/><Relationship Id="rId56" Type="http://schemas.openxmlformats.org/officeDocument/2006/relationships/image" Target="../media/image181.png"/><Relationship Id="rId64" Type="http://schemas.openxmlformats.org/officeDocument/2006/relationships/image" Target="../media/image185.png"/><Relationship Id="rId69" Type="http://schemas.openxmlformats.org/officeDocument/2006/relationships/customXml" Target="../ink/ink189.xml"/><Relationship Id="rId8" Type="http://schemas.openxmlformats.org/officeDocument/2006/relationships/image" Target="../media/image157.png"/><Relationship Id="rId51" Type="http://schemas.openxmlformats.org/officeDocument/2006/relationships/customXml" Target="../ink/ink180.xml"/><Relationship Id="rId3" Type="http://schemas.openxmlformats.org/officeDocument/2006/relationships/customXml" Target="../ink/ink156.xml"/><Relationship Id="rId12" Type="http://schemas.openxmlformats.org/officeDocument/2006/relationships/image" Target="../media/image159.png"/><Relationship Id="rId17" Type="http://schemas.openxmlformats.org/officeDocument/2006/relationships/customXml" Target="../ink/ink163.xml"/><Relationship Id="rId25" Type="http://schemas.openxmlformats.org/officeDocument/2006/relationships/customXml" Target="../ink/ink167.xml"/><Relationship Id="rId33" Type="http://schemas.openxmlformats.org/officeDocument/2006/relationships/customXml" Target="../ink/ink171.xml"/><Relationship Id="rId38" Type="http://schemas.openxmlformats.org/officeDocument/2006/relationships/image" Target="../media/image172.png"/><Relationship Id="rId46" Type="http://schemas.openxmlformats.org/officeDocument/2006/relationships/image" Target="../media/image176.png"/><Relationship Id="rId59" Type="http://schemas.openxmlformats.org/officeDocument/2006/relationships/customXml" Target="../ink/ink184.xml"/><Relationship Id="rId67" Type="http://schemas.openxmlformats.org/officeDocument/2006/relationships/customXml" Target="../ink/ink188.xml"/><Relationship Id="rId20" Type="http://schemas.openxmlformats.org/officeDocument/2006/relationships/image" Target="../media/image163.png"/><Relationship Id="rId41" Type="http://schemas.openxmlformats.org/officeDocument/2006/relationships/customXml" Target="../ink/ink175.xml"/><Relationship Id="rId54" Type="http://schemas.openxmlformats.org/officeDocument/2006/relationships/image" Target="../media/image180.png"/><Relationship Id="rId62" Type="http://schemas.openxmlformats.org/officeDocument/2006/relationships/image" Target="../media/image184.png"/><Relationship Id="rId70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2.xml"/><Relationship Id="rId117" Type="http://schemas.openxmlformats.org/officeDocument/2006/relationships/image" Target="../media/image242.png"/><Relationship Id="rId21" Type="http://schemas.openxmlformats.org/officeDocument/2006/relationships/image" Target="../media/image198.png"/><Relationship Id="rId42" Type="http://schemas.openxmlformats.org/officeDocument/2006/relationships/customXml" Target="../ink/ink210.xml"/><Relationship Id="rId47" Type="http://schemas.openxmlformats.org/officeDocument/2006/relationships/image" Target="../media/image211.png"/><Relationship Id="rId63" Type="http://schemas.openxmlformats.org/officeDocument/2006/relationships/image" Target="../media/image218.png"/><Relationship Id="rId68" Type="http://schemas.openxmlformats.org/officeDocument/2006/relationships/customXml" Target="../ink/ink223.xml"/><Relationship Id="rId84" Type="http://schemas.openxmlformats.org/officeDocument/2006/relationships/image" Target="../media/image227.png"/><Relationship Id="rId89" Type="http://schemas.openxmlformats.org/officeDocument/2006/relationships/customXml" Target="../ink/ink234.xml"/><Relationship Id="rId112" Type="http://schemas.openxmlformats.org/officeDocument/2006/relationships/customXml" Target="../ink/ink247.xml"/><Relationship Id="rId133" Type="http://schemas.openxmlformats.org/officeDocument/2006/relationships/image" Target="../media/image250.png"/><Relationship Id="rId138" Type="http://schemas.openxmlformats.org/officeDocument/2006/relationships/customXml" Target="../ink/ink260.xml"/><Relationship Id="rId154" Type="http://schemas.openxmlformats.org/officeDocument/2006/relationships/customXml" Target="../ink/ink268.xml"/><Relationship Id="rId159" Type="http://schemas.openxmlformats.org/officeDocument/2006/relationships/image" Target="../media/image263.png"/><Relationship Id="rId175" Type="http://schemas.openxmlformats.org/officeDocument/2006/relationships/image" Target="../media/image271.png"/><Relationship Id="rId170" Type="http://schemas.openxmlformats.org/officeDocument/2006/relationships/customXml" Target="../ink/ink276.xml"/><Relationship Id="rId16" Type="http://schemas.openxmlformats.org/officeDocument/2006/relationships/customXml" Target="../ink/ink197.xml"/><Relationship Id="rId107" Type="http://schemas.openxmlformats.org/officeDocument/2006/relationships/customXml" Target="../ink/ink244.xml"/><Relationship Id="rId11" Type="http://schemas.openxmlformats.org/officeDocument/2006/relationships/image" Target="../media/image193.png"/><Relationship Id="rId32" Type="http://schemas.openxmlformats.org/officeDocument/2006/relationships/customXml" Target="../ink/ink205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8.xml"/><Relationship Id="rId74" Type="http://schemas.openxmlformats.org/officeDocument/2006/relationships/image" Target="../media/image222.png"/><Relationship Id="rId79" Type="http://schemas.openxmlformats.org/officeDocument/2006/relationships/customXml" Target="../ink/ink229.xml"/><Relationship Id="rId102" Type="http://schemas.openxmlformats.org/officeDocument/2006/relationships/customXml" Target="../ink/ink241.xml"/><Relationship Id="rId123" Type="http://schemas.openxmlformats.org/officeDocument/2006/relationships/image" Target="../media/image245.png"/><Relationship Id="rId128" Type="http://schemas.openxmlformats.org/officeDocument/2006/relationships/customXml" Target="../ink/ink255.xml"/><Relationship Id="rId144" Type="http://schemas.openxmlformats.org/officeDocument/2006/relationships/customXml" Target="../ink/ink263.xml"/><Relationship Id="rId149" Type="http://schemas.openxmlformats.org/officeDocument/2006/relationships/image" Target="../media/image258.png"/><Relationship Id="rId5" Type="http://schemas.openxmlformats.org/officeDocument/2006/relationships/image" Target="../media/image190.png"/><Relationship Id="rId90" Type="http://schemas.openxmlformats.org/officeDocument/2006/relationships/image" Target="../media/image230.png"/><Relationship Id="rId95" Type="http://schemas.openxmlformats.org/officeDocument/2006/relationships/customXml" Target="../ink/ink237.xml"/><Relationship Id="rId160" Type="http://schemas.openxmlformats.org/officeDocument/2006/relationships/customXml" Target="../ink/ink271.xml"/><Relationship Id="rId165" Type="http://schemas.openxmlformats.org/officeDocument/2006/relationships/image" Target="../media/image266.png"/><Relationship Id="rId181" Type="http://schemas.openxmlformats.org/officeDocument/2006/relationships/image" Target="../media/image274.png"/><Relationship Id="rId186" Type="http://schemas.openxmlformats.org/officeDocument/2006/relationships/customXml" Target="../ink/ink284.xml"/><Relationship Id="rId22" Type="http://schemas.openxmlformats.org/officeDocument/2006/relationships/customXml" Target="../ink/ink200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3.xml"/><Relationship Id="rId64" Type="http://schemas.openxmlformats.org/officeDocument/2006/relationships/customXml" Target="../ink/ink221.xml"/><Relationship Id="rId69" Type="http://schemas.openxmlformats.org/officeDocument/2006/relationships/image" Target="../media/image220.png"/><Relationship Id="rId113" Type="http://schemas.openxmlformats.org/officeDocument/2006/relationships/image" Target="../media/image240.png"/><Relationship Id="rId118" Type="http://schemas.openxmlformats.org/officeDocument/2006/relationships/customXml" Target="../ink/ink250.xml"/><Relationship Id="rId134" Type="http://schemas.openxmlformats.org/officeDocument/2006/relationships/customXml" Target="../ink/ink258.xml"/><Relationship Id="rId139" Type="http://schemas.openxmlformats.org/officeDocument/2006/relationships/image" Target="../media/image253.png"/><Relationship Id="rId80" Type="http://schemas.openxmlformats.org/officeDocument/2006/relationships/image" Target="../media/image225.png"/><Relationship Id="rId85" Type="http://schemas.openxmlformats.org/officeDocument/2006/relationships/customXml" Target="../ink/ink232.xml"/><Relationship Id="rId150" Type="http://schemas.openxmlformats.org/officeDocument/2006/relationships/customXml" Target="../ink/ink266.xml"/><Relationship Id="rId155" Type="http://schemas.openxmlformats.org/officeDocument/2006/relationships/image" Target="../media/image261.png"/><Relationship Id="rId171" Type="http://schemas.openxmlformats.org/officeDocument/2006/relationships/image" Target="../media/image269.png"/><Relationship Id="rId176" Type="http://schemas.openxmlformats.org/officeDocument/2006/relationships/customXml" Target="../ink/ink279.xml"/><Relationship Id="rId12" Type="http://schemas.openxmlformats.org/officeDocument/2006/relationships/customXml" Target="../ink/ink195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8.xml"/><Relationship Id="rId59" Type="http://schemas.openxmlformats.org/officeDocument/2006/relationships/image" Target="../media/image28.png"/><Relationship Id="rId103" Type="http://schemas.openxmlformats.org/officeDocument/2006/relationships/customXml" Target="../ink/ink242.xml"/><Relationship Id="rId108" Type="http://schemas.openxmlformats.org/officeDocument/2006/relationships/customXml" Target="../ink/ink245.xml"/><Relationship Id="rId124" Type="http://schemas.openxmlformats.org/officeDocument/2006/relationships/customXml" Target="../ink/ink253.xml"/><Relationship Id="rId129" Type="http://schemas.openxmlformats.org/officeDocument/2006/relationships/image" Target="../media/image248.png"/><Relationship Id="rId54" Type="http://schemas.openxmlformats.org/officeDocument/2006/relationships/customXml" Target="../ink/ink216.xml"/><Relationship Id="rId70" Type="http://schemas.openxmlformats.org/officeDocument/2006/relationships/customXml" Target="../ink/ink224.xml"/><Relationship Id="rId75" Type="http://schemas.openxmlformats.org/officeDocument/2006/relationships/customXml" Target="../ink/ink227.xml"/><Relationship Id="rId91" Type="http://schemas.openxmlformats.org/officeDocument/2006/relationships/customXml" Target="../ink/ink235.xml"/><Relationship Id="rId96" Type="http://schemas.openxmlformats.org/officeDocument/2006/relationships/customXml" Target="../ink/ink238.xml"/><Relationship Id="rId140" Type="http://schemas.openxmlformats.org/officeDocument/2006/relationships/customXml" Target="../ink/ink261.xml"/><Relationship Id="rId145" Type="http://schemas.openxmlformats.org/officeDocument/2006/relationships/image" Target="../media/image256.png"/><Relationship Id="rId161" Type="http://schemas.openxmlformats.org/officeDocument/2006/relationships/image" Target="../media/image264.png"/><Relationship Id="rId166" Type="http://schemas.openxmlformats.org/officeDocument/2006/relationships/customXml" Target="../ink/ink274.xml"/><Relationship Id="rId182" Type="http://schemas.openxmlformats.org/officeDocument/2006/relationships/customXml" Target="../ink/ink282.xml"/><Relationship Id="rId187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23" Type="http://schemas.openxmlformats.org/officeDocument/2006/relationships/image" Target="../media/image199.png"/><Relationship Id="rId28" Type="http://schemas.openxmlformats.org/officeDocument/2006/relationships/customXml" Target="../ink/ink203.xml"/><Relationship Id="rId49" Type="http://schemas.openxmlformats.org/officeDocument/2006/relationships/image" Target="../media/image212.png"/><Relationship Id="rId114" Type="http://schemas.openxmlformats.org/officeDocument/2006/relationships/customXml" Target="../ink/ink248.xml"/><Relationship Id="rId119" Type="http://schemas.openxmlformats.org/officeDocument/2006/relationships/image" Target="../media/image243.png"/><Relationship Id="rId44" Type="http://schemas.openxmlformats.org/officeDocument/2006/relationships/customXml" Target="../ink/ink211.xml"/><Relationship Id="rId60" Type="http://schemas.openxmlformats.org/officeDocument/2006/relationships/customXml" Target="../ink/ink219.xml"/><Relationship Id="rId65" Type="http://schemas.openxmlformats.org/officeDocument/2006/relationships/image" Target="../media/image6.png"/><Relationship Id="rId81" Type="http://schemas.openxmlformats.org/officeDocument/2006/relationships/customXml" Target="../ink/ink230.xml"/><Relationship Id="rId86" Type="http://schemas.openxmlformats.org/officeDocument/2006/relationships/image" Target="../media/image228.png"/><Relationship Id="rId130" Type="http://schemas.openxmlformats.org/officeDocument/2006/relationships/customXml" Target="../ink/ink256.xml"/><Relationship Id="rId135" Type="http://schemas.openxmlformats.org/officeDocument/2006/relationships/image" Target="../media/image251.png"/><Relationship Id="rId151" Type="http://schemas.openxmlformats.org/officeDocument/2006/relationships/image" Target="../media/image259.png"/><Relationship Id="rId156" Type="http://schemas.openxmlformats.org/officeDocument/2006/relationships/customXml" Target="../ink/ink269.xml"/><Relationship Id="rId177" Type="http://schemas.openxmlformats.org/officeDocument/2006/relationships/image" Target="../media/image272.png"/><Relationship Id="rId172" Type="http://schemas.openxmlformats.org/officeDocument/2006/relationships/customXml" Target="../ink/ink277.xml"/><Relationship Id="rId13" Type="http://schemas.openxmlformats.org/officeDocument/2006/relationships/image" Target="../media/image194.png"/><Relationship Id="rId18" Type="http://schemas.openxmlformats.org/officeDocument/2006/relationships/customXml" Target="../ink/ink198.xml"/><Relationship Id="rId39" Type="http://schemas.openxmlformats.org/officeDocument/2006/relationships/image" Target="../media/image207.png"/><Relationship Id="rId109" Type="http://schemas.openxmlformats.org/officeDocument/2006/relationships/image" Target="../media/image238.png"/><Relationship Id="rId34" Type="http://schemas.openxmlformats.org/officeDocument/2006/relationships/customXml" Target="../ink/ink206.xml"/><Relationship Id="rId50" Type="http://schemas.openxmlformats.org/officeDocument/2006/relationships/customXml" Target="../ink/ink214.xml"/><Relationship Id="rId55" Type="http://schemas.openxmlformats.org/officeDocument/2006/relationships/image" Target="../media/image215.png"/><Relationship Id="rId76" Type="http://schemas.openxmlformats.org/officeDocument/2006/relationships/image" Target="../media/image223.png"/><Relationship Id="rId97" Type="http://schemas.openxmlformats.org/officeDocument/2006/relationships/image" Target="../media/image233.png"/><Relationship Id="rId104" Type="http://schemas.openxmlformats.org/officeDocument/2006/relationships/image" Target="../media/image236.png"/><Relationship Id="rId120" Type="http://schemas.openxmlformats.org/officeDocument/2006/relationships/customXml" Target="../ink/ink251.xml"/><Relationship Id="rId125" Type="http://schemas.openxmlformats.org/officeDocument/2006/relationships/image" Target="../media/image246.png"/><Relationship Id="rId141" Type="http://schemas.openxmlformats.org/officeDocument/2006/relationships/image" Target="../media/image254.png"/><Relationship Id="rId146" Type="http://schemas.openxmlformats.org/officeDocument/2006/relationships/customXml" Target="../ink/ink264.xml"/><Relationship Id="rId167" Type="http://schemas.openxmlformats.org/officeDocument/2006/relationships/image" Target="../media/image267.png"/><Relationship Id="rId188" Type="http://schemas.openxmlformats.org/officeDocument/2006/relationships/customXml" Target="../ink/ink285.xml"/><Relationship Id="rId7" Type="http://schemas.openxmlformats.org/officeDocument/2006/relationships/image" Target="../media/image191.png"/><Relationship Id="rId71" Type="http://schemas.openxmlformats.org/officeDocument/2006/relationships/customXml" Target="../ink/ink225.xml"/><Relationship Id="rId92" Type="http://schemas.openxmlformats.org/officeDocument/2006/relationships/image" Target="../media/image231.png"/><Relationship Id="rId162" Type="http://schemas.openxmlformats.org/officeDocument/2006/relationships/customXml" Target="../ink/ink272.xml"/><Relationship Id="rId183" Type="http://schemas.openxmlformats.org/officeDocument/2006/relationships/image" Target="../media/image275.png"/><Relationship Id="rId2" Type="http://schemas.openxmlformats.org/officeDocument/2006/relationships/customXml" Target="../ink/ink190.xml"/><Relationship Id="rId29" Type="http://schemas.openxmlformats.org/officeDocument/2006/relationships/image" Target="../media/image202.png"/><Relationship Id="rId24" Type="http://schemas.openxmlformats.org/officeDocument/2006/relationships/customXml" Target="../ink/ink201.xml"/><Relationship Id="rId40" Type="http://schemas.openxmlformats.org/officeDocument/2006/relationships/customXml" Target="../ink/ink209.xml"/><Relationship Id="rId45" Type="http://schemas.openxmlformats.org/officeDocument/2006/relationships/image" Target="../media/image210.png"/><Relationship Id="rId66" Type="http://schemas.openxmlformats.org/officeDocument/2006/relationships/customXml" Target="../ink/ink222.xml"/><Relationship Id="rId87" Type="http://schemas.openxmlformats.org/officeDocument/2006/relationships/customXml" Target="../ink/ink233.xml"/><Relationship Id="rId110" Type="http://schemas.openxmlformats.org/officeDocument/2006/relationships/customXml" Target="../ink/ink246.xml"/><Relationship Id="rId115" Type="http://schemas.openxmlformats.org/officeDocument/2006/relationships/image" Target="../media/image241.png"/><Relationship Id="rId131" Type="http://schemas.openxmlformats.org/officeDocument/2006/relationships/image" Target="../media/image249.png"/><Relationship Id="rId136" Type="http://schemas.openxmlformats.org/officeDocument/2006/relationships/customXml" Target="../ink/ink259.xml"/><Relationship Id="rId157" Type="http://schemas.openxmlformats.org/officeDocument/2006/relationships/image" Target="../media/image262.png"/><Relationship Id="rId178" Type="http://schemas.openxmlformats.org/officeDocument/2006/relationships/customXml" Target="../ink/ink280.xml"/><Relationship Id="rId61" Type="http://schemas.openxmlformats.org/officeDocument/2006/relationships/image" Target="../media/image217.png"/><Relationship Id="rId82" Type="http://schemas.openxmlformats.org/officeDocument/2006/relationships/image" Target="../media/image226.png"/><Relationship Id="rId152" Type="http://schemas.openxmlformats.org/officeDocument/2006/relationships/customXml" Target="../ink/ink267.xml"/><Relationship Id="rId173" Type="http://schemas.openxmlformats.org/officeDocument/2006/relationships/image" Target="../media/image270.png"/><Relationship Id="rId19" Type="http://schemas.openxmlformats.org/officeDocument/2006/relationships/image" Target="../media/image197.png"/><Relationship Id="rId14" Type="http://schemas.openxmlformats.org/officeDocument/2006/relationships/customXml" Target="../ink/ink196.xml"/><Relationship Id="rId30" Type="http://schemas.openxmlformats.org/officeDocument/2006/relationships/customXml" Target="../ink/ink204.xml"/><Relationship Id="rId35" Type="http://schemas.openxmlformats.org/officeDocument/2006/relationships/image" Target="../media/image205.png"/><Relationship Id="rId56" Type="http://schemas.openxmlformats.org/officeDocument/2006/relationships/customXml" Target="../ink/ink217.xml"/><Relationship Id="rId77" Type="http://schemas.openxmlformats.org/officeDocument/2006/relationships/customXml" Target="../ink/ink228.xml"/><Relationship Id="rId100" Type="http://schemas.openxmlformats.org/officeDocument/2006/relationships/customXml" Target="../ink/ink240.xml"/><Relationship Id="rId105" Type="http://schemas.openxmlformats.org/officeDocument/2006/relationships/customXml" Target="../ink/ink243.xml"/><Relationship Id="rId126" Type="http://schemas.openxmlformats.org/officeDocument/2006/relationships/customXml" Target="../ink/ink254.xml"/><Relationship Id="rId147" Type="http://schemas.openxmlformats.org/officeDocument/2006/relationships/image" Target="../media/image257.png"/><Relationship Id="rId168" Type="http://schemas.openxmlformats.org/officeDocument/2006/relationships/customXml" Target="../ink/ink275.xml"/><Relationship Id="rId8" Type="http://schemas.openxmlformats.org/officeDocument/2006/relationships/customXml" Target="../ink/ink193.xml"/><Relationship Id="rId51" Type="http://schemas.openxmlformats.org/officeDocument/2006/relationships/image" Target="../media/image213.png"/><Relationship Id="rId72" Type="http://schemas.openxmlformats.org/officeDocument/2006/relationships/image" Target="../media/image221.png"/><Relationship Id="rId93" Type="http://schemas.openxmlformats.org/officeDocument/2006/relationships/customXml" Target="../ink/ink236.xml"/><Relationship Id="rId98" Type="http://schemas.openxmlformats.org/officeDocument/2006/relationships/customXml" Target="../ink/ink239.xml"/><Relationship Id="rId121" Type="http://schemas.openxmlformats.org/officeDocument/2006/relationships/image" Target="../media/image244.png"/><Relationship Id="rId142" Type="http://schemas.openxmlformats.org/officeDocument/2006/relationships/customXml" Target="../ink/ink262.xml"/><Relationship Id="rId163" Type="http://schemas.openxmlformats.org/officeDocument/2006/relationships/image" Target="../media/image265.png"/><Relationship Id="rId184" Type="http://schemas.openxmlformats.org/officeDocument/2006/relationships/customXml" Target="../ink/ink283.xml"/><Relationship Id="rId189" Type="http://schemas.openxmlformats.org/officeDocument/2006/relationships/image" Target="../media/image278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2.xml"/><Relationship Id="rId67" Type="http://schemas.openxmlformats.org/officeDocument/2006/relationships/image" Target="../media/image219.png"/><Relationship Id="rId116" Type="http://schemas.openxmlformats.org/officeDocument/2006/relationships/customXml" Target="../ink/ink249.xml"/><Relationship Id="rId137" Type="http://schemas.openxmlformats.org/officeDocument/2006/relationships/image" Target="../media/image252.png"/><Relationship Id="rId158" Type="http://schemas.openxmlformats.org/officeDocument/2006/relationships/customXml" Target="../ink/ink270.xml"/><Relationship Id="rId20" Type="http://schemas.openxmlformats.org/officeDocument/2006/relationships/customXml" Target="../ink/ink199.xml"/><Relationship Id="rId41" Type="http://schemas.openxmlformats.org/officeDocument/2006/relationships/image" Target="../media/image208.png"/><Relationship Id="rId62" Type="http://schemas.openxmlformats.org/officeDocument/2006/relationships/customXml" Target="../ink/ink220.xml"/><Relationship Id="rId83" Type="http://schemas.openxmlformats.org/officeDocument/2006/relationships/customXml" Target="../ink/ink231.xml"/><Relationship Id="rId88" Type="http://schemas.openxmlformats.org/officeDocument/2006/relationships/image" Target="../media/image229.png"/><Relationship Id="rId111" Type="http://schemas.openxmlformats.org/officeDocument/2006/relationships/image" Target="../media/image239.png"/><Relationship Id="rId132" Type="http://schemas.openxmlformats.org/officeDocument/2006/relationships/customXml" Target="../ink/ink257.xml"/><Relationship Id="rId153" Type="http://schemas.openxmlformats.org/officeDocument/2006/relationships/image" Target="../media/image260.png"/><Relationship Id="rId174" Type="http://schemas.openxmlformats.org/officeDocument/2006/relationships/customXml" Target="../ink/ink278.xml"/><Relationship Id="rId179" Type="http://schemas.openxmlformats.org/officeDocument/2006/relationships/image" Target="../media/image273.png"/><Relationship Id="rId15" Type="http://schemas.openxmlformats.org/officeDocument/2006/relationships/image" Target="../media/image195.png"/><Relationship Id="rId36" Type="http://schemas.openxmlformats.org/officeDocument/2006/relationships/customXml" Target="../ink/ink207.xml"/><Relationship Id="rId57" Type="http://schemas.openxmlformats.org/officeDocument/2006/relationships/image" Target="../media/image216.png"/><Relationship Id="rId106" Type="http://schemas.openxmlformats.org/officeDocument/2006/relationships/image" Target="../media/image237.png"/><Relationship Id="rId127" Type="http://schemas.openxmlformats.org/officeDocument/2006/relationships/image" Target="../media/image247.png"/><Relationship Id="rId10" Type="http://schemas.openxmlformats.org/officeDocument/2006/relationships/customXml" Target="../ink/ink194.xml"/><Relationship Id="rId31" Type="http://schemas.openxmlformats.org/officeDocument/2006/relationships/image" Target="../media/image203.png"/><Relationship Id="rId52" Type="http://schemas.openxmlformats.org/officeDocument/2006/relationships/customXml" Target="../ink/ink215.xml"/><Relationship Id="rId73" Type="http://schemas.openxmlformats.org/officeDocument/2006/relationships/customXml" Target="../ink/ink226.xml"/><Relationship Id="rId78" Type="http://schemas.openxmlformats.org/officeDocument/2006/relationships/image" Target="../media/image224.png"/><Relationship Id="rId94" Type="http://schemas.openxmlformats.org/officeDocument/2006/relationships/image" Target="../media/image232.png"/><Relationship Id="rId99" Type="http://schemas.openxmlformats.org/officeDocument/2006/relationships/image" Target="../media/image234.png"/><Relationship Id="rId101" Type="http://schemas.openxmlformats.org/officeDocument/2006/relationships/image" Target="../media/image235.png"/><Relationship Id="rId122" Type="http://schemas.openxmlformats.org/officeDocument/2006/relationships/customXml" Target="../ink/ink252.xml"/><Relationship Id="rId143" Type="http://schemas.openxmlformats.org/officeDocument/2006/relationships/image" Target="../media/image255.png"/><Relationship Id="rId148" Type="http://schemas.openxmlformats.org/officeDocument/2006/relationships/customXml" Target="../ink/ink265.xml"/><Relationship Id="rId164" Type="http://schemas.openxmlformats.org/officeDocument/2006/relationships/customXml" Target="../ink/ink273.xml"/><Relationship Id="rId169" Type="http://schemas.openxmlformats.org/officeDocument/2006/relationships/image" Target="../media/image268.png"/><Relationship Id="rId185" Type="http://schemas.openxmlformats.org/officeDocument/2006/relationships/image" Target="../media/image276.png"/><Relationship Id="rId4" Type="http://schemas.openxmlformats.org/officeDocument/2006/relationships/customXml" Target="../ink/ink191.xml"/><Relationship Id="rId9" Type="http://schemas.openxmlformats.org/officeDocument/2006/relationships/image" Target="../media/image192.png"/><Relationship Id="rId180" Type="http://schemas.openxmlformats.org/officeDocument/2006/relationships/customXml" Target="../ink/ink2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9.xml"/><Relationship Id="rId13" Type="http://schemas.openxmlformats.org/officeDocument/2006/relationships/image" Target="../media/image284.png"/><Relationship Id="rId18" Type="http://schemas.openxmlformats.org/officeDocument/2006/relationships/customXml" Target="../ink/ink294.xml"/><Relationship Id="rId26" Type="http://schemas.openxmlformats.org/officeDocument/2006/relationships/customXml" Target="../ink/ink298.xml"/><Relationship Id="rId3" Type="http://schemas.openxmlformats.org/officeDocument/2006/relationships/image" Target="../media/image279.png"/><Relationship Id="rId21" Type="http://schemas.openxmlformats.org/officeDocument/2006/relationships/image" Target="../media/image288.png"/><Relationship Id="rId7" Type="http://schemas.openxmlformats.org/officeDocument/2006/relationships/image" Target="../media/image281.png"/><Relationship Id="rId12" Type="http://schemas.openxmlformats.org/officeDocument/2006/relationships/customXml" Target="../ink/ink291.xml"/><Relationship Id="rId17" Type="http://schemas.openxmlformats.org/officeDocument/2006/relationships/image" Target="../media/image286.png"/><Relationship Id="rId25" Type="http://schemas.openxmlformats.org/officeDocument/2006/relationships/image" Target="../media/image290.png"/><Relationship Id="rId2" Type="http://schemas.openxmlformats.org/officeDocument/2006/relationships/customXml" Target="../ink/ink286.xml"/><Relationship Id="rId16" Type="http://schemas.openxmlformats.org/officeDocument/2006/relationships/customXml" Target="../ink/ink293.xml"/><Relationship Id="rId20" Type="http://schemas.openxmlformats.org/officeDocument/2006/relationships/customXml" Target="../ink/ink295.xml"/><Relationship Id="rId29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8.xml"/><Relationship Id="rId11" Type="http://schemas.openxmlformats.org/officeDocument/2006/relationships/image" Target="../media/image283.png"/><Relationship Id="rId24" Type="http://schemas.openxmlformats.org/officeDocument/2006/relationships/customXml" Target="../ink/ink297.xml"/><Relationship Id="rId5" Type="http://schemas.openxmlformats.org/officeDocument/2006/relationships/image" Target="../media/image280.png"/><Relationship Id="rId15" Type="http://schemas.openxmlformats.org/officeDocument/2006/relationships/image" Target="../media/image285.png"/><Relationship Id="rId23" Type="http://schemas.openxmlformats.org/officeDocument/2006/relationships/image" Target="../media/image289.png"/><Relationship Id="rId28" Type="http://schemas.openxmlformats.org/officeDocument/2006/relationships/customXml" Target="../ink/ink299.xml"/><Relationship Id="rId10" Type="http://schemas.openxmlformats.org/officeDocument/2006/relationships/customXml" Target="../ink/ink290.xml"/><Relationship Id="rId19" Type="http://schemas.openxmlformats.org/officeDocument/2006/relationships/image" Target="../media/image287.png"/><Relationship Id="rId4" Type="http://schemas.openxmlformats.org/officeDocument/2006/relationships/customXml" Target="../ink/ink287.xml"/><Relationship Id="rId9" Type="http://schemas.openxmlformats.org/officeDocument/2006/relationships/image" Target="../media/image282.png"/><Relationship Id="rId14" Type="http://schemas.openxmlformats.org/officeDocument/2006/relationships/customXml" Target="../ink/ink292.xml"/><Relationship Id="rId22" Type="http://schemas.openxmlformats.org/officeDocument/2006/relationships/customXml" Target="../ink/ink296.xml"/><Relationship Id="rId27" Type="http://schemas.openxmlformats.org/officeDocument/2006/relationships/image" Target="../media/image29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2.png"/><Relationship Id="rId42" Type="http://schemas.openxmlformats.org/officeDocument/2006/relationships/customXml" Target="../ink/ink320.xml"/><Relationship Id="rId47" Type="http://schemas.openxmlformats.org/officeDocument/2006/relationships/image" Target="../media/image315.png"/><Relationship Id="rId63" Type="http://schemas.openxmlformats.org/officeDocument/2006/relationships/image" Target="../media/image323.png"/><Relationship Id="rId68" Type="http://schemas.openxmlformats.org/officeDocument/2006/relationships/customXml" Target="../ink/ink333.xml"/><Relationship Id="rId84" Type="http://schemas.openxmlformats.org/officeDocument/2006/relationships/customXml" Target="../ink/ink341.xml"/><Relationship Id="rId89" Type="http://schemas.openxmlformats.org/officeDocument/2006/relationships/image" Target="../media/image336.png"/><Relationship Id="rId112" Type="http://schemas.openxmlformats.org/officeDocument/2006/relationships/customXml" Target="../ink/ink355.xml"/><Relationship Id="rId133" Type="http://schemas.openxmlformats.org/officeDocument/2006/relationships/image" Target="../media/image358.png"/><Relationship Id="rId138" Type="http://schemas.openxmlformats.org/officeDocument/2006/relationships/customXml" Target="../ink/ink368.xml"/><Relationship Id="rId154" Type="http://schemas.openxmlformats.org/officeDocument/2006/relationships/customXml" Target="../ink/ink376.xml"/><Relationship Id="rId159" Type="http://schemas.openxmlformats.org/officeDocument/2006/relationships/image" Target="../media/image371.png"/><Relationship Id="rId175" Type="http://schemas.openxmlformats.org/officeDocument/2006/relationships/image" Target="../media/image379.png"/><Relationship Id="rId170" Type="http://schemas.openxmlformats.org/officeDocument/2006/relationships/customXml" Target="../ink/ink384.xml"/><Relationship Id="rId191" Type="http://schemas.openxmlformats.org/officeDocument/2006/relationships/image" Target="../media/image387.png"/><Relationship Id="rId16" Type="http://schemas.openxmlformats.org/officeDocument/2006/relationships/customXml" Target="../ink/ink307.xml"/><Relationship Id="rId107" Type="http://schemas.openxmlformats.org/officeDocument/2006/relationships/image" Target="../media/image345.png"/><Relationship Id="rId11" Type="http://schemas.openxmlformats.org/officeDocument/2006/relationships/image" Target="../media/image297.png"/><Relationship Id="rId32" Type="http://schemas.openxmlformats.org/officeDocument/2006/relationships/customXml" Target="../ink/ink315.xml"/><Relationship Id="rId37" Type="http://schemas.openxmlformats.org/officeDocument/2006/relationships/image" Target="../media/image310.png"/><Relationship Id="rId53" Type="http://schemas.openxmlformats.org/officeDocument/2006/relationships/image" Target="../media/image318.png"/><Relationship Id="rId58" Type="http://schemas.openxmlformats.org/officeDocument/2006/relationships/customXml" Target="../ink/ink328.xml"/><Relationship Id="rId74" Type="http://schemas.openxmlformats.org/officeDocument/2006/relationships/customXml" Target="../ink/ink336.xml"/><Relationship Id="rId79" Type="http://schemas.openxmlformats.org/officeDocument/2006/relationships/image" Target="../media/image331.png"/><Relationship Id="rId102" Type="http://schemas.openxmlformats.org/officeDocument/2006/relationships/customXml" Target="../ink/ink350.xml"/><Relationship Id="rId123" Type="http://schemas.openxmlformats.org/officeDocument/2006/relationships/image" Target="../media/image353.png"/><Relationship Id="rId128" Type="http://schemas.openxmlformats.org/officeDocument/2006/relationships/customXml" Target="../ink/ink363.xml"/><Relationship Id="rId144" Type="http://schemas.openxmlformats.org/officeDocument/2006/relationships/customXml" Target="../ink/ink371.xml"/><Relationship Id="rId149" Type="http://schemas.openxmlformats.org/officeDocument/2006/relationships/image" Target="../media/image366.png"/><Relationship Id="rId5" Type="http://schemas.openxmlformats.org/officeDocument/2006/relationships/image" Target="../media/image294.png"/><Relationship Id="rId90" Type="http://schemas.openxmlformats.org/officeDocument/2006/relationships/customXml" Target="../ink/ink344.xml"/><Relationship Id="rId95" Type="http://schemas.openxmlformats.org/officeDocument/2006/relationships/image" Target="../media/image339.png"/><Relationship Id="rId160" Type="http://schemas.openxmlformats.org/officeDocument/2006/relationships/customXml" Target="../ink/ink379.xml"/><Relationship Id="rId165" Type="http://schemas.openxmlformats.org/officeDocument/2006/relationships/image" Target="../media/image374.png"/><Relationship Id="rId181" Type="http://schemas.openxmlformats.org/officeDocument/2006/relationships/image" Target="../media/image382.png"/><Relationship Id="rId186" Type="http://schemas.openxmlformats.org/officeDocument/2006/relationships/customXml" Target="../ink/ink392.xml"/><Relationship Id="rId22" Type="http://schemas.openxmlformats.org/officeDocument/2006/relationships/customXml" Target="../ink/ink310.xml"/><Relationship Id="rId27" Type="http://schemas.openxmlformats.org/officeDocument/2006/relationships/image" Target="../media/image305.png"/><Relationship Id="rId43" Type="http://schemas.openxmlformats.org/officeDocument/2006/relationships/image" Target="../media/image313.png"/><Relationship Id="rId48" Type="http://schemas.openxmlformats.org/officeDocument/2006/relationships/customXml" Target="../ink/ink323.xml"/><Relationship Id="rId64" Type="http://schemas.openxmlformats.org/officeDocument/2006/relationships/customXml" Target="../ink/ink331.xml"/><Relationship Id="rId69" Type="http://schemas.openxmlformats.org/officeDocument/2006/relationships/image" Target="../media/image326.png"/><Relationship Id="rId113" Type="http://schemas.openxmlformats.org/officeDocument/2006/relationships/image" Target="../media/image348.png"/><Relationship Id="rId118" Type="http://schemas.openxmlformats.org/officeDocument/2006/relationships/customXml" Target="../ink/ink358.xml"/><Relationship Id="rId134" Type="http://schemas.openxmlformats.org/officeDocument/2006/relationships/customXml" Target="../ink/ink366.xml"/><Relationship Id="rId139" Type="http://schemas.openxmlformats.org/officeDocument/2006/relationships/image" Target="../media/image361.png"/><Relationship Id="rId80" Type="http://schemas.openxmlformats.org/officeDocument/2006/relationships/customXml" Target="../ink/ink339.xml"/><Relationship Id="rId85" Type="http://schemas.openxmlformats.org/officeDocument/2006/relationships/image" Target="../media/image334.png"/><Relationship Id="rId150" Type="http://schemas.openxmlformats.org/officeDocument/2006/relationships/customXml" Target="../ink/ink374.xml"/><Relationship Id="rId155" Type="http://schemas.openxmlformats.org/officeDocument/2006/relationships/image" Target="../media/image369.png"/><Relationship Id="rId171" Type="http://schemas.openxmlformats.org/officeDocument/2006/relationships/image" Target="../media/image377.png"/><Relationship Id="rId176" Type="http://schemas.openxmlformats.org/officeDocument/2006/relationships/customXml" Target="../ink/ink387.xml"/><Relationship Id="rId192" Type="http://schemas.openxmlformats.org/officeDocument/2006/relationships/customXml" Target="../ink/ink395.xml"/><Relationship Id="rId12" Type="http://schemas.openxmlformats.org/officeDocument/2006/relationships/customXml" Target="../ink/ink305.xml"/><Relationship Id="rId17" Type="http://schemas.openxmlformats.org/officeDocument/2006/relationships/image" Target="../media/image300.png"/><Relationship Id="rId33" Type="http://schemas.openxmlformats.org/officeDocument/2006/relationships/image" Target="../media/image308.png"/><Relationship Id="rId38" Type="http://schemas.openxmlformats.org/officeDocument/2006/relationships/customXml" Target="../ink/ink318.xml"/><Relationship Id="rId59" Type="http://schemas.openxmlformats.org/officeDocument/2006/relationships/image" Target="../media/image321.png"/><Relationship Id="rId103" Type="http://schemas.openxmlformats.org/officeDocument/2006/relationships/image" Target="../media/image343.png"/><Relationship Id="rId108" Type="http://schemas.openxmlformats.org/officeDocument/2006/relationships/customXml" Target="../ink/ink353.xml"/><Relationship Id="rId124" Type="http://schemas.openxmlformats.org/officeDocument/2006/relationships/customXml" Target="../ink/ink361.xml"/><Relationship Id="rId129" Type="http://schemas.openxmlformats.org/officeDocument/2006/relationships/image" Target="../media/image356.png"/><Relationship Id="rId54" Type="http://schemas.openxmlformats.org/officeDocument/2006/relationships/customXml" Target="../ink/ink326.xml"/><Relationship Id="rId70" Type="http://schemas.openxmlformats.org/officeDocument/2006/relationships/customXml" Target="../ink/ink334.xml"/><Relationship Id="rId75" Type="http://schemas.openxmlformats.org/officeDocument/2006/relationships/image" Target="../media/image329.png"/><Relationship Id="rId91" Type="http://schemas.openxmlformats.org/officeDocument/2006/relationships/image" Target="../media/image337.png"/><Relationship Id="rId96" Type="http://schemas.openxmlformats.org/officeDocument/2006/relationships/customXml" Target="../ink/ink347.xml"/><Relationship Id="rId140" Type="http://schemas.openxmlformats.org/officeDocument/2006/relationships/customXml" Target="../ink/ink369.xml"/><Relationship Id="rId145" Type="http://schemas.openxmlformats.org/officeDocument/2006/relationships/image" Target="../media/image364.png"/><Relationship Id="rId161" Type="http://schemas.openxmlformats.org/officeDocument/2006/relationships/image" Target="../media/image372.png"/><Relationship Id="rId166" Type="http://schemas.openxmlformats.org/officeDocument/2006/relationships/customXml" Target="../ink/ink382.xml"/><Relationship Id="rId182" Type="http://schemas.openxmlformats.org/officeDocument/2006/relationships/customXml" Target="../ink/ink390.xml"/><Relationship Id="rId187" Type="http://schemas.openxmlformats.org/officeDocument/2006/relationships/image" Target="../media/image3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2.xml"/><Relationship Id="rId23" Type="http://schemas.openxmlformats.org/officeDocument/2006/relationships/image" Target="../media/image303.png"/><Relationship Id="rId28" Type="http://schemas.openxmlformats.org/officeDocument/2006/relationships/customXml" Target="../ink/ink313.xml"/><Relationship Id="rId49" Type="http://schemas.openxmlformats.org/officeDocument/2006/relationships/image" Target="../media/image316.png"/><Relationship Id="rId114" Type="http://schemas.openxmlformats.org/officeDocument/2006/relationships/customXml" Target="../ink/ink356.xml"/><Relationship Id="rId119" Type="http://schemas.openxmlformats.org/officeDocument/2006/relationships/image" Target="../media/image351.png"/><Relationship Id="rId44" Type="http://schemas.openxmlformats.org/officeDocument/2006/relationships/customXml" Target="../ink/ink321.xml"/><Relationship Id="rId60" Type="http://schemas.openxmlformats.org/officeDocument/2006/relationships/customXml" Target="../ink/ink329.xml"/><Relationship Id="rId65" Type="http://schemas.openxmlformats.org/officeDocument/2006/relationships/image" Target="../media/image324.png"/><Relationship Id="rId81" Type="http://schemas.openxmlformats.org/officeDocument/2006/relationships/image" Target="../media/image332.png"/><Relationship Id="rId86" Type="http://schemas.openxmlformats.org/officeDocument/2006/relationships/customXml" Target="../ink/ink342.xml"/><Relationship Id="rId130" Type="http://schemas.openxmlformats.org/officeDocument/2006/relationships/customXml" Target="../ink/ink364.xml"/><Relationship Id="rId135" Type="http://schemas.openxmlformats.org/officeDocument/2006/relationships/image" Target="../media/image359.png"/><Relationship Id="rId151" Type="http://schemas.openxmlformats.org/officeDocument/2006/relationships/image" Target="../media/image367.png"/><Relationship Id="rId156" Type="http://schemas.openxmlformats.org/officeDocument/2006/relationships/customXml" Target="../ink/ink377.xml"/><Relationship Id="rId177" Type="http://schemas.openxmlformats.org/officeDocument/2006/relationships/image" Target="../media/image380.png"/><Relationship Id="rId172" Type="http://schemas.openxmlformats.org/officeDocument/2006/relationships/customXml" Target="../ink/ink385.xml"/><Relationship Id="rId193" Type="http://schemas.openxmlformats.org/officeDocument/2006/relationships/image" Target="../media/image388.png"/><Relationship Id="rId13" Type="http://schemas.openxmlformats.org/officeDocument/2006/relationships/image" Target="../media/image298.png"/><Relationship Id="rId18" Type="http://schemas.openxmlformats.org/officeDocument/2006/relationships/customXml" Target="../ink/ink308.xml"/><Relationship Id="rId39" Type="http://schemas.openxmlformats.org/officeDocument/2006/relationships/image" Target="../media/image311.png"/><Relationship Id="rId109" Type="http://schemas.openxmlformats.org/officeDocument/2006/relationships/image" Target="../media/image346.png"/><Relationship Id="rId34" Type="http://schemas.openxmlformats.org/officeDocument/2006/relationships/customXml" Target="../ink/ink316.xml"/><Relationship Id="rId50" Type="http://schemas.openxmlformats.org/officeDocument/2006/relationships/customXml" Target="../ink/ink324.xml"/><Relationship Id="rId55" Type="http://schemas.openxmlformats.org/officeDocument/2006/relationships/image" Target="../media/image319.png"/><Relationship Id="rId76" Type="http://schemas.openxmlformats.org/officeDocument/2006/relationships/customXml" Target="../ink/ink337.xml"/><Relationship Id="rId97" Type="http://schemas.openxmlformats.org/officeDocument/2006/relationships/image" Target="../media/image340.png"/><Relationship Id="rId104" Type="http://schemas.openxmlformats.org/officeDocument/2006/relationships/customXml" Target="../ink/ink351.xml"/><Relationship Id="rId120" Type="http://schemas.openxmlformats.org/officeDocument/2006/relationships/customXml" Target="../ink/ink359.xml"/><Relationship Id="rId125" Type="http://schemas.openxmlformats.org/officeDocument/2006/relationships/image" Target="../media/image354.png"/><Relationship Id="rId141" Type="http://schemas.openxmlformats.org/officeDocument/2006/relationships/image" Target="../media/image362.png"/><Relationship Id="rId146" Type="http://schemas.openxmlformats.org/officeDocument/2006/relationships/customXml" Target="../ink/ink372.xml"/><Relationship Id="rId167" Type="http://schemas.openxmlformats.org/officeDocument/2006/relationships/image" Target="../media/image375.png"/><Relationship Id="rId188" Type="http://schemas.openxmlformats.org/officeDocument/2006/relationships/customXml" Target="../ink/ink393.xml"/><Relationship Id="rId7" Type="http://schemas.openxmlformats.org/officeDocument/2006/relationships/image" Target="../media/image295.png"/><Relationship Id="rId71" Type="http://schemas.openxmlformats.org/officeDocument/2006/relationships/image" Target="../media/image327.png"/><Relationship Id="rId92" Type="http://schemas.openxmlformats.org/officeDocument/2006/relationships/customXml" Target="../ink/ink345.xml"/><Relationship Id="rId162" Type="http://schemas.openxmlformats.org/officeDocument/2006/relationships/customXml" Target="../ink/ink380.xml"/><Relationship Id="rId183" Type="http://schemas.openxmlformats.org/officeDocument/2006/relationships/image" Target="../media/image383.png"/><Relationship Id="rId2" Type="http://schemas.openxmlformats.org/officeDocument/2006/relationships/customXml" Target="../ink/ink300.xml"/><Relationship Id="rId29" Type="http://schemas.openxmlformats.org/officeDocument/2006/relationships/image" Target="../media/image306.png"/><Relationship Id="rId24" Type="http://schemas.openxmlformats.org/officeDocument/2006/relationships/customXml" Target="../ink/ink311.xml"/><Relationship Id="rId40" Type="http://schemas.openxmlformats.org/officeDocument/2006/relationships/customXml" Target="../ink/ink319.xml"/><Relationship Id="rId45" Type="http://schemas.openxmlformats.org/officeDocument/2006/relationships/image" Target="../media/image314.png"/><Relationship Id="rId66" Type="http://schemas.openxmlformats.org/officeDocument/2006/relationships/customXml" Target="../ink/ink332.xml"/><Relationship Id="rId87" Type="http://schemas.openxmlformats.org/officeDocument/2006/relationships/image" Target="../media/image335.png"/><Relationship Id="rId110" Type="http://schemas.openxmlformats.org/officeDocument/2006/relationships/customXml" Target="../ink/ink354.xml"/><Relationship Id="rId115" Type="http://schemas.openxmlformats.org/officeDocument/2006/relationships/image" Target="../media/image349.png"/><Relationship Id="rId131" Type="http://schemas.openxmlformats.org/officeDocument/2006/relationships/image" Target="../media/image357.png"/><Relationship Id="rId136" Type="http://schemas.openxmlformats.org/officeDocument/2006/relationships/customXml" Target="../ink/ink367.xml"/><Relationship Id="rId157" Type="http://schemas.openxmlformats.org/officeDocument/2006/relationships/image" Target="../media/image370.png"/><Relationship Id="rId178" Type="http://schemas.openxmlformats.org/officeDocument/2006/relationships/customXml" Target="../ink/ink388.xml"/><Relationship Id="rId61" Type="http://schemas.openxmlformats.org/officeDocument/2006/relationships/image" Target="../media/image322.png"/><Relationship Id="rId82" Type="http://schemas.openxmlformats.org/officeDocument/2006/relationships/customXml" Target="../ink/ink340.xml"/><Relationship Id="rId152" Type="http://schemas.openxmlformats.org/officeDocument/2006/relationships/customXml" Target="../ink/ink375.xml"/><Relationship Id="rId173" Type="http://schemas.openxmlformats.org/officeDocument/2006/relationships/image" Target="../media/image378.png"/><Relationship Id="rId19" Type="http://schemas.openxmlformats.org/officeDocument/2006/relationships/image" Target="../media/image301.png"/><Relationship Id="rId14" Type="http://schemas.openxmlformats.org/officeDocument/2006/relationships/customXml" Target="../ink/ink306.xml"/><Relationship Id="rId30" Type="http://schemas.openxmlformats.org/officeDocument/2006/relationships/customXml" Target="../ink/ink314.xml"/><Relationship Id="rId35" Type="http://schemas.openxmlformats.org/officeDocument/2006/relationships/image" Target="../media/image309.png"/><Relationship Id="rId56" Type="http://schemas.openxmlformats.org/officeDocument/2006/relationships/customXml" Target="../ink/ink327.xml"/><Relationship Id="rId77" Type="http://schemas.openxmlformats.org/officeDocument/2006/relationships/image" Target="../media/image330.png"/><Relationship Id="rId100" Type="http://schemas.openxmlformats.org/officeDocument/2006/relationships/customXml" Target="../ink/ink349.xml"/><Relationship Id="rId105" Type="http://schemas.openxmlformats.org/officeDocument/2006/relationships/image" Target="../media/image344.png"/><Relationship Id="rId126" Type="http://schemas.openxmlformats.org/officeDocument/2006/relationships/customXml" Target="../ink/ink362.xml"/><Relationship Id="rId147" Type="http://schemas.openxmlformats.org/officeDocument/2006/relationships/image" Target="../media/image365.png"/><Relationship Id="rId168" Type="http://schemas.openxmlformats.org/officeDocument/2006/relationships/customXml" Target="../ink/ink383.xml"/><Relationship Id="rId8" Type="http://schemas.openxmlformats.org/officeDocument/2006/relationships/customXml" Target="../ink/ink303.xml"/><Relationship Id="rId51" Type="http://schemas.openxmlformats.org/officeDocument/2006/relationships/image" Target="../media/image317.png"/><Relationship Id="rId72" Type="http://schemas.openxmlformats.org/officeDocument/2006/relationships/customXml" Target="../ink/ink335.xml"/><Relationship Id="rId93" Type="http://schemas.openxmlformats.org/officeDocument/2006/relationships/image" Target="../media/image338.png"/><Relationship Id="rId98" Type="http://schemas.openxmlformats.org/officeDocument/2006/relationships/customXml" Target="../ink/ink348.xml"/><Relationship Id="rId121" Type="http://schemas.openxmlformats.org/officeDocument/2006/relationships/image" Target="../media/image352.png"/><Relationship Id="rId142" Type="http://schemas.openxmlformats.org/officeDocument/2006/relationships/customXml" Target="../ink/ink370.xml"/><Relationship Id="rId163" Type="http://schemas.openxmlformats.org/officeDocument/2006/relationships/image" Target="../media/image373.png"/><Relationship Id="rId184" Type="http://schemas.openxmlformats.org/officeDocument/2006/relationships/customXml" Target="../ink/ink391.xml"/><Relationship Id="rId189" Type="http://schemas.openxmlformats.org/officeDocument/2006/relationships/image" Target="../media/image386.png"/><Relationship Id="rId3" Type="http://schemas.openxmlformats.org/officeDocument/2006/relationships/image" Target="../media/image293.png"/><Relationship Id="rId25" Type="http://schemas.openxmlformats.org/officeDocument/2006/relationships/image" Target="../media/image304.png"/><Relationship Id="rId46" Type="http://schemas.openxmlformats.org/officeDocument/2006/relationships/customXml" Target="../ink/ink322.xml"/><Relationship Id="rId67" Type="http://schemas.openxmlformats.org/officeDocument/2006/relationships/image" Target="../media/image325.png"/><Relationship Id="rId116" Type="http://schemas.openxmlformats.org/officeDocument/2006/relationships/customXml" Target="../ink/ink357.xml"/><Relationship Id="rId137" Type="http://schemas.openxmlformats.org/officeDocument/2006/relationships/image" Target="../media/image360.png"/><Relationship Id="rId158" Type="http://schemas.openxmlformats.org/officeDocument/2006/relationships/customXml" Target="../ink/ink378.xml"/><Relationship Id="rId20" Type="http://schemas.openxmlformats.org/officeDocument/2006/relationships/customXml" Target="../ink/ink309.xml"/><Relationship Id="rId41" Type="http://schemas.openxmlformats.org/officeDocument/2006/relationships/image" Target="../media/image312.png"/><Relationship Id="rId62" Type="http://schemas.openxmlformats.org/officeDocument/2006/relationships/customXml" Target="../ink/ink330.xml"/><Relationship Id="rId83" Type="http://schemas.openxmlformats.org/officeDocument/2006/relationships/image" Target="../media/image333.png"/><Relationship Id="rId88" Type="http://schemas.openxmlformats.org/officeDocument/2006/relationships/customXml" Target="../ink/ink343.xml"/><Relationship Id="rId111" Type="http://schemas.openxmlformats.org/officeDocument/2006/relationships/image" Target="../media/image347.png"/><Relationship Id="rId132" Type="http://schemas.openxmlformats.org/officeDocument/2006/relationships/customXml" Target="../ink/ink365.xml"/><Relationship Id="rId153" Type="http://schemas.openxmlformats.org/officeDocument/2006/relationships/image" Target="../media/image368.png"/><Relationship Id="rId174" Type="http://schemas.openxmlformats.org/officeDocument/2006/relationships/customXml" Target="../ink/ink386.xml"/><Relationship Id="rId179" Type="http://schemas.openxmlformats.org/officeDocument/2006/relationships/image" Target="../media/image381.png"/><Relationship Id="rId190" Type="http://schemas.openxmlformats.org/officeDocument/2006/relationships/customXml" Target="../ink/ink394.xml"/><Relationship Id="rId15" Type="http://schemas.openxmlformats.org/officeDocument/2006/relationships/image" Target="../media/image299.png"/><Relationship Id="rId36" Type="http://schemas.openxmlformats.org/officeDocument/2006/relationships/customXml" Target="../ink/ink317.xml"/><Relationship Id="rId57" Type="http://schemas.openxmlformats.org/officeDocument/2006/relationships/image" Target="../media/image320.png"/><Relationship Id="rId106" Type="http://schemas.openxmlformats.org/officeDocument/2006/relationships/customXml" Target="../ink/ink352.xml"/><Relationship Id="rId127" Type="http://schemas.openxmlformats.org/officeDocument/2006/relationships/image" Target="../media/image355.png"/><Relationship Id="rId10" Type="http://schemas.openxmlformats.org/officeDocument/2006/relationships/customXml" Target="../ink/ink304.xml"/><Relationship Id="rId31" Type="http://schemas.openxmlformats.org/officeDocument/2006/relationships/image" Target="../media/image307.png"/><Relationship Id="rId52" Type="http://schemas.openxmlformats.org/officeDocument/2006/relationships/customXml" Target="../ink/ink325.xml"/><Relationship Id="rId73" Type="http://schemas.openxmlformats.org/officeDocument/2006/relationships/image" Target="../media/image328.png"/><Relationship Id="rId78" Type="http://schemas.openxmlformats.org/officeDocument/2006/relationships/customXml" Target="../ink/ink338.xml"/><Relationship Id="rId94" Type="http://schemas.openxmlformats.org/officeDocument/2006/relationships/customXml" Target="../ink/ink346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60.xml"/><Relationship Id="rId143" Type="http://schemas.openxmlformats.org/officeDocument/2006/relationships/image" Target="../media/image363.png"/><Relationship Id="rId148" Type="http://schemas.openxmlformats.org/officeDocument/2006/relationships/customXml" Target="../ink/ink373.xml"/><Relationship Id="rId164" Type="http://schemas.openxmlformats.org/officeDocument/2006/relationships/customXml" Target="../ink/ink381.xml"/><Relationship Id="rId169" Type="http://schemas.openxmlformats.org/officeDocument/2006/relationships/image" Target="../media/image376.png"/><Relationship Id="rId185" Type="http://schemas.openxmlformats.org/officeDocument/2006/relationships/image" Target="../media/image384.png"/><Relationship Id="rId4" Type="http://schemas.openxmlformats.org/officeDocument/2006/relationships/customXml" Target="../ink/ink301.xml"/><Relationship Id="rId9" Type="http://schemas.openxmlformats.org/officeDocument/2006/relationships/image" Target="../media/image296.png"/><Relationship Id="rId180" Type="http://schemas.openxmlformats.org/officeDocument/2006/relationships/customXml" Target="../ink/ink389.xml"/><Relationship Id="rId26" Type="http://schemas.openxmlformats.org/officeDocument/2006/relationships/customXml" Target="../ink/ink3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6DC8-DA16-4AE2-9240-558923289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17" y="1502371"/>
            <a:ext cx="9144000" cy="9206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Lecture No: 07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C8B35E-595E-42B1-A7D6-8E0152CEBAF2}"/>
                  </a:ext>
                </a:extLst>
              </p14:cNvPr>
              <p14:cNvContentPartPr/>
              <p14:nvPr/>
            </p14:nvContentPartPr>
            <p14:xfrm>
              <a:off x="8464851" y="1710585"/>
              <a:ext cx="360" cy="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C8B35E-595E-42B1-A7D6-8E0152CEB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6851" y="1692945"/>
                <a:ext cx="36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0020BF1-E7E1-44BC-B23C-8E29922C8DF9}"/>
              </a:ext>
            </a:extLst>
          </p:cNvPr>
          <p:cNvGrpSpPr/>
          <p:nvPr/>
        </p:nvGrpSpPr>
        <p:grpSpPr>
          <a:xfrm>
            <a:off x="7115931" y="323865"/>
            <a:ext cx="4316040" cy="1034280"/>
            <a:chOff x="7115931" y="323865"/>
            <a:chExt cx="4316040" cy="10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8321F7-FAFE-4AAD-A5F3-E36F09B35763}"/>
                    </a:ext>
                  </a:extLst>
                </p14:cNvPr>
                <p14:cNvContentPartPr/>
                <p14:nvPr/>
              </p14:nvContentPartPr>
              <p14:xfrm>
                <a:off x="7115931" y="687105"/>
                <a:ext cx="889920" cy="67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8321F7-FAFE-4AAD-A5F3-E36F09B357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97931" y="669105"/>
                  <a:ext cx="9255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973AD3-DC34-49B6-ABB9-2D0D514DF8A3}"/>
                    </a:ext>
                  </a:extLst>
                </p14:cNvPr>
                <p14:cNvContentPartPr/>
                <p14:nvPr/>
              </p14:nvContentPartPr>
              <p14:xfrm>
                <a:off x="8020971" y="805545"/>
                <a:ext cx="280800" cy="48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973AD3-DC34-49B6-ABB9-2D0D514DF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2971" y="787545"/>
                  <a:ext cx="3164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F14B65-1683-409B-A2AB-07A85CB0D99B}"/>
                    </a:ext>
                  </a:extLst>
                </p14:cNvPr>
                <p14:cNvContentPartPr/>
                <p14:nvPr/>
              </p14:nvContentPartPr>
              <p14:xfrm>
                <a:off x="8519211" y="832545"/>
                <a:ext cx="391680" cy="1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F14B65-1683-409B-A2AB-07A85CB0D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1211" y="814905"/>
                  <a:ext cx="42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9AA853-9202-4132-92DA-1A589AB5EA99}"/>
                    </a:ext>
                  </a:extLst>
                </p14:cNvPr>
                <p14:cNvContentPartPr/>
                <p14:nvPr/>
              </p14:nvContentPartPr>
              <p14:xfrm>
                <a:off x="8707131" y="999585"/>
                <a:ext cx="309600" cy="10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9AA853-9202-4132-92DA-1A589AB5EA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9131" y="981585"/>
                  <a:ext cx="345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5C5B26-4110-4FA6-9CAB-A5FA9A88FF2A}"/>
                    </a:ext>
                  </a:extLst>
                </p14:cNvPr>
                <p14:cNvContentPartPr/>
                <p14:nvPr/>
              </p14:nvContentPartPr>
              <p14:xfrm>
                <a:off x="9270531" y="662985"/>
                <a:ext cx="465480" cy="26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5C5B26-4110-4FA6-9CAB-A5FA9A88FF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52891" y="645345"/>
                  <a:ext cx="501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4206B0-18E4-4B4B-890D-CCE3F92B7382}"/>
                    </a:ext>
                  </a:extLst>
                </p14:cNvPr>
                <p14:cNvContentPartPr/>
                <p14:nvPr/>
              </p14:nvContentPartPr>
              <p14:xfrm>
                <a:off x="9821691" y="543105"/>
                <a:ext cx="100800" cy="10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4206B0-18E4-4B4B-890D-CCE3F92B7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04051" y="525105"/>
                  <a:ext cx="13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09DF03-A382-4B83-A4B6-21B19491168A}"/>
                    </a:ext>
                  </a:extLst>
                </p14:cNvPr>
                <p14:cNvContentPartPr/>
                <p14:nvPr/>
              </p14:nvContentPartPr>
              <p14:xfrm>
                <a:off x="9677691" y="479385"/>
                <a:ext cx="299880" cy="16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09DF03-A382-4B83-A4B6-21B1949116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0051" y="461385"/>
                  <a:ext cx="335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AFDE00-051C-4135-87E9-304EFE97C858}"/>
                    </a:ext>
                  </a:extLst>
                </p14:cNvPr>
                <p14:cNvContentPartPr/>
                <p14:nvPr/>
              </p14:nvContentPartPr>
              <p14:xfrm>
                <a:off x="9846171" y="452385"/>
                <a:ext cx="121680" cy="21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AFDE00-051C-4135-87E9-304EFE97C8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28531" y="434385"/>
                  <a:ext cx="157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5E8E08-6286-499A-A76F-26FB907FE08F}"/>
                    </a:ext>
                  </a:extLst>
                </p14:cNvPr>
                <p14:cNvContentPartPr/>
                <p14:nvPr/>
              </p14:nvContentPartPr>
              <p14:xfrm>
                <a:off x="10112211" y="398025"/>
                <a:ext cx="108360" cy="23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5E8E08-6286-499A-A76F-26FB907FE0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4571" y="380025"/>
                  <a:ext cx="144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F59B94-9B9D-4A1F-8623-0C1C5CF84A35}"/>
                    </a:ext>
                  </a:extLst>
                </p14:cNvPr>
                <p14:cNvContentPartPr/>
                <p14:nvPr/>
              </p14:nvContentPartPr>
              <p14:xfrm>
                <a:off x="10483731" y="343305"/>
                <a:ext cx="37404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F59B94-9B9D-4A1F-8623-0C1C5CF84A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65731" y="325665"/>
                  <a:ext cx="40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7FBA9C-D876-4986-BE07-C27D62844441}"/>
                    </a:ext>
                  </a:extLst>
                </p14:cNvPr>
                <p14:cNvContentPartPr/>
                <p14:nvPr/>
              </p14:nvContentPartPr>
              <p14:xfrm>
                <a:off x="10679571" y="606465"/>
                <a:ext cx="12600" cy="12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7FBA9C-D876-4986-BE07-C27D628444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61931" y="588465"/>
                  <a:ext cx="48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7EE575-64CA-44CD-A514-81912217324D}"/>
                    </a:ext>
                  </a:extLst>
                </p14:cNvPr>
                <p14:cNvContentPartPr/>
                <p14:nvPr/>
              </p14:nvContentPartPr>
              <p14:xfrm>
                <a:off x="11132091" y="323865"/>
                <a:ext cx="299880" cy="45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7EE575-64CA-44CD-A514-819122173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14091" y="305865"/>
                  <a:ext cx="33552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BCA6F9-9BA1-4906-B55A-BA91EF6B32E6}"/>
              </a:ext>
            </a:extLst>
          </p:cNvPr>
          <p:cNvGrpSpPr/>
          <p:nvPr/>
        </p:nvGrpSpPr>
        <p:grpSpPr>
          <a:xfrm>
            <a:off x="882171" y="692145"/>
            <a:ext cx="2606760" cy="2602440"/>
            <a:chOff x="882171" y="692145"/>
            <a:chExt cx="2606760" cy="26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9ECDC-BC39-46EB-B1E7-E95D29EECACA}"/>
                    </a:ext>
                  </a:extLst>
                </p14:cNvPr>
                <p14:cNvContentPartPr/>
                <p14:nvPr/>
              </p14:nvContentPartPr>
              <p14:xfrm>
                <a:off x="1340811" y="2201625"/>
                <a:ext cx="180720" cy="59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9ECDC-BC39-46EB-B1E7-E95D29EECA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2811" y="2183625"/>
                  <a:ext cx="2163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77B390-6748-4037-825D-B3BBB2F2CEDC}"/>
                    </a:ext>
                  </a:extLst>
                </p14:cNvPr>
                <p14:cNvContentPartPr/>
                <p14:nvPr/>
              </p14:nvContentPartPr>
              <p14:xfrm>
                <a:off x="1512531" y="2190465"/>
                <a:ext cx="490680" cy="44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77B390-6748-4037-825D-B3BBB2F2CE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4891" y="2172825"/>
                  <a:ext cx="5263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4B2021-B1C4-4A6B-8EA1-0A4E81D080C9}"/>
                    </a:ext>
                  </a:extLst>
                </p14:cNvPr>
                <p14:cNvContentPartPr/>
                <p14:nvPr/>
              </p14:nvContentPartPr>
              <p14:xfrm>
                <a:off x="882171" y="1875465"/>
                <a:ext cx="1812240" cy="141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4B2021-B1C4-4A6B-8EA1-0A4E81D080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4531" y="1857465"/>
                  <a:ext cx="1847880" cy="14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35074B-5D37-43C2-BE59-95396C015AFF}"/>
                    </a:ext>
                  </a:extLst>
                </p14:cNvPr>
                <p14:cNvContentPartPr/>
                <p14:nvPr/>
              </p14:nvContentPartPr>
              <p14:xfrm>
                <a:off x="1936971" y="692145"/>
                <a:ext cx="1551960" cy="1221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35074B-5D37-43C2-BE59-95396C015A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19331" y="674505"/>
                  <a:ext cx="1587600" cy="12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86DCE-958F-4F1E-B2FC-F2FF55161090}"/>
              </a:ext>
            </a:extLst>
          </p:cNvPr>
          <p:cNvGrpSpPr/>
          <p:nvPr/>
        </p:nvGrpSpPr>
        <p:grpSpPr>
          <a:xfrm>
            <a:off x="5151051" y="890145"/>
            <a:ext cx="1561680" cy="1438560"/>
            <a:chOff x="5151051" y="890145"/>
            <a:chExt cx="1561680" cy="14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186F04-3313-4124-86F5-B9678B44307F}"/>
                    </a:ext>
                  </a:extLst>
                </p14:cNvPr>
                <p14:cNvContentPartPr/>
                <p14:nvPr/>
              </p14:nvContentPartPr>
              <p14:xfrm>
                <a:off x="5823891" y="1367145"/>
                <a:ext cx="888840" cy="96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186F04-3313-4124-86F5-B9678B4430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6251" y="1349145"/>
                  <a:ext cx="92448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3C3533-B4EC-47F0-9235-81C6E15FF4D8}"/>
                    </a:ext>
                  </a:extLst>
                </p14:cNvPr>
                <p14:cNvContentPartPr/>
                <p14:nvPr/>
              </p14:nvContentPartPr>
              <p14:xfrm>
                <a:off x="6137091" y="1630665"/>
                <a:ext cx="338040" cy="38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3C3533-B4EC-47F0-9235-81C6E15FF4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19091" y="1613025"/>
                  <a:ext cx="3736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069B2A-ED9A-4BEB-B839-80E8CB336B93}"/>
                    </a:ext>
                  </a:extLst>
                </p14:cNvPr>
                <p14:cNvContentPartPr/>
                <p14:nvPr/>
              </p14:nvContentPartPr>
              <p14:xfrm>
                <a:off x="6291891" y="1864665"/>
                <a:ext cx="227880" cy="237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069B2A-ED9A-4BEB-B839-80E8CB336B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73891" y="1847025"/>
                  <a:ext cx="263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01AA9-AA7E-45CC-ACC6-0F6970AF355D}"/>
                    </a:ext>
                  </a:extLst>
                </p14:cNvPr>
                <p14:cNvContentPartPr/>
                <p14:nvPr/>
              </p14:nvContentPartPr>
              <p14:xfrm>
                <a:off x="5151051" y="890145"/>
                <a:ext cx="942840" cy="78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01AA9-AA7E-45CC-ACC6-0F6970AF35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3411" y="872505"/>
                  <a:ext cx="978480" cy="82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994272-833F-4881-AB0A-96042ED6C3DA}"/>
              </a:ext>
            </a:extLst>
          </p:cNvPr>
          <p:cNvGrpSpPr/>
          <p:nvPr/>
        </p:nvGrpSpPr>
        <p:grpSpPr>
          <a:xfrm>
            <a:off x="1555011" y="4262985"/>
            <a:ext cx="2065320" cy="1859400"/>
            <a:chOff x="1555011" y="4262985"/>
            <a:chExt cx="2065320" cy="18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8991CA-49D4-40FF-99EA-89A662B1BD0A}"/>
                    </a:ext>
                  </a:extLst>
                </p14:cNvPr>
                <p14:cNvContentPartPr/>
                <p14:nvPr/>
              </p14:nvContentPartPr>
              <p14:xfrm>
                <a:off x="2183211" y="4491585"/>
                <a:ext cx="999360" cy="129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8991CA-49D4-40FF-99EA-89A662B1BD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65211" y="4473945"/>
                  <a:ext cx="1035000" cy="13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28E703-3530-4561-831A-44204E234981}"/>
                    </a:ext>
                  </a:extLst>
                </p14:cNvPr>
                <p14:cNvContentPartPr/>
                <p14:nvPr/>
              </p14:nvContentPartPr>
              <p14:xfrm>
                <a:off x="2752011" y="5351985"/>
                <a:ext cx="485640" cy="14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28E703-3530-4561-831A-44204E2349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34371" y="5334345"/>
                  <a:ext cx="521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CE3E7B-744F-4D80-83AD-FB809DA2EB98}"/>
                    </a:ext>
                  </a:extLst>
                </p14:cNvPr>
                <p14:cNvContentPartPr/>
                <p14:nvPr/>
              </p14:nvContentPartPr>
              <p14:xfrm>
                <a:off x="1555011" y="4262985"/>
                <a:ext cx="2065320" cy="185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CE3E7B-744F-4D80-83AD-FB809DA2EB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37371" y="4244985"/>
                  <a:ext cx="2100960" cy="18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2E54B4-743B-42DC-8514-DA68D0527E3C}"/>
              </a:ext>
            </a:extLst>
          </p:cNvPr>
          <p:cNvGrpSpPr/>
          <p:nvPr/>
        </p:nvGrpSpPr>
        <p:grpSpPr>
          <a:xfrm>
            <a:off x="6260931" y="3568905"/>
            <a:ext cx="1985760" cy="1587960"/>
            <a:chOff x="6260931" y="3568905"/>
            <a:chExt cx="1985760" cy="15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AB5133-FDA7-4452-AD1D-7C058A6A73B7}"/>
                    </a:ext>
                  </a:extLst>
                </p14:cNvPr>
                <p14:cNvContentPartPr/>
                <p14:nvPr/>
              </p14:nvContentPartPr>
              <p14:xfrm>
                <a:off x="7251651" y="4024305"/>
                <a:ext cx="480240" cy="85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AB5133-FDA7-4452-AD1D-7C058A6A73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4011" y="4006305"/>
                  <a:ext cx="51588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7ADF54-6D8F-4E02-87C4-4B71E18374AD}"/>
                    </a:ext>
                  </a:extLst>
                </p14:cNvPr>
                <p14:cNvContentPartPr/>
                <p14:nvPr/>
              </p14:nvContentPartPr>
              <p14:xfrm>
                <a:off x="7513371" y="4127985"/>
                <a:ext cx="426960" cy="37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7ADF54-6D8F-4E02-87C4-4B71E18374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5371" y="4110345"/>
                  <a:ext cx="462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73DA3D-5199-4425-9A25-6967B607D878}"/>
                    </a:ext>
                  </a:extLst>
                </p14:cNvPr>
                <p14:cNvContentPartPr/>
                <p14:nvPr/>
              </p14:nvContentPartPr>
              <p14:xfrm>
                <a:off x="6260931" y="3568905"/>
                <a:ext cx="1985760" cy="158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73DA3D-5199-4425-9A25-6967B607D8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43291" y="3550905"/>
                  <a:ext cx="2021400" cy="162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40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E58367-3AD2-45C1-A932-D537910C6B6F}"/>
                  </a:ext>
                </a:extLst>
              </p14:cNvPr>
              <p14:cNvContentPartPr/>
              <p14:nvPr/>
            </p14:nvContentPartPr>
            <p14:xfrm>
              <a:off x="2371491" y="1734705"/>
              <a:ext cx="5805000" cy="1017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E58367-3AD2-45C1-A932-D537910C6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851" y="1717065"/>
                <a:ext cx="584064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C1C2AB-6ACF-419A-A66D-C2B6A324F72C}"/>
                  </a:ext>
                </a:extLst>
              </p14:cNvPr>
              <p14:cNvContentPartPr/>
              <p14:nvPr/>
            </p14:nvContentPartPr>
            <p14:xfrm>
              <a:off x="613251" y="3010905"/>
              <a:ext cx="1677240" cy="1609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C1C2AB-6ACF-419A-A66D-C2B6A324F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611" y="2992905"/>
                <a:ext cx="171288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F3F5F7-A64A-4D33-988E-B3BB297E9A1E}"/>
                  </a:ext>
                </a:extLst>
              </p14:cNvPr>
              <p14:cNvContentPartPr/>
              <p14:nvPr/>
            </p14:nvContentPartPr>
            <p14:xfrm>
              <a:off x="255051" y="3254625"/>
              <a:ext cx="199440" cy="360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F3F5F7-A64A-4D33-988E-B3BB297E9A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051" y="3236625"/>
                <a:ext cx="2350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CE5487C-5DD9-4504-A5EE-431085CC2481}"/>
                  </a:ext>
                </a:extLst>
              </p14:cNvPr>
              <p14:cNvContentPartPr/>
              <p14:nvPr/>
            </p14:nvContentPartPr>
            <p14:xfrm>
              <a:off x="561051" y="3322305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CE5487C-5DD9-4504-A5EE-431085CC24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411" y="3304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ED56D48-D9FA-4507-A917-5BD44BD255C5}"/>
                  </a:ext>
                </a:extLst>
              </p14:cNvPr>
              <p14:cNvContentPartPr/>
              <p14:nvPr/>
            </p14:nvContentPartPr>
            <p14:xfrm>
              <a:off x="668331" y="2942145"/>
              <a:ext cx="111960" cy="376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ED56D48-D9FA-4507-A917-5BD44BD255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331" y="2924145"/>
                <a:ext cx="14760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2947223-A463-42F5-8AE2-3E7DB5089DFD}"/>
              </a:ext>
            </a:extLst>
          </p:cNvPr>
          <p:cNvGrpSpPr/>
          <p:nvPr/>
        </p:nvGrpSpPr>
        <p:grpSpPr>
          <a:xfrm>
            <a:off x="1213011" y="221265"/>
            <a:ext cx="9498600" cy="6343920"/>
            <a:chOff x="1213011" y="221265"/>
            <a:chExt cx="9498600" cy="63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1C2272-C107-4D40-A31E-92521A72BBB4}"/>
                    </a:ext>
                  </a:extLst>
                </p14:cNvPr>
                <p14:cNvContentPartPr/>
                <p14:nvPr/>
              </p14:nvContentPartPr>
              <p14:xfrm>
                <a:off x="1247931" y="500985"/>
                <a:ext cx="192960" cy="81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1C2272-C107-4D40-A31E-92521A72BB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0291" y="483345"/>
                  <a:ext cx="2286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A21CA8-B4C0-4D45-BE7D-813EF43C5903}"/>
                    </a:ext>
                  </a:extLst>
                </p14:cNvPr>
                <p14:cNvContentPartPr/>
                <p14:nvPr/>
              </p14:nvContentPartPr>
              <p14:xfrm>
                <a:off x="1213011" y="460305"/>
                <a:ext cx="345960" cy="35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A21CA8-B4C0-4D45-BE7D-813EF43C59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5011" y="442665"/>
                  <a:ext cx="381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3085BE-F795-4BE5-B8E1-3CC3986307B8}"/>
                    </a:ext>
                  </a:extLst>
                </p14:cNvPr>
                <p14:cNvContentPartPr/>
                <p14:nvPr/>
              </p14:nvContentPartPr>
              <p14:xfrm>
                <a:off x="1954971" y="858465"/>
                <a:ext cx="516600" cy="2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3085BE-F795-4BE5-B8E1-3CC3986307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7331" y="840465"/>
                  <a:ext cx="552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6EBF6E-BA2F-4E3F-AA4E-CDB62D87F563}"/>
                    </a:ext>
                  </a:extLst>
                </p14:cNvPr>
                <p14:cNvContentPartPr/>
                <p14:nvPr/>
              </p14:nvContentPartPr>
              <p14:xfrm>
                <a:off x="1891971" y="1168425"/>
                <a:ext cx="726120" cy="2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6EBF6E-BA2F-4E3F-AA4E-CDB62D87F5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3971" y="1150425"/>
                  <a:ext cx="761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0F421F-07EC-4C9E-B8C0-C3A426C2DBAC}"/>
                    </a:ext>
                  </a:extLst>
                </p14:cNvPr>
                <p14:cNvContentPartPr/>
                <p14:nvPr/>
              </p14:nvContentPartPr>
              <p14:xfrm>
                <a:off x="3322251" y="606465"/>
                <a:ext cx="209520" cy="43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0F421F-07EC-4C9E-B8C0-C3A426C2DB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4251" y="588465"/>
                  <a:ext cx="245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108DEF-168D-4C92-B930-011570172478}"/>
                    </a:ext>
                  </a:extLst>
                </p14:cNvPr>
                <p14:cNvContentPartPr/>
                <p14:nvPr/>
              </p14:nvContentPartPr>
              <p14:xfrm>
                <a:off x="3321891" y="431865"/>
                <a:ext cx="557280" cy="54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108DEF-168D-4C92-B930-0115701724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4251" y="414225"/>
                  <a:ext cx="5929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CEE616-D866-4B2D-BFEB-B59F2D2896CB}"/>
                    </a:ext>
                  </a:extLst>
                </p14:cNvPr>
                <p14:cNvContentPartPr/>
                <p14:nvPr/>
              </p14:nvContentPartPr>
              <p14:xfrm>
                <a:off x="3938211" y="221265"/>
                <a:ext cx="2126160" cy="114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CEE616-D866-4B2D-BFEB-B59F2D2896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0211" y="203265"/>
                  <a:ext cx="2161800" cy="11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1666F0-70B5-4A2A-818A-5A7AA8C28B71}"/>
                    </a:ext>
                  </a:extLst>
                </p14:cNvPr>
                <p14:cNvContentPartPr/>
                <p14:nvPr/>
              </p14:nvContentPartPr>
              <p14:xfrm>
                <a:off x="6726411" y="407025"/>
                <a:ext cx="1118160" cy="440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1666F0-70B5-4A2A-818A-5A7AA8C28B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8771" y="389385"/>
                  <a:ext cx="11538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9147AB-15DD-4ECC-B973-EC2C99AEC059}"/>
                    </a:ext>
                  </a:extLst>
                </p14:cNvPr>
                <p14:cNvContentPartPr/>
                <p14:nvPr/>
              </p14:nvContentPartPr>
              <p14:xfrm>
                <a:off x="7831251" y="330705"/>
                <a:ext cx="740160" cy="67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9147AB-15DD-4ECC-B973-EC2C99AEC0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3251" y="313065"/>
                  <a:ext cx="7758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6A8030-3A14-43E8-A860-11F1A4EBB805}"/>
                    </a:ext>
                  </a:extLst>
                </p14:cNvPr>
                <p14:cNvContentPartPr/>
                <p14:nvPr/>
              </p14:nvContentPartPr>
              <p14:xfrm>
                <a:off x="8156691" y="545985"/>
                <a:ext cx="406440" cy="12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6A8030-3A14-43E8-A860-11F1A4EBB8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9051" y="527985"/>
                  <a:ext cx="442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6C3E75-8E2D-493D-B047-01A9C06CD161}"/>
                    </a:ext>
                  </a:extLst>
                </p14:cNvPr>
                <p14:cNvContentPartPr/>
                <p14:nvPr/>
              </p14:nvContentPartPr>
              <p14:xfrm>
                <a:off x="8706411" y="250425"/>
                <a:ext cx="286920" cy="51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6C3E75-8E2D-493D-B047-01A9C06CD1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88411" y="232425"/>
                  <a:ext cx="3225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CC677E-FCC6-4ED7-8298-BDD0D9E44B19}"/>
                    </a:ext>
                  </a:extLst>
                </p14:cNvPr>
                <p14:cNvContentPartPr/>
                <p14:nvPr/>
              </p14:nvContentPartPr>
              <p14:xfrm>
                <a:off x="9134811" y="443385"/>
                <a:ext cx="86400" cy="16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CC677E-FCC6-4ED7-8298-BDD0D9E44B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16811" y="425745"/>
                  <a:ext cx="122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5CB20A-CFDE-4A74-8CEC-12634E7AA393}"/>
                    </a:ext>
                  </a:extLst>
                </p14:cNvPr>
                <p14:cNvContentPartPr/>
                <p14:nvPr/>
              </p14:nvContentPartPr>
              <p14:xfrm>
                <a:off x="9035091" y="34366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5CB20A-CFDE-4A74-8CEC-12634E7AA3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17451" y="325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2C7A87-4F22-4D5F-B58A-D7756D8BE108}"/>
                    </a:ext>
                  </a:extLst>
                </p14:cNvPr>
                <p14:cNvContentPartPr/>
                <p14:nvPr/>
              </p14:nvContentPartPr>
              <p14:xfrm>
                <a:off x="9471051" y="381465"/>
                <a:ext cx="216360" cy="35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2C7A87-4F22-4D5F-B58A-D7756D8BE10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53051" y="363825"/>
                  <a:ext cx="252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67C9AA-1B75-4BEE-9B5E-92EF9DAFFB4C}"/>
                    </a:ext>
                  </a:extLst>
                </p14:cNvPr>
                <p14:cNvContentPartPr/>
                <p14:nvPr/>
              </p14:nvContentPartPr>
              <p14:xfrm>
                <a:off x="9451611" y="416025"/>
                <a:ext cx="294840" cy="18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67C9AA-1B75-4BEE-9B5E-92EF9DAFFB4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33611" y="398385"/>
                  <a:ext cx="330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0691C3-CFA2-4F3B-8B07-41E8563AE01F}"/>
                    </a:ext>
                  </a:extLst>
                </p14:cNvPr>
                <p14:cNvContentPartPr/>
                <p14:nvPr/>
              </p14:nvContentPartPr>
              <p14:xfrm>
                <a:off x="5876811" y="1447065"/>
                <a:ext cx="204480" cy="12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0691C3-CFA2-4F3B-8B07-41E8563AE0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59171" y="1429065"/>
                  <a:ext cx="240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58B961-5AD5-48D0-BF71-A8E2143EA878}"/>
                    </a:ext>
                  </a:extLst>
                </p14:cNvPr>
                <p14:cNvContentPartPr/>
                <p14:nvPr/>
              </p14:nvContentPartPr>
              <p14:xfrm>
                <a:off x="6245091" y="1457145"/>
                <a:ext cx="11160" cy="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58B961-5AD5-48D0-BF71-A8E2143EA8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27091" y="1439505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A6E864-0C1F-4276-B2BC-782DD399B797}"/>
                    </a:ext>
                  </a:extLst>
                </p14:cNvPr>
                <p14:cNvContentPartPr/>
                <p14:nvPr/>
              </p14:nvContentPartPr>
              <p14:xfrm>
                <a:off x="6435891" y="1258065"/>
                <a:ext cx="291600" cy="36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A6E864-0C1F-4276-B2BC-782DD399B7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7891" y="1240425"/>
                  <a:ext cx="327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20BFAF-3413-499C-A348-AC49E582D3E6}"/>
                    </a:ext>
                  </a:extLst>
                </p14:cNvPr>
                <p14:cNvContentPartPr/>
                <p14:nvPr/>
              </p14:nvContentPartPr>
              <p14:xfrm>
                <a:off x="1241451" y="2573505"/>
                <a:ext cx="1323000" cy="96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20BFAF-3413-499C-A348-AC49E582D3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23451" y="2555505"/>
                  <a:ext cx="135864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F51CD8-7F86-46B5-814F-FF25BA244FBD}"/>
                    </a:ext>
                  </a:extLst>
                </p14:cNvPr>
                <p14:cNvContentPartPr/>
                <p14:nvPr/>
              </p14:nvContentPartPr>
              <p14:xfrm>
                <a:off x="1846611" y="2892825"/>
                <a:ext cx="539280" cy="41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F51CD8-7F86-46B5-814F-FF25BA244F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28971" y="2875185"/>
                  <a:ext cx="574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0C9810-EBDF-44F0-8A45-4334AC6F2A01}"/>
                    </a:ext>
                  </a:extLst>
                </p14:cNvPr>
                <p14:cNvContentPartPr/>
                <p14:nvPr/>
              </p14:nvContentPartPr>
              <p14:xfrm>
                <a:off x="2431611" y="3150585"/>
                <a:ext cx="5780160" cy="140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0C9810-EBDF-44F0-8A45-4334AC6F2A0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13611" y="3132585"/>
                  <a:ext cx="58158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63EDA9-68C7-4226-A0CB-A28CA9696A90}"/>
                    </a:ext>
                  </a:extLst>
                </p14:cNvPr>
                <p14:cNvContentPartPr/>
                <p14:nvPr/>
              </p14:nvContentPartPr>
              <p14:xfrm>
                <a:off x="4846131" y="3954105"/>
                <a:ext cx="298800" cy="340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63EDA9-68C7-4226-A0CB-A28CA9696A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28491" y="3936105"/>
                  <a:ext cx="334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67F46C-4C8D-4835-8170-82EB8DA62F5B}"/>
                    </a:ext>
                  </a:extLst>
                </p14:cNvPr>
                <p14:cNvContentPartPr/>
                <p14:nvPr/>
              </p14:nvContentPartPr>
              <p14:xfrm>
                <a:off x="5431491" y="4061025"/>
                <a:ext cx="360" cy="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67F46C-4C8D-4835-8170-82EB8DA62F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13851" y="40433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DEBCE9-5CDC-4582-9043-12D2436FA1C8}"/>
                    </a:ext>
                  </a:extLst>
                </p14:cNvPr>
                <p14:cNvContentPartPr/>
                <p14:nvPr/>
              </p14:nvContentPartPr>
              <p14:xfrm>
                <a:off x="5477211" y="3802545"/>
                <a:ext cx="401400" cy="236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DEBCE9-5CDC-4582-9043-12D2436FA1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59211" y="3784905"/>
                  <a:ext cx="437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F1C3EC-159F-4D0C-A24B-D1740FA6B5C1}"/>
                    </a:ext>
                  </a:extLst>
                </p14:cNvPr>
                <p14:cNvContentPartPr/>
                <p14:nvPr/>
              </p14:nvContentPartPr>
              <p14:xfrm>
                <a:off x="7928451" y="2325825"/>
                <a:ext cx="765720" cy="86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F1C3EC-159F-4D0C-A24B-D1740FA6B5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10811" y="2308185"/>
                  <a:ext cx="80136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CFF40D-FB91-4262-B687-D04777379009}"/>
                    </a:ext>
                  </a:extLst>
                </p14:cNvPr>
                <p14:cNvContentPartPr/>
                <p14:nvPr/>
              </p14:nvContentPartPr>
              <p14:xfrm>
                <a:off x="8166051" y="2561985"/>
                <a:ext cx="302760" cy="246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CFF40D-FB91-4262-B687-D0477737900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8051" y="2543985"/>
                  <a:ext cx="3384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5DF345-EAFA-460A-B475-8A29A2287BF5}"/>
                    </a:ext>
                  </a:extLst>
                </p14:cNvPr>
                <p14:cNvContentPartPr/>
                <p14:nvPr/>
              </p14:nvContentPartPr>
              <p14:xfrm>
                <a:off x="8202411" y="2642985"/>
                <a:ext cx="89280" cy="4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5DF345-EAFA-460A-B475-8A29A2287B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84411" y="2624985"/>
                  <a:ext cx="124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449011-6FE0-4C01-8F40-6A2E5E6EDA39}"/>
                    </a:ext>
                  </a:extLst>
                </p14:cNvPr>
                <p14:cNvContentPartPr/>
                <p14:nvPr/>
              </p14:nvContentPartPr>
              <p14:xfrm>
                <a:off x="8138691" y="2507625"/>
                <a:ext cx="108000" cy="4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449011-6FE0-4C01-8F40-6A2E5E6EDA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20691" y="2489985"/>
                  <a:ext cx="143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E3D710-6C63-4BEA-8025-879C0DDBFED6}"/>
                    </a:ext>
                  </a:extLst>
                </p14:cNvPr>
                <p14:cNvContentPartPr/>
                <p14:nvPr/>
              </p14:nvContentPartPr>
              <p14:xfrm>
                <a:off x="8464851" y="2174265"/>
                <a:ext cx="1974240" cy="137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E3D710-6C63-4BEA-8025-879C0DDBFE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46851" y="2156625"/>
                  <a:ext cx="2009880" cy="14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12EB48-C770-4220-94D3-5018F53595BC}"/>
                    </a:ext>
                  </a:extLst>
                </p14:cNvPr>
                <p14:cNvContentPartPr/>
                <p14:nvPr/>
              </p14:nvContentPartPr>
              <p14:xfrm>
                <a:off x="9613251" y="1790505"/>
                <a:ext cx="395280" cy="424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12EB48-C770-4220-94D3-5018F53595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95611" y="1772505"/>
                  <a:ext cx="430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CDFD0E-AD02-41A5-93D6-BC3A22F8A83E}"/>
                    </a:ext>
                  </a:extLst>
                </p14:cNvPr>
                <p14:cNvContentPartPr/>
                <p14:nvPr/>
              </p14:nvContentPartPr>
              <p14:xfrm>
                <a:off x="10085211" y="1810305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CDFD0E-AD02-41A5-93D6-BC3A22F8A8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67571" y="1792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5FBF66-A820-4DFE-A74A-2A368BDE1F34}"/>
                    </a:ext>
                  </a:extLst>
                </p14:cNvPr>
                <p14:cNvContentPartPr/>
                <p14:nvPr/>
              </p14:nvContentPartPr>
              <p14:xfrm>
                <a:off x="10121571" y="1262745"/>
                <a:ext cx="590040" cy="67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5FBF66-A820-4DFE-A74A-2A368BDE1F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03571" y="1244745"/>
                  <a:ext cx="6256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22011C-C930-44CE-8348-D149090AC344}"/>
                    </a:ext>
                  </a:extLst>
                </p14:cNvPr>
                <p14:cNvContentPartPr/>
                <p14:nvPr/>
              </p14:nvContentPartPr>
              <p14:xfrm>
                <a:off x="10574091" y="1709865"/>
                <a:ext cx="125640" cy="82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22011C-C930-44CE-8348-D149090AC3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6451" y="1692225"/>
                  <a:ext cx="161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941687-DB0A-4FF7-AC8E-7FC0E6FC37A5}"/>
                    </a:ext>
                  </a:extLst>
                </p14:cNvPr>
                <p14:cNvContentPartPr/>
                <p14:nvPr/>
              </p14:nvContentPartPr>
              <p14:xfrm>
                <a:off x="7423371" y="4118985"/>
                <a:ext cx="673920" cy="30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941687-DB0A-4FF7-AC8E-7FC0E6FC37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05731" y="4101345"/>
                  <a:ext cx="709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0FA496-D256-4E42-AD1F-EE60DDB12FC0}"/>
                    </a:ext>
                  </a:extLst>
                </p14:cNvPr>
                <p14:cNvContentPartPr/>
                <p14:nvPr/>
              </p14:nvContentPartPr>
              <p14:xfrm>
                <a:off x="7568091" y="4104585"/>
                <a:ext cx="228240" cy="141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0FA496-D256-4E42-AD1F-EE60DDB12F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50451" y="4086585"/>
                  <a:ext cx="263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1DF77A-14C1-4268-8DEF-AA315836A37C}"/>
                    </a:ext>
                  </a:extLst>
                </p14:cNvPr>
                <p14:cNvContentPartPr/>
                <p14:nvPr/>
              </p14:nvContentPartPr>
              <p14:xfrm>
                <a:off x="7333011" y="3852585"/>
                <a:ext cx="459360" cy="21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1DF77A-14C1-4268-8DEF-AA315836A3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5371" y="3834585"/>
                  <a:ext cx="495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9FCBCE-7E50-4A35-8395-D4CDA7C5CD7B}"/>
                    </a:ext>
                  </a:extLst>
                </p14:cNvPr>
                <p14:cNvContentPartPr/>
                <p14:nvPr/>
              </p14:nvContentPartPr>
              <p14:xfrm>
                <a:off x="2234331" y="5389425"/>
                <a:ext cx="610920" cy="92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9FCBCE-7E50-4A35-8395-D4CDA7C5CD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16691" y="5371425"/>
                  <a:ext cx="646560" cy="9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E7128E-87F8-4F7C-A9A3-F9CD992536EC}"/>
                    </a:ext>
                  </a:extLst>
                </p14:cNvPr>
                <p14:cNvContentPartPr/>
                <p14:nvPr/>
              </p14:nvContentPartPr>
              <p14:xfrm>
                <a:off x="2298051" y="5241105"/>
                <a:ext cx="449280" cy="415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E7128E-87F8-4F7C-A9A3-F9CD992536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0411" y="5223105"/>
                  <a:ext cx="4849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6E5F26-F39D-4DAE-B04E-EC0245CA9CC7}"/>
                    </a:ext>
                  </a:extLst>
                </p14:cNvPr>
                <p14:cNvContentPartPr/>
                <p14:nvPr/>
              </p14:nvContentPartPr>
              <p14:xfrm>
                <a:off x="3412971" y="5658705"/>
                <a:ext cx="348480" cy="18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6E5F26-F39D-4DAE-B04E-EC0245CA9C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94971" y="5640705"/>
                  <a:ext cx="384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2F80CE-C14D-4918-A442-1C3FBF4374FF}"/>
                    </a:ext>
                  </a:extLst>
                </p14:cNvPr>
                <p14:cNvContentPartPr/>
                <p14:nvPr/>
              </p14:nvContentPartPr>
              <p14:xfrm>
                <a:off x="3539331" y="5899185"/>
                <a:ext cx="345240" cy="13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2F80CE-C14D-4918-A442-1C3FBF4374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21691" y="5881185"/>
                  <a:ext cx="38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1BD050-A2C2-42A2-90B8-4CC2960B62C4}"/>
                    </a:ext>
                  </a:extLst>
                </p14:cNvPr>
                <p14:cNvContentPartPr/>
                <p14:nvPr/>
              </p14:nvContentPartPr>
              <p14:xfrm>
                <a:off x="4273011" y="4858065"/>
                <a:ext cx="718560" cy="45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1BD050-A2C2-42A2-90B8-4CC2960B62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55371" y="4840425"/>
                  <a:ext cx="7542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8B1067-398E-4B6F-9792-772E46B02AA1}"/>
                    </a:ext>
                  </a:extLst>
                </p14:cNvPr>
                <p14:cNvContentPartPr/>
                <p14:nvPr/>
              </p14:nvContentPartPr>
              <p14:xfrm>
                <a:off x="5060331" y="5909985"/>
                <a:ext cx="493920" cy="312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8B1067-398E-4B6F-9792-772E46B02A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2331" y="5891985"/>
                  <a:ext cx="529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770CB4-7A9B-4E11-869D-C23FCF056AC6}"/>
                    </a:ext>
                  </a:extLst>
                </p14:cNvPr>
                <p14:cNvContentPartPr/>
                <p14:nvPr/>
              </p14:nvContentPartPr>
              <p14:xfrm>
                <a:off x="5169051" y="5989905"/>
                <a:ext cx="117360" cy="7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770CB4-7A9B-4E11-869D-C23FCF056A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51411" y="5972265"/>
                  <a:ext cx="153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225FDA-5F66-448D-909C-686A376F1C42}"/>
                    </a:ext>
                  </a:extLst>
                </p14:cNvPr>
                <p14:cNvContentPartPr/>
                <p14:nvPr/>
              </p14:nvContentPartPr>
              <p14:xfrm>
                <a:off x="4988331" y="5786145"/>
                <a:ext cx="281880" cy="13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225FDA-5F66-448D-909C-686A376F1C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70331" y="5768505"/>
                  <a:ext cx="317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2D1DAB-0A66-4999-AB99-271CF6F9D241}"/>
                    </a:ext>
                  </a:extLst>
                </p14:cNvPr>
                <p14:cNvContentPartPr/>
                <p14:nvPr/>
              </p14:nvContentPartPr>
              <p14:xfrm>
                <a:off x="5730291" y="4636305"/>
                <a:ext cx="572040" cy="33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2D1DAB-0A66-4999-AB99-271CF6F9D2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12651" y="4618665"/>
                  <a:ext cx="607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B17C68-A26E-450D-8F7F-CBB5B3301527}"/>
                    </a:ext>
                  </a:extLst>
                </p14:cNvPr>
                <p14:cNvContentPartPr/>
                <p14:nvPr/>
              </p14:nvContentPartPr>
              <p14:xfrm>
                <a:off x="5439411" y="5220945"/>
                <a:ext cx="1237680" cy="1344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B17C68-A26E-450D-8F7F-CBB5B33015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1411" y="5203305"/>
                  <a:ext cx="127332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0B0AB8-4BB4-4A63-A312-4A20A28C8A34}"/>
                    </a:ext>
                  </a:extLst>
                </p14:cNvPr>
                <p14:cNvContentPartPr/>
                <p14:nvPr/>
              </p14:nvContentPartPr>
              <p14:xfrm>
                <a:off x="5735691" y="5164425"/>
                <a:ext cx="422640" cy="379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0B0AB8-4BB4-4A63-A312-4A20A28C8A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18051" y="5146785"/>
                  <a:ext cx="458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405F42-AD1B-4785-BCC3-4EF861882EA2}"/>
                    </a:ext>
                  </a:extLst>
                </p14:cNvPr>
                <p14:cNvContentPartPr/>
                <p14:nvPr/>
              </p14:nvContentPartPr>
              <p14:xfrm>
                <a:off x="6300891" y="5286825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405F42-AD1B-4785-BCC3-4EF861882E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82891" y="5269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29717D-F6D9-426C-A10E-64DB48D281A3}"/>
                    </a:ext>
                  </a:extLst>
                </p14:cNvPr>
                <p14:cNvContentPartPr/>
                <p14:nvPr/>
              </p14:nvContentPartPr>
              <p14:xfrm>
                <a:off x="6418251" y="5042385"/>
                <a:ext cx="216720" cy="25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29717D-F6D9-426C-A10E-64DB48D281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0251" y="5024385"/>
                  <a:ext cx="252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5D4CB1-D9E6-4BA4-BDF5-0E774E185791}"/>
                    </a:ext>
                  </a:extLst>
                </p14:cNvPr>
                <p14:cNvContentPartPr/>
                <p14:nvPr/>
              </p14:nvContentPartPr>
              <p14:xfrm>
                <a:off x="7872291" y="4517505"/>
                <a:ext cx="169560" cy="362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5D4CB1-D9E6-4BA4-BDF5-0E774E18579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54651" y="4499505"/>
                  <a:ext cx="2052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966C57-BAF9-4F3D-BA94-D48342BB5F9C}"/>
                    </a:ext>
                  </a:extLst>
                </p14:cNvPr>
                <p14:cNvContentPartPr/>
                <p14:nvPr/>
              </p14:nvContentPartPr>
              <p14:xfrm>
                <a:off x="8175051" y="4694625"/>
                <a:ext cx="360" cy="3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966C57-BAF9-4F3D-BA94-D48342BB5F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57051" y="4676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953E1D-A995-48A8-810F-6102A7BE37CB}"/>
                    </a:ext>
                  </a:extLst>
                </p14:cNvPr>
                <p14:cNvContentPartPr/>
                <p14:nvPr/>
              </p14:nvContentPartPr>
              <p14:xfrm>
                <a:off x="8211051" y="4436865"/>
                <a:ext cx="468000" cy="37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953E1D-A995-48A8-810F-6102A7BE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93411" y="4419225"/>
                  <a:ext cx="503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060ED9-67C4-465C-B6CB-C8B85C37C14B}"/>
                    </a:ext>
                  </a:extLst>
                </p14:cNvPr>
                <p14:cNvContentPartPr/>
                <p14:nvPr/>
              </p14:nvContentPartPr>
              <p14:xfrm>
                <a:off x="6294411" y="5895585"/>
                <a:ext cx="242280" cy="479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060ED9-67C4-465C-B6CB-C8B85C37C14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76411" y="5877945"/>
                  <a:ext cx="277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AD9DD0-3966-434C-8B75-D7E3A63F1F4F}"/>
                    </a:ext>
                  </a:extLst>
                </p14:cNvPr>
                <p14:cNvContentPartPr/>
                <p14:nvPr/>
              </p14:nvContentPartPr>
              <p14:xfrm>
                <a:off x="6735411" y="6161625"/>
                <a:ext cx="360" cy="3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AD9DD0-3966-434C-8B75-D7E3A63F1F4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17411" y="6143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313D9F-D339-4C06-B284-A1BB65559E19}"/>
                    </a:ext>
                  </a:extLst>
                </p14:cNvPr>
                <p14:cNvContentPartPr/>
                <p14:nvPr/>
              </p14:nvContentPartPr>
              <p14:xfrm>
                <a:off x="6844131" y="5846625"/>
                <a:ext cx="588600" cy="53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313D9F-D339-4C06-B284-A1BB65559E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26491" y="5828985"/>
                  <a:ext cx="6242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6FC6D1-929F-4537-A653-0A5B83D5959C}"/>
                    </a:ext>
                  </a:extLst>
                </p14:cNvPr>
                <p14:cNvContentPartPr/>
                <p14:nvPr/>
              </p14:nvContentPartPr>
              <p14:xfrm>
                <a:off x="8400051" y="5295825"/>
                <a:ext cx="184680" cy="218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6FC6D1-929F-4537-A653-0A5B83D5959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82051" y="5278185"/>
                  <a:ext cx="220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A52A42-B0A3-41C4-BAE3-020524137084}"/>
                    </a:ext>
                  </a:extLst>
                </p14:cNvPr>
                <p14:cNvContentPartPr/>
                <p14:nvPr/>
              </p14:nvContentPartPr>
              <p14:xfrm>
                <a:off x="8654571" y="5332185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A52A42-B0A3-41C4-BAE3-0205241370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36931" y="5314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3C172D0-2B17-4A58-AB05-0BACBA99B11D}"/>
                    </a:ext>
                  </a:extLst>
                </p14:cNvPr>
                <p14:cNvContentPartPr/>
                <p14:nvPr/>
              </p14:nvContentPartPr>
              <p14:xfrm>
                <a:off x="8727291" y="5036985"/>
                <a:ext cx="352080" cy="519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3C172D0-2B17-4A58-AB05-0BACBA99B1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09291" y="5018985"/>
                  <a:ext cx="3877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F70212-FB56-4AEF-9FAE-810ABEAED926}"/>
                    </a:ext>
                  </a:extLst>
                </p14:cNvPr>
                <p14:cNvContentPartPr/>
                <p14:nvPr/>
              </p14:nvContentPartPr>
              <p14:xfrm>
                <a:off x="8962731" y="5291865"/>
                <a:ext cx="162000" cy="176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F70212-FB56-4AEF-9FAE-810ABEAED9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44731" y="5274225"/>
                  <a:ext cx="197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E5F51C1-826E-48D3-BE26-398EE1177FD1}"/>
                    </a:ext>
                  </a:extLst>
                </p14:cNvPr>
                <p14:cNvContentPartPr/>
                <p14:nvPr/>
              </p14:nvContentPartPr>
              <p14:xfrm>
                <a:off x="8437491" y="3945465"/>
                <a:ext cx="1112040" cy="1737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E5F51C1-826E-48D3-BE26-398EE1177F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491" y="3927465"/>
                  <a:ext cx="1147680" cy="17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936F90-0EC4-45BE-9473-71F79380D4FF}"/>
                    </a:ext>
                  </a:extLst>
                </p14:cNvPr>
                <p14:cNvContentPartPr/>
                <p14:nvPr/>
              </p14:nvContentPartPr>
              <p14:xfrm>
                <a:off x="5984091" y="4342905"/>
                <a:ext cx="3468600" cy="1324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936F90-0EC4-45BE-9473-71F79380D4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66091" y="4325265"/>
                  <a:ext cx="3504240" cy="136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23D202A-F3D5-4E2F-AEEC-1274D6FD8F4D}"/>
                  </a:ext>
                </a:extLst>
              </p14:cNvPr>
              <p14:cNvContentPartPr/>
              <p14:nvPr/>
            </p14:nvContentPartPr>
            <p14:xfrm>
              <a:off x="9478611" y="3791385"/>
              <a:ext cx="176760" cy="263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23D202A-F3D5-4E2F-AEEC-1274D6FD8F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460611" y="3773745"/>
                <a:ext cx="21240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93856D9-FBDF-49AF-9780-8FA37AA79144}"/>
              </a:ext>
            </a:extLst>
          </p:cNvPr>
          <p:cNvGrpSpPr/>
          <p:nvPr/>
        </p:nvGrpSpPr>
        <p:grpSpPr>
          <a:xfrm>
            <a:off x="2457531" y="304065"/>
            <a:ext cx="8262360" cy="2390760"/>
            <a:chOff x="2457531" y="304065"/>
            <a:chExt cx="8262360" cy="23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B71057-4EAE-4DC9-8EF8-3748CC3BA1E4}"/>
                    </a:ext>
                  </a:extLst>
                </p14:cNvPr>
                <p14:cNvContentPartPr/>
                <p14:nvPr/>
              </p14:nvContentPartPr>
              <p14:xfrm>
                <a:off x="2568771" y="1144305"/>
                <a:ext cx="821880" cy="68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B71057-4EAE-4DC9-8EF8-3748CC3BA1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50771" y="1126305"/>
                  <a:ext cx="8575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6C416A-E695-4742-ABB4-752EC65C2FE2}"/>
                    </a:ext>
                  </a:extLst>
                </p14:cNvPr>
                <p14:cNvContentPartPr/>
                <p14:nvPr/>
              </p14:nvContentPartPr>
              <p14:xfrm>
                <a:off x="2457531" y="1978065"/>
                <a:ext cx="630720" cy="716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6C416A-E695-4742-ABB4-752EC65C2F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39531" y="1960065"/>
                  <a:ext cx="6663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9DCE58-6814-4D4E-BC2F-84E7F845E45C}"/>
                    </a:ext>
                  </a:extLst>
                </p14:cNvPr>
                <p14:cNvContentPartPr/>
                <p14:nvPr/>
              </p14:nvContentPartPr>
              <p14:xfrm>
                <a:off x="3165291" y="1343385"/>
                <a:ext cx="2168640" cy="1335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9DCE58-6814-4D4E-BC2F-84E7F845E4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47291" y="1325745"/>
                  <a:ext cx="220428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C00584-5AEA-4AF6-9E67-65103C505812}"/>
                    </a:ext>
                  </a:extLst>
                </p14:cNvPr>
                <p14:cNvContentPartPr/>
                <p14:nvPr/>
              </p14:nvContentPartPr>
              <p14:xfrm>
                <a:off x="5766651" y="1256265"/>
                <a:ext cx="680400" cy="443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C00584-5AEA-4AF6-9E67-65103C5058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48651" y="1238265"/>
                  <a:ext cx="716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7105D2-4ED4-4A23-9CCC-483D9B43E23B}"/>
                    </a:ext>
                  </a:extLst>
                </p14:cNvPr>
                <p14:cNvContentPartPr/>
                <p14:nvPr/>
              </p14:nvContentPartPr>
              <p14:xfrm>
                <a:off x="6579891" y="989865"/>
                <a:ext cx="820080" cy="681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7105D2-4ED4-4A23-9CCC-483D9B43E2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61891" y="971865"/>
                  <a:ext cx="8557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B0A84B-B106-4B3A-9C4A-56FD96C608B6}"/>
                    </a:ext>
                  </a:extLst>
                </p14:cNvPr>
                <p14:cNvContentPartPr/>
                <p14:nvPr/>
              </p14:nvContentPartPr>
              <p14:xfrm>
                <a:off x="7369011" y="913905"/>
                <a:ext cx="411480" cy="632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B0A84B-B106-4B3A-9C4A-56FD96C608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1371" y="896265"/>
                  <a:ext cx="4471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46750A8-7BAE-49FC-A87C-17EBFA405419}"/>
                    </a:ext>
                  </a:extLst>
                </p14:cNvPr>
                <p14:cNvContentPartPr/>
                <p14:nvPr/>
              </p14:nvContentPartPr>
              <p14:xfrm>
                <a:off x="7570611" y="950265"/>
                <a:ext cx="464400" cy="572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46750A8-7BAE-49FC-A87C-17EBFA4054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52971" y="932265"/>
                  <a:ext cx="5000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50BC9F4-367C-46B1-A63B-8834C03B8EB4}"/>
                    </a:ext>
                  </a:extLst>
                </p14:cNvPr>
                <p14:cNvContentPartPr/>
                <p14:nvPr/>
              </p14:nvContentPartPr>
              <p14:xfrm>
                <a:off x="8129331" y="1190385"/>
                <a:ext cx="538560" cy="27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50BC9F4-367C-46B1-A63B-8834C03B8E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11331" y="1172385"/>
                  <a:ext cx="574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022D26-68C8-4CF1-8CD4-A948D8C6FED9}"/>
                    </a:ext>
                  </a:extLst>
                </p14:cNvPr>
                <p14:cNvContentPartPr/>
                <p14:nvPr/>
              </p14:nvContentPartPr>
              <p14:xfrm>
                <a:off x="8365131" y="1069785"/>
                <a:ext cx="411840" cy="262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022D26-68C8-4CF1-8CD4-A948D8C6FE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47491" y="1052145"/>
                  <a:ext cx="447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74FB5A-8936-4146-BC8B-C5552CD84A45}"/>
                    </a:ext>
                  </a:extLst>
                </p14:cNvPr>
                <p14:cNvContentPartPr/>
                <p14:nvPr/>
              </p14:nvContentPartPr>
              <p14:xfrm>
                <a:off x="9024291" y="385065"/>
                <a:ext cx="808200" cy="70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74FB5A-8936-4146-BC8B-C5552CD84A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06291" y="367065"/>
                  <a:ext cx="84384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E6FD79A-6D09-42BB-845E-A166ACC89F78}"/>
                    </a:ext>
                  </a:extLst>
                </p14:cNvPr>
                <p14:cNvContentPartPr/>
                <p14:nvPr/>
              </p14:nvContentPartPr>
              <p14:xfrm>
                <a:off x="9931851" y="687825"/>
                <a:ext cx="353160" cy="337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E6FD79A-6D09-42BB-845E-A166ACC89F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13851" y="669825"/>
                  <a:ext cx="3888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9BB713-C478-4DAF-970B-1B8F47363ED7}"/>
                    </a:ext>
                  </a:extLst>
                </p14:cNvPr>
                <p14:cNvContentPartPr/>
                <p14:nvPr/>
              </p14:nvContentPartPr>
              <p14:xfrm>
                <a:off x="10293291" y="687825"/>
                <a:ext cx="60120" cy="95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9BB713-C478-4DAF-970B-1B8F47363ED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75651" y="669825"/>
                  <a:ext cx="9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444029-6F37-4BD8-B953-87DA585CABFE}"/>
                    </a:ext>
                  </a:extLst>
                </p14:cNvPr>
                <p14:cNvContentPartPr/>
                <p14:nvPr/>
              </p14:nvContentPartPr>
              <p14:xfrm>
                <a:off x="10218051" y="555345"/>
                <a:ext cx="48600" cy="12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444029-6F37-4BD8-B953-87DA585CAB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00411" y="537705"/>
                  <a:ext cx="84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2D7655-4FCB-4314-B90E-FC639DD2BF00}"/>
                    </a:ext>
                  </a:extLst>
                </p14:cNvPr>
                <p14:cNvContentPartPr/>
                <p14:nvPr/>
              </p14:nvContentPartPr>
              <p14:xfrm>
                <a:off x="10429011" y="531585"/>
                <a:ext cx="290880" cy="237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2D7655-4FCB-4314-B90E-FC639DD2BF0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11371" y="513585"/>
                  <a:ext cx="326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A92247-DDA8-4D40-9770-1BB34C7E417E}"/>
                    </a:ext>
                  </a:extLst>
                </p14:cNvPr>
                <p14:cNvContentPartPr/>
                <p14:nvPr/>
              </p14:nvContentPartPr>
              <p14:xfrm>
                <a:off x="10126971" y="304065"/>
                <a:ext cx="3960" cy="3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A92247-DDA8-4D40-9770-1BB34C7E41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08971" y="28606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69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DE5169D-2421-4B8A-AAAC-DCA8AF7D39D0}"/>
              </a:ext>
            </a:extLst>
          </p:cNvPr>
          <p:cNvGrpSpPr/>
          <p:nvPr/>
        </p:nvGrpSpPr>
        <p:grpSpPr>
          <a:xfrm>
            <a:off x="799731" y="173385"/>
            <a:ext cx="7512120" cy="6003360"/>
            <a:chOff x="799731" y="173385"/>
            <a:chExt cx="7512120" cy="60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FBBBBB-C0A4-46C9-8539-68E3C45C83EE}"/>
                    </a:ext>
                  </a:extLst>
                </p14:cNvPr>
                <p14:cNvContentPartPr/>
                <p14:nvPr/>
              </p14:nvContentPartPr>
              <p14:xfrm>
                <a:off x="799731" y="742185"/>
                <a:ext cx="246240" cy="104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FBBBBB-C0A4-46C9-8539-68E3C45C83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2091" y="724185"/>
                  <a:ext cx="281880" cy="10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EE2FB3-6219-4F62-B81F-3065B2CC6F2E}"/>
                    </a:ext>
                  </a:extLst>
                </p14:cNvPr>
                <p14:cNvContentPartPr/>
                <p14:nvPr/>
              </p14:nvContentPartPr>
              <p14:xfrm>
                <a:off x="805131" y="639945"/>
                <a:ext cx="473040" cy="56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EE2FB3-6219-4F62-B81F-3065B2CC6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7491" y="622305"/>
                  <a:ext cx="5086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86A8F7-05F2-434D-B935-32C3D53C48BA}"/>
                    </a:ext>
                  </a:extLst>
                </p14:cNvPr>
                <p14:cNvContentPartPr/>
                <p14:nvPr/>
              </p14:nvContentPartPr>
              <p14:xfrm>
                <a:off x="2018331" y="1058265"/>
                <a:ext cx="411840" cy="5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86A8F7-05F2-434D-B935-32C3D53C48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0691" y="1040625"/>
                  <a:ext cx="447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5B298A-C3C5-47A6-8DA1-D55189286B10}"/>
                    </a:ext>
                  </a:extLst>
                </p14:cNvPr>
                <p14:cNvContentPartPr/>
                <p14:nvPr/>
              </p14:nvContentPartPr>
              <p14:xfrm>
                <a:off x="2091051" y="1321425"/>
                <a:ext cx="440640" cy="2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5B298A-C3C5-47A6-8DA1-D55189286B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3051" y="1303425"/>
                  <a:ext cx="47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816384-C078-446B-BF5C-CE1948400177}"/>
                    </a:ext>
                  </a:extLst>
                </p14:cNvPr>
                <p14:cNvContentPartPr/>
                <p14:nvPr/>
              </p14:nvContentPartPr>
              <p14:xfrm>
                <a:off x="3407571" y="306945"/>
                <a:ext cx="657720" cy="183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816384-C078-446B-BF5C-CE19484001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9931" y="289305"/>
                  <a:ext cx="693360" cy="18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99E453-33C6-46BA-8004-05666B841F5C}"/>
                    </a:ext>
                  </a:extLst>
                </p14:cNvPr>
                <p14:cNvContentPartPr/>
                <p14:nvPr/>
              </p14:nvContentPartPr>
              <p14:xfrm>
                <a:off x="3785211" y="480825"/>
                <a:ext cx="182160" cy="27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99E453-33C6-46BA-8004-05666B841F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7211" y="463185"/>
                  <a:ext cx="217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824A81-A028-4FDF-B4F4-F86D29F861EC}"/>
                    </a:ext>
                  </a:extLst>
                </p14:cNvPr>
                <p14:cNvContentPartPr/>
                <p14:nvPr/>
              </p14:nvContentPartPr>
              <p14:xfrm>
                <a:off x="4001211" y="57010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824A81-A028-4FDF-B4F4-F86D29F861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3571" y="552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CE2DE3-EEDE-4147-984E-2015D9FA3F33}"/>
                    </a:ext>
                  </a:extLst>
                </p14:cNvPr>
                <p14:cNvContentPartPr/>
                <p14:nvPr/>
              </p14:nvContentPartPr>
              <p14:xfrm>
                <a:off x="4245651" y="325665"/>
                <a:ext cx="367560" cy="79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CE2DE3-EEDE-4147-984E-2015D9FA3F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8011" y="308025"/>
                  <a:ext cx="40320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8D1244-EF01-4086-9200-C1EEFB74FAF6}"/>
                    </a:ext>
                  </a:extLst>
                </p14:cNvPr>
                <p14:cNvContentPartPr/>
                <p14:nvPr/>
              </p14:nvContentPartPr>
              <p14:xfrm>
                <a:off x="4099131" y="1303425"/>
                <a:ext cx="248040" cy="26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8D1244-EF01-4086-9200-C1EEFB74F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1131" y="1285425"/>
                  <a:ext cx="283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FA65F7-0D2B-4784-990C-DCAE41E64C2D}"/>
                    </a:ext>
                  </a:extLst>
                </p14:cNvPr>
                <p14:cNvContentPartPr/>
                <p14:nvPr/>
              </p14:nvContentPartPr>
              <p14:xfrm>
                <a:off x="4490451" y="1471905"/>
                <a:ext cx="360" cy="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FA65F7-0D2B-4784-990C-DCAE41E64C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451" y="14539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77E00E-178C-4C12-86A4-A3F60341A615}"/>
                    </a:ext>
                  </a:extLst>
                </p14:cNvPr>
                <p14:cNvContentPartPr/>
                <p14:nvPr/>
              </p14:nvContentPartPr>
              <p14:xfrm>
                <a:off x="4734531" y="1280025"/>
                <a:ext cx="283320" cy="39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77E00E-178C-4C12-86A4-A3F60341A6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6891" y="1262025"/>
                  <a:ext cx="318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50C26D-EB35-4959-8968-48C5CE8B0911}"/>
                    </a:ext>
                  </a:extLst>
                </p14:cNvPr>
                <p14:cNvContentPartPr/>
                <p14:nvPr/>
              </p14:nvContentPartPr>
              <p14:xfrm>
                <a:off x="6407811" y="487305"/>
                <a:ext cx="230760" cy="28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50C26D-EB35-4959-8968-48C5CE8B09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0171" y="469665"/>
                  <a:ext cx="266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B848B2-EE9C-46EB-ACD7-0104048A48C7}"/>
                    </a:ext>
                  </a:extLst>
                </p14:cNvPr>
                <p14:cNvContentPartPr/>
                <p14:nvPr/>
              </p14:nvContentPartPr>
              <p14:xfrm>
                <a:off x="7006851" y="633465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B848B2-EE9C-46EB-ACD7-0104048A48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9211" y="615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329672-96D1-444F-A2CB-7742900788C2}"/>
                    </a:ext>
                  </a:extLst>
                </p14:cNvPr>
                <p14:cNvContentPartPr/>
                <p14:nvPr/>
              </p14:nvContentPartPr>
              <p14:xfrm>
                <a:off x="7232211" y="198945"/>
                <a:ext cx="273960" cy="46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329672-96D1-444F-A2CB-7742900788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14571" y="180945"/>
                  <a:ext cx="3096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AA8C53-BCFF-4A86-9E6D-0B48E933237D}"/>
                    </a:ext>
                  </a:extLst>
                </p14:cNvPr>
                <p14:cNvContentPartPr/>
                <p14:nvPr/>
              </p14:nvContentPartPr>
              <p14:xfrm>
                <a:off x="6811731" y="1103985"/>
                <a:ext cx="394920" cy="42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AA8C53-BCFF-4A86-9E6D-0B48E93323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93731" y="1086345"/>
                  <a:ext cx="4305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093752-6CD1-4053-91AB-BF62595945E9}"/>
                    </a:ext>
                  </a:extLst>
                </p14:cNvPr>
                <p14:cNvContentPartPr/>
                <p14:nvPr/>
              </p14:nvContentPartPr>
              <p14:xfrm>
                <a:off x="7324011" y="1203705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093752-6CD1-4053-91AB-BF62595945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06011" y="1186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117D73-B7D3-4A73-A871-E7C84676C7F8}"/>
                    </a:ext>
                  </a:extLst>
                </p14:cNvPr>
                <p14:cNvContentPartPr/>
                <p14:nvPr/>
              </p14:nvContentPartPr>
              <p14:xfrm>
                <a:off x="7450371" y="961065"/>
                <a:ext cx="281880" cy="61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117D73-B7D3-4A73-A871-E7C84676C7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2731" y="943425"/>
                  <a:ext cx="31752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5E479D-CD78-483A-87B8-DB61B561302A}"/>
                    </a:ext>
                  </a:extLst>
                </p14:cNvPr>
                <p14:cNvContentPartPr/>
                <p14:nvPr/>
              </p14:nvContentPartPr>
              <p14:xfrm>
                <a:off x="7604451" y="1193265"/>
                <a:ext cx="307440" cy="173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5E479D-CD78-483A-87B8-DB61B56130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6811" y="1175625"/>
                  <a:ext cx="343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79715A-BCFC-4A43-8F57-0942BBC7D8C5}"/>
                    </a:ext>
                  </a:extLst>
                </p14:cNvPr>
                <p14:cNvContentPartPr/>
                <p14:nvPr/>
              </p14:nvContentPartPr>
              <p14:xfrm>
                <a:off x="7514091" y="173385"/>
                <a:ext cx="553680" cy="144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79715A-BCFC-4A43-8F57-0942BBC7D8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6451" y="155745"/>
                  <a:ext cx="58932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C47751-8E72-4279-9A66-29F4E3090DF4}"/>
                    </a:ext>
                  </a:extLst>
                </p14:cNvPr>
                <p14:cNvContentPartPr/>
                <p14:nvPr/>
              </p14:nvContentPartPr>
              <p14:xfrm>
                <a:off x="1140291" y="3204585"/>
                <a:ext cx="315000" cy="95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C47751-8E72-4279-9A66-29F4E3090D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2651" y="3186585"/>
                  <a:ext cx="35064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ADFB79-87DB-43D3-B1F0-2BC800D548FA}"/>
                    </a:ext>
                  </a:extLst>
                </p14:cNvPr>
                <p14:cNvContentPartPr/>
                <p14:nvPr/>
              </p14:nvContentPartPr>
              <p14:xfrm>
                <a:off x="1185651" y="3066705"/>
                <a:ext cx="310320" cy="47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ADFB79-87DB-43D3-B1F0-2BC800D548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7651" y="3049065"/>
                  <a:ext cx="345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FDDF16-1F95-4E56-A240-AB5EBD8B33A4}"/>
                    </a:ext>
                  </a:extLst>
                </p14:cNvPr>
                <p14:cNvContentPartPr/>
                <p14:nvPr/>
              </p14:nvContentPartPr>
              <p14:xfrm>
                <a:off x="1484451" y="2687265"/>
                <a:ext cx="274320" cy="40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FDDF16-1F95-4E56-A240-AB5EBD8B3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6451" y="2669625"/>
                  <a:ext cx="3099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B98E41-8734-4348-8D5F-A4E76B4DB182}"/>
                    </a:ext>
                  </a:extLst>
                </p14:cNvPr>
                <p14:cNvContentPartPr/>
                <p14:nvPr/>
              </p14:nvContentPartPr>
              <p14:xfrm>
                <a:off x="1783251" y="3442185"/>
                <a:ext cx="452520" cy="15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B98E41-8734-4348-8D5F-A4E76B4DB1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65611" y="3424545"/>
                  <a:ext cx="488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A28ED9-4682-4184-83F7-06965B58F2D8}"/>
                    </a:ext>
                  </a:extLst>
                </p14:cNvPr>
                <p14:cNvContentPartPr/>
                <p14:nvPr/>
              </p14:nvContentPartPr>
              <p14:xfrm>
                <a:off x="1918971" y="3770145"/>
                <a:ext cx="295200" cy="5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A28ED9-4682-4184-83F7-06965B58F2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00971" y="3752505"/>
                  <a:ext cx="330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4DC05B-3D0F-48A2-A1B0-74D2EBB00886}"/>
                    </a:ext>
                  </a:extLst>
                </p14:cNvPr>
                <p14:cNvContentPartPr/>
                <p14:nvPr/>
              </p14:nvContentPartPr>
              <p14:xfrm>
                <a:off x="2702331" y="2912625"/>
                <a:ext cx="357120" cy="698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4DC05B-3D0F-48A2-A1B0-74D2EBB008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4691" y="2894625"/>
                  <a:ext cx="3927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5A1A91-F4FD-4CD9-BC10-486DE677156E}"/>
                    </a:ext>
                  </a:extLst>
                </p14:cNvPr>
                <p14:cNvContentPartPr/>
                <p14:nvPr/>
              </p14:nvContentPartPr>
              <p14:xfrm>
                <a:off x="3342411" y="3023505"/>
                <a:ext cx="161280" cy="249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5A1A91-F4FD-4CD9-BC10-486DE67715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4411" y="3005505"/>
                  <a:ext cx="196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27DD0E-8526-419C-90EC-F92CF6132A78}"/>
                    </a:ext>
                  </a:extLst>
                </p14:cNvPr>
                <p14:cNvContentPartPr/>
                <p14:nvPr/>
              </p14:nvContentPartPr>
              <p14:xfrm>
                <a:off x="3240531" y="3104865"/>
                <a:ext cx="297000" cy="10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27DD0E-8526-419C-90EC-F92CF6132A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22891" y="3087225"/>
                  <a:ext cx="332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809718-F577-4BF7-9C83-1EC9ABE4A9C5}"/>
                    </a:ext>
                  </a:extLst>
                </p14:cNvPr>
                <p14:cNvContentPartPr/>
                <p14:nvPr/>
              </p14:nvContentPartPr>
              <p14:xfrm>
                <a:off x="3313251" y="3135105"/>
                <a:ext cx="258480" cy="11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809718-F577-4BF7-9C83-1EC9ABE4A9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5251" y="3117465"/>
                  <a:ext cx="294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50D74C-5C76-4E30-A0D9-FC7FC06ACD64}"/>
                    </a:ext>
                  </a:extLst>
                </p14:cNvPr>
                <p14:cNvContentPartPr/>
                <p14:nvPr/>
              </p14:nvContentPartPr>
              <p14:xfrm>
                <a:off x="3603051" y="2805345"/>
                <a:ext cx="390600" cy="69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50D74C-5C76-4E30-A0D9-FC7FC06ACD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5051" y="2787345"/>
                  <a:ext cx="4262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838F78-4FE9-461A-B2EF-0C4D4D2F6784}"/>
                    </a:ext>
                  </a:extLst>
                </p14:cNvPr>
                <p14:cNvContentPartPr/>
                <p14:nvPr/>
              </p14:nvContentPartPr>
              <p14:xfrm>
                <a:off x="4354371" y="2796345"/>
                <a:ext cx="637560" cy="19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838F78-4FE9-461A-B2EF-0C4D4D2F67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36731" y="2778705"/>
                  <a:ext cx="673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072252-B171-4A64-9512-4BD6F163DF99}"/>
                    </a:ext>
                  </a:extLst>
                </p14:cNvPr>
                <p14:cNvContentPartPr/>
                <p14:nvPr/>
              </p14:nvContentPartPr>
              <p14:xfrm>
                <a:off x="4408371" y="3063465"/>
                <a:ext cx="598680" cy="168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072252-B171-4A64-9512-4BD6F163DF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0731" y="3045465"/>
                  <a:ext cx="634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156F9C-B7DC-4A17-A7D6-DA5E39C0032B}"/>
                    </a:ext>
                  </a:extLst>
                </p14:cNvPr>
                <p14:cNvContentPartPr/>
                <p14:nvPr/>
              </p14:nvContentPartPr>
              <p14:xfrm>
                <a:off x="1448451" y="4707225"/>
                <a:ext cx="381600" cy="70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156F9C-B7DC-4A17-A7D6-DA5E39C003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0451" y="4689585"/>
                  <a:ext cx="41724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FC4415-3E4E-47E0-8AD5-3FA03C25C183}"/>
                    </a:ext>
                  </a:extLst>
                </p14:cNvPr>
                <p14:cNvContentPartPr/>
                <p14:nvPr/>
              </p14:nvContentPartPr>
              <p14:xfrm>
                <a:off x="1439091" y="4545585"/>
                <a:ext cx="333360" cy="39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FC4415-3E4E-47E0-8AD5-3FA03C25C1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21451" y="4527585"/>
                  <a:ext cx="369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2835CE-8E09-45DA-9961-E9D009A8CD7E}"/>
                    </a:ext>
                  </a:extLst>
                </p14:cNvPr>
                <p14:cNvContentPartPr/>
                <p14:nvPr/>
              </p14:nvContentPartPr>
              <p14:xfrm>
                <a:off x="1728891" y="4174425"/>
                <a:ext cx="465120" cy="60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2835CE-8E09-45DA-9961-E9D009A8CD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1251" y="4156425"/>
                  <a:ext cx="500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E3C9BE-A969-48F1-9C91-C9B93C3ED70B}"/>
                    </a:ext>
                  </a:extLst>
                </p14:cNvPr>
                <p14:cNvContentPartPr/>
                <p14:nvPr/>
              </p14:nvContentPartPr>
              <p14:xfrm>
                <a:off x="2272131" y="4734945"/>
                <a:ext cx="439920" cy="9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E3C9BE-A969-48F1-9C91-C9B93C3ED7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4131" y="4717305"/>
                  <a:ext cx="47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1AA1B2-8D83-445B-8D3B-CC60DC75937B}"/>
                    </a:ext>
                  </a:extLst>
                </p14:cNvPr>
                <p14:cNvContentPartPr/>
                <p14:nvPr/>
              </p14:nvContentPartPr>
              <p14:xfrm>
                <a:off x="2299491" y="5071185"/>
                <a:ext cx="268200" cy="116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1AA1B2-8D83-445B-8D3B-CC60DC75937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1491" y="5053545"/>
                  <a:ext cx="303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9EC28B-D6BA-4C40-9572-A02D1082A0ED}"/>
                    </a:ext>
                  </a:extLst>
                </p14:cNvPr>
                <p14:cNvContentPartPr/>
                <p14:nvPr/>
              </p14:nvContentPartPr>
              <p14:xfrm>
                <a:off x="3148731" y="4361985"/>
                <a:ext cx="206640" cy="46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9EC28B-D6BA-4C40-9572-A02D1082A0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0731" y="4343985"/>
                  <a:ext cx="2422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2FF3AB-0229-4186-9FAE-0B33872DB94D}"/>
                    </a:ext>
                  </a:extLst>
                </p14:cNvPr>
                <p14:cNvContentPartPr/>
                <p14:nvPr/>
              </p14:nvContentPartPr>
              <p14:xfrm>
                <a:off x="3600531" y="4227705"/>
                <a:ext cx="147600" cy="44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2FF3AB-0229-4186-9FAE-0B33872DB9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82531" y="4209705"/>
                  <a:ext cx="183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479F2B-5CA2-4B02-B43F-4206731B9AF6}"/>
                    </a:ext>
                  </a:extLst>
                </p14:cNvPr>
                <p14:cNvContentPartPr/>
                <p14:nvPr/>
              </p14:nvContentPartPr>
              <p14:xfrm>
                <a:off x="3507651" y="4374585"/>
                <a:ext cx="318960" cy="13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479F2B-5CA2-4B02-B43F-4206731B9A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0011" y="4356585"/>
                  <a:ext cx="354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06B418-BC7B-405E-B210-DBF2E86036D0}"/>
                    </a:ext>
                  </a:extLst>
                </p14:cNvPr>
                <p14:cNvContentPartPr/>
                <p14:nvPr/>
              </p14:nvContentPartPr>
              <p14:xfrm>
                <a:off x="3901851" y="4071105"/>
                <a:ext cx="250560" cy="45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06B418-BC7B-405E-B210-DBF2E86036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83851" y="4053105"/>
                  <a:ext cx="286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3A6CF3-4683-44A8-865C-E180CE3B1E34}"/>
                    </a:ext>
                  </a:extLst>
                </p14:cNvPr>
                <p14:cNvContentPartPr/>
                <p14:nvPr/>
              </p14:nvContentPartPr>
              <p14:xfrm>
                <a:off x="4477491" y="3802185"/>
                <a:ext cx="85320" cy="40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3A6CF3-4683-44A8-865C-E180CE3B1E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9491" y="3784545"/>
                  <a:ext cx="12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708AE6-82CD-4374-B2FC-2A3F7C5D75D7}"/>
                    </a:ext>
                  </a:extLst>
                </p14:cNvPr>
                <p14:cNvContentPartPr/>
                <p14:nvPr/>
              </p14:nvContentPartPr>
              <p14:xfrm>
                <a:off x="4282011" y="3929265"/>
                <a:ext cx="330480" cy="14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708AE6-82CD-4374-B2FC-2A3F7C5D75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64011" y="3911625"/>
                  <a:ext cx="366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6B21D7-C87A-4A3D-8E4B-D424E1881DBC}"/>
                    </a:ext>
                  </a:extLst>
                </p14:cNvPr>
                <p14:cNvContentPartPr/>
                <p14:nvPr/>
              </p14:nvContentPartPr>
              <p14:xfrm>
                <a:off x="4777731" y="3492225"/>
                <a:ext cx="236880" cy="59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6B21D7-C87A-4A3D-8E4B-D424E1881D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59731" y="3474225"/>
                  <a:ext cx="272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09E4D2-2A5F-487F-9B92-EA0DC5019D35}"/>
                    </a:ext>
                  </a:extLst>
                </p14:cNvPr>
                <p14:cNvContentPartPr/>
                <p14:nvPr/>
              </p14:nvContentPartPr>
              <p14:xfrm>
                <a:off x="5142051" y="3488985"/>
                <a:ext cx="447840" cy="18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09E4D2-2A5F-487F-9B92-EA0DC5019D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4411" y="3471345"/>
                  <a:ext cx="483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D9DD0F-8C53-4917-882D-D1491CBD0B31}"/>
                    </a:ext>
                  </a:extLst>
                </p14:cNvPr>
                <p14:cNvContentPartPr/>
                <p14:nvPr/>
              </p14:nvContentPartPr>
              <p14:xfrm>
                <a:off x="5242131" y="3573225"/>
                <a:ext cx="505440" cy="209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D9DD0F-8C53-4917-882D-D1491CBD0B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4131" y="3555225"/>
                  <a:ext cx="541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49FDAC-61FF-4C70-898B-DBCD7F0C1F72}"/>
                    </a:ext>
                  </a:extLst>
                </p14:cNvPr>
                <p14:cNvContentPartPr/>
                <p14:nvPr/>
              </p14:nvContentPartPr>
              <p14:xfrm>
                <a:off x="1988811" y="5531985"/>
                <a:ext cx="303480" cy="644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49FDAC-61FF-4C70-898B-DBCD7F0C1F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70811" y="5513985"/>
                  <a:ext cx="3391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BF474B-F73F-47DB-B138-E1A33940C2CF}"/>
                    </a:ext>
                  </a:extLst>
                </p14:cNvPr>
                <p14:cNvContentPartPr/>
                <p14:nvPr/>
              </p14:nvContentPartPr>
              <p14:xfrm>
                <a:off x="1936971" y="5332185"/>
                <a:ext cx="306360" cy="20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BF474B-F73F-47DB-B138-E1A33940C2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19331" y="5314185"/>
                  <a:ext cx="34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C9A107-8246-4943-89D4-F9E8FE5E31E5}"/>
                    </a:ext>
                  </a:extLst>
                </p14:cNvPr>
                <p14:cNvContentPartPr/>
                <p14:nvPr/>
              </p14:nvContentPartPr>
              <p14:xfrm>
                <a:off x="2389851" y="5540985"/>
                <a:ext cx="503640" cy="1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C9A107-8246-4943-89D4-F9E8FE5E3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71851" y="5522985"/>
                  <a:ext cx="539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4ABA59-DF22-45FF-B3E9-6879A3254066}"/>
                    </a:ext>
                  </a:extLst>
                </p14:cNvPr>
                <p14:cNvContentPartPr/>
                <p14:nvPr/>
              </p14:nvContentPartPr>
              <p14:xfrm>
                <a:off x="2579931" y="5766705"/>
                <a:ext cx="429840" cy="7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4ABA59-DF22-45FF-B3E9-6879A32540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1931" y="5749065"/>
                  <a:ext cx="465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DEA77A-7271-483B-9B4E-823A9C8EFC01}"/>
                    </a:ext>
                  </a:extLst>
                </p14:cNvPr>
                <p14:cNvContentPartPr/>
                <p14:nvPr/>
              </p14:nvContentPartPr>
              <p14:xfrm>
                <a:off x="3430971" y="5247225"/>
                <a:ext cx="386280" cy="57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DEA77A-7271-483B-9B4E-823A9C8EF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2971" y="5229585"/>
                  <a:ext cx="4219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42FF45-4004-4AF5-86D0-2CE8DADF8415}"/>
                    </a:ext>
                  </a:extLst>
                </p14:cNvPr>
                <p14:cNvContentPartPr/>
                <p14:nvPr/>
              </p14:nvContentPartPr>
              <p14:xfrm>
                <a:off x="4149171" y="4915665"/>
                <a:ext cx="132840" cy="550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42FF45-4004-4AF5-86D0-2CE8DADF8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31531" y="4898025"/>
                  <a:ext cx="1684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232B30-FBDE-4FCD-990C-2890C90D3114}"/>
                    </a:ext>
                  </a:extLst>
                </p14:cNvPr>
                <p14:cNvContentPartPr/>
                <p14:nvPr/>
              </p14:nvContentPartPr>
              <p14:xfrm>
                <a:off x="4010211" y="5178105"/>
                <a:ext cx="577440" cy="20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232B30-FBDE-4FCD-990C-2890C90D31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92571" y="5160465"/>
                  <a:ext cx="613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9E2893-748B-480E-ABE1-A1CD7624222D}"/>
                    </a:ext>
                  </a:extLst>
                </p14:cNvPr>
                <p14:cNvContentPartPr/>
                <p14:nvPr/>
              </p14:nvContentPartPr>
              <p14:xfrm>
                <a:off x="4654611" y="4788945"/>
                <a:ext cx="153000" cy="326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9E2893-748B-480E-ABE1-A1CD762422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6611" y="4771305"/>
                  <a:ext cx="188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28BB98-41C6-4392-8846-C7AE61297999}"/>
                    </a:ext>
                  </a:extLst>
                </p14:cNvPr>
                <p14:cNvContentPartPr/>
                <p14:nvPr/>
              </p14:nvContentPartPr>
              <p14:xfrm>
                <a:off x="4680171" y="4656825"/>
                <a:ext cx="181800" cy="52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28BB98-41C6-4392-8846-C7AE612979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2531" y="4639185"/>
                  <a:ext cx="2174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2A27E9-AA83-4D4A-9E4E-F764C14879C1}"/>
                    </a:ext>
                  </a:extLst>
                </p14:cNvPr>
                <p14:cNvContentPartPr/>
                <p14:nvPr/>
              </p14:nvContentPartPr>
              <p14:xfrm>
                <a:off x="5173011" y="4686345"/>
                <a:ext cx="108360" cy="257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2A27E9-AA83-4D4A-9E4E-F764C14879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55011" y="4668705"/>
                  <a:ext cx="144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7EBF0F-CF4B-432E-A6C2-924AA01244A7}"/>
                    </a:ext>
                  </a:extLst>
                </p14:cNvPr>
                <p14:cNvContentPartPr/>
                <p14:nvPr/>
              </p14:nvContentPartPr>
              <p14:xfrm>
                <a:off x="5078691" y="4779945"/>
                <a:ext cx="361800" cy="146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7EBF0F-CF4B-432E-A6C2-924AA01244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60691" y="4761945"/>
                  <a:ext cx="39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3BA167-FF25-45DE-BE7F-EAF3AEF88809}"/>
                    </a:ext>
                  </a:extLst>
                </p14:cNvPr>
                <p14:cNvContentPartPr/>
                <p14:nvPr/>
              </p14:nvContentPartPr>
              <p14:xfrm>
                <a:off x="5513211" y="4544505"/>
                <a:ext cx="227520" cy="365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3BA167-FF25-45DE-BE7F-EAF3AEF888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95211" y="4526505"/>
                  <a:ext cx="263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6DC8EE-4356-47A7-ABD3-5F09E5D57221}"/>
                    </a:ext>
                  </a:extLst>
                </p14:cNvPr>
                <p14:cNvContentPartPr/>
                <p14:nvPr/>
              </p14:nvContentPartPr>
              <p14:xfrm>
                <a:off x="5522211" y="4478265"/>
                <a:ext cx="227160" cy="20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6DC8EE-4356-47A7-ABD3-5F09E5D572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04571" y="4460625"/>
                  <a:ext cx="26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F76749C-9627-499C-B120-2727ED332A98}"/>
                    </a:ext>
                  </a:extLst>
                </p14:cNvPr>
                <p14:cNvContentPartPr/>
                <p14:nvPr/>
              </p14:nvContentPartPr>
              <p14:xfrm>
                <a:off x="6090651" y="4245705"/>
                <a:ext cx="138240" cy="471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F76749C-9627-499C-B120-2727ED332A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2651" y="4228065"/>
                  <a:ext cx="1738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1866DB-BBF6-4FB6-95E6-198F779E8CBC}"/>
                    </a:ext>
                  </a:extLst>
                </p14:cNvPr>
                <p14:cNvContentPartPr/>
                <p14:nvPr/>
              </p14:nvContentPartPr>
              <p14:xfrm>
                <a:off x="5875371" y="4336425"/>
                <a:ext cx="445680" cy="253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1866DB-BBF6-4FB6-95E6-198F779E8C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57731" y="4318425"/>
                  <a:ext cx="481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2B1A5C-F220-48F1-AC06-3CCB4A758175}"/>
                    </a:ext>
                  </a:extLst>
                </p14:cNvPr>
                <p14:cNvContentPartPr/>
                <p14:nvPr/>
              </p14:nvContentPartPr>
              <p14:xfrm>
                <a:off x="6307731" y="3977505"/>
                <a:ext cx="334080" cy="61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2B1A5C-F220-48F1-AC06-3CCB4A7581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90091" y="3959865"/>
                  <a:ext cx="36972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3D6336-D2CC-4FFC-8315-766661A53C00}"/>
                    </a:ext>
                  </a:extLst>
                </p14:cNvPr>
                <p14:cNvContentPartPr/>
                <p14:nvPr/>
              </p14:nvContentPartPr>
              <p14:xfrm>
                <a:off x="6988851" y="3719025"/>
                <a:ext cx="505080" cy="218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3D6336-D2CC-4FFC-8315-766661A53C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1211" y="3701385"/>
                  <a:ext cx="54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01A81B-3729-4C09-8884-E60FFAA1D854}"/>
                    </a:ext>
                  </a:extLst>
                </p14:cNvPr>
                <p14:cNvContentPartPr/>
                <p14:nvPr/>
              </p14:nvContentPartPr>
              <p14:xfrm>
                <a:off x="7059771" y="3904785"/>
                <a:ext cx="716040" cy="240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01A81B-3729-4C09-8884-E60FFAA1D8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131" y="3886785"/>
                  <a:ext cx="751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2D6193-19D3-4BB4-B290-C1A65BB05390}"/>
                    </a:ext>
                  </a:extLst>
                </p14:cNvPr>
                <p14:cNvContentPartPr/>
                <p14:nvPr/>
              </p14:nvContentPartPr>
              <p14:xfrm>
                <a:off x="5449851" y="1727505"/>
                <a:ext cx="617760" cy="103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2D6193-19D3-4BB4-B290-C1A65BB053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31851" y="1709505"/>
                  <a:ext cx="65340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83380A-C2C3-46E7-829F-2FB6C274EB12}"/>
                    </a:ext>
                  </a:extLst>
                </p14:cNvPr>
                <p14:cNvContentPartPr/>
                <p14:nvPr/>
              </p14:nvContentPartPr>
              <p14:xfrm>
                <a:off x="5730291" y="2708505"/>
                <a:ext cx="575640" cy="64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83380A-C2C3-46E7-829F-2FB6C274EB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12651" y="2690865"/>
                  <a:ext cx="6112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29835B-7117-4650-ADF4-FD80CC9963BB}"/>
                    </a:ext>
                  </a:extLst>
                </p14:cNvPr>
                <p14:cNvContentPartPr/>
                <p14:nvPr/>
              </p14:nvContentPartPr>
              <p14:xfrm>
                <a:off x="7631811" y="3028905"/>
                <a:ext cx="680040" cy="765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29835B-7117-4650-ADF4-FD80CC9963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4171" y="3010905"/>
                  <a:ext cx="71568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D88175-3E20-40BD-AF22-DCFD89291348}"/>
                    </a:ext>
                  </a:extLst>
                </p14:cNvPr>
                <p14:cNvContentPartPr/>
                <p14:nvPr/>
              </p14:nvContentPartPr>
              <p14:xfrm>
                <a:off x="6357411" y="1946385"/>
                <a:ext cx="473040" cy="64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D88175-3E20-40BD-AF22-DCFD892913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39411" y="1928385"/>
                  <a:ext cx="5086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26335B-48BB-4D43-B31C-39E356A55169}"/>
                    </a:ext>
                  </a:extLst>
                </p14:cNvPr>
                <p14:cNvContentPartPr/>
                <p14:nvPr/>
              </p14:nvContentPartPr>
              <p14:xfrm>
                <a:off x="6696891" y="1858905"/>
                <a:ext cx="148680" cy="30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26335B-48BB-4D43-B31C-39E356A551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79251" y="1841265"/>
                  <a:ext cx="184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A05DF4-631C-4169-B1B8-220106F49C51}"/>
                    </a:ext>
                  </a:extLst>
                </p14:cNvPr>
                <p14:cNvContentPartPr/>
                <p14:nvPr/>
              </p14:nvContentPartPr>
              <p14:xfrm>
                <a:off x="6998211" y="1964385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A05DF4-631C-4169-B1B8-220106F49C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211" y="1946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8FA6A-AAE7-4CAF-BDBE-E80BD4ACDF26}"/>
                    </a:ext>
                  </a:extLst>
                </p14:cNvPr>
                <p14:cNvContentPartPr/>
                <p14:nvPr/>
              </p14:nvContentPartPr>
              <p14:xfrm>
                <a:off x="7133571" y="1737945"/>
                <a:ext cx="317520" cy="21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8FA6A-AAE7-4CAF-BDBE-E80BD4ACDF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15931" y="1719945"/>
                  <a:ext cx="353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93A303-5E71-4427-B0A5-09CE3C75C044}"/>
                    </a:ext>
                  </a:extLst>
                </p14:cNvPr>
                <p14:cNvContentPartPr/>
                <p14:nvPr/>
              </p14:nvContentPartPr>
              <p14:xfrm>
                <a:off x="7532451" y="1670985"/>
                <a:ext cx="193680" cy="28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93A303-5E71-4427-B0A5-09CE3C75C0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14451" y="1653345"/>
                  <a:ext cx="229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11DA31D-8DCC-4757-90C0-CE2545610439}"/>
                    </a:ext>
                  </a:extLst>
                </p14:cNvPr>
                <p14:cNvContentPartPr/>
                <p14:nvPr/>
              </p14:nvContentPartPr>
              <p14:xfrm>
                <a:off x="7731531" y="1701585"/>
                <a:ext cx="154800" cy="34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11DA31D-8DCC-4757-90C0-CE25456104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3531" y="1683945"/>
                  <a:ext cx="190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B58251-E522-4506-8840-E52BB38B9947}"/>
                    </a:ext>
                  </a:extLst>
                </p14:cNvPr>
                <p14:cNvContentPartPr/>
                <p14:nvPr/>
              </p14:nvContentPartPr>
              <p14:xfrm>
                <a:off x="7087131" y="2245185"/>
                <a:ext cx="101520" cy="235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B58251-E522-4506-8840-E52BB38B994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69131" y="2227185"/>
                  <a:ext cx="137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067CC2-AA59-4AFD-9EFF-81D4E89E6314}"/>
                    </a:ext>
                  </a:extLst>
                </p14:cNvPr>
                <p14:cNvContentPartPr/>
                <p14:nvPr/>
              </p14:nvContentPartPr>
              <p14:xfrm>
                <a:off x="7477731" y="2407905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067CC2-AA59-4AFD-9EFF-81D4E89E63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0091" y="2389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021849-21E9-4388-A5B8-B7D0B176BFB3}"/>
                    </a:ext>
                  </a:extLst>
                </p14:cNvPr>
                <p14:cNvContentPartPr/>
                <p14:nvPr/>
              </p14:nvContentPartPr>
              <p14:xfrm>
                <a:off x="7577811" y="2172465"/>
                <a:ext cx="112320" cy="334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021849-21E9-4388-A5B8-B7D0B176BF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60171" y="2154825"/>
                  <a:ext cx="1479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A660125-DFEC-4FAB-B476-F95A06B837FE}"/>
                    </a:ext>
                  </a:extLst>
                </p14:cNvPr>
                <p14:cNvContentPartPr/>
                <p14:nvPr/>
              </p14:nvContentPartPr>
              <p14:xfrm>
                <a:off x="7759251" y="2045745"/>
                <a:ext cx="63720" cy="34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A660125-DFEC-4FAB-B476-F95A06B837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41251" y="2028105"/>
                  <a:ext cx="99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897EE9-5053-4BAC-AC06-BC924DFAC525}"/>
                    </a:ext>
                  </a:extLst>
                </p14:cNvPr>
                <p14:cNvContentPartPr/>
                <p14:nvPr/>
              </p14:nvContentPartPr>
              <p14:xfrm>
                <a:off x="7558731" y="2199465"/>
                <a:ext cx="156960" cy="379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897EE9-5053-4BAC-AC06-BC924DFAC5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41091" y="2181825"/>
                  <a:ext cx="192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944C17-9E2C-4F66-901B-DC9A68D7DA35}"/>
                    </a:ext>
                  </a:extLst>
                </p14:cNvPr>
                <p14:cNvContentPartPr/>
                <p14:nvPr/>
              </p14:nvContentPartPr>
              <p14:xfrm>
                <a:off x="7937811" y="2054745"/>
                <a:ext cx="96480" cy="30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944C17-9E2C-4F66-901B-DC9A68D7DA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19811" y="2037105"/>
                  <a:ext cx="1321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1600FC5-C7EA-4599-BAD1-BE1A494B7F44}"/>
              </a:ext>
            </a:extLst>
          </p:cNvPr>
          <p:cNvGrpSpPr/>
          <p:nvPr/>
        </p:nvGrpSpPr>
        <p:grpSpPr>
          <a:xfrm>
            <a:off x="9062091" y="725625"/>
            <a:ext cx="2226240" cy="1594080"/>
            <a:chOff x="9062091" y="725625"/>
            <a:chExt cx="2226240" cy="15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52DC4E-E56C-4F9A-A1C0-2FC88368A4A4}"/>
                    </a:ext>
                  </a:extLst>
                </p14:cNvPr>
                <p14:cNvContentPartPr/>
                <p14:nvPr/>
              </p14:nvContentPartPr>
              <p14:xfrm>
                <a:off x="9062091" y="1580265"/>
                <a:ext cx="83880" cy="243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52DC4E-E56C-4F9A-A1C0-2FC88368A4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44091" y="1562625"/>
                  <a:ext cx="11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25C985-4B29-446E-A924-34F078B9FD5E}"/>
                    </a:ext>
                  </a:extLst>
                </p14:cNvPr>
                <p14:cNvContentPartPr/>
                <p14:nvPr/>
              </p14:nvContentPartPr>
              <p14:xfrm>
                <a:off x="9388251" y="160222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25C985-4B29-446E-A924-34F078B9FD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70251" y="1584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183CB9-60F4-49C2-B61B-8E29ABF73882}"/>
                    </a:ext>
                  </a:extLst>
                </p14:cNvPr>
                <p14:cNvContentPartPr/>
                <p14:nvPr/>
              </p14:nvContentPartPr>
              <p14:xfrm>
                <a:off x="9469611" y="1314945"/>
                <a:ext cx="535320" cy="27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183CB9-60F4-49C2-B61B-8E29ABF7388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51971" y="1297305"/>
                  <a:ext cx="570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885645-D491-43FD-A875-AFEC82154BF4}"/>
                    </a:ext>
                  </a:extLst>
                </p14:cNvPr>
                <p14:cNvContentPartPr/>
                <p14:nvPr/>
              </p14:nvContentPartPr>
              <p14:xfrm>
                <a:off x="9994491" y="1131705"/>
                <a:ext cx="144720" cy="262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885645-D491-43FD-A875-AFEC82154BF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76851" y="1113705"/>
                  <a:ext cx="180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262A91B-BEB2-4ECB-A330-15439D3AC1A3}"/>
                    </a:ext>
                  </a:extLst>
                </p14:cNvPr>
                <p14:cNvContentPartPr/>
                <p14:nvPr/>
              </p14:nvContentPartPr>
              <p14:xfrm>
                <a:off x="10366011" y="930825"/>
                <a:ext cx="397080" cy="55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262A91B-BEB2-4ECB-A330-15439D3AC1A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48011" y="913185"/>
                  <a:ext cx="4327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BF6BD4-5158-411A-AF43-EFE078FDD4AC}"/>
                    </a:ext>
                  </a:extLst>
                </p14:cNvPr>
                <p14:cNvContentPartPr/>
                <p14:nvPr/>
              </p14:nvContentPartPr>
              <p14:xfrm>
                <a:off x="9233451" y="2101185"/>
                <a:ext cx="174600" cy="13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BF6BD4-5158-411A-AF43-EFE078FDD4A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215811" y="2083545"/>
                  <a:ext cx="210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061B290-99EE-4100-B636-32CF7EF2F8C6}"/>
                    </a:ext>
                  </a:extLst>
                </p14:cNvPr>
                <p14:cNvContentPartPr/>
                <p14:nvPr/>
              </p14:nvContentPartPr>
              <p14:xfrm>
                <a:off x="9759051" y="1955025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061B290-99EE-4100-B636-32CF7EF2F8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1411" y="1937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E84FD0-A0C3-47A9-9781-B51023A6A639}"/>
                    </a:ext>
                  </a:extLst>
                </p14:cNvPr>
                <p14:cNvContentPartPr/>
                <p14:nvPr/>
              </p14:nvContentPartPr>
              <p14:xfrm>
                <a:off x="9966411" y="1583865"/>
                <a:ext cx="276120" cy="559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E84FD0-A0C3-47A9-9781-B51023A6A6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48411" y="1566225"/>
                  <a:ext cx="311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3487290-600E-488D-B993-99A2C8AD3811}"/>
                    </a:ext>
                  </a:extLst>
                </p14:cNvPr>
                <p14:cNvContentPartPr/>
                <p14:nvPr/>
              </p14:nvContentPartPr>
              <p14:xfrm>
                <a:off x="9964251" y="1873665"/>
                <a:ext cx="279360" cy="446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3487290-600E-488D-B993-99A2C8AD38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46611" y="1856025"/>
                  <a:ext cx="3150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A9C773-8B2A-45F0-85B1-77124FCA7811}"/>
                    </a:ext>
                  </a:extLst>
                </p14:cNvPr>
                <p14:cNvContentPartPr/>
                <p14:nvPr/>
              </p14:nvContentPartPr>
              <p14:xfrm>
                <a:off x="10440531" y="1683585"/>
                <a:ext cx="243000" cy="493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A9C773-8B2A-45F0-85B1-77124FCA78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2531" y="1665585"/>
                  <a:ext cx="2786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4B6B540-6FCA-4B9B-9A8B-ABA6F68BD368}"/>
                    </a:ext>
                  </a:extLst>
                </p14:cNvPr>
                <p14:cNvContentPartPr/>
                <p14:nvPr/>
              </p14:nvContentPartPr>
              <p14:xfrm>
                <a:off x="10737171" y="1630665"/>
                <a:ext cx="313200" cy="55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4B6B540-6FCA-4B9B-9A8B-ABA6F68BD3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19171" y="1612665"/>
                  <a:ext cx="3488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E49FC5-7C60-4E28-88E4-4AFABAAE0170}"/>
                    </a:ext>
                  </a:extLst>
                </p14:cNvPr>
                <p14:cNvContentPartPr/>
                <p14:nvPr/>
              </p14:nvContentPartPr>
              <p14:xfrm>
                <a:off x="10918251" y="1888425"/>
                <a:ext cx="119520" cy="15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E49FC5-7C60-4E28-88E4-4AFABAAE01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00251" y="1870425"/>
                  <a:ext cx="155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48D1799-4223-4248-8A79-94910DC21E4B}"/>
                    </a:ext>
                  </a:extLst>
                </p14:cNvPr>
                <p14:cNvContentPartPr/>
                <p14:nvPr/>
              </p14:nvContentPartPr>
              <p14:xfrm>
                <a:off x="10737171" y="725625"/>
                <a:ext cx="551160" cy="1487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48D1799-4223-4248-8A79-94910DC21E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19171" y="707985"/>
                  <a:ext cx="586800" cy="152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7D624F9-25DF-49AF-AE37-A5CC43787C03}"/>
                  </a:ext>
                </a:extLst>
              </p14:cNvPr>
              <p14:cNvContentPartPr/>
              <p14:nvPr/>
            </p14:nvContentPartPr>
            <p14:xfrm>
              <a:off x="8527851" y="893385"/>
              <a:ext cx="321120" cy="1143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7D624F9-25DF-49AF-AE37-A5CC43787C0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10211" y="875745"/>
                <a:ext cx="356760" cy="11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29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7FA339F-FF2F-4200-B125-DBAC834B8D03}"/>
              </a:ext>
            </a:extLst>
          </p:cNvPr>
          <p:cNvGrpSpPr/>
          <p:nvPr/>
        </p:nvGrpSpPr>
        <p:grpSpPr>
          <a:xfrm>
            <a:off x="1340451" y="777825"/>
            <a:ext cx="1330200" cy="1041840"/>
            <a:chOff x="1340451" y="777825"/>
            <a:chExt cx="1330200" cy="10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FE2E06-4474-462D-A955-7BB8481C448A}"/>
                    </a:ext>
                  </a:extLst>
                </p14:cNvPr>
                <p14:cNvContentPartPr/>
                <p14:nvPr/>
              </p14:nvContentPartPr>
              <p14:xfrm>
                <a:off x="1340451" y="777825"/>
                <a:ext cx="391320" cy="104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FE2E06-4474-462D-A955-7BB8481C44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2451" y="759825"/>
                  <a:ext cx="42696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5D7ABC-6A1F-490A-86EA-E6A4B33653E5}"/>
                    </a:ext>
                  </a:extLst>
                </p14:cNvPr>
                <p14:cNvContentPartPr/>
                <p14:nvPr/>
              </p14:nvContentPartPr>
              <p14:xfrm>
                <a:off x="1973331" y="1112625"/>
                <a:ext cx="574560" cy="9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5D7ABC-6A1F-490A-86EA-E6A4B33653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55331" y="1094985"/>
                  <a:ext cx="610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BDAFE1-A908-42AC-BD26-D10AD1E1CF12}"/>
                    </a:ext>
                  </a:extLst>
                </p14:cNvPr>
                <p14:cNvContentPartPr/>
                <p14:nvPr/>
              </p14:nvContentPartPr>
              <p14:xfrm>
                <a:off x="2100051" y="1393065"/>
                <a:ext cx="570600" cy="7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BDAFE1-A908-42AC-BD26-D10AD1E1CF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2411" y="1375425"/>
                  <a:ext cx="606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98FA42-0322-4193-A712-582B0BB69708}"/>
              </a:ext>
            </a:extLst>
          </p:cNvPr>
          <p:cNvGrpSpPr/>
          <p:nvPr/>
        </p:nvGrpSpPr>
        <p:grpSpPr>
          <a:xfrm>
            <a:off x="3538611" y="398025"/>
            <a:ext cx="1555560" cy="1459080"/>
            <a:chOff x="3538611" y="398025"/>
            <a:chExt cx="1555560" cy="14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29B9F3-B1E4-4775-AEF3-77E03EC69CDB}"/>
                    </a:ext>
                  </a:extLst>
                </p14:cNvPr>
                <p14:cNvContentPartPr/>
                <p14:nvPr/>
              </p14:nvContentPartPr>
              <p14:xfrm>
                <a:off x="3538611" y="398025"/>
                <a:ext cx="836280" cy="145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29B9F3-B1E4-4775-AEF3-77E03EC69C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0971" y="380025"/>
                  <a:ext cx="871920" cy="14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C0BC62-534E-4EA6-8E20-A121F2EAE8C4}"/>
                    </a:ext>
                  </a:extLst>
                </p14:cNvPr>
                <p14:cNvContentPartPr/>
                <p14:nvPr/>
              </p14:nvContentPartPr>
              <p14:xfrm>
                <a:off x="3954771" y="768825"/>
                <a:ext cx="328680" cy="45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C0BC62-534E-4EA6-8E20-A121F2EAE8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37131" y="750825"/>
                  <a:ext cx="3643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7EC214-CA6C-49E7-AB98-0E0E2C137EDF}"/>
                    </a:ext>
                  </a:extLst>
                </p14:cNvPr>
                <p14:cNvContentPartPr/>
                <p14:nvPr/>
              </p14:nvContentPartPr>
              <p14:xfrm>
                <a:off x="4562451" y="946665"/>
                <a:ext cx="360" cy="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7EC214-CA6C-49E7-AB98-0E0E2C137E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4811" y="9290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2DF1BA-DB64-49A9-832C-0CD5BD46487A}"/>
                    </a:ext>
                  </a:extLst>
                </p14:cNvPr>
                <p14:cNvContentPartPr/>
                <p14:nvPr/>
              </p14:nvContentPartPr>
              <p14:xfrm>
                <a:off x="4733811" y="633465"/>
                <a:ext cx="360360" cy="53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2DF1BA-DB64-49A9-832C-0CD5BD4648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6171" y="615465"/>
                  <a:ext cx="396000" cy="57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EB3975-A004-432C-82FE-2B7B45C1C012}"/>
              </a:ext>
            </a:extLst>
          </p:cNvPr>
          <p:cNvGrpSpPr/>
          <p:nvPr/>
        </p:nvGrpSpPr>
        <p:grpSpPr>
          <a:xfrm>
            <a:off x="6063651" y="724185"/>
            <a:ext cx="536040" cy="330120"/>
            <a:chOff x="6063651" y="724185"/>
            <a:chExt cx="5360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DFF08E-70DD-4736-9B7A-15BACC6ECD43}"/>
                    </a:ext>
                  </a:extLst>
                </p14:cNvPr>
                <p14:cNvContentPartPr/>
                <p14:nvPr/>
              </p14:nvContentPartPr>
              <p14:xfrm>
                <a:off x="6063651" y="724185"/>
                <a:ext cx="267120" cy="330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DFF08E-70DD-4736-9B7A-15BACC6ECD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6011" y="706185"/>
                  <a:ext cx="302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EABBB7-479E-4311-B35D-3B963DAADFEF}"/>
                    </a:ext>
                  </a:extLst>
                </p14:cNvPr>
                <p14:cNvContentPartPr/>
                <p14:nvPr/>
              </p14:nvContentPartPr>
              <p14:xfrm>
                <a:off x="6599331" y="85054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EABBB7-479E-4311-B35D-3B963DAADF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81691" y="8329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3A07C5-779E-46FF-A0B1-74918DC6E998}"/>
                  </a:ext>
                </a:extLst>
              </p14:cNvPr>
              <p14:cNvContentPartPr/>
              <p14:nvPr/>
            </p14:nvContentPartPr>
            <p14:xfrm>
              <a:off x="6897411" y="452385"/>
              <a:ext cx="213840" cy="31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3A07C5-779E-46FF-A0B1-74918DC6E9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9771" y="434385"/>
                <a:ext cx="24948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0E70D-C053-4482-A38B-763D5BC15F50}"/>
              </a:ext>
            </a:extLst>
          </p:cNvPr>
          <p:cNvGrpSpPr/>
          <p:nvPr/>
        </p:nvGrpSpPr>
        <p:grpSpPr>
          <a:xfrm>
            <a:off x="7559451" y="425385"/>
            <a:ext cx="84240" cy="528840"/>
            <a:chOff x="7559451" y="425385"/>
            <a:chExt cx="8424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3325EF-E400-427C-A29E-EEA87B55146A}"/>
                    </a:ext>
                  </a:extLst>
                </p14:cNvPr>
                <p14:cNvContentPartPr/>
                <p14:nvPr/>
              </p14:nvContentPartPr>
              <p14:xfrm>
                <a:off x="7559451" y="560745"/>
                <a:ext cx="84240" cy="39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3325EF-E400-427C-A29E-EEA87B5514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1451" y="542745"/>
                  <a:ext cx="1198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342B25-AAAA-4852-814D-C5B16ACFD28D}"/>
                    </a:ext>
                  </a:extLst>
                </p14:cNvPr>
                <p14:cNvContentPartPr/>
                <p14:nvPr/>
              </p14:nvContentPartPr>
              <p14:xfrm>
                <a:off x="7559451" y="425385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342B25-AAAA-4852-814D-C5B16ACFD2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41451" y="407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40B9A9-D6D4-4240-9244-A4C99358E960}"/>
              </a:ext>
            </a:extLst>
          </p:cNvPr>
          <p:cNvGrpSpPr/>
          <p:nvPr/>
        </p:nvGrpSpPr>
        <p:grpSpPr>
          <a:xfrm>
            <a:off x="8126451" y="477225"/>
            <a:ext cx="619920" cy="257040"/>
            <a:chOff x="8126451" y="477225"/>
            <a:chExt cx="6199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39DDAA-A82B-41E3-9475-206C6B792CC9}"/>
                    </a:ext>
                  </a:extLst>
                </p14:cNvPr>
                <p14:cNvContentPartPr/>
                <p14:nvPr/>
              </p14:nvContentPartPr>
              <p14:xfrm>
                <a:off x="8126451" y="477225"/>
                <a:ext cx="112320" cy="25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39DDAA-A82B-41E3-9475-206C6B792C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08811" y="459225"/>
                  <a:ext cx="147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2788EF-6832-4426-A821-8713961C1BB4}"/>
                    </a:ext>
                  </a:extLst>
                </p14:cNvPr>
                <p14:cNvContentPartPr/>
                <p14:nvPr/>
              </p14:nvContentPartPr>
              <p14:xfrm>
                <a:off x="8337771" y="638865"/>
                <a:ext cx="360" cy="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2788EF-6832-4426-A821-8713961C1B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19771" y="6212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C7A07E-481F-498E-B083-561C6F18183A}"/>
                    </a:ext>
                  </a:extLst>
                </p14:cNvPr>
                <p14:cNvContentPartPr/>
                <p14:nvPr/>
              </p14:nvContentPartPr>
              <p14:xfrm>
                <a:off x="8500851" y="505305"/>
                <a:ext cx="245520" cy="22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C7A07E-481F-498E-B083-561C6F1818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3211" y="487305"/>
                  <a:ext cx="28116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6BA576-D65C-40D8-9EC9-687E026F16C9}"/>
                  </a:ext>
                </a:extLst>
              </p14:cNvPr>
              <p14:cNvContentPartPr/>
              <p14:nvPr/>
            </p14:nvContentPartPr>
            <p14:xfrm>
              <a:off x="9359451" y="444465"/>
              <a:ext cx="166320" cy="173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6BA576-D65C-40D8-9EC9-687E026F16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41451" y="426465"/>
                <a:ext cx="20196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BD1CC12-A0F1-46A2-9D9E-CE7BB61E6478}"/>
              </a:ext>
            </a:extLst>
          </p:cNvPr>
          <p:cNvGrpSpPr/>
          <p:nvPr/>
        </p:nvGrpSpPr>
        <p:grpSpPr>
          <a:xfrm>
            <a:off x="9804771" y="265185"/>
            <a:ext cx="968040" cy="980280"/>
            <a:chOff x="9804771" y="265185"/>
            <a:chExt cx="968040" cy="9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D5CA1A-918B-498B-9EF9-2CC13DFA4F69}"/>
                    </a:ext>
                  </a:extLst>
                </p14:cNvPr>
                <p14:cNvContentPartPr/>
                <p14:nvPr/>
              </p14:nvContentPartPr>
              <p14:xfrm>
                <a:off x="9804771" y="47938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D5CA1A-918B-498B-9EF9-2CC13DFA4F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86771" y="461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4E235F-7532-4DD9-AC7F-A2E6EFE79F28}"/>
                    </a:ext>
                  </a:extLst>
                </p14:cNvPr>
                <p14:cNvContentPartPr/>
                <p14:nvPr/>
              </p14:nvContentPartPr>
              <p14:xfrm>
                <a:off x="9976491" y="323505"/>
                <a:ext cx="383400" cy="41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4E235F-7532-4DD9-AC7F-A2E6EFE79F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8491" y="305505"/>
                  <a:ext cx="4190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CC55B7-DFBC-4026-8170-4C3012F300AB}"/>
                    </a:ext>
                  </a:extLst>
                </p14:cNvPr>
                <p14:cNvContentPartPr/>
                <p14:nvPr/>
              </p14:nvContentPartPr>
              <p14:xfrm>
                <a:off x="10211931" y="521865"/>
                <a:ext cx="305640" cy="13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CC55B7-DFBC-4026-8170-4C3012F300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93931" y="503865"/>
                  <a:ext cx="341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90351B-C513-4A97-B3C9-EC8C96B6B068}"/>
                    </a:ext>
                  </a:extLst>
                </p14:cNvPr>
                <p14:cNvContentPartPr/>
                <p14:nvPr/>
              </p14:nvContentPartPr>
              <p14:xfrm>
                <a:off x="10245411" y="265185"/>
                <a:ext cx="527400" cy="98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90351B-C513-4A97-B3C9-EC8C96B6B0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7771" y="247185"/>
                  <a:ext cx="563040" cy="10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28D7EC-DF4D-4C6C-A81E-5C11B5ED2831}"/>
              </a:ext>
            </a:extLst>
          </p:cNvPr>
          <p:cNvGrpSpPr/>
          <p:nvPr/>
        </p:nvGrpSpPr>
        <p:grpSpPr>
          <a:xfrm>
            <a:off x="1310571" y="2897145"/>
            <a:ext cx="2878920" cy="1798560"/>
            <a:chOff x="1310571" y="2897145"/>
            <a:chExt cx="2878920" cy="17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BCFDEF-D021-4C77-A8CD-0E4EF95770F0}"/>
                    </a:ext>
                  </a:extLst>
                </p14:cNvPr>
                <p14:cNvContentPartPr/>
                <p14:nvPr/>
              </p14:nvContentPartPr>
              <p14:xfrm>
                <a:off x="1310571" y="3069945"/>
                <a:ext cx="311400" cy="862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BCFDEF-D021-4C77-A8CD-0E4EF95770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92571" y="3051945"/>
                  <a:ext cx="34704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EC9100-A689-4E4E-8C41-21A73344D7D0}"/>
                    </a:ext>
                  </a:extLst>
                </p14:cNvPr>
                <p14:cNvContentPartPr/>
                <p14:nvPr/>
              </p14:nvContentPartPr>
              <p14:xfrm>
                <a:off x="1918251" y="3023505"/>
                <a:ext cx="281880" cy="63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EC9100-A689-4E4E-8C41-21A73344D7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00251" y="3005505"/>
                  <a:ext cx="31752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835640-0795-41CD-B479-A4B9D5301BD3}"/>
                    </a:ext>
                  </a:extLst>
                </p14:cNvPr>
                <p14:cNvContentPartPr/>
                <p14:nvPr/>
              </p14:nvContentPartPr>
              <p14:xfrm>
                <a:off x="1873611" y="3141225"/>
                <a:ext cx="343440" cy="31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835640-0795-41CD-B479-A4B9D5301B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55971" y="3123225"/>
                  <a:ext cx="379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C3E543-5766-48C3-B71F-F4F97C8967C7}"/>
                    </a:ext>
                  </a:extLst>
                </p14:cNvPr>
                <p14:cNvContentPartPr/>
                <p14:nvPr/>
              </p14:nvContentPartPr>
              <p14:xfrm>
                <a:off x="2353491" y="2897145"/>
                <a:ext cx="405000" cy="59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C3E543-5766-48C3-B71F-F4F97C8967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5491" y="2879145"/>
                  <a:ext cx="4406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36530F-0AD1-44F6-B7DE-445D9520D05B}"/>
                    </a:ext>
                  </a:extLst>
                </p14:cNvPr>
                <p14:cNvContentPartPr/>
                <p14:nvPr/>
              </p14:nvContentPartPr>
              <p14:xfrm>
                <a:off x="1855611" y="3348585"/>
                <a:ext cx="529200" cy="10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36530F-0AD1-44F6-B7DE-445D9520D05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37611" y="3330945"/>
                  <a:ext cx="564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7FB10-2D65-42CB-A343-3EE7F150E0E9}"/>
                    </a:ext>
                  </a:extLst>
                </p14:cNvPr>
                <p14:cNvContentPartPr/>
                <p14:nvPr/>
              </p14:nvContentPartPr>
              <p14:xfrm>
                <a:off x="1973331" y="3050865"/>
                <a:ext cx="238320" cy="65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7FB10-2D65-42CB-A343-3EE7F150E0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55331" y="3032865"/>
                  <a:ext cx="2739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70F357-8518-416C-B778-23E9EA2C9F9D}"/>
                    </a:ext>
                  </a:extLst>
                </p14:cNvPr>
                <p14:cNvContentPartPr/>
                <p14:nvPr/>
              </p14:nvContentPartPr>
              <p14:xfrm>
                <a:off x="2978091" y="3001185"/>
                <a:ext cx="457920" cy="16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70F357-8518-416C-B778-23E9EA2C9F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60451" y="2983185"/>
                  <a:ext cx="493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6D1E15-01E9-4DB7-ACE5-FBD915F82BAA}"/>
                    </a:ext>
                  </a:extLst>
                </p14:cNvPr>
                <p14:cNvContentPartPr/>
                <p14:nvPr/>
              </p14:nvContentPartPr>
              <p14:xfrm>
                <a:off x="3186531" y="3217185"/>
                <a:ext cx="444960" cy="196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6D1E15-01E9-4DB7-ACE5-FBD915F82B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8891" y="3199185"/>
                  <a:ext cx="48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444365-0112-4F04-A6BC-3EBE52F049D1}"/>
                    </a:ext>
                  </a:extLst>
                </p14:cNvPr>
                <p14:cNvContentPartPr/>
                <p14:nvPr/>
              </p14:nvContentPartPr>
              <p14:xfrm>
                <a:off x="1943811" y="4158945"/>
                <a:ext cx="120960" cy="53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444365-0112-4F04-A6BC-3EBE52F049D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25811" y="4141305"/>
                  <a:ext cx="1566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BB22E0-6636-4DEA-A92A-3EAA76928F7F}"/>
                    </a:ext>
                  </a:extLst>
                </p14:cNvPr>
                <p14:cNvContentPartPr/>
                <p14:nvPr/>
              </p14:nvContentPartPr>
              <p14:xfrm>
                <a:off x="2338011" y="4118985"/>
                <a:ext cx="178920" cy="45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BB22E0-6636-4DEA-A92A-3EAA76928F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20011" y="4101345"/>
                  <a:ext cx="2145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E76FAD-67CD-42C8-8283-C9F7D9C7BEAD}"/>
                    </a:ext>
                  </a:extLst>
                </p14:cNvPr>
                <p14:cNvContentPartPr/>
                <p14:nvPr/>
              </p14:nvContentPartPr>
              <p14:xfrm>
                <a:off x="2290131" y="4313385"/>
                <a:ext cx="263880" cy="11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E76FAD-67CD-42C8-8283-C9F7D9C7BE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72131" y="4295745"/>
                  <a:ext cx="299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868032-9642-4771-8168-3E6FA48D6490}"/>
                    </a:ext>
                  </a:extLst>
                </p14:cNvPr>
                <p14:cNvContentPartPr/>
                <p14:nvPr/>
              </p14:nvContentPartPr>
              <p14:xfrm>
                <a:off x="2263131" y="4393305"/>
                <a:ext cx="106200" cy="10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868032-9642-4771-8168-3E6FA48D64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45131" y="4375305"/>
                  <a:ext cx="141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D70665-2EC9-4323-97B4-9E17E4178A29}"/>
                    </a:ext>
                  </a:extLst>
                </p14:cNvPr>
                <p14:cNvContentPartPr/>
                <p14:nvPr/>
              </p14:nvContentPartPr>
              <p14:xfrm>
                <a:off x="2389851" y="4236705"/>
                <a:ext cx="164880" cy="286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D70665-2EC9-4323-97B4-9E17E4178A2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71851" y="4219065"/>
                  <a:ext cx="2005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E09CFB-CE6C-4250-A01E-B0F1435BB0A6}"/>
                    </a:ext>
                  </a:extLst>
                </p14:cNvPr>
                <p14:cNvContentPartPr/>
                <p14:nvPr/>
              </p14:nvContentPartPr>
              <p14:xfrm>
                <a:off x="2637891" y="4031865"/>
                <a:ext cx="188280" cy="35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E09CFB-CE6C-4250-A01E-B0F1435BB0A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20251" y="4013865"/>
                  <a:ext cx="223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B04CA1-9A22-4FC6-9459-1A874612E26A}"/>
                    </a:ext>
                  </a:extLst>
                </p14:cNvPr>
                <p14:cNvContentPartPr/>
                <p14:nvPr/>
              </p14:nvContentPartPr>
              <p14:xfrm>
                <a:off x="3043971" y="3955905"/>
                <a:ext cx="61200" cy="21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B04CA1-9A22-4FC6-9459-1A874612E2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26331" y="3937905"/>
                  <a:ext cx="96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31A59D-A1DE-4BC8-B19A-54034C71CA80}"/>
                    </a:ext>
                  </a:extLst>
                </p14:cNvPr>
                <p14:cNvContentPartPr/>
                <p14:nvPr/>
              </p14:nvContentPartPr>
              <p14:xfrm>
                <a:off x="2910771" y="4043385"/>
                <a:ext cx="158760" cy="63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31A59D-A1DE-4BC8-B19A-54034C71CA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93131" y="4025745"/>
                  <a:ext cx="194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7D5A4F-CE7C-4C88-B833-C9A79838980D}"/>
                    </a:ext>
                  </a:extLst>
                </p14:cNvPr>
                <p14:cNvContentPartPr/>
                <p14:nvPr/>
              </p14:nvContentPartPr>
              <p14:xfrm>
                <a:off x="2878731" y="3910905"/>
                <a:ext cx="253800" cy="25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7D5A4F-CE7C-4C88-B833-C9A7983898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60731" y="3892905"/>
                  <a:ext cx="289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0F0A94-58D4-447C-A295-B068F9D9162C}"/>
                    </a:ext>
                  </a:extLst>
                </p14:cNvPr>
                <p14:cNvContentPartPr/>
                <p14:nvPr/>
              </p14:nvContentPartPr>
              <p14:xfrm>
                <a:off x="2896731" y="4007385"/>
                <a:ext cx="309240" cy="22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0F0A94-58D4-447C-A295-B068F9D9162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79091" y="3989745"/>
                  <a:ext cx="344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DFF1AE-A8F8-4926-9465-75D5B5D7E27D}"/>
                    </a:ext>
                  </a:extLst>
                </p14:cNvPr>
                <p14:cNvContentPartPr/>
                <p14:nvPr/>
              </p14:nvContentPartPr>
              <p14:xfrm>
                <a:off x="3367251" y="3681585"/>
                <a:ext cx="280440" cy="49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DFF1AE-A8F8-4926-9465-75D5B5D7E27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49611" y="3663945"/>
                  <a:ext cx="3160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5A4FDC-EC58-4271-8A9C-38040A66D9A0}"/>
                    </a:ext>
                  </a:extLst>
                </p14:cNvPr>
                <p14:cNvContentPartPr/>
                <p14:nvPr/>
              </p14:nvContentPartPr>
              <p14:xfrm>
                <a:off x="3838491" y="3575025"/>
                <a:ext cx="324000" cy="9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5A4FDC-EC58-4271-8A9C-38040A66D9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20491" y="3557025"/>
                  <a:ext cx="35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E9DBAF-614A-4C19-91C3-B7DC11E9DF18}"/>
                    </a:ext>
                  </a:extLst>
                </p14:cNvPr>
                <p14:cNvContentPartPr/>
                <p14:nvPr/>
              </p14:nvContentPartPr>
              <p14:xfrm>
                <a:off x="3979251" y="3829545"/>
                <a:ext cx="210240" cy="9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E9DBAF-614A-4C19-91C3-B7DC11E9DF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61251" y="3811545"/>
                  <a:ext cx="24588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14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AA0920-3931-4FCB-B24D-A402F092B463}"/>
                  </a:ext>
                </a:extLst>
              </p14:cNvPr>
              <p14:cNvContentPartPr/>
              <p14:nvPr/>
            </p14:nvContentPartPr>
            <p14:xfrm>
              <a:off x="5257251" y="3213585"/>
              <a:ext cx="378360" cy="407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AA0920-3931-4FCB-B24D-A402F092B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9251" y="3195945"/>
                <a:ext cx="4140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12D12E-8AE5-4CC6-AAB7-76F329989151}"/>
                  </a:ext>
                </a:extLst>
              </p14:cNvPr>
              <p14:cNvContentPartPr/>
              <p14:nvPr/>
            </p14:nvContentPartPr>
            <p14:xfrm>
              <a:off x="4904091" y="2942865"/>
              <a:ext cx="1040040" cy="106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12D12E-8AE5-4CC6-AAB7-76F329989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091" y="2924865"/>
                <a:ext cx="1075680" cy="11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CDB79E-6C89-471B-B7DE-F3D71D9B1879}"/>
                  </a:ext>
                </a:extLst>
              </p14:cNvPr>
              <p14:cNvContentPartPr/>
              <p14:nvPr/>
            </p14:nvContentPartPr>
            <p14:xfrm>
              <a:off x="7579251" y="835785"/>
              <a:ext cx="468000" cy="38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CDB79E-6C89-471B-B7DE-F3D71D9B18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1251" y="817785"/>
                <a:ext cx="503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E66C9E-51AB-4879-83A9-4831A2CD213C}"/>
                  </a:ext>
                </a:extLst>
              </p14:cNvPr>
              <p14:cNvContentPartPr/>
              <p14:nvPr/>
            </p14:nvContentPartPr>
            <p14:xfrm>
              <a:off x="7673211" y="920745"/>
              <a:ext cx="146160" cy="8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E66C9E-51AB-4879-83A9-4831A2CD21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5571" y="903105"/>
                <a:ext cx="181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BB675F-B821-4F56-A133-E477FD241ECC}"/>
                  </a:ext>
                </a:extLst>
              </p14:cNvPr>
              <p14:cNvContentPartPr/>
              <p14:nvPr/>
            </p14:nvContentPartPr>
            <p14:xfrm>
              <a:off x="7582851" y="713745"/>
              <a:ext cx="210240" cy="87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BB675F-B821-4F56-A133-E477FD241E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4851" y="695745"/>
                <a:ext cx="245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3EB436-AFA4-481F-A41A-35C16F93A2E6}"/>
                  </a:ext>
                </a:extLst>
              </p14:cNvPr>
              <p14:cNvContentPartPr/>
              <p14:nvPr/>
            </p14:nvContentPartPr>
            <p14:xfrm>
              <a:off x="7277211" y="423225"/>
              <a:ext cx="1138680" cy="9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3EB436-AFA4-481F-A41A-35C16F93A2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59211" y="405225"/>
                <a:ext cx="117432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F11C01-7AA1-4AB0-B8E1-B238B4A59716}"/>
                  </a:ext>
                </a:extLst>
              </p14:cNvPr>
              <p14:cNvContentPartPr/>
              <p14:nvPr/>
            </p14:nvContentPartPr>
            <p14:xfrm>
              <a:off x="3304251" y="454185"/>
              <a:ext cx="3952080" cy="84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F11C01-7AA1-4AB0-B8E1-B238B4A597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6611" y="436545"/>
                <a:ext cx="398772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EFFC5A-8F99-47C2-9E1E-8C46A4C005E0}"/>
                  </a:ext>
                </a:extLst>
              </p14:cNvPr>
              <p14:cNvContentPartPr/>
              <p14:nvPr/>
            </p14:nvContentPartPr>
            <p14:xfrm>
              <a:off x="4290651" y="389025"/>
              <a:ext cx="354600" cy="31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EFFC5A-8F99-47C2-9E1E-8C46A4C005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72651" y="371025"/>
                <a:ext cx="3902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BD7C14-C66B-42DB-8C1B-84D0A4C86EDD}"/>
                  </a:ext>
                </a:extLst>
              </p14:cNvPr>
              <p14:cNvContentPartPr/>
              <p14:nvPr/>
            </p14:nvContentPartPr>
            <p14:xfrm>
              <a:off x="4662171" y="479385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BD7C14-C66B-42DB-8C1B-84D0A4C86E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4171" y="4613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A40B26-23A7-4F81-9E18-B3C68C066C1B}"/>
                  </a:ext>
                </a:extLst>
              </p14:cNvPr>
              <p14:cNvContentPartPr/>
              <p14:nvPr/>
            </p14:nvContentPartPr>
            <p14:xfrm>
              <a:off x="4888971" y="291465"/>
              <a:ext cx="434520" cy="45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A40B26-23A7-4F81-9E18-B3C68C066C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1331" y="273465"/>
                <a:ext cx="4701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2598D3-1D63-4DE9-A062-A2A5EC6CB924}"/>
                  </a:ext>
                </a:extLst>
              </p14:cNvPr>
              <p14:cNvContentPartPr/>
              <p14:nvPr/>
            </p14:nvContentPartPr>
            <p14:xfrm>
              <a:off x="4969971" y="268785"/>
              <a:ext cx="195120" cy="47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2598D3-1D63-4DE9-A062-A2A5EC6CB92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52331" y="251145"/>
                <a:ext cx="230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E676AB-FE7C-4C4D-98A3-98010873BD1F}"/>
                  </a:ext>
                </a:extLst>
              </p14:cNvPr>
              <p14:cNvContentPartPr/>
              <p14:nvPr/>
            </p14:nvContentPartPr>
            <p14:xfrm>
              <a:off x="2887371" y="2127465"/>
              <a:ext cx="2003400" cy="1375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E676AB-FE7C-4C4D-98A3-98010873BD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9731" y="2109465"/>
                <a:ext cx="203904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1CE1582-BFE2-4DD5-A539-7831AEE528E1}"/>
                  </a:ext>
                </a:extLst>
              </p14:cNvPr>
              <p14:cNvContentPartPr/>
              <p14:nvPr/>
            </p14:nvContentPartPr>
            <p14:xfrm>
              <a:off x="2480211" y="3101625"/>
              <a:ext cx="346680" cy="368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1CE1582-BFE2-4DD5-A539-7831AEE528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2211" y="3083625"/>
                <a:ext cx="3823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7111D8-0394-496E-B921-731206746FCE}"/>
                  </a:ext>
                </a:extLst>
              </p14:cNvPr>
              <p14:cNvContentPartPr/>
              <p14:nvPr/>
            </p14:nvContentPartPr>
            <p14:xfrm>
              <a:off x="2770011" y="3159225"/>
              <a:ext cx="39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7111D8-0394-496E-B921-731206746F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2371" y="3141585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968C5B-CCF7-4464-9FA3-66A46D0254B1}"/>
                  </a:ext>
                </a:extLst>
              </p14:cNvPr>
              <p14:cNvContentPartPr/>
              <p14:nvPr/>
            </p14:nvContentPartPr>
            <p14:xfrm>
              <a:off x="2797371" y="2887785"/>
              <a:ext cx="604080" cy="410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968C5B-CCF7-4464-9FA3-66A46D0254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9371" y="2869785"/>
                <a:ext cx="63972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BD437C6-86A5-47C4-B9C7-0D1FBB7429FA}"/>
              </a:ext>
            </a:extLst>
          </p:cNvPr>
          <p:cNvGrpSpPr/>
          <p:nvPr/>
        </p:nvGrpSpPr>
        <p:grpSpPr>
          <a:xfrm>
            <a:off x="319851" y="743985"/>
            <a:ext cx="3190680" cy="1845360"/>
            <a:chOff x="319851" y="743985"/>
            <a:chExt cx="3190680" cy="18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C0A10A-DCEC-4436-BD6A-DE538D425AA5}"/>
                    </a:ext>
                  </a:extLst>
                </p14:cNvPr>
                <p14:cNvContentPartPr/>
                <p14:nvPr/>
              </p14:nvContentPartPr>
              <p14:xfrm>
                <a:off x="2059731" y="794385"/>
                <a:ext cx="1450800" cy="133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C0A10A-DCEC-4436-BD6A-DE538D425A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1731" y="776745"/>
                  <a:ext cx="1486440" cy="13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32AE65-9674-45E1-8724-FB611EE5235B}"/>
                    </a:ext>
                  </a:extLst>
                </p14:cNvPr>
                <p14:cNvContentPartPr/>
                <p14:nvPr/>
              </p14:nvContentPartPr>
              <p14:xfrm>
                <a:off x="2415411" y="1283985"/>
                <a:ext cx="751320" cy="58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32AE65-9674-45E1-8724-FB611EE523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97411" y="1265985"/>
                  <a:ext cx="7869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EA3909-EA11-49CB-B49C-A48770D3F68D}"/>
                    </a:ext>
                  </a:extLst>
                </p14:cNvPr>
                <p14:cNvContentPartPr/>
                <p14:nvPr/>
              </p14:nvContentPartPr>
              <p14:xfrm>
                <a:off x="877851" y="743985"/>
                <a:ext cx="1448640" cy="18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EA3909-EA11-49CB-B49C-A48770D3F6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0211" y="726345"/>
                  <a:ext cx="1484280" cy="18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F88492-3311-411E-84EB-D6B55B1FD703}"/>
                    </a:ext>
                  </a:extLst>
                </p14:cNvPr>
                <p14:cNvContentPartPr/>
                <p14:nvPr/>
              </p14:nvContentPartPr>
              <p14:xfrm>
                <a:off x="319851" y="1762425"/>
                <a:ext cx="115920" cy="27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F88492-3311-411E-84EB-D6B55B1FD7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1851" y="1744785"/>
                  <a:ext cx="151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F95A4A-72B4-496D-83B9-74D7E2592C0A}"/>
                    </a:ext>
                  </a:extLst>
                </p14:cNvPr>
                <p14:cNvContentPartPr/>
                <p14:nvPr/>
              </p14:nvContentPartPr>
              <p14:xfrm>
                <a:off x="533691" y="1788705"/>
                <a:ext cx="360" cy="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F95A4A-72B4-496D-83B9-74D7E2592C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051" y="17707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C1F473-FBFA-4EC0-8AC0-2BC908F006FD}"/>
                    </a:ext>
                  </a:extLst>
                </p14:cNvPr>
                <p14:cNvContentPartPr/>
                <p14:nvPr/>
              </p14:nvContentPartPr>
              <p14:xfrm>
                <a:off x="533691" y="1593225"/>
                <a:ext cx="231120" cy="25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C1F473-FBFA-4EC0-8AC0-2BC908F006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691" y="1575225"/>
                  <a:ext cx="26676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B656F3-B5A6-4777-970E-598A931DD65A}"/>
              </a:ext>
            </a:extLst>
          </p:cNvPr>
          <p:cNvGrpSpPr/>
          <p:nvPr/>
        </p:nvGrpSpPr>
        <p:grpSpPr>
          <a:xfrm>
            <a:off x="3431331" y="1312425"/>
            <a:ext cx="4628160" cy="2145600"/>
            <a:chOff x="3431331" y="1312425"/>
            <a:chExt cx="4628160" cy="21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7F52BF-EAB6-4838-A02A-8ADDA92F9FC7}"/>
                    </a:ext>
                  </a:extLst>
                </p14:cNvPr>
                <p14:cNvContentPartPr/>
                <p14:nvPr/>
              </p14:nvContentPartPr>
              <p14:xfrm>
                <a:off x="3431331" y="1312425"/>
                <a:ext cx="4254840" cy="96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7F52BF-EAB6-4838-A02A-8ADDA92F9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3691" y="1294785"/>
                  <a:ext cx="429048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E17AC3-DD37-4A2A-B0CB-ED42D0342DA0}"/>
                    </a:ext>
                  </a:extLst>
                </p14:cNvPr>
                <p14:cNvContentPartPr/>
                <p14:nvPr/>
              </p14:nvContentPartPr>
              <p14:xfrm>
                <a:off x="5603571" y="1614465"/>
                <a:ext cx="12888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E17AC3-DD37-4A2A-B0CB-ED42D0342D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85931" y="1596465"/>
                  <a:ext cx="164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1D0CE6-EDA9-4407-A839-04F8979B1EAE}"/>
                    </a:ext>
                  </a:extLst>
                </p14:cNvPr>
                <p14:cNvContentPartPr/>
                <p14:nvPr/>
              </p14:nvContentPartPr>
              <p14:xfrm>
                <a:off x="5766651" y="1710945"/>
                <a:ext cx="9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1D0CE6-EDA9-4407-A839-04F8979B1E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8651" y="169294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3B3D55-D4AD-46F0-9FE8-5AA1AAE5F8B1}"/>
                    </a:ext>
                  </a:extLst>
                </p14:cNvPr>
                <p14:cNvContentPartPr/>
                <p14:nvPr/>
              </p14:nvContentPartPr>
              <p14:xfrm>
                <a:off x="5875371" y="1319985"/>
                <a:ext cx="627120" cy="575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3B3D55-D4AD-46F0-9FE8-5AA1AAE5F8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57731" y="1301985"/>
                  <a:ext cx="6627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40088E-F765-451C-B9FA-A4E14E1603F5}"/>
                    </a:ext>
                  </a:extLst>
                </p14:cNvPr>
                <p14:cNvContentPartPr/>
                <p14:nvPr/>
              </p14:nvContentPartPr>
              <p14:xfrm>
                <a:off x="5893731" y="1348425"/>
                <a:ext cx="1945080" cy="210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40088E-F765-451C-B9FA-A4E14E1603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6091" y="1330785"/>
                  <a:ext cx="1980720" cy="21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2EB451-0F0F-44CB-AAF8-B520155E993D}"/>
                    </a:ext>
                  </a:extLst>
                </p14:cNvPr>
                <p14:cNvContentPartPr/>
                <p14:nvPr/>
              </p14:nvContentPartPr>
              <p14:xfrm>
                <a:off x="6969051" y="2731185"/>
                <a:ext cx="164520" cy="256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2EB451-0F0F-44CB-AAF8-B520155E99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1051" y="2713545"/>
                  <a:ext cx="200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B3DBD4-83FE-41C2-A4C5-779843316269}"/>
                    </a:ext>
                  </a:extLst>
                </p14:cNvPr>
                <p14:cNvContentPartPr/>
                <p14:nvPr/>
              </p14:nvContentPartPr>
              <p14:xfrm>
                <a:off x="7260651" y="2739105"/>
                <a:ext cx="360" cy="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B3DBD4-83FE-41C2-A4C5-7798433162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42651" y="27214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4D676D-C0BA-48CE-B0FB-2773A8E405DF}"/>
                    </a:ext>
                  </a:extLst>
                </p14:cNvPr>
                <p14:cNvContentPartPr/>
                <p14:nvPr/>
              </p14:nvContentPartPr>
              <p14:xfrm>
                <a:off x="7519491" y="2281185"/>
                <a:ext cx="540000" cy="45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4D676D-C0BA-48CE-B0FB-2773A8E405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1491" y="2263545"/>
                  <a:ext cx="57564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15313A-AF28-4245-A1F3-E86E278DB826}"/>
                  </a:ext>
                </a:extLst>
              </p14:cNvPr>
              <p14:cNvContentPartPr/>
              <p14:nvPr/>
            </p14:nvContentPartPr>
            <p14:xfrm>
              <a:off x="8238051" y="298305"/>
              <a:ext cx="1261080" cy="779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15313A-AF28-4245-A1F3-E86E278DB8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20411" y="280305"/>
                <a:ext cx="1296720" cy="81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4ED45FB-1C70-44D0-872A-636C5E688C4E}"/>
              </a:ext>
            </a:extLst>
          </p:cNvPr>
          <p:cNvGrpSpPr/>
          <p:nvPr/>
        </p:nvGrpSpPr>
        <p:grpSpPr>
          <a:xfrm>
            <a:off x="9358731" y="649305"/>
            <a:ext cx="838440" cy="484560"/>
            <a:chOff x="9358731" y="649305"/>
            <a:chExt cx="83844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8A3B15-D566-4280-8C3D-5962EFA13F26}"/>
                    </a:ext>
                  </a:extLst>
                </p14:cNvPr>
                <p14:cNvContentPartPr/>
                <p14:nvPr/>
              </p14:nvContentPartPr>
              <p14:xfrm>
                <a:off x="9358731" y="832545"/>
                <a:ext cx="174600" cy="30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8A3B15-D566-4280-8C3D-5962EFA13F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41091" y="814545"/>
                  <a:ext cx="2102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487B23-B480-41B3-8EE6-D5F6D6DCA913}"/>
                    </a:ext>
                  </a:extLst>
                </p14:cNvPr>
                <p14:cNvContentPartPr/>
                <p14:nvPr/>
              </p14:nvContentPartPr>
              <p14:xfrm>
                <a:off x="9632691" y="923265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487B23-B480-41B3-8EE6-D5F6D6DCA9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4691" y="905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07B765-61FE-4473-962D-7506DE98EFA4}"/>
                    </a:ext>
                  </a:extLst>
                </p14:cNvPr>
                <p14:cNvContentPartPr/>
                <p14:nvPr/>
              </p14:nvContentPartPr>
              <p14:xfrm>
                <a:off x="9750411" y="649305"/>
                <a:ext cx="446760" cy="44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07B765-61FE-4473-962D-7506DE98E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32411" y="631305"/>
                  <a:ext cx="48240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AB961C-6BED-4E33-87B7-8EEC8570D480}"/>
              </a:ext>
            </a:extLst>
          </p:cNvPr>
          <p:cNvGrpSpPr/>
          <p:nvPr/>
        </p:nvGrpSpPr>
        <p:grpSpPr>
          <a:xfrm>
            <a:off x="5023611" y="3892545"/>
            <a:ext cx="1484640" cy="1848960"/>
            <a:chOff x="5023611" y="3892545"/>
            <a:chExt cx="1484640" cy="1848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A0723A-9269-4AAC-9CAB-B0906954E8F4}"/>
                    </a:ext>
                  </a:extLst>
                </p14:cNvPr>
                <p14:cNvContentPartPr/>
                <p14:nvPr/>
              </p14:nvContentPartPr>
              <p14:xfrm>
                <a:off x="5023611" y="3892545"/>
                <a:ext cx="1242000" cy="155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A0723A-9269-4AAC-9CAB-B0906954E8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05971" y="3874905"/>
                  <a:ext cx="1277640" cy="15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295F80-9964-46E9-8179-23BD6742F078}"/>
                    </a:ext>
                  </a:extLst>
                </p14:cNvPr>
                <p14:cNvContentPartPr/>
                <p14:nvPr/>
              </p14:nvContentPartPr>
              <p14:xfrm>
                <a:off x="6137451" y="5287185"/>
                <a:ext cx="370800" cy="454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295F80-9964-46E9-8179-23BD6742F0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9811" y="5269545"/>
                  <a:ext cx="40644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1F2A62-4B3C-4E7F-9AC2-DDA5602B7CBB}"/>
                  </a:ext>
                </a:extLst>
              </p14:cNvPr>
              <p14:cNvContentPartPr/>
              <p14:nvPr/>
            </p14:nvContentPartPr>
            <p14:xfrm>
              <a:off x="6816771" y="3575745"/>
              <a:ext cx="420120" cy="128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1F2A62-4B3C-4E7F-9AC2-DDA5602B7C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9131" y="3557745"/>
                <a:ext cx="455760" cy="1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D1927BE-0D85-4E70-B54A-E73954E385CF}"/>
                  </a:ext>
                </a:extLst>
              </p14:cNvPr>
              <p14:cNvContentPartPr/>
              <p14:nvPr/>
            </p14:nvContentPartPr>
            <p14:xfrm>
              <a:off x="6790851" y="3484665"/>
              <a:ext cx="304560" cy="591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D1927BE-0D85-4E70-B54A-E73954E385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73211" y="3466665"/>
                <a:ext cx="34020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9EC64B-EA69-47CD-B641-642D1FD0EEAA}"/>
                  </a:ext>
                </a:extLst>
              </p14:cNvPr>
              <p14:cNvContentPartPr/>
              <p14:nvPr/>
            </p14:nvContentPartPr>
            <p14:xfrm>
              <a:off x="7352091" y="3987225"/>
              <a:ext cx="284040" cy="141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9EC64B-EA69-47CD-B641-642D1FD0EE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34451" y="3969225"/>
                <a:ext cx="3196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3849FA-7E11-4E70-A662-205AFE731C4B}"/>
                  </a:ext>
                </a:extLst>
              </p14:cNvPr>
              <p14:cNvContentPartPr/>
              <p14:nvPr/>
            </p14:nvContentPartPr>
            <p14:xfrm>
              <a:off x="7414731" y="4170825"/>
              <a:ext cx="246600" cy="102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3849FA-7E11-4E70-A662-205AFE731C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96731" y="4152825"/>
                <a:ext cx="282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E528C1-7B3E-40F9-8627-BE1A9EFBE012}"/>
                  </a:ext>
                </a:extLst>
              </p14:cNvPr>
              <p14:cNvContentPartPr/>
              <p14:nvPr/>
            </p14:nvContentPartPr>
            <p14:xfrm>
              <a:off x="8408331" y="2453265"/>
              <a:ext cx="561600" cy="513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E528C1-7B3E-40F9-8627-BE1A9EFBE0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90331" y="2435625"/>
                <a:ext cx="5972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51DFE5-5AE5-45D7-B239-599B50911EEB}"/>
                  </a:ext>
                </a:extLst>
              </p14:cNvPr>
              <p14:cNvContentPartPr/>
              <p14:nvPr/>
            </p14:nvContentPartPr>
            <p14:xfrm>
              <a:off x="7631811" y="3186945"/>
              <a:ext cx="463680" cy="461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51DFE5-5AE5-45D7-B239-599B50911E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14171" y="3169305"/>
                <a:ext cx="4993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F08242-C43E-422E-992B-6142E8F851F7}"/>
                  </a:ext>
                </a:extLst>
              </p14:cNvPr>
              <p14:cNvContentPartPr/>
              <p14:nvPr/>
            </p14:nvContentPartPr>
            <p14:xfrm>
              <a:off x="8116011" y="4181625"/>
              <a:ext cx="305640" cy="201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F08242-C43E-422E-992B-6142E8F851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98011" y="4163985"/>
                <a:ext cx="341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5F4078A-F7FC-4140-A2BC-4B010409FF89}"/>
                  </a:ext>
                </a:extLst>
              </p14:cNvPr>
              <p14:cNvContentPartPr/>
              <p14:nvPr/>
            </p14:nvContentPartPr>
            <p14:xfrm>
              <a:off x="8156691" y="4179465"/>
              <a:ext cx="150480" cy="93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5F4078A-F7FC-4140-A2BC-4B010409FF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39051" y="4161465"/>
                <a:ext cx="186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309CAC3-0C78-40AD-BDEC-22672AE95EA5}"/>
                  </a:ext>
                </a:extLst>
              </p14:cNvPr>
              <p14:cNvContentPartPr/>
              <p14:nvPr/>
            </p14:nvContentPartPr>
            <p14:xfrm>
              <a:off x="8093331" y="3993345"/>
              <a:ext cx="236520" cy="126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309CAC3-0C78-40AD-BDEC-22672AE95E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75691" y="3975345"/>
                <a:ext cx="2721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AE9FD29-6F72-4402-9A6D-7A2E3CA53DEF}"/>
                  </a:ext>
                </a:extLst>
              </p14:cNvPr>
              <p14:cNvContentPartPr/>
              <p14:nvPr/>
            </p14:nvContentPartPr>
            <p14:xfrm>
              <a:off x="8573211" y="5026905"/>
              <a:ext cx="264600" cy="213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AE9FD29-6F72-4402-9A6D-7A2E3CA53D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55211" y="5009265"/>
                <a:ext cx="300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578DDF-58C6-41CB-9BA8-3A2FBD78E2CE}"/>
                  </a:ext>
                </a:extLst>
              </p14:cNvPr>
              <p14:cNvContentPartPr/>
              <p14:nvPr/>
            </p14:nvContentPartPr>
            <p14:xfrm>
              <a:off x="8167851" y="2869425"/>
              <a:ext cx="2279880" cy="3079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578DDF-58C6-41CB-9BA8-3A2FBD78E2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0211" y="2851785"/>
                <a:ext cx="2315520" cy="31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9E608DA3-7D44-49F0-8142-8602DA8F932F}"/>
              </a:ext>
            </a:extLst>
          </p:cNvPr>
          <p:cNvGrpSpPr/>
          <p:nvPr/>
        </p:nvGrpSpPr>
        <p:grpSpPr>
          <a:xfrm>
            <a:off x="8571051" y="2905785"/>
            <a:ext cx="528480" cy="389880"/>
            <a:chOff x="8571051" y="2905785"/>
            <a:chExt cx="5284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622ACC-B46A-4AB9-AB7B-E110FCAB74A1}"/>
                    </a:ext>
                  </a:extLst>
                </p14:cNvPr>
                <p14:cNvContentPartPr/>
                <p14:nvPr/>
              </p14:nvContentPartPr>
              <p14:xfrm>
                <a:off x="8571051" y="3162105"/>
                <a:ext cx="160920" cy="13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622ACC-B46A-4AB9-AB7B-E110FCAB74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53051" y="3144105"/>
                  <a:ext cx="196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BD3329-2EC7-4B04-9815-E2B6CD8CC4C8}"/>
                    </a:ext>
                  </a:extLst>
                </p14:cNvPr>
                <p14:cNvContentPartPr/>
                <p14:nvPr/>
              </p14:nvContentPartPr>
              <p14:xfrm>
                <a:off x="8890011" y="3114225"/>
                <a:ext cx="9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BD3329-2EC7-4B04-9815-E2B6CD8CC4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72371" y="309622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A42DD3-981B-4D5E-9A04-46139C69B30C}"/>
                    </a:ext>
                  </a:extLst>
                </p14:cNvPr>
                <p14:cNvContentPartPr/>
                <p14:nvPr/>
              </p14:nvContentPartPr>
              <p14:xfrm>
                <a:off x="8908011" y="2905785"/>
                <a:ext cx="191520" cy="18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A42DD3-981B-4D5E-9A04-46139C69B3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90371" y="2887785"/>
                  <a:ext cx="2271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0BC0C1A-C7B1-41DF-BB56-DFB999620DDD}"/>
              </a:ext>
            </a:extLst>
          </p:cNvPr>
          <p:cNvGrpSpPr/>
          <p:nvPr/>
        </p:nvGrpSpPr>
        <p:grpSpPr>
          <a:xfrm>
            <a:off x="8935371" y="3728745"/>
            <a:ext cx="769680" cy="398880"/>
            <a:chOff x="8935371" y="3728745"/>
            <a:chExt cx="76968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756BE5-C69A-4272-BEED-D5EFD8B09D53}"/>
                    </a:ext>
                  </a:extLst>
                </p14:cNvPr>
                <p14:cNvContentPartPr/>
                <p14:nvPr/>
              </p14:nvContentPartPr>
              <p14:xfrm>
                <a:off x="8935371" y="3878145"/>
                <a:ext cx="220680" cy="249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756BE5-C69A-4272-BEED-D5EFD8B09D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17731" y="3860505"/>
                  <a:ext cx="256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B8E5B2-3676-44CA-BDFB-0CA5BF3DC17B}"/>
                    </a:ext>
                  </a:extLst>
                </p14:cNvPr>
                <p14:cNvContentPartPr/>
                <p14:nvPr/>
              </p14:nvContentPartPr>
              <p14:xfrm>
                <a:off x="9309051" y="3910905"/>
                <a:ext cx="34200" cy="9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B8E5B2-3676-44CA-BDFB-0CA5BF3DC1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91051" y="3892905"/>
                  <a:ext cx="69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0A71D0-C6A8-4305-840D-75B89B5B9914}"/>
                    </a:ext>
                  </a:extLst>
                </p14:cNvPr>
                <p14:cNvContentPartPr/>
                <p14:nvPr/>
              </p14:nvContentPartPr>
              <p14:xfrm>
                <a:off x="9333891" y="3728745"/>
                <a:ext cx="371160" cy="38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0A71D0-C6A8-4305-840D-75B89B5B99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15891" y="3710745"/>
                  <a:ext cx="406800" cy="42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B4C80EA-45E6-4879-B1FE-7F1C3A4EC987}"/>
                  </a:ext>
                </a:extLst>
              </p14:cNvPr>
              <p14:cNvContentPartPr/>
              <p14:nvPr/>
            </p14:nvContentPartPr>
            <p14:xfrm>
              <a:off x="9666531" y="4782465"/>
              <a:ext cx="304920" cy="39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B4C80EA-45E6-4879-B1FE-7F1C3A4EC9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48891" y="4764825"/>
                <a:ext cx="34056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82E2D5-AAD1-4D14-805E-CD4DF8C1F8BB}"/>
              </a:ext>
            </a:extLst>
          </p:cNvPr>
          <p:cNvGrpSpPr/>
          <p:nvPr/>
        </p:nvGrpSpPr>
        <p:grpSpPr>
          <a:xfrm>
            <a:off x="9795411" y="1455705"/>
            <a:ext cx="2652840" cy="3136320"/>
            <a:chOff x="9795411" y="1455705"/>
            <a:chExt cx="2652840" cy="31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5B3C48-C8D1-4C91-8D00-6286107653BA}"/>
                    </a:ext>
                  </a:extLst>
                </p14:cNvPr>
                <p14:cNvContentPartPr/>
                <p14:nvPr/>
              </p14:nvContentPartPr>
              <p14:xfrm>
                <a:off x="11105811" y="1828665"/>
                <a:ext cx="448920" cy="362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5B3C48-C8D1-4C91-8D00-6286107653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87811" y="1810665"/>
                  <a:ext cx="484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2C8E83-CC00-4460-A638-5ED5292B1426}"/>
                    </a:ext>
                  </a:extLst>
                </p14:cNvPr>
                <p14:cNvContentPartPr/>
                <p14:nvPr/>
              </p14:nvContentPartPr>
              <p14:xfrm>
                <a:off x="9950211" y="2045745"/>
                <a:ext cx="17640" cy="2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92C8E83-CC00-4460-A638-5ED5292B14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2211" y="2028105"/>
                  <a:ext cx="53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B50B39-107A-4F0D-B41D-F94051945C04}"/>
                    </a:ext>
                  </a:extLst>
                </p14:cNvPr>
                <p14:cNvContentPartPr/>
                <p14:nvPr/>
              </p14:nvContentPartPr>
              <p14:xfrm>
                <a:off x="9795411" y="2127105"/>
                <a:ext cx="370440" cy="28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B50B39-107A-4F0D-B41D-F94051945C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7771" y="2109465"/>
                  <a:ext cx="406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27B83E-D028-48E5-B212-8C24216BAA32}"/>
                    </a:ext>
                  </a:extLst>
                </p14:cNvPr>
                <p14:cNvContentPartPr/>
                <p14:nvPr/>
              </p14:nvContentPartPr>
              <p14:xfrm>
                <a:off x="9913131" y="2182905"/>
                <a:ext cx="211680" cy="10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27B83E-D028-48E5-B212-8C24216BAA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95491" y="2165265"/>
                  <a:ext cx="247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80D5CD-F9F8-445D-9AF6-4DE600C5D33E}"/>
                    </a:ext>
                  </a:extLst>
                </p14:cNvPr>
                <p14:cNvContentPartPr/>
                <p14:nvPr/>
              </p14:nvContentPartPr>
              <p14:xfrm>
                <a:off x="9831771" y="1996065"/>
                <a:ext cx="219960" cy="86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80D5CD-F9F8-445D-9AF6-4DE600C5D3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13771" y="1978425"/>
                  <a:ext cx="255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555C26-8F0F-4FCA-B185-3361915D1B8D}"/>
                    </a:ext>
                  </a:extLst>
                </p14:cNvPr>
                <p14:cNvContentPartPr/>
                <p14:nvPr/>
              </p14:nvContentPartPr>
              <p14:xfrm>
                <a:off x="9978291" y="2597625"/>
                <a:ext cx="262800" cy="32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555C26-8F0F-4FCA-B185-3361915D1B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60291" y="2579625"/>
                  <a:ext cx="2984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3E76F54-A98B-48A8-B297-7D2CCD2E73CC}"/>
                    </a:ext>
                  </a:extLst>
                </p14:cNvPr>
                <p14:cNvContentPartPr/>
                <p14:nvPr/>
              </p14:nvContentPartPr>
              <p14:xfrm>
                <a:off x="10320651" y="2670345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3E76F54-A98B-48A8-B297-7D2CCD2E73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03011" y="2652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CFABBF-76D6-4DE4-BD88-96FA2850376F}"/>
                    </a:ext>
                  </a:extLst>
                </p14:cNvPr>
                <p14:cNvContentPartPr/>
                <p14:nvPr/>
              </p14:nvContentPartPr>
              <p14:xfrm>
                <a:off x="10394811" y="2462265"/>
                <a:ext cx="277200" cy="23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CFABBF-76D6-4DE4-BD88-96FA285037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77171" y="2444625"/>
                  <a:ext cx="312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D2D522-AD1A-4697-ACBC-C2633464E8BD}"/>
                    </a:ext>
                  </a:extLst>
                </p14:cNvPr>
                <p14:cNvContentPartPr/>
                <p14:nvPr/>
              </p14:nvContentPartPr>
              <p14:xfrm>
                <a:off x="11261691" y="2489265"/>
                <a:ext cx="91440" cy="173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D2D522-AD1A-4697-ACBC-C2633464E8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44051" y="2471625"/>
                  <a:ext cx="127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0BBE0E-0DCD-44A7-94DB-00DA39D94C02}"/>
                    </a:ext>
                  </a:extLst>
                </p14:cNvPr>
                <p14:cNvContentPartPr/>
                <p14:nvPr/>
              </p14:nvContentPartPr>
              <p14:xfrm>
                <a:off x="11407131" y="2552625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0BBE0E-0DCD-44A7-94DB-00DA39D94C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89131" y="25349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FCEB72-714A-4537-BE8F-17D5BD95D7E3}"/>
                    </a:ext>
                  </a:extLst>
                </p14:cNvPr>
                <p14:cNvContentPartPr/>
                <p14:nvPr/>
              </p14:nvContentPartPr>
              <p14:xfrm>
                <a:off x="11533851" y="2344545"/>
                <a:ext cx="339480" cy="30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FCEB72-714A-4537-BE8F-17D5BD95D7E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15851" y="2326905"/>
                  <a:ext cx="375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4BB723-04CC-430D-9EBC-84ADD79ABB35}"/>
                    </a:ext>
                  </a:extLst>
                </p14:cNvPr>
                <p14:cNvContentPartPr/>
                <p14:nvPr/>
              </p14:nvContentPartPr>
              <p14:xfrm>
                <a:off x="10276011" y="3269385"/>
                <a:ext cx="253080" cy="219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4BB723-04CC-430D-9EBC-84ADD79ABB3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58011" y="3251385"/>
                  <a:ext cx="288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7299AC-D108-4AF8-8960-D9FA109AF0C1}"/>
                    </a:ext>
                  </a:extLst>
                </p14:cNvPr>
                <p14:cNvContentPartPr/>
                <p14:nvPr/>
              </p14:nvContentPartPr>
              <p14:xfrm>
                <a:off x="10619451" y="3358305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7299AC-D108-4AF8-8960-D9FA109AF0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01451" y="3340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5C5A89-E217-4215-82D6-80538FF47166}"/>
                    </a:ext>
                  </a:extLst>
                </p14:cNvPr>
                <p14:cNvContentPartPr/>
                <p14:nvPr/>
              </p14:nvContentPartPr>
              <p14:xfrm>
                <a:off x="10619451" y="3149505"/>
                <a:ext cx="307800" cy="22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5C5A89-E217-4215-82D6-80538FF471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01451" y="3131865"/>
                  <a:ext cx="343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4E5264-4CD4-48A7-AD25-4603BA021E36}"/>
                    </a:ext>
                  </a:extLst>
                </p14:cNvPr>
                <p14:cNvContentPartPr/>
                <p14:nvPr/>
              </p14:nvContentPartPr>
              <p14:xfrm>
                <a:off x="11359971" y="2996505"/>
                <a:ext cx="220680" cy="308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4E5264-4CD4-48A7-AD25-4603BA021E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41971" y="2978505"/>
                  <a:ext cx="2563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78C173A-8691-4009-B5AB-BDACF65D9DC5}"/>
                    </a:ext>
                  </a:extLst>
                </p14:cNvPr>
                <p14:cNvContentPartPr/>
                <p14:nvPr/>
              </p14:nvContentPartPr>
              <p14:xfrm>
                <a:off x="11615211" y="3014505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78C173A-8691-4009-B5AB-BDACF65D9D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97211" y="2996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017702-B9D3-4843-BE3D-3D90FBCFBC8D}"/>
                    </a:ext>
                  </a:extLst>
                </p14:cNvPr>
                <p14:cNvContentPartPr/>
                <p14:nvPr/>
              </p14:nvContentPartPr>
              <p14:xfrm>
                <a:off x="11754171" y="2833425"/>
                <a:ext cx="180360" cy="44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017702-B9D3-4843-BE3D-3D90FBCFBC8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736171" y="2815785"/>
                  <a:ext cx="2160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F20997-99EA-40CD-9932-E713F12416CD}"/>
                    </a:ext>
                  </a:extLst>
                </p14:cNvPr>
                <p14:cNvContentPartPr/>
                <p14:nvPr/>
              </p14:nvContentPartPr>
              <p14:xfrm>
                <a:off x="10707291" y="4152465"/>
                <a:ext cx="385200" cy="43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F20997-99EA-40CD-9932-E713F12416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89651" y="4134465"/>
                  <a:ext cx="420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0AED72-6E4D-40DA-BE9C-B879EB069799}"/>
                    </a:ext>
                  </a:extLst>
                </p14:cNvPr>
                <p14:cNvContentPartPr/>
                <p14:nvPr/>
              </p14:nvContentPartPr>
              <p14:xfrm>
                <a:off x="11598291" y="3729825"/>
                <a:ext cx="111240" cy="21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0AED72-6E4D-40DA-BE9C-B879EB06979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80291" y="3711825"/>
                  <a:ext cx="146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F5F4B8-5832-4890-91D2-8429589C8020}"/>
                    </a:ext>
                  </a:extLst>
                </p14:cNvPr>
                <p14:cNvContentPartPr/>
                <p14:nvPr/>
              </p14:nvContentPartPr>
              <p14:xfrm>
                <a:off x="11397771" y="3533265"/>
                <a:ext cx="649080" cy="568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F5F4B8-5832-4890-91D2-8429589C802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79771" y="3515265"/>
                  <a:ext cx="6847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571532-2F5A-4B85-9091-A2D20191626C}"/>
                    </a:ext>
                  </a:extLst>
                </p14:cNvPr>
                <p14:cNvContentPartPr/>
                <p14:nvPr/>
              </p14:nvContentPartPr>
              <p14:xfrm>
                <a:off x="11370771" y="1455705"/>
                <a:ext cx="1077480" cy="2928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571532-2F5A-4B85-9091-A2D20191626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53131" y="1438065"/>
                  <a:ext cx="1113120" cy="29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79E6E4-C3A8-4A3B-8BE5-825B601A0808}"/>
              </a:ext>
            </a:extLst>
          </p:cNvPr>
          <p:cNvGrpSpPr/>
          <p:nvPr/>
        </p:nvGrpSpPr>
        <p:grpSpPr>
          <a:xfrm>
            <a:off x="415251" y="791865"/>
            <a:ext cx="3848400" cy="5983200"/>
            <a:chOff x="415251" y="791865"/>
            <a:chExt cx="3848400" cy="59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B10E349-EAF6-48F3-B2C3-EC6004578F59}"/>
                    </a:ext>
                  </a:extLst>
                </p14:cNvPr>
                <p14:cNvContentPartPr/>
                <p14:nvPr/>
              </p14:nvContentPartPr>
              <p14:xfrm>
                <a:off x="415251" y="4921785"/>
                <a:ext cx="264960" cy="709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B10E349-EAF6-48F3-B2C3-EC6004578F5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7251" y="4903785"/>
                  <a:ext cx="3006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C4F613-6BA6-4365-A640-E8F479797D2A}"/>
                    </a:ext>
                  </a:extLst>
                </p14:cNvPr>
                <p14:cNvContentPartPr/>
                <p14:nvPr/>
              </p14:nvContentPartPr>
              <p14:xfrm>
                <a:off x="858411" y="4942665"/>
                <a:ext cx="245880" cy="471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C4F613-6BA6-4365-A640-E8F479797D2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0771" y="4925025"/>
                  <a:ext cx="2815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4EF792A-1A82-4D9B-9C7B-D79FEF2EFD3A}"/>
                    </a:ext>
                  </a:extLst>
                </p14:cNvPr>
                <p14:cNvContentPartPr/>
                <p14:nvPr/>
              </p14:nvContentPartPr>
              <p14:xfrm>
                <a:off x="724131" y="5024025"/>
                <a:ext cx="541440" cy="27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4EF792A-1A82-4D9B-9C7B-D79FEF2EFD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6131" y="5006385"/>
                  <a:ext cx="577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5C9CEF-2995-413B-8905-4A689B38AA80}"/>
                    </a:ext>
                  </a:extLst>
                </p14:cNvPr>
                <p14:cNvContentPartPr/>
                <p14:nvPr/>
              </p14:nvContentPartPr>
              <p14:xfrm>
                <a:off x="819531" y="5146785"/>
                <a:ext cx="328320" cy="167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5C9CEF-2995-413B-8905-4A689B38AA8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1891" y="5128785"/>
                  <a:ext cx="363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B0EDE14-6DC9-4426-89A2-6DCF4C27BA02}"/>
                    </a:ext>
                  </a:extLst>
                </p14:cNvPr>
                <p14:cNvContentPartPr/>
                <p14:nvPr/>
              </p14:nvContentPartPr>
              <p14:xfrm>
                <a:off x="868851" y="4879305"/>
                <a:ext cx="142920" cy="34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B0EDE14-6DC9-4426-89A2-6DCF4C27BA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0851" y="4861665"/>
                  <a:ext cx="178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6D061A-F52B-498B-86C5-70D2CDC911BF}"/>
                    </a:ext>
                  </a:extLst>
                </p14:cNvPr>
                <p14:cNvContentPartPr/>
                <p14:nvPr/>
              </p14:nvContentPartPr>
              <p14:xfrm>
                <a:off x="1194651" y="4834305"/>
                <a:ext cx="313920" cy="384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6D061A-F52B-498B-86C5-70D2CDC911B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77011" y="4816305"/>
                  <a:ext cx="3495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AE5015-BEF7-4892-9B78-F723C554999C}"/>
                    </a:ext>
                  </a:extLst>
                </p14:cNvPr>
                <p14:cNvContentPartPr/>
                <p14:nvPr/>
              </p14:nvContentPartPr>
              <p14:xfrm>
                <a:off x="1239291" y="4725585"/>
                <a:ext cx="130320" cy="353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AE5015-BEF7-4892-9B78-F723C554999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21291" y="4707585"/>
                  <a:ext cx="165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747C90-BAB0-4F15-8B18-068B1BB97E24}"/>
                    </a:ext>
                  </a:extLst>
                </p14:cNvPr>
                <p14:cNvContentPartPr/>
                <p14:nvPr/>
              </p14:nvContentPartPr>
              <p14:xfrm>
                <a:off x="1538811" y="4724865"/>
                <a:ext cx="224640" cy="109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747C90-BAB0-4F15-8B18-068B1BB97E2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20811" y="4707225"/>
                  <a:ext cx="260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D0998C-6746-4F28-B461-426C11FF03A8}"/>
                    </a:ext>
                  </a:extLst>
                </p14:cNvPr>
                <p14:cNvContentPartPr/>
                <p14:nvPr/>
              </p14:nvContentPartPr>
              <p14:xfrm>
                <a:off x="1622691" y="4863105"/>
                <a:ext cx="307800" cy="5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D0998C-6746-4F28-B461-426C11FF03A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04691" y="4845105"/>
                  <a:ext cx="34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B8D560-7A96-426B-B876-8636224C7E07}"/>
                    </a:ext>
                  </a:extLst>
                </p14:cNvPr>
                <p14:cNvContentPartPr/>
                <p14:nvPr/>
              </p14:nvContentPartPr>
              <p14:xfrm>
                <a:off x="1547811" y="4683105"/>
                <a:ext cx="341640" cy="106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B8D560-7A96-426B-B876-8636224C7E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30171" y="4665465"/>
                  <a:ext cx="377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0FDE21-9D29-43AB-B936-3C0849E6C57B}"/>
                    </a:ext>
                  </a:extLst>
                </p14:cNvPr>
                <p14:cNvContentPartPr/>
                <p14:nvPr/>
              </p14:nvContentPartPr>
              <p14:xfrm>
                <a:off x="1620171" y="4868145"/>
                <a:ext cx="228600" cy="47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0FDE21-9D29-43AB-B936-3C0849E6C57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02171" y="4850505"/>
                  <a:ext cx="264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774D2D-0133-4692-A777-600A1DFD7ABC}"/>
                    </a:ext>
                  </a:extLst>
                </p14:cNvPr>
                <p14:cNvContentPartPr/>
                <p14:nvPr/>
              </p14:nvContentPartPr>
              <p14:xfrm>
                <a:off x="597411" y="6064425"/>
                <a:ext cx="506880" cy="71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774D2D-0133-4692-A777-600A1DFD7A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9411" y="6046425"/>
                  <a:ext cx="5425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898637-FA15-4146-979E-FCD623EF5CCD}"/>
                    </a:ext>
                  </a:extLst>
                </p14:cNvPr>
                <p14:cNvContentPartPr/>
                <p14:nvPr/>
              </p14:nvContentPartPr>
              <p14:xfrm>
                <a:off x="1244691" y="5947785"/>
                <a:ext cx="68400" cy="395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898637-FA15-4146-979E-FCD623EF5C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26691" y="5929785"/>
                  <a:ext cx="104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70F8EF9-E7A5-46C7-BB71-FDA0F6C64D3D}"/>
                    </a:ext>
                  </a:extLst>
                </p14:cNvPr>
                <p14:cNvContentPartPr/>
                <p14:nvPr/>
              </p14:nvContentPartPr>
              <p14:xfrm>
                <a:off x="1113291" y="6050385"/>
                <a:ext cx="356040" cy="11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70F8EF9-E7A5-46C7-BB71-FDA0F6C64D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5651" y="6032745"/>
                  <a:ext cx="391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CAD7896-9763-4B27-BB7B-0EE87E790CC3}"/>
                    </a:ext>
                  </a:extLst>
                </p14:cNvPr>
                <p14:cNvContentPartPr/>
                <p14:nvPr/>
              </p14:nvContentPartPr>
              <p14:xfrm>
                <a:off x="1140291" y="6050745"/>
                <a:ext cx="282960" cy="241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CAD7896-9763-4B27-BB7B-0EE87E790CC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2651" y="6032745"/>
                  <a:ext cx="31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1464A33-73AE-4ED2-AA50-25136D55F68A}"/>
                    </a:ext>
                  </a:extLst>
                </p14:cNvPr>
                <p14:cNvContentPartPr/>
                <p14:nvPr/>
              </p14:nvContentPartPr>
              <p14:xfrm>
                <a:off x="1429371" y="5664825"/>
                <a:ext cx="243360" cy="394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1464A33-73AE-4ED2-AA50-25136D55F6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411731" y="5647185"/>
                  <a:ext cx="279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AEAF675-CC3C-40C2-BF11-F43D282D9F24}"/>
                    </a:ext>
                  </a:extLst>
                </p14:cNvPr>
                <p14:cNvContentPartPr/>
                <p14:nvPr/>
              </p14:nvContentPartPr>
              <p14:xfrm>
                <a:off x="1749771" y="5540625"/>
                <a:ext cx="60840" cy="347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AEAF675-CC3C-40C2-BF11-F43D282D9F2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32131" y="5522625"/>
                  <a:ext cx="96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2B1383-E7E7-4A68-B0CC-72FF63AE2A93}"/>
                    </a:ext>
                  </a:extLst>
                </p14:cNvPr>
                <p14:cNvContentPartPr/>
                <p14:nvPr/>
              </p14:nvContentPartPr>
              <p14:xfrm>
                <a:off x="1620171" y="5633145"/>
                <a:ext cx="309240" cy="72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2B1383-E7E7-4A68-B0CC-72FF63AE2A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02171" y="5615145"/>
                  <a:ext cx="344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E86F6A-B3E0-41EF-BE73-1065E1D1921E}"/>
                    </a:ext>
                  </a:extLst>
                </p14:cNvPr>
                <p14:cNvContentPartPr/>
                <p14:nvPr/>
              </p14:nvContentPartPr>
              <p14:xfrm>
                <a:off x="1583811" y="5652945"/>
                <a:ext cx="315360" cy="213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E86F6A-B3E0-41EF-BE73-1065E1D192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66171" y="5634945"/>
                  <a:ext cx="351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E75215-FBCC-4D86-9F7E-41C97B3E7923}"/>
                    </a:ext>
                  </a:extLst>
                </p14:cNvPr>
                <p14:cNvContentPartPr/>
                <p14:nvPr/>
              </p14:nvContentPartPr>
              <p14:xfrm>
                <a:off x="1601811" y="5486265"/>
                <a:ext cx="321120" cy="25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E75215-FBCC-4D86-9F7E-41C97B3E792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584171" y="5468265"/>
                  <a:ext cx="356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3B20732-D9AF-4A27-AA08-2186DEF1DE2A}"/>
                    </a:ext>
                  </a:extLst>
                </p14:cNvPr>
                <p14:cNvContentPartPr/>
                <p14:nvPr/>
              </p14:nvContentPartPr>
              <p14:xfrm>
                <a:off x="1926171" y="5314185"/>
                <a:ext cx="348840" cy="388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3B20732-D9AF-4A27-AA08-2186DEF1DE2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08531" y="5296185"/>
                  <a:ext cx="3844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DAA3D68-A615-4A6E-A3EE-C6560F9C746B}"/>
                    </a:ext>
                  </a:extLst>
                </p14:cNvPr>
                <p14:cNvContentPartPr/>
                <p14:nvPr/>
              </p14:nvContentPartPr>
              <p14:xfrm>
                <a:off x="2217771" y="5243985"/>
                <a:ext cx="185040" cy="124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DAA3D68-A615-4A6E-A3EE-C6560F9C746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00131" y="5225985"/>
                  <a:ext cx="220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19382B-E715-443B-AB3C-2348D651FB0C}"/>
                    </a:ext>
                  </a:extLst>
                </p14:cNvPr>
                <p14:cNvContentPartPr/>
                <p14:nvPr/>
              </p14:nvContentPartPr>
              <p14:xfrm>
                <a:off x="2217771" y="5380065"/>
                <a:ext cx="254160" cy="187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19382B-E715-443B-AB3C-2348D651FB0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00131" y="5362065"/>
                  <a:ext cx="28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4F46BD-3482-4A3E-8440-D080BBE0A37B}"/>
                    </a:ext>
                  </a:extLst>
                </p14:cNvPr>
                <p14:cNvContentPartPr/>
                <p14:nvPr/>
              </p14:nvContentPartPr>
              <p14:xfrm>
                <a:off x="2332971" y="3978225"/>
                <a:ext cx="340560" cy="72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4F46BD-3482-4A3E-8440-D080BBE0A37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14971" y="3960225"/>
                  <a:ext cx="37620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1BC2A2-A136-4D89-ACCA-A64FA750FB63}"/>
                    </a:ext>
                  </a:extLst>
                </p14:cNvPr>
                <p14:cNvContentPartPr/>
                <p14:nvPr/>
              </p14:nvContentPartPr>
              <p14:xfrm>
                <a:off x="2860011" y="3928905"/>
                <a:ext cx="263880" cy="257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1BC2A2-A136-4D89-ACCA-A64FA750FB6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42371" y="3910905"/>
                  <a:ext cx="29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9D634D1-AED5-4708-8F40-724135B5320F}"/>
                    </a:ext>
                  </a:extLst>
                </p14:cNvPr>
                <p14:cNvContentPartPr/>
                <p14:nvPr/>
              </p14:nvContentPartPr>
              <p14:xfrm>
                <a:off x="3141171" y="3817305"/>
                <a:ext cx="269640" cy="18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9D634D1-AED5-4708-8F40-724135B532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23171" y="3799305"/>
                  <a:ext cx="305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68D04B-4C78-43F3-BB3C-4192763AFC66}"/>
                    </a:ext>
                  </a:extLst>
                </p14:cNvPr>
                <p14:cNvContentPartPr/>
                <p14:nvPr/>
              </p14:nvContentPartPr>
              <p14:xfrm>
                <a:off x="3485331" y="3618945"/>
                <a:ext cx="470520" cy="335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68D04B-4C78-43F3-BB3C-4192763AFC6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67691" y="3601305"/>
                  <a:ext cx="506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F78C59-28B3-4ACA-A396-D7CB2DBE9D9A}"/>
                    </a:ext>
                  </a:extLst>
                </p14:cNvPr>
                <p14:cNvContentPartPr/>
                <p14:nvPr/>
              </p14:nvContentPartPr>
              <p14:xfrm>
                <a:off x="2761011" y="4762305"/>
                <a:ext cx="421920" cy="361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F78C59-28B3-4ACA-A396-D7CB2DBE9D9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43011" y="4744665"/>
                  <a:ext cx="457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3E1EBBF-0111-4DC6-B225-320C36FCD6B9}"/>
                    </a:ext>
                  </a:extLst>
                </p14:cNvPr>
                <p14:cNvContentPartPr/>
                <p14:nvPr/>
              </p14:nvContentPartPr>
              <p14:xfrm>
                <a:off x="3212811" y="4687425"/>
                <a:ext cx="288360" cy="306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3E1EBBF-0111-4DC6-B225-320C36FCD6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95171" y="4669785"/>
                  <a:ext cx="3240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2BE6AE8-0E2B-43C3-B70E-6EE0153DD41F}"/>
                    </a:ext>
                  </a:extLst>
                </p14:cNvPr>
                <p14:cNvContentPartPr/>
                <p14:nvPr/>
              </p14:nvContentPartPr>
              <p14:xfrm>
                <a:off x="3403971" y="4445145"/>
                <a:ext cx="334440" cy="243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2BE6AE8-0E2B-43C3-B70E-6EE0153DD4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85971" y="4427505"/>
                  <a:ext cx="370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03A4EE2-CDC0-47A7-BAAE-AD0E56B9E26D}"/>
                    </a:ext>
                  </a:extLst>
                </p14:cNvPr>
                <p14:cNvContentPartPr/>
                <p14:nvPr/>
              </p14:nvContentPartPr>
              <p14:xfrm>
                <a:off x="3867651" y="4141665"/>
                <a:ext cx="396000" cy="413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03A4EE2-CDC0-47A7-BAAE-AD0E56B9E26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49651" y="4124025"/>
                  <a:ext cx="431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D04231-A695-4319-BFA5-4E4C639C754B}"/>
                    </a:ext>
                  </a:extLst>
                </p14:cNvPr>
                <p14:cNvContentPartPr/>
                <p14:nvPr/>
              </p14:nvContentPartPr>
              <p14:xfrm>
                <a:off x="1167291" y="791865"/>
                <a:ext cx="3078360" cy="273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D04231-A695-4319-BFA5-4E4C639C754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49651" y="773865"/>
                  <a:ext cx="3114000" cy="27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C23B7E-6DE6-4987-A08D-3FD85A668017}"/>
                    </a:ext>
                  </a:extLst>
                </p14:cNvPr>
                <p14:cNvContentPartPr/>
                <p14:nvPr/>
              </p14:nvContentPartPr>
              <p14:xfrm>
                <a:off x="1321371" y="1233945"/>
                <a:ext cx="2185920" cy="1820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C23B7E-6DE6-4987-A08D-3FD85A6680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03731" y="1216305"/>
                  <a:ext cx="2221560" cy="18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BB457E2-F828-4AB4-B858-70E8C9711A9C}"/>
                  </a:ext>
                </a:extLst>
              </p14:cNvPr>
              <p14:cNvContentPartPr/>
              <p14:nvPr/>
            </p14:nvContentPartPr>
            <p14:xfrm>
              <a:off x="11091051" y="3374145"/>
              <a:ext cx="1095840" cy="1090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BB457E2-F828-4AB4-B858-70E8C9711A9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073051" y="3356505"/>
                <a:ext cx="1131480" cy="11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19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3DC694-6534-4E72-A0E2-E6928CF57FDA}"/>
                  </a:ext>
                </a:extLst>
              </p14:cNvPr>
              <p14:cNvContentPartPr/>
              <p14:nvPr/>
            </p14:nvContentPartPr>
            <p14:xfrm>
              <a:off x="2344491" y="4834305"/>
              <a:ext cx="317160" cy="6750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3DC694-6534-4E72-A0E2-E6928CF57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851" y="4816305"/>
                <a:ext cx="352800" cy="71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ADE0F66-B80A-4A95-97A1-446FA9FEF31B}"/>
              </a:ext>
            </a:extLst>
          </p:cNvPr>
          <p:cNvGrpSpPr/>
          <p:nvPr/>
        </p:nvGrpSpPr>
        <p:grpSpPr>
          <a:xfrm>
            <a:off x="455211" y="81225"/>
            <a:ext cx="11287080" cy="4606920"/>
            <a:chOff x="455211" y="81225"/>
            <a:chExt cx="11287080" cy="46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F54040-457B-4A58-B47F-157110D92B5B}"/>
                    </a:ext>
                  </a:extLst>
                </p14:cNvPr>
                <p14:cNvContentPartPr/>
                <p14:nvPr/>
              </p14:nvContentPartPr>
              <p14:xfrm>
                <a:off x="455211" y="283185"/>
                <a:ext cx="539280" cy="52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F54040-457B-4A58-B47F-157110D92B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571" y="265185"/>
                  <a:ext cx="5749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76D053-361E-450F-BB65-FC73F7B1CEC3}"/>
                    </a:ext>
                  </a:extLst>
                </p14:cNvPr>
                <p14:cNvContentPartPr/>
                <p14:nvPr/>
              </p14:nvContentPartPr>
              <p14:xfrm>
                <a:off x="515691" y="551385"/>
                <a:ext cx="226080" cy="64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76D053-361E-450F-BB65-FC73F7B1CE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691" y="533745"/>
                  <a:ext cx="261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1637E2-BDD6-4E54-AA3B-FA3EC1274A36}"/>
                    </a:ext>
                  </a:extLst>
                </p14:cNvPr>
                <p14:cNvContentPartPr/>
                <p14:nvPr/>
              </p14:nvContentPartPr>
              <p14:xfrm>
                <a:off x="841491" y="307665"/>
                <a:ext cx="507960" cy="51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1637E2-BDD6-4E54-AA3B-FA3EC1274A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3851" y="289665"/>
                  <a:ext cx="5436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8BA267-6202-4D9B-93B3-775F9A88993C}"/>
                    </a:ext>
                  </a:extLst>
                </p14:cNvPr>
                <p14:cNvContentPartPr/>
                <p14:nvPr/>
              </p14:nvContentPartPr>
              <p14:xfrm>
                <a:off x="1429371" y="385785"/>
                <a:ext cx="292320" cy="357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8BA267-6202-4D9B-93B3-775F9A8899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1731" y="368145"/>
                  <a:ext cx="327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ED709B-8A5A-44E8-B530-F09DBC2ED161}"/>
                    </a:ext>
                  </a:extLst>
                </p14:cNvPr>
                <p14:cNvContentPartPr/>
                <p14:nvPr/>
              </p14:nvContentPartPr>
              <p14:xfrm>
                <a:off x="1920771" y="341865"/>
                <a:ext cx="692640" cy="28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ED709B-8A5A-44E8-B530-F09DBC2ED1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2771" y="323865"/>
                  <a:ext cx="728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3AF97E-3DB1-490F-919F-0A9476417A4C}"/>
                    </a:ext>
                  </a:extLst>
                </p14:cNvPr>
                <p14:cNvContentPartPr/>
                <p14:nvPr/>
              </p14:nvContentPartPr>
              <p14:xfrm>
                <a:off x="2688291" y="81225"/>
                <a:ext cx="545760" cy="43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3AF97E-3DB1-490F-919F-0A9476417A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70651" y="63225"/>
                  <a:ext cx="5814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02D4AE-9086-40DD-A39B-6E2BF12A3120}"/>
                    </a:ext>
                  </a:extLst>
                </p14:cNvPr>
                <p14:cNvContentPartPr/>
                <p14:nvPr/>
              </p14:nvContentPartPr>
              <p14:xfrm>
                <a:off x="3349611" y="253305"/>
                <a:ext cx="40680" cy="9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02D4AE-9086-40DD-A39B-6E2BF12A31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1611" y="235305"/>
                  <a:ext cx="76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663F78-DB0C-4663-83B4-D497CCCDBAED}"/>
                    </a:ext>
                  </a:extLst>
                </p14:cNvPr>
                <p14:cNvContentPartPr/>
                <p14:nvPr/>
              </p14:nvContentPartPr>
              <p14:xfrm>
                <a:off x="3159171" y="95625"/>
                <a:ext cx="360" cy="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663F78-DB0C-4663-83B4-D497CCCDBA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1531" y="779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3FF44E-CDFD-4EB3-8076-98FE0C6F1C31}"/>
                    </a:ext>
                  </a:extLst>
                </p14:cNvPr>
                <p14:cNvContentPartPr/>
                <p14:nvPr/>
              </p14:nvContentPartPr>
              <p14:xfrm>
                <a:off x="3485331" y="261945"/>
                <a:ext cx="329040" cy="17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3FF44E-CDFD-4EB3-8076-98FE0C6F1C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7691" y="244305"/>
                  <a:ext cx="364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C173DC-C0F1-4E8E-9CFB-0BFE2C8BD04B}"/>
                    </a:ext>
                  </a:extLst>
                </p14:cNvPr>
                <p14:cNvContentPartPr/>
                <p14:nvPr/>
              </p14:nvContentPartPr>
              <p14:xfrm>
                <a:off x="3858651" y="98865"/>
                <a:ext cx="616320" cy="99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C173DC-C0F1-4E8E-9CFB-0BFE2C8BD0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40651" y="80865"/>
                  <a:ext cx="65196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83DEF2-6335-4150-A1EB-D8E02C8B7A08}"/>
                    </a:ext>
                  </a:extLst>
                </p14:cNvPr>
                <p14:cNvContentPartPr/>
                <p14:nvPr/>
              </p14:nvContentPartPr>
              <p14:xfrm>
                <a:off x="5097771" y="433665"/>
                <a:ext cx="440640" cy="35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83DEF2-6335-4150-A1EB-D8E02C8B7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9771" y="416025"/>
                  <a:ext cx="476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8767C6-7F4A-4418-BFFD-5FEB6AA04A6C}"/>
                    </a:ext>
                  </a:extLst>
                </p14:cNvPr>
                <p14:cNvContentPartPr/>
                <p14:nvPr/>
              </p14:nvContentPartPr>
              <p14:xfrm>
                <a:off x="5576571" y="544545"/>
                <a:ext cx="399240" cy="24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8767C6-7F4A-4418-BFFD-5FEB6AA04A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8931" y="526905"/>
                  <a:ext cx="434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7F2AAB-46D4-47EC-8E81-E099121997B0}"/>
                    </a:ext>
                  </a:extLst>
                </p14:cNvPr>
                <p14:cNvContentPartPr/>
                <p14:nvPr/>
              </p14:nvContentPartPr>
              <p14:xfrm>
                <a:off x="6101811" y="262665"/>
                <a:ext cx="233640" cy="55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7F2AAB-46D4-47EC-8E81-E099121997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3811" y="245025"/>
                  <a:ext cx="2692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7153EC-77CC-447E-8D7B-E5E586D6661F}"/>
                    </a:ext>
                  </a:extLst>
                </p14:cNvPr>
                <p14:cNvContentPartPr/>
                <p14:nvPr/>
              </p14:nvContentPartPr>
              <p14:xfrm>
                <a:off x="6681411" y="364905"/>
                <a:ext cx="480960" cy="525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7153EC-77CC-447E-8D7B-E5E586D666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63411" y="346905"/>
                  <a:ext cx="5166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98AC4A-255E-4AA1-A5EB-9964189F8B00}"/>
                    </a:ext>
                  </a:extLst>
                </p14:cNvPr>
                <p14:cNvContentPartPr/>
                <p14:nvPr/>
              </p14:nvContentPartPr>
              <p14:xfrm>
                <a:off x="7178931" y="488025"/>
                <a:ext cx="375120" cy="26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98AC4A-255E-4AA1-A5EB-9964189F8B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0931" y="470025"/>
                  <a:ext cx="410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8CE061-EF6C-4A38-BE51-ED0F6DCE1970}"/>
                    </a:ext>
                  </a:extLst>
                </p14:cNvPr>
                <p14:cNvContentPartPr/>
                <p14:nvPr/>
              </p14:nvContentPartPr>
              <p14:xfrm>
                <a:off x="7604451" y="460665"/>
                <a:ext cx="327240" cy="20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8CE061-EF6C-4A38-BE51-ED0F6DCE19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86811" y="443025"/>
                  <a:ext cx="362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FF34B1-135E-4359-9869-23A2628673AD}"/>
                    </a:ext>
                  </a:extLst>
                </p14:cNvPr>
                <p14:cNvContentPartPr/>
                <p14:nvPr/>
              </p14:nvContentPartPr>
              <p14:xfrm>
                <a:off x="8026011" y="515385"/>
                <a:ext cx="13896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FF34B1-135E-4359-9869-23A2628673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8371" y="497745"/>
                  <a:ext cx="174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79F61F-BCFA-45AD-B679-18C4E499C06A}"/>
                    </a:ext>
                  </a:extLst>
                </p14:cNvPr>
                <p14:cNvContentPartPr/>
                <p14:nvPr/>
              </p14:nvContentPartPr>
              <p14:xfrm>
                <a:off x="8299611" y="328905"/>
                <a:ext cx="19692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79F61F-BCFA-45AD-B679-18C4E499C0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81971" y="311265"/>
                  <a:ext cx="232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C00850-1DDF-4172-A440-6724F3D07C6F}"/>
                    </a:ext>
                  </a:extLst>
                </p14:cNvPr>
                <p14:cNvContentPartPr/>
                <p14:nvPr/>
              </p14:nvContentPartPr>
              <p14:xfrm>
                <a:off x="8482851" y="261945"/>
                <a:ext cx="417960" cy="41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C00850-1DDF-4172-A440-6724F3D07C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64851" y="244305"/>
                  <a:ext cx="453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77C4FE-AC3F-42CE-937C-53D8764F6C5C}"/>
                    </a:ext>
                  </a:extLst>
                </p14:cNvPr>
                <p14:cNvContentPartPr/>
                <p14:nvPr/>
              </p14:nvContentPartPr>
              <p14:xfrm>
                <a:off x="8944371" y="405945"/>
                <a:ext cx="210960" cy="22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77C4FE-AC3F-42CE-937C-53D8764F6C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26731" y="388305"/>
                  <a:ext cx="246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ACB398-6AEA-475B-9C1D-20CA50127D3E}"/>
                    </a:ext>
                  </a:extLst>
                </p14:cNvPr>
                <p14:cNvContentPartPr/>
                <p14:nvPr/>
              </p14:nvContentPartPr>
              <p14:xfrm>
                <a:off x="9423891" y="214785"/>
                <a:ext cx="563760" cy="53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ACB398-6AEA-475B-9C1D-20CA50127D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06251" y="197145"/>
                  <a:ext cx="5994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64776A-7602-41C2-8BC4-01A1D49C8115}"/>
                    </a:ext>
                  </a:extLst>
                </p14:cNvPr>
                <p14:cNvContentPartPr/>
                <p14:nvPr/>
              </p14:nvContentPartPr>
              <p14:xfrm>
                <a:off x="10048851" y="198945"/>
                <a:ext cx="490320" cy="49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64776A-7602-41C2-8BC4-01A1D49C8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31211" y="180945"/>
                  <a:ext cx="5259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2DF46-23F1-49C2-97F2-735F1C61159A}"/>
                    </a:ext>
                  </a:extLst>
                </p14:cNvPr>
                <p14:cNvContentPartPr/>
                <p14:nvPr/>
              </p14:nvContentPartPr>
              <p14:xfrm>
                <a:off x="10610091" y="379665"/>
                <a:ext cx="16560" cy="7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2DF46-23F1-49C2-97F2-735F1C6115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92451" y="362025"/>
                  <a:ext cx="52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B8BFA5-46A2-4C9D-A231-82D9EA98AAC3}"/>
                    </a:ext>
                  </a:extLst>
                </p14:cNvPr>
                <p14:cNvContentPartPr/>
                <p14:nvPr/>
              </p14:nvContentPartPr>
              <p14:xfrm>
                <a:off x="10411011" y="234945"/>
                <a:ext cx="39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B8BFA5-46A2-4C9D-A231-82D9EA98AA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93371" y="2173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037B3E-4924-4CE5-8B84-D12056CA99F4}"/>
                    </a:ext>
                  </a:extLst>
                </p14:cNvPr>
                <p14:cNvContentPartPr/>
                <p14:nvPr/>
              </p14:nvContentPartPr>
              <p14:xfrm>
                <a:off x="10628451" y="284265"/>
                <a:ext cx="298080" cy="21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037B3E-4924-4CE5-8B84-D12056CA99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10451" y="266625"/>
                  <a:ext cx="333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51324E-2949-4E8E-BE1C-D2F0ACDC52D2}"/>
                    </a:ext>
                  </a:extLst>
                </p14:cNvPr>
                <p14:cNvContentPartPr/>
                <p14:nvPr/>
              </p14:nvContentPartPr>
              <p14:xfrm>
                <a:off x="10913931" y="224865"/>
                <a:ext cx="404640" cy="80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51324E-2949-4E8E-BE1C-D2F0ACDC52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96291" y="207225"/>
                  <a:ext cx="44028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53C142-5288-4206-B7A7-717723C1AE10}"/>
                    </a:ext>
                  </a:extLst>
                </p14:cNvPr>
                <p14:cNvContentPartPr/>
                <p14:nvPr/>
              </p14:nvContentPartPr>
              <p14:xfrm>
                <a:off x="1928331" y="1366785"/>
                <a:ext cx="371160" cy="55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53C142-5288-4206-B7A7-717723C1AE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10691" y="1348785"/>
                  <a:ext cx="4068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3E28CA-D463-452A-92ED-099D02424857}"/>
                    </a:ext>
                  </a:extLst>
                </p14:cNvPr>
                <p14:cNvContentPartPr/>
                <p14:nvPr/>
              </p14:nvContentPartPr>
              <p14:xfrm>
                <a:off x="2586051" y="1184625"/>
                <a:ext cx="375120" cy="57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3E28CA-D463-452A-92ED-099D024248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8411" y="1166625"/>
                  <a:ext cx="4107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1137B0-969C-40DE-8AAE-69A219D570FB}"/>
                    </a:ext>
                  </a:extLst>
                </p14:cNvPr>
                <p14:cNvContentPartPr/>
                <p14:nvPr/>
              </p14:nvContentPartPr>
              <p14:xfrm>
                <a:off x="2398851" y="1444905"/>
                <a:ext cx="534600" cy="5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1137B0-969C-40DE-8AAE-69A219D570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1211" y="1426905"/>
                  <a:ext cx="570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2A8CBC-1BD3-4CF8-94D3-A1E9AE7FBA59}"/>
                    </a:ext>
                  </a:extLst>
                </p14:cNvPr>
                <p14:cNvContentPartPr/>
                <p14:nvPr/>
              </p14:nvContentPartPr>
              <p14:xfrm>
                <a:off x="2950731" y="817065"/>
                <a:ext cx="694800" cy="84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2A8CBC-1BD3-4CF8-94D3-A1E9AE7FBA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2731" y="799065"/>
                  <a:ext cx="73044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9DAF4F-F10B-42D6-BCAE-A378D1364194}"/>
                    </a:ext>
                  </a:extLst>
                </p14:cNvPr>
                <p14:cNvContentPartPr/>
                <p14:nvPr/>
              </p14:nvContentPartPr>
              <p14:xfrm>
                <a:off x="3240531" y="1157265"/>
                <a:ext cx="163080" cy="6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9DAF4F-F10B-42D6-BCAE-A378D13641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2891" y="1139265"/>
                  <a:ext cx="198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93374A-6FAE-4569-A553-7DFBFF67D24B}"/>
                    </a:ext>
                  </a:extLst>
                </p14:cNvPr>
                <p14:cNvContentPartPr/>
                <p14:nvPr/>
              </p14:nvContentPartPr>
              <p14:xfrm>
                <a:off x="3557691" y="964665"/>
                <a:ext cx="743760" cy="51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93374A-6FAE-4569-A553-7DFBFF67D2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9691" y="946665"/>
                  <a:ext cx="7794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3E0D2A-B851-4E84-A345-0765040D97DF}"/>
                    </a:ext>
                  </a:extLst>
                </p14:cNvPr>
                <p14:cNvContentPartPr/>
                <p14:nvPr/>
              </p14:nvContentPartPr>
              <p14:xfrm>
                <a:off x="4726971" y="938745"/>
                <a:ext cx="562680" cy="695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3E0D2A-B851-4E84-A345-0765040D9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08971" y="920745"/>
                  <a:ext cx="59832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618590-2804-4859-B7FB-55E9075E6F41}"/>
                    </a:ext>
                  </a:extLst>
                </p14:cNvPr>
                <p14:cNvContentPartPr/>
                <p14:nvPr/>
              </p14:nvContentPartPr>
              <p14:xfrm>
                <a:off x="5187411" y="1304145"/>
                <a:ext cx="4320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618590-2804-4859-B7FB-55E9075E6F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69411" y="1286505"/>
                  <a:ext cx="78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446838-F885-46CA-99EA-A0EA1CEB0290}"/>
                    </a:ext>
                  </a:extLst>
                </p14:cNvPr>
                <p14:cNvContentPartPr/>
                <p14:nvPr/>
              </p14:nvContentPartPr>
              <p14:xfrm>
                <a:off x="5756211" y="990945"/>
                <a:ext cx="803520" cy="59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446838-F885-46CA-99EA-A0EA1CEB02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8211" y="973305"/>
                  <a:ext cx="83916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D959BE-BC34-4BAC-ABF1-5FFF5CB8F0F0}"/>
                    </a:ext>
                  </a:extLst>
                </p14:cNvPr>
                <p14:cNvContentPartPr/>
                <p14:nvPr/>
              </p14:nvContentPartPr>
              <p14:xfrm>
                <a:off x="6654051" y="1317825"/>
                <a:ext cx="360" cy="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D959BE-BC34-4BAC-ABF1-5FFF5CB8F0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6051" y="130018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DE99F4-53A4-4EDB-AC9B-473F5428ED32}"/>
                    </a:ext>
                  </a:extLst>
                </p14:cNvPr>
                <p14:cNvContentPartPr/>
                <p14:nvPr/>
              </p14:nvContentPartPr>
              <p14:xfrm>
                <a:off x="6879051" y="986625"/>
                <a:ext cx="261000" cy="37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DE99F4-53A4-4EDB-AC9B-473F5428ED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61051" y="968625"/>
                  <a:ext cx="296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C57CA6-6413-4A28-9501-CEB19D68D04E}"/>
                    </a:ext>
                  </a:extLst>
                </p14:cNvPr>
                <p14:cNvContentPartPr/>
                <p14:nvPr/>
              </p14:nvContentPartPr>
              <p14:xfrm>
                <a:off x="606411" y="1358505"/>
                <a:ext cx="10864440" cy="115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C57CA6-6413-4A28-9501-CEB19D68D04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8411" y="1340865"/>
                  <a:ext cx="10900080" cy="11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A8CE45-5C04-47F9-8E68-D77E033DAB32}"/>
                    </a:ext>
                  </a:extLst>
                </p14:cNvPr>
                <p14:cNvContentPartPr/>
                <p14:nvPr/>
              </p14:nvContentPartPr>
              <p14:xfrm>
                <a:off x="577611" y="1547505"/>
                <a:ext cx="11164680" cy="133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A8CE45-5C04-47F9-8E68-D77E033DAB3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9971" y="1529865"/>
                  <a:ext cx="11200320" cy="13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4573AD-6830-40EE-8D0D-CC12250B2522}"/>
                    </a:ext>
                  </a:extLst>
                </p14:cNvPr>
                <p14:cNvContentPartPr/>
                <p14:nvPr/>
              </p14:nvContentPartPr>
              <p14:xfrm>
                <a:off x="1022571" y="3440025"/>
                <a:ext cx="303480" cy="651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4573AD-6830-40EE-8D0D-CC12250B252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4931" y="3422025"/>
                  <a:ext cx="3391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C498C6-8ECF-4072-B707-2C7C3AD78AF4}"/>
                    </a:ext>
                  </a:extLst>
                </p14:cNvPr>
                <p14:cNvContentPartPr/>
                <p14:nvPr/>
              </p14:nvContentPartPr>
              <p14:xfrm>
                <a:off x="1040931" y="3379545"/>
                <a:ext cx="181800" cy="327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FC498C6-8ECF-4072-B707-2C7C3AD78A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2931" y="3361905"/>
                  <a:ext cx="217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86E8CC-102D-4A36-8430-4BF4DF2A78BD}"/>
                    </a:ext>
                  </a:extLst>
                </p14:cNvPr>
                <p14:cNvContentPartPr/>
                <p14:nvPr/>
              </p14:nvContentPartPr>
              <p14:xfrm>
                <a:off x="1366731" y="3378825"/>
                <a:ext cx="277560" cy="492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86E8CC-102D-4A36-8430-4BF4DF2A78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48731" y="3360825"/>
                  <a:ext cx="3132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7AEA4B-A1DB-47BF-875D-CD44922B9901}"/>
                    </a:ext>
                  </a:extLst>
                </p14:cNvPr>
                <p14:cNvContentPartPr/>
                <p14:nvPr/>
              </p14:nvContentPartPr>
              <p14:xfrm>
                <a:off x="1614051" y="3279825"/>
                <a:ext cx="325800" cy="517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7AEA4B-A1DB-47BF-875D-CD44922B9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96051" y="3262185"/>
                  <a:ext cx="3614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A67170-6525-46D5-B10D-682EBA357EC1}"/>
                    </a:ext>
                  </a:extLst>
                </p14:cNvPr>
                <p14:cNvContentPartPr/>
                <p14:nvPr/>
              </p14:nvContentPartPr>
              <p14:xfrm>
                <a:off x="1873611" y="3249945"/>
                <a:ext cx="590040" cy="329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A67170-6525-46D5-B10D-682EBA357E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55971" y="3232305"/>
                  <a:ext cx="625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0C2FA8-BAEB-4AB9-909F-6A3CFA02FC62}"/>
                    </a:ext>
                  </a:extLst>
                </p14:cNvPr>
                <p14:cNvContentPartPr/>
                <p14:nvPr/>
              </p14:nvContentPartPr>
              <p14:xfrm>
                <a:off x="2473011" y="2952225"/>
                <a:ext cx="1132200" cy="62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0C2FA8-BAEB-4AB9-909F-6A3CFA02FC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55011" y="2934225"/>
                  <a:ext cx="11678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B88894-6532-46D8-B410-0C471EBC79F2}"/>
                    </a:ext>
                  </a:extLst>
                </p14:cNvPr>
                <p14:cNvContentPartPr/>
                <p14:nvPr/>
              </p14:nvContentPartPr>
              <p14:xfrm>
                <a:off x="3612051" y="3240585"/>
                <a:ext cx="133920" cy="8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B88894-6532-46D8-B410-0C471EBC79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051" y="3222945"/>
                  <a:ext cx="16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084334-E0DB-43A3-8C4A-CDD4737C8332}"/>
                    </a:ext>
                  </a:extLst>
                </p14:cNvPr>
                <p14:cNvContentPartPr/>
                <p14:nvPr/>
              </p14:nvContentPartPr>
              <p14:xfrm>
                <a:off x="3469131" y="3063825"/>
                <a:ext cx="52920" cy="7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084334-E0DB-43A3-8C4A-CDD4737C833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51131" y="3045825"/>
                  <a:ext cx="8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A0D420-3995-4595-82B9-52731B1D0826}"/>
                    </a:ext>
                  </a:extLst>
                </p14:cNvPr>
                <p14:cNvContentPartPr/>
                <p14:nvPr/>
              </p14:nvContentPartPr>
              <p14:xfrm>
                <a:off x="3530331" y="2900025"/>
                <a:ext cx="385920" cy="433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A0D420-3995-4595-82B9-52731B1D082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12691" y="2882385"/>
                  <a:ext cx="421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F988FE-69F3-4FBA-8BA2-91839BCE92E9}"/>
                    </a:ext>
                  </a:extLst>
                </p14:cNvPr>
                <p14:cNvContentPartPr/>
                <p14:nvPr/>
              </p14:nvContentPartPr>
              <p14:xfrm>
                <a:off x="3883491" y="2987145"/>
                <a:ext cx="42120" cy="64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F988FE-69F3-4FBA-8BA2-91839BCE92E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65851" y="2969505"/>
                  <a:ext cx="77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B94F31-675B-4C5D-902B-6BF28FC9AF02}"/>
                    </a:ext>
                  </a:extLst>
                </p14:cNvPr>
                <p14:cNvContentPartPr/>
                <p14:nvPr/>
              </p14:nvContentPartPr>
              <p14:xfrm>
                <a:off x="3810771" y="2627865"/>
                <a:ext cx="370440" cy="331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B94F31-675B-4C5D-902B-6BF28FC9AF0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93131" y="2610225"/>
                  <a:ext cx="4060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CD5684-A57C-4B13-882E-76AF06C71BAB}"/>
                    </a:ext>
                  </a:extLst>
                </p14:cNvPr>
                <p14:cNvContentPartPr/>
                <p14:nvPr/>
              </p14:nvContentPartPr>
              <p14:xfrm>
                <a:off x="3919851" y="2766825"/>
                <a:ext cx="358560" cy="18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CD5684-A57C-4B13-882E-76AF06C71BA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02211" y="2749185"/>
                  <a:ext cx="394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F33A74-3A86-456E-8B92-4CBB87099EBC}"/>
                    </a:ext>
                  </a:extLst>
                </p14:cNvPr>
                <p14:cNvContentPartPr/>
                <p14:nvPr/>
              </p14:nvContentPartPr>
              <p14:xfrm>
                <a:off x="4363371" y="2595465"/>
                <a:ext cx="577800" cy="846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F33A74-3A86-456E-8B92-4CBB87099E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45371" y="2577825"/>
                  <a:ext cx="61344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384174-9CBB-4648-AAF5-28984C624A0A}"/>
                    </a:ext>
                  </a:extLst>
                </p14:cNvPr>
                <p14:cNvContentPartPr/>
                <p14:nvPr/>
              </p14:nvContentPartPr>
              <p14:xfrm>
                <a:off x="5241771" y="2890665"/>
                <a:ext cx="261360" cy="15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384174-9CBB-4648-AAF5-28984C624A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23771" y="2873025"/>
                  <a:ext cx="297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C992D3-14B9-4695-9983-F320E49A253D}"/>
                    </a:ext>
                  </a:extLst>
                </p14:cNvPr>
                <p14:cNvContentPartPr/>
                <p14:nvPr/>
              </p14:nvContentPartPr>
              <p14:xfrm>
                <a:off x="5160411" y="3011625"/>
                <a:ext cx="502560" cy="13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C992D3-14B9-4695-9983-F320E49A25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2411" y="2993985"/>
                  <a:ext cx="538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F8990A-A8E9-4F18-8D8F-6D94CF4AC4CF}"/>
                    </a:ext>
                  </a:extLst>
                </p14:cNvPr>
                <p14:cNvContentPartPr/>
                <p14:nvPr/>
              </p14:nvContentPartPr>
              <p14:xfrm>
                <a:off x="5938731" y="2503305"/>
                <a:ext cx="358920" cy="551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F8990A-A8E9-4F18-8D8F-6D94CF4AC4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21091" y="2485305"/>
                  <a:ext cx="3945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C49867-9F01-4C3A-AD99-5B33606538C8}"/>
                    </a:ext>
                  </a:extLst>
                </p14:cNvPr>
                <p14:cNvContentPartPr/>
                <p14:nvPr/>
              </p14:nvContentPartPr>
              <p14:xfrm>
                <a:off x="5883651" y="2489265"/>
                <a:ext cx="46440" cy="18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C49867-9F01-4C3A-AD99-5B33606538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65651" y="2471625"/>
                  <a:ext cx="82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9BE200-A43A-42C3-83F1-8F9DF82E3C69}"/>
                    </a:ext>
                  </a:extLst>
                </p14:cNvPr>
                <p14:cNvContentPartPr/>
                <p14:nvPr/>
              </p14:nvContentPartPr>
              <p14:xfrm>
                <a:off x="6364251" y="1510785"/>
                <a:ext cx="1927800" cy="1478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9BE200-A43A-42C3-83F1-8F9DF82E3C6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46251" y="1493145"/>
                  <a:ext cx="196344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4D357D-3FD3-4FBA-914D-2DCC3F76854C}"/>
                    </a:ext>
                  </a:extLst>
                </p14:cNvPr>
                <p14:cNvContentPartPr/>
                <p14:nvPr/>
              </p14:nvContentPartPr>
              <p14:xfrm>
                <a:off x="6228531" y="3838185"/>
                <a:ext cx="454320" cy="849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4D357D-3FD3-4FBA-914D-2DCC3F76854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10891" y="3820545"/>
                  <a:ext cx="48996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A3605B-879F-440D-9EE6-B554B60924CD}"/>
                    </a:ext>
                  </a:extLst>
                </p14:cNvPr>
                <p14:cNvContentPartPr/>
                <p14:nvPr/>
              </p14:nvContentPartPr>
              <p14:xfrm>
                <a:off x="6863211" y="3718665"/>
                <a:ext cx="875880" cy="638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A3605B-879F-440D-9EE6-B554B60924C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45571" y="3700665"/>
                  <a:ext cx="9115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372C72-FF61-4E94-91A5-6F61C6D94D11}"/>
                    </a:ext>
                  </a:extLst>
                </p14:cNvPr>
                <p14:cNvContentPartPr/>
                <p14:nvPr/>
              </p14:nvContentPartPr>
              <p14:xfrm>
                <a:off x="8123571" y="2887785"/>
                <a:ext cx="423000" cy="128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372C72-FF61-4E94-91A5-6F61C6D94D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05931" y="2869785"/>
                  <a:ext cx="458640" cy="13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34C9A4F-FADB-49E2-A14B-2CD712347112}"/>
                    </a:ext>
                  </a:extLst>
                </p14:cNvPr>
                <p14:cNvContentPartPr/>
                <p14:nvPr/>
              </p14:nvContentPartPr>
              <p14:xfrm>
                <a:off x="8825931" y="3738465"/>
                <a:ext cx="19080" cy="14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34C9A4F-FADB-49E2-A14B-2CD71234711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08291" y="3720825"/>
                  <a:ext cx="54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BC1898C-60B4-4D98-AAA4-1CB1E454E8C8}"/>
                    </a:ext>
                  </a:extLst>
                </p14:cNvPr>
                <p14:cNvContentPartPr/>
                <p14:nvPr/>
              </p14:nvContentPartPr>
              <p14:xfrm>
                <a:off x="8038971" y="3068505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BC1898C-60B4-4D98-AAA4-1CB1E454E8C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21331" y="3050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739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BAFAB8-D174-4815-8C19-1CB1E5BFBB1F}"/>
              </a:ext>
            </a:extLst>
          </p:cNvPr>
          <p:cNvGrpSpPr/>
          <p:nvPr/>
        </p:nvGrpSpPr>
        <p:grpSpPr>
          <a:xfrm>
            <a:off x="624051" y="1481625"/>
            <a:ext cx="1187640" cy="1030680"/>
            <a:chOff x="624051" y="1481625"/>
            <a:chExt cx="1187640" cy="10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738631-9409-4A9C-9C5B-D84A7A404012}"/>
                    </a:ext>
                  </a:extLst>
                </p14:cNvPr>
                <p14:cNvContentPartPr/>
                <p14:nvPr/>
              </p14:nvContentPartPr>
              <p14:xfrm>
                <a:off x="624051" y="1529865"/>
                <a:ext cx="137160" cy="982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738631-9409-4A9C-9C5B-D84A7A4040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6411" y="1511865"/>
                  <a:ext cx="1728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64A93B-B6CF-4C9B-AC94-B1834A188A32}"/>
                    </a:ext>
                  </a:extLst>
                </p14:cNvPr>
                <p14:cNvContentPartPr/>
                <p14:nvPr/>
              </p14:nvContentPartPr>
              <p14:xfrm>
                <a:off x="633411" y="1481625"/>
                <a:ext cx="255600" cy="438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64A93B-B6CF-4C9B-AC94-B1834A188A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411" y="1463625"/>
                  <a:ext cx="2912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5FA1D2-E3EB-4E23-B382-D964176D64BA}"/>
                    </a:ext>
                  </a:extLst>
                </p14:cNvPr>
                <p14:cNvContentPartPr/>
                <p14:nvPr/>
              </p14:nvContentPartPr>
              <p14:xfrm>
                <a:off x="1221651" y="1945305"/>
                <a:ext cx="574920" cy="5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5FA1D2-E3EB-4E23-B382-D964176D64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011" y="1927305"/>
                  <a:ext cx="610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F1645-0B0A-4CB2-A8D6-779E8A1E7C6A}"/>
                    </a:ext>
                  </a:extLst>
                </p14:cNvPr>
                <p14:cNvContentPartPr/>
                <p14:nvPr/>
              </p14:nvContentPartPr>
              <p14:xfrm>
                <a:off x="1285011" y="2235105"/>
                <a:ext cx="52668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F1645-0B0A-4CB2-A8D6-779E8A1E7C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67371" y="2217465"/>
                  <a:ext cx="5623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8CE2CD-EC08-409D-95FA-4A96E8CAF5A5}"/>
              </a:ext>
            </a:extLst>
          </p:cNvPr>
          <p:cNvGrpSpPr/>
          <p:nvPr/>
        </p:nvGrpSpPr>
        <p:grpSpPr>
          <a:xfrm>
            <a:off x="4426011" y="359865"/>
            <a:ext cx="313560" cy="619920"/>
            <a:chOff x="4426011" y="359865"/>
            <a:chExt cx="31356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0D858C-1162-45A6-8DEB-E59807BC702A}"/>
                    </a:ext>
                  </a:extLst>
                </p14:cNvPr>
                <p14:cNvContentPartPr/>
                <p14:nvPr/>
              </p14:nvContentPartPr>
              <p14:xfrm>
                <a:off x="4426011" y="359865"/>
                <a:ext cx="313560" cy="61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0D858C-1162-45A6-8DEB-E59807BC7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8011" y="342225"/>
                  <a:ext cx="3492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4E70CD-003C-4441-8521-33523F3401B3}"/>
                    </a:ext>
                  </a:extLst>
                </p14:cNvPr>
                <p14:cNvContentPartPr/>
                <p14:nvPr/>
              </p14:nvContentPartPr>
              <p14:xfrm>
                <a:off x="4481091" y="583065"/>
                <a:ext cx="201240" cy="5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4E70CD-003C-4441-8521-33523F3401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3091" y="565425"/>
                  <a:ext cx="23688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51897-D517-406A-AF1D-3D1D802B9A11}"/>
                  </a:ext>
                </a:extLst>
              </p14:cNvPr>
              <p14:cNvContentPartPr/>
              <p14:nvPr/>
            </p14:nvContentPartPr>
            <p14:xfrm>
              <a:off x="6516891" y="243585"/>
              <a:ext cx="466200" cy="444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51897-D517-406A-AF1D-3D1D802B9A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9251" y="225945"/>
                <a:ext cx="5018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46407C-0294-467B-AE2D-B520A22C0E2A}"/>
                  </a:ext>
                </a:extLst>
              </p14:cNvPr>
              <p14:cNvContentPartPr/>
              <p14:nvPr/>
            </p14:nvContentPartPr>
            <p14:xfrm>
              <a:off x="8444691" y="379665"/>
              <a:ext cx="332280" cy="327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46407C-0294-467B-AE2D-B520A22C0E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27051" y="362025"/>
                <a:ext cx="36792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9A8A275-16AF-4CC0-8DFF-31AB93E6C55B}"/>
              </a:ext>
            </a:extLst>
          </p:cNvPr>
          <p:cNvGrpSpPr/>
          <p:nvPr/>
        </p:nvGrpSpPr>
        <p:grpSpPr>
          <a:xfrm>
            <a:off x="2389851" y="1457865"/>
            <a:ext cx="384120" cy="517320"/>
            <a:chOff x="2389851" y="1457865"/>
            <a:chExt cx="38412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226EF6-C677-4385-9A28-B79A61AF57E4}"/>
                    </a:ext>
                  </a:extLst>
                </p14:cNvPr>
                <p14:cNvContentPartPr/>
                <p14:nvPr/>
              </p14:nvContentPartPr>
              <p14:xfrm>
                <a:off x="2389851" y="1457865"/>
                <a:ext cx="384120" cy="517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226EF6-C677-4385-9A28-B79A61AF57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1851" y="1439865"/>
                  <a:ext cx="4197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12D756-B873-4362-A524-67AE5AA0836B}"/>
                    </a:ext>
                  </a:extLst>
                </p14:cNvPr>
                <p14:cNvContentPartPr/>
                <p14:nvPr/>
              </p14:nvContentPartPr>
              <p14:xfrm>
                <a:off x="2452851" y="1637865"/>
                <a:ext cx="117000" cy="37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12D756-B873-4362-A524-67AE5AA08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35211" y="1619865"/>
                  <a:ext cx="15264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2983217-6186-4586-A864-78D234815CD6}"/>
                  </a:ext>
                </a:extLst>
              </p14:cNvPr>
              <p14:cNvContentPartPr/>
              <p14:nvPr/>
            </p14:nvContentPartPr>
            <p14:xfrm>
              <a:off x="2404971" y="2914065"/>
              <a:ext cx="365400" cy="726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2983217-6186-4586-A864-78D234815C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86971" y="2896065"/>
                <a:ext cx="40104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53D0340-0FB0-45BB-B513-8A68E0784094}"/>
                  </a:ext>
                </a:extLst>
              </p14:cNvPr>
              <p14:cNvContentPartPr/>
              <p14:nvPr/>
            </p14:nvContentPartPr>
            <p14:xfrm>
              <a:off x="2479491" y="4535505"/>
              <a:ext cx="255240" cy="190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53D0340-0FB0-45BB-B513-8A68E07840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1851" y="4517505"/>
                <a:ext cx="29088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4F2EB6A-8DE0-43B5-92C4-D4984C12C6AD}"/>
              </a:ext>
            </a:extLst>
          </p:cNvPr>
          <p:cNvGrpSpPr/>
          <p:nvPr/>
        </p:nvGrpSpPr>
        <p:grpSpPr>
          <a:xfrm>
            <a:off x="2244771" y="5603265"/>
            <a:ext cx="517680" cy="698760"/>
            <a:chOff x="2244771" y="5603265"/>
            <a:chExt cx="51768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E0850B-3BA8-4FF0-BF10-89CFC5BCF7D4}"/>
                    </a:ext>
                  </a:extLst>
                </p14:cNvPr>
                <p14:cNvContentPartPr/>
                <p14:nvPr/>
              </p14:nvContentPartPr>
              <p14:xfrm>
                <a:off x="2471211" y="5609025"/>
                <a:ext cx="119520" cy="62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E0850B-3BA8-4FF0-BF10-89CFC5BCF7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3211" y="5591385"/>
                  <a:ext cx="1551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06E060-7E91-4B20-8181-5EFAA0BD2658}"/>
                    </a:ext>
                  </a:extLst>
                </p14:cNvPr>
                <p14:cNvContentPartPr/>
                <p14:nvPr/>
              </p14:nvContentPartPr>
              <p14:xfrm>
                <a:off x="2244771" y="5603265"/>
                <a:ext cx="517680" cy="69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06E060-7E91-4B20-8181-5EFAA0BD26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7131" y="5585265"/>
                  <a:ext cx="553320" cy="73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202791-DBD3-40DC-B07B-749A3434D89F}"/>
              </a:ext>
            </a:extLst>
          </p:cNvPr>
          <p:cNvGrpSpPr/>
          <p:nvPr/>
        </p:nvGrpSpPr>
        <p:grpSpPr>
          <a:xfrm>
            <a:off x="3758211" y="1299825"/>
            <a:ext cx="906120" cy="5394960"/>
            <a:chOff x="3758211" y="1299825"/>
            <a:chExt cx="906120" cy="539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64E5C7-C212-4D5A-8217-307E3FAE5BE1}"/>
                    </a:ext>
                  </a:extLst>
                </p14:cNvPr>
                <p14:cNvContentPartPr/>
                <p14:nvPr/>
              </p14:nvContentPartPr>
              <p14:xfrm>
                <a:off x="3758211" y="1299825"/>
                <a:ext cx="586440" cy="5394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64E5C7-C212-4D5A-8217-307E3FAE5B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0211" y="1281825"/>
                  <a:ext cx="622080" cy="54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640E1B-D838-4624-A170-4D8925D76675}"/>
                    </a:ext>
                  </a:extLst>
                </p14:cNvPr>
                <p14:cNvContentPartPr/>
                <p14:nvPr/>
              </p14:nvContentPartPr>
              <p14:xfrm>
                <a:off x="4262931" y="1485585"/>
                <a:ext cx="401400" cy="446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640E1B-D838-4624-A170-4D8925D766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5291" y="1467585"/>
                  <a:ext cx="43704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D962FB-6E3B-4B45-8003-73B64EBC380C}"/>
              </a:ext>
            </a:extLst>
          </p:cNvPr>
          <p:cNvGrpSpPr/>
          <p:nvPr/>
        </p:nvGrpSpPr>
        <p:grpSpPr>
          <a:xfrm>
            <a:off x="6571251" y="1320345"/>
            <a:ext cx="581760" cy="372960"/>
            <a:chOff x="6571251" y="1320345"/>
            <a:chExt cx="5817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D7953D-B462-4ABE-AB36-108E037EEED7}"/>
                    </a:ext>
                  </a:extLst>
                </p14:cNvPr>
                <p14:cNvContentPartPr/>
                <p14:nvPr/>
              </p14:nvContentPartPr>
              <p14:xfrm>
                <a:off x="6571251" y="1339785"/>
                <a:ext cx="67320" cy="29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D7953D-B462-4ABE-AB36-108E037EEE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3611" y="1321785"/>
                  <a:ext cx="102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AFA6BE-F3C5-491F-9398-409B33B5D9F5}"/>
                    </a:ext>
                  </a:extLst>
                </p14:cNvPr>
                <p14:cNvContentPartPr/>
                <p14:nvPr/>
              </p14:nvContentPartPr>
              <p14:xfrm>
                <a:off x="6762771" y="1493505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AFA6BE-F3C5-491F-9398-409B33B5D9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44771" y="1475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8C11CA-FB0F-4733-A074-47C17A054B37}"/>
                    </a:ext>
                  </a:extLst>
                </p14:cNvPr>
                <p14:cNvContentPartPr/>
                <p14:nvPr/>
              </p14:nvContentPartPr>
              <p14:xfrm>
                <a:off x="6844131" y="1320345"/>
                <a:ext cx="308880" cy="37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8C11CA-FB0F-4733-A074-47C17A054B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6491" y="1302345"/>
                  <a:ext cx="34452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532F14-48E4-4029-9152-B670665D428F}"/>
              </a:ext>
            </a:extLst>
          </p:cNvPr>
          <p:cNvGrpSpPr/>
          <p:nvPr/>
        </p:nvGrpSpPr>
        <p:grpSpPr>
          <a:xfrm>
            <a:off x="8608491" y="1203705"/>
            <a:ext cx="409320" cy="424440"/>
            <a:chOff x="8608491" y="1203705"/>
            <a:chExt cx="40932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6CCC31-48AB-4888-BDED-998B5976A8BA}"/>
                    </a:ext>
                  </a:extLst>
                </p14:cNvPr>
                <p14:cNvContentPartPr/>
                <p14:nvPr/>
              </p14:nvContentPartPr>
              <p14:xfrm>
                <a:off x="8608491" y="1203705"/>
                <a:ext cx="128160" cy="26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6CCC31-48AB-4888-BDED-998B5976A8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90851" y="1186065"/>
                  <a:ext cx="163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FBD253-08EE-43E9-BBC0-C4F2C8121A25}"/>
                    </a:ext>
                  </a:extLst>
                </p14:cNvPr>
                <p14:cNvContentPartPr/>
                <p14:nvPr/>
              </p14:nvContentPartPr>
              <p14:xfrm>
                <a:off x="8818011" y="1375785"/>
                <a:ext cx="39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FBD253-08EE-43E9-BBC0-C4F2C8121A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0011" y="13581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7AB0D9-0D7E-470D-ABE6-1687D9720779}"/>
                    </a:ext>
                  </a:extLst>
                </p14:cNvPr>
                <p14:cNvContentPartPr/>
                <p14:nvPr/>
              </p14:nvContentPartPr>
              <p14:xfrm>
                <a:off x="8881011" y="1276785"/>
                <a:ext cx="136800" cy="35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7AB0D9-0D7E-470D-ABE6-1687D97207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3371" y="1258785"/>
                  <a:ext cx="17244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A0B88E-6A66-4AC3-A882-09226B0E89BE}"/>
                  </a:ext>
                </a:extLst>
              </p14:cNvPr>
              <p14:cNvContentPartPr/>
              <p14:nvPr/>
            </p14:nvContentPartPr>
            <p14:xfrm>
              <a:off x="4246011" y="3197385"/>
              <a:ext cx="283320" cy="218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A0B88E-6A66-4AC3-A882-09226B0E89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28011" y="3179745"/>
                <a:ext cx="318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6FEBF57-943F-4556-9C45-E320C0DE334C}"/>
                  </a:ext>
                </a:extLst>
              </p14:cNvPr>
              <p14:cNvContentPartPr/>
              <p14:nvPr/>
            </p14:nvContentPartPr>
            <p14:xfrm>
              <a:off x="6572331" y="2398905"/>
              <a:ext cx="93600" cy="369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6FEBF57-943F-4556-9C45-E320C0DE33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54691" y="2381265"/>
                <a:ext cx="1292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FAFED25-2E86-4D92-BEC0-F6AE40D492E4}"/>
                  </a:ext>
                </a:extLst>
              </p14:cNvPr>
              <p14:cNvContentPartPr/>
              <p14:nvPr/>
            </p14:nvContentPartPr>
            <p14:xfrm>
              <a:off x="8943291" y="2245185"/>
              <a:ext cx="285120" cy="719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FAFED25-2E86-4D92-BEC0-F6AE40D492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25651" y="2227185"/>
                <a:ext cx="32076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66343D-9C5C-48DA-9BBA-41D3FF58EB17}"/>
                  </a:ext>
                </a:extLst>
              </p14:cNvPr>
              <p14:cNvContentPartPr/>
              <p14:nvPr/>
            </p14:nvContentPartPr>
            <p14:xfrm>
              <a:off x="10799451" y="2154465"/>
              <a:ext cx="374400" cy="484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66343D-9C5C-48DA-9BBA-41D3FF58EB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81451" y="2136465"/>
                <a:ext cx="4100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38A9AE-CE6C-47CA-8858-3C0EF8447325}"/>
                  </a:ext>
                </a:extLst>
              </p14:cNvPr>
              <p14:cNvContentPartPr/>
              <p14:nvPr/>
            </p14:nvContentPartPr>
            <p14:xfrm>
              <a:off x="4122171" y="4786425"/>
              <a:ext cx="532440" cy="430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38A9AE-CE6C-47CA-8858-3C0EF84473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04171" y="4768785"/>
                <a:ext cx="568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F69DE27-9465-4334-8CD5-BADA3DF42FEA}"/>
                  </a:ext>
                </a:extLst>
              </p14:cNvPr>
              <p14:cNvContentPartPr/>
              <p14:nvPr/>
            </p14:nvContentPartPr>
            <p14:xfrm>
              <a:off x="6394851" y="4316985"/>
              <a:ext cx="761400" cy="529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F69DE27-9465-4334-8CD5-BADA3DF42F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77211" y="4299345"/>
                <a:ext cx="7970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749B4C-634E-456B-85BB-A289A83B0D3E}"/>
                  </a:ext>
                </a:extLst>
              </p14:cNvPr>
              <p14:cNvContentPartPr/>
              <p14:nvPr/>
            </p14:nvContentPartPr>
            <p14:xfrm>
              <a:off x="9361251" y="3865545"/>
              <a:ext cx="72720" cy="336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749B4C-634E-456B-85BB-A289A83B0D3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43251" y="3847545"/>
                <a:ext cx="1083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86D8EFD-29A1-4027-BDC5-A9D63F3BE936}"/>
                  </a:ext>
                </a:extLst>
              </p14:cNvPr>
              <p14:cNvContentPartPr/>
              <p14:nvPr/>
            </p14:nvContentPartPr>
            <p14:xfrm>
              <a:off x="10960731" y="3702825"/>
              <a:ext cx="428400" cy="41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86D8EFD-29A1-4027-BDC5-A9D63F3BE9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42731" y="3684825"/>
                <a:ext cx="464040" cy="44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95860EF-8CF7-463A-9B35-87751848B51A}"/>
              </a:ext>
            </a:extLst>
          </p:cNvPr>
          <p:cNvGrpSpPr/>
          <p:nvPr/>
        </p:nvGrpSpPr>
        <p:grpSpPr>
          <a:xfrm>
            <a:off x="4190571" y="5848785"/>
            <a:ext cx="783360" cy="483480"/>
            <a:chOff x="4190571" y="5848785"/>
            <a:chExt cx="78336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74313B-5D8E-485F-8D6B-F21C90426D27}"/>
                    </a:ext>
                  </a:extLst>
                </p14:cNvPr>
                <p14:cNvContentPartPr/>
                <p14:nvPr/>
              </p14:nvContentPartPr>
              <p14:xfrm>
                <a:off x="4190571" y="5984145"/>
                <a:ext cx="116640" cy="348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74313B-5D8E-485F-8D6B-F21C90426D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72931" y="5966145"/>
                  <a:ext cx="152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AF54C5-7EF0-4E0C-9AC5-10144BD4F562}"/>
                    </a:ext>
                  </a:extLst>
                </p14:cNvPr>
                <p14:cNvContentPartPr/>
                <p14:nvPr/>
              </p14:nvContentPartPr>
              <p14:xfrm>
                <a:off x="4517451" y="6318945"/>
                <a:ext cx="39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AF54C5-7EF0-4E0C-9AC5-10144BD4F5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9451" y="630130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D408F7-E2C1-497A-89EB-CD3C10471BDB}"/>
                    </a:ext>
                  </a:extLst>
                </p14:cNvPr>
                <p14:cNvContentPartPr/>
                <p14:nvPr/>
              </p14:nvContentPartPr>
              <p14:xfrm>
                <a:off x="4672611" y="5848785"/>
                <a:ext cx="301320" cy="45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D408F7-E2C1-497A-89EB-CD3C10471B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54611" y="5831145"/>
                  <a:ext cx="33696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4ACCEDC-0C03-4816-AFE0-30265B3031E1}"/>
              </a:ext>
            </a:extLst>
          </p:cNvPr>
          <p:cNvGrpSpPr/>
          <p:nvPr/>
        </p:nvGrpSpPr>
        <p:grpSpPr>
          <a:xfrm>
            <a:off x="6771771" y="5431545"/>
            <a:ext cx="640800" cy="471600"/>
            <a:chOff x="6771771" y="5431545"/>
            <a:chExt cx="64080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F6A309-8C8E-4FB9-8E97-5A9ED3A68191}"/>
                    </a:ext>
                  </a:extLst>
                </p14:cNvPr>
                <p14:cNvContentPartPr/>
                <p14:nvPr/>
              </p14:nvContentPartPr>
              <p14:xfrm>
                <a:off x="6771771" y="5666985"/>
                <a:ext cx="226800" cy="23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F6A309-8C8E-4FB9-8E97-5A9ED3A681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54131" y="5649345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2CF0EC-F7B4-4EE5-BE2A-4313A41BA3CB}"/>
                    </a:ext>
                  </a:extLst>
                </p14:cNvPr>
                <p14:cNvContentPartPr/>
                <p14:nvPr/>
              </p14:nvContentPartPr>
              <p14:xfrm>
                <a:off x="7142931" y="5721705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2CF0EC-F7B4-4EE5-BE2A-4313A41BA3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24931" y="5703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172978-6CD9-4FF2-B16C-7C2DD6DA9D26}"/>
                    </a:ext>
                  </a:extLst>
                </p14:cNvPr>
                <p14:cNvContentPartPr/>
                <p14:nvPr/>
              </p14:nvContentPartPr>
              <p14:xfrm>
                <a:off x="7251291" y="5431545"/>
                <a:ext cx="161280" cy="299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172978-6CD9-4FF2-B16C-7C2DD6DA9D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3651" y="5413905"/>
                  <a:ext cx="1969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0667F0-0953-46D3-BA90-B0E33BD48DF2}"/>
              </a:ext>
            </a:extLst>
          </p:cNvPr>
          <p:cNvGrpSpPr/>
          <p:nvPr/>
        </p:nvGrpSpPr>
        <p:grpSpPr>
          <a:xfrm>
            <a:off x="9297531" y="5015385"/>
            <a:ext cx="745920" cy="386280"/>
            <a:chOff x="9297531" y="5015385"/>
            <a:chExt cx="74592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26FCFA-4271-4C7B-8235-F8F1240BD54B}"/>
                    </a:ext>
                  </a:extLst>
                </p14:cNvPr>
                <p14:cNvContentPartPr/>
                <p14:nvPr/>
              </p14:nvContentPartPr>
              <p14:xfrm>
                <a:off x="9297531" y="5118705"/>
                <a:ext cx="293400" cy="21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26FCFA-4271-4C7B-8235-F8F1240BD5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9891" y="5101065"/>
                  <a:ext cx="329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F76302-E764-44E9-9B80-9E5FD543FD88}"/>
                    </a:ext>
                  </a:extLst>
                </p14:cNvPr>
                <p14:cNvContentPartPr/>
                <p14:nvPr/>
              </p14:nvContentPartPr>
              <p14:xfrm>
                <a:off x="9759051" y="5223825"/>
                <a:ext cx="39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F76302-E764-44E9-9B80-9E5FD543FD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41411" y="520582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E11B08-E18C-4D0A-871B-B957C89A27A1}"/>
                    </a:ext>
                  </a:extLst>
                </p14:cNvPr>
                <p14:cNvContentPartPr/>
                <p14:nvPr/>
              </p14:nvContentPartPr>
              <p14:xfrm>
                <a:off x="9831771" y="5015385"/>
                <a:ext cx="211680" cy="38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E11B08-E18C-4D0A-871B-B957C89A27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13771" y="4997385"/>
                  <a:ext cx="24732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2C2E929-3AC3-4924-8369-4F2FB9358753}"/>
              </a:ext>
            </a:extLst>
          </p:cNvPr>
          <p:cNvGrpSpPr/>
          <p:nvPr/>
        </p:nvGrpSpPr>
        <p:grpSpPr>
          <a:xfrm>
            <a:off x="10465371" y="323865"/>
            <a:ext cx="1659960" cy="4968000"/>
            <a:chOff x="10465371" y="323865"/>
            <a:chExt cx="1659960" cy="49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A9786-C4B4-4915-8EE8-3A3B6CB4EC93}"/>
                    </a:ext>
                  </a:extLst>
                </p14:cNvPr>
                <p14:cNvContentPartPr/>
                <p14:nvPr/>
              </p14:nvContentPartPr>
              <p14:xfrm>
                <a:off x="10661211" y="431505"/>
                <a:ext cx="157680" cy="38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A9786-C4B4-4915-8EE8-3A3B6CB4EC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43211" y="413865"/>
                  <a:ext cx="1933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C555F9-4CC8-426F-B211-ED9360AF751D}"/>
                    </a:ext>
                  </a:extLst>
                </p14:cNvPr>
                <p14:cNvContentPartPr/>
                <p14:nvPr/>
              </p14:nvContentPartPr>
              <p14:xfrm>
                <a:off x="10465371" y="323865"/>
                <a:ext cx="646560" cy="70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C555F9-4CC8-426F-B211-ED9360AF75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47731" y="306225"/>
                  <a:ext cx="68220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A687A9-F852-4050-8796-DE2CE1770796}"/>
                    </a:ext>
                  </a:extLst>
                </p14:cNvPr>
                <p14:cNvContentPartPr/>
                <p14:nvPr/>
              </p14:nvContentPartPr>
              <p14:xfrm>
                <a:off x="10657251" y="1276425"/>
                <a:ext cx="244080" cy="30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A687A9-F852-4050-8796-DE2CE17707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611" y="1258425"/>
                  <a:ext cx="279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F5C63C-B535-4B9F-A2AB-FB4C94C0019D}"/>
                    </a:ext>
                  </a:extLst>
                </p14:cNvPr>
                <p14:cNvContentPartPr/>
                <p14:nvPr/>
              </p14:nvContentPartPr>
              <p14:xfrm>
                <a:off x="11050371" y="1330425"/>
                <a:ext cx="3960" cy="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F5C63C-B535-4B9F-A2AB-FB4C94C001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32371" y="1312425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5C250-E495-4BC1-AFE3-F49F90D05D46}"/>
                    </a:ext>
                  </a:extLst>
                </p14:cNvPr>
                <p14:cNvContentPartPr/>
                <p14:nvPr/>
              </p14:nvContentPartPr>
              <p14:xfrm>
                <a:off x="11191131" y="1085985"/>
                <a:ext cx="262080" cy="74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5C250-E495-4BC1-AFE3-F49F90D05D4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73131" y="1068345"/>
                  <a:ext cx="29772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77050B-BA64-4751-8C04-B4315248BBEE}"/>
                    </a:ext>
                  </a:extLst>
                </p14:cNvPr>
                <p14:cNvContentPartPr/>
                <p14:nvPr/>
              </p14:nvContentPartPr>
              <p14:xfrm>
                <a:off x="11133171" y="4543065"/>
                <a:ext cx="219240" cy="33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77050B-BA64-4751-8C04-B4315248BB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15171" y="4525425"/>
                  <a:ext cx="254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BD0BAC-0B81-4722-B1A4-9D20F515C71A}"/>
                    </a:ext>
                  </a:extLst>
                </p14:cNvPr>
                <p14:cNvContentPartPr/>
                <p14:nvPr/>
              </p14:nvContentPartPr>
              <p14:xfrm>
                <a:off x="11352771" y="731385"/>
                <a:ext cx="772560" cy="4560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BD0BAC-0B81-4722-B1A4-9D20F515C7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34771" y="713745"/>
                  <a:ext cx="808200" cy="45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BFBFE7-6B32-454D-8981-82486F5E81C4}"/>
                    </a:ext>
                  </a:extLst>
                </p14:cNvPr>
                <p14:cNvContentPartPr/>
                <p14:nvPr/>
              </p14:nvContentPartPr>
              <p14:xfrm>
                <a:off x="11452131" y="5286825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BFBFE7-6B32-454D-8981-82486F5E81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34491" y="5269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A665E2F-E326-408D-A3DB-76958220E6C2}"/>
              </a:ext>
            </a:extLst>
          </p:cNvPr>
          <p:cNvGrpSpPr/>
          <p:nvPr/>
        </p:nvGrpSpPr>
        <p:grpSpPr>
          <a:xfrm>
            <a:off x="5490891" y="2282625"/>
            <a:ext cx="4686120" cy="2553480"/>
            <a:chOff x="5490891" y="2282625"/>
            <a:chExt cx="4686120" cy="25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A5898F-29E2-4339-BB57-17756C1F8E54}"/>
                    </a:ext>
                  </a:extLst>
                </p14:cNvPr>
                <p14:cNvContentPartPr/>
                <p14:nvPr/>
              </p14:nvContentPartPr>
              <p14:xfrm>
                <a:off x="5490891" y="2282625"/>
                <a:ext cx="2619720" cy="1485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A5898F-29E2-4339-BB57-17756C1F8E5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72891" y="2264985"/>
                  <a:ext cx="265536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4A9838-DBB0-4372-9063-0327EBE49B31}"/>
                    </a:ext>
                  </a:extLst>
                </p14:cNvPr>
                <p14:cNvContentPartPr/>
                <p14:nvPr/>
              </p14:nvContentPartPr>
              <p14:xfrm>
                <a:off x="8382771" y="3473505"/>
                <a:ext cx="1794240" cy="136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4A9838-DBB0-4372-9063-0327EBE49B3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64771" y="3455505"/>
                  <a:ext cx="1829880" cy="13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32F1CB2-25BF-4191-B4E8-5EE504AAC249}"/>
              </a:ext>
            </a:extLst>
          </p:cNvPr>
          <p:cNvGrpSpPr/>
          <p:nvPr/>
        </p:nvGrpSpPr>
        <p:grpSpPr>
          <a:xfrm>
            <a:off x="508131" y="2478465"/>
            <a:ext cx="2172600" cy="2379960"/>
            <a:chOff x="508131" y="2478465"/>
            <a:chExt cx="2172600" cy="23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284060-A00A-4082-B7F1-36B6B4B260FD}"/>
                    </a:ext>
                  </a:extLst>
                </p14:cNvPr>
                <p14:cNvContentPartPr/>
                <p14:nvPr/>
              </p14:nvContentPartPr>
              <p14:xfrm>
                <a:off x="508131" y="3881025"/>
                <a:ext cx="789120" cy="97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284060-A00A-4082-B7F1-36B6B4B260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90491" y="3863385"/>
                  <a:ext cx="824760" cy="10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F74731-3CBF-4A06-8082-02A8CD2C2DE0}"/>
                    </a:ext>
                  </a:extLst>
                </p14:cNvPr>
                <p14:cNvContentPartPr/>
                <p14:nvPr/>
              </p14:nvContentPartPr>
              <p14:xfrm>
                <a:off x="1348731" y="4011345"/>
                <a:ext cx="360" cy="98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F74731-3CBF-4A06-8082-02A8CD2C2D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31091" y="3993705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768B91-6909-4742-977C-A6FD66F1D02A}"/>
                    </a:ext>
                  </a:extLst>
                </p14:cNvPr>
                <p14:cNvContentPartPr/>
                <p14:nvPr/>
              </p14:nvContentPartPr>
              <p14:xfrm>
                <a:off x="1372851" y="2889225"/>
                <a:ext cx="753840" cy="110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768B91-6909-4742-977C-A6FD66F1D02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354851" y="2871225"/>
                  <a:ext cx="789480" cy="11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D8A2BC-6C4A-47CA-9DCE-E4AD8D956F78}"/>
                    </a:ext>
                  </a:extLst>
                </p14:cNvPr>
                <p14:cNvContentPartPr/>
                <p14:nvPr/>
              </p14:nvContentPartPr>
              <p14:xfrm>
                <a:off x="1556811" y="3323745"/>
                <a:ext cx="56160" cy="189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D8A2BC-6C4A-47CA-9DCE-E4AD8D956F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539171" y="3305745"/>
                  <a:ext cx="91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E894423-7E4F-4628-8911-3F77DAFA2DA7}"/>
                    </a:ext>
                  </a:extLst>
                </p14:cNvPr>
                <p14:cNvContentPartPr/>
                <p14:nvPr/>
              </p14:nvContentPartPr>
              <p14:xfrm>
                <a:off x="1900971" y="3132225"/>
                <a:ext cx="39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E894423-7E4F-4628-8911-3F77DAFA2D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83331" y="311458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9E825B-A5A1-4B7A-8F22-A5BA15893BC1}"/>
                    </a:ext>
                  </a:extLst>
                </p14:cNvPr>
                <p14:cNvContentPartPr/>
                <p14:nvPr/>
              </p14:nvContentPartPr>
              <p14:xfrm>
                <a:off x="1859931" y="2478465"/>
                <a:ext cx="820800" cy="101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9E825B-A5A1-4B7A-8F22-A5BA15893B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41931" y="2460825"/>
                  <a:ext cx="856440" cy="10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CE41CE-ECBF-4C2C-9F29-86BAE7D8060B}"/>
                  </a:ext>
                </a:extLst>
              </p14:cNvPr>
              <p14:cNvContentPartPr/>
              <p14:nvPr/>
            </p14:nvContentPartPr>
            <p14:xfrm>
              <a:off x="6581331" y="2425905"/>
              <a:ext cx="360" cy="3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CE41CE-ECBF-4C2C-9F29-86BAE7D8060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563691" y="240826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244AB45-08D0-4CB9-9167-62BB5F3814B7}"/>
                  </a:ext>
                </a:extLst>
              </p14:cNvPr>
              <p14:cNvContentPartPr/>
              <p14:nvPr/>
            </p14:nvContentPartPr>
            <p14:xfrm>
              <a:off x="9007731" y="4145985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244AB45-08D0-4CB9-9167-62BB5F3814B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990091" y="4128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B2E54CE-7084-431E-9C1F-275895BDF372}"/>
                  </a:ext>
                </a:extLst>
              </p14:cNvPr>
              <p14:cNvContentPartPr/>
              <p14:nvPr/>
            </p14:nvContentPartPr>
            <p14:xfrm>
              <a:off x="-125829" y="1692585"/>
              <a:ext cx="3414600" cy="3920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B2E54CE-7084-431E-9C1F-275895BDF37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-143829" y="1674585"/>
                <a:ext cx="3450240" cy="39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28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34FBCB-CEEE-4C98-BA72-B3D928DBDD75}"/>
                  </a:ext>
                </a:extLst>
              </p14:cNvPr>
              <p14:cNvContentPartPr/>
              <p14:nvPr/>
            </p14:nvContentPartPr>
            <p14:xfrm>
              <a:off x="2643291" y="556065"/>
              <a:ext cx="2376720" cy="974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34FBCB-CEEE-4C98-BA72-B3D928DBD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291" y="538065"/>
                <a:ext cx="241236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4E42D2-018E-4348-9C5E-4ADB3B6616F4}"/>
                  </a:ext>
                </a:extLst>
              </p14:cNvPr>
              <p14:cNvContentPartPr/>
              <p14:nvPr/>
            </p14:nvContentPartPr>
            <p14:xfrm>
              <a:off x="2652291" y="337905"/>
              <a:ext cx="221040" cy="261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4E42D2-018E-4348-9C5E-4ADB3B6616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4291" y="319905"/>
                <a:ext cx="2566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946FA7-A1A8-489E-82C3-736D63AF9A9E}"/>
                  </a:ext>
                </a:extLst>
              </p14:cNvPr>
              <p14:cNvContentPartPr/>
              <p14:nvPr/>
            </p14:nvContentPartPr>
            <p14:xfrm>
              <a:off x="3059811" y="503145"/>
              <a:ext cx="360" cy="3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946FA7-A1A8-489E-82C3-736D63AF9A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1811" y="48514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73EFD0-DE37-4743-BAC2-9630088CE7AD}"/>
                  </a:ext>
                </a:extLst>
              </p14:cNvPr>
              <p14:cNvContentPartPr/>
              <p14:nvPr/>
            </p14:nvContentPartPr>
            <p14:xfrm>
              <a:off x="3068811" y="201105"/>
              <a:ext cx="412200" cy="324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73EFD0-DE37-4743-BAC2-9630088CE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1171" y="183105"/>
                <a:ext cx="447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0EC1E8-B2FD-4582-8F2F-502971CB9E32}"/>
                  </a:ext>
                </a:extLst>
              </p14:cNvPr>
              <p14:cNvContentPartPr/>
              <p14:nvPr/>
            </p14:nvContentPartPr>
            <p14:xfrm>
              <a:off x="3286251" y="297585"/>
              <a:ext cx="190440" cy="91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0EC1E8-B2FD-4582-8F2F-502971CB9E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8251" y="279585"/>
                <a:ext cx="226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8AE094-12B2-41C2-B64E-707CACDAFB24}"/>
                  </a:ext>
                </a:extLst>
              </p14:cNvPr>
              <p14:cNvContentPartPr/>
              <p14:nvPr/>
            </p14:nvContentPartPr>
            <p14:xfrm>
              <a:off x="5395491" y="668385"/>
              <a:ext cx="1944360" cy="756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8AE094-12B2-41C2-B64E-707CACDAFB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7491" y="650745"/>
                <a:ext cx="198000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9C8D1-10AF-4770-8AA0-4922156BA0FD}"/>
                  </a:ext>
                </a:extLst>
              </p14:cNvPr>
              <p14:cNvContentPartPr/>
              <p14:nvPr/>
            </p14:nvContentPartPr>
            <p14:xfrm>
              <a:off x="5189571" y="316665"/>
              <a:ext cx="272520" cy="447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9C8D1-10AF-4770-8AA0-4922156BA0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1931" y="298665"/>
                <a:ext cx="3081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7ABE97-61A4-4683-94A1-85E7264C1FC3}"/>
                  </a:ext>
                </a:extLst>
              </p14:cNvPr>
              <p14:cNvContentPartPr/>
              <p14:nvPr/>
            </p14:nvContentPartPr>
            <p14:xfrm>
              <a:off x="5603931" y="503145"/>
              <a:ext cx="360" cy="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7ABE97-61A4-4683-94A1-85E7264C1F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5931" y="48514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6F7F8C-8004-465C-88C2-4E377A13F331}"/>
                  </a:ext>
                </a:extLst>
              </p14:cNvPr>
              <p14:cNvContentPartPr/>
              <p14:nvPr/>
            </p14:nvContentPartPr>
            <p14:xfrm>
              <a:off x="5721291" y="243225"/>
              <a:ext cx="288720" cy="289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6F7F8C-8004-465C-88C2-4E377A13F3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03651" y="225585"/>
                <a:ext cx="324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83DE3F-4E3A-48E1-A99C-774EF0E7C611}"/>
                  </a:ext>
                </a:extLst>
              </p14:cNvPr>
              <p14:cNvContentPartPr/>
              <p14:nvPr/>
            </p14:nvContentPartPr>
            <p14:xfrm>
              <a:off x="7536411" y="615465"/>
              <a:ext cx="1688760" cy="730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83DE3F-4E3A-48E1-A99C-774EF0E7C6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18771" y="597465"/>
                <a:ext cx="172440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A2B41B-3867-489B-A356-870E019CFB93}"/>
                  </a:ext>
                </a:extLst>
              </p14:cNvPr>
              <p14:cNvContentPartPr/>
              <p14:nvPr/>
            </p14:nvContentPartPr>
            <p14:xfrm>
              <a:off x="8227971" y="269505"/>
              <a:ext cx="203040" cy="245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A2B41B-3867-489B-A356-870E019CFB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10331" y="251865"/>
                <a:ext cx="238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EF9B567-24FA-47F8-9DCD-0F78A2A81B8D}"/>
                  </a:ext>
                </a:extLst>
              </p14:cNvPr>
              <p14:cNvContentPartPr/>
              <p14:nvPr/>
            </p14:nvContentPartPr>
            <p14:xfrm>
              <a:off x="8555211" y="376425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EF9B567-24FA-47F8-9DCD-0F78A2A81B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37211" y="35842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FB6CD-393D-4B62-BD7F-74FB8E93ABDB}"/>
                  </a:ext>
                </a:extLst>
              </p14:cNvPr>
              <p14:cNvContentPartPr/>
              <p14:nvPr/>
            </p14:nvContentPartPr>
            <p14:xfrm>
              <a:off x="8555211" y="171225"/>
              <a:ext cx="272880" cy="371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FB6CD-393D-4B62-BD7F-74FB8E93AB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37211" y="153585"/>
                <a:ext cx="3085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DAA9AC-0B14-402D-B1AF-989FBB3A6BEB}"/>
                  </a:ext>
                </a:extLst>
              </p14:cNvPr>
              <p14:cNvContentPartPr/>
              <p14:nvPr/>
            </p14:nvContentPartPr>
            <p14:xfrm>
              <a:off x="8718291" y="378945"/>
              <a:ext cx="132120" cy="64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DAA9AC-0B14-402D-B1AF-989FBB3A6B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00291" y="361305"/>
                <a:ext cx="167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4A14A5-2997-4111-A7FB-9F82FD0F5D84}"/>
                  </a:ext>
                </a:extLst>
              </p14:cNvPr>
              <p14:cNvContentPartPr/>
              <p14:nvPr/>
            </p14:nvContentPartPr>
            <p14:xfrm>
              <a:off x="9243171" y="381465"/>
              <a:ext cx="1792800" cy="867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4A14A5-2997-4111-A7FB-9F82FD0F5D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25171" y="363825"/>
                <a:ext cx="182844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D64279-D569-4E47-AC41-4B845FDC5259}"/>
                  </a:ext>
                </a:extLst>
              </p14:cNvPr>
              <p14:cNvContentPartPr/>
              <p14:nvPr/>
            </p14:nvContentPartPr>
            <p14:xfrm>
              <a:off x="10593171" y="287145"/>
              <a:ext cx="239760" cy="194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D64279-D569-4E47-AC41-4B845FDC525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75531" y="269145"/>
                <a:ext cx="275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B6323B3-3C67-4925-A4C2-E91531BEC776}"/>
                  </a:ext>
                </a:extLst>
              </p14:cNvPr>
              <p14:cNvContentPartPr/>
              <p14:nvPr/>
            </p14:nvContentPartPr>
            <p14:xfrm>
              <a:off x="10872891" y="31666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B6323B3-3C67-4925-A4C2-E91531BEC7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55251" y="298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449488-94C8-4CEF-AF89-403C57B80985}"/>
                  </a:ext>
                </a:extLst>
              </p14:cNvPr>
              <p14:cNvContentPartPr/>
              <p14:nvPr/>
            </p14:nvContentPartPr>
            <p14:xfrm>
              <a:off x="10872891" y="192465"/>
              <a:ext cx="344520" cy="330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449488-94C8-4CEF-AF89-403C57B809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55251" y="174465"/>
                <a:ext cx="3801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DA97434-B0AB-4169-81D7-8BAB62BE6E35}"/>
              </a:ext>
            </a:extLst>
          </p:cNvPr>
          <p:cNvGrpSpPr/>
          <p:nvPr/>
        </p:nvGrpSpPr>
        <p:grpSpPr>
          <a:xfrm>
            <a:off x="10561131" y="915345"/>
            <a:ext cx="1243440" cy="2746800"/>
            <a:chOff x="10561131" y="915345"/>
            <a:chExt cx="1243440" cy="27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D61092-1375-4BD3-A609-A98810F3F483}"/>
                    </a:ext>
                  </a:extLst>
                </p14:cNvPr>
                <p14:cNvContentPartPr/>
                <p14:nvPr/>
              </p14:nvContentPartPr>
              <p14:xfrm>
                <a:off x="10971891" y="1167345"/>
                <a:ext cx="326520" cy="568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D61092-1375-4BD3-A609-A98810F3F4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54251" y="1149705"/>
                  <a:ext cx="3621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8F26B5-822C-4AAD-9345-47F877481DB5}"/>
                    </a:ext>
                  </a:extLst>
                </p14:cNvPr>
                <p14:cNvContentPartPr/>
                <p14:nvPr/>
              </p14:nvContentPartPr>
              <p14:xfrm>
                <a:off x="10561131" y="915345"/>
                <a:ext cx="991080" cy="101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8F26B5-822C-4AAD-9345-47F877481D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43491" y="897345"/>
                  <a:ext cx="102672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A723BA-29DA-473A-BBB9-FE3F7A5AC1B8}"/>
                    </a:ext>
                  </a:extLst>
                </p14:cNvPr>
                <p14:cNvContentPartPr/>
                <p14:nvPr/>
              </p14:nvContentPartPr>
              <p14:xfrm>
                <a:off x="10872891" y="1780425"/>
                <a:ext cx="810360" cy="1293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A723BA-29DA-473A-BBB9-FE3F7A5AC1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55251" y="1762785"/>
                  <a:ext cx="846000" cy="13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2371EC-1ECE-46C6-A92A-F55101380649}"/>
                    </a:ext>
                  </a:extLst>
                </p14:cNvPr>
                <p14:cNvContentPartPr/>
                <p14:nvPr/>
              </p14:nvContentPartPr>
              <p14:xfrm>
                <a:off x="11433411" y="3129345"/>
                <a:ext cx="371160" cy="532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2371EC-1ECE-46C6-A92A-F5510138064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15411" y="3111345"/>
                  <a:ext cx="40680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E1437C-D4BC-40A3-B124-B37B44B3B0EE}"/>
                  </a:ext>
                </a:extLst>
              </p14:cNvPr>
              <p14:cNvContentPartPr/>
              <p14:nvPr/>
            </p14:nvContentPartPr>
            <p14:xfrm>
              <a:off x="8989011" y="1484145"/>
              <a:ext cx="260640" cy="20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E1437C-D4BC-40A3-B124-B37B44B3B0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71371" y="1466505"/>
                <a:ext cx="296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C47C62-A0A3-4422-87C2-4A28C11147B7}"/>
                  </a:ext>
                </a:extLst>
              </p14:cNvPr>
              <p14:cNvContentPartPr/>
              <p14:nvPr/>
            </p14:nvContentPartPr>
            <p14:xfrm>
              <a:off x="8807571" y="1220985"/>
              <a:ext cx="535680" cy="64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C47C62-A0A3-4422-87C2-4A28C11147B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89931" y="1202985"/>
                <a:ext cx="57132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E1ABF7-CABA-4D57-A784-1BB3D7BE2A08}"/>
                  </a:ext>
                </a:extLst>
              </p14:cNvPr>
              <p14:cNvContentPartPr/>
              <p14:nvPr/>
            </p14:nvContentPartPr>
            <p14:xfrm>
              <a:off x="7595451" y="1910025"/>
              <a:ext cx="1565280" cy="1115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E1ABF7-CABA-4D57-A784-1BB3D7BE2A0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77811" y="1892385"/>
                <a:ext cx="160092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032FB2-FB1E-4658-9FD3-812487C506BA}"/>
                  </a:ext>
                </a:extLst>
              </p14:cNvPr>
              <p14:cNvContentPartPr/>
              <p14:nvPr/>
            </p14:nvContentPartPr>
            <p14:xfrm>
              <a:off x="8303211" y="3267945"/>
              <a:ext cx="190800" cy="225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032FB2-FB1E-4658-9FD3-812487C506B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85211" y="3250305"/>
                <a:ext cx="226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E6DC101-C4B8-4FDC-AE77-06D57BC7B1E6}"/>
                  </a:ext>
                </a:extLst>
              </p14:cNvPr>
              <p14:cNvContentPartPr/>
              <p14:nvPr/>
            </p14:nvContentPartPr>
            <p14:xfrm>
              <a:off x="8654571" y="3367665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6DC101-C4B8-4FDC-AE77-06D57BC7B1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36931" y="3350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A34627-B3B7-41DA-8276-FBC373C1DB20}"/>
                  </a:ext>
                </a:extLst>
              </p14:cNvPr>
              <p14:cNvContentPartPr/>
              <p14:nvPr/>
            </p14:nvContentPartPr>
            <p14:xfrm>
              <a:off x="8645571" y="3101625"/>
              <a:ext cx="465120" cy="45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A34627-B3B7-41DA-8276-FBC373C1DB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27931" y="3083625"/>
                <a:ext cx="50076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2A0DF1E-22BE-4B22-8335-68A73B453056}"/>
              </a:ext>
            </a:extLst>
          </p:cNvPr>
          <p:cNvGrpSpPr/>
          <p:nvPr/>
        </p:nvGrpSpPr>
        <p:grpSpPr>
          <a:xfrm>
            <a:off x="4813731" y="1296585"/>
            <a:ext cx="2967840" cy="1876320"/>
            <a:chOff x="4813731" y="1296585"/>
            <a:chExt cx="2967840" cy="18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FAC7BC-D610-4842-AC68-C074191E5898}"/>
                    </a:ext>
                  </a:extLst>
                </p14:cNvPr>
                <p14:cNvContentPartPr/>
                <p14:nvPr/>
              </p14:nvContentPartPr>
              <p14:xfrm>
                <a:off x="4813731" y="1348065"/>
                <a:ext cx="791280" cy="86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FAC7BC-D610-4842-AC68-C074191E58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96091" y="1330065"/>
                  <a:ext cx="82692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11CD2A-E21D-4FF0-BC39-717414641F40}"/>
                    </a:ext>
                  </a:extLst>
                </p14:cNvPr>
                <p14:cNvContentPartPr/>
                <p14:nvPr/>
              </p14:nvContentPartPr>
              <p14:xfrm>
                <a:off x="5178051" y="1749105"/>
                <a:ext cx="190800" cy="27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11CD2A-E21D-4FF0-BC39-717414641F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0411" y="1731465"/>
                  <a:ext cx="226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13F580-717E-40DD-9EEE-2DF4A8EEEECB}"/>
                    </a:ext>
                  </a:extLst>
                </p14:cNvPr>
                <p14:cNvContentPartPr/>
                <p14:nvPr/>
              </p14:nvContentPartPr>
              <p14:xfrm>
                <a:off x="7206291" y="1296585"/>
                <a:ext cx="575280" cy="67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13F580-717E-40DD-9EEE-2DF4A8EEEE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8651" y="1278945"/>
                  <a:ext cx="610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07A38B-B10E-4670-A172-3BBF636290E9}"/>
                    </a:ext>
                  </a:extLst>
                </p14:cNvPr>
                <p14:cNvContentPartPr/>
                <p14:nvPr/>
              </p14:nvContentPartPr>
              <p14:xfrm>
                <a:off x="7351011" y="1564065"/>
                <a:ext cx="328320" cy="28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07A38B-B10E-4670-A172-3BBF636290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33011" y="1546425"/>
                  <a:ext cx="363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E4B999-91FA-4725-ADFE-5887CC4A30F7}"/>
                    </a:ext>
                  </a:extLst>
                </p14:cNvPr>
                <p14:cNvContentPartPr/>
                <p14:nvPr/>
              </p14:nvContentPartPr>
              <p14:xfrm>
                <a:off x="5315211" y="1892025"/>
                <a:ext cx="1936440" cy="1280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E4B999-91FA-4725-ADFE-5887CC4A3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7211" y="1874025"/>
                  <a:ext cx="1972080" cy="13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A530DF-4372-459D-B012-E1685B5A144F}"/>
              </a:ext>
            </a:extLst>
          </p:cNvPr>
          <p:cNvGrpSpPr/>
          <p:nvPr/>
        </p:nvGrpSpPr>
        <p:grpSpPr>
          <a:xfrm>
            <a:off x="5656851" y="3431025"/>
            <a:ext cx="914760" cy="556560"/>
            <a:chOff x="5656851" y="3431025"/>
            <a:chExt cx="91476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A6578E-06BE-429F-90AB-96B5B1B5C5AA}"/>
                    </a:ext>
                  </a:extLst>
                </p14:cNvPr>
                <p14:cNvContentPartPr/>
                <p14:nvPr/>
              </p14:nvContentPartPr>
              <p14:xfrm>
                <a:off x="5656851" y="3431025"/>
                <a:ext cx="285120" cy="55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A6578E-06BE-429F-90AB-96B5B1B5C5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38851" y="3413025"/>
                  <a:ext cx="320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D081F8-CD80-4FDD-B405-1D1D9A25FA47}"/>
                    </a:ext>
                  </a:extLst>
                </p14:cNvPr>
                <p14:cNvContentPartPr/>
                <p14:nvPr/>
              </p14:nvContentPartPr>
              <p14:xfrm>
                <a:off x="6047091" y="3765825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D081F8-CD80-4FDD-B405-1D1D9A25FA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29451" y="374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355F81-7868-4712-8266-8683ACA8A631}"/>
                    </a:ext>
                  </a:extLst>
                </p14:cNvPr>
                <p14:cNvContentPartPr/>
                <p14:nvPr/>
              </p14:nvContentPartPr>
              <p14:xfrm>
                <a:off x="6065451" y="3475665"/>
                <a:ext cx="459000" cy="50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355F81-7868-4712-8266-8683ACA8A6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47451" y="3457665"/>
                  <a:ext cx="4946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80C807-DEA6-48B6-9D80-9E348BAC5B1C}"/>
                    </a:ext>
                  </a:extLst>
                </p14:cNvPr>
                <p14:cNvContentPartPr/>
                <p14:nvPr/>
              </p14:nvContentPartPr>
              <p14:xfrm>
                <a:off x="6400251" y="3763305"/>
                <a:ext cx="171360" cy="14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80C807-DEA6-48B6-9D80-9E348BAC5B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82611" y="3745305"/>
                  <a:ext cx="2070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7563AC-661C-4A53-9B3D-17B434F06D9E}"/>
              </a:ext>
            </a:extLst>
          </p:cNvPr>
          <p:cNvGrpSpPr/>
          <p:nvPr/>
        </p:nvGrpSpPr>
        <p:grpSpPr>
          <a:xfrm>
            <a:off x="627291" y="1520145"/>
            <a:ext cx="2279520" cy="2622240"/>
            <a:chOff x="627291" y="1520145"/>
            <a:chExt cx="2279520" cy="262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110D4C-C804-42D1-8BF8-DDC34E537EDC}"/>
                    </a:ext>
                  </a:extLst>
                </p14:cNvPr>
                <p14:cNvContentPartPr/>
                <p14:nvPr/>
              </p14:nvContentPartPr>
              <p14:xfrm>
                <a:off x="1897011" y="1520145"/>
                <a:ext cx="1009800" cy="103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110D4C-C804-42D1-8BF8-DDC34E537E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79011" y="1502505"/>
                  <a:ext cx="104544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210C58-A785-4E92-B78D-BA60D02B835E}"/>
                    </a:ext>
                  </a:extLst>
                </p14:cNvPr>
                <p14:cNvContentPartPr/>
                <p14:nvPr/>
              </p14:nvContentPartPr>
              <p14:xfrm>
                <a:off x="2263131" y="1955025"/>
                <a:ext cx="51840" cy="328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210C58-A785-4E92-B78D-BA60D02B83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45131" y="1937385"/>
                  <a:ext cx="87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0CA697-D4DD-4C57-82C1-302B611DE39B}"/>
                    </a:ext>
                  </a:extLst>
                </p14:cNvPr>
                <p14:cNvContentPartPr/>
                <p14:nvPr/>
              </p14:nvContentPartPr>
              <p14:xfrm>
                <a:off x="627291" y="1860705"/>
                <a:ext cx="1651320" cy="175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0CA697-D4DD-4C57-82C1-302B611DE3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9291" y="1842705"/>
                  <a:ext cx="1686960" cy="17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38F68E-53E3-4166-9880-28FF23C22697}"/>
                    </a:ext>
                  </a:extLst>
                </p14:cNvPr>
                <p14:cNvContentPartPr/>
                <p14:nvPr/>
              </p14:nvContentPartPr>
              <p14:xfrm>
                <a:off x="923211" y="3778425"/>
                <a:ext cx="580680" cy="36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38F68E-53E3-4166-9880-28FF23C226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5211" y="3760425"/>
                  <a:ext cx="61632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BF411B-26C7-4815-AD55-4CE335F327AD}"/>
                  </a:ext>
                </a:extLst>
              </p14:cNvPr>
              <p14:cNvContentPartPr/>
              <p14:nvPr/>
            </p14:nvContentPartPr>
            <p14:xfrm>
              <a:off x="1193931" y="1271025"/>
              <a:ext cx="2735280" cy="2454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BF411B-26C7-4815-AD55-4CE335F327A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75931" y="1253025"/>
                <a:ext cx="2770920" cy="24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959F43-1C1F-45A8-9CE9-49B987F74634}"/>
                  </a:ext>
                </a:extLst>
              </p14:cNvPr>
              <p14:cNvContentPartPr/>
              <p14:nvPr/>
            </p14:nvContentPartPr>
            <p14:xfrm>
              <a:off x="9962091" y="551745"/>
              <a:ext cx="1822320" cy="2371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959F43-1C1F-45A8-9CE9-49B987F7463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44091" y="534105"/>
                <a:ext cx="1857960" cy="24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278CEE-2301-4A83-BE7F-7E3DBD5F99FE}"/>
                  </a:ext>
                </a:extLst>
              </p14:cNvPr>
              <p14:cNvContentPartPr/>
              <p14:nvPr/>
            </p14:nvContentPartPr>
            <p14:xfrm>
              <a:off x="2679651" y="1406025"/>
              <a:ext cx="1584360" cy="1886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278CEE-2301-4A83-BE7F-7E3DBD5F99F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61651" y="1388385"/>
                <a:ext cx="1620000" cy="19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659D9BD-7FB6-4911-A20B-9F2483374AC8}"/>
                  </a:ext>
                </a:extLst>
              </p14:cNvPr>
              <p14:cNvContentPartPr/>
              <p14:nvPr/>
            </p14:nvContentPartPr>
            <p14:xfrm>
              <a:off x="10211931" y="1272465"/>
              <a:ext cx="1698120" cy="1334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659D9BD-7FB6-4911-A20B-9F2483374A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193931" y="1254825"/>
                <a:ext cx="1733760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0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61326C-3065-41DA-A49F-B3F997E91A6D}"/>
                  </a:ext>
                </a:extLst>
              </p14:cNvPr>
              <p14:cNvContentPartPr/>
              <p14:nvPr/>
            </p14:nvContentPartPr>
            <p14:xfrm>
              <a:off x="5947731" y="1608345"/>
              <a:ext cx="1653480" cy="1923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61326C-3065-41DA-A49F-B3F997E91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731" y="1590345"/>
                <a:ext cx="168912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203BB4-2C52-4F18-A51B-5387DA83B7C1}"/>
                  </a:ext>
                </a:extLst>
              </p14:cNvPr>
              <p14:cNvContentPartPr/>
              <p14:nvPr/>
            </p14:nvContentPartPr>
            <p14:xfrm>
              <a:off x="7840611" y="2389905"/>
              <a:ext cx="410400" cy="684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203BB4-2C52-4F18-A51B-5387DA83B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2971" y="2371905"/>
                <a:ext cx="4460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3F26B7-3D74-437B-9D46-C5898A331624}"/>
                  </a:ext>
                </a:extLst>
              </p14:cNvPr>
              <p14:cNvContentPartPr/>
              <p14:nvPr/>
            </p14:nvContentPartPr>
            <p14:xfrm>
              <a:off x="8343171" y="2670345"/>
              <a:ext cx="39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3F26B7-3D74-437B-9D46-C5898A331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5531" y="2652345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E30CBD-297B-4D08-9D95-382C5D0679C5}"/>
                  </a:ext>
                </a:extLst>
              </p14:cNvPr>
              <p14:cNvContentPartPr/>
              <p14:nvPr/>
            </p14:nvContentPartPr>
            <p14:xfrm>
              <a:off x="8536851" y="2172465"/>
              <a:ext cx="264240" cy="576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E30CBD-297B-4D08-9D95-382C5D0679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9211" y="2154825"/>
                <a:ext cx="299880" cy="61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6DC3B-F869-42EC-ACBE-10CA526A8C96}"/>
              </a:ext>
            </a:extLst>
          </p:cNvPr>
          <p:cNvGrpSpPr/>
          <p:nvPr/>
        </p:nvGrpSpPr>
        <p:grpSpPr>
          <a:xfrm>
            <a:off x="163971" y="670545"/>
            <a:ext cx="5837760" cy="6298560"/>
            <a:chOff x="163971" y="670545"/>
            <a:chExt cx="5837760" cy="62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0F31DE-A347-4808-96F6-D206532981CF}"/>
                    </a:ext>
                  </a:extLst>
                </p14:cNvPr>
                <p14:cNvContentPartPr/>
                <p14:nvPr/>
              </p14:nvContentPartPr>
              <p14:xfrm>
                <a:off x="3041451" y="4608225"/>
                <a:ext cx="809640" cy="104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0F31DE-A347-4808-96F6-D206532981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3811" y="4590585"/>
                  <a:ext cx="8452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EF44BC-35B6-48B2-9668-3FA870293A60}"/>
                    </a:ext>
                  </a:extLst>
                </p14:cNvPr>
                <p14:cNvContentPartPr/>
                <p14:nvPr/>
              </p14:nvContentPartPr>
              <p14:xfrm>
                <a:off x="2704491" y="4457385"/>
                <a:ext cx="1567080" cy="164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EF44BC-35B6-48B2-9668-3FA870293A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6491" y="4439385"/>
                  <a:ext cx="1602720" cy="16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BBDFA6-8E81-4E57-91D6-6024E45312D3}"/>
                    </a:ext>
                  </a:extLst>
                </p14:cNvPr>
                <p14:cNvContentPartPr/>
                <p14:nvPr/>
              </p14:nvContentPartPr>
              <p14:xfrm>
                <a:off x="1666251" y="1628865"/>
                <a:ext cx="1461600" cy="139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BBDFA6-8E81-4E57-91D6-6024E45312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8611" y="1610865"/>
                  <a:ext cx="149724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E2A362-9E17-41CF-B4CC-BB0252270055}"/>
                    </a:ext>
                  </a:extLst>
                </p14:cNvPr>
                <p14:cNvContentPartPr/>
                <p14:nvPr/>
              </p14:nvContentPartPr>
              <p14:xfrm>
                <a:off x="2172411" y="2118105"/>
                <a:ext cx="201600" cy="496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E2A362-9E17-41CF-B4CC-BB02522700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4411" y="2100105"/>
                  <a:ext cx="237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4AFD6-8420-4C02-A35A-B28E6CC07820}"/>
                    </a:ext>
                  </a:extLst>
                </p14:cNvPr>
                <p14:cNvContentPartPr/>
                <p14:nvPr/>
              </p14:nvContentPartPr>
              <p14:xfrm>
                <a:off x="163971" y="1883745"/>
                <a:ext cx="2135520" cy="208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4AFD6-8420-4C02-A35A-B28E6CC078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6331" y="1866105"/>
                  <a:ext cx="2171160" cy="21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254C1E-7664-4608-9AD2-7431752AFB6A}"/>
                    </a:ext>
                  </a:extLst>
                </p14:cNvPr>
                <p14:cNvContentPartPr/>
                <p14:nvPr/>
              </p14:nvContentPartPr>
              <p14:xfrm>
                <a:off x="180891" y="1792305"/>
                <a:ext cx="425520" cy="52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254C1E-7664-4608-9AD2-7431752AFB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251" y="1774665"/>
                  <a:ext cx="461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C5C960-3CE1-4D3F-9045-AB25C2139091}"/>
                    </a:ext>
                  </a:extLst>
                </p14:cNvPr>
                <p14:cNvContentPartPr/>
                <p14:nvPr/>
              </p14:nvContentPartPr>
              <p14:xfrm>
                <a:off x="615051" y="1755945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C5C960-3CE1-4D3F-9045-AB25C21390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411" y="1738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216A7E-A67B-497E-B6DE-8EDF361EC432}"/>
                    </a:ext>
                  </a:extLst>
                </p14:cNvPr>
                <p14:cNvContentPartPr/>
                <p14:nvPr/>
              </p14:nvContentPartPr>
              <p14:xfrm>
                <a:off x="533691" y="1212705"/>
                <a:ext cx="498960" cy="39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216A7E-A67B-497E-B6DE-8EDF361EC4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051" y="1194705"/>
                  <a:ext cx="534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25FE1D-923C-4D39-A2F4-B87DE6D474CC}"/>
                    </a:ext>
                  </a:extLst>
                </p14:cNvPr>
                <p14:cNvContentPartPr/>
                <p14:nvPr/>
              </p14:nvContentPartPr>
              <p14:xfrm>
                <a:off x="4951971" y="1804185"/>
                <a:ext cx="615960" cy="55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25FE1D-923C-4D39-A2F4-B87DE6D474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3971" y="1786185"/>
                  <a:ext cx="6516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B5E3B6-3237-4985-B89F-C616431EE930}"/>
                    </a:ext>
                  </a:extLst>
                </p14:cNvPr>
                <p14:cNvContentPartPr/>
                <p14:nvPr/>
              </p14:nvContentPartPr>
              <p14:xfrm>
                <a:off x="4314771" y="1276425"/>
                <a:ext cx="1686960" cy="141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B5E3B6-3237-4985-B89F-C616431EE9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7131" y="1258425"/>
                  <a:ext cx="1722600" cy="14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C04F45-3ADD-40F5-A3DB-672A162031A7}"/>
                    </a:ext>
                  </a:extLst>
                </p14:cNvPr>
                <p14:cNvContentPartPr/>
                <p14:nvPr/>
              </p14:nvContentPartPr>
              <p14:xfrm>
                <a:off x="3086811" y="916785"/>
                <a:ext cx="1959480" cy="107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C04F45-3ADD-40F5-A3DB-672A162031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8811" y="898785"/>
                  <a:ext cx="199512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BA1295-3A13-48DD-8F8A-AB8CEA292D25}"/>
                    </a:ext>
                  </a:extLst>
                </p14:cNvPr>
                <p14:cNvContentPartPr/>
                <p14:nvPr/>
              </p14:nvContentPartPr>
              <p14:xfrm>
                <a:off x="3202011" y="877905"/>
                <a:ext cx="166320" cy="55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BA1295-3A13-48DD-8F8A-AB8CEA292D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4011" y="860265"/>
                  <a:ext cx="2019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426246-CF73-4588-99EF-67C61F086749}"/>
                    </a:ext>
                  </a:extLst>
                </p14:cNvPr>
                <p14:cNvContentPartPr/>
                <p14:nvPr/>
              </p14:nvContentPartPr>
              <p14:xfrm>
                <a:off x="3593691" y="977625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426246-CF73-4588-99EF-67C61F0867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6051" y="95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9D852B-406A-4C15-8C52-43DC207508F3}"/>
                    </a:ext>
                  </a:extLst>
                </p14:cNvPr>
                <p14:cNvContentPartPr/>
                <p14:nvPr/>
              </p14:nvContentPartPr>
              <p14:xfrm>
                <a:off x="3702771" y="670545"/>
                <a:ext cx="969120" cy="71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9D852B-406A-4C15-8C52-43DC207508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84771" y="652905"/>
                  <a:ext cx="100476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B52376-AE8A-4DA4-9968-3B7EF06B96B6}"/>
                    </a:ext>
                  </a:extLst>
                </p14:cNvPr>
                <p14:cNvContentPartPr/>
                <p14:nvPr/>
              </p14:nvContentPartPr>
              <p14:xfrm>
                <a:off x="4009131" y="2688345"/>
                <a:ext cx="1377720" cy="208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B52376-AE8A-4DA4-9968-3B7EF06B96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1131" y="2670705"/>
                  <a:ext cx="1413360" cy="21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601B9B-B445-43BD-8BC0-D8E88E7C5896}"/>
                    </a:ext>
                  </a:extLst>
                </p14:cNvPr>
                <p14:cNvContentPartPr/>
                <p14:nvPr/>
              </p14:nvContentPartPr>
              <p14:xfrm>
                <a:off x="5096691" y="2663865"/>
                <a:ext cx="381960" cy="33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601B9B-B445-43BD-8BC0-D8E88E7C58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78691" y="2645865"/>
                  <a:ext cx="417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7DD6EE-AB11-4558-ABE1-93A7BED27F69}"/>
                    </a:ext>
                  </a:extLst>
                </p14:cNvPr>
                <p14:cNvContentPartPr/>
                <p14:nvPr/>
              </p14:nvContentPartPr>
              <p14:xfrm>
                <a:off x="5247171" y="3746745"/>
                <a:ext cx="220320" cy="12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7DD6EE-AB11-4558-ABE1-93A7BED27F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29171" y="3728745"/>
                  <a:ext cx="255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A2EB85-8815-46AD-8A3F-36CD1E105BD6}"/>
                    </a:ext>
                  </a:extLst>
                </p14:cNvPr>
                <p14:cNvContentPartPr/>
                <p14:nvPr/>
              </p14:nvContentPartPr>
              <p14:xfrm>
                <a:off x="5386491" y="3630105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A2EB85-8815-46AD-8A3F-36CD1E105B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8491" y="3612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89A6AA-AC77-4A5D-B07A-99A579B8400E}"/>
                    </a:ext>
                  </a:extLst>
                </p14:cNvPr>
                <p14:cNvContentPartPr/>
                <p14:nvPr/>
              </p14:nvContentPartPr>
              <p14:xfrm>
                <a:off x="5386491" y="3256065"/>
                <a:ext cx="521280" cy="41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89A6AA-AC77-4A5D-B07A-99A579B840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8491" y="3238425"/>
                  <a:ext cx="5569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08E2EF-EECC-4BBA-B3B3-CAF75BD9F3C2}"/>
                    </a:ext>
                  </a:extLst>
                </p14:cNvPr>
                <p14:cNvContentPartPr/>
                <p14:nvPr/>
              </p14:nvContentPartPr>
              <p14:xfrm>
                <a:off x="2052171" y="5313825"/>
                <a:ext cx="1406160" cy="165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08E2EF-EECC-4BBA-B3B3-CAF75BD9F3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4171" y="5296185"/>
                  <a:ext cx="1441800" cy="16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4CE1AC-1B05-40C4-AE71-CB61925E851E}"/>
                    </a:ext>
                  </a:extLst>
                </p14:cNvPr>
                <p14:cNvContentPartPr/>
                <p14:nvPr/>
              </p14:nvContentPartPr>
              <p14:xfrm>
                <a:off x="1507851" y="5535025"/>
                <a:ext cx="279360" cy="50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4CE1AC-1B05-40C4-AE71-CB61925E85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90211" y="5517025"/>
                  <a:ext cx="315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89413E-4D33-4032-973D-61F2F041D7AF}"/>
                    </a:ext>
                  </a:extLst>
                </p14:cNvPr>
                <p14:cNvContentPartPr/>
                <p14:nvPr/>
              </p14:nvContentPartPr>
              <p14:xfrm>
                <a:off x="2065491" y="3561865"/>
                <a:ext cx="3426840" cy="316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89413E-4D33-4032-973D-61F2F041D7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7851" y="3543865"/>
                  <a:ext cx="3462480" cy="32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933DA-CC28-4678-B1FC-E1DB05184B40}"/>
              </a:ext>
            </a:extLst>
          </p:cNvPr>
          <p:cNvGrpSpPr/>
          <p:nvPr/>
        </p:nvGrpSpPr>
        <p:grpSpPr>
          <a:xfrm>
            <a:off x="3485331" y="3222745"/>
            <a:ext cx="1974600" cy="1233720"/>
            <a:chOff x="3485331" y="3222745"/>
            <a:chExt cx="1974600" cy="12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4A332F-9ECC-4E3C-97C0-369C28A6E50A}"/>
                    </a:ext>
                  </a:extLst>
                </p14:cNvPr>
                <p14:cNvContentPartPr/>
                <p14:nvPr/>
              </p14:nvContentPartPr>
              <p14:xfrm>
                <a:off x="4381371" y="3222745"/>
                <a:ext cx="476640" cy="1233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4A332F-9ECC-4E3C-97C0-369C28A6E5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63731" y="3204745"/>
                  <a:ext cx="51228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E64F5E-1569-4ACA-B8E0-8E4D54767C96}"/>
                    </a:ext>
                  </a:extLst>
                </p14:cNvPr>
                <p14:cNvContentPartPr/>
                <p14:nvPr/>
              </p14:nvContentPartPr>
              <p14:xfrm>
                <a:off x="3485331" y="3522265"/>
                <a:ext cx="1974600" cy="23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E64F5E-1569-4ACA-B8E0-8E4D54767C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67691" y="3504625"/>
                  <a:ext cx="201024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877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DF5EBA-6712-41C7-B688-6616FE8FB695}"/>
              </a:ext>
            </a:extLst>
          </p:cNvPr>
          <p:cNvGrpSpPr/>
          <p:nvPr/>
        </p:nvGrpSpPr>
        <p:grpSpPr>
          <a:xfrm>
            <a:off x="1406691" y="835425"/>
            <a:ext cx="1496160" cy="1125000"/>
            <a:chOff x="1406691" y="835425"/>
            <a:chExt cx="1496160" cy="11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5FF1E8-F7F7-4373-892F-5623DC402D8A}"/>
                    </a:ext>
                  </a:extLst>
                </p14:cNvPr>
                <p14:cNvContentPartPr/>
                <p14:nvPr/>
              </p14:nvContentPartPr>
              <p14:xfrm>
                <a:off x="1406691" y="835425"/>
                <a:ext cx="1496160" cy="112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5FF1E8-F7F7-4373-892F-5623DC402D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8691" y="817425"/>
                  <a:ext cx="153180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F05D40-E19B-4161-A9A1-DE70179B9382}"/>
                    </a:ext>
                  </a:extLst>
                </p14:cNvPr>
                <p14:cNvContentPartPr/>
                <p14:nvPr/>
              </p14:nvContentPartPr>
              <p14:xfrm>
                <a:off x="1982331" y="1203705"/>
                <a:ext cx="289800" cy="56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F05D40-E19B-4161-A9A1-DE70179B93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4691" y="1186065"/>
                  <a:ext cx="325440" cy="59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7F03B8-BB81-4BEA-8340-E68190CB52EA}"/>
              </a:ext>
            </a:extLst>
          </p:cNvPr>
          <p:cNvGrpSpPr/>
          <p:nvPr/>
        </p:nvGrpSpPr>
        <p:grpSpPr>
          <a:xfrm>
            <a:off x="7178211" y="479385"/>
            <a:ext cx="2061000" cy="1460520"/>
            <a:chOff x="7178211" y="479385"/>
            <a:chExt cx="2061000" cy="14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A81CF9-2B06-4462-AFA0-934849D64C20}"/>
                    </a:ext>
                  </a:extLst>
                </p14:cNvPr>
                <p14:cNvContentPartPr/>
                <p14:nvPr/>
              </p14:nvContentPartPr>
              <p14:xfrm>
                <a:off x="7649811" y="635985"/>
                <a:ext cx="1118520" cy="85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A81CF9-2B06-4462-AFA0-934849D64C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2171" y="617985"/>
                  <a:ext cx="115416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041C60-8627-456F-B969-02B7E619BE61}"/>
                    </a:ext>
                  </a:extLst>
                </p14:cNvPr>
                <p14:cNvContentPartPr/>
                <p14:nvPr/>
              </p14:nvContentPartPr>
              <p14:xfrm>
                <a:off x="7178211" y="479385"/>
                <a:ext cx="2061000" cy="146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041C60-8627-456F-B969-02B7E619BE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0571" y="461385"/>
                  <a:ext cx="2096640" cy="149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C1FC3-62E9-432E-B3F0-0C3DEDBAB212}"/>
              </a:ext>
            </a:extLst>
          </p:cNvPr>
          <p:cNvGrpSpPr/>
          <p:nvPr/>
        </p:nvGrpSpPr>
        <p:grpSpPr>
          <a:xfrm>
            <a:off x="4663611" y="3431025"/>
            <a:ext cx="1524240" cy="1943640"/>
            <a:chOff x="4663611" y="3431025"/>
            <a:chExt cx="1524240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1830C2-EFF6-4DF4-87C7-009948D0439B}"/>
                    </a:ext>
                  </a:extLst>
                </p14:cNvPr>
                <p14:cNvContentPartPr/>
                <p14:nvPr/>
              </p14:nvContentPartPr>
              <p14:xfrm>
                <a:off x="4825251" y="3883185"/>
                <a:ext cx="1005840" cy="149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1830C2-EFF6-4DF4-87C7-009948D04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07611" y="3865545"/>
                  <a:ext cx="1041480" cy="15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915A42-BA13-46A5-87B9-A003125E80BB}"/>
                    </a:ext>
                  </a:extLst>
                </p14:cNvPr>
                <p14:cNvContentPartPr/>
                <p14:nvPr/>
              </p14:nvContentPartPr>
              <p14:xfrm>
                <a:off x="4663611" y="3431025"/>
                <a:ext cx="1524240" cy="1652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915A42-BA13-46A5-87B9-A003125E80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5971" y="3413025"/>
                  <a:ext cx="1559880" cy="168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5731FA-82B0-4445-97D3-C5B88988F301}"/>
                  </a:ext>
                </a:extLst>
              </p14:cNvPr>
              <p14:cNvContentPartPr/>
              <p14:nvPr/>
            </p14:nvContentPartPr>
            <p14:xfrm>
              <a:off x="2896731" y="589545"/>
              <a:ext cx="4496040" cy="606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5731FA-82B0-4445-97D3-C5B88988F3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79091" y="571545"/>
                <a:ext cx="4531680" cy="64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25C52A6-3CDA-451E-9981-8616C6C352C5}"/>
              </a:ext>
            </a:extLst>
          </p:cNvPr>
          <p:cNvGrpSpPr/>
          <p:nvPr/>
        </p:nvGrpSpPr>
        <p:grpSpPr>
          <a:xfrm>
            <a:off x="4724091" y="107145"/>
            <a:ext cx="769320" cy="417240"/>
            <a:chOff x="4724091" y="107145"/>
            <a:chExt cx="7693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D5C5A1-0A75-4144-8030-708D1266C812}"/>
                    </a:ext>
                  </a:extLst>
                </p14:cNvPr>
                <p14:cNvContentPartPr/>
                <p14:nvPr/>
              </p14:nvContentPartPr>
              <p14:xfrm>
                <a:off x="4724091" y="115425"/>
                <a:ext cx="166680" cy="38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D5C5A1-0A75-4144-8030-708D1266C8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6091" y="97425"/>
                  <a:ext cx="2023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E1A64A-3929-4B6C-A55A-1E0FD9B5350C}"/>
                    </a:ext>
                  </a:extLst>
                </p14:cNvPr>
                <p14:cNvContentPartPr/>
                <p14:nvPr/>
              </p14:nvContentPartPr>
              <p14:xfrm>
                <a:off x="4969971" y="280305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E1A64A-3929-4B6C-A55A-1E0FD9B53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2331" y="262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F4A75A-E6DF-4F10-A195-6C757BA3C37E}"/>
                    </a:ext>
                  </a:extLst>
                </p14:cNvPr>
                <p14:cNvContentPartPr/>
                <p14:nvPr/>
              </p14:nvContentPartPr>
              <p14:xfrm>
                <a:off x="4819131" y="108585"/>
                <a:ext cx="33480" cy="12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F4A75A-E6DF-4F10-A195-6C757BA3C3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01491" y="90585"/>
                  <a:ext cx="6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A371D7-6C8E-43B2-B40E-829B65941E49}"/>
                    </a:ext>
                  </a:extLst>
                </p14:cNvPr>
                <p14:cNvContentPartPr/>
                <p14:nvPr/>
              </p14:nvContentPartPr>
              <p14:xfrm>
                <a:off x="5106051" y="107145"/>
                <a:ext cx="387360" cy="417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A371D7-6C8E-43B2-B40E-829B65941E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8051" y="89505"/>
                  <a:ext cx="42300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46D9AF-AD6C-4D21-A982-F2965DF89A15}"/>
              </a:ext>
            </a:extLst>
          </p:cNvPr>
          <p:cNvGrpSpPr/>
          <p:nvPr/>
        </p:nvGrpSpPr>
        <p:grpSpPr>
          <a:xfrm>
            <a:off x="2697291" y="1547505"/>
            <a:ext cx="2882520" cy="2397240"/>
            <a:chOff x="2697291" y="1547505"/>
            <a:chExt cx="2882520" cy="23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AE8C90-F5B3-438D-A3F6-17EA469B029C}"/>
                    </a:ext>
                  </a:extLst>
                </p14:cNvPr>
                <p14:cNvContentPartPr/>
                <p14:nvPr/>
              </p14:nvContentPartPr>
              <p14:xfrm>
                <a:off x="2697291" y="1547505"/>
                <a:ext cx="2882520" cy="239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AE8C90-F5B3-438D-A3F6-17EA469B02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9291" y="1529865"/>
                  <a:ext cx="2918160" cy="24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7CBC0D-9687-4F39-BCB0-9DE78D28A1D1}"/>
                    </a:ext>
                  </a:extLst>
                </p14:cNvPr>
                <p14:cNvContentPartPr/>
                <p14:nvPr/>
              </p14:nvContentPartPr>
              <p14:xfrm>
                <a:off x="2863251" y="3141225"/>
                <a:ext cx="478800" cy="33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7CBC0D-9687-4F39-BCB0-9DE78D28A1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45611" y="3123225"/>
                  <a:ext cx="514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681440-41E8-4151-9CC9-E9A558753AC2}"/>
                    </a:ext>
                  </a:extLst>
                </p14:cNvPr>
                <p14:cNvContentPartPr/>
                <p14:nvPr/>
              </p14:nvContentPartPr>
              <p14:xfrm>
                <a:off x="3204891" y="3101265"/>
                <a:ext cx="360" cy="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681440-41E8-4151-9CC9-E9A558753A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6891" y="3083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F081C2-8342-4919-A5AA-F830BDD8CF07}"/>
                    </a:ext>
                  </a:extLst>
                </p14:cNvPr>
                <p14:cNvContentPartPr/>
                <p14:nvPr/>
              </p14:nvContentPartPr>
              <p14:xfrm>
                <a:off x="3004371" y="2617785"/>
                <a:ext cx="370080" cy="46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F081C2-8342-4919-A5AA-F830BDD8CF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6371" y="2600145"/>
                  <a:ext cx="405720" cy="50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5A5614-8939-4667-9597-18CA372590F3}"/>
              </a:ext>
            </a:extLst>
          </p:cNvPr>
          <p:cNvGrpSpPr/>
          <p:nvPr/>
        </p:nvGrpSpPr>
        <p:grpSpPr>
          <a:xfrm>
            <a:off x="6136011" y="902025"/>
            <a:ext cx="4809600" cy="3075840"/>
            <a:chOff x="6136011" y="902025"/>
            <a:chExt cx="4809600" cy="30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CF529F-B196-45B3-94BB-7FAE2C0D94DE}"/>
                    </a:ext>
                  </a:extLst>
                </p14:cNvPr>
                <p14:cNvContentPartPr/>
                <p14:nvPr/>
              </p14:nvContentPartPr>
              <p14:xfrm>
                <a:off x="6136011" y="1910025"/>
                <a:ext cx="1931040" cy="2067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CF529F-B196-45B3-94BB-7FAE2C0D94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8011" y="1892025"/>
                  <a:ext cx="1966680" cy="21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348AE5-49E3-4C80-AC34-0ECB49CB49DE}"/>
                    </a:ext>
                  </a:extLst>
                </p14:cNvPr>
                <p14:cNvContentPartPr/>
                <p14:nvPr/>
              </p14:nvContentPartPr>
              <p14:xfrm>
                <a:off x="7349931" y="3334545"/>
                <a:ext cx="128160" cy="42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348AE5-49E3-4C80-AC34-0ECB49CB49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31931" y="3316905"/>
                  <a:ext cx="163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BDE027-1CE1-4F91-A426-4BBC824DD61B}"/>
                    </a:ext>
                  </a:extLst>
                </p14:cNvPr>
                <p14:cNvContentPartPr/>
                <p14:nvPr/>
              </p14:nvContentPartPr>
              <p14:xfrm>
                <a:off x="7658811" y="3346065"/>
                <a:ext cx="360" cy="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BDE027-1CE1-4F91-A426-4BBC824DD6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41171" y="33280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D6711F-8224-4289-BFF1-41E97C68CE8B}"/>
                    </a:ext>
                  </a:extLst>
                </p14:cNvPr>
                <p14:cNvContentPartPr/>
                <p14:nvPr/>
              </p14:nvContentPartPr>
              <p14:xfrm>
                <a:off x="7731531" y="2984625"/>
                <a:ext cx="398880" cy="54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D6711F-8224-4289-BFF1-41E97C68CE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13531" y="2966985"/>
                  <a:ext cx="4345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405BC1-5BC1-413B-BC37-D056F08962C9}"/>
                    </a:ext>
                  </a:extLst>
                </p14:cNvPr>
                <p14:cNvContentPartPr/>
                <p14:nvPr/>
              </p14:nvContentPartPr>
              <p14:xfrm>
                <a:off x="8672931" y="1236105"/>
                <a:ext cx="1613160" cy="1591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405BC1-5BC1-413B-BC37-D056F08962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4931" y="1218105"/>
                  <a:ext cx="1648800" cy="16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7CF769-1B44-4E66-BB57-3BC9412EE9CC}"/>
                    </a:ext>
                  </a:extLst>
                </p14:cNvPr>
                <p14:cNvContentPartPr/>
                <p14:nvPr/>
              </p14:nvContentPartPr>
              <p14:xfrm>
                <a:off x="10245771" y="1375785"/>
                <a:ext cx="148680" cy="28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7CF769-1B44-4E66-BB57-3BC9412EE9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28131" y="1358145"/>
                  <a:ext cx="184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698A89-008F-42C6-A340-36F99F58DCF3}"/>
                    </a:ext>
                  </a:extLst>
                </p14:cNvPr>
                <p14:cNvContentPartPr/>
                <p14:nvPr/>
              </p14:nvContentPartPr>
              <p14:xfrm>
                <a:off x="10483731" y="1384785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698A89-008F-42C6-A340-36F99F58DC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65731" y="13667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B17CAD-B8C2-4056-935F-8E907D77E533}"/>
                    </a:ext>
                  </a:extLst>
                </p14:cNvPr>
                <p14:cNvContentPartPr/>
                <p14:nvPr/>
              </p14:nvContentPartPr>
              <p14:xfrm>
                <a:off x="10320651" y="902025"/>
                <a:ext cx="599040" cy="547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B17CAD-B8C2-4056-935F-8E907D77E5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03011" y="884385"/>
                  <a:ext cx="6346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5AA9F7-6CEC-4167-AD8F-59DC91CECF11}"/>
                    </a:ext>
                  </a:extLst>
                </p14:cNvPr>
                <p14:cNvContentPartPr/>
                <p14:nvPr/>
              </p14:nvContentPartPr>
              <p14:xfrm>
                <a:off x="10764171" y="1113345"/>
                <a:ext cx="181440" cy="17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5AA9F7-6CEC-4167-AD8F-59DC91CECF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46171" y="1095345"/>
                  <a:ext cx="2170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9FCE43-C1D8-497E-8036-31F60B883B0A}"/>
              </a:ext>
            </a:extLst>
          </p:cNvPr>
          <p:cNvGrpSpPr/>
          <p:nvPr/>
        </p:nvGrpSpPr>
        <p:grpSpPr>
          <a:xfrm>
            <a:off x="2299131" y="4317345"/>
            <a:ext cx="2945880" cy="2053080"/>
            <a:chOff x="2299131" y="4317345"/>
            <a:chExt cx="2945880" cy="20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5C1A53-5471-421C-BD61-1B4909A372CB}"/>
                    </a:ext>
                  </a:extLst>
                </p14:cNvPr>
                <p14:cNvContentPartPr/>
                <p14:nvPr/>
              </p14:nvContentPartPr>
              <p14:xfrm>
                <a:off x="3072771" y="4317345"/>
                <a:ext cx="2172240" cy="196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5C1A53-5471-421C-BD61-1B4909A372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4771" y="4299705"/>
                  <a:ext cx="2207880" cy="20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C06B44-6A06-4E6E-8C94-A8289BC1C20F}"/>
                    </a:ext>
                  </a:extLst>
                </p14:cNvPr>
                <p14:cNvContentPartPr/>
                <p14:nvPr/>
              </p14:nvContentPartPr>
              <p14:xfrm>
                <a:off x="2299131" y="5542785"/>
                <a:ext cx="814320" cy="827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C06B44-6A06-4E6E-8C94-A8289BC1C2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81131" y="5525145"/>
                  <a:ext cx="849960" cy="86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9B6D70-D30F-4B9E-9C05-5DFC9585ECAE}"/>
              </a:ext>
            </a:extLst>
          </p:cNvPr>
          <p:cNvGrpSpPr/>
          <p:nvPr/>
        </p:nvGrpSpPr>
        <p:grpSpPr>
          <a:xfrm>
            <a:off x="4653171" y="1616625"/>
            <a:ext cx="1261440" cy="1606320"/>
            <a:chOff x="4653171" y="1616625"/>
            <a:chExt cx="1261440" cy="16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5C3BEF-0CD8-424E-BCF1-C7CF1EFCFEF4}"/>
                    </a:ext>
                  </a:extLst>
                </p14:cNvPr>
                <p14:cNvContentPartPr/>
                <p14:nvPr/>
              </p14:nvContentPartPr>
              <p14:xfrm>
                <a:off x="5051331" y="1860705"/>
                <a:ext cx="863280" cy="136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5C3BEF-0CD8-424E-BCF1-C7CF1EFCFE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33691" y="1843065"/>
                  <a:ext cx="89892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46342E-A405-4DF1-9EC2-3A4BB3740AB5}"/>
                    </a:ext>
                  </a:extLst>
                </p14:cNvPr>
                <p14:cNvContentPartPr/>
                <p14:nvPr/>
              </p14:nvContentPartPr>
              <p14:xfrm>
                <a:off x="4653171" y="1616625"/>
                <a:ext cx="931320" cy="126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46342E-A405-4DF1-9EC2-3A4BB3740A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35531" y="1598985"/>
                  <a:ext cx="966960" cy="129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8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167F7A-F6C8-4335-8965-9448757211AE}"/>
              </a:ext>
            </a:extLst>
          </p:cNvPr>
          <p:cNvGrpSpPr/>
          <p:nvPr/>
        </p:nvGrpSpPr>
        <p:grpSpPr>
          <a:xfrm>
            <a:off x="3410091" y="39105"/>
            <a:ext cx="5272200" cy="2206440"/>
            <a:chOff x="3410091" y="39105"/>
            <a:chExt cx="5272200" cy="22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8BFC64-294F-4676-BC10-59B9A0E562B4}"/>
                    </a:ext>
                  </a:extLst>
                </p14:cNvPr>
                <p14:cNvContentPartPr/>
                <p14:nvPr/>
              </p14:nvContentPartPr>
              <p14:xfrm>
                <a:off x="3410091" y="560745"/>
                <a:ext cx="538560" cy="71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8BFC64-294F-4676-BC10-59B9A0E562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2451" y="543105"/>
                  <a:ext cx="57420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4C6027-4632-4829-9729-BF99EC62D39D}"/>
                    </a:ext>
                  </a:extLst>
                </p14:cNvPr>
                <p14:cNvContentPartPr/>
                <p14:nvPr/>
              </p14:nvContentPartPr>
              <p14:xfrm>
                <a:off x="3485331" y="827145"/>
                <a:ext cx="389160" cy="19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4C6027-4632-4829-9729-BF99EC62D3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7691" y="809505"/>
                  <a:ext cx="424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8DC2D7-BAED-4E53-8D46-4081462BEA13}"/>
                    </a:ext>
                  </a:extLst>
                </p14:cNvPr>
                <p14:cNvContentPartPr/>
                <p14:nvPr/>
              </p14:nvContentPartPr>
              <p14:xfrm>
                <a:off x="3928851" y="581265"/>
                <a:ext cx="382680" cy="35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8DC2D7-BAED-4E53-8D46-4081462BEA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0851" y="563625"/>
                  <a:ext cx="4183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EB955F-C2EB-4773-8DA0-35F182BC14ED}"/>
                    </a:ext>
                  </a:extLst>
                </p14:cNvPr>
                <p14:cNvContentPartPr/>
                <p14:nvPr/>
              </p14:nvContentPartPr>
              <p14:xfrm>
                <a:off x="4255011" y="571185"/>
                <a:ext cx="402480" cy="28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EB955F-C2EB-4773-8DA0-35F182BC14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7011" y="553185"/>
                  <a:ext cx="438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53D8ED-0723-455B-B4CF-5707940FD729}"/>
                    </a:ext>
                  </a:extLst>
                </p14:cNvPr>
                <p14:cNvContentPartPr/>
                <p14:nvPr/>
              </p14:nvContentPartPr>
              <p14:xfrm>
                <a:off x="4725891" y="660825"/>
                <a:ext cx="153720" cy="168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53D8ED-0723-455B-B4CF-5707940FD7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7891" y="642825"/>
                  <a:ext cx="189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B6787B-0FDE-4E5F-9233-3E0A8946A4D7}"/>
                    </a:ext>
                  </a:extLst>
                </p14:cNvPr>
                <p14:cNvContentPartPr/>
                <p14:nvPr/>
              </p14:nvContentPartPr>
              <p14:xfrm>
                <a:off x="4662171" y="524745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B6787B-0FDE-4E5F-9233-3E0A8946A4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4171" y="507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2DE813-4246-4831-BC58-5BE0DFEB5ADD}"/>
                    </a:ext>
                  </a:extLst>
                </p14:cNvPr>
                <p14:cNvContentPartPr/>
                <p14:nvPr/>
              </p14:nvContentPartPr>
              <p14:xfrm>
                <a:off x="4928931" y="523665"/>
                <a:ext cx="636120" cy="64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2DE813-4246-4831-BC58-5BE0DFEB5A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1291" y="506025"/>
                  <a:ext cx="6717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6C5395-8FD4-48FD-B6E7-40016B0B45AE}"/>
                    </a:ext>
                  </a:extLst>
                </p14:cNvPr>
                <p14:cNvContentPartPr/>
                <p14:nvPr/>
              </p14:nvContentPartPr>
              <p14:xfrm>
                <a:off x="5449851" y="574785"/>
                <a:ext cx="525960" cy="28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6C5395-8FD4-48FD-B6E7-40016B0B45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31851" y="557145"/>
                  <a:ext cx="561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6E0243-CE2D-458C-AB6E-43F1CFC5127C}"/>
                    </a:ext>
                  </a:extLst>
                </p14:cNvPr>
                <p14:cNvContentPartPr/>
                <p14:nvPr/>
              </p14:nvContentPartPr>
              <p14:xfrm>
                <a:off x="6074451" y="381465"/>
                <a:ext cx="686160" cy="26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6E0243-CE2D-458C-AB6E-43F1CFC512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6811" y="363825"/>
                  <a:ext cx="721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24F909-A314-426F-A102-E81BF7C439BE}"/>
                    </a:ext>
                  </a:extLst>
                </p14:cNvPr>
                <p14:cNvContentPartPr/>
                <p14:nvPr/>
              </p14:nvContentPartPr>
              <p14:xfrm>
                <a:off x="7014411" y="315585"/>
                <a:ext cx="345960" cy="28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24F909-A314-426F-A102-E81BF7C439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6411" y="297585"/>
                  <a:ext cx="381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D7E934-9006-4E99-814D-61DD00DA25BD}"/>
                    </a:ext>
                  </a:extLst>
                </p14:cNvPr>
                <p14:cNvContentPartPr/>
                <p14:nvPr/>
              </p14:nvContentPartPr>
              <p14:xfrm>
                <a:off x="7387371" y="350505"/>
                <a:ext cx="292320" cy="17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D7E934-9006-4E99-814D-61DD00DA2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69371" y="332865"/>
                  <a:ext cx="32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C8C137-B243-4C4E-8436-B52D10332495}"/>
                    </a:ext>
                  </a:extLst>
                </p14:cNvPr>
                <p14:cNvContentPartPr/>
                <p14:nvPr/>
              </p14:nvContentPartPr>
              <p14:xfrm>
                <a:off x="7740891" y="198945"/>
                <a:ext cx="243720" cy="176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C8C137-B243-4C4E-8436-B52D103324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22891" y="180945"/>
                  <a:ext cx="279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9CD56F-2E15-4870-B8EF-8AA8AF51FF85}"/>
                    </a:ext>
                  </a:extLst>
                </p14:cNvPr>
                <p14:cNvContentPartPr/>
                <p14:nvPr/>
              </p14:nvContentPartPr>
              <p14:xfrm>
                <a:off x="7658451" y="280305"/>
                <a:ext cx="181800" cy="5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9CD56F-2E15-4870-B8EF-8AA8AF51FF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40811" y="262305"/>
                  <a:ext cx="217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74EEF8-1AF5-4A74-B56C-CD0B5CA34B74}"/>
                    </a:ext>
                  </a:extLst>
                </p14:cNvPr>
                <p14:cNvContentPartPr/>
                <p14:nvPr/>
              </p14:nvContentPartPr>
              <p14:xfrm>
                <a:off x="8173971" y="39105"/>
                <a:ext cx="173160" cy="48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74EEF8-1AF5-4A74-B56C-CD0B5CA34B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5971" y="21105"/>
                  <a:ext cx="2088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5AD068-5690-4BE2-A761-846148FF35D6}"/>
                    </a:ext>
                  </a:extLst>
                </p14:cNvPr>
                <p14:cNvContentPartPr/>
                <p14:nvPr/>
              </p14:nvContentPartPr>
              <p14:xfrm>
                <a:off x="3564531" y="606465"/>
                <a:ext cx="5117760" cy="163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5AD068-5690-4BE2-A761-846148FF35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6891" y="588465"/>
                  <a:ext cx="5153400" cy="16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325772-480D-4103-9A8E-4407B7C607FA}"/>
                    </a:ext>
                  </a:extLst>
                </p14:cNvPr>
                <p14:cNvContentPartPr/>
                <p14:nvPr/>
              </p14:nvContentPartPr>
              <p14:xfrm>
                <a:off x="4182291" y="747585"/>
                <a:ext cx="3737520" cy="95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325772-480D-4103-9A8E-4407B7C607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4651" y="729585"/>
                  <a:ext cx="3773160" cy="990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4488647-A6F4-4BB7-82AE-E5183C5A748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9816" y="2511945"/>
            <a:ext cx="8134350" cy="2647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E50C7B-A8C6-4FCF-804E-0C9DB8AC6C00}"/>
                  </a:ext>
                </a:extLst>
              </p14:cNvPr>
              <p14:cNvContentPartPr/>
              <p14:nvPr/>
            </p14:nvContentPartPr>
            <p14:xfrm>
              <a:off x="7504371" y="3720465"/>
              <a:ext cx="135000" cy="561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E50C7B-A8C6-4FCF-804E-0C9DB8AC6C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86731" y="3702825"/>
                <a:ext cx="1706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DFC1A3B-6696-484E-B825-BDE4E2A34DEA}"/>
                  </a:ext>
                </a:extLst>
              </p14:cNvPr>
              <p14:cNvContentPartPr/>
              <p14:nvPr/>
            </p14:nvContentPartPr>
            <p14:xfrm>
              <a:off x="9460611" y="3615345"/>
              <a:ext cx="588960" cy="47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DFC1A3B-6696-484E-B825-BDE4E2A34DE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42611" y="3597705"/>
                <a:ext cx="624600" cy="5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6726B5C-C1BA-47FC-9E16-2A2CEE6C6F3B}"/>
              </a:ext>
            </a:extLst>
          </p:cNvPr>
          <p:cNvGrpSpPr/>
          <p:nvPr/>
        </p:nvGrpSpPr>
        <p:grpSpPr>
          <a:xfrm>
            <a:off x="8707851" y="4845825"/>
            <a:ext cx="1037880" cy="1149120"/>
            <a:chOff x="8707851" y="4845825"/>
            <a:chExt cx="1037880" cy="11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366787-4E9A-4707-B26D-344FBCFC4D47}"/>
                    </a:ext>
                  </a:extLst>
                </p14:cNvPr>
                <p14:cNvContentPartPr/>
                <p14:nvPr/>
              </p14:nvContentPartPr>
              <p14:xfrm>
                <a:off x="8953731" y="4917825"/>
                <a:ext cx="410400" cy="65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366787-4E9A-4707-B26D-344FBCFC4D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5731" y="4900185"/>
                  <a:ext cx="44604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C38868-8CC2-43D8-B193-1EEA3F1BE410}"/>
                    </a:ext>
                  </a:extLst>
                </p14:cNvPr>
                <p14:cNvContentPartPr/>
                <p14:nvPr/>
              </p14:nvContentPartPr>
              <p14:xfrm>
                <a:off x="8707851" y="4845825"/>
                <a:ext cx="1037880" cy="114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C38868-8CC2-43D8-B193-1EEA3F1BE41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89851" y="4828185"/>
                  <a:ext cx="1073520" cy="11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3FF0ED-CD9E-4738-B9EB-713FE2B195A4}"/>
                  </a:ext>
                </a:extLst>
              </p14:cNvPr>
              <p14:cNvContentPartPr/>
              <p14:nvPr/>
            </p14:nvContentPartPr>
            <p14:xfrm>
              <a:off x="7284051" y="3374865"/>
              <a:ext cx="651600" cy="1024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3FF0ED-CD9E-4738-B9EB-713FE2B195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66411" y="3356865"/>
                <a:ext cx="68724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97CFBC-AA8D-4300-A6C1-4ECB1B167F3B}"/>
                  </a:ext>
                </a:extLst>
              </p14:cNvPr>
              <p14:cNvContentPartPr/>
              <p14:nvPr/>
            </p14:nvContentPartPr>
            <p14:xfrm>
              <a:off x="9311931" y="3240585"/>
              <a:ext cx="1057680" cy="87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97CFBC-AA8D-4300-A6C1-4ECB1B167F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93931" y="3222945"/>
                <a:ext cx="1093320" cy="9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A16E3F3-9FBF-4817-B41D-37240C2D736B}"/>
              </a:ext>
            </a:extLst>
          </p:cNvPr>
          <p:cNvGrpSpPr/>
          <p:nvPr/>
        </p:nvGrpSpPr>
        <p:grpSpPr>
          <a:xfrm>
            <a:off x="620184" y="547289"/>
            <a:ext cx="1904400" cy="1992240"/>
            <a:chOff x="620184" y="547289"/>
            <a:chExt cx="190440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4A734D-BFE4-4E3F-8C4F-4269079EE0FD}"/>
                    </a:ext>
                  </a:extLst>
                </p14:cNvPr>
                <p14:cNvContentPartPr/>
                <p14:nvPr/>
              </p14:nvContentPartPr>
              <p14:xfrm>
                <a:off x="620184" y="1279169"/>
                <a:ext cx="768240" cy="120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4A734D-BFE4-4E3F-8C4F-4269079EE0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2184" y="1261529"/>
                  <a:ext cx="80388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535618-1138-4A40-8693-02D1FB5F6351}"/>
                    </a:ext>
                  </a:extLst>
                </p14:cNvPr>
                <p14:cNvContentPartPr/>
                <p14:nvPr/>
              </p14:nvContentPartPr>
              <p14:xfrm>
                <a:off x="1036344" y="1931849"/>
                <a:ext cx="799560" cy="60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535618-1138-4A40-8693-02D1FB5F63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8704" y="1914209"/>
                  <a:ext cx="8352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721852-4F47-4823-A4E4-23E047837656}"/>
                    </a:ext>
                  </a:extLst>
                </p14:cNvPr>
                <p14:cNvContentPartPr/>
                <p14:nvPr/>
              </p14:nvContentPartPr>
              <p14:xfrm>
                <a:off x="1205904" y="1078649"/>
                <a:ext cx="690480" cy="793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721852-4F47-4823-A4E4-23E0478376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7904" y="1061009"/>
                  <a:ext cx="72612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44DD94-BBC2-4BFF-8A9F-DF45C8CBA9D9}"/>
                    </a:ext>
                  </a:extLst>
                </p14:cNvPr>
                <p14:cNvContentPartPr/>
                <p14:nvPr/>
              </p14:nvContentPartPr>
              <p14:xfrm>
                <a:off x="1914744" y="966329"/>
                <a:ext cx="228600" cy="34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44DD94-BBC2-4BFF-8A9F-DF45C8CBA9D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97104" y="948329"/>
                  <a:ext cx="264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5A683C-592D-4C00-A5FE-E5A1A252339B}"/>
                    </a:ext>
                  </a:extLst>
                </p14:cNvPr>
                <p14:cNvContentPartPr/>
                <p14:nvPr/>
              </p14:nvContentPartPr>
              <p14:xfrm>
                <a:off x="2130384" y="938609"/>
                <a:ext cx="360" cy="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5A683C-592D-4C00-A5FE-E5A1A25233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12384" y="920609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D53DF4-FC01-4F4F-BC71-463D3766FFFF}"/>
                    </a:ext>
                  </a:extLst>
                </p14:cNvPr>
                <p14:cNvContentPartPr/>
                <p14:nvPr/>
              </p14:nvContentPartPr>
              <p14:xfrm>
                <a:off x="2262144" y="1074329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D53DF4-FC01-4F4F-BC71-463D3766FF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4144" y="10563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650B36-8F7F-4F68-AC67-D05346B7B1E5}"/>
                    </a:ext>
                  </a:extLst>
                </p14:cNvPr>
                <p14:cNvContentPartPr/>
                <p14:nvPr/>
              </p14:nvContentPartPr>
              <p14:xfrm>
                <a:off x="2220024" y="547289"/>
                <a:ext cx="304560" cy="33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650B36-8F7F-4F68-AC67-D05346B7B1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2024" y="529289"/>
                  <a:ext cx="340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68B80B-9F73-4B94-A57C-051F6B272932}"/>
                  </a:ext>
                </a:extLst>
              </p14:cNvPr>
              <p14:cNvContentPartPr/>
              <p14:nvPr/>
            </p14:nvContentPartPr>
            <p14:xfrm>
              <a:off x="612531" y="4138425"/>
              <a:ext cx="5141520" cy="1345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68B80B-9F73-4B94-A57C-051F6B2729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4531" y="4120425"/>
                <a:ext cx="5177160" cy="13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16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69020E-29D0-4E5A-822A-90C42F422309}"/>
                  </a:ext>
                </a:extLst>
              </p14:cNvPr>
              <p14:cNvContentPartPr/>
              <p14:nvPr/>
            </p14:nvContentPartPr>
            <p14:xfrm>
              <a:off x="821691" y="1290105"/>
              <a:ext cx="11774880" cy="1309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69020E-29D0-4E5A-822A-90C42F4223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691" y="1272105"/>
                <a:ext cx="1181052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C12E2C-9299-4C9E-BFC7-64566F671191}"/>
                  </a:ext>
                </a:extLst>
              </p14:cNvPr>
              <p14:cNvContentPartPr/>
              <p14:nvPr/>
            </p14:nvContentPartPr>
            <p14:xfrm>
              <a:off x="244251" y="2940705"/>
              <a:ext cx="1170720" cy="1015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C12E2C-9299-4C9E-BFC7-64566F671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251" y="2923065"/>
                <a:ext cx="12063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9FFBD75-23A2-4802-B8EC-A7389BF72056}"/>
                  </a:ext>
                </a:extLst>
              </p14:cNvPr>
              <p14:cNvContentPartPr/>
              <p14:nvPr/>
            </p14:nvContentPartPr>
            <p14:xfrm>
              <a:off x="10546731" y="4996305"/>
              <a:ext cx="780840" cy="610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9FFBD75-23A2-4802-B8EC-A7389BF720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29091" y="4978665"/>
                <a:ext cx="816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6C50511-8F7A-4C74-AD05-1554FECA8B9F}"/>
                  </a:ext>
                </a:extLst>
              </p14:cNvPr>
              <p14:cNvContentPartPr/>
              <p14:nvPr/>
            </p14:nvContentPartPr>
            <p14:xfrm>
              <a:off x="5839011" y="2788065"/>
              <a:ext cx="681480" cy="3041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6C50511-8F7A-4C74-AD05-1554FECA8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1371" y="2770065"/>
                <a:ext cx="717120" cy="30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B8E55D3-B1D0-4B90-85C6-C1D2C7F521FA}"/>
                  </a:ext>
                </a:extLst>
              </p14:cNvPr>
              <p14:cNvContentPartPr/>
              <p14:nvPr/>
            </p14:nvContentPartPr>
            <p14:xfrm>
              <a:off x="6381531" y="5930145"/>
              <a:ext cx="337320" cy="361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B8E55D3-B1D0-4B90-85C6-C1D2C7F521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3531" y="5912145"/>
                <a:ext cx="3729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9B5CB6-2E34-4915-B2F0-A59FE82E48DD}"/>
                  </a:ext>
                </a:extLst>
              </p14:cNvPr>
              <p14:cNvContentPartPr/>
              <p14:nvPr/>
            </p14:nvContentPartPr>
            <p14:xfrm>
              <a:off x="4842891" y="2498625"/>
              <a:ext cx="2058840" cy="594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9B5CB6-2E34-4915-B2F0-A59FE82E48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4891" y="2480625"/>
                <a:ext cx="20944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23BBD95-275A-42CA-AB80-04F48266D82B}"/>
                  </a:ext>
                </a:extLst>
              </p14:cNvPr>
              <p14:cNvContentPartPr/>
              <p14:nvPr/>
            </p14:nvContentPartPr>
            <p14:xfrm>
              <a:off x="3132171" y="2768625"/>
              <a:ext cx="6064920" cy="3215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23BBD95-275A-42CA-AB80-04F48266D8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4531" y="2750625"/>
                <a:ext cx="6100560" cy="32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ABBFA3A-1108-4758-823C-9EE313962D93}"/>
              </a:ext>
            </a:extLst>
          </p:cNvPr>
          <p:cNvGrpSpPr/>
          <p:nvPr/>
        </p:nvGrpSpPr>
        <p:grpSpPr>
          <a:xfrm>
            <a:off x="-63189" y="146745"/>
            <a:ext cx="11952720" cy="6045840"/>
            <a:chOff x="-63189" y="146745"/>
            <a:chExt cx="11952720" cy="60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4FCB4D-4863-4014-93BA-A3B7A8D78510}"/>
                    </a:ext>
                  </a:extLst>
                </p14:cNvPr>
                <p14:cNvContentPartPr/>
                <p14:nvPr/>
              </p14:nvContentPartPr>
              <p14:xfrm>
                <a:off x="1543131" y="549225"/>
                <a:ext cx="96480" cy="50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4FCB4D-4863-4014-93BA-A3B7A8D785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5131" y="531225"/>
                  <a:ext cx="1321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D51F9B-1BD5-4AD8-8A3E-8A8076376E3F}"/>
                    </a:ext>
                  </a:extLst>
                </p14:cNvPr>
                <p14:cNvContentPartPr/>
                <p14:nvPr/>
              </p14:nvContentPartPr>
              <p14:xfrm>
                <a:off x="1520451" y="460665"/>
                <a:ext cx="430200" cy="71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D51F9B-1BD5-4AD8-8A3E-8A8076376E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02811" y="443025"/>
                  <a:ext cx="4658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8DA6AD-AFDF-4C17-ACDE-902CBF4AE46F}"/>
                    </a:ext>
                  </a:extLst>
                </p14:cNvPr>
                <p14:cNvContentPartPr/>
                <p14:nvPr/>
              </p14:nvContentPartPr>
              <p14:xfrm>
                <a:off x="2009691" y="696825"/>
                <a:ext cx="26640" cy="5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8DA6AD-AFDF-4C17-ACDE-902CBF4AE4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1691" y="678825"/>
                  <a:ext cx="62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C88610-99CA-4986-9E84-5628F3E4903B}"/>
                    </a:ext>
                  </a:extLst>
                </p14:cNvPr>
                <p14:cNvContentPartPr/>
                <p14:nvPr/>
              </p14:nvContentPartPr>
              <p14:xfrm>
                <a:off x="1909971" y="579105"/>
                <a:ext cx="360" cy="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C88610-99CA-4986-9E84-5628F3E490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91971" y="56110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529340-F04B-4396-848E-9BCE6DC05AEC}"/>
                    </a:ext>
                  </a:extLst>
                </p14:cNvPr>
                <p14:cNvContentPartPr/>
                <p14:nvPr/>
              </p14:nvContentPartPr>
              <p14:xfrm>
                <a:off x="2172411" y="624105"/>
                <a:ext cx="170640" cy="19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529340-F04B-4396-848E-9BCE6DC05A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411" y="606105"/>
                  <a:ext cx="206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971709-283C-4877-97FC-6D000E7D9A82}"/>
                    </a:ext>
                  </a:extLst>
                </p14:cNvPr>
                <p14:cNvContentPartPr/>
                <p14:nvPr/>
              </p14:nvContentPartPr>
              <p14:xfrm>
                <a:off x="2418291" y="424305"/>
                <a:ext cx="144360" cy="34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971709-283C-4877-97FC-6D000E7D9A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00651" y="406665"/>
                  <a:ext cx="180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608501-2414-4138-AEE9-E3D43B701E77}"/>
                    </a:ext>
                  </a:extLst>
                </p14:cNvPr>
                <p14:cNvContentPartPr/>
                <p14:nvPr/>
              </p14:nvContentPartPr>
              <p14:xfrm>
                <a:off x="2471211" y="389025"/>
                <a:ext cx="482400" cy="35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608501-2414-4138-AEE9-E3D43B701E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3211" y="371385"/>
                  <a:ext cx="518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D4878C-2826-4284-B8A4-14F01DC91FDC}"/>
                    </a:ext>
                  </a:extLst>
                </p14:cNvPr>
                <p14:cNvContentPartPr/>
                <p14:nvPr/>
              </p14:nvContentPartPr>
              <p14:xfrm>
                <a:off x="2507931" y="488745"/>
                <a:ext cx="15408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D4878C-2826-4284-B8A4-14F01DC91F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9931" y="470745"/>
                  <a:ext cx="189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5AAA60-7C31-4367-A45A-FF41B14AA0FD}"/>
                    </a:ext>
                  </a:extLst>
                </p14:cNvPr>
                <p14:cNvContentPartPr/>
                <p14:nvPr/>
              </p14:nvContentPartPr>
              <p14:xfrm>
                <a:off x="3421971" y="616545"/>
                <a:ext cx="416160" cy="11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5AAA60-7C31-4367-A45A-FF41B14AA0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4331" y="598905"/>
                  <a:ext cx="451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8B6F6E-A097-49D5-B851-92AE2AA3353E}"/>
                    </a:ext>
                  </a:extLst>
                </p14:cNvPr>
                <p14:cNvContentPartPr/>
                <p14:nvPr/>
              </p14:nvContentPartPr>
              <p14:xfrm>
                <a:off x="4001211" y="298305"/>
                <a:ext cx="304560" cy="35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8B6F6E-A097-49D5-B851-92AE2AA335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3571" y="280665"/>
                  <a:ext cx="340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49F0A5-094C-46B3-910C-0A2F85760044}"/>
                    </a:ext>
                  </a:extLst>
                </p14:cNvPr>
                <p14:cNvContentPartPr/>
                <p14:nvPr/>
              </p14:nvContentPartPr>
              <p14:xfrm>
                <a:off x="3892491" y="297945"/>
                <a:ext cx="903600" cy="61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49F0A5-094C-46B3-910C-0A2F857600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4851" y="280305"/>
                  <a:ext cx="9392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862562-293E-43BC-87EC-2C30930ECD45}"/>
                    </a:ext>
                  </a:extLst>
                </p14:cNvPr>
                <p14:cNvContentPartPr/>
                <p14:nvPr/>
              </p14:nvContentPartPr>
              <p14:xfrm>
                <a:off x="4783851" y="449145"/>
                <a:ext cx="961920" cy="576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862562-293E-43BC-87EC-2C30930ECD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5851" y="431145"/>
                  <a:ext cx="9975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458E65-AA5B-47CF-8A23-742DA1555380}"/>
                    </a:ext>
                  </a:extLst>
                </p14:cNvPr>
                <p14:cNvContentPartPr/>
                <p14:nvPr/>
              </p14:nvContentPartPr>
              <p14:xfrm>
                <a:off x="5639571" y="551745"/>
                <a:ext cx="334080" cy="17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458E65-AA5B-47CF-8A23-742DA15553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21571" y="534105"/>
                  <a:ext cx="369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22C96E-5C79-44DF-A666-0C7F17664BCA}"/>
                    </a:ext>
                  </a:extLst>
                </p14:cNvPr>
                <p14:cNvContentPartPr/>
                <p14:nvPr/>
              </p14:nvContentPartPr>
              <p14:xfrm>
                <a:off x="5993091" y="434025"/>
                <a:ext cx="314640" cy="54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22C96E-5C79-44DF-A666-0C7F17664B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5451" y="416385"/>
                  <a:ext cx="3502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C07964-F003-4E02-BC79-F874E8733AFA}"/>
                    </a:ext>
                  </a:extLst>
                </p14:cNvPr>
                <p14:cNvContentPartPr/>
                <p14:nvPr/>
              </p14:nvContentPartPr>
              <p14:xfrm>
                <a:off x="6300891" y="497385"/>
                <a:ext cx="468360" cy="36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C07964-F003-4E02-BC79-F874E8733A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82891" y="479745"/>
                  <a:ext cx="504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45199C-7451-4D6F-9CE4-8D42CA48192B}"/>
                    </a:ext>
                  </a:extLst>
                </p14:cNvPr>
                <p14:cNvContentPartPr/>
                <p14:nvPr/>
              </p14:nvContentPartPr>
              <p14:xfrm>
                <a:off x="6263811" y="579105"/>
                <a:ext cx="254520" cy="7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45199C-7451-4D6F-9CE4-8D42CA4819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6171" y="561105"/>
                  <a:ext cx="290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A3399E-63CA-4757-BE06-D64836B92D28}"/>
                    </a:ext>
                  </a:extLst>
                </p14:cNvPr>
                <p14:cNvContentPartPr/>
                <p14:nvPr/>
              </p14:nvContentPartPr>
              <p14:xfrm>
                <a:off x="7231491" y="313425"/>
                <a:ext cx="443880" cy="84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A3399E-63CA-4757-BE06-D64836B92D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3491" y="295425"/>
                  <a:ext cx="4795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F93756-3C4C-4DCD-8FDE-369607D12182}"/>
                    </a:ext>
                  </a:extLst>
                </p14:cNvPr>
                <p14:cNvContentPartPr/>
                <p14:nvPr/>
              </p14:nvContentPartPr>
              <p14:xfrm>
                <a:off x="7595451" y="435825"/>
                <a:ext cx="433800" cy="48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F93756-3C4C-4DCD-8FDE-369607D121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77811" y="417825"/>
                  <a:ext cx="469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A990CB-8DA2-41AF-9190-BFDA230C7F06}"/>
                    </a:ext>
                  </a:extLst>
                </p14:cNvPr>
                <p14:cNvContentPartPr/>
                <p14:nvPr/>
              </p14:nvContentPartPr>
              <p14:xfrm>
                <a:off x="8189811" y="489825"/>
                <a:ext cx="451440" cy="27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A990CB-8DA2-41AF-9190-BFDA230C7F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72171" y="472185"/>
                  <a:ext cx="487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B444D8-D020-4E63-8851-351755FDFF40}"/>
                    </a:ext>
                  </a:extLst>
                </p14:cNvPr>
                <p14:cNvContentPartPr/>
                <p14:nvPr/>
              </p14:nvContentPartPr>
              <p14:xfrm>
                <a:off x="8753571" y="307665"/>
                <a:ext cx="571320" cy="44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B444D8-D020-4E63-8851-351755FDFF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35931" y="289665"/>
                  <a:ext cx="6069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65EA81-427B-4747-9E47-9538502D7F51}"/>
                    </a:ext>
                  </a:extLst>
                </p14:cNvPr>
                <p14:cNvContentPartPr/>
                <p14:nvPr/>
              </p14:nvContentPartPr>
              <p14:xfrm>
                <a:off x="9389691" y="146745"/>
                <a:ext cx="1688040" cy="81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65EA81-427B-4747-9E47-9538502D7F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72051" y="129105"/>
                  <a:ext cx="172368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C96A90-8ED7-4A53-8F66-8C7EDA10A269}"/>
                    </a:ext>
                  </a:extLst>
                </p14:cNvPr>
                <p14:cNvContentPartPr/>
                <p14:nvPr/>
              </p14:nvContentPartPr>
              <p14:xfrm>
                <a:off x="1861011" y="937665"/>
                <a:ext cx="1113120" cy="95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C96A90-8ED7-4A53-8F66-8C7EDA10A2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43011" y="920025"/>
                  <a:ext cx="114876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18BA59-9222-439C-803F-C194659578B7}"/>
                    </a:ext>
                  </a:extLst>
                </p14:cNvPr>
                <p14:cNvContentPartPr/>
                <p14:nvPr/>
              </p14:nvContentPartPr>
              <p14:xfrm>
                <a:off x="2806011" y="1511145"/>
                <a:ext cx="264960" cy="2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18BA59-9222-439C-803F-C194659578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8371" y="1493145"/>
                  <a:ext cx="300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F9AF0C-1BD0-45B3-A221-6365234B1416}"/>
                    </a:ext>
                  </a:extLst>
                </p14:cNvPr>
                <p14:cNvContentPartPr/>
                <p14:nvPr/>
              </p14:nvContentPartPr>
              <p14:xfrm>
                <a:off x="3578211" y="1217385"/>
                <a:ext cx="1086840" cy="614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F9AF0C-1BD0-45B3-A221-6365234B14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0571" y="1199745"/>
                  <a:ext cx="11224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9215A2-E4DC-484A-A52E-6FEAF25811F1}"/>
                    </a:ext>
                  </a:extLst>
                </p14:cNvPr>
                <p14:cNvContentPartPr/>
                <p14:nvPr/>
              </p14:nvContentPartPr>
              <p14:xfrm>
                <a:off x="4924971" y="1622025"/>
                <a:ext cx="7200" cy="43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9215A2-E4DC-484A-A52E-6FEAF25811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6971" y="1604385"/>
                  <a:ext cx="42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A76012-1EAA-467E-9BA3-14309B14CE2A}"/>
                    </a:ext>
                  </a:extLst>
                </p14:cNvPr>
                <p14:cNvContentPartPr/>
                <p14:nvPr/>
              </p14:nvContentPartPr>
              <p14:xfrm>
                <a:off x="5111811" y="1348425"/>
                <a:ext cx="561600" cy="35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A76012-1EAA-467E-9BA3-14309B14CE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93811" y="1330785"/>
                  <a:ext cx="597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025020-3E42-4F41-80EC-5FE70C12D55D}"/>
                    </a:ext>
                  </a:extLst>
                </p14:cNvPr>
                <p14:cNvContentPartPr/>
                <p14:nvPr/>
              </p14:nvContentPartPr>
              <p14:xfrm>
                <a:off x="2644011" y="3394665"/>
                <a:ext cx="694800" cy="279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025020-3E42-4F41-80EC-5FE70C12D5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26011" y="3377025"/>
                  <a:ext cx="730440" cy="28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8B57D1-2274-4945-A0EF-2261203742C5}"/>
                    </a:ext>
                  </a:extLst>
                </p14:cNvPr>
                <p14:cNvContentPartPr/>
                <p14:nvPr/>
              </p14:nvContentPartPr>
              <p14:xfrm>
                <a:off x="1267011" y="5445585"/>
                <a:ext cx="8388720" cy="74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8B57D1-2274-4945-A0EF-2261203742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49011" y="5427945"/>
                  <a:ext cx="84243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DB8FEE5-3512-4BAC-80C5-B9DD44926784}"/>
                    </a:ext>
                  </a:extLst>
                </p14:cNvPr>
                <p14:cNvContentPartPr/>
                <p14:nvPr/>
              </p14:nvContentPartPr>
              <p14:xfrm>
                <a:off x="8940771" y="1749825"/>
                <a:ext cx="1159560" cy="125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DB8FEE5-3512-4BAC-80C5-B9DD449267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3131" y="1732185"/>
                  <a:ext cx="1195200" cy="12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51FA68-266A-48BD-A17F-EFCA806C4AF4}"/>
                    </a:ext>
                  </a:extLst>
                </p14:cNvPr>
                <p14:cNvContentPartPr/>
                <p14:nvPr/>
              </p14:nvContentPartPr>
              <p14:xfrm>
                <a:off x="10143891" y="2097945"/>
                <a:ext cx="666720" cy="47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51FA68-266A-48BD-A17F-EFCA806C4A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6251" y="2080305"/>
                  <a:ext cx="702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121810-337F-4A7C-AA1C-F4F473BD42F2}"/>
                    </a:ext>
                  </a:extLst>
                </p14:cNvPr>
                <p14:cNvContentPartPr/>
                <p14:nvPr/>
              </p14:nvContentPartPr>
              <p14:xfrm>
                <a:off x="10655811" y="1828665"/>
                <a:ext cx="238680" cy="64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121810-337F-4A7C-AA1C-F4F473BD42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37811" y="1810665"/>
                  <a:ext cx="2743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60CCF5-D800-418E-8CDA-EEFC865D37E5}"/>
                    </a:ext>
                  </a:extLst>
                </p14:cNvPr>
                <p14:cNvContentPartPr/>
                <p14:nvPr/>
              </p14:nvContentPartPr>
              <p14:xfrm>
                <a:off x="10800531" y="1737945"/>
                <a:ext cx="320040" cy="55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60CCF5-D800-418E-8CDA-EEFC865D37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82531" y="1719945"/>
                  <a:ext cx="3556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1F8813-AA4F-4E1B-8D11-B0B9ED44AA57}"/>
                    </a:ext>
                  </a:extLst>
                </p14:cNvPr>
                <p14:cNvContentPartPr/>
                <p14:nvPr/>
              </p14:nvContentPartPr>
              <p14:xfrm>
                <a:off x="9985851" y="2606985"/>
                <a:ext cx="466200" cy="68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1F8813-AA4F-4E1B-8D11-B0B9ED44AA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67851" y="2589345"/>
                  <a:ext cx="5018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C3E074-EED8-4940-B800-98F2A4F3E81B}"/>
                    </a:ext>
                  </a:extLst>
                </p14:cNvPr>
                <p14:cNvContentPartPr/>
                <p14:nvPr/>
              </p14:nvContentPartPr>
              <p14:xfrm>
                <a:off x="10075851" y="2745945"/>
                <a:ext cx="1074600" cy="56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C3E074-EED8-4940-B800-98F2A4F3E8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58211" y="2728305"/>
                  <a:ext cx="11102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977811-3DC8-413E-9CE8-EF13B753CC31}"/>
                    </a:ext>
                  </a:extLst>
                </p14:cNvPr>
                <p14:cNvContentPartPr/>
                <p14:nvPr/>
              </p14:nvContentPartPr>
              <p14:xfrm>
                <a:off x="10968291" y="2533545"/>
                <a:ext cx="366840" cy="36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977811-3DC8-413E-9CE8-EF13B753CC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50651" y="2515905"/>
                  <a:ext cx="402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DFBBE4-798A-49BA-9DCD-6FB3A3C2792A}"/>
                    </a:ext>
                  </a:extLst>
                </p14:cNvPr>
                <p14:cNvContentPartPr/>
                <p14:nvPr/>
              </p14:nvContentPartPr>
              <p14:xfrm>
                <a:off x="10621251" y="3320145"/>
                <a:ext cx="834120" cy="61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DFBBE4-798A-49BA-9DCD-6FB3A3C279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03611" y="3302505"/>
                  <a:ext cx="8697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B25022-EDF3-4464-A60B-C80BAB26309D}"/>
                    </a:ext>
                  </a:extLst>
                </p14:cNvPr>
                <p14:cNvContentPartPr/>
                <p14:nvPr/>
              </p14:nvContentPartPr>
              <p14:xfrm>
                <a:off x="11397771" y="3042945"/>
                <a:ext cx="222120" cy="34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B25022-EDF3-4464-A60B-C80BAB2630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80131" y="3024945"/>
                  <a:ext cx="257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3D7CBC-FDBE-422C-9EFD-F894BA239F91}"/>
                    </a:ext>
                  </a:extLst>
                </p14:cNvPr>
                <p14:cNvContentPartPr/>
                <p14:nvPr/>
              </p14:nvContentPartPr>
              <p14:xfrm>
                <a:off x="11613051" y="2980305"/>
                <a:ext cx="276480" cy="37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3D7CBC-FDBE-422C-9EFD-F894BA239F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95051" y="2962665"/>
                  <a:ext cx="312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07096F-18E8-487E-8DFF-D1CAF3EF0EE4}"/>
                    </a:ext>
                  </a:extLst>
                </p14:cNvPr>
                <p14:cNvContentPartPr/>
                <p14:nvPr/>
              </p14:nvContentPartPr>
              <p14:xfrm>
                <a:off x="3231891" y="2753145"/>
                <a:ext cx="6825600" cy="3231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07096F-18E8-487E-8DFF-D1CAF3EF0E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13891" y="2735145"/>
                  <a:ext cx="6861240" cy="32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EC788C-CE9A-4018-BD3B-5CDE142E519C}"/>
                    </a:ext>
                  </a:extLst>
                </p14:cNvPr>
                <p14:cNvContentPartPr/>
                <p14:nvPr/>
              </p14:nvContentPartPr>
              <p14:xfrm>
                <a:off x="9324531" y="5199705"/>
                <a:ext cx="1061280" cy="36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EC788C-CE9A-4018-BD3B-5CDE142E51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06891" y="5181705"/>
                  <a:ext cx="1096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545596-E7DB-4855-9AE8-65C35FF1FA62}"/>
                    </a:ext>
                  </a:extLst>
                </p14:cNvPr>
                <p14:cNvContentPartPr/>
                <p14:nvPr/>
              </p14:nvContentPartPr>
              <p14:xfrm>
                <a:off x="2296251" y="2578905"/>
                <a:ext cx="883080" cy="112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545596-E7DB-4855-9AE8-65C35FF1FA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8611" y="2561265"/>
                  <a:ext cx="91872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C6A108-6E58-4D3C-896E-C8F50DAB54EE}"/>
                    </a:ext>
                  </a:extLst>
                </p14:cNvPr>
                <p14:cNvContentPartPr/>
                <p14:nvPr/>
              </p14:nvContentPartPr>
              <p14:xfrm>
                <a:off x="1638171" y="2767545"/>
                <a:ext cx="415440" cy="97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C6A108-6E58-4D3C-896E-C8F50DAB54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20531" y="2749545"/>
                  <a:ext cx="45108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E42275-430A-4105-96EF-69BD631323AD}"/>
                    </a:ext>
                  </a:extLst>
                </p14:cNvPr>
                <p14:cNvContentPartPr/>
                <p14:nvPr/>
              </p14:nvContentPartPr>
              <p14:xfrm>
                <a:off x="5295771" y="3114225"/>
                <a:ext cx="726120" cy="243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E42275-430A-4105-96EF-69BD631323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78131" y="3096225"/>
                  <a:ext cx="761760" cy="24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8A8BA74-0F09-4E22-A04D-CBD05AFA8C65}"/>
                    </a:ext>
                  </a:extLst>
                </p14:cNvPr>
                <p14:cNvContentPartPr/>
                <p14:nvPr/>
              </p14:nvContentPartPr>
              <p14:xfrm>
                <a:off x="4770891" y="3693465"/>
                <a:ext cx="499320" cy="1710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8A8BA74-0F09-4E22-A04D-CBD05AFA8C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53251" y="3675465"/>
                  <a:ext cx="534960" cy="17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B13E99-E1A7-49AB-A181-F6A9311E4048}"/>
                    </a:ext>
                  </a:extLst>
                </p14:cNvPr>
                <p14:cNvContentPartPr/>
                <p14:nvPr/>
              </p14:nvContentPartPr>
              <p14:xfrm>
                <a:off x="4357971" y="4797945"/>
                <a:ext cx="161280" cy="110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B13E99-E1A7-49AB-A181-F6A9311E40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40331" y="4780305"/>
                  <a:ext cx="19692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905EE4-9F38-4BA2-A3EC-F3F24CB2F0BF}"/>
                    </a:ext>
                  </a:extLst>
                </p14:cNvPr>
                <p14:cNvContentPartPr/>
                <p14:nvPr/>
              </p14:nvContentPartPr>
              <p14:xfrm>
                <a:off x="3747771" y="5558265"/>
                <a:ext cx="137880" cy="216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905EE4-9F38-4BA2-A3EC-F3F24CB2F0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0131" y="5540625"/>
                  <a:ext cx="173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EA3002-5DDC-4C1F-AB0A-66E28F683EF9}"/>
                    </a:ext>
                  </a:extLst>
                </p14:cNvPr>
                <p14:cNvContentPartPr/>
                <p14:nvPr/>
              </p14:nvContentPartPr>
              <p14:xfrm>
                <a:off x="3539331" y="2963745"/>
                <a:ext cx="2104920" cy="308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EA3002-5DDC-4C1F-AB0A-66E28F683E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21691" y="2946105"/>
                  <a:ext cx="2140560" cy="31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FFFD2A-48C8-4DBD-8BBB-A4F70FFFE063}"/>
                    </a:ext>
                  </a:extLst>
                </p14:cNvPr>
                <p14:cNvContentPartPr/>
                <p14:nvPr/>
              </p14:nvContentPartPr>
              <p14:xfrm>
                <a:off x="6807771" y="3186225"/>
                <a:ext cx="2067480" cy="218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FFFD2A-48C8-4DBD-8BBB-A4F70FFFE0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90131" y="3168585"/>
                  <a:ext cx="2103120" cy="22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886CB8-6867-464E-81BD-E46E2F62D621}"/>
                    </a:ext>
                  </a:extLst>
                </p14:cNvPr>
                <p14:cNvContentPartPr/>
                <p14:nvPr/>
              </p14:nvContentPartPr>
              <p14:xfrm>
                <a:off x="6708411" y="3793185"/>
                <a:ext cx="704520" cy="67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886CB8-6867-464E-81BD-E46E2F62D6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0411" y="3775185"/>
                  <a:ext cx="74016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ED85BB-5B9F-46EB-B61B-7AF738AAB723}"/>
                    </a:ext>
                  </a:extLst>
                </p14:cNvPr>
                <p14:cNvContentPartPr/>
                <p14:nvPr/>
              </p14:nvContentPartPr>
              <p14:xfrm>
                <a:off x="-63189" y="4679145"/>
                <a:ext cx="981000" cy="80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ED85BB-5B9F-46EB-B61B-7AF738AAB7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81189" y="4661145"/>
                  <a:ext cx="101664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AD5ECC-2E68-4C1F-B78F-BBF0D48E15A0}"/>
                    </a:ext>
                  </a:extLst>
                </p14:cNvPr>
                <p14:cNvContentPartPr/>
                <p14:nvPr/>
              </p14:nvContentPartPr>
              <p14:xfrm>
                <a:off x="688131" y="4515705"/>
                <a:ext cx="597240" cy="37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AD5ECC-2E68-4C1F-B78F-BBF0D48E15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0491" y="4497705"/>
                  <a:ext cx="6328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8B4F1A-BA7B-4982-8F26-EE9B562FCB25}"/>
                    </a:ext>
                  </a:extLst>
                </p14:cNvPr>
                <p14:cNvContentPartPr/>
                <p14:nvPr/>
              </p14:nvContentPartPr>
              <p14:xfrm>
                <a:off x="1070091" y="4227705"/>
                <a:ext cx="634680" cy="40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8B4F1A-BA7B-4982-8F26-EE9B562FCB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2091" y="4209705"/>
                  <a:ext cx="670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114A47-A430-4B3D-9114-6BDA907E6694}"/>
                    </a:ext>
                  </a:extLst>
                </p14:cNvPr>
                <p14:cNvContentPartPr/>
                <p14:nvPr/>
              </p14:nvContentPartPr>
              <p14:xfrm>
                <a:off x="1774251" y="4039065"/>
                <a:ext cx="767880" cy="41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114A47-A430-4B3D-9114-6BDA907E66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6251" y="4021065"/>
                  <a:ext cx="8035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03CDC0-BEF5-4A5E-A6F3-AE000D227E1C}"/>
                    </a:ext>
                  </a:extLst>
                </p14:cNvPr>
                <p14:cNvContentPartPr/>
                <p14:nvPr/>
              </p14:nvContentPartPr>
              <p14:xfrm>
                <a:off x="2322171" y="3320865"/>
                <a:ext cx="903960" cy="799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03CDC0-BEF5-4A5E-A6F3-AE000D227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04171" y="3303225"/>
                  <a:ext cx="93960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32F1AD-7303-4C95-BE8D-EE63D1984E1F}"/>
                    </a:ext>
                  </a:extLst>
                </p14:cNvPr>
                <p14:cNvContentPartPr/>
                <p14:nvPr/>
              </p14:nvContentPartPr>
              <p14:xfrm>
                <a:off x="3548691" y="2996505"/>
                <a:ext cx="400320" cy="2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32F1AD-7303-4C95-BE8D-EE63D1984E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30691" y="2978505"/>
                  <a:ext cx="435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C8D682-C34A-465B-8C9E-6CF5362B9294}"/>
                    </a:ext>
                  </a:extLst>
                </p14:cNvPr>
                <p14:cNvContentPartPr/>
                <p14:nvPr/>
              </p14:nvContentPartPr>
              <p14:xfrm>
                <a:off x="3240531" y="2875185"/>
                <a:ext cx="947520" cy="94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C8D682-C34A-465B-8C9E-6CF5362B92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22891" y="2857545"/>
                  <a:ext cx="9831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B00243A-ED70-4D1C-98AE-7EEEC24A7B7B}"/>
                    </a:ext>
                  </a:extLst>
                </p14:cNvPr>
                <p14:cNvContentPartPr/>
                <p14:nvPr/>
              </p14:nvContentPartPr>
              <p14:xfrm>
                <a:off x="4091571" y="3032865"/>
                <a:ext cx="311400" cy="154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B00243A-ED70-4D1C-98AE-7EEEC24A7B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73931" y="3014865"/>
                  <a:ext cx="34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1B448C-16D2-4E79-8E2B-23D3879B8458}"/>
                    </a:ext>
                  </a:extLst>
                </p14:cNvPr>
                <p14:cNvContentPartPr/>
                <p14:nvPr/>
              </p14:nvContentPartPr>
              <p14:xfrm>
                <a:off x="3986811" y="2786625"/>
                <a:ext cx="5760" cy="1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1B448C-16D2-4E79-8E2B-23D3879B84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68811" y="2768625"/>
                  <a:ext cx="4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EDA267-72EC-4F43-AFAB-619306438C6C}"/>
                    </a:ext>
                  </a:extLst>
                </p14:cNvPr>
                <p14:cNvContentPartPr/>
                <p14:nvPr/>
              </p14:nvContentPartPr>
              <p14:xfrm>
                <a:off x="4242411" y="2661345"/>
                <a:ext cx="148680" cy="397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EDA267-72EC-4F43-AFAB-619306438C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24771" y="2643705"/>
                  <a:ext cx="1843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6F4453-8CD1-43D9-8C75-247CEB4A2042}"/>
                    </a:ext>
                  </a:extLst>
                </p14:cNvPr>
                <p14:cNvContentPartPr/>
                <p14:nvPr/>
              </p14:nvContentPartPr>
              <p14:xfrm>
                <a:off x="4543011" y="2479545"/>
                <a:ext cx="501120" cy="47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6F4453-8CD1-43D9-8C75-247CEB4A20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25011" y="2461905"/>
                  <a:ext cx="5367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9EF518-7690-4FDB-ABE1-11FCC769B4AC}"/>
                    </a:ext>
                  </a:extLst>
                </p14:cNvPr>
                <p14:cNvContentPartPr/>
                <p14:nvPr/>
              </p14:nvContentPartPr>
              <p14:xfrm>
                <a:off x="4522131" y="2715705"/>
                <a:ext cx="267480" cy="18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9EF518-7690-4FDB-ABE1-11FCC769B4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04131" y="2698065"/>
                  <a:ext cx="303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219A62-3785-460B-8031-E5F297DF16F7}"/>
                    </a:ext>
                  </a:extLst>
                </p14:cNvPr>
                <p14:cNvContentPartPr/>
                <p14:nvPr/>
              </p14:nvContentPartPr>
              <p14:xfrm>
                <a:off x="4761531" y="2597985"/>
                <a:ext cx="429480" cy="32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219A62-3785-460B-8031-E5F297DF16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3891" y="2580345"/>
                  <a:ext cx="465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C69E11-C22E-4B35-8E13-1D27A80F0441}"/>
                    </a:ext>
                  </a:extLst>
                </p14:cNvPr>
                <p14:cNvContentPartPr/>
                <p14:nvPr/>
              </p14:nvContentPartPr>
              <p14:xfrm>
                <a:off x="5169051" y="2625345"/>
                <a:ext cx="87120" cy="11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C69E11-C22E-4B35-8E13-1D27A80F04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51411" y="2607345"/>
                  <a:ext cx="122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55C9FA-C7D0-41F3-A9F6-5D919447B9FC}"/>
                    </a:ext>
                  </a:extLst>
                </p14:cNvPr>
                <p14:cNvContentPartPr/>
                <p14:nvPr/>
              </p14:nvContentPartPr>
              <p14:xfrm>
                <a:off x="4915611" y="2213145"/>
                <a:ext cx="889200" cy="47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55C9FA-C7D0-41F3-A9F6-5D919447B9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97611" y="2195145"/>
                  <a:ext cx="924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A4D0D7-5D2D-497C-B70A-A5EC7FC8E0BE}"/>
                    </a:ext>
                  </a:extLst>
                </p14:cNvPr>
                <p14:cNvContentPartPr/>
                <p14:nvPr/>
              </p14:nvContentPartPr>
              <p14:xfrm>
                <a:off x="5930091" y="1694745"/>
                <a:ext cx="1274760" cy="860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A4D0D7-5D2D-497C-B70A-A5EC7FC8E0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12451" y="1676745"/>
                  <a:ext cx="131040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E6C33F1-2F52-4AFB-A2BC-FF72EA73DFEC}"/>
                    </a:ext>
                  </a:extLst>
                </p14:cNvPr>
                <p14:cNvContentPartPr/>
                <p14:nvPr/>
              </p14:nvContentPartPr>
              <p14:xfrm>
                <a:off x="6826131" y="1748025"/>
                <a:ext cx="421560" cy="243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E6C33F1-2F52-4AFB-A2BC-FF72EA73DF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08131" y="1730385"/>
                  <a:ext cx="457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D5E0E3-88FD-4B32-AE9F-B024F2076398}"/>
                    </a:ext>
                  </a:extLst>
                </p14:cNvPr>
                <p14:cNvContentPartPr/>
                <p14:nvPr/>
              </p14:nvContentPartPr>
              <p14:xfrm>
                <a:off x="7496091" y="1638225"/>
                <a:ext cx="62640" cy="12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D5E0E3-88FD-4B32-AE9F-B024F20763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78091" y="1620585"/>
                  <a:ext cx="98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C87F990-9AE2-46A1-BEDF-26FA4AECAA55}"/>
                    </a:ext>
                  </a:extLst>
                </p14:cNvPr>
                <p14:cNvContentPartPr/>
                <p14:nvPr/>
              </p14:nvContentPartPr>
              <p14:xfrm>
                <a:off x="7294131" y="1542465"/>
                <a:ext cx="30240" cy="59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C87F990-9AE2-46A1-BEDF-26FA4AECAA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76131" y="1524825"/>
                  <a:ext cx="65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031556-2C29-473B-B318-CF5DC9FB84A0}"/>
                    </a:ext>
                  </a:extLst>
                </p14:cNvPr>
                <p14:cNvContentPartPr/>
                <p14:nvPr/>
              </p14:nvContentPartPr>
              <p14:xfrm>
                <a:off x="7828371" y="1064025"/>
                <a:ext cx="997920" cy="81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031556-2C29-473B-B318-CF5DC9FB84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0371" y="1046385"/>
                  <a:ext cx="1033560" cy="85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254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96BE59-5B74-48B5-A8B7-6192EB6A80C8}"/>
                  </a:ext>
                </a:extLst>
              </p14:cNvPr>
              <p14:cNvContentPartPr/>
              <p14:nvPr/>
            </p14:nvContentPartPr>
            <p14:xfrm>
              <a:off x="1185651" y="615105"/>
              <a:ext cx="9007920" cy="396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96BE59-5B74-48B5-A8B7-6192EB6A80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651" y="597465"/>
                <a:ext cx="9043560" cy="40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CB0253A-3984-4482-8128-157D9C1CA967}"/>
                  </a:ext>
                </a:extLst>
              </p14:cNvPr>
              <p14:cNvContentPartPr/>
              <p14:nvPr/>
            </p14:nvContentPartPr>
            <p14:xfrm>
              <a:off x="1274571" y="1496025"/>
              <a:ext cx="309240" cy="42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CB0253A-3984-4482-8128-157D9C1CA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6571" y="1478385"/>
                <a:ext cx="3448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3C2F72A-8553-4FE4-8ABF-3D317C7E42A6}"/>
                  </a:ext>
                </a:extLst>
              </p14:cNvPr>
              <p14:cNvContentPartPr/>
              <p14:nvPr/>
            </p14:nvContentPartPr>
            <p14:xfrm>
              <a:off x="1891971" y="2190465"/>
              <a:ext cx="6075360" cy="2514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3C2F72A-8553-4FE4-8ABF-3D317C7E42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3971" y="2172825"/>
                <a:ext cx="6111000" cy="25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C5514F-BEC2-416E-BFFA-6D7C880BCD04}"/>
              </a:ext>
            </a:extLst>
          </p:cNvPr>
          <p:cNvGrpSpPr/>
          <p:nvPr/>
        </p:nvGrpSpPr>
        <p:grpSpPr>
          <a:xfrm>
            <a:off x="1123371" y="97785"/>
            <a:ext cx="10555920" cy="4913280"/>
            <a:chOff x="1123371" y="97785"/>
            <a:chExt cx="10555920" cy="49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1A0569-F770-4120-B344-AD502E47E9CF}"/>
                    </a:ext>
                  </a:extLst>
                </p14:cNvPr>
                <p14:cNvContentPartPr/>
                <p14:nvPr/>
              </p14:nvContentPartPr>
              <p14:xfrm>
                <a:off x="1123371" y="1502505"/>
                <a:ext cx="6494040" cy="290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1A0569-F770-4120-B344-AD502E47E9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5371" y="1484505"/>
                  <a:ext cx="6529680" cy="29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D6DCAB-06DC-46DA-83A1-82F62395F08A}"/>
                    </a:ext>
                  </a:extLst>
                </p14:cNvPr>
                <p14:cNvContentPartPr/>
                <p14:nvPr/>
              </p14:nvContentPartPr>
              <p14:xfrm>
                <a:off x="2060451" y="2900385"/>
                <a:ext cx="3395520" cy="162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D6DCAB-06DC-46DA-83A1-82F62395F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2811" y="2882745"/>
                  <a:ext cx="3431160" cy="16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2298E9-DED0-4FF2-9A4B-C3BBF244A9AD}"/>
                    </a:ext>
                  </a:extLst>
                </p14:cNvPr>
                <p14:cNvContentPartPr/>
                <p14:nvPr/>
              </p14:nvContentPartPr>
              <p14:xfrm>
                <a:off x="1973331" y="3077865"/>
                <a:ext cx="3235320" cy="155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2298E9-DED0-4FF2-9A4B-C3BBF244A9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5331" y="3060225"/>
                  <a:ext cx="327096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298DC8-0532-43F2-9AD4-CA7EEF225FD9}"/>
                    </a:ext>
                  </a:extLst>
                </p14:cNvPr>
                <p14:cNvContentPartPr/>
                <p14:nvPr/>
              </p14:nvContentPartPr>
              <p14:xfrm>
                <a:off x="1837251" y="3132225"/>
                <a:ext cx="1393200" cy="122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298DC8-0532-43F2-9AD4-CA7EEF225F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9611" y="3114585"/>
                  <a:ext cx="1428840" cy="12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227D57-12C4-421F-A711-A49D559B0647}"/>
                    </a:ext>
                  </a:extLst>
                </p14:cNvPr>
                <p14:cNvContentPartPr/>
                <p14:nvPr/>
              </p14:nvContentPartPr>
              <p14:xfrm>
                <a:off x="1864611" y="3630105"/>
                <a:ext cx="648720" cy="69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227D57-12C4-421F-A711-A49D559B06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6971" y="3612465"/>
                  <a:ext cx="6843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AB6A70-8385-4E7D-A12C-D85801C38D58}"/>
                    </a:ext>
                  </a:extLst>
                </p14:cNvPr>
                <p14:cNvContentPartPr/>
                <p14:nvPr/>
              </p14:nvContentPartPr>
              <p14:xfrm>
                <a:off x="5124051" y="1946745"/>
                <a:ext cx="1420200" cy="116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AB6A70-8385-4E7D-A12C-D85801C38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6051" y="1929105"/>
                  <a:ext cx="145584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B37B29-4CBC-43A8-982C-CAF377637EC9}"/>
                    </a:ext>
                  </a:extLst>
                </p14:cNvPr>
                <p14:cNvContentPartPr/>
                <p14:nvPr/>
              </p14:nvContentPartPr>
              <p14:xfrm>
                <a:off x="6705531" y="1265985"/>
                <a:ext cx="1029240" cy="69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B37B29-4CBC-43A8-982C-CAF377637E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87891" y="1248345"/>
                  <a:ext cx="106488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41472-4D3A-4B9C-8EB4-18099E311880}"/>
                    </a:ext>
                  </a:extLst>
                </p14:cNvPr>
                <p14:cNvContentPartPr/>
                <p14:nvPr/>
              </p14:nvContentPartPr>
              <p14:xfrm>
                <a:off x="7803531" y="152050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41472-4D3A-4B9C-8EB4-18099E3118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5891" y="1502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4EA0F4-58C5-481E-BB23-7631211B328B}"/>
                    </a:ext>
                  </a:extLst>
                </p14:cNvPr>
                <p14:cNvContentPartPr/>
                <p14:nvPr/>
              </p14:nvContentPartPr>
              <p14:xfrm>
                <a:off x="7864011" y="844785"/>
                <a:ext cx="598320" cy="89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4EA0F4-58C5-481E-BB23-7631211B32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46371" y="826785"/>
                  <a:ext cx="63396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2F4FEC-FBB5-4AAF-A789-9DD4C9DBF840}"/>
                    </a:ext>
                  </a:extLst>
                </p14:cNvPr>
                <p14:cNvContentPartPr/>
                <p14:nvPr/>
              </p14:nvContentPartPr>
              <p14:xfrm>
                <a:off x="7776891" y="3666465"/>
                <a:ext cx="3902400" cy="94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2F4FEC-FBB5-4AAF-A789-9DD4C9DBF8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8891" y="3648465"/>
                  <a:ext cx="393804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404120-E08E-4BBE-8161-CF86A680636C}"/>
                    </a:ext>
                  </a:extLst>
                </p14:cNvPr>
                <p14:cNvContentPartPr/>
                <p14:nvPr/>
              </p14:nvContentPartPr>
              <p14:xfrm>
                <a:off x="7984971" y="3050505"/>
                <a:ext cx="3520800" cy="103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404120-E08E-4BBE-8161-CF86A68063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7331" y="3032505"/>
                  <a:ext cx="355644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666C36-947F-4D17-8752-9201DAAA70C7}"/>
                    </a:ext>
                  </a:extLst>
                </p14:cNvPr>
                <p14:cNvContentPartPr/>
                <p14:nvPr/>
              </p14:nvContentPartPr>
              <p14:xfrm>
                <a:off x="8328411" y="2776185"/>
                <a:ext cx="236160" cy="35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666C36-947F-4D17-8752-9201DAAA70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0771" y="2758545"/>
                  <a:ext cx="271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EFC980-C021-481C-8AB0-E120CAD0D472}"/>
                    </a:ext>
                  </a:extLst>
                </p14:cNvPr>
                <p14:cNvContentPartPr/>
                <p14:nvPr/>
              </p14:nvContentPartPr>
              <p14:xfrm>
                <a:off x="8337771" y="2237265"/>
                <a:ext cx="1258920" cy="109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EFC980-C021-481C-8AB0-E120CAD0D4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9771" y="2219265"/>
                  <a:ext cx="1294560" cy="11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490F02-969A-4632-9A9A-73D00FFAAAC3}"/>
                    </a:ext>
                  </a:extLst>
                </p14:cNvPr>
                <p14:cNvContentPartPr/>
                <p14:nvPr/>
              </p14:nvContentPartPr>
              <p14:xfrm>
                <a:off x="8754291" y="2978145"/>
                <a:ext cx="163440" cy="37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490F02-969A-4632-9A9A-73D00FFAAA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36651" y="2960505"/>
                  <a:ext cx="1990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224967-9DA1-44A0-BD7F-293CBA579B78}"/>
                    </a:ext>
                  </a:extLst>
                </p14:cNvPr>
                <p14:cNvContentPartPr/>
                <p14:nvPr/>
              </p14:nvContentPartPr>
              <p14:xfrm>
                <a:off x="9226611" y="2768985"/>
                <a:ext cx="18108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224967-9DA1-44A0-BD7F-293CBA579B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08611" y="2751345"/>
                  <a:ext cx="216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50BE5C-32BD-4C2D-9377-73190D5D4B38}"/>
                    </a:ext>
                  </a:extLst>
                </p14:cNvPr>
                <p14:cNvContentPartPr/>
                <p14:nvPr/>
              </p14:nvContentPartPr>
              <p14:xfrm>
                <a:off x="10773531" y="2616345"/>
                <a:ext cx="171000" cy="20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50BE5C-32BD-4C2D-9377-73190D5D4B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55531" y="2598345"/>
                  <a:ext cx="206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B6164C-EED1-45C1-9F2B-44E20D458D35}"/>
                    </a:ext>
                  </a:extLst>
                </p14:cNvPr>
                <p14:cNvContentPartPr/>
                <p14:nvPr/>
              </p14:nvContentPartPr>
              <p14:xfrm>
                <a:off x="10373931" y="2409345"/>
                <a:ext cx="729360" cy="75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B6164C-EED1-45C1-9F2B-44E20D458D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56291" y="2391705"/>
                  <a:ext cx="76500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D34FFC-3AC0-4903-BEFB-35FBD8E290BB}"/>
                    </a:ext>
                  </a:extLst>
                </p14:cNvPr>
                <p14:cNvContentPartPr/>
                <p14:nvPr/>
              </p14:nvContentPartPr>
              <p14:xfrm>
                <a:off x="10135971" y="2375145"/>
                <a:ext cx="830880" cy="95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D34FFC-3AC0-4903-BEFB-35FBD8E290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18331" y="2357145"/>
                  <a:ext cx="86652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6E9752-A3C9-45A7-A60D-38031B02855F}"/>
                    </a:ext>
                  </a:extLst>
                </p14:cNvPr>
                <p14:cNvContentPartPr/>
                <p14:nvPr/>
              </p14:nvContentPartPr>
              <p14:xfrm>
                <a:off x="9089091" y="2894625"/>
                <a:ext cx="664200" cy="31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6E9752-A3C9-45A7-A60D-38031B0285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71451" y="2876625"/>
                  <a:ext cx="699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D9A5F2-1E24-4AF6-A9FF-91962428BF14}"/>
                    </a:ext>
                  </a:extLst>
                </p14:cNvPr>
                <p14:cNvContentPartPr/>
                <p14:nvPr/>
              </p14:nvContentPartPr>
              <p14:xfrm>
                <a:off x="8546211" y="3249945"/>
                <a:ext cx="772560" cy="353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D9A5F2-1E24-4AF6-A9FF-91962428BF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8211" y="3231945"/>
                  <a:ext cx="808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D9DC65-E733-46C0-87B8-35832BE5290D}"/>
                    </a:ext>
                  </a:extLst>
                </p14:cNvPr>
                <p14:cNvContentPartPr/>
                <p14:nvPr/>
              </p14:nvContentPartPr>
              <p14:xfrm>
                <a:off x="9976491" y="1823985"/>
                <a:ext cx="1505880" cy="113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D9DC65-E733-46C0-87B8-35832BE529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8491" y="1805985"/>
                  <a:ext cx="154152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60ACC7-3E07-4752-9564-A6AE09C5F6E2}"/>
                    </a:ext>
                  </a:extLst>
                </p14:cNvPr>
                <p14:cNvContentPartPr/>
                <p14:nvPr/>
              </p14:nvContentPartPr>
              <p14:xfrm>
                <a:off x="9587691" y="4616865"/>
                <a:ext cx="280080" cy="39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60ACC7-3E07-4752-9564-A6AE09C5F6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69691" y="4599225"/>
                  <a:ext cx="315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11A06C-420E-47F4-8B9F-5FCFC4E14407}"/>
                    </a:ext>
                  </a:extLst>
                </p14:cNvPr>
                <p14:cNvContentPartPr/>
                <p14:nvPr/>
              </p14:nvContentPartPr>
              <p14:xfrm>
                <a:off x="9397251" y="4696065"/>
                <a:ext cx="240840" cy="5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11A06C-420E-47F4-8B9F-5FCFC4E144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79251" y="4678425"/>
                  <a:ext cx="276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88D8E6-05DD-42AE-B3A5-57309FF1ECD8}"/>
                    </a:ext>
                  </a:extLst>
                </p14:cNvPr>
                <p14:cNvContentPartPr/>
                <p14:nvPr/>
              </p14:nvContentPartPr>
              <p14:xfrm>
                <a:off x="3195171" y="1276785"/>
                <a:ext cx="1277280" cy="117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88D8E6-05DD-42AE-B3A5-57309FF1EC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77531" y="1259145"/>
                  <a:ext cx="131292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C94B82-B38B-43D7-B6C1-4E04F2A755F7}"/>
                    </a:ext>
                  </a:extLst>
                </p14:cNvPr>
                <p14:cNvContentPartPr/>
                <p14:nvPr/>
              </p14:nvContentPartPr>
              <p14:xfrm>
                <a:off x="4375971" y="938025"/>
                <a:ext cx="992520" cy="59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C94B82-B38B-43D7-B6C1-4E04F2A755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57971" y="920385"/>
                  <a:ext cx="10281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02A4EB-0B96-45D4-AB59-49EC87B53C1F}"/>
                    </a:ext>
                  </a:extLst>
                </p14:cNvPr>
                <p14:cNvContentPartPr/>
                <p14:nvPr/>
              </p14:nvContentPartPr>
              <p14:xfrm>
                <a:off x="5349051" y="950265"/>
                <a:ext cx="227880" cy="34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02A4EB-0B96-45D4-AB59-49EC87B53C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1411" y="932265"/>
                  <a:ext cx="263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23B154-34E4-4FE2-B146-1F8F7F235C2F}"/>
                    </a:ext>
                  </a:extLst>
                </p14:cNvPr>
                <p14:cNvContentPartPr/>
                <p14:nvPr/>
              </p14:nvContentPartPr>
              <p14:xfrm>
                <a:off x="5313771" y="1058985"/>
                <a:ext cx="246240" cy="6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23B154-34E4-4FE2-B146-1F8F7F235C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96131" y="1041345"/>
                  <a:ext cx="28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41E09E-3402-472C-8BA7-43157547CAB6}"/>
                    </a:ext>
                  </a:extLst>
                </p14:cNvPr>
                <p14:cNvContentPartPr/>
                <p14:nvPr/>
              </p14:nvContentPartPr>
              <p14:xfrm>
                <a:off x="5553891" y="870345"/>
                <a:ext cx="327600" cy="48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41E09E-3402-472C-8BA7-43157547CA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35891" y="852345"/>
                  <a:ext cx="363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DBF6D6-A3E7-4F61-A01D-4E2B45251A6B}"/>
                    </a:ext>
                  </a:extLst>
                </p14:cNvPr>
                <p14:cNvContentPartPr/>
                <p14:nvPr/>
              </p14:nvContentPartPr>
              <p14:xfrm>
                <a:off x="5895531" y="761985"/>
                <a:ext cx="561960" cy="32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DBF6D6-A3E7-4F61-A01D-4E2B45251A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531" y="744345"/>
                  <a:ext cx="597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EF6229-53AD-47F7-AD66-50FDE679D12A}"/>
                    </a:ext>
                  </a:extLst>
                </p14:cNvPr>
                <p14:cNvContentPartPr/>
                <p14:nvPr/>
              </p14:nvContentPartPr>
              <p14:xfrm>
                <a:off x="6553251" y="315945"/>
                <a:ext cx="1370880" cy="58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EF6229-53AD-47F7-AD66-50FDE679D1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35251" y="298305"/>
                  <a:ext cx="14065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EA71E9-780A-4326-AE10-C765FF4BF723}"/>
                    </a:ext>
                  </a:extLst>
                </p14:cNvPr>
                <p14:cNvContentPartPr/>
                <p14:nvPr/>
              </p14:nvContentPartPr>
              <p14:xfrm>
                <a:off x="7486731" y="494865"/>
                <a:ext cx="293040" cy="15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EA71E9-780A-4326-AE10-C765FF4BF7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69091" y="477225"/>
                  <a:ext cx="328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D5021B-2D49-4891-B118-80B590BF3E5F}"/>
                    </a:ext>
                  </a:extLst>
                </p14:cNvPr>
                <p14:cNvContentPartPr/>
                <p14:nvPr/>
              </p14:nvContentPartPr>
              <p14:xfrm>
                <a:off x="8020251" y="543105"/>
                <a:ext cx="28440" cy="8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D5021B-2D49-4891-B118-80B590BF3E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2611" y="525105"/>
                  <a:ext cx="6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6AB2E8-F08E-417D-A736-63A97AFBEDA0}"/>
                    </a:ext>
                  </a:extLst>
                </p14:cNvPr>
                <p14:cNvContentPartPr/>
                <p14:nvPr/>
              </p14:nvContentPartPr>
              <p14:xfrm>
                <a:off x="7884891" y="470385"/>
                <a:ext cx="360" cy="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6AB2E8-F08E-417D-A736-63A97AFBED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67251" y="45238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075D4F-B366-4BF1-9B9F-CE35ABB25ABC}"/>
                    </a:ext>
                  </a:extLst>
                </p14:cNvPr>
                <p14:cNvContentPartPr/>
                <p14:nvPr/>
              </p14:nvContentPartPr>
              <p14:xfrm>
                <a:off x="8328051" y="97785"/>
                <a:ext cx="595440" cy="70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075D4F-B366-4BF1-9B9F-CE35ABB25A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10051" y="80145"/>
                  <a:ext cx="6310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DD9D06-AF3F-4008-AAE7-948D53D4EA12}"/>
                    </a:ext>
                  </a:extLst>
                </p14:cNvPr>
                <p14:cNvContentPartPr/>
                <p14:nvPr/>
              </p14:nvContentPartPr>
              <p14:xfrm>
                <a:off x="4309011" y="2073825"/>
                <a:ext cx="122040" cy="8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DD9D06-AF3F-4008-AAE7-948D53D4EA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1011" y="2055825"/>
                  <a:ext cx="157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96507B-1E84-483E-89FC-538F174B9F8C}"/>
                    </a:ext>
                  </a:extLst>
                </p14:cNvPr>
                <p14:cNvContentPartPr/>
                <p14:nvPr/>
              </p14:nvContentPartPr>
              <p14:xfrm>
                <a:off x="4281651" y="1866825"/>
                <a:ext cx="818640" cy="63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96507B-1E84-483E-89FC-538F174B9F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4011" y="1848825"/>
                  <a:ext cx="8542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EB1C70-DA13-4421-B9BF-7387F49A1668}"/>
                    </a:ext>
                  </a:extLst>
                </p14:cNvPr>
                <p14:cNvContentPartPr/>
                <p14:nvPr/>
              </p14:nvContentPartPr>
              <p14:xfrm>
                <a:off x="5187411" y="1611225"/>
                <a:ext cx="392400" cy="47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EB1C70-DA13-4421-B9BF-7387F49A16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9411" y="1593585"/>
                  <a:ext cx="4280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E46B54-F02D-4441-9470-D5B9BEDCEBCA}"/>
                    </a:ext>
                  </a:extLst>
                </p14:cNvPr>
                <p14:cNvContentPartPr/>
                <p14:nvPr/>
              </p14:nvContentPartPr>
              <p14:xfrm>
                <a:off x="5584491" y="1330425"/>
                <a:ext cx="459000" cy="62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E46B54-F02D-4441-9470-D5B9BEDCEB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66851" y="1312425"/>
                  <a:ext cx="4946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DB1B4B-67D8-4B83-A172-F1D1FA31025B}"/>
                    </a:ext>
                  </a:extLst>
                </p14:cNvPr>
                <p14:cNvContentPartPr/>
                <p14:nvPr/>
              </p14:nvContentPartPr>
              <p14:xfrm>
                <a:off x="5196051" y="1375785"/>
                <a:ext cx="28440" cy="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DB1B4B-67D8-4B83-A172-F1D1FA3102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78411" y="1358145"/>
                  <a:ext cx="6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447025-E546-468A-9696-792D53A4BF62}"/>
                    </a:ext>
                  </a:extLst>
                </p14:cNvPr>
                <p14:cNvContentPartPr/>
                <p14:nvPr/>
              </p14:nvContentPartPr>
              <p14:xfrm>
                <a:off x="5794011" y="1149345"/>
                <a:ext cx="828720" cy="53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447025-E546-468A-9696-792D53A4BF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6011" y="1131705"/>
                  <a:ext cx="8643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771C40-046C-44A2-8E93-FDDB890EDC54}"/>
                    </a:ext>
                  </a:extLst>
                </p14:cNvPr>
                <p14:cNvContentPartPr/>
                <p14:nvPr/>
              </p14:nvContentPartPr>
              <p14:xfrm>
                <a:off x="6142851" y="1375785"/>
                <a:ext cx="149400" cy="87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771C40-046C-44A2-8E93-FDDB890EDC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25211" y="1358145"/>
                  <a:ext cx="18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7E5B9B-0E41-4AE5-A5EA-61B4353F0460}"/>
                    </a:ext>
                  </a:extLst>
                </p14:cNvPr>
                <p14:cNvContentPartPr/>
                <p14:nvPr/>
              </p14:nvContentPartPr>
              <p14:xfrm>
                <a:off x="6038451" y="1149705"/>
                <a:ext cx="654480" cy="36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7E5B9B-0E41-4AE5-A5EA-61B4353F04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0451" y="1131705"/>
                  <a:ext cx="690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947F65-7D9F-44A0-9C02-E23240283495}"/>
                    </a:ext>
                  </a:extLst>
                </p14:cNvPr>
                <p14:cNvContentPartPr/>
                <p14:nvPr/>
              </p14:nvContentPartPr>
              <p14:xfrm>
                <a:off x="6681411" y="1129905"/>
                <a:ext cx="141840" cy="59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947F65-7D9F-44A0-9C02-E232402834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63411" y="1112265"/>
                  <a:ext cx="177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5A5024-03A3-45E5-B0B4-EFC7C374C5CA}"/>
                    </a:ext>
                  </a:extLst>
                </p14:cNvPr>
                <p14:cNvContentPartPr/>
                <p14:nvPr/>
              </p14:nvContentPartPr>
              <p14:xfrm>
                <a:off x="6651171" y="849825"/>
                <a:ext cx="619920" cy="35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5A5024-03A3-45E5-B0B4-EFC7C374C5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33531" y="832185"/>
                  <a:ext cx="655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0B5B71-D006-4C77-9120-60E0208FE09E}"/>
                    </a:ext>
                  </a:extLst>
                </p14:cNvPr>
                <p14:cNvContentPartPr/>
                <p14:nvPr/>
              </p14:nvContentPartPr>
              <p14:xfrm>
                <a:off x="7307091" y="594225"/>
                <a:ext cx="766440" cy="64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0B5B71-D006-4C77-9120-60E0208FE0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89091" y="576585"/>
                  <a:ext cx="8020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09C85-8B86-4648-9D9D-88F3F4B2ACB3}"/>
                    </a:ext>
                  </a:extLst>
                </p14:cNvPr>
                <p14:cNvContentPartPr/>
                <p14:nvPr/>
              </p14:nvContentPartPr>
              <p14:xfrm>
                <a:off x="7785531" y="773505"/>
                <a:ext cx="224280" cy="113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09C85-8B86-4648-9D9D-88F3F4B2AC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7531" y="755505"/>
                  <a:ext cx="259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DD3FD4-9823-4450-98C6-E90E15FE02D8}"/>
                    </a:ext>
                  </a:extLst>
                </p14:cNvPr>
                <p14:cNvContentPartPr/>
                <p14:nvPr/>
              </p14:nvContentPartPr>
              <p14:xfrm>
                <a:off x="8247411" y="669465"/>
                <a:ext cx="331560" cy="29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DD3FD4-9823-4450-98C6-E90E15FE02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29771" y="651825"/>
                  <a:ext cx="367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EF269D-8403-4B9F-8687-3D1AA24306B4}"/>
                    </a:ext>
                  </a:extLst>
                </p14:cNvPr>
                <p14:cNvContentPartPr/>
                <p14:nvPr/>
              </p14:nvContentPartPr>
              <p14:xfrm>
                <a:off x="8093331" y="544905"/>
                <a:ext cx="9360" cy="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EF269D-8403-4B9F-8687-3D1AA24306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75691" y="527265"/>
                  <a:ext cx="4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6FEBF4-FDC4-4AEE-ADD8-08BD10E8F8EC}"/>
                    </a:ext>
                  </a:extLst>
                </p14:cNvPr>
                <p14:cNvContentPartPr/>
                <p14:nvPr/>
              </p14:nvContentPartPr>
              <p14:xfrm>
                <a:off x="8500851" y="470385"/>
                <a:ext cx="523800" cy="43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6FEBF4-FDC4-4AEE-ADD8-08BD10E8F8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2851" y="452745"/>
                  <a:ext cx="559440" cy="46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10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BFFF84-F5BC-4C0F-A27B-754A975FB4C1}"/>
                  </a:ext>
                </a:extLst>
              </p14:cNvPr>
              <p14:cNvContentPartPr/>
              <p14:nvPr/>
            </p14:nvContentPartPr>
            <p14:xfrm>
              <a:off x="2235771" y="859905"/>
              <a:ext cx="5133960" cy="357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BFFF84-F5BC-4C0F-A27B-754A975FB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771" y="841905"/>
                <a:ext cx="5169600" cy="36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C650C0-7D1E-497A-8D18-8FA818DBB34D}"/>
                  </a:ext>
                </a:extLst>
              </p14:cNvPr>
              <p14:cNvContentPartPr/>
              <p14:nvPr/>
            </p14:nvContentPartPr>
            <p14:xfrm>
              <a:off x="9849771" y="914985"/>
              <a:ext cx="1684080" cy="238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C650C0-7D1E-497A-8D18-8FA818DBB3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2131" y="896985"/>
                <a:ext cx="1719720" cy="24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8AAC4B-8E5C-4806-B2C9-0637410FF15B}"/>
                  </a:ext>
                </a:extLst>
              </p14:cNvPr>
              <p14:cNvContentPartPr/>
              <p14:nvPr/>
            </p14:nvContentPartPr>
            <p14:xfrm>
              <a:off x="2244771" y="850545"/>
              <a:ext cx="4887000" cy="340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8AAC4B-8E5C-4806-B2C9-0637410FF1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7131" y="832905"/>
                <a:ext cx="4922640" cy="34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300AA9-E18A-40C9-ABC3-AEB4E2E01DAB}"/>
                  </a:ext>
                </a:extLst>
              </p14:cNvPr>
              <p14:cNvContentPartPr/>
              <p14:nvPr/>
            </p14:nvContentPartPr>
            <p14:xfrm>
              <a:off x="9727371" y="122265"/>
              <a:ext cx="2321640" cy="3352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300AA9-E18A-40C9-ABC3-AEB4E2E01D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09731" y="104265"/>
                <a:ext cx="2357280" cy="33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CE6CB7-13D1-4523-A2AF-00CCA943EDF6}"/>
                  </a:ext>
                </a:extLst>
              </p14:cNvPr>
              <p14:cNvContentPartPr/>
              <p14:nvPr/>
            </p14:nvContentPartPr>
            <p14:xfrm>
              <a:off x="2109051" y="769185"/>
              <a:ext cx="5003640" cy="340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CE6CB7-13D1-4523-A2AF-00CCA943ED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1411" y="751545"/>
                <a:ext cx="5039280" cy="34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F4CE6F-E9DD-4FFA-8B5B-9761B38BEB04}"/>
                  </a:ext>
                </a:extLst>
              </p14:cNvPr>
              <p14:cNvContentPartPr/>
              <p14:nvPr/>
            </p14:nvContentPartPr>
            <p14:xfrm>
              <a:off x="4109931" y="560745"/>
              <a:ext cx="1195200" cy="2518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F4CE6F-E9DD-4FFA-8B5B-9761B38BE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1931" y="543105"/>
                <a:ext cx="1230840" cy="25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F1A21C-7033-4BB9-AAB6-5426B9E6A010}"/>
                  </a:ext>
                </a:extLst>
              </p14:cNvPr>
              <p14:cNvContentPartPr/>
              <p14:nvPr/>
            </p14:nvContentPartPr>
            <p14:xfrm>
              <a:off x="4508451" y="431145"/>
              <a:ext cx="2343960" cy="176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F1A21C-7033-4BB9-AAB6-5426B9E6A0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0451" y="413145"/>
                <a:ext cx="2379600" cy="18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3B5C64-CDCD-4EF1-AA3F-328CFE89608A}"/>
                  </a:ext>
                </a:extLst>
              </p14:cNvPr>
              <p14:cNvContentPartPr/>
              <p14:nvPr/>
            </p14:nvContentPartPr>
            <p14:xfrm>
              <a:off x="4671171" y="-456975"/>
              <a:ext cx="6846840" cy="6649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3B5C64-CDCD-4EF1-AA3F-328CFE8960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3531" y="-474615"/>
                <a:ext cx="6882480" cy="66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F0B0AF-852F-4841-A763-D2CBC7596CEA}"/>
                  </a:ext>
                </a:extLst>
              </p14:cNvPr>
              <p14:cNvContentPartPr/>
              <p14:nvPr/>
            </p14:nvContentPartPr>
            <p14:xfrm>
              <a:off x="4155291" y="-201536"/>
              <a:ext cx="4953240" cy="6185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F0B0AF-852F-4841-A763-D2CBC7596C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7651" y="-219536"/>
                <a:ext cx="4988880" cy="622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64976F9-3A90-4BF7-AB15-25C9FAE2A401}"/>
              </a:ext>
            </a:extLst>
          </p:cNvPr>
          <p:cNvGrpSpPr/>
          <p:nvPr/>
        </p:nvGrpSpPr>
        <p:grpSpPr>
          <a:xfrm>
            <a:off x="1004571" y="127305"/>
            <a:ext cx="11084040" cy="6154200"/>
            <a:chOff x="1004571" y="127305"/>
            <a:chExt cx="11084040" cy="61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49D371-BE7A-46E9-B464-D93E92ABF841}"/>
                    </a:ext>
                  </a:extLst>
                </p14:cNvPr>
                <p14:cNvContentPartPr/>
                <p14:nvPr/>
              </p14:nvContentPartPr>
              <p14:xfrm>
                <a:off x="2027691" y="551745"/>
                <a:ext cx="5905440" cy="406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49D371-BE7A-46E9-B464-D93E92ABF8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9691" y="534105"/>
                  <a:ext cx="5941080" cy="41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7F7F71-356C-4506-AFB0-B0519C9F92D8}"/>
                    </a:ext>
                  </a:extLst>
                </p14:cNvPr>
                <p14:cNvContentPartPr/>
                <p14:nvPr/>
              </p14:nvContentPartPr>
              <p14:xfrm>
                <a:off x="9198171" y="931905"/>
                <a:ext cx="2396880" cy="251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7F7F71-356C-4506-AFB0-B0519C9F92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0171" y="914265"/>
                  <a:ext cx="2432520" cy="25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846A41-E1D2-440F-8077-EE62B64D5936}"/>
                    </a:ext>
                  </a:extLst>
                </p14:cNvPr>
                <p14:cNvContentPartPr/>
                <p14:nvPr/>
              </p14:nvContentPartPr>
              <p14:xfrm>
                <a:off x="2417211" y="5359185"/>
                <a:ext cx="474120" cy="32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846A41-E1D2-440F-8077-EE62B64D59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9211" y="5341185"/>
                  <a:ext cx="509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68C1A5-D4D2-4B86-8203-1F259C751FB2}"/>
                    </a:ext>
                  </a:extLst>
                </p14:cNvPr>
                <p14:cNvContentPartPr/>
                <p14:nvPr/>
              </p14:nvContentPartPr>
              <p14:xfrm>
                <a:off x="1870371" y="4997025"/>
                <a:ext cx="1287000" cy="128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68C1A5-D4D2-4B86-8203-1F259C751F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2731" y="4979385"/>
                  <a:ext cx="1322640" cy="13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EEF3FA-7767-4778-82D8-42068EB0FECC}"/>
                    </a:ext>
                  </a:extLst>
                </p14:cNvPr>
                <p14:cNvContentPartPr/>
                <p14:nvPr/>
              </p14:nvContentPartPr>
              <p14:xfrm>
                <a:off x="9750411" y="3681945"/>
                <a:ext cx="799200" cy="72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EEF3FA-7767-4778-82D8-42068EB0FE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2411" y="3663945"/>
                  <a:ext cx="83484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53A8C9-2227-4516-8C73-D82A85B6E680}"/>
                    </a:ext>
                  </a:extLst>
                </p14:cNvPr>
                <p14:cNvContentPartPr/>
                <p14:nvPr/>
              </p14:nvContentPartPr>
              <p14:xfrm>
                <a:off x="9166851" y="3221145"/>
                <a:ext cx="1545480" cy="147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53A8C9-2227-4516-8C73-D82A85B6E6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49211" y="3203145"/>
                  <a:ext cx="1581120" cy="15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CCF442-E200-484F-BC9F-BAB81AE7F3B0}"/>
                    </a:ext>
                  </a:extLst>
                </p14:cNvPr>
                <p14:cNvContentPartPr/>
                <p14:nvPr/>
              </p14:nvContentPartPr>
              <p14:xfrm>
                <a:off x="1765251" y="127305"/>
                <a:ext cx="657720" cy="71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CCF442-E200-484F-BC9F-BAB81AE7F3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7251" y="109665"/>
                  <a:ext cx="69336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3B001A-5974-4012-8FAB-78FFFE3AF686}"/>
                    </a:ext>
                  </a:extLst>
                </p14:cNvPr>
                <p14:cNvContentPartPr/>
                <p14:nvPr/>
              </p14:nvContentPartPr>
              <p14:xfrm>
                <a:off x="6853131" y="3575385"/>
                <a:ext cx="1152720" cy="73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3B001A-5974-4012-8FAB-78FFFE3AF6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5131" y="3557385"/>
                  <a:ext cx="11883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DE9802-1BBD-4501-B5D9-786C7B17C106}"/>
                    </a:ext>
                  </a:extLst>
                </p14:cNvPr>
                <p14:cNvContentPartPr/>
                <p14:nvPr/>
              </p14:nvContentPartPr>
              <p14:xfrm>
                <a:off x="8810811" y="661185"/>
                <a:ext cx="1036080" cy="64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DE9802-1BBD-4501-B5D9-786C7B17C1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93171" y="643545"/>
                  <a:ext cx="10717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77DAAC-944D-47BD-B5A9-E5D6727D2C3C}"/>
                    </a:ext>
                  </a:extLst>
                </p14:cNvPr>
                <p14:cNvContentPartPr/>
                <p14:nvPr/>
              </p14:nvContentPartPr>
              <p14:xfrm>
                <a:off x="11461491" y="2930985"/>
                <a:ext cx="627120" cy="38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77DAAC-944D-47BD-B5A9-E5D6727D2C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43851" y="2912985"/>
                  <a:ext cx="6627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40801D-B3E6-459B-A47A-B592314A48E1}"/>
                    </a:ext>
                  </a:extLst>
                </p14:cNvPr>
                <p14:cNvContentPartPr/>
                <p14:nvPr/>
              </p14:nvContentPartPr>
              <p14:xfrm>
                <a:off x="4698531" y="379864"/>
                <a:ext cx="2291040" cy="200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40801D-B3E6-459B-A47A-B592314A48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0531" y="362224"/>
                  <a:ext cx="2326680" cy="20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A4C16F-F08E-4D04-ADC4-E7139948A1D0}"/>
                    </a:ext>
                  </a:extLst>
                </p14:cNvPr>
                <p14:cNvContentPartPr/>
                <p14:nvPr/>
              </p14:nvContentPartPr>
              <p14:xfrm>
                <a:off x="1203651" y="637624"/>
                <a:ext cx="4335120" cy="338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A4C16F-F08E-4D04-ADC4-E7139948A1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6011" y="619624"/>
                  <a:ext cx="4370760" cy="34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2213CA-06BC-4FFC-BD2B-C70F654EB759}"/>
                    </a:ext>
                  </a:extLst>
                </p14:cNvPr>
                <p14:cNvContentPartPr/>
                <p14:nvPr/>
              </p14:nvContentPartPr>
              <p14:xfrm>
                <a:off x="1004571" y="846784"/>
                <a:ext cx="3520440" cy="221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2213CA-06BC-4FFC-BD2B-C70F654EB7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571" y="828784"/>
                  <a:ext cx="3556080" cy="224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612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2C54C2-7781-4E0A-B3B0-7B6976E10F80}"/>
                  </a:ext>
                </a:extLst>
              </p14:cNvPr>
              <p14:cNvContentPartPr/>
              <p14:nvPr/>
            </p14:nvContentPartPr>
            <p14:xfrm>
              <a:off x="624411" y="724185"/>
              <a:ext cx="6975000" cy="339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2C54C2-7781-4E0A-B3B0-7B6976E10F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411" y="706185"/>
                <a:ext cx="7010640" cy="34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D4978C-A71B-4A0A-B6CB-F74EA6D87225}"/>
                  </a:ext>
                </a:extLst>
              </p14:cNvPr>
              <p14:cNvContentPartPr/>
              <p14:nvPr/>
            </p14:nvContentPartPr>
            <p14:xfrm>
              <a:off x="2725731" y="2842425"/>
              <a:ext cx="458640" cy="132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D4978C-A71B-4A0A-B6CB-F74EA6D87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8091" y="2824785"/>
                <a:ext cx="494280" cy="13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CDFF4A-AD63-4052-AE77-FC5DC36FB17B}"/>
                  </a:ext>
                </a:extLst>
              </p14:cNvPr>
              <p14:cNvContentPartPr/>
              <p14:nvPr/>
            </p14:nvContentPartPr>
            <p14:xfrm>
              <a:off x="2697651" y="2432745"/>
              <a:ext cx="4254120" cy="172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CDFF4A-AD63-4052-AE77-FC5DC36FB1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9651" y="2414745"/>
                <a:ext cx="4289760" cy="17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737486-D271-44DB-9E99-87E20EC5BC16}"/>
                  </a:ext>
                </a:extLst>
              </p14:cNvPr>
              <p14:cNvContentPartPr/>
              <p14:nvPr/>
            </p14:nvContentPartPr>
            <p14:xfrm>
              <a:off x="2942091" y="2007945"/>
              <a:ext cx="515520" cy="341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737486-D271-44DB-9E99-87E20EC5BC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4091" y="1989945"/>
                <a:ext cx="5511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684758-F8C7-4382-9904-838D299AE6A6}"/>
                  </a:ext>
                </a:extLst>
              </p14:cNvPr>
              <p14:cNvContentPartPr/>
              <p14:nvPr/>
            </p14:nvContentPartPr>
            <p14:xfrm>
              <a:off x="3367611" y="1925505"/>
              <a:ext cx="427320" cy="25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684758-F8C7-4382-9904-838D299AE6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9971" y="1907865"/>
                <a:ext cx="462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8714C2-546F-469D-A4A8-639FA7D998E5}"/>
                  </a:ext>
                </a:extLst>
              </p14:cNvPr>
              <p14:cNvContentPartPr/>
              <p14:nvPr/>
            </p14:nvContentPartPr>
            <p14:xfrm>
              <a:off x="3793131" y="1882665"/>
              <a:ext cx="3960" cy="2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8714C2-546F-469D-A4A8-639FA7D998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5131" y="1864665"/>
                <a:ext cx="39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E4886B-8F81-4E37-8F5B-8CEF2076317F}"/>
                  </a:ext>
                </a:extLst>
              </p14:cNvPr>
              <p14:cNvContentPartPr/>
              <p14:nvPr/>
            </p14:nvContentPartPr>
            <p14:xfrm>
              <a:off x="3765771" y="1828665"/>
              <a:ext cx="189360" cy="283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E4886B-8F81-4E37-8F5B-8CEF207631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8131" y="1810665"/>
                <a:ext cx="225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16591E-CF71-4458-88A3-5A5EB5CE316F}"/>
                  </a:ext>
                </a:extLst>
              </p14:cNvPr>
              <p14:cNvContentPartPr/>
              <p14:nvPr/>
            </p14:nvContentPartPr>
            <p14:xfrm>
              <a:off x="3575691" y="163822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16591E-CF71-4458-88A3-5A5EB5CE31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7691" y="1620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14F79B-BD8C-48DA-B932-EAC93DE8027F}"/>
                  </a:ext>
                </a:extLst>
              </p14:cNvPr>
              <p14:cNvContentPartPr/>
              <p14:nvPr/>
            </p14:nvContentPartPr>
            <p14:xfrm>
              <a:off x="3889611" y="1366065"/>
              <a:ext cx="328320" cy="670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14F79B-BD8C-48DA-B932-EAC93DE802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1611" y="1348425"/>
                <a:ext cx="3639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C78816-18D8-46F2-97AC-A29E943CF2EB}"/>
                  </a:ext>
                </a:extLst>
              </p14:cNvPr>
              <p14:cNvContentPartPr/>
              <p14:nvPr/>
            </p14:nvContentPartPr>
            <p14:xfrm>
              <a:off x="3838491" y="1850625"/>
              <a:ext cx="126000" cy="23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C78816-18D8-46F2-97AC-A29E943CF2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0491" y="1832985"/>
                <a:ext cx="1616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C14D9B-731A-460D-AAED-A3D72FD08FC9}"/>
                  </a:ext>
                </a:extLst>
              </p14:cNvPr>
              <p14:cNvContentPartPr/>
              <p14:nvPr/>
            </p14:nvContentPartPr>
            <p14:xfrm>
              <a:off x="4280931" y="1389105"/>
              <a:ext cx="574560" cy="551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C14D9B-731A-460D-AAED-A3D72FD08F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62931" y="1371465"/>
                <a:ext cx="6102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F12733-AF7D-4071-A4D3-DF7ACBD7E030}"/>
                  </a:ext>
                </a:extLst>
              </p14:cNvPr>
              <p14:cNvContentPartPr/>
              <p14:nvPr/>
            </p14:nvContentPartPr>
            <p14:xfrm>
              <a:off x="4915611" y="1386225"/>
              <a:ext cx="544680" cy="264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F12733-AF7D-4071-A4D3-DF7ACBD7E0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97971" y="1368585"/>
                <a:ext cx="58032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5EEA891-22C8-4973-A1CC-76A246AE5F59}"/>
              </a:ext>
            </a:extLst>
          </p:cNvPr>
          <p:cNvGrpSpPr/>
          <p:nvPr/>
        </p:nvGrpSpPr>
        <p:grpSpPr>
          <a:xfrm>
            <a:off x="6289371" y="306585"/>
            <a:ext cx="4511880" cy="1105200"/>
            <a:chOff x="6289371" y="306585"/>
            <a:chExt cx="4511880" cy="11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1FB368-6FDB-4672-B580-3DB14BAE2CD4}"/>
                    </a:ext>
                  </a:extLst>
                </p14:cNvPr>
                <p14:cNvContentPartPr/>
                <p14:nvPr/>
              </p14:nvContentPartPr>
              <p14:xfrm>
                <a:off x="6289371" y="419985"/>
                <a:ext cx="1709280" cy="99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1FB368-6FDB-4672-B580-3DB14BAE2C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1731" y="401985"/>
                  <a:ext cx="174492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61999A-9ED0-45FD-8AF2-61AA467B936F}"/>
                    </a:ext>
                  </a:extLst>
                </p14:cNvPr>
                <p14:cNvContentPartPr/>
                <p14:nvPr/>
              </p14:nvContentPartPr>
              <p14:xfrm>
                <a:off x="7006851" y="42538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61999A-9ED0-45FD-8AF2-61AA467B93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89211" y="407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76CA09-C1F3-4100-A0E5-8BBD0B63BF68}"/>
                    </a:ext>
                  </a:extLst>
                </p14:cNvPr>
                <p14:cNvContentPartPr/>
                <p14:nvPr/>
              </p14:nvContentPartPr>
              <p14:xfrm>
                <a:off x="7622451" y="548505"/>
                <a:ext cx="838440" cy="33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76CA09-C1F3-4100-A0E5-8BBD0B63BF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04811" y="530865"/>
                  <a:ext cx="874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AAB85B-5928-4B55-9F97-A59D9E00E428}"/>
                    </a:ext>
                  </a:extLst>
                </p14:cNvPr>
                <p14:cNvContentPartPr/>
                <p14:nvPr/>
              </p14:nvContentPartPr>
              <p14:xfrm>
                <a:off x="7788411" y="687825"/>
                <a:ext cx="232920" cy="8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AAB85B-5928-4B55-9F97-A59D9E00E4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70411" y="669825"/>
                  <a:ext cx="268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62397D-4138-4A0F-90BB-CCDA93731195}"/>
                    </a:ext>
                  </a:extLst>
                </p14:cNvPr>
                <p14:cNvContentPartPr/>
                <p14:nvPr/>
              </p14:nvContentPartPr>
              <p14:xfrm>
                <a:off x="8002611" y="433305"/>
                <a:ext cx="644760" cy="44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62397D-4138-4A0F-90BB-CCDA937311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84971" y="415665"/>
                  <a:ext cx="680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CF9A32-8CE5-49DC-A05B-1E3630E2654C}"/>
                    </a:ext>
                  </a:extLst>
                </p14:cNvPr>
                <p14:cNvContentPartPr/>
                <p14:nvPr/>
              </p14:nvContentPartPr>
              <p14:xfrm>
                <a:off x="8690931" y="633465"/>
                <a:ext cx="8820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CF9A32-8CE5-49DC-A05B-1E3630E265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2931" y="615465"/>
                  <a:ext cx="123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52B42C-10F7-40F7-99F8-04494D9336FB}"/>
                    </a:ext>
                  </a:extLst>
                </p14:cNvPr>
                <p14:cNvContentPartPr/>
                <p14:nvPr/>
              </p14:nvContentPartPr>
              <p14:xfrm>
                <a:off x="8582571" y="31666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52B42C-10F7-40F7-99F8-04494D9336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64571" y="298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765CAD-DD2E-48BB-ACD4-A3DAB43FBD9A}"/>
                    </a:ext>
                  </a:extLst>
                </p14:cNvPr>
                <p14:cNvContentPartPr/>
                <p14:nvPr/>
              </p14:nvContentPartPr>
              <p14:xfrm>
                <a:off x="8736291" y="371025"/>
                <a:ext cx="726480" cy="443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765CAD-DD2E-48BB-ACD4-A3DAB43FBD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18651" y="353025"/>
                  <a:ext cx="7621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D16A2-E5CC-4513-A525-F7D45F42E2F7}"/>
                    </a:ext>
                  </a:extLst>
                </p14:cNvPr>
                <p14:cNvContentPartPr/>
                <p14:nvPr/>
              </p14:nvContentPartPr>
              <p14:xfrm>
                <a:off x="9491571" y="306585"/>
                <a:ext cx="775800" cy="55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D16A2-E5CC-4513-A525-F7D45F42E2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73931" y="288585"/>
                  <a:ext cx="8114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F5594E-24A6-4C03-856C-055C74ED6644}"/>
                    </a:ext>
                  </a:extLst>
                </p14:cNvPr>
                <p14:cNvContentPartPr/>
                <p14:nvPr/>
              </p14:nvContentPartPr>
              <p14:xfrm>
                <a:off x="9569331" y="489105"/>
                <a:ext cx="574920" cy="1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F5594E-24A6-4C03-856C-055C74ED66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51331" y="471465"/>
                  <a:ext cx="610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288681-A04F-455B-892F-AB2000A8F339}"/>
                    </a:ext>
                  </a:extLst>
                </p14:cNvPr>
                <p14:cNvContentPartPr/>
                <p14:nvPr/>
              </p14:nvContentPartPr>
              <p14:xfrm>
                <a:off x="10239291" y="506745"/>
                <a:ext cx="79200" cy="9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288681-A04F-455B-892F-AB2000A8F3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1291" y="488745"/>
                  <a:ext cx="114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348EA7-CC20-4C80-985D-5C2891EE0332}"/>
                    </a:ext>
                  </a:extLst>
                </p14:cNvPr>
                <p14:cNvContentPartPr/>
                <p14:nvPr/>
              </p14:nvContentPartPr>
              <p14:xfrm>
                <a:off x="10066491" y="381825"/>
                <a:ext cx="19440" cy="6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348EA7-CC20-4C80-985D-5C2891EE03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48491" y="363825"/>
                  <a:ext cx="55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7FF229-CC1B-4E85-B8D0-8FAB3181E786}"/>
                    </a:ext>
                  </a:extLst>
                </p14:cNvPr>
                <p14:cNvContentPartPr/>
                <p14:nvPr/>
              </p14:nvContentPartPr>
              <p14:xfrm>
                <a:off x="10309491" y="370665"/>
                <a:ext cx="491760" cy="16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7FF229-CC1B-4E85-B8D0-8FAB3181E7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91851" y="353025"/>
                  <a:ext cx="52740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10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4E6E1-5415-4009-9F60-0C164517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9" y="728379"/>
            <a:ext cx="5695950" cy="43148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1E1AA24-55AE-40B3-B549-2F0BBB2C2242}"/>
              </a:ext>
            </a:extLst>
          </p:cNvPr>
          <p:cNvGrpSpPr/>
          <p:nvPr/>
        </p:nvGrpSpPr>
        <p:grpSpPr>
          <a:xfrm>
            <a:off x="1132371" y="651465"/>
            <a:ext cx="3331080" cy="2112120"/>
            <a:chOff x="1132371" y="651465"/>
            <a:chExt cx="3331080" cy="21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85E9F1-8669-4B24-9F2A-BD9121D703E3}"/>
                    </a:ext>
                  </a:extLst>
                </p14:cNvPr>
                <p14:cNvContentPartPr/>
                <p14:nvPr/>
              </p14:nvContentPartPr>
              <p14:xfrm>
                <a:off x="1132371" y="742185"/>
                <a:ext cx="1420920" cy="202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85E9F1-8669-4B24-9F2A-BD9121D703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14731" y="724185"/>
                  <a:ext cx="1456560" cy="20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0BB71C-2144-43E2-BC21-819A99AF8CF6}"/>
                    </a:ext>
                  </a:extLst>
                </p14:cNvPr>
                <p14:cNvContentPartPr/>
                <p14:nvPr/>
              </p14:nvContentPartPr>
              <p14:xfrm>
                <a:off x="2788011" y="651465"/>
                <a:ext cx="1666800" cy="192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0BB71C-2144-43E2-BC21-819A99AF8C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0011" y="633825"/>
                  <a:ext cx="1702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4F398A-EBBE-48EB-902F-F294D24A3FBE}"/>
                    </a:ext>
                  </a:extLst>
                </p14:cNvPr>
                <p14:cNvContentPartPr/>
                <p14:nvPr/>
              </p14:nvContentPartPr>
              <p14:xfrm>
                <a:off x="1159731" y="2579985"/>
                <a:ext cx="3303720" cy="172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4F398A-EBBE-48EB-902F-F294D24A3F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2091" y="2562345"/>
                  <a:ext cx="33393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768A35-991A-480D-B6C6-155BB375328C}"/>
              </a:ext>
            </a:extLst>
          </p:cNvPr>
          <p:cNvGrpSpPr/>
          <p:nvPr/>
        </p:nvGrpSpPr>
        <p:grpSpPr>
          <a:xfrm>
            <a:off x="2984211" y="3702825"/>
            <a:ext cx="2690280" cy="1113480"/>
            <a:chOff x="2984211" y="3702825"/>
            <a:chExt cx="2690280" cy="11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FCC785-852B-41F8-908D-6AC74933A8EB}"/>
                    </a:ext>
                  </a:extLst>
                </p14:cNvPr>
                <p14:cNvContentPartPr/>
                <p14:nvPr/>
              </p14:nvContentPartPr>
              <p14:xfrm>
                <a:off x="2984211" y="3865545"/>
                <a:ext cx="1153440" cy="86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FCC785-852B-41F8-908D-6AC74933A8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6211" y="3847905"/>
                  <a:ext cx="11890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98A8DC-A080-46AD-B29E-94473F799A29}"/>
                    </a:ext>
                  </a:extLst>
                </p14:cNvPr>
                <p14:cNvContentPartPr/>
                <p14:nvPr/>
              </p14:nvContentPartPr>
              <p14:xfrm>
                <a:off x="3023451" y="4672665"/>
                <a:ext cx="2327040" cy="14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98A8DC-A080-46AD-B29E-94473F799A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05451" y="4655025"/>
                  <a:ext cx="2362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A768AE-5F43-4F25-8352-23DB05DCE2D3}"/>
                    </a:ext>
                  </a:extLst>
                </p14:cNvPr>
                <p14:cNvContentPartPr/>
                <p14:nvPr/>
              </p14:nvContentPartPr>
              <p14:xfrm>
                <a:off x="4100931" y="3702825"/>
                <a:ext cx="1573560" cy="79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A768AE-5F43-4F25-8352-23DB05DCE2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82931" y="3684825"/>
                  <a:ext cx="1609200" cy="83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4DF59A-B58C-4A0D-AF6E-620A9ABBDC86}"/>
                  </a:ext>
                </a:extLst>
              </p14:cNvPr>
              <p14:cNvContentPartPr/>
              <p14:nvPr/>
            </p14:nvContentPartPr>
            <p14:xfrm>
              <a:off x="10085211" y="292378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4DF59A-B58C-4A0D-AF6E-620A9ABBDC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67571" y="29061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4EDBAD8-A4EA-42D0-A694-34C7EB4F60D6}"/>
              </a:ext>
            </a:extLst>
          </p:cNvPr>
          <p:cNvGrpSpPr/>
          <p:nvPr/>
        </p:nvGrpSpPr>
        <p:grpSpPr>
          <a:xfrm>
            <a:off x="3456360" y="336554"/>
            <a:ext cx="2851920" cy="1327680"/>
            <a:chOff x="3456360" y="336554"/>
            <a:chExt cx="2851920" cy="13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DD3C37-1510-4655-8B42-38F88AF32F9A}"/>
                    </a:ext>
                  </a:extLst>
                </p14:cNvPr>
                <p14:cNvContentPartPr/>
                <p14:nvPr/>
              </p14:nvContentPartPr>
              <p14:xfrm>
                <a:off x="3456360" y="641834"/>
                <a:ext cx="654120" cy="56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DD3C37-1510-4655-8B42-38F88AF32F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38360" y="624194"/>
                  <a:ext cx="6897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19DA37-C980-40BA-93EB-210E2BF9957E}"/>
                    </a:ext>
                  </a:extLst>
                </p14:cNvPr>
                <p14:cNvContentPartPr/>
                <p14:nvPr/>
              </p14:nvContentPartPr>
              <p14:xfrm>
                <a:off x="4156920" y="814994"/>
                <a:ext cx="121680" cy="18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19DA37-C980-40BA-93EB-210E2BF995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38920" y="796994"/>
                  <a:ext cx="157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C5344F-D94F-43FA-A37A-0E448D5DD474}"/>
                    </a:ext>
                  </a:extLst>
                </p14:cNvPr>
                <p14:cNvContentPartPr/>
                <p14:nvPr/>
              </p14:nvContentPartPr>
              <p14:xfrm>
                <a:off x="4017240" y="721034"/>
                <a:ext cx="36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C5344F-D94F-43FA-A37A-0E448D5DD4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99240" y="703034"/>
                  <a:ext cx="36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434A4C-B973-40DD-8D73-86556F262075}"/>
                    </a:ext>
                  </a:extLst>
                </p14:cNvPr>
                <p14:cNvContentPartPr/>
                <p14:nvPr/>
              </p14:nvContentPartPr>
              <p14:xfrm>
                <a:off x="4153320" y="733634"/>
                <a:ext cx="361440" cy="22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434A4C-B973-40DD-8D73-86556F2620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35680" y="715994"/>
                  <a:ext cx="397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507BAA-89C2-4663-9C07-732B7B06365F}"/>
                    </a:ext>
                  </a:extLst>
                </p14:cNvPr>
                <p14:cNvContentPartPr/>
                <p14:nvPr/>
              </p14:nvContentPartPr>
              <p14:xfrm>
                <a:off x="4536000" y="505394"/>
                <a:ext cx="212400" cy="31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507BAA-89C2-4663-9C07-732B7B0636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18360" y="487394"/>
                  <a:ext cx="248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2BDCA9-F767-48CA-90BF-CEC013CB5B1E}"/>
                    </a:ext>
                  </a:extLst>
                </p14:cNvPr>
                <p14:cNvContentPartPr/>
                <p14:nvPr/>
              </p14:nvContentPartPr>
              <p14:xfrm>
                <a:off x="4571640" y="559034"/>
                <a:ext cx="1152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2BDCA9-F767-48CA-90BF-CEC013CB5B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4000" y="541034"/>
                  <a:ext cx="47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A42E08-53FD-4DDE-846C-7E60359B708D}"/>
                    </a:ext>
                  </a:extLst>
                </p14:cNvPr>
                <p14:cNvContentPartPr/>
                <p14:nvPr/>
              </p14:nvContentPartPr>
              <p14:xfrm>
                <a:off x="4805280" y="548234"/>
                <a:ext cx="29232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A42E08-53FD-4DDE-846C-7E60359B70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87280" y="530234"/>
                  <a:ext cx="327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C23134-07C0-43AD-913D-21D125D9707F}"/>
                    </a:ext>
                  </a:extLst>
                </p14:cNvPr>
                <p14:cNvContentPartPr/>
                <p14:nvPr/>
              </p14:nvContentPartPr>
              <p14:xfrm>
                <a:off x="5086800" y="574154"/>
                <a:ext cx="73440" cy="6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C23134-07C0-43AD-913D-21D125D970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69160" y="556154"/>
                  <a:ext cx="109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C7E8CF-4213-4BC5-8AAD-26311D7D9F8F}"/>
                    </a:ext>
                  </a:extLst>
                </p14:cNvPr>
                <p14:cNvContentPartPr/>
                <p14:nvPr/>
              </p14:nvContentPartPr>
              <p14:xfrm>
                <a:off x="5014440" y="466874"/>
                <a:ext cx="21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C7E8CF-4213-4BC5-8AAD-26311D7D9F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96440" y="448874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88EC28-EDAF-4F39-A73D-3717A084C830}"/>
                    </a:ext>
                  </a:extLst>
                </p14:cNvPr>
                <p14:cNvContentPartPr/>
                <p14:nvPr/>
              </p14:nvContentPartPr>
              <p14:xfrm>
                <a:off x="5177880" y="336554"/>
                <a:ext cx="314640" cy="268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88EC28-EDAF-4F39-A73D-3717A084C83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59880" y="318554"/>
                  <a:ext cx="350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A71299-2C1D-4C07-A594-73716F4061AA}"/>
                    </a:ext>
                  </a:extLst>
                </p14:cNvPr>
                <p14:cNvContentPartPr/>
                <p14:nvPr/>
              </p14:nvContentPartPr>
              <p14:xfrm>
                <a:off x="3947400" y="1117034"/>
                <a:ext cx="829080" cy="54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A71299-2C1D-4C07-A594-73716F4061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29760" y="1099034"/>
                  <a:ext cx="8647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138589-3C38-499D-9092-951AE4500CF3}"/>
                    </a:ext>
                  </a:extLst>
                </p14:cNvPr>
                <p14:cNvContentPartPr/>
                <p14:nvPr/>
              </p14:nvContentPartPr>
              <p14:xfrm>
                <a:off x="4309200" y="1152314"/>
                <a:ext cx="212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138589-3C38-499D-9092-951AE4500C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91200" y="1134674"/>
                  <a:ext cx="5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5CF19D-64C7-42E5-90B8-A082281EF2C6}"/>
                    </a:ext>
                  </a:extLst>
                </p14:cNvPr>
                <p14:cNvContentPartPr/>
                <p14:nvPr/>
              </p14:nvContentPartPr>
              <p14:xfrm>
                <a:off x="4529160" y="1081754"/>
                <a:ext cx="494640" cy="12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5CF19D-64C7-42E5-90B8-A082281EF2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1520" y="1064114"/>
                  <a:ext cx="53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364651-ED39-4C65-8D61-E0E3E6DB34FF}"/>
                    </a:ext>
                  </a:extLst>
                </p14:cNvPr>
                <p14:cNvContentPartPr/>
                <p14:nvPr/>
              </p14:nvContentPartPr>
              <p14:xfrm>
                <a:off x="4740840" y="1108754"/>
                <a:ext cx="88920" cy="7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364651-ED39-4C65-8D61-E0E3E6DB34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22840" y="1090754"/>
                  <a:ext cx="124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16D041-C5A6-4643-B274-0967414B51EA}"/>
                    </a:ext>
                  </a:extLst>
                </p14:cNvPr>
                <p14:cNvContentPartPr/>
                <p14:nvPr/>
              </p14:nvContentPartPr>
              <p14:xfrm>
                <a:off x="4732200" y="1035314"/>
                <a:ext cx="357840" cy="15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16D041-C5A6-4643-B274-0967414B51E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14560" y="1017314"/>
                  <a:ext cx="393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9AA6C3-136A-4FAF-B340-2CBC396CB5AA}"/>
                    </a:ext>
                  </a:extLst>
                </p14:cNvPr>
                <p14:cNvContentPartPr/>
                <p14:nvPr/>
              </p14:nvContentPartPr>
              <p14:xfrm>
                <a:off x="5067720" y="1045394"/>
                <a:ext cx="35640" cy="3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9AA6C3-136A-4FAF-B340-2CBC396CB5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50080" y="1027754"/>
                  <a:ext cx="71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179DF9-9E00-45C2-97AD-3CEB798BD420}"/>
                    </a:ext>
                  </a:extLst>
                </p14:cNvPr>
                <p14:cNvContentPartPr/>
                <p14:nvPr/>
              </p14:nvContentPartPr>
              <p14:xfrm>
                <a:off x="4948200" y="890954"/>
                <a:ext cx="3240" cy="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179DF9-9E00-45C2-97AD-3CEB798BD4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30200" y="872954"/>
                  <a:ext cx="3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08A937-5C1A-43A2-923B-DABA543B8E2F}"/>
                    </a:ext>
                  </a:extLst>
                </p14:cNvPr>
                <p14:cNvContentPartPr/>
                <p14:nvPr/>
              </p14:nvContentPartPr>
              <p14:xfrm>
                <a:off x="5043600" y="884834"/>
                <a:ext cx="245520" cy="20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08A937-5C1A-43A2-923B-DABA543B8E2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25600" y="867194"/>
                  <a:ext cx="281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88B8F3-E2A8-4C51-BA62-8648594A9518}"/>
                    </a:ext>
                  </a:extLst>
                </p14:cNvPr>
                <p14:cNvContentPartPr/>
                <p14:nvPr/>
              </p14:nvContentPartPr>
              <p14:xfrm>
                <a:off x="5340240" y="657314"/>
                <a:ext cx="384120" cy="33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88B8F3-E2A8-4C51-BA62-8648594A95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22600" y="639674"/>
                  <a:ext cx="419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8D3DA1-AF21-45F8-922B-495A81DD5EE8}"/>
                    </a:ext>
                  </a:extLst>
                </p14:cNvPr>
                <p14:cNvContentPartPr/>
                <p14:nvPr/>
              </p14:nvContentPartPr>
              <p14:xfrm>
                <a:off x="5520600" y="758474"/>
                <a:ext cx="97560" cy="5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8D3DA1-AF21-45F8-922B-495A81DD5E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02960" y="740474"/>
                  <a:ext cx="133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781C4D-9CF4-4979-9164-FD495784C6AD}"/>
                    </a:ext>
                  </a:extLst>
                </p14:cNvPr>
                <p14:cNvContentPartPr/>
                <p14:nvPr/>
              </p14:nvContentPartPr>
              <p14:xfrm>
                <a:off x="5714640" y="729314"/>
                <a:ext cx="53640" cy="5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781C4D-9CF4-4979-9164-FD495784C6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7000" y="711314"/>
                  <a:ext cx="89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B2D233-CFCC-4261-A538-0B9FD4685141}"/>
                    </a:ext>
                  </a:extLst>
                </p14:cNvPr>
                <p14:cNvContentPartPr/>
                <p14:nvPr/>
              </p14:nvContentPartPr>
              <p14:xfrm>
                <a:off x="5627160" y="583514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B2D233-CFCC-4261-A538-0B9FD468514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09520" y="5655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9E1A3-F33F-454E-AA05-422C0916BD77}"/>
                    </a:ext>
                  </a:extLst>
                </p14:cNvPr>
                <p14:cNvContentPartPr/>
                <p14:nvPr/>
              </p14:nvContentPartPr>
              <p14:xfrm>
                <a:off x="5865120" y="574874"/>
                <a:ext cx="123840" cy="164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9E1A3-F33F-454E-AA05-422C0916BD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47120" y="557234"/>
                  <a:ext cx="159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D046A8-BFDA-45BC-9FDD-3783822DD47C}"/>
                    </a:ext>
                  </a:extLst>
                </p14:cNvPr>
                <p14:cNvContentPartPr/>
                <p14:nvPr/>
              </p14:nvContentPartPr>
              <p14:xfrm>
                <a:off x="6084360" y="484154"/>
                <a:ext cx="223920" cy="12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D046A8-BFDA-45BC-9FDD-3783822DD47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66720" y="466154"/>
                  <a:ext cx="25956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999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C0885DA-403A-4F8D-AE11-CAD40D994EF8}"/>
              </a:ext>
            </a:extLst>
          </p:cNvPr>
          <p:cNvGrpSpPr/>
          <p:nvPr/>
        </p:nvGrpSpPr>
        <p:grpSpPr>
          <a:xfrm>
            <a:off x="1430091" y="-23535"/>
            <a:ext cx="10655640" cy="5609880"/>
            <a:chOff x="1430091" y="-23535"/>
            <a:chExt cx="10655640" cy="56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2A4A16-3D6D-4869-8A45-56016E029161}"/>
                    </a:ext>
                  </a:extLst>
                </p14:cNvPr>
                <p14:cNvContentPartPr/>
                <p14:nvPr/>
              </p14:nvContentPartPr>
              <p14:xfrm>
                <a:off x="1430091" y="995265"/>
                <a:ext cx="7865640" cy="459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2A4A16-3D6D-4869-8A45-56016E0291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2451" y="977625"/>
                  <a:ext cx="7901280" cy="46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366642-A459-4E80-BA4E-EC83824A28B9}"/>
                    </a:ext>
                  </a:extLst>
                </p14:cNvPr>
                <p14:cNvContentPartPr/>
                <p14:nvPr/>
              </p14:nvContentPartPr>
              <p14:xfrm>
                <a:off x="4481091" y="407025"/>
                <a:ext cx="527040" cy="85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366642-A459-4E80-BA4E-EC83824A28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63091" y="389385"/>
                  <a:ext cx="56268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28A935-87A1-4352-9E2F-5B20F0061054}"/>
                    </a:ext>
                  </a:extLst>
                </p14:cNvPr>
                <p14:cNvContentPartPr/>
                <p14:nvPr/>
              </p14:nvContentPartPr>
              <p14:xfrm>
                <a:off x="4553451" y="288945"/>
                <a:ext cx="366840" cy="558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28A935-87A1-4352-9E2F-5B20F00610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5811" y="271305"/>
                  <a:ext cx="4024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7F6BB-BDC2-4743-A818-9BD02EFD1944}"/>
                    </a:ext>
                  </a:extLst>
                </p14:cNvPr>
                <p14:cNvContentPartPr/>
                <p14:nvPr/>
              </p14:nvContentPartPr>
              <p14:xfrm>
                <a:off x="5195691" y="594945"/>
                <a:ext cx="694440" cy="49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7F6BB-BDC2-4743-A818-9BD02EFD19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77691" y="577305"/>
                  <a:ext cx="7300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30B579-BEAA-4D3C-A981-AF1A9784B58E}"/>
                    </a:ext>
                  </a:extLst>
                </p14:cNvPr>
                <p14:cNvContentPartPr/>
                <p14:nvPr/>
              </p14:nvContentPartPr>
              <p14:xfrm>
                <a:off x="5911731" y="615105"/>
                <a:ext cx="307080" cy="25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30B579-BEAA-4D3C-A981-AF1A9784B5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3731" y="597465"/>
                  <a:ext cx="342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96CC1C-4BDB-4845-9090-B35EB5598532}"/>
                    </a:ext>
                  </a:extLst>
                </p14:cNvPr>
                <p14:cNvContentPartPr/>
                <p14:nvPr/>
              </p14:nvContentPartPr>
              <p14:xfrm>
                <a:off x="5760531" y="468585"/>
                <a:ext cx="24480" cy="4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96CC1C-4BDB-4845-9090-B35EB5598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891" y="450585"/>
                  <a:ext cx="60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83D27C-4E4C-44B3-BE36-361EE9C8C4F6}"/>
                    </a:ext>
                  </a:extLst>
                </p14:cNvPr>
                <p14:cNvContentPartPr/>
                <p14:nvPr/>
              </p14:nvContentPartPr>
              <p14:xfrm>
                <a:off x="6318891" y="308385"/>
                <a:ext cx="720720" cy="497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83D27C-4E4C-44B3-BE36-361EE9C8C4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1251" y="290745"/>
                  <a:ext cx="7563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750E75-EC9E-428B-8495-2D151A3277CF}"/>
                    </a:ext>
                  </a:extLst>
                </p14:cNvPr>
                <p14:cNvContentPartPr/>
                <p14:nvPr/>
              </p14:nvContentPartPr>
              <p14:xfrm>
                <a:off x="7170291" y="191385"/>
                <a:ext cx="957960" cy="48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750E75-EC9E-428B-8495-2D151A3277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52291" y="173385"/>
                  <a:ext cx="9936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1809A6-B89B-4217-8DFF-FAFF80235BD2}"/>
                    </a:ext>
                  </a:extLst>
                </p14:cNvPr>
                <p14:cNvContentPartPr/>
                <p14:nvPr/>
              </p14:nvContentPartPr>
              <p14:xfrm>
                <a:off x="9165771" y="216585"/>
                <a:ext cx="178560" cy="31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1809A6-B89B-4217-8DFF-FAFF80235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48131" y="198945"/>
                  <a:ext cx="214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125DE9-E217-47C8-A638-642640073E7C}"/>
                    </a:ext>
                  </a:extLst>
                </p14:cNvPr>
                <p14:cNvContentPartPr/>
                <p14:nvPr/>
              </p14:nvContentPartPr>
              <p14:xfrm>
                <a:off x="8708931" y="-23535"/>
                <a:ext cx="927720" cy="84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125DE9-E217-47C8-A638-642640073E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91291" y="-41175"/>
                  <a:ext cx="963360" cy="88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0F6F35-B213-443F-90FC-38CBB0429D05}"/>
                    </a:ext>
                  </a:extLst>
                </p14:cNvPr>
                <p14:cNvContentPartPr/>
                <p14:nvPr/>
              </p14:nvContentPartPr>
              <p14:xfrm>
                <a:off x="9813411" y="452224"/>
                <a:ext cx="48960" cy="4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0F6F35-B213-443F-90FC-38CBB0429D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95771" y="434224"/>
                  <a:ext cx="84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9881C7-5537-4977-9A53-5134D4208029}"/>
                    </a:ext>
                  </a:extLst>
                </p14:cNvPr>
                <p14:cNvContentPartPr/>
                <p14:nvPr/>
              </p14:nvContentPartPr>
              <p14:xfrm>
                <a:off x="9719811" y="277264"/>
                <a:ext cx="12600" cy="3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9881C7-5537-4977-9A53-5134D42080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1811" y="259624"/>
                  <a:ext cx="48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B3A179-1504-4FB2-84C5-7802682D509E}"/>
                    </a:ext>
                  </a:extLst>
                </p14:cNvPr>
                <p14:cNvContentPartPr/>
                <p14:nvPr/>
              </p14:nvContentPartPr>
              <p14:xfrm>
                <a:off x="10058571" y="307504"/>
                <a:ext cx="208440" cy="378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B3A179-1504-4FB2-84C5-7802682D50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0571" y="289504"/>
                  <a:ext cx="244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A76066-EC4A-4B55-992C-D99BCC1D5A0A}"/>
                    </a:ext>
                  </a:extLst>
                </p14:cNvPr>
                <p14:cNvContentPartPr/>
                <p14:nvPr/>
              </p14:nvContentPartPr>
              <p14:xfrm>
                <a:off x="10259811" y="307504"/>
                <a:ext cx="417240" cy="44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A76066-EC4A-4B55-992C-D99BCC1D5A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42171" y="289504"/>
                  <a:ext cx="4528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0558C9-1A78-48A2-944C-B5AA8978B59A}"/>
                    </a:ext>
                  </a:extLst>
                </p14:cNvPr>
                <p14:cNvContentPartPr/>
                <p14:nvPr/>
              </p14:nvContentPartPr>
              <p14:xfrm>
                <a:off x="10338651" y="425224"/>
                <a:ext cx="154440" cy="89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0558C9-1A78-48A2-944C-B5AA8978B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20651" y="407224"/>
                  <a:ext cx="190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31774E-EA0C-416B-8D1E-6F924EBF4D32}"/>
                    </a:ext>
                  </a:extLst>
                </p14:cNvPr>
                <p14:cNvContentPartPr/>
                <p14:nvPr/>
              </p14:nvContentPartPr>
              <p14:xfrm>
                <a:off x="10366011" y="369064"/>
                <a:ext cx="363600" cy="28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31774E-EA0C-416B-8D1E-6F924EBF4D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8011" y="351424"/>
                  <a:ext cx="399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039572-B42F-4077-97F3-09497BE6460E}"/>
                    </a:ext>
                  </a:extLst>
                </p14:cNvPr>
                <p14:cNvContentPartPr/>
                <p14:nvPr/>
              </p14:nvContentPartPr>
              <p14:xfrm>
                <a:off x="10682811" y="470224"/>
                <a:ext cx="1404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039572-B42F-4077-97F3-09497BE646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64811" y="452584"/>
                  <a:ext cx="49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1A4645-4665-41E2-A649-73A5D5D1B126}"/>
                    </a:ext>
                  </a:extLst>
                </p14:cNvPr>
                <p14:cNvContentPartPr/>
                <p14:nvPr/>
              </p14:nvContentPartPr>
              <p14:xfrm>
                <a:off x="10546731" y="198784"/>
                <a:ext cx="360" cy="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1A4645-4665-41E2-A649-73A5D5D1B1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29091" y="181144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6974BF-3A80-49C2-9CE2-5E2E28C4567D}"/>
                    </a:ext>
                  </a:extLst>
                </p14:cNvPr>
                <p14:cNvContentPartPr/>
                <p14:nvPr/>
              </p14:nvContentPartPr>
              <p14:xfrm>
                <a:off x="10674171" y="388864"/>
                <a:ext cx="69840" cy="19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6974BF-3A80-49C2-9CE2-5E2E28C456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56531" y="371224"/>
                  <a:ext cx="105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D8DFDD-9278-464D-922B-17311ABEDA93}"/>
                    </a:ext>
                  </a:extLst>
                </p14:cNvPr>
                <p14:cNvContentPartPr/>
                <p14:nvPr/>
              </p14:nvContentPartPr>
              <p14:xfrm>
                <a:off x="10737171" y="352504"/>
                <a:ext cx="353880" cy="28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D8DFDD-9278-464D-922B-17311ABEDA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19171" y="334864"/>
                  <a:ext cx="38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8F90AE-FF2F-443D-8F7B-39BCA9EA7DB6}"/>
                    </a:ext>
                  </a:extLst>
                </p14:cNvPr>
                <p14:cNvContentPartPr/>
                <p14:nvPr/>
              </p14:nvContentPartPr>
              <p14:xfrm>
                <a:off x="11098971" y="214264"/>
                <a:ext cx="580680" cy="36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8F90AE-FF2F-443D-8F7B-39BCA9EA7D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81331" y="196264"/>
                  <a:ext cx="616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127217-560C-4DA0-A262-623BB5DBA288}"/>
                    </a:ext>
                  </a:extLst>
                </p14:cNvPr>
                <p14:cNvContentPartPr/>
                <p14:nvPr/>
              </p14:nvContentPartPr>
              <p14:xfrm>
                <a:off x="11370771" y="319024"/>
                <a:ext cx="185400" cy="5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127217-560C-4DA0-A262-623BB5DBA2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53131" y="301024"/>
                  <a:ext cx="22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A659EA-5A6D-4D84-A17C-5DAE1B752498}"/>
                    </a:ext>
                  </a:extLst>
                </p14:cNvPr>
                <p14:cNvContentPartPr/>
                <p14:nvPr/>
              </p14:nvContentPartPr>
              <p14:xfrm>
                <a:off x="11606211" y="316504"/>
                <a:ext cx="17640" cy="4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A659EA-5A6D-4D84-A17C-5DAE1B7524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88571" y="298504"/>
                  <a:ext cx="53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2A4785-D1E4-4E73-B216-3D336D0F77A8}"/>
                    </a:ext>
                  </a:extLst>
                </p14:cNvPr>
                <p14:cNvContentPartPr/>
                <p14:nvPr/>
              </p14:nvContentPartPr>
              <p14:xfrm>
                <a:off x="11550771" y="283024"/>
                <a:ext cx="46800" cy="7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2A4785-D1E4-4E73-B216-3D336D0F77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32771" y="265024"/>
                  <a:ext cx="82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62D0B8-C9A1-4191-86A2-9FDFB7F71848}"/>
                    </a:ext>
                  </a:extLst>
                </p14:cNvPr>
                <p14:cNvContentPartPr/>
                <p14:nvPr/>
              </p14:nvContentPartPr>
              <p14:xfrm>
                <a:off x="11695491" y="231544"/>
                <a:ext cx="390240" cy="253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62D0B8-C9A1-4191-86A2-9FDFB7F718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77491" y="213904"/>
                  <a:ext cx="425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7B567C-308B-40F7-8B3D-BD3705AA4629}"/>
                    </a:ext>
                  </a:extLst>
                </p14:cNvPr>
                <p14:cNvContentPartPr/>
                <p14:nvPr/>
              </p14:nvContentPartPr>
              <p14:xfrm>
                <a:off x="5399451" y="2054584"/>
                <a:ext cx="793080" cy="58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7B567C-308B-40F7-8B3D-BD3705AA46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81811" y="2036944"/>
                  <a:ext cx="8287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1A4C2F-B0DD-4AB7-A246-CE7C3A8FC5C2}"/>
                    </a:ext>
                  </a:extLst>
                </p14:cNvPr>
                <p14:cNvContentPartPr/>
                <p14:nvPr/>
              </p14:nvContentPartPr>
              <p14:xfrm>
                <a:off x="6237531" y="1755784"/>
                <a:ext cx="755640" cy="98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1A4C2F-B0DD-4AB7-A246-CE7C3A8FC5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19531" y="1738144"/>
                  <a:ext cx="79128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770D89-D565-4170-B949-7505E69AAE5B}"/>
                    </a:ext>
                  </a:extLst>
                </p14:cNvPr>
                <p14:cNvContentPartPr/>
                <p14:nvPr/>
              </p14:nvContentPartPr>
              <p14:xfrm>
                <a:off x="6943851" y="2100304"/>
                <a:ext cx="141480" cy="24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770D89-D565-4170-B949-7505E69AAE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5851" y="2082304"/>
                  <a:ext cx="177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13B287-0653-45F1-86DD-A3CAFE147C91}"/>
                    </a:ext>
                  </a:extLst>
                </p14:cNvPr>
                <p14:cNvContentPartPr/>
                <p14:nvPr/>
              </p14:nvContentPartPr>
              <p14:xfrm>
                <a:off x="6717051" y="1859104"/>
                <a:ext cx="36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13B287-0653-45F1-86DD-A3CAFE147C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99411" y="1841104"/>
                  <a:ext cx="3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24095F-5C74-415A-B21B-0D694EF5D1A5}"/>
                    </a:ext>
                  </a:extLst>
                </p14:cNvPr>
                <p14:cNvContentPartPr/>
                <p14:nvPr/>
              </p14:nvContentPartPr>
              <p14:xfrm>
                <a:off x="7088571" y="2101024"/>
                <a:ext cx="261720" cy="4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24095F-5C74-415A-B21B-0D694EF5D1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0571" y="2083024"/>
                  <a:ext cx="297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ECA38B-AEF5-4822-91A3-95FF8E2D2852}"/>
                    </a:ext>
                  </a:extLst>
                </p14:cNvPr>
                <p14:cNvContentPartPr/>
                <p14:nvPr/>
              </p14:nvContentPartPr>
              <p14:xfrm>
                <a:off x="7485291" y="1696384"/>
                <a:ext cx="438480" cy="48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ECA38B-AEF5-4822-91A3-95FF8E2D28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7651" y="1678384"/>
                  <a:ext cx="4741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105E3C-FE74-443D-B426-663569342F4C}"/>
                    </a:ext>
                  </a:extLst>
                </p14:cNvPr>
                <p14:cNvContentPartPr/>
                <p14:nvPr/>
              </p14:nvContentPartPr>
              <p14:xfrm>
                <a:off x="7788411" y="1601344"/>
                <a:ext cx="832320" cy="72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105E3C-FE74-443D-B426-663569342F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0411" y="1583704"/>
                  <a:ext cx="86796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247BE5-E51E-4552-9FE0-96B20539F36B}"/>
                    </a:ext>
                  </a:extLst>
                </p14:cNvPr>
                <p14:cNvContentPartPr/>
                <p14:nvPr/>
              </p14:nvContentPartPr>
              <p14:xfrm>
                <a:off x="8836011" y="1397224"/>
                <a:ext cx="607320" cy="44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247BE5-E51E-4552-9FE0-96B20539F3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8011" y="1379224"/>
                  <a:ext cx="6429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673925-B854-4FEB-8A8E-751BA0924DA9}"/>
                    </a:ext>
                  </a:extLst>
                </p14:cNvPr>
                <p14:cNvContentPartPr/>
                <p14:nvPr/>
              </p14:nvContentPartPr>
              <p14:xfrm>
                <a:off x="9569331" y="1285264"/>
                <a:ext cx="417240" cy="54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673925-B854-4FEB-8A8E-751BA0924D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51331" y="1267624"/>
                  <a:ext cx="4528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3C316-4F7F-43B6-8F5A-76276CB3E99D}"/>
                    </a:ext>
                  </a:extLst>
                </p14:cNvPr>
                <p14:cNvContentPartPr/>
                <p14:nvPr/>
              </p14:nvContentPartPr>
              <p14:xfrm>
                <a:off x="9674091" y="1140184"/>
                <a:ext cx="437040" cy="37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3C316-4F7F-43B6-8F5A-76276CB3E9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56451" y="1122544"/>
                  <a:ext cx="472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AE3DAB-9DAD-4038-BAE3-AEAB4AD55F9C}"/>
                    </a:ext>
                  </a:extLst>
                </p14:cNvPr>
                <p14:cNvContentPartPr/>
                <p14:nvPr/>
              </p14:nvContentPartPr>
              <p14:xfrm>
                <a:off x="9993051" y="1256464"/>
                <a:ext cx="325080" cy="31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AE3DAB-9DAD-4038-BAE3-AEAB4AD55F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75051" y="1238824"/>
                  <a:ext cx="360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4996CA-FDF1-452A-8830-4F2CBD16C8A7}"/>
                    </a:ext>
                  </a:extLst>
                </p14:cNvPr>
                <p14:cNvContentPartPr/>
                <p14:nvPr/>
              </p14:nvContentPartPr>
              <p14:xfrm>
                <a:off x="7010811" y="2136304"/>
                <a:ext cx="1348560" cy="177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4996CA-FDF1-452A-8830-4F2CBD16C8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93171" y="2118664"/>
                  <a:ext cx="1384200" cy="18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4CFA96-4C97-4406-A891-1276D2B8FFBC}"/>
                    </a:ext>
                  </a:extLst>
                </p14:cNvPr>
                <p14:cNvContentPartPr/>
                <p14:nvPr/>
              </p14:nvContentPartPr>
              <p14:xfrm>
                <a:off x="7839891" y="2326384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4CFA96-4C97-4406-A891-1276D2B8FF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2251" y="23083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02C747-40C5-4C03-8891-CE02AFB2F231}"/>
                    </a:ext>
                  </a:extLst>
                </p14:cNvPr>
                <p14:cNvContentPartPr/>
                <p14:nvPr/>
              </p14:nvContentPartPr>
              <p14:xfrm>
                <a:off x="8428131" y="2294704"/>
                <a:ext cx="281160" cy="30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02C747-40C5-4C03-8891-CE02AFB2F2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10131" y="2276704"/>
                  <a:ext cx="316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162ECD-E5E8-429C-BB1D-1975308465A7}"/>
                    </a:ext>
                  </a:extLst>
                </p14:cNvPr>
                <p14:cNvContentPartPr/>
                <p14:nvPr/>
              </p14:nvContentPartPr>
              <p14:xfrm>
                <a:off x="8515251" y="2407744"/>
                <a:ext cx="58320" cy="11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162ECD-E5E8-429C-BB1D-1975308465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97611" y="2390104"/>
                  <a:ext cx="93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4F42A9-2DD4-492C-B8CA-F4C42FDCE6E3}"/>
                    </a:ext>
                  </a:extLst>
                </p14:cNvPr>
                <p14:cNvContentPartPr/>
                <p14:nvPr/>
              </p14:nvContentPartPr>
              <p14:xfrm>
                <a:off x="8609571" y="2287864"/>
                <a:ext cx="276840" cy="267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4F42A9-2DD4-492C-B8CA-F4C42FDCE6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91571" y="2269864"/>
                  <a:ext cx="312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93943A-86FC-4E3D-8A69-7AE128886B91}"/>
                    </a:ext>
                  </a:extLst>
                </p14:cNvPr>
                <p14:cNvContentPartPr/>
                <p14:nvPr/>
              </p14:nvContentPartPr>
              <p14:xfrm>
                <a:off x="8926371" y="2371744"/>
                <a:ext cx="21960" cy="5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93943A-86FC-4E3D-8A69-7AE128886B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08371" y="2354104"/>
                  <a:ext cx="5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00D773-ADDD-4D8F-968E-D465DDBBB525}"/>
                    </a:ext>
                  </a:extLst>
                </p14:cNvPr>
                <p14:cNvContentPartPr/>
                <p14:nvPr/>
              </p14:nvContentPartPr>
              <p14:xfrm>
                <a:off x="8636931" y="1942624"/>
                <a:ext cx="36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00D773-ADDD-4D8F-968E-D465DDBBB5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8931" y="192498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14188A-7833-4612-96BD-ADEBEAABEA5E}"/>
                    </a:ext>
                  </a:extLst>
                </p14:cNvPr>
                <p14:cNvContentPartPr/>
                <p14:nvPr/>
              </p14:nvContentPartPr>
              <p14:xfrm>
                <a:off x="8926371" y="2000584"/>
                <a:ext cx="747000" cy="42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14188A-7833-4612-96BD-ADEBEAABEA5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08371" y="1982584"/>
                  <a:ext cx="7826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C830B2-B638-4240-8002-3544A938C423}"/>
                    </a:ext>
                  </a:extLst>
                </p14:cNvPr>
                <p14:cNvContentPartPr/>
                <p14:nvPr/>
              </p14:nvContentPartPr>
              <p14:xfrm>
                <a:off x="9762291" y="1615744"/>
                <a:ext cx="797040" cy="80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C830B2-B638-4240-8002-3544A938C4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44291" y="1597744"/>
                  <a:ext cx="83268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473DDC-506B-4CB8-A46E-BA117AAA61F9}"/>
                    </a:ext>
                  </a:extLst>
                </p14:cNvPr>
                <p14:cNvContentPartPr/>
                <p14:nvPr/>
              </p14:nvContentPartPr>
              <p14:xfrm>
                <a:off x="10239291" y="1865224"/>
                <a:ext cx="168480" cy="72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473DDC-506B-4CB8-A46E-BA117AAA61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1291" y="1847584"/>
                  <a:ext cx="204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8ADA74-8EB4-463D-9509-926B2CC86D30}"/>
                    </a:ext>
                  </a:extLst>
                </p14:cNvPr>
                <p14:cNvContentPartPr/>
                <p14:nvPr/>
              </p14:nvContentPartPr>
              <p14:xfrm>
                <a:off x="10474731" y="1837504"/>
                <a:ext cx="113760" cy="16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8ADA74-8EB4-463D-9509-926B2CC86D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56731" y="1819504"/>
                  <a:ext cx="149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D46955-33C1-4144-8461-E4482B253183}"/>
                    </a:ext>
                  </a:extLst>
                </p14:cNvPr>
                <p14:cNvContentPartPr/>
                <p14:nvPr/>
              </p14:nvContentPartPr>
              <p14:xfrm>
                <a:off x="10403091" y="1653904"/>
                <a:ext cx="17640" cy="5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D46955-33C1-4144-8461-E4482B2531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85091" y="1635904"/>
                  <a:ext cx="53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4DE323-7220-4EA6-BDBA-54E83FBD48AE}"/>
                    </a:ext>
                  </a:extLst>
                </p14:cNvPr>
                <p14:cNvContentPartPr/>
                <p14:nvPr/>
              </p14:nvContentPartPr>
              <p14:xfrm>
                <a:off x="10562571" y="1526824"/>
                <a:ext cx="617040" cy="33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4DE323-7220-4EA6-BDBA-54E83FBD48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4571" y="1508824"/>
                  <a:ext cx="652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B0135-DAE1-4BBB-B5AD-1316CDF1E318}"/>
                    </a:ext>
                  </a:extLst>
                </p14:cNvPr>
                <p14:cNvContentPartPr/>
                <p14:nvPr/>
              </p14:nvContentPartPr>
              <p14:xfrm>
                <a:off x="6103251" y="2004544"/>
                <a:ext cx="4497840" cy="2293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B0135-DAE1-4BBB-B5AD-1316CDF1E3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85611" y="1986544"/>
                  <a:ext cx="4533480" cy="232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026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7D05EE-A4A8-440E-8615-25C8D1E9CDEE}"/>
                  </a:ext>
                </a:extLst>
              </p14:cNvPr>
              <p14:cNvContentPartPr/>
              <p14:nvPr/>
            </p14:nvContentPartPr>
            <p14:xfrm>
              <a:off x="759411" y="732825"/>
              <a:ext cx="7651080" cy="408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7D05EE-A4A8-440E-8615-25C8D1E9C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771" y="715185"/>
                <a:ext cx="7686720" cy="41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1A01B8-F67B-4C7B-9E72-D653AEB30E32}"/>
                  </a:ext>
                </a:extLst>
              </p14:cNvPr>
              <p14:cNvContentPartPr/>
              <p14:nvPr/>
            </p14:nvContentPartPr>
            <p14:xfrm>
              <a:off x="1139931" y="1033785"/>
              <a:ext cx="131400" cy="371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1A01B8-F67B-4C7B-9E72-D653AEB30E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291" y="997785"/>
                <a:ext cx="167040" cy="37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EAD674-652F-4A32-88A3-CBCBF73436AC}"/>
                  </a:ext>
                </a:extLst>
              </p14:cNvPr>
              <p14:cNvContentPartPr/>
              <p14:nvPr/>
            </p14:nvContentPartPr>
            <p14:xfrm>
              <a:off x="3185811" y="2687265"/>
              <a:ext cx="156240" cy="206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EAD674-652F-4A32-88A3-CBCBF73436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7811" y="2651625"/>
                <a:ext cx="191880" cy="21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8102D3-F1ED-46AA-AA06-31913E044980}"/>
                  </a:ext>
                </a:extLst>
              </p14:cNvPr>
              <p14:cNvContentPartPr/>
              <p14:nvPr/>
            </p14:nvContentPartPr>
            <p14:xfrm>
              <a:off x="5593851" y="2082825"/>
              <a:ext cx="75600" cy="262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8102D3-F1ED-46AA-AA06-31913E0449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6211" y="2047185"/>
                <a:ext cx="111240" cy="26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850F55-74D1-432A-AD4F-97A315DD8092}"/>
                  </a:ext>
                </a:extLst>
              </p14:cNvPr>
              <p14:cNvContentPartPr/>
              <p14:nvPr/>
            </p14:nvContentPartPr>
            <p14:xfrm>
              <a:off x="7064811" y="2502585"/>
              <a:ext cx="241200" cy="229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850F55-74D1-432A-AD4F-97A315DD80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7171" y="2466585"/>
                <a:ext cx="276840" cy="23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FB6820-1BF2-4609-9BD3-6E69538A3A29}"/>
                  </a:ext>
                </a:extLst>
              </p14:cNvPr>
              <p14:cNvContentPartPr/>
              <p14:nvPr/>
            </p14:nvContentPartPr>
            <p14:xfrm>
              <a:off x="8256411" y="4137705"/>
              <a:ext cx="9720" cy="59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FB6820-1BF2-4609-9BD3-6E69538A3A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8411" y="4102065"/>
                <a:ext cx="453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74C136-074B-4110-96E7-957B8291D015}"/>
                  </a:ext>
                </a:extLst>
              </p14:cNvPr>
              <p14:cNvContentPartPr/>
              <p14:nvPr/>
            </p14:nvContentPartPr>
            <p14:xfrm>
              <a:off x="1402371" y="2933865"/>
              <a:ext cx="70200" cy="178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74C136-074B-4110-96E7-957B8291D0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4731" y="2897865"/>
                <a:ext cx="105840" cy="18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B1E1C2-EFA9-4C71-AFBD-7C70624D4648}"/>
                  </a:ext>
                </a:extLst>
              </p14:cNvPr>
              <p14:cNvContentPartPr/>
              <p14:nvPr/>
            </p14:nvContentPartPr>
            <p14:xfrm>
              <a:off x="3640851" y="3520305"/>
              <a:ext cx="90360" cy="121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B1E1C2-EFA9-4C71-AFBD-7C70624D46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3211" y="3484665"/>
                <a:ext cx="126000" cy="12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2E204D-CB72-44FE-A2C4-095A37CF373B}"/>
                  </a:ext>
                </a:extLst>
              </p14:cNvPr>
              <p14:cNvContentPartPr/>
              <p14:nvPr/>
            </p14:nvContentPartPr>
            <p14:xfrm>
              <a:off x="5857011" y="3622185"/>
              <a:ext cx="73440" cy="104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2E204D-CB72-44FE-A2C4-095A37CF37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9011" y="3586545"/>
                <a:ext cx="10908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044D07-FD15-4405-906C-D01BBF2300FC}"/>
                  </a:ext>
                </a:extLst>
              </p14:cNvPr>
              <p14:cNvContentPartPr/>
              <p14:nvPr/>
            </p14:nvContentPartPr>
            <p14:xfrm>
              <a:off x="7459371" y="3984345"/>
              <a:ext cx="118440" cy="768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044D07-FD15-4405-906C-D01BBF2300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1371" y="3948345"/>
                <a:ext cx="15408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4831C2-1452-477E-94CF-761DAB8B0CBF}"/>
                  </a:ext>
                </a:extLst>
              </p14:cNvPr>
              <p14:cNvContentPartPr/>
              <p14:nvPr/>
            </p14:nvContentPartPr>
            <p14:xfrm>
              <a:off x="8437131" y="4019625"/>
              <a:ext cx="29160" cy="68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4831C2-1452-477E-94CF-761DAB8B0C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19131" y="3983985"/>
                <a:ext cx="648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BD7D9D-115D-45BD-A5F0-ACB44712F875}"/>
                  </a:ext>
                </a:extLst>
              </p14:cNvPr>
              <p14:cNvContentPartPr/>
              <p14:nvPr/>
            </p14:nvContentPartPr>
            <p14:xfrm>
              <a:off x="1574811" y="3298905"/>
              <a:ext cx="37080" cy="132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BD7D9D-115D-45BD-A5F0-ACB44712F8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7171" y="3262905"/>
                <a:ext cx="72720" cy="13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A28A3F7-6CC5-4534-84F4-C926D71A7FA3}"/>
                  </a:ext>
                </a:extLst>
              </p14:cNvPr>
              <p14:cNvContentPartPr/>
              <p14:nvPr/>
            </p14:nvContentPartPr>
            <p14:xfrm>
              <a:off x="3898251" y="2010465"/>
              <a:ext cx="57960" cy="270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A28A3F7-6CC5-4534-84F4-C926D71A7F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0611" y="1974465"/>
                <a:ext cx="93600" cy="27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04AB19-ADCD-4A93-99D3-8132F35AB4D7}"/>
                  </a:ext>
                </a:extLst>
              </p14:cNvPr>
              <p14:cNvContentPartPr/>
              <p14:nvPr/>
            </p14:nvContentPartPr>
            <p14:xfrm>
              <a:off x="6047091" y="2279745"/>
              <a:ext cx="317880" cy="237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04AB19-ADCD-4A93-99D3-8132F35AB4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9451" y="2243745"/>
                <a:ext cx="353520" cy="24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01CE88-A86D-48CB-943E-83ED19E800D2}"/>
                  </a:ext>
                </a:extLst>
              </p14:cNvPr>
              <p14:cNvContentPartPr/>
              <p14:nvPr/>
            </p14:nvContentPartPr>
            <p14:xfrm>
              <a:off x="7225011" y="805905"/>
              <a:ext cx="660600" cy="387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01CE88-A86D-48CB-943E-83ED19E800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7371" y="770265"/>
                <a:ext cx="696240" cy="39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EF1876-7A71-4E04-A6F2-DC2C3055282A}"/>
                  </a:ext>
                </a:extLst>
              </p14:cNvPr>
              <p14:cNvContentPartPr/>
              <p14:nvPr/>
            </p14:nvContentPartPr>
            <p14:xfrm>
              <a:off x="2842371" y="1049625"/>
              <a:ext cx="765000" cy="88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EF1876-7A71-4E04-A6F2-DC2C305528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24731" y="1013985"/>
                <a:ext cx="80064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003372-3497-4BCA-9370-FE85F5CEDE3E}"/>
                  </a:ext>
                </a:extLst>
              </p14:cNvPr>
              <p14:cNvContentPartPr/>
              <p14:nvPr/>
            </p14:nvContentPartPr>
            <p14:xfrm>
              <a:off x="2887371" y="897705"/>
              <a:ext cx="663120" cy="625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003372-3497-4BCA-9370-FE85F5CEDE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69731" y="861705"/>
                <a:ext cx="69876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78D525-EE36-462F-AE0B-0E0805C0BEEF}"/>
                  </a:ext>
                </a:extLst>
              </p14:cNvPr>
              <p14:cNvContentPartPr/>
              <p14:nvPr/>
            </p14:nvContentPartPr>
            <p14:xfrm>
              <a:off x="3799611" y="1056465"/>
              <a:ext cx="666720" cy="55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78D525-EE36-462F-AE0B-0E0805C0BE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81611" y="1020465"/>
                <a:ext cx="70236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0CCB95-CA42-4F18-B99C-1FEBE1CB5059}"/>
                  </a:ext>
                </a:extLst>
              </p14:cNvPr>
              <p14:cNvContentPartPr/>
              <p14:nvPr/>
            </p14:nvContentPartPr>
            <p14:xfrm>
              <a:off x="4481091" y="1040985"/>
              <a:ext cx="253440" cy="221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0CCB95-CA42-4F18-B99C-1FEBE1CB50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63091" y="1004985"/>
                <a:ext cx="289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C0557D-AE63-467A-A6BC-FAA07A277B30}"/>
                  </a:ext>
                </a:extLst>
              </p14:cNvPr>
              <p14:cNvContentPartPr/>
              <p14:nvPr/>
            </p14:nvContentPartPr>
            <p14:xfrm>
              <a:off x="4155291" y="886905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C0557D-AE63-467A-A6BC-FAA07A277B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7651" y="850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595B59-FF77-4AF9-8F89-C605C95463AE}"/>
                  </a:ext>
                </a:extLst>
              </p14:cNvPr>
              <p14:cNvContentPartPr/>
              <p14:nvPr/>
            </p14:nvContentPartPr>
            <p14:xfrm>
              <a:off x="4755771" y="703305"/>
              <a:ext cx="581040" cy="72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595B59-FF77-4AF9-8F89-C605C95463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8131" y="667305"/>
                <a:ext cx="6166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22CA6A-644A-44CF-9A54-F1B5B41CA149}"/>
                  </a:ext>
                </a:extLst>
              </p14:cNvPr>
              <p14:cNvContentPartPr/>
              <p14:nvPr/>
            </p14:nvContentPartPr>
            <p14:xfrm>
              <a:off x="5413491" y="515025"/>
              <a:ext cx="1083600" cy="46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22CA6A-644A-44CF-9A54-F1B5B41CA1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95851" y="479385"/>
                <a:ext cx="111924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CC3BF3-9FB8-46F0-92ED-B5B7F0206A74}"/>
                  </a:ext>
                </a:extLst>
              </p14:cNvPr>
              <p14:cNvContentPartPr/>
              <p14:nvPr/>
            </p14:nvContentPartPr>
            <p14:xfrm>
              <a:off x="4081131" y="1322865"/>
              <a:ext cx="2094840" cy="1278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CC3BF3-9FB8-46F0-92ED-B5B7F0206A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3491" y="1287225"/>
                <a:ext cx="21304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490203F-BFC4-407B-B04D-295798C68906}"/>
                  </a:ext>
                </a:extLst>
              </p14:cNvPr>
              <p14:cNvContentPartPr/>
              <p14:nvPr/>
            </p14:nvContentPartPr>
            <p14:xfrm>
              <a:off x="5060331" y="1538865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490203F-BFC4-407B-B04D-295798C689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42691" y="1502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F62C43-3CFB-4B42-BC0D-5341D6F3041D}"/>
                  </a:ext>
                </a:extLst>
              </p14:cNvPr>
              <p14:cNvContentPartPr/>
              <p14:nvPr/>
            </p14:nvContentPartPr>
            <p14:xfrm>
              <a:off x="5874651" y="1126665"/>
              <a:ext cx="937800" cy="613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F62C43-3CFB-4B42-BC0D-5341D6F3041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56651" y="1091025"/>
                <a:ext cx="97344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03D82F2-6D69-4B69-9317-9F39D3FB1F32}"/>
                  </a:ext>
                </a:extLst>
              </p14:cNvPr>
              <p14:cNvContentPartPr/>
              <p14:nvPr/>
            </p14:nvContentPartPr>
            <p14:xfrm>
              <a:off x="6110451" y="1285065"/>
              <a:ext cx="335880" cy="225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03D82F2-6D69-4B69-9317-9F39D3FB1F3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92451" y="1249425"/>
                <a:ext cx="371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08F08E-79D4-4180-88AE-7A152090C1C7}"/>
                  </a:ext>
                </a:extLst>
              </p14:cNvPr>
              <p14:cNvContentPartPr/>
              <p14:nvPr/>
            </p14:nvContentPartPr>
            <p14:xfrm>
              <a:off x="6699051" y="993825"/>
              <a:ext cx="229680" cy="492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08F08E-79D4-4180-88AE-7A152090C1C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81411" y="957825"/>
                <a:ext cx="2653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E14D55-C273-4198-AC76-83C162FBD8A4}"/>
                  </a:ext>
                </a:extLst>
              </p14:cNvPr>
              <p14:cNvContentPartPr/>
              <p14:nvPr/>
            </p14:nvContentPartPr>
            <p14:xfrm>
              <a:off x="6943851" y="814185"/>
              <a:ext cx="308160" cy="404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14D55-C273-4198-AC76-83C162FBD8A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25851" y="778545"/>
                <a:ext cx="3438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5A5440-4BDD-4766-8400-F737BD7DB533}"/>
                  </a:ext>
                </a:extLst>
              </p14:cNvPr>
              <p14:cNvContentPartPr/>
              <p14:nvPr/>
            </p14:nvContentPartPr>
            <p14:xfrm>
              <a:off x="6807771" y="613305"/>
              <a:ext cx="360" cy="2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5A5440-4BDD-4766-8400-F737BD7DB53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90131" y="577305"/>
                <a:ext cx="36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61A9A7-03B1-477E-9907-4BBE2CCB777A}"/>
                  </a:ext>
                </a:extLst>
              </p14:cNvPr>
              <p14:cNvContentPartPr/>
              <p14:nvPr/>
            </p14:nvContentPartPr>
            <p14:xfrm>
              <a:off x="7015851" y="732825"/>
              <a:ext cx="768240" cy="432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61A9A7-03B1-477E-9907-4BBE2CCB777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98211" y="697185"/>
                <a:ext cx="80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9A83598-6ED0-48AB-9035-D4F7434F1F56}"/>
                  </a:ext>
                </a:extLst>
              </p14:cNvPr>
              <p14:cNvContentPartPr/>
              <p14:nvPr/>
            </p14:nvContentPartPr>
            <p14:xfrm>
              <a:off x="7957611" y="180945"/>
              <a:ext cx="852480" cy="65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9A83598-6ED0-48AB-9035-D4F7434F1F5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39611" y="144945"/>
                <a:ext cx="88812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F88C63C-818E-45F6-9949-ECC6D61192CA}"/>
                  </a:ext>
                </a:extLst>
              </p14:cNvPr>
              <p14:cNvContentPartPr/>
              <p14:nvPr/>
            </p14:nvContentPartPr>
            <p14:xfrm>
              <a:off x="8347131" y="274905"/>
              <a:ext cx="485640" cy="241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F88C63C-818E-45F6-9949-ECC6D61192C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29131" y="239265"/>
                <a:ext cx="5212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BD32D39-7B4C-46B3-806D-634BD7CBFEB9}"/>
                  </a:ext>
                </a:extLst>
              </p14:cNvPr>
              <p14:cNvContentPartPr/>
              <p14:nvPr/>
            </p14:nvContentPartPr>
            <p14:xfrm>
              <a:off x="9234171" y="479385"/>
              <a:ext cx="21240" cy="26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BD32D39-7B4C-46B3-806D-634BD7CBFEB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216531" y="443385"/>
                <a:ext cx="56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80BB37-0917-426F-8229-E1FE4D5438E5}"/>
                  </a:ext>
                </a:extLst>
              </p14:cNvPr>
              <p14:cNvContentPartPr/>
              <p14:nvPr/>
            </p14:nvContentPartPr>
            <p14:xfrm>
              <a:off x="8863011" y="174465"/>
              <a:ext cx="9000" cy="24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80BB37-0917-426F-8229-E1FE4D5438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45371" y="138465"/>
                <a:ext cx="446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1CBF2F-DC52-4E1D-9FA0-812E157A4428}"/>
                  </a:ext>
                </a:extLst>
              </p14:cNvPr>
              <p14:cNvContentPartPr/>
              <p14:nvPr/>
            </p14:nvContentPartPr>
            <p14:xfrm>
              <a:off x="9433251" y="287145"/>
              <a:ext cx="1151640" cy="354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1CBF2F-DC52-4E1D-9FA0-812E157A442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415611" y="251145"/>
                <a:ext cx="118728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3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E1FE87-8F1E-4456-8550-84B7B92FDF9A}"/>
                  </a:ext>
                </a:extLst>
              </p14:cNvPr>
              <p14:cNvContentPartPr/>
              <p14:nvPr/>
            </p14:nvContentPartPr>
            <p14:xfrm>
              <a:off x="559971" y="751185"/>
              <a:ext cx="9002880" cy="553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E1FE87-8F1E-4456-8550-84B7B92FDF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971" y="715185"/>
                <a:ext cx="9038520" cy="56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AA2B0F-06F1-4E3B-B865-CEB4C7E3503E}"/>
                  </a:ext>
                </a:extLst>
              </p14:cNvPr>
              <p14:cNvContentPartPr/>
              <p14:nvPr/>
            </p14:nvContentPartPr>
            <p14:xfrm>
              <a:off x="1085211" y="1417905"/>
              <a:ext cx="8394120" cy="485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AA2B0F-06F1-4E3B-B865-CEB4C7E35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571" y="1382265"/>
                <a:ext cx="8429760" cy="49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4436A6-8B53-44E4-885C-F4A036532021}"/>
                  </a:ext>
                </a:extLst>
              </p14:cNvPr>
              <p14:cNvContentPartPr/>
              <p14:nvPr/>
            </p14:nvContentPartPr>
            <p14:xfrm>
              <a:off x="1113291" y="2282985"/>
              <a:ext cx="7116480" cy="395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4436A6-8B53-44E4-885C-F4A0365320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651" y="2246985"/>
                <a:ext cx="7152120" cy="40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4C4247-26A2-445A-840D-48139E707B3C}"/>
                  </a:ext>
                </a:extLst>
              </p14:cNvPr>
              <p14:cNvContentPartPr/>
              <p14:nvPr/>
            </p14:nvContentPartPr>
            <p14:xfrm>
              <a:off x="1076931" y="3165345"/>
              <a:ext cx="6499440" cy="309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4C4247-26A2-445A-840D-48139E707B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9291" y="3129705"/>
                <a:ext cx="6535080" cy="31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BA179E-B46E-4AEB-AEAC-2CDF7166E51D}"/>
                  </a:ext>
                </a:extLst>
              </p14:cNvPr>
              <p14:cNvContentPartPr/>
              <p14:nvPr/>
            </p14:nvContentPartPr>
            <p14:xfrm>
              <a:off x="1240011" y="4228065"/>
              <a:ext cx="4363200" cy="199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BA179E-B46E-4AEB-AEAC-2CDF7166E5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2011" y="4192425"/>
                <a:ext cx="4398840" cy="20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DEAF36-89E4-4C79-A68B-21477145B843}"/>
                  </a:ext>
                </a:extLst>
              </p14:cNvPr>
              <p14:cNvContentPartPr/>
              <p14:nvPr/>
            </p14:nvContentPartPr>
            <p14:xfrm>
              <a:off x="5645331" y="1658745"/>
              <a:ext cx="1051560" cy="80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DEAF36-89E4-4C79-A68B-21477145B8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7331" y="1623105"/>
                <a:ext cx="108720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E88F16-58BD-44B8-A535-69023A6AAED9}"/>
                  </a:ext>
                </a:extLst>
              </p14:cNvPr>
              <p14:cNvContentPartPr/>
              <p14:nvPr/>
            </p14:nvContentPartPr>
            <p14:xfrm>
              <a:off x="6318891" y="1357785"/>
              <a:ext cx="1207080" cy="77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E88F16-58BD-44B8-A535-69023A6AAE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1251" y="1321785"/>
                <a:ext cx="124272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4DACB9-FCD4-41F7-AE4F-FBE67363BD35}"/>
                  </a:ext>
                </a:extLst>
              </p14:cNvPr>
              <p14:cNvContentPartPr/>
              <p14:nvPr/>
            </p14:nvContentPartPr>
            <p14:xfrm>
              <a:off x="7486731" y="1538865"/>
              <a:ext cx="464400" cy="338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4DACB9-FCD4-41F7-AE4F-FBE67363BD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69091" y="1502865"/>
                <a:ext cx="5000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6C643B-3196-4C78-902B-72913281C45D}"/>
                  </a:ext>
                </a:extLst>
              </p14:cNvPr>
              <p14:cNvContentPartPr/>
              <p14:nvPr/>
            </p14:nvContentPartPr>
            <p14:xfrm>
              <a:off x="7025211" y="102262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6C643B-3196-4C78-902B-72913281C4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7211" y="9869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9C42F4-2767-4FB9-BF9B-5CAFB721BF3E}"/>
                  </a:ext>
                </a:extLst>
              </p14:cNvPr>
              <p14:cNvContentPartPr/>
              <p14:nvPr/>
            </p14:nvContentPartPr>
            <p14:xfrm>
              <a:off x="7930611" y="1544985"/>
              <a:ext cx="34200" cy="2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9C42F4-2767-4FB9-BF9B-5CAFB721BF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12611" y="1509345"/>
                <a:ext cx="698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34D4D6-8D20-47A9-B94B-8740D272702B}"/>
                  </a:ext>
                </a:extLst>
              </p14:cNvPr>
              <p14:cNvContentPartPr/>
              <p14:nvPr/>
            </p14:nvContentPartPr>
            <p14:xfrm>
              <a:off x="7991811" y="751185"/>
              <a:ext cx="767520" cy="83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34D4D6-8D20-47A9-B94B-8740D27270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3811" y="715185"/>
                <a:ext cx="803160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3C621C-AFA5-4BB9-85E6-8804DDA9C570}"/>
                  </a:ext>
                </a:extLst>
              </p14:cNvPr>
              <p14:cNvContentPartPr/>
              <p14:nvPr/>
            </p14:nvContentPartPr>
            <p14:xfrm>
              <a:off x="8631891" y="703665"/>
              <a:ext cx="1240560" cy="800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3C621C-AFA5-4BB9-85E6-8804DDA9C5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13891" y="667665"/>
                <a:ext cx="127620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69746C-9954-4C51-81CC-4B91F55E164E}"/>
                  </a:ext>
                </a:extLst>
              </p14:cNvPr>
              <p14:cNvContentPartPr/>
              <p14:nvPr/>
            </p14:nvContentPartPr>
            <p14:xfrm>
              <a:off x="10103571" y="705825"/>
              <a:ext cx="851040" cy="25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69746C-9954-4C51-81CC-4B91F55E16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85571" y="670185"/>
                <a:ext cx="8866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FE25A49-9050-4B8E-84B3-239E8685D1CB}"/>
                  </a:ext>
                </a:extLst>
              </p14:cNvPr>
              <p14:cNvContentPartPr/>
              <p14:nvPr/>
            </p14:nvContentPartPr>
            <p14:xfrm>
              <a:off x="10916091" y="463905"/>
              <a:ext cx="309240" cy="37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FE25A49-9050-4B8E-84B3-239E8685D1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98451" y="428265"/>
                <a:ext cx="344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AAEBFF-9616-4422-AC3A-30CDF6B8A471}"/>
                  </a:ext>
                </a:extLst>
              </p14:cNvPr>
              <p14:cNvContentPartPr/>
              <p14:nvPr/>
            </p14:nvContentPartPr>
            <p14:xfrm>
              <a:off x="11184651" y="189945"/>
              <a:ext cx="340200" cy="48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AAEBFF-9616-4422-AC3A-30CDF6B8A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66651" y="153945"/>
                <a:ext cx="3758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A7B6E5F-282C-4BE4-8E2B-D282BC39642E}"/>
                  </a:ext>
                </a:extLst>
              </p14:cNvPr>
              <p14:cNvContentPartPr/>
              <p14:nvPr/>
            </p14:nvContentPartPr>
            <p14:xfrm>
              <a:off x="11571291" y="296505"/>
              <a:ext cx="530640" cy="356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A7B6E5F-282C-4BE4-8E2B-D282BC3964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53651" y="260505"/>
                <a:ext cx="5662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24BD76-A31B-4B64-A8EB-2933D80C2804}"/>
                  </a:ext>
                </a:extLst>
              </p14:cNvPr>
              <p14:cNvContentPartPr/>
              <p14:nvPr/>
            </p14:nvContentPartPr>
            <p14:xfrm>
              <a:off x="7239051" y="2603745"/>
              <a:ext cx="994320" cy="74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24BD76-A31B-4B64-A8EB-2933D80C28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21051" y="2568105"/>
                <a:ext cx="102996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36289F-ACFB-41B9-BFDD-83FD880793B2}"/>
                  </a:ext>
                </a:extLst>
              </p14:cNvPr>
              <p14:cNvContentPartPr/>
              <p14:nvPr/>
            </p14:nvContentPartPr>
            <p14:xfrm>
              <a:off x="8166051" y="2869425"/>
              <a:ext cx="139680" cy="106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36289F-ACFB-41B9-BFDD-83FD880793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8051" y="2833785"/>
                <a:ext cx="175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D7D6CF-841B-4DBD-A2A9-0A3C223A1658}"/>
                  </a:ext>
                </a:extLst>
              </p14:cNvPr>
              <p14:cNvContentPartPr/>
              <p14:nvPr/>
            </p14:nvContentPartPr>
            <p14:xfrm>
              <a:off x="8044371" y="2741625"/>
              <a:ext cx="15120" cy="2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D7D6CF-841B-4DBD-A2A9-0A3C223A16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6371" y="2705985"/>
                <a:ext cx="507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AD238C-CDBA-4D6A-9D13-E5A19D866116}"/>
                  </a:ext>
                </a:extLst>
              </p14:cNvPr>
              <p14:cNvContentPartPr/>
              <p14:nvPr/>
            </p14:nvContentPartPr>
            <p14:xfrm>
              <a:off x="8717931" y="2326545"/>
              <a:ext cx="363240" cy="586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AD238C-CDBA-4D6A-9D13-E5A19D8661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00291" y="2290545"/>
                <a:ext cx="3988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68D532-C491-42DF-8E99-74146C5548FA}"/>
                  </a:ext>
                </a:extLst>
              </p14:cNvPr>
              <p14:cNvContentPartPr/>
              <p14:nvPr/>
            </p14:nvContentPartPr>
            <p14:xfrm>
              <a:off x="9047691" y="2208825"/>
              <a:ext cx="452880" cy="311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68D532-C491-42DF-8E99-74146C5548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9691" y="2172825"/>
                <a:ext cx="488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3DF4EF-146B-48A9-B1F7-6718B7C9FFF1}"/>
                  </a:ext>
                </a:extLst>
              </p14:cNvPr>
              <p14:cNvContentPartPr/>
              <p14:nvPr/>
            </p14:nvContentPartPr>
            <p14:xfrm>
              <a:off x="9119691" y="2263185"/>
              <a:ext cx="223200" cy="18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3DF4EF-146B-48A9-B1F7-6718B7C9FF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02051" y="2227185"/>
                <a:ext cx="258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0B4FEC-61D0-4688-AEFA-8D6CD8FBDD55}"/>
                  </a:ext>
                </a:extLst>
              </p14:cNvPr>
              <p14:cNvContentPartPr/>
              <p14:nvPr/>
            </p14:nvContentPartPr>
            <p14:xfrm>
              <a:off x="9243171" y="2017305"/>
              <a:ext cx="480600" cy="309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0B4FEC-61D0-4688-AEFA-8D6CD8FBDD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25171" y="1981665"/>
                <a:ext cx="516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FD9D80-F73B-4A21-87E9-B505FC8A9D23}"/>
                  </a:ext>
                </a:extLst>
              </p14:cNvPr>
              <p14:cNvContentPartPr/>
              <p14:nvPr/>
            </p14:nvContentPartPr>
            <p14:xfrm>
              <a:off x="9714051" y="2045745"/>
              <a:ext cx="61920" cy="33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FD9D80-F73B-4A21-87E9-B505FC8A9D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96051" y="2010105"/>
                <a:ext cx="97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F68AB26-47C5-48BF-BDAF-F9BAC66067C0}"/>
                  </a:ext>
                </a:extLst>
              </p14:cNvPr>
              <p14:cNvContentPartPr/>
              <p14:nvPr/>
            </p14:nvContentPartPr>
            <p14:xfrm>
              <a:off x="9405891" y="1705185"/>
              <a:ext cx="3960" cy="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F68AB26-47C5-48BF-BDAF-F9BAC66067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8251" y="166954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835031-A8EF-41EA-BD59-1069C3BEF847}"/>
                  </a:ext>
                </a:extLst>
              </p14:cNvPr>
              <p14:cNvContentPartPr/>
              <p14:nvPr/>
            </p14:nvContentPartPr>
            <p14:xfrm>
              <a:off x="9578331" y="1717065"/>
              <a:ext cx="684000" cy="38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835031-A8EF-41EA-BD59-1069C3BEF8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60331" y="1681425"/>
                <a:ext cx="7196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7A6D7F-2FC2-4917-8D34-9907A81C42CE}"/>
                  </a:ext>
                </a:extLst>
              </p14:cNvPr>
              <p14:cNvContentPartPr/>
              <p14:nvPr/>
            </p14:nvContentPartPr>
            <p14:xfrm>
              <a:off x="10357011" y="1505025"/>
              <a:ext cx="588960" cy="317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7A6D7F-2FC2-4917-8D34-9907A81C42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39011" y="1469025"/>
                <a:ext cx="624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F1F3EE-CA59-4B51-B92C-EC8C12EBF53D}"/>
                  </a:ext>
                </a:extLst>
              </p14:cNvPr>
              <p14:cNvContentPartPr/>
              <p14:nvPr/>
            </p14:nvContentPartPr>
            <p14:xfrm>
              <a:off x="10773531" y="1194705"/>
              <a:ext cx="578520" cy="464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F1F3EE-CA59-4B51-B92C-EC8C12EBF5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55531" y="1159065"/>
                <a:ext cx="6141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0F903C-1C1D-42C4-80EF-86A8ACD28A39}"/>
                  </a:ext>
                </a:extLst>
              </p14:cNvPr>
              <p14:cNvContentPartPr/>
              <p14:nvPr/>
            </p14:nvContentPartPr>
            <p14:xfrm>
              <a:off x="10673811" y="1292625"/>
              <a:ext cx="387360" cy="183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0F903C-1C1D-42C4-80EF-86A8ACD28A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56171" y="1256985"/>
                <a:ext cx="423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458A34D-A6A5-4D70-8B03-6B886A93BBC5}"/>
                  </a:ext>
                </a:extLst>
              </p14:cNvPr>
              <p14:cNvContentPartPr/>
              <p14:nvPr/>
            </p14:nvContentPartPr>
            <p14:xfrm>
              <a:off x="11235051" y="1493505"/>
              <a:ext cx="131040" cy="12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458A34D-A6A5-4D70-8B03-6B886A93BB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17051" y="1457865"/>
                <a:ext cx="166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B211043-E6DA-4ECC-8799-AC56060738EB}"/>
                  </a:ext>
                </a:extLst>
              </p14:cNvPr>
              <p14:cNvContentPartPr/>
              <p14:nvPr/>
            </p14:nvContentPartPr>
            <p14:xfrm>
              <a:off x="10999611" y="1118745"/>
              <a:ext cx="360" cy="3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B211043-E6DA-4ECC-8799-AC56060738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81611" y="10827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E573AF-97C1-4C55-B49E-AC80018192A9}"/>
                  </a:ext>
                </a:extLst>
              </p14:cNvPr>
              <p14:cNvContentPartPr/>
              <p14:nvPr/>
            </p14:nvContentPartPr>
            <p14:xfrm>
              <a:off x="11278971" y="1140345"/>
              <a:ext cx="137880" cy="29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E573AF-97C1-4C55-B49E-AC80018192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61331" y="1104705"/>
                <a:ext cx="1735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2AFB20-9818-4BF6-A976-6A01B361D9C6}"/>
                  </a:ext>
                </a:extLst>
              </p14:cNvPr>
              <p14:cNvContentPartPr/>
              <p14:nvPr/>
            </p14:nvContentPartPr>
            <p14:xfrm>
              <a:off x="11470491" y="1011825"/>
              <a:ext cx="462600" cy="214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2AFB20-9818-4BF6-A976-6A01B361D9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52491" y="975825"/>
                <a:ext cx="49824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280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4FD92A-93DF-4059-8331-83BB2139047C}"/>
                  </a:ext>
                </a:extLst>
              </p14:cNvPr>
              <p14:cNvContentPartPr/>
              <p14:nvPr/>
            </p14:nvContentPartPr>
            <p14:xfrm>
              <a:off x="1006011" y="3308625"/>
              <a:ext cx="1252800" cy="114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4FD92A-93DF-4059-8331-83BB21390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371" y="3272985"/>
                <a:ext cx="1288440" cy="12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3C5BBF-99C3-4985-B642-85F493DDAA9F}"/>
                  </a:ext>
                </a:extLst>
              </p14:cNvPr>
              <p14:cNvContentPartPr/>
              <p14:nvPr/>
            </p14:nvContentPartPr>
            <p14:xfrm>
              <a:off x="5348691" y="2941785"/>
              <a:ext cx="1028160" cy="109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3C5BBF-99C3-4985-B642-85F493DDA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0691" y="2906145"/>
                <a:ext cx="106380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7AACBA-A338-4D08-8309-4881BC2308E4}"/>
                  </a:ext>
                </a:extLst>
              </p14:cNvPr>
              <p14:cNvContentPartPr/>
              <p14:nvPr/>
            </p14:nvContentPartPr>
            <p14:xfrm>
              <a:off x="8092971" y="3023145"/>
              <a:ext cx="756360" cy="80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7AACBA-A338-4D08-8309-4881BC2308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331" y="2987505"/>
                <a:ext cx="7920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1D4293-A151-4EC2-90B4-E35F32A59794}"/>
                  </a:ext>
                </a:extLst>
              </p14:cNvPr>
              <p14:cNvContentPartPr/>
              <p14:nvPr/>
            </p14:nvContentPartPr>
            <p14:xfrm>
              <a:off x="10128051" y="2843145"/>
              <a:ext cx="834480" cy="76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1D4293-A151-4EC2-90B4-E35F32A597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0051" y="2807145"/>
                <a:ext cx="87012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2DA69A-2FEA-4DCE-BA91-E4C45759FEAE}"/>
                  </a:ext>
                </a:extLst>
              </p14:cNvPr>
              <p14:cNvContentPartPr/>
              <p14:nvPr/>
            </p14:nvContentPartPr>
            <p14:xfrm>
              <a:off x="11732931" y="332230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2DA69A-2FEA-4DCE-BA91-E4C45759FE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4931" y="3286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318685-B0F2-472B-96B7-14959DECD131}"/>
                  </a:ext>
                </a:extLst>
              </p14:cNvPr>
              <p14:cNvContentPartPr/>
              <p14:nvPr/>
            </p14:nvContentPartPr>
            <p14:xfrm>
              <a:off x="11941371" y="326794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318685-B0F2-472B-96B7-14959DECD1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23371" y="32323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B0459-75B8-4296-8030-9C61457DF21C}"/>
                  </a:ext>
                </a:extLst>
              </p14:cNvPr>
              <p14:cNvContentPartPr/>
              <p14:nvPr/>
            </p14:nvContentPartPr>
            <p14:xfrm>
              <a:off x="12040731" y="324058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B0459-75B8-4296-8030-9C61457DF2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23091" y="32049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2931BF-0542-4714-9E3B-7BC1FDFE6FBD}"/>
                  </a:ext>
                </a:extLst>
              </p14:cNvPr>
              <p14:cNvContentPartPr/>
              <p14:nvPr/>
            </p14:nvContentPartPr>
            <p14:xfrm>
              <a:off x="1368171" y="3593025"/>
              <a:ext cx="299160" cy="33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2931BF-0542-4714-9E3B-7BC1FDFE6F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0171" y="3557025"/>
                <a:ext cx="3348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FC3119-443C-4603-A365-3260120F9881}"/>
                  </a:ext>
                </a:extLst>
              </p14:cNvPr>
              <p14:cNvContentPartPr/>
              <p14:nvPr/>
            </p14:nvContentPartPr>
            <p14:xfrm>
              <a:off x="5821011" y="3458025"/>
              <a:ext cx="101520" cy="290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FC3119-443C-4603-A365-3260120F98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3371" y="3422385"/>
                <a:ext cx="1371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37394F-CB07-45CD-81FC-B6AC243B92C2}"/>
                  </a:ext>
                </a:extLst>
              </p14:cNvPr>
              <p14:cNvContentPartPr/>
              <p14:nvPr/>
            </p14:nvContentPartPr>
            <p14:xfrm>
              <a:off x="8265411" y="3392505"/>
              <a:ext cx="481320" cy="28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37394F-CB07-45CD-81FC-B6AC243B92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7771" y="3356865"/>
                <a:ext cx="516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54F6C8-EBD3-4F28-A9E3-1B53928EAAC2}"/>
                  </a:ext>
                </a:extLst>
              </p14:cNvPr>
              <p14:cNvContentPartPr/>
              <p14:nvPr/>
            </p14:nvContentPartPr>
            <p14:xfrm>
              <a:off x="10528731" y="3140865"/>
              <a:ext cx="255240" cy="32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54F6C8-EBD3-4F28-A9E3-1B53928EAA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10731" y="3104865"/>
                <a:ext cx="2908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023BDD-9DBD-40C8-BB1A-DE5F9EF6DF90}"/>
                  </a:ext>
                </a:extLst>
              </p14:cNvPr>
              <p14:cNvContentPartPr/>
              <p14:nvPr/>
            </p14:nvContentPartPr>
            <p14:xfrm>
              <a:off x="1529811" y="2128905"/>
              <a:ext cx="4016880" cy="115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023BDD-9DBD-40C8-BB1A-DE5F9EF6DF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11811" y="2093265"/>
                <a:ext cx="405252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310334-A94E-4D80-A72D-908976FB40AD}"/>
                  </a:ext>
                </a:extLst>
              </p14:cNvPr>
              <p14:cNvContentPartPr/>
              <p14:nvPr/>
            </p14:nvContentPartPr>
            <p14:xfrm>
              <a:off x="5938731" y="1571985"/>
              <a:ext cx="2289600" cy="1375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310334-A94E-4D80-A72D-908976FB40A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1091" y="1536345"/>
                <a:ext cx="2325240" cy="14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0A7D74-7E17-46E3-A0E8-AD7359310E55}"/>
                  </a:ext>
                </a:extLst>
              </p14:cNvPr>
              <p14:cNvContentPartPr/>
              <p14:nvPr/>
            </p14:nvContentPartPr>
            <p14:xfrm>
              <a:off x="8323011" y="1445985"/>
              <a:ext cx="2458440" cy="146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0A7D74-7E17-46E3-A0E8-AD7359310E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05011" y="1409985"/>
                <a:ext cx="2494080" cy="15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1F2A2B-6EF6-4D72-A57A-CC3B8814265D}"/>
                  </a:ext>
                </a:extLst>
              </p14:cNvPr>
              <p14:cNvContentPartPr/>
              <p14:nvPr/>
            </p14:nvContentPartPr>
            <p14:xfrm>
              <a:off x="633411" y="896265"/>
              <a:ext cx="745200" cy="38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1F2A2B-6EF6-4D72-A57A-CC3B881426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411" y="860625"/>
                <a:ext cx="780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21FF0F-80B9-4256-A6DB-A557BFD91A0F}"/>
                  </a:ext>
                </a:extLst>
              </p14:cNvPr>
              <p14:cNvContentPartPr/>
              <p14:nvPr/>
            </p14:nvContentPartPr>
            <p14:xfrm>
              <a:off x="1303371" y="886905"/>
              <a:ext cx="158760" cy="78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21FF0F-80B9-4256-A6DB-A557BFD91A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85371" y="850905"/>
                <a:ext cx="194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85BEB1-D6BE-422B-836F-50191A3F52FA}"/>
                  </a:ext>
                </a:extLst>
              </p14:cNvPr>
              <p14:cNvContentPartPr/>
              <p14:nvPr/>
            </p14:nvContentPartPr>
            <p14:xfrm>
              <a:off x="1180251" y="767745"/>
              <a:ext cx="5760" cy="1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85BEB1-D6BE-422B-836F-50191A3F5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2251" y="731745"/>
                <a:ext cx="41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733995-4844-4937-903A-5F0FF2A905A8}"/>
                  </a:ext>
                </a:extLst>
              </p14:cNvPr>
              <p14:cNvContentPartPr/>
              <p14:nvPr/>
            </p14:nvContentPartPr>
            <p14:xfrm>
              <a:off x="1412091" y="606465"/>
              <a:ext cx="200880" cy="301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733995-4844-4937-903A-5F0FF2A905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4091" y="570465"/>
                <a:ext cx="236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FF5FC8-0C87-468A-AC69-B7011C31E513}"/>
                  </a:ext>
                </a:extLst>
              </p14:cNvPr>
              <p14:cNvContentPartPr/>
              <p14:nvPr/>
            </p14:nvContentPartPr>
            <p14:xfrm>
              <a:off x="1591011" y="519345"/>
              <a:ext cx="150480" cy="10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FF5FC8-0C87-468A-AC69-B7011C31E5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73011" y="483345"/>
                <a:ext cx="186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350C54-B59C-43D3-8FA5-DC81BE4DFBA3}"/>
                  </a:ext>
                </a:extLst>
              </p14:cNvPr>
              <p14:cNvContentPartPr/>
              <p14:nvPr/>
            </p14:nvContentPartPr>
            <p14:xfrm>
              <a:off x="1755891" y="443385"/>
              <a:ext cx="505440" cy="361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350C54-B59C-43D3-8FA5-DC81BE4DFB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38251" y="407745"/>
                <a:ext cx="5410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E48754-C3A0-4936-8184-012704CC427F}"/>
                  </a:ext>
                </a:extLst>
              </p14:cNvPr>
              <p14:cNvContentPartPr/>
              <p14:nvPr/>
            </p14:nvContentPartPr>
            <p14:xfrm>
              <a:off x="1593171" y="533745"/>
              <a:ext cx="326160" cy="33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E48754-C3A0-4936-8184-012704CC42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75171" y="498105"/>
                <a:ext cx="3618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F0109A1-1490-4DD7-B738-4B23DCA665D0}"/>
                  </a:ext>
                </a:extLst>
              </p14:cNvPr>
              <p14:cNvContentPartPr/>
              <p14:nvPr/>
            </p14:nvContentPartPr>
            <p14:xfrm>
              <a:off x="1647531" y="524385"/>
              <a:ext cx="216720" cy="19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F0109A1-1490-4DD7-B738-4B23DCA665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9531" y="488745"/>
                <a:ext cx="2523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0F39A6-4AAB-48B8-A046-8D8226CC3DCC}"/>
                  </a:ext>
                </a:extLst>
              </p14:cNvPr>
              <p14:cNvContentPartPr/>
              <p14:nvPr/>
            </p14:nvContentPartPr>
            <p14:xfrm>
              <a:off x="1294011" y="1413945"/>
              <a:ext cx="315360" cy="21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0F39A6-4AAB-48B8-A046-8D8226CC3D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76371" y="1378305"/>
                <a:ext cx="351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8B69E8-9116-41E5-B6AE-A30F4E63C152}"/>
                  </a:ext>
                </a:extLst>
              </p14:cNvPr>
              <p14:cNvContentPartPr/>
              <p14:nvPr/>
            </p14:nvContentPartPr>
            <p14:xfrm>
              <a:off x="1294371" y="1277505"/>
              <a:ext cx="223200" cy="19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8B69E8-9116-41E5-B6AE-A30F4E63C1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76371" y="1241505"/>
                <a:ext cx="2588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AAAFBD-92B3-4BA3-99A4-E0C8D2DC5427}"/>
                  </a:ext>
                </a:extLst>
              </p14:cNvPr>
              <p14:cNvContentPartPr/>
              <p14:nvPr/>
            </p14:nvContentPartPr>
            <p14:xfrm>
              <a:off x="1683891" y="1026225"/>
              <a:ext cx="146160" cy="341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AAAFBD-92B3-4BA3-99A4-E0C8D2DC54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65891" y="990585"/>
                <a:ext cx="1818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5815AD-C28A-4AE4-BB69-005024428351}"/>
                  </a:ext>
                </a:extLst>
              </p14:cNvPr>
              <p14:cNvContentPartPr/>
              <p14:nvPr/>
            </p14:nvContentPartPr>
            <p14:xfrm>
              <a:off x="1845531" y="965025"/>
              <a:ext cx="265680" cy="195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5815AD-C28A-4AE4-BB69-0050244283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27531" y="929025"/>
                <a:ext cx="301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64D111-6B11-456D-8CD6-2C529359E898}"/>
                  </a:ext>
                </a:extLst>
              </p14:cNvPr>
              <p14:cNvContentPartPr/>
              <p14:nvPr/>
            </p14:nvContentPartPr>
            <p14:xfrm>
              <a:off x="2202291" y="805545"/>
              <a:ext cx="333720" cy="24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64D111-6B11-456D-8CD6-2C529359E8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4291" y="769545"/>
                <a:ext cx="369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AC0C3D-0F45-437E-B97A-1B32943E763E}"/>
                  </a:ext>
                </a:extLst>
              </p14:cNvPr>
              <p14:cNvContentPartPr/>
              <p14:nvPr/>
            </p14:nvContentPartPr>
            <p14:xfrm>
              <a:off x="2606931" y="212625"/>
              <a:ext cx="1306080" cy="673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AC0C3D-0F45-437E-B97A-1B32943E76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89291" y="176625"/>
                <a:ext cx="134172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7CCFBE5-F305-4061-8C11-568C983C4B82}"/>
                  </a:ext>
                </a:extLst>
              </p14:cNvPr>
              <p14:cNvContentPartPr/>
              <p14:nvPr/>
            </p14:nvContentPartPr>
            <p14:xfrm>
              <a:off x="2505771" y="1420065"/>
              <a:ext cx="206640" cy="619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7CCFBE5-F305-4061-8C11-568C983C4B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88131" y="1384425"/>
                <a:ext cx="2422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221C47-C065-4E22-8ED7-6DE6109A0FF5}"/>
                  </a:ext>
                </a:extLst>
              </p14:cNvPr>
              <p14:cNvContentPartPr/>
              <p14:nvPr/>
            </p14:nvContentPartPr>
            <p14:xfrm>
              <a:off x="2789811" y="1810305"/>
              <a:ext cx="191160" cy="238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221C47-C065-4E22-8ED7-6DE6109A0F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72171" y="1774665"/>
                <a:ext cx="226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0FA44C-F6E1-471C-8CD4-FAC59FD566B9}"/>
                  </a:ext>
                </a:extLst>
              </p14:cNvPr>
              <p14:cNvContentPartPr/>
              <p14:nvPr/>
            </p14:nvContentPartPr>
            <p14:xfrm>
              <a:off x="3113451" y="1647585"/>
              <a:ext cx="268200" cy="303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0FA44C-F6E1-471C-8CD4-FAC59FD566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5811" y="1611585"/>
                <a:ext cx="3038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1C0208-D6B2-418A-9106-5A44A4A6464B}"/>
                  </a:ext>
                </a:extLst>
              </p14:cNvPr>
              <p14:cNvContentPartPr/>
              <p14:nvPr/>
            </p14:nvContentPartPr>
            <p14:xfrm>
              <a:off x="5668731" y="1288665"/>
              <a:ext cx="362520" cy="579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1C0208-D6B2-418A-9106-5A44A4A646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50731" y="1253025"/>
                <a:ext cx="39816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836467-B353-4799-9171-3AF1F7274F82}"/>
                  </a:ext>
                </a:extLst>
              </p14:cNvPr>
              <p14:cNvContentPartPr/>
              <p14:nvPr/>
            </p14:nvContentPartPr>
            <p14:xfrm>
              <a:off x="5648571" y="1004265"/>
              <a:ext cx="459000" cy="436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836467-B353-4799-9171-3AF1F7274F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30931" y="968265"/>
                <a:ext cx="4946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D2DB1F-EB1A-4F4F-AA31-94D9634D0466}"/>
                  </a:ext>
                </a:extLst>
              </p14:cNvPr>
              <p14:cNvContentPartPr/>
              <p14:nvPr/>
            </p14:nvContentPartPr>
            <p14:xfrm>
              <a:off x="6178131" y="1521945"/>
              <a:ext cx="66240" cy="128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D2DB1F-EB1A-4F4F-AA31-94D9634D04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60131" y="1486305"/>
                <a:ext cx="101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E45192-7A2F-4B36-9508-A0D505546F45}"/>
                  </a:ext>
                </a:extLst>
              </p14:cNvPr>
              <p14:cNvContentPartPr/>
              <p14:nvPr/>
            </p14:nvContentPartPr>
            <p14:xfrm>
              <a:off x="6336891" y="1354905"/>
              <a:ext cx="281160" cy="260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E45192-7A2F-4B36-9508-A0D505546F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19251" y="1319265"/>
                <a:ext cx="3168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1AB220-C82B-48A6-AE67-57A30EAD4F17}"/>
                  </a:ext>
                </a:extLst>
              </p14:cNvPr>
              <p14:cNvContentPartPr/>
              <p14:nvPr/>
            </p14:nvContentPartPr>
            <p14:xfrm>
              <a:off x="8235531" y="777105"/>
              <a:ext cx="444960" cy="776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1AB220-C82B-48A6-AE67-57A30EAD4F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17891" y="741105"/>
                <a:ext cx="48060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18028B-3843-4FCE-9FED-1D6B1FA66D98}"/>
                  </a:ext>
                </a:extLst>
              </p14:cNvPr>
              <p14:cNvContentPartPr/>
              <p14:nvPr/>
            </p14:nvContentPartPr>
            <p14:xfrm>
              <a:off x="8690211" y="1074825"/>
              <a:ext cx="370080" cy="270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18028B-3843-4FCE-9FED-1D6B1FA66D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72211" y="1039185"/>
                <a:ext cx="4057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D3D2E0B-38D6-4351-903C-2D820DA98824}"/>
                  </a:ext>
                </a:extLst>
              </p14:cNvPr>
              <p14:cNvContentPartPr/>
              <p14:nvPr/>
            </p14:nvContentPartPr>
            <p14:xfrm>
              <a:off x="9053091" y="832185"/>
              <a:ext cx="334080" cy="425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D3D2E0B-38D6-4351-903C-2D820DA988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35451" y="796185"/>
                <a:ext cx="3697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907766-B727-4C34-B53A-48DE958610CE}"/>
                  </a:ext>
                </a:extLst>
              </p14:cNvPr>
              <p14:cNvContentPartPr/>
              <p14:nvPr/>
            </p14:nvContentPartPr>
            <p14:xfrm>
              <a:off x="10755171" y="1314225"/>
              <a:ext cx="1432440" cy="1501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907766-B727-4C34-B53A-48DE958610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37531" y="1278225"/>
                <a:ext cx="146808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C92983-1356-4B11-B39D-076A565D3682}"/>
                  </a:ext>
                </a:extLst>
              </p14:cNvPr>
              <p14:cNvContentPartPr/>
              <p14:nvPr/>
            </p14:nvContentPartPr>
            <p14:xfrm>
              <a:off x="10682811" y="868905"/>
              <a:ext cx="217800" cy="463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C92983-1356-4B11-B39D-076A565D36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64811" y="832905"/>
                <a:ext cx="2534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837510-C0F2-4211-B549-A83F51C2CF86}"/>
                  </a:ext>
                </a:extLst>
              </p14:cNvPr>
              <p14:cNvContentPartPr/>
              <p14:nvPr/>
            </p14:nvContentPartPr>
            <p14:xfrm>
              <a:off x="10700811" y="731025"/>
              <a:ext cx="255240" cy="257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837510-C0F2-4211-B549-A83F51C2CF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82811" y="695025"/>
                <a:ext cx="2908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FA22AAB-6311-4B3A-82E7-76225514B788}"/>
                  </a:ext>
                </a:extLst>
              </p14:cNvPr>
              <p14:cNvContentPartPr/>
              <p14:nvPr/>
            </p14:nvContentPartPr>
            <p14:xfrm>
              <a:off x="10926891" y="955305"/>
              <a:ext cx="372960" cy="504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FA22AAB-6311-4B3A-82E7-76225514B78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09251" y="919665"/>
                <a:ext cx="408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5193446-6CF8-4EC1-B6DE-57C040D9D921}"/>
                  </a:ext>
                </a:extLst>
              </p14:cNvPr>
              <p14:cNvContentPartPr/>
              <p14:nvPr/>
            </p14:nvContentPartPr>
            <p14:xfrm>
              <a:off x="11424411" y="886905"/>
              <a:ext cx="235800" cy="346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5193446-6CF8-4EC1-B6DE-57C040D9D92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06771" y="850905"/>
                <a:ext cx="2714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698A59-C5D5-4AAA-9AC1-D63AEEED2927}"/>
                  </a:ext>
                </a:extLst>
              </p14:cNvPr>
              <p14:cNvContentPartPr/>
              <p14:nvPr/>
            </p14:nvContentPartPr>
            <p14:xfrm>
              <a:off x="8467011" y="3566745"/>
              <a:ext cx="2324520" cy="1358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698A59-C5D5-4AAA-9AC1-D63AEEED292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49371" y="3531105"/>
                <a:ext cx="2360160" cy="14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B09BFB-C1BD-4924-8673-1E313DC0A1B7}"/>
                  </a:ext>
                </a:extLst>
              </p14:cNvPr>
              <p14:cNvContentPartPr/>
              <p14:nvPr/>
            </p14:nvContentPartPr>
            <p14:xfrm>
              <a:off x="9730611" y="5061105"/>
              <a:ext cx="293760" cy="65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B09BFB-C1BD-4924-8673-1E313DC0A1B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12971" y="5025465"/>
                <a:ext cx="3294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7C58117-B47A-4731-B27F-AD44F474C073}"/>
                  </a:ext>
                </a:extLst>
              </p14:cNvPr>
              <p14:cNvContentPartPr/>
              <p14:nvPr/>
            </p14:nvContentPartPr>
            <p14:xfrm>
              <a:off x="10103571" y="5421825"/>
              <a:ext cx="227160" cy="529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7C58117-B47A-4731-B27F-AD44F474C0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85571" y="5386185"/>
                <a:ext cx="2628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C3A98B-DD28-4977-A039-CA47A4A08829}"/>
                  </a:ext>
                </a:extLst>
              </p14:cNvPr>
              <p14:cNvContentPartPr/>
              <p14:nvPr/>
            </p14:nvContentPartPr>
            <p14:xfrm>
              <a:off x="10572651" y="5157225"/>
              <a:ext cx="429840" cy="753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C3A98B-DD28-4977-A039-CA47A4A088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55011" y="5121585"/>
                <a:ext cx="4654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B37FAE4-7F65-46BD-B8F9-357BCE60F1CD}"/>
                  </a:ext>
                </a:extLst>
              </p14:cNvPr>
              <p14:cNvContentPartPr/>
              <p14:nvPr/>
            </p14:nvContentPartPr>
            <p14:xfrm>
              <a:off x="5946651" y="3738465"/>
              <a:ext cx="2219760" cy="1293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B37FAE4-7F65-46BD-B8F9-357BCE60F1C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28651" y="3702825"/>
                <a:ext cx="2255400" cy="13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C7B7BB0-7FEF-40BF-9698-66D7EEFF081E}"/>
                  </a:ext>
                </a:extLst>
              </p14:cNvPr>
              <p14:cNvContentPartPr/>
              <p14:nvPr/>
            </p14:nvContentPartPr>
            <p14:xfrm>
              <a:off x="6844131" y="5294385"/>
              <a:ext cx="271080" cy="371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C7B7BB0-7FEF-40BF-9698-66D7EEFF08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6491" y="5258745"/>
                <a:ext cx="3067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021F77-1195-49E0-9EF8-71047EAC576D}"/>
                  </a:ext>
                </a:extLst>
              </p14:cNvPr>
              <p14:cNvContentPartPr/>
              <p14:nvPr/>
            </p14:nvContentPartPr>
            <p14:xfrm>
              <a:off x="7224291" y="5133105"/>
              <a:ext cx="126000" cy="189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021F77-1195-49E0-9EF8-71047EAC57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06651" y="5097105"/>
                <a:ext cx="161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DC9F1E2-F71B-40C6-A065-5CACC76C8D56}"/>
                  </a:ext>
                </a:extLst>
              </p14:cNvPr>
              <p14:cNvContentPartPr/>
              <p14:nvPr/>
            </p14:nvContentPartPr>
            <p14:xfrm>
              <a:off x="6174171" y="5187465"/>
              <a:ext cx="677160" cy="601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C9F1E2-F71B-40C6-A065-5CACC76C8D5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56171" y="5151465"/>
                <a:ext cx="7128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B97739-A088-44B6-906E-3527A1DA8389}"/>
                  </a:ext>
                </a:extLst>
              </p14:cNvPr>
              <p14:cNvContentPartPr/>
              <p14:nvPr/>
            </p14:nvContentPartPr>
            <p14:xfrm>
              <a:off x="6164811" y="4752585"/>
              <a:ext cx="409320" cy="588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B97739-A088-44B6-906E-3527A1DA83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47171" y="4716945"/>
                <a:ext cx="44496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046E07F-CFA8-40F0-B868-D36D8938C6BF}"/>
                  </a:ext>
                </a:extLst>
              </p14:cNvPr>
              <p14:cNvContentPartPr/>
              <p14:nvPr/>
            </p14:nvContentPartPr>
            <p14:xfrm>
              <a:off x="1717371" y="3901905"/>
              <a:ext cx="3877920" cy="1350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046E07F-CFA8-40F0-B868-D36D8938C6B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99731" y="3865905"/>
                <a:ext cx="3913560" cy="14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40CFEA3-8B41-406E-978A-0FE2C5478E78}"/>
                  </a:ext>
                </a:extLst>
              </p14:cNvPr>
              <p14:cNvContentPartPr/>
              <p14:nvPr/>
            </p14:nvContentPartPr>
            <p14:xfrm>
              <a:off x="2661291" y="5739705"/>
              <a:ext cx="577080" cy="527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40CFEA3-8B41-406E-978A-0FE2C5478E7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43651" y="5703705"/>
                <a:ext cx="6127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1C29AA3-2D89-4B78-B66F-537495C3DB37}"/>
                  </a:ext>
                </a:extLst>
              </p14:cNvPr>
              <p14:cNvContentPartPr/>
              <p14:nvPr/>
            </p14:nvContentPartPr>
            <p14:xfrm>
              <a:off x="2679651" y="5413545"/>
              <a:ext cx="464040" cy="470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1C29AA3-2D89-4B78-B66F-537495C3DB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61651" y="5377545"/>
                <a:ext cx="4996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5E557A3-516D-43BB-BECE-C8A03BB1466F}"/>
                  </a:ext>
                </a:extLst>
              </p14:cNvPr>
              <p14:cNvContentPartPr/>
              <p14:nvPr/>
            </p14:nvContentPartPr>
            <p14:xfrm>
              <a:off x="3349611" y="6002145"/>
              <a:ext cx="181080" cy="178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5E557A3-516D-43BB-BECE-C8A03BB146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31611" y="5966145"/>
                <a:ext cx="216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1FB53B8-7730-4DA8-A033-1BD3E86C837B}"/>
                  </a:ext>
                </a:extLst>
              </p14:cNvPr>
              <p14:cNvContentPartPr/>
              <p14:nvPr/>
            </p14:nvContentPartPr>
            <p14:xfrm>
              <a:off x="3665331" y="5622705"/>
              <a:ext cx="121320" cy="348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1FB53B8-7730-4DA8-A033-1BD3E86C837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47691" y="5586705"/>
                <a:ext cx="156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02446A-E411-401D-8FB0-32E186244412}"/>
                  </a:ext>
                </a:extLst>
              </p14:cNvPr>
              <p14:cNvContentPartPr/>
              <p14:nvPr/>
            </p14:nvContentPartPr>
            <p14:xfrm>
              <a:off x="4779891" y="5336505"/>
              <a:ext cx="4403880" cy="885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02446A-E411-401D-8FB0-32E18624441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61891" y="5300865"/>
                <a:ext cx="44395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068B22-4CCD-4B94-867C-9E0AF7B73953}"/>
                  </a:ext>
                </a:extLst>
              </p14:cNvPr>
              <p14:cNvContentPartPr/>
              <p14:nvPr/>
            </p14:nvContentPartPr>
            <p14:xfrm>
              <a:off x="5522211" y="6527385"/>
              <a:ext cx="261360" cy="203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068B22-4CCD-4B94-867C-9E0AF7B7395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04571" y="6491385"/>
                <a:ext cx="2970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23EED2-A4FF-492A-AD21-1930A156378E}"/>
                  </a:ext>
                </a:extLst>
              </p14:cNvPr>
              <p14:cNvContentPartPr/>
              <p14:nvPr/>
            </p14:nvContentPartPr>
            <p14:xfrm>
              <a:off x="5096691" y="6272505"/>
              <a:ext cx="737280" cy="664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23EED2-A4FF-492A-AD21-1930A156378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78691" y="6236505"/>
                <a:ext cx="77292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5B391C-BF2C-4E1D-87FB-32D0F5EAE4BC}"/>
                  </a:ext>
                </a:extLst>
              </p14:cNvPr>
              <p14:cNvContentPartPr/>
              <p14:nvPr/>
            </p14:nvContentPartPr>
            <p14:xfrm>
              <a:off x="5975811" y="6244585"/>
              <a:ext cx="446040" cy="666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5B391C-BF2C-4E1D-87FB-32D0F5EAE4B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58171" y="6208585"/>
                <a:ext cx="4816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DB9716-708A-485F-A0A6-1C34EB57E7E7}"/>
                  </a:ext>
                </a:extLst>
              </p14:cNvPr>
              <p14:cNvContentPartPr/>
              <p14:nvPr/>
            </p14:nvContentPartPr>
            <p14:xfrm>
              <a:off x="6562971" y="6436825"/>
              <a:ext cx="315360" cy="263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DB9716-708A-485F-A0A6-1C34EB57E7E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45331" y="6400825"/>
                <a:ext cx="3510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EEEF0C-BB31-4814-A6D9-025B22B0B954}"/>
                  </a:ext>
                </a:extLst>
              </p14:cNvPr>
              <p14:cNvContentPartPr/>
              <p14:nvPr/>
            </p14:nvContentPartPr>
            <p14:xfrm>
              <a:off x="6798771" y="6301105"/>
              <a:ext cx="368640" cy="354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EEEF0C-BB31-4814-A6D9-025B22B0B95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80771" y="6265105"/>
                <a:ext cx="404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00D61D-E9F0-4E47-92AA-830B6DEDC111}"/>
                  </a:ext>
                </a:extLst>
              </p14:cNvPr>
              <p14:cNvContentPartPr/>
              <p14:nvPr/>
            </p14:nvContentPartPr>
            <p14:xfrm>
              <a:off x="6943851" y="6183385"/>
              <a:ext cx="694440" cy="362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00D61D-E9F0-4E47-92AA-830B6DEDC11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25851" y="6147385"/>
                <a:ext cx="7300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5B8EAA5-C446-44F3-B01D-BDAA21588BFF}"/>
                  </a:ext>
                </a:extLst>
              </p14:cNvPr>
              <p14:cNvContentPartPr/>
              <p14:nvPr/>
            </p14:nvContentPartPr>
            <p14:xfrm>
              <a:off x="7012971" y="6282745"/>
              <a:ext cx="211680" cy="196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5B8EAA5-C446-44F3-B01D-BDAA21588BF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94971" y="6247105"/>
                <a:ext cx="247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F94382B-3B94-4DDC-BF26-381FAA3FA271}"/>
                  </a:ext>
                </a:extLst>
              </p14:cNvPr>
              <p14:cNvContentPartPr/>
              <p14:nvPr/>
            </p14:nvContentPartPr>
            <p14:xfrm>
              <a:off x="7857891" y="6202105"/>
              <a:ext cx="618120" cy="270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F94382B-3B94-4DDC-BF26-381FAA3FA27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40251" y="6166105"/>
                <a:ext cx="6537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E574E0-E422-4DCE-A9ED-DC4B8F677EE8}"/>
                  </a:ext>
                </a:extLst>
              </p14:cNvPr>
              <p14:cNvContentPartPr/>
              <p14:nvPr/>
            </p14:nvContentPartPr>
            <p14:xfrm>
              <a:off x="7803531" y="5985025"/>
              <a:ext cx="481320" cy="262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E574E0-E422-4DCE-A9ED-DC4B8F677E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85531" y="5949385"/>
                <a:ext cx="516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F717491-CDBB-42E1-A5E1-F965739E5259}"/>
                  </a:ext>
                </a:extLst>
              </p14:cNvPr>
              <p14:cNvContentPartPr/>
              <p14:nvPr/>
            </p14:nvContentPartPr>
            <p14:xfrm>
              <a:off x="8211051" y="5977105"/>
              <a:ext cx="471240" cy="302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F717491-CDBB-42E1-A5E1-F965739E52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93411" y="5941105"/>
                <a:ext cx="5068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CC66343-56D1-4D90-9C30-F29B7A287330}"/>
                  </a:ext>
                </a:extLst>
              </p14:cNvPr>
              <p14:cNvContentPartPr/>
              <p14:nvPr/>
            </p14:nvContentPartPr>
            <p14:xfrm>
              <a:off x="8720091" y="6028585"/>
              <a:ext cx="281520" cy="220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CC66343-56D1-4D90-9C30-F29B7A2873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02091" y="5992585"/>
                <a:ext cx="3171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C339D80-BA3E-44EC-8689-93A5EED03B76}"/>
                  </a:ext>
                </a:extLst>
              </p14:cNvPr>
              <p14:cNvContentPartPr/>
              <p14:nvPr/>
            </p14:nvContentPartPr>
            <p14:xfrm>
              <a:off x="9125451" y="5947945"/>
              <a:ext cx="217800" cy="271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C339D80-BA3E-44EC-8689-93A5EED03B7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07451" y="5911945"/>
                <a:ext cx="253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4057B4-2343-464D-94C1-3AA43C2046F6}"/>
                  </a:ext>
                </a:extLst>
              </p14:cNvPr>
              <p14:cNvContentPartPr/>
              <p14:nvPr/>
            </p14:nvContentPartPr>
            <p14:xfrm>
              <a:off x="9397251" y="5799265"/>
              <a:ext cx="834840" cy="523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4057B4-2343-464D-94C1-3AA43C2046F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79251" y="5763265"/>
                <a:ext cx="870480" cy="5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414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DD7859-ED08-4DF1-81E2-F2BB5C5E3E5B}"/>
                  </a:ext>
                </a:extLst>
              </p14:cNvPr>
              <p14:cNvContentPartPr/>
              <p14:nvPr/>
            </p14:nvContentPartPr>
            <p14:xfrm>
              <a:off x="408051" y="361665"/>
              <a:ext cx="325080" cy="45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DD7859-ED08-4DF1-81E2-F2BB5C5E3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11" y="325665"/>
                <a:ext cx="3607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016B78-725B-4C13-A80C-03B7618B97E7}"/>
                  </a:ext>
                </a:extLst>
              </p14:cNvPr>
              <p14:cNvContentPartPr/>
              <p14:nvPr/>
            </p14:nvContentPartPr>
            <p14:xfrm>
              <a:off x="452331" y="569745"/>
              <a:ext cx="249840" cy="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016B78-725B-4C13-A80C-03B7618B9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31" y="533745"/>
                <a:ext cx="2854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FCE6F-56A2-44F9-B977-783D3B79A710}"/>
                  </a:ext>
                </a:extLst>
              </p14:cNvPr>
              <p14:cNvContentPartPr/>
              <p14:nvPr/>
            </p14:nvContentPartPr>
            <p14:xfrm>
              <a:off x="994491" y="404505"/>
              <a:ext cx="601560" cy="624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FCE6F-56A2-44F9-B977-783D3B79A7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851" y="368505"/>
                <a:ext cx="63720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00E604-9162-419F-93A9-F46D244505D9}"/>
                  </a:ext>
                </a:extLst>
              </p14:cNvPr>
              <p14:cNvContentPartPr/>
              <p14:nvPr/>
            </p14:nvContentPartPr>
            <p14:xfrm>
              <a:off x="1484451" y="606465"/>
              <a:ext cx="313200" cy="18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00E604-9162-419F-93A9-F46D244505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6451" y="570465"/>
                <a:ext cx="3488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6E7ACA-0272-46C7-B150-9C1D6B2A5AEF}"/>
                  </a:ext>
                </a:extLst>
              </p14:cNvPr>
              <p14:cNvContentPartPr/>
              <p14:nvPr/>
            </p14:nvContentPartPr>
            <p14:xfrm>
              <a:off x="1394091" y="42538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6E7ACA-0272-46C7-B150-9C1D6B2A5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6091" y="3893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483408-F28C-4B54-BF17-17335FDFD936}"/>
                  </a:ext>
                </a:extLst>
              </p14:cNvPr>
              <p14:cNvContentPartPr/>
              <p14:nvPr/>
            </p14:nvContentPartPr>
            <p14:xfrm>
              <a:off x="1556811" y="506385"/>
              <a:ext cx="459720" cy="342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483408-F28C-4B54-BF17-17335FDFD9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9171" y="470745"/>
                <a:ext cx="4953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5E160D-445F-43B8-93E5-41A66EE6B316}"/>
                  </a:ext>
                </a:extLst>
              </p14:cNvPr>
              <p14:cNvContentPartPr/>
              <p14:nvPr/>
            </p14:nvContentPartPr>
            <p14:xfrm>
              <a:off x="1976931" y="338265"/>
              <a:ext cx="82440" cy="17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5E160D-445F-43B8-93E5-41A66EE6B3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8931" y="302265"/>
                <a:ext cx="118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9CF417-A200-4828-BEEE-B5709B558A2C}"/>
                  </a:ext>
                </a:extLst>
              </p14:cNvPr>
              <p14:cNvContentPartPr/>
              <p14:nvPr/>
            </p14:nvContentPartPr>
            <p14:xfrm>
              <a:off x="2109051" y="343665"/>
              <a:ext cx="395640" cy="341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9CF417-A200-4828-BEEE-B5709B558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1411" y="307665"/>
                <a:ext cx="431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F81EBD-7D78-4D7E-ADBF-C716A34D9046}"/>
                  </a:ext>
                </a:extLst>
              </p14:cNvPr>
              <p14:cNvContentPartPr/>
              <p14:nvPr/>
            </p14:nvContentPartPr>
            <p14:xfrm>
              <a:off x="1954971" y="425385"/>
              <a:ext cx="180000" cy="328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F81EBD-7D78-4D7E-ADBF-C716A34D90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7331" y="389385"/>
                <a:ext cx="2156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D295B4-BAE7-4FE2-9B4F-DA753E905AB5}"/>
                  </a:ext>
                </a:extLst>
              </p14:cNvPr>
              <p14:cNvContentPartPr/>
              <p14:nvPr/>
            </p14:nvContentPartPr>
            <p14:xfrm>
              <a:off x="2018331" y="488025"/>
              <a:ext cx="201240" cy="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D295B4-BAE7-4FE2-9B4F-DA753E905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0691" y="452385"/>
                <a:ext cx="236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423032-F243-4AE0-936B-028DD2039807}"/>
                  </a:ext>
                </a:extLst>
              </p14:cNvPr>
              <p14:cNvContentPartPr/>
              <p14:nvPr/>
            </p14:nvContentPartPr>
            <p14:xfrm>
              <a:off x="2632491" y="189945"/>
              <a:ext cx="300960" cy="78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423032-F243-4AE0-936B-028DD20398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4491" y="153945"/>
                <a:ext cx="3366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2BC629-7C42-491A-95F2-013B8B7F933B}"/>
                  </a:ext>
                </a:extLst>
              </p14:cNvPr>
              <p14:cNvContentPartPr/>
              <p14:nvPr/>
            </p14:nvContentPartPr>
            <p14:xfrm>
              <a:off x="3074931" y="288585"/>
              <a:ext cx="311400" cy="601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2BC629-7C42-491A-95F2-013B8B7F93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56931" y="252945"/>
                <a:ext cx="3470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A9EE0B1-30E0-49DB-B9FC-FBD5A90BB98D}"/>
                  </a:ext>
                </a:extLst>
              </p14:cNvPr>
              <p14:cNvContentPartPr/>
              <p14:nvPr/>
            </p14:nvContentPartPr>
            <p14:xfrm>
              <a:off x="3385611" y="313065"/>
              <a:ext cx="365400" cy="32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A9EE0B1-30E0-49DB-B9FC-FBD5A90BB9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7971" y="277425"/>
                <a:ext cx="4010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CCAC14-20B6-495D-96C9-E8D7EBA8F02C}"/>
                  </a:ext>
                </a:extLst>
              </p14:cNvPr>
              <p14:cNvContentPartPr/>
              <p14:nvPr/>
            </p14:nvContentPartPr>
            <p14:xfrm>
              <a:off x="3840651" y="326745"/>
              <a:ext cx="313920" cy="39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CCAC14-20B6-495D-96C9-E8D7EBA8F0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2651" y="290745"/>
                <a:ext cx="349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92F3C7-A7D7-4703-8AE8-6D5E974E0A1B}"/>
                  </a:ext>
                </a:extLst>
              </p14:cNvPr>
              <p14:cNvContentPartPr/>
              <p14:nvPr/>
            </p14:nvContentPartPr>
            <p14:xfrm>
              <a:off x="4291011" y="298305"/>
              <a:ext cx="289080" cy="56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92F3C7-A7D7-4703-8AE8-6D5E974E0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3371" y="262665"/>
                <a:ext cx="32472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618564-A03F-457E-96D2-8F96D636D38B}"/>
                  </a:ext>
                </a:extLst>
              </p14:cNvPr>
              <p14:cNvContentPartPr/>
              <p14:nvPr/>
            </p14:nvContentPartPr>
            <p14:xfrm>
              <a:off x="4454091" y="253305"/>
              <a:ext cx="562320" cy="486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618564-A03F-457E-96D2-8F96D636D3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36091" y="217305"/>
                <a:ext cx="5979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30C4BA-27E1-4E1A-9BDC-A79700CE84DE}"/>
                  </a:ext>
                </a:extLst>
              </p14:cNvPr>
              <p14:cNvContentPartPr/>
              <p14:nvPr/>
            </p14:nvContentPartPr>
            <p14:xfrm>
              <a:off x="4456251" y="271305"/>
              <a:ext cx="278640" cy="206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30C4BA-27E1-4E1A-9BDC-A79700CE84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8251" y="235665"/>
                <a:ext cx="314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FF6369-2B7F-4F54-9753-C4CF92255DAC}"/>
                  </a:ext>
                </a:extLst>
              </p14:cNvPr>
              <p14:cNvContentPartPr/>
              <p14:nvPr/>
            </p14:nvContentPartPr>
            <p14:xfrm>
              <a:off x="5465691" y="256185"/>
              <a:ext cx="775080" cy="461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FF6369-2B7F-4F54-9753-C4CF92255D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48051" y="220545"/>
                <a:ext cx="8107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87AEB9-EAB4-44FF-93B2-1F3A0D83A790}"/>
                  </a:ext>
                </a:extLst>
              </p14:cNvPr>
              <p14:cNvContentPartPr/>
              <p14:nvPr/>
            </p14:nvContentPartPr>
            <p14:xfrm>
              <a:off x="6346251" y="51574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87AEB9-EAB4-44FF-93B2-1F3A0D83A7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8611" y="479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1E1F04-AE00-43CA-88E9-4B848329541C}"/>
                  </a:ext>
                </a:extLst>
              </p14:cNvPr>
              <p14:cNvContentPartPr/>
              <p14:nvPr/>
            </p14:nvContentPartPr>
            <p14:xfrm>
              <a:off x="6307731" y="95985"/>
              <a:ext cx="431640" cy="64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1E1F04-AE00-43CA-88E9-4B84832954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90091" y="59985"/>
                <a:ext cx="46728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AED4AC-02A6-41CA-9794-55F348B61F5A}"/>
                  </a:ext>
                </a:extLst>
              </p14:cNvPr>
              <p14:cNvContentPartPr/>
              <p14:nvPr/>
            </p14:nvContentPartPr>
            <p14:xfrm>
              <a:off x="7160931" y="312345"/>
              <a:ext cx="502560" cy="348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AED4AC-02A6-41CA-9794-55F348B61F5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43291" y="276345"/>
                <a:ext cx="5382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CE1261-20A6-43DF-A8D9-C4142DAF5463}"/>
                  </a:ext>
                </a:extLst>
              </p14:cNvPr>
              <p14:cNvContentPartPr/>
              <p14:nvPr/>
            </p14:nvContentPartPr>
            <p14:xfrm>
              <a:off x="6979851" y="153585"/>
              <a:ext cx="137880" cy="9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CE1261-20A6-43DF-A8D9-C4142DAF54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2211" y="117945"/>
                <a:ext cx="173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21DE45-B152-4485-BDCC-5E4AE733E8B2}"/>
                  </a:ext>
                </a:extLst>
              </p14:cNvPr>
              <p14:cNvContentPartPr/>
              <p14:nvPr/>
            </p14:nvContentPartPr>
            <p14:xfrm>
              <a:off x="8266851" y="325665"/>
              <a:ext cx="551160" cy="462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21DE45-B152-4485-BDCC-5E4AE733E8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48851" y="290025"/>
                <a:ext cx="5868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A1A9034-8BB5-4D85-A30A-EC23ED71AEC5}"/>
                  </a:ext>
                </a:extLst>
              </p14:cNvPr>
              <p14:cNvContentPartPr/>
              <p14:nvPr/>
            </p14:nvContentPartPr>
            <p14:xfrm>
              <a:off x="9518931" y="327465"/>
              <a:ext cx="388440" cy="575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A1A9034-8BB5-4D85-A30A-EC23ED71AEC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01291" y="291825"/>
                <a:ext cx="4240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B725AF-DAFC-466F-8ACA-9A0040F8CAE6}"/>
                  </a:ext>
                </a:extLst>
              </p14:cNvPr>
              <p14:cNvContentPartPr/>
              <p14:nvPr/>
            </p14:nvContentPartPr>
            <p14:xfrm>
              <a:off x="9849771" y="496665"/>
              <a:ext cx="437400" cy="281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B725AF-DAFC-466F-8ACA-9A0040F8CA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32131" y="460665"/>
                <a:ext cx="473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71B24E-C1E7-4B24-B33B-6348FFA9EC9E}"/>
                  </a:ext>
                </a:extLst>
              </p14:cNvPr>
              <p14:cNvContentPartPr/>
              <p14:nvPr/>
            </p14:nvContentPartPr>
            <p14:xfrm>
              <a:off x="10283931" y="373185"/>
              <a:ext cx="412920" cy="443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71B24E-C1E7-4B24-B33B-6348FFA9EC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266291" y="337545"/>
                <a:ext cx="4485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A4099F6-C1AB-4FDD-925F-24CD5423A826}"/>
                  </a:ext>
                </a:extLst>
              </p14:cNvPr>
              <p14:cNvContentPartPr/>
              <p14:nvPr/>
            </p14:nvContentPartPr>
            <p14:xfrm>
              <a:off x="10882251" y="542745"/>
              <a:ext cx="342360" cy="15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A4099F6-C1AB-4FDD-925F-24CD5423A82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864251" y="507105"/>
                <a:ext cx="378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5FDEFA-C232-4109-9AD1-00982657F7D4}"/>
                  </a:ext>
                </a:extLst>
              </p14:cNvPr>
              <p14:cNvContentPartPr/>
              <p14:nvPr/>
            </p14:nvContentPartPr>
            <p14:xfrm>
              <a:off x="11087451" y="254385"/>
              <a:ext cx="1019160" cy="66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5FDEFA-C232-4109-9AD1-00982657F7D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69451" y="218745"/>
                <a:ext cx="105480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40303B9-CACE-4B28-B340-D613B538D931}"/>
                  </a:ext>
                </a:extLst>
              </p14:cNvPr>
              <p14:cNvContentPartPr/>
              <p14:nvPr/>
            </p14:nvContentPartPr>
            <p14:xfrm>
              <a:off x="651411" y="1391985"/>
              <a:ext cx="799200" cy="714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40303B9-CACE-4B28-B340-D613B538D93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3771" y="1355985"/>
                <a:ext cx="8348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DF7506-4CD3-44B7-A598-7491C41E6F31}"/>
                  </a:ext>
                </a:extLst>
              </p14:cNvPr>
              <p14:cNvContentPartPr/>
              <p14:nvPr/>
            </p14:nvContentPartPr>
            <p14:xfrm>
              <a:off x="1583451" y="1337625"/>
              <a:ext cx="541440" cy="54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DF7506-4CD3-44B7-A598-7491C41E6F3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65451" y="1301985"/>
                <a:ext cx="57708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15AB91-1B31-4E12-8783-813C88A5608D}"/>
                  </a:ext>
                </a:extLst>
              </p14:cNvPr>
              <p14:cNvContentPartPr/>
              <p14:nvPr/>
            </p14:nvContentPartPr>
            <p14:xfrm>
              <a:off x="2244771" y="1164105"/>
              <a:ext cx="897840" cy="707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15AB91-1B31-4E12-8783-813C88A5608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226771" y="1128465"/>
                <a:ext cx="93348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AAC5DC-B19E-4D0F-A6EF-BF416D215A56}"/>
                  </a:ext>
                </a:extLst>
              </p14:cNvPr>
              <p14:cNvContentPartPr/>
              <p14:nvPr/>
            </p14:nvContentPartPr>
            <p14:xfrm>
              <a:off x="3155211" y="1191465"/>
              <a:ext cx="608040" cy="605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AAC5DC-B19E-4D0F-A6EF-BF416D215A5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37571" y="1155825"/>
                <a:ext cx="6436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F0C81C3-38D3-465B-B8C0-D79DE1CAB278}"/>
                  </a:ext>
                </a:extLst>
              </p14:cNvPr>
              <p14:cNvContentPartPr/>
              <p14:nvPr/>
            </p14:nvContentPartPr>
            <p14:xfrm>
              <a:off x="4001211" y="1294425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F0C81C3-38D3-465B-B8C0-D79DE1CAB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3571" y="1258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F3C7819-8F90-44D2-880E-3043F1C11938}"/>
                  </a:ext>
                </a:extLst>
              </p14:cNvPr>
              <p14:cNvContentPartPr/>
              <p14:nvPr/>
            </p14:nvContentPartPr>
            <p14:xfrm>
              <a:off x="4055571" y="1402785"/>
              <a:ext cx="360" cy="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F3C7819-8F90-44D2-880E-3043F1C119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37931" y="136714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D21ED4-AB08-4132-B497-B340CE9AAE78}"/>
                  </a:ext>
                </a:extLst>
              </p14:cNvPr>
              <p14:cNvContentPartPr/>
              <p14:nvPr/>
            </p14:nvContentPartPr>
            <p14:xfrm>
              <a:off x="3289851" y="1203705"/>
              <a:ext cx="298800" cy="572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D21ED4-AB08-4132-B497-B340CE9AAE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72211" y="1168065"/>
                <a:ext cx="33444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BC1A82-3DB2-4C4D-9A20-70A718BD4633}"/>
                  </a:ext>
                </a:extLst>
              </p14:cNvPr>
              <p14:cNvContentPartPr/>
              <p14:nvPr/>
            </p14:nvContentPartPr>
            <p14:xfrm>
              <a:off x="613611" y="2370105"/>
              <a:ext cx="394920" cy="757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BC1A82-3DB2-4C4D-9A20-70A718BD46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5971" y="2334105"/>
                <a:ext cx="43056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506C1F-8F62-4DBB-A501-AD3CD85B9A76}"/>
                  </a:ext>
                </a:extLst>
              </p14:cNvPr>
              <p14:cNvContentPartPr/>
              <p14:nvPr/>
            </p14:nvContentPartPr>
            <p14:xfrm>
              <a:off x="1088811" y="2921625"/>
              <a:ext cx="126360" cy="32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506C1F-8F62-4DBB-A501-AD3CD85B9A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0811" y="2885985"/>
                <a:ext cx="1620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41B392-F207-41AC-B7CE-314192EF190E}"/>
                  </a:ext>
                </a:extLst>
              </p14:cNvPr>
              <p14:cNvContentPartPr/>
              <p14:nvPr/>
            </p14:nvContentPartPr>
            <p14:xfrm>
              <a:off x="1085931" y="249862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41B392-F207-41AC-B7CE-314192EF19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8291" y="2462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BD979B-741F-4222-85B2-103556DC6E2A}"/>
                  </a:ext>
                </a:extLst>
              </p14:cNvPr>
              <p14:cNvContentPartPr/>
              <p14:nvPr/>
            </p14:nvContentPartPr>
            <p14:xfrm>
              <a:off x="1608291" y="2905785"/>
              <a:ext cx="39960" cy="28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BD979B-741F-4222-85B2-103556DC6E2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90291" y="2869785"/>
                <a:ext cx="75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EE7D4DA-EA7D-4F77-A2E5-6C01CB3049AD}"/>
                  </a:ext>
                </a:extLst>
              </p14:cNvPr>
              <p14:cNvContentPartPr/>
              <p14:nvPr/>
            </p14:nvContentPartPr>
            <p14:xfrm>
              <a:off x="2027691" y="2325465"/>
              <a:ext cx="128880" cy="329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EE7D4DA-EA7D-4F77-A2E5-6C01CB3049A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09691" y="2289465"/>
                <a:ext cx="1645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FB5734-C34A-4047-85F8-5B3A7D618740}"/>
                  </a:ext>
                </a:extLst>
              </p14:cNvPr>
              <p14:cNvContentPartPr/>
              <p14:nvPr/>
            </p14:nvContentPartPr>
            <p14:xfrm>
              <a:off x="1972971" y="2146905"/>
              <a:ext cx="148680" cy="181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FB5734-C34A-4047-85F8-5B3A7D6187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55331" y="2111265"/>
                <a:ext cx="184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57ACB4-D16A-4F21-A9E0-E00231AB5FF2}"/>
                  </a:ext>
                </a:extLst>
              </p14:cNvPr>
              <p14:cNvContentPartPr/>
              <p14:nvPr/>
            </p14:nvContentPartPr>
            <p14:xfrm>
              <a:off x="2263131" y="2506905"/>
              <a:ext cx="212040" cy="33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57ACB4-D16A-4F21-A9E0-E00231AB5FF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245131" y="2470905"/>
                <a:ext cx="2476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C353658-AF0E-46EE-9EBB-874686C0C760}"/>
                  </a:ext>
                </a:extLst>
              </p14:cNvPr>
              <p14:cNvContentPartPr/>
              <p14:nvPr/>
            </p14:nvContentPartPr>
            <p14:xfrm>
              <a:off x="2561931" y="2659185"/>
              <a:ext cx="373320" cy="84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C353658-AF0E-46EE-9EBB-874686C0C76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543931" y="2623185"/>
                <a:ext cx="408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37DDDE5-C1B7-43A2-B51E-A0F87B4C36AE}"/>
                  </a:ext>
                </a:extLst>
              </p14:cNvPr>
              <p14:cNvContentPartPr/>
              <p14:nvPr/>
            </p14:nvContentPartPr>
            <p14:xfrm>
              <a:off x="2779011" y="2543625"/>
              <a:ext cx="122760" cy="24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7DDDE5-C1B7-43A2-B51E-A0F87B4C36A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61371" y="2507985"/>
                <a:ext cx="1584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654D61-4A72-4A1F-955E-5DD16F064D6B}"/>
                  </a:ext>
                </a:extLst>
              </p14:cNvPr>
              <p14:cNvContentPartPr/>
              <p14:nvPr/>
            </p14:nvContentPartPr>
            <p14:xfrm>
              <a:off x="3104811" y="2489265"/>
              <a:ext cx="95760" cy="153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654D61-4A72-4A1F-955E-5DD16F064D6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087171" y="2453625"/>
                <a:ext cx="131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5A5668-67C0-4D46-9739-CCD5025798F0}"/>
                  </a:ext>
                </a:extLst>
              </p14:cNvPr>
              <p14:cNvContentPartPr/>
              <p14:nvPr/>
            </p14:nvContentPartPr>
            <p14:xfrm>
              <a:off x="3910491" y="2007945"/>
              <a:ext cx="808200" cy="110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5A5668-67C0-4D46-9739-CCD5025798F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92851" y="1972305"/>
                <a:ext cx="843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6A2DE3-B95A-4F69-8B42-C22EC21C5636}"/>
                  </a:ext>
                </a:extLst>
              </p14:cNvPr>
              <p14:cNvContentPartPr/>
              <p14:nvPr/>
            </p14:nvContentPartPr>
            <p14:xfrm>
              <a:off x="4001211" y="2456865"/>
              <a:ext cx="777600" cy="132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6A2DE3-B95A-4F69-8B42-C22EC21C563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83571" y="2421225"/>
                <a:ext cx="813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D40927-FDF2-4CF8-90A7-DA54053B9FA0}"/>
                  </a:ext>
                </a:extLst>
              </p14:cNvPr>
              <p14:cNvContentPartPr/>
              <p14:nvPr/>
            </p14:nvContentPartPr>
            <p14:xfrm>
              <a:off x="5096691" y="1593225"/>
              <a:ext cx="1005480" cy="609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D40927-FDF2-4CF8-90A7-DA54053B9FA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78691" y="1557225"/>
                <a:ext cx="104112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A87ADC2-E90D-494D-B1C3-FD341CA5619E}"/>
                  </a:ext>
                </a:extLst>
              </p14:cNvPr>
              <p14:cNvContentPartPr/>
              <p14:nvPr/>
            </p14:nvContentPartPr>
            <p14:xfrm>
              <a:off x="6264531" y="2019465"/>
              <a:ext cx="273240" cy="417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A87ADC2-E90D-494D-B1C3-FD341CA5619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46531" y="1983825"/>
                <a:ext cx="3088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6FBAF95-31C7-4F23-85AB-E1E6F267F248}"/>
                  </a:ext>
                </a:extLst>
              </p14:cNvPr>
              <p14:cNvContentPartPr/>
              <p14:nvPr/>
            </p14:nvContentPartPr>
            <p14:xfrm>
              <a:off x="6427611" y="1843065"/>
              <a:ext cx="360" cy="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6FBAF95-31C7-4F23-85AB-E1E6F267F24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409971" y="180706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4AE655-C585-47C9-AAFB-6D8A24562FEF}"/>
                  </a:ext>
                </a:extLst>
              </p14:cNvPr>
              <p14:cNvContentPartPr/>
              <p14:nvPr/>
            </p14:nvContentPartPr>
            <p14:xfrm>
              <a:off x="6969771" y="1872225"/>
              <a:ext cx="2066400" cy="717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4AE655-C585-47C9-AAFB-6D8A24562FE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952131" y="1836225"/>
                <a:ext cx="2102040" cy="7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C379DF-F8BA-4A23-A26F-F3BA6CD9F959}"/>
                  </a:ext>
                </a:extLst>
              </p14:cNvPr>
              <p14:cNvContentPartPr/>
              <p14:nvPr/>
            </p14:nvContentPartPr>
            <p14:xfrm>
              <a:off x="9116451" y="1258065"/>
              <a:ext cx="928080" cy="896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C379DF-F8BA-4A23-A26F-F3BA6CD9F95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098811" y="1222425"/>
                <a:ext cx="96372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F494C6-9450-42C2-8B96-3280A32570C5}"/>
                  </a:ext>
                </a:extLst>
              </p14:cNvPr>
              <p14:cNvContentPartPr/>
              <p14:nvPr/>
            </p14:nvContentPartPr>
            <p14:xfrm>
              <a:off x="10148571" y="1747305"/>
              <a:ext cx="109800" cy="227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F494C6-9450-42C2-8B96-3280A32570C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130571" y="1711305"/>
                <a:ext cx="145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DD97A05-8527-498D-8FF4-932B937F8727}"/>
                  </a:ext>
                </a:extLst>
              </p14:cNvPr>
              <p14:cNvContentPartPr/>
              <p14:nvPr/>
            </p14:nvContentPartPr>
            <p14:xfrm>
              <a:off x="10048851" y="1611225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DD97A05-8527-498D-8FF4-932B937F87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31211" y="1575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39DD770-446A-4B17-B9E2-FC905F5EE09A}"/>
                  </a:ext>
                </a:extLst>
              </p14:cNvPr>
              <p14:cNvContentPartPr/>
              <p14:nvPr/>
            </p14:nvContentPartPr>
            <p14:xfrm>
              <a:off x="10075851" y="1611225"/>
              <a:ext cx="567720" cy="419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39DD770-446A-4B17-B9E2-FC905F5EE0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58211" y="1575585"/>
                <a:ext cx="6033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C17B39D-5441-4FB0-B7E3-82F6691DC5C6}"/>
                  </a:ext>
                </a:extLst>
              </p14:cNvPr>
              <p14:cNvContentPartPr/>
              <p14:nvPr/>
            </p14:nvContentPartPr>
            <p14:xfrm>
              <a:off x="10556091" y="1240065"/>
              <a:ext cx="332640" cy="641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C17B39D-5441-4FB0-B7E3-82F6691DC5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38451" y="1204065"/>
                <a:ext cx="36828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0821607-0E40-4B04-9C42-B444B223821B}"/>
                  </a:ext>
                </a:extLst>
              </p14:cNvPr>
              <p14:cNvContentPartPr/>
              <p14:nvPr/>
            </p14:nvContentPartPr>
            <p14:xfrm>
              <a:off x="10764171" y="1285065"/>
              <a:ext cx="664200" cy="465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0821607-0E40-4B04-9C42-B444B223821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46171" y="1249425"/>
                <a:ext cx="699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0958EA-33E5-4E2A-B61E-42F110E73F13}"/>
                  </a:ext>
                </a:extLst>
              </p14:cNvPr>
              <p14:cNvContentPartPr/>
              <p14:nvPr/>
            </p14:nvContentPartPr>
            <p14:xfrm>
              <a:off x="10709811" y="1463625"/>
              <a:ext cx="6120" cy="93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0958EA-33E5-4E2A-B61E-42F110E73F1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91811" y="1427625"/>
                <a:ext cx="417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92F4F52-2A2C-43E0-AEFE-C073EE5A9047}"/>
                  </a:ext>
                </a:extLst>
              </p14:cNvPr>
              <p14:cNvContentPartPr/>
              <p14:nvPr/>
            </p14:nvContentPartPr>
            <p14:xfrm>
              <a:off x="768411" y="4282065"/>
              <a:ext cx="244440" cy="633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92F4F52-2A2C-43E0-AEFE-C073EE5A904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0411" y="4246065"/>
                <a:ext cx="2800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EC8F905-91AC-4ADD-A552-F2B1CF5C93DE}"/>
                  </a:ext>
                </a:extLst>
              </p14:cNvPr>
              <p14:cNvContentPartPr/>
              <p14:nvPr/>
            </p14:nvContentPartPr>
            <p14:xfrm>
              <a:off x="775971" y="4013505"/>
              <a:ext cx="263160" cy="522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EC8F905-91AC-4ADD-A552-F2B1CF5C93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8331" y="3977865"/>
                <a:ext cx="2988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3658AC-7A60-4FBF-8017-B7514686D58E}"/>
                  </a:ext>
                </a:extLst>
              </p14:cNvPr>
              <p14:cNvContentPartPr/>
              <p14:nvPr/>
            </p14:nvContentPartPr>
            <p14:xfrm>
              <a:off x="1294371" y="4537665"/>
              <a:ext cx="300240" cy="417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3658AC-7A60-4FBF-8017-B7514686D58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76371" y="4502025"/>
                <a:ext cx="3358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7E03147-E00F-4D57-A303-7F2616F53492}"/>
                  </a:ext>
                </a:extLst>
              </p14:cNvPr>
              <p14:cNvContentPartPr/>
              <p14:nvPr/>
            </p14:nvContentPartPr>
            <p14:xfrm>
              <a:off x="1412091" y="4381425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7E03147-E00F-4D57-A303-7F2616F534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4091" y="43457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D086AE-B97A-41A0-B615-43AD498CB2D3}"/>
                  </a:ext>
                </a:extLst>
              </p14:cNvPr>
              <p14:cNvContentPartPr/>
              <p14:nvPr/>
            </p14:nvContentPartPr>
            <p14:xfrm>
              <a:off x="1722051" y="4436145"/>
              <a:ext cx="99000" cy="336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D086AE-B97A-41A0-B615-43AD498CB2D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04051" y="4400145"/>
                <a:ext cx="1346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365BFBA-0025-408F-8016-55B7D7AB207A}"/>
                  </a:ext>
                </a:extLst>
              </p14:cNvPr>
              <p14:cNvContentPartPr/>
              <p14:nvPr/>
            </p14:nvContentPartPr>
            <p14:xfrm>
              <a:off x="1991331" y="3922785"/>
              <a:ext cx="500040" cy="682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365BFBA-0025-408F-8016-55B7D7AB207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973691" y="3886785"/>
                <a:ext cx="5356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0AA82DB-5795-4AC7-B03A-9902A6743077}"/>
                  </a:ext>
                </a:extLst>
              </p14:cNvPr>
              <p14:cNvContentPartPr/>
              <p14:nvPr/>
            </p14:nvContentPartPr>
            <p14:xfrm>
              <a:off x="2064051" y="3661785"/>
              <a:ext cx="543600" cy="394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0AA82DB-5795-4AC7-B03A-9902A674307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046051" y="3625785"/>
                <a:ext cx="579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337DBFA-9587-4927-92B5-6538D31BA669}"/>
                  </a:ext>
                </a:extLst>
              </p14:cNvPr>
              <p14:cNvContentPartPr/>
              <p14:nvPr/>
            </p14:nvContentPartPr>
            <p14:xfrm>
              <a:off x="2734011" y="4381065"/>
              <a:ext cx="566280" cy="409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337DBFA-9587-4927-92B5-6538D31BA66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716011" y="4345425"/>
                <a:ext cx="6019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3EDD536-C17F-4BA2-BB8C-C339C7BF5621}"/>
                  </a:ext>
                </a:extLst>
              </p14:cNvPr>
              <p14:cNvContentPartPr/>
              <p14:nvPr/>
            </p14:nvContentPartPr>
            <p14:xfrm>
              <a:off x="2987451" y="4300065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3EDD536-C17F-4BA2-BB8C-C339C7BF56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9811" y="4264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4BCB48-AAD6-4B99-9243-6199086B957B}"/>
                  </a:ext>
                </a:extLst>
              </p14:cNvPr>
              <p14:cNvContentPartPr/>
              <p14:nvPr/>
            </p14:nvContentPartPr>
            <p14:xfrm>
              <a:off x="3122811" y="4347585"/>
              <a:ext cx="393480" cy="52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4BCB48-AAD6-4B99-9243-6199086B957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05171" y="4311945"/>
                <a:ext cx="429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5BF6B04-E726-4407-811C-2BB5AA228DFD}"/>
                  </a:ext>
                </a:extLst>
              </p14:cNvPr>
              <p14:cNvContentPartPr/>
              <p14:nvPr/>
            </p14:nvContentPartPr>
            <p14:xfrm>
              <a:off x="3593691" y="3939705"/>
              <a:ext cx="344880" cy="572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BF6B04-E726-4407-811C-2BB5AA228DF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76051" y="3903705"/>
                <a:ext cx="38052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95E07AE-FF77-4DB8-89AA-ADDA8FDCDB3D}"/>
                  </a:ext>
                </a:extLst>
              </p14:cNvPr>
              <p14:cNvContentPartPr/>
              <p14:nvPr/>
            </p14:nvContentPartPr>
            <p14:xfrm>
              <a:off x="4589811" y="3832065"/>
              <a:ext cx="451080" cy="233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95E07AE-FF77-4DB8-89AA-ADDA8FDCDB3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72171" y="3796065"/>
                <a:ext cx="48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E57A8A5-AC5A-4057-957B-697879DA6EFD}"/>
                  </a:ext>
                </a:extLst>
              </p14:cNvPr>
              <p14:cNvContentPartPr/>
              <p14:nvPr/>
            </p14:nvContentPartPr>
            <p14:xfrm>
              <a:off x="4716531" y="4061745"/>
              <a:ext cx="883080" cy="112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E57A8A5-AC5A-4057-957B-697879DA6EF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698531" y="4026105"/>
                <a:ext cx="918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04DC379-4E55-418E-A42A-734CE2AB857E}"/>
                  </a:ext>
                </a:extLst>
              </p14:cNvPr>
              <p14:cNvContentPartPr/>
              <p14:nvPr/>
            </p14:nvContentPartPr>
            <p14:xfrm>
              <a:off x="2331891" y="2281185"/>
              <a:ext cx="39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04DC379-4E55-418E-A42A-734CE2AB857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14251" y="224554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5E7DFE2-7C23-469D-B17A-ECAA05259EDE}"/>
                  </a:ext>
                </a:extLst>
              </p14:cNvPr>
              <p14:cNvContentPartPr/>
              <p14:nvPr/>
            </p14:nvContentPartPr>
            <p14:xfrm>
              <a:off x="1954971" y="2235825"/>
              <a:ext cx="99360" cy="182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5E7DFE2-7C23-469D-B17A-ECAA05259ED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37331" y="2199825"/>
                <a:ext cx="135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883A3C4-0815-4574-A733-D3CF57B1A4DD}"/>
                  </a:ext>
                </a:extLst>
              </p14:cNvPr>
              <p14:cNvContentPartPr/>
              <p14:nvPr/>
            </p14:nvContentPartPr>
            <p14:xfrm>
              <a:off x="5679531" y="2783745"/>
              <a:ext cx="593280" cy="1166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883A3C4-0815-4574-A733-D3CF57B1A4D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61891" y="2748105"/>
                <a:ext cx="62892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A14B32-F578-4187-8BF0-06E7CEA006E7}"/>
                  </a:ext>
                </a:extLst>
              </p14:cNvPr>
              <p14:cNvContentPartPr/>
              <p14:nvPr/>
            </p14:nvContentPartPr>
            <p14:xfrm>
              <a:off x="6373251" y="3294225"/>
              <a:ext cx="272880" cy="367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A14B32-F578-4187-8BF0-06E7CEA006E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55611" y="3258585"/>
                <a:ext cx="3085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D51AC2-79A4-4E25-9EB5-B95BEB0C96BC}"/>
                  </a:ext>
                </a:extLst>
              </p14:cNvPr>
              <p14:cNvContentPartPr/>
              <p14:nvPr/>
            </p14:nvContentPartPr>
            <p14:xfrm>
              <a:off x="6427611" y="3059865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D51AC2-79A4-4E25-9EB5-B95BEB0C96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9971" y="3023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C4FA2D5-BEA9-4360-8D79-FFF0640E102D}"/>
                  </a:ext>
                </a:extLst>
              </p14:cNvPr>
              <p14:cNvContentPartPr/>
              <p14:nvPr/>
            </p14:nvContentPartPr>
            <p14:xfrm>
              <a:off x="7233291" y="3215385"/>
              <a:ext cx="974160" cy="288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C4FA2D5-BEA9-4360-8D79-FFF0640E102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215291" y="3179385"/>
                <a:ext cx="1009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A843A5D-C821-48E7-8ED1-C3BBD9529490}"/>
                  </a:ext>
                </a:extLst>
              </p14:cNvPr>
              <p14:cNvContentPartPr/>
              <p14:nvPr/>
            </p14:nvContentPartPr>
            <p14:xfrm>
              <a:off x="7704171" y="3005505"/>
              <a:ext cx="516960" cy="657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A843A5D-C821-48E7-8ED1-C3BBD952949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86171" y="2969505"/>
                <a:ext cx="55260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65FF48-065B-4BF1-B57E-E1F370C1C05B}"/>
                  </a:ext>
                </a:extLst>
              </p14:cNvPr>
              <p14:cNvContentPartPr/>
              <p14:nvPr/>
            </p14:nvContentPartPr>
            <p14:xfrm>
              <a:off x="8514171" y="2846745"/>
              <a:ext cx="474840" cy="523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65FF48-065B-4BF1-B57E-E1F370C1C05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496531" y="2810745"/>
                <a:ext cx="51048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42ABC4D-6E5D-42AE-B1D1-653130DD6348}"/>
                  </a:ext>
                </a:extLst>
              </p14:cNvPr>
              <p14:cNvContentPartPr/>
              <p14:nvPr/>
            </p14:nvContentPartPr>
            <p14:xfrm>
              <a:off x="9160371" y="2875905"/>
              <a:ext cx="492480" cy="3574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42ABC4D-6E5D-42AE-B1D1-653130DD634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142371" y="2839905"/>
                <a:ext cx="5281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A51F288-1933-434A-9A7E-AC8F245F9BB4}"/>
                  </a:ext>
                </a:extLst>
              </p14:cNvPr>
              <p14:cNvContentPartPr/>
              <p14:nvPr/>
            </p14:nvContentPartPr>
            <p14:xfrm>
              <a:off x="9674451" y="2824425"/>
              <a:ext cx="382680" cy="376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A51F288-1933-434A-9A7E-AC8F245F9BB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656811" y="2788425"/>
                <a:ext cx="418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957AC94-44D1-4923-9C5E-5A1646F12480}"/>
                  </a:ext>
                </a:extLst>
              </p14:cNvPr>
              <p14:cNvContentPartPr/>
              <p14:nvPr/>
            </p14:nvContentPartPr>
            <p14:xfrm>
              <a:off x="10003851" y="2425905"/>
              <a:ext cx="263880" cy="579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957AC94-44D1-4923-9C5E-5A1646F1248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85851" y="2390265"/>
                <a:ext cx="29952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D1BE8D2-E6B6-4F2A-A0C1-DBF3580574A6}"/>
                  </a:ext>
                </a:extLst>
              </p14:cNvPr>
              <p14:cNvContentPartPr/>
              <p14:nvPr/>
            </p14:nvContentPartPr>
            <p14:xfrm>
              <a:off x="10157931" y="2416905"/>
              <a:ext cx="642240" cy="524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D1BE8D2-E6B6-4F2A-A0C1-DBF3580574A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139931" y="2380905"/>
                <a:ext cx="677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2B3EAC-7894-44BE-9F3C-97C27BA6D16A}"/>
                  </a:ext>
                </a:extLst>
              </p14:cNvPr>
              <p14:cNvContentPartPr/>
              <p14:nvPr/>
            </p14:nvContentPartPr>
            <p14:xfrm>
              <a:off x="10112211" y="2484585"/>
              <a:ext cx="250920" cy="158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2B3EAC-7894-44BE-9F3C-97C27BA6D16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94571" y="2448945"/>
                <a:ext cx="2865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DE83A09-6E22-4AED-9EF2-B9A8EE71F349}"/>
                  </a:ext>
                </a:extLst>
              </p14:cNvPr>
              <p14:cNvContentPartPr/>
              <p14:nvPr/>
            </p14:nvContentPartPr>
            <p14:xfrm>
              <a:off x="406971" y="1550385"/>
              <a:ext cx="3105720" cy="1065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DE83A09-6E22-4AED-9EF2-B9A8EE71F34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89331" y="1514385"/>
                <a:ext cx="314136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5F09755-4983-4099-AC23-BAA339929029}"/>
                  </a:ext>
                </a:extLst>
              </p14:cNvPr>
              <p14:cNvContentPartPr/>
              <p14:nvPr/>
            </p14:nvContentPartPr>
            <p14:xfrm>
              <a:off x="370971" y="3215025"/>
              <a:ext cx="1008720" cy="1678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5F09755-4983-4099-AC23-BAA33992902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52971" y="3179385"/>
                <a:ext cx="1044360" cy="17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8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22B60-4027-487B-99EF-020B26CB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918580"/>
            <a:ext cx="8982075" cy="39624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BFAE191-05C4-42D2-82B4-B716F0089BDB}"/>
              </a:ext>
            </a:extLst>
          </p:cNvPr>
          <p:cNvGrpSpPr/>
          <p:nvPr/>
        </p:nvGrpSpPr>
        <p:grpSpPr>
          <a:xfrm>
            <a:off x="1422984" y="225809"/>
            <a:ext cx="2952720" cy="658800"/>
            <a:chOff x="1422984" y="225809"/>
            <a:chExt cx="295272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64C8A4-E5F4-4353-A953-21CD1E96BC45}"/>
                    </a:ext>
                  </a:extLst>
                </p14:cNvPr>
                <p14:cNvContentPartPr/>
                <p14:nvPr/>
              </p14:nvContentPartPr>
              <p14:xfrm>
                <a:off x="1460784" y="320489"/>
                <a:ext cx="119880" cy="56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64C8A4-E5F4-4353-A953-21CD1E96BC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2784" y="302489"/>
                  <a:ext cx="155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66EFC8-2936-4B47-B988-B08A95A5380C}"/>
                    </a:ext>
                  </a:extLst>
                </p14:cNvPr>
                <p14:cNvContentPartPr/>
                <p14:nvPr/>
              </p14:nvContentPartPr>
              <p14:xfrm>
                <a:off x="1422984" y="291329"/>
                <a:ext cx="236520" cy="7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66EFC8-2936-4B47-B988-B08A95A538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5344" y="273689"/>
                  <a:ext cx="272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0A58CD-E7D0-4AC3-A5A4-05A8EE5A78F2}"/>
                    </a:ext>
                  </a:extLst>
                </p14:cNvPr>
                <p14:cNvContentPartPr/>
                <p14:nvPr/>
              </p14:nvContentPartPr>
              <p14:xfrm>
                <a:off x="1526664" y="499409"/>
                <a:ext cx="246240" cy="4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0A58CD-E7D0-4AC3-A5A4-05A8EE5A78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09024" y="481769"/>
                  <a:ext cx="281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3E73BF-0EE9-41A0-93FD-50AC722713CB}"/>
                    </a:ext>
                  </a:extLst>
                </p14:cNvPr>
                <p14:cNvContentPartPr/>
                <p14:nvPr/>
              </p14:nvContentPartPr>
              <p14:xfrm>
                <a:off x="2035704" y="442529"/>
                <a:ext cx="5004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3E73BF-0EE9-41A0-93FD-50AC722713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18064" y="424889"/>
                  <a:ext cx="85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79902D-18B4-4C9F-BFCB-33AEC35E4E1D}"/>
                    </a:ext>
                  </a:extLst>
                </p14:cNvPr>
                <p14:cNvContentPartPr/>
                <p14:nvPr/>
              </p14:nvContentPartPr>
              <p14:xfrm>
                <a:off x="1991064" y="396449"/>
                <a:ext cx="17280" cy="3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79902D-18B4-4C9F-BFCB-33AEC35E4E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73064" y="378449"/>
                  <a:ext cx="52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F30AEF-1A7A-4B80-99F6-3211D6E1891D}"/>
                    </a:ext>
                  </a:extLst>
                </p14:cNvPr>
                <p14:cNvContentPartPr/>
                <p14:nvPr/>
              </p14:nvContentPartPr>
              <p14:xfrm>
                <a:off x="2167824" y="225809"/>
                <a:ext cx="1357200" cy="35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F30AEF-1A7A-4B80-99F6-3211D6E189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9824" y="208169"/>
                  <a:ext cx="1392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DC034E-0564-4874-8833-ECA6000CC3FC}"/>
                    </a:ext>
                  </a:extLst>
                </p14:cNvPr>
                <p14:cNvContentPartPr/>
                <p14:nvPr/>
              </p14:nvContentPartPr>
              <p14:xfrm>
                <a:off x="3440424" y="263609"/>
                <a:ext cx="669960" cy="40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DC034E-0564-4874-8833-ECA6000CC3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2424" y="245969"/>
                  <a:ext cx="7056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143C91-8483-4CCE-8870-1BC475744BD5}"/>
                    </a:ext>
                  </a:extLst>
                </p14:cNvPr>
                <p14:cNvContentPartPr/>
                <p14:nvPr/>
              </p14:nvContentPartPr>
              <p14:xfrm>
                <a:off x="4127304" y="413729"/>
                <a:ext cx="248400" cy="27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143C91-8483-4CCE-8870-1BC475744B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09304" y="395729"/>
                  <a:ext cx="284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C5C0CE-5D81-4EBC-A1A8-3CFE3D100FDA}"/>
                    </a:ext>
                  </a:extLst>
                </p14:cNvPr>
                <p14:cNvContentPartPr/>
                <p14:nvPr/>
              </p14:nvContentPartPr>
              <p14:xfrm>
                <a:off x="3550584" y="375569"/>
                <a:ext cx="229680" cy="5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C5C0CE-5D81-4EBC-A1A8-3CFE3D100F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32584" y="357929"/>
                  <a:ext cx="26532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561044-0900-4446-A86D-7BEAC31F6278}"/>
                  </a:ext>
                </a:extLst>
              </p14:cNvPr>
              <p14:cNvContentPartPr/>
              <p14:nvPr/>
            </p14:nvContentPartPr>
            <p14:xfrm>
              <a:off x="5587464" y="362969"/>
              <a:ext cx="376200" cy="609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561044-0900-4446-A86D-7BEAC31F62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69824" y="345329"/>
                <a:ext cx="41184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EBB406-0361-4C9F-BF6D-54612BAD28EA}"/>
                  </a:ext>
                </a:extLst>
              </p14:cNvPr>
              <p14:cNvContentPartPr/>
              <p14:nvPr/>
            </p14:nvContentPartPr>
            <p14:xfrm>
              <a:off x="6049704" y="432449"/>
              <a:ext cx="325440" cy="514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EBB406-0361-4C9F-BF6D-54612BAD28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32064" y="414809"/>
                <a:ext cx="3610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A37CE5-4593-4B7E-82EC-438CDC0E34A8}"/>
                  </a:ext>
                </a:extLst>
              </p14:cNvPr>
              <p14:cNvContentPartPr/>
              <p14:nvPr/>
            </p14:nvContentPartPr>
            <p14:xfrm>
              <a:off x="6625344" y="511289"/>
              <a:ext cx="407520" cy="291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A37CE5-4593-4B7E-82EC-438CDC0E34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07704" y="493289"/>
                <a:ext cx="443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1509792-0339-4047-BBB0-1218418C9D77}"/>
                  </a:ext>
                </a:extLst>
              </p14:cNvPr>
              <p14:cNvContentPartPr/>
              <p14:nvPr/>
            </p14:nvContentPartPr>
            <p14:xfrm>
              <a:off x="7193064" y="235169"/>
              <a:ext cx="149400" cy="35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1509792-0339-4047-BBB0-1218418C9D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5064" y="217529"/>
                <a:ext cx="185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B8260F-D23A-4C8B-A53D-4377020A91A3}"/>
                  </a:ext>
                </a:extLst>
              </p14:cNvPr>
              <p14:cNvContentPartPr/>
              <p14:nvPr/>
            </p14:nvContentPartPr>
            <p14:xfrm>
              <a:off x="7298904" y="329849"/>
              <a:ext cx="384120" cy="228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B8260F-D23A-4C8B-A53D-4377020A91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81264" y="311849"/>
                <a:ext cx="419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FC6FA2-3CF3-4136-B7E0-1433692594D7}"/>
                  </a:ext>
                </a:extLst>
              </p14:cNvPr>
              <p14:cNvContentPartPr/>
              <p14:nvPr/>
            </p14:nvContentPartPr>
            <p14:xfrm>
              <a:off x="7784904" y="256409"/>
              <a:ext cx="514440" cy="443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FC6FA2-3CF3-4136-B7E0-1433692594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67264" y="238769"/>
                <a:ext cx="55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CBBD55-E341-49F5-A0D1-9EE0EBDA992B}"/>
                  </a:ext>
                </a:extLst>
              </p14:cNvPr>
              <p14:cNvContentPartPr/>
              <p14:nvPr/>
            </p14:nvContentPartPr>
            <p14:xfrm>
              <a:off x="8324184" y="376649"/>
              <a:ext cx="196920" cy="17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CBBD55-E341-49F5-A0D1-9EE0EBDA99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6544" y="358649"/>
                <a:ext cx="232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02999F-F601-4BEF-87D3-A85B45448C52}"/>
                  </a:ext>
                </a:extLst>
              </p14:cNvPr>
              <p14:cNvContentPartPr/>
              <p14:nvPr/>
            </p14:nvContentPartPr>
            <p14:xfrm>
              <a:off x="8540184" y="197729"/>
              <a:ext cx="231840" cy="388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02999F-F601-4BEF-87D3-A85B45448C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22544" y="180089"/>
                <a:ext cx="2674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78C4D5-0C90-4C70-B950-8D79F0F227B7}"/>
                  </a:ext>
                </a:extLst>
              </p14:cNvPr>
              <p14:cNvContentPartPr/>
              <p14:nvPr/>
            </p14:nvContentPartPr>
            <p14:xfrm>
              <a:off x="8502384" y="326969"/>
              <a:ext cx="169560" cy="87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78C4D5-0C90-4C70-B950-8D79F0F227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84744" y="309329"/>
                <a:ext cx="2052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89B612-AB1D-49CA-B9A4-7C45B633BE9D}"/>
                  </a:ext>
                </a:extLst>
              </p14:cNvPr>
              <p14:cNvContentPartPr/>
              <p14:nvPr/>
            </p14:nvContentPartPr>
            <p14:xfrm>
              <a:off x="9124104" y="310409"/>
              <a:ext cx="223560" cy="42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89B612-AB1D-49CA-B9A4-7C45B633BE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06464" y="292769"/>
                <a:ext cx="259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405872-7296-4183-BB3E-D13C646C1563}"/>
                  </a:ext>
                </a:extLst>
              </p14:cNvPr>
              <p14:cNvContentPartPr/>
              <p14:nvPr/>
            </p14:nvContentPartPr>
            <p14:xfrm>
              <a:off x="9379344" y="305369"/>
              <a:ext cx="311400" cy="39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405872-7296-4183-BB3E-D13C646C156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61344" y="287369"/>
                <a:ext cx="347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101D51-70A9-42B7-9C05-62753BC5048F}"/>
                  </a:ext>
                </a:extLst>
              </p14:cNvPr>
              <p14:cNvContentPartPr/>
              <p14:nvPr/>
            </p14:nvContentPartPr>
            <p14:xfrm>
              <a:off x="9351264" y="498329"/>
              <a:ext cx="147240" cy="57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101D51-70A9-42B7-9C05-62753BC5048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333264" y="480329"/>
                <a:ext cx="182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8FCD558-24E9-4F8E-8ACC-CC781DBE6DCE}"/>
                  </a:ext>
                </a:extLst>
              </p14:cNvPr>
              <p14:cNvContentPartPr/>
              <p14:nvPr/>
            </p14:nvContentPartPr>
            <p14:xfrm>
              <a:off x="9727104" y="174689"/>
              <a:ext cx="860040" cy="686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8FCD558-24E9-4F8E-8ACC-CC781DBE6DC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709104" y="157049"/>
                <a:ext cx="8956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DF7655D-A558-4976-9DC1-4A24D0D01EE1}"/>
                  </a:ext>
                </a:extLst>
              </p14:cNvPr>
              <p14:cNvContentPartPr/>
              <p14:nvPr/>
            </p14:nvContentPartPr>
            <p14:xfrm>
              <a:off x="10208784" y="361529"/>
              <a:ext cx="115560" cy="5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DF7655D-A558-4976-9DC1-4A24D0D01EE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0784" y="343889"/>
                <a:ext cx="1512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D35571-CE86-4CC2-8AAC-218E4FA669F3}"/>
                  </a:ext>
                </a:extLst>
              </p14:cNvPr>
              <p14:cNvContentPartPr/>
              <p14:nvPr/>
            </p14:nvContentPartPr>
            <p14:xfrm>
              <a:off x="10804584" y="138689"/>
              <a:ext cx="356760" cy="41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D35571-CE86-4CC2-8AAC-218E4FA669F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786584" y="121049"/>
                <a:ext cx="3924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353A79F-4E0D-42B9-B94F-4082525100AB}"/>
                  </a:ext>
                </a:extLst>
              </p14:cNvPr>
              <p14:cNvContentPartPr/>
              <p14:nvPr/>
            </p14:nvContentPartPr>
            <p14:xfrm>
              <a:off x="5850624" y="1203929"/>
              <a:ext cx="928800" cy="92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353A79F-4E0D-42B9-B94F-4082525100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32624" y="1185929"/>
                <a:ext cx="96444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786CA5-5318-41C7-9250-EB6236B6B8AB}"/>
                  </a:ext>
                </a:extLst>
              </p14:cNvPr>
              <p14:cNvContentPartPr/>
              <p14:nvPr/>
            </p14:nvContentPartPr>
            <p14:xfrm>
              <a:off x="6560544" y="1786409"/>
              <a:ext cx="178560" cy="79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786CA5-5318-41C7-9250-EB6236B6B8A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42904" y="1768769"/>
                <a:ext cx="214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1D888C-1AFE-42AE-BFC9-5A15A0D34670}"/>
                  </a:ext>
                </a:extLst>
              </p14:cNvPr>
              <p14:cNvContentPartPr/>
              <p14:nvPr/>
            </p14:nvContentPartPr>
            <p14:xfrm>
              <a:off x="6859704" y="1188449"/>
              <a:ext cx="1096920" cy="803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1D888C-1AFE-42AE-BFC9-5A15A0D3467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41704" y="1170809"/>
                <a:ext cx="113256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4AE8AC-D92F-4A0F-B6C3-5B76914362E0}"/>
                  </a:ext>
                </a:extLst>
              </p14:cNvPr>
              <p14:cNvContentPartPr/>
              <p14:nvPr/>
            </p14:nvContentPartPr>
            <p14:xfrm>
              <a:off x="8040144" y="1168649"/>
              <a:ext cx="288360" cy="337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4AE8AC-D92F-4A0F-B6C3-5B76914362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22144" y="1150649"/>
                <a:ext cx="3240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6B10A3B-9BFA-4EA2-ACE6-6F1E6BEC922B}"/>
                  </a:ext>
                </a:extLst>
              </p14:cNvPr>
              <p14:cNvContentPartPr/>
              <p14:nvPr/>
            </p14:nvContentPartPr>
            <p14:xfrm>
              <a:off x="8135904" y="1102769"/>
              <a:ext cx="198720" cy="102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6B10A3B-9BFA-4EA2-ACE6-6F1E6BEC922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18264" y="1084769"/>
                <a:ext cx="234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52D033-BDB1-402A-B58D-00B75287502A}"/>
                  </a:ext>
                </a:extLst>
              </p14:cNvPr>
              <p14:cNvContentPartPr/>
              <p14:nvPr/>
            </p14:nvContentPartPr>
            <p14:xfrm>
              <a:off x="8304744" y="1008449"/>
              <a:ext cx="175320" cy="370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52D033-BDB1-402A-B58D-00B7528750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86744" y="990449"/>
                <a:ext cx="2109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9C901E-52AB-49CF-9FA0-4565280056B9}"/>
                  </a:ext>
                </a:extLst>
              </p14:cNvPr>
              <p14:cNvContentPartPr/>
              <p14:nvPr/>
            </p14:nvContentPartPr>
            <p14:xfrm>
              <a:off x="8412024" y="1064969"/>
              <a:ext cx="244800" cy="244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9C901E-52AB-49CF-9FA0-4565280056B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94384" y="1047329"/>
                <a:ext cx="2804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37755FD-DC8D-4970-8F84-91AA1BFCBD76}"/>
                  </a:ext>
                </a:extLst>
              </p14:cNvPr>
              <p14:cNvContentPartPr/>
              <p14:nvPr/>
            </p14:nvContentPartPr>
            <p14:xfrm>
              <a:off x="8642784" y="1082609"/>
              <a:ext cx="163440" cy="171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37755FD-DC8D-4970-8F84-91AA1BFCBD7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24784" y="1064969"/>
                <a:ext cx="1990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AC2201-5AFE-4C5F-AD24-21D133CF2E27}"/>
                  </a:ext>
                </a:extLst>
              </p14:cNvPr>
              <p14:cNvContentPartPr/>
              <p14:nvPr/>
            </p14:nvContentPartPr>
            <p14:xfrm>
              <a:off x="8710104" y="816209"/>
              <a:ext cx="254160" cy="327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AC2201-5AFE-4C5F-AD24-21D133CF2E2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692464" y="798569"/>
                <a:ext cx="28980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1FE36B3-7585-41DF-9F8A-692E5D73B6A0}"/>
              </a:ext>
            </a:extLst>
          </p:cNvPr>
          <p:cNvGrpSpPr/>
          <p:nvPr/>
        </p:nvGrpSpPr>
        <p:grpSpPr>
          <a:xfrm>
            <a:off x="7335264" y="1900169"/>
            <a:ext cx="1852920" cy="850680"/>
            <a:chOff x="7335264" y="1900169"/>
            <a:chExt cx="1852920" cy="85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EBB98D-6F93-4BAD-8744-40D8C414C203}"/>
                    </a:ext>
                  </a:extLst>
                </p14:cNvPr>
                <p14:cNvContentPartPr/>
                <p14:nvPr/>
              </p14:nvContentPartPr>
              <p14:xfrm>
                <a:off x="7335264" y="2066489"/>
                <a:ext cx="1136880" cy="68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EBB98D-6F93-4BAD-8744-40D8C414C2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317264" y="2048489"/>
                  <a:ext cx="11725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09C43B-0090-472E-8AAE-5A5636102AF9}"/>
                    </a:ext>
                  </a:extLst>
                </p14:cNvPr>
                <p14:cNvContentPartPr/>
                <p14:nvPr/>
              </p14:nvContentPartPr>
              <p14:xfrm>
                <a:off x="8464584" y="2115449"/>
                <a:ext cx="277560" cy="33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09C43B-0090-472E-8AAE-5A5636102AF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46584" y="2097809"/>
                  <a:ext cx="313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FE7390-0EF3-4EE3-AC2C-45A29D0F18AB}"/>
                    </a:ext>
                  </a:extLst>
                </p14:cNvPr>
                <p14:cNvContentPartPr/>
                <p14:nvPr/>
              </p14:nvContentPartPr>
              <p14:xfrm>
                <a:off x="8738184" y="2083049"/>
                <a:ext cx="101880" cy="18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FE7390-0EF3-4EE3-AC2C-45A29D0F18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20544" y="2065049"/>
                  <a:ext cx="137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2FA7AC-8B68-4D82-AEB0-BEC271CE2999}"/>
                    </a:ext>
                  </a:extLst>
                </p14:cNvPr>
                <p14:cNvContentPartPr/>
                <p14:nvPr/>
              </p14:nvContentPartPr>
              <p14:xfrm>
                <a:off x="8559264" y="1900169"/>
                <a:ext cx="360" cy="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2FA7AC-8B68-4D82-AEB0-BEC271CE29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41264" y="1882529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F37CAA-CF23-4789-AAF2-56B52433432B}"/>
                    </a:ext>
                  </a:extLst>
                </p14:cNvPr>
                <p14:cNvContentPartPr/>
                <p14:nvPr/>
              </p14:nvContentPartPr>
              <p14:xfrm>
                <a:off x="8766624" y="1979369"/>
                <a:ext cx="421560" cy="39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F37CAA-CF23-4789-AAF2-56B5243343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48624" y="1961369"/>
                  <a:ext cx="45720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E14F2E-2ED7-431E-82F8-0240751467D7}"/>
                  </a:ext>
                </a:extLst>
              </p14:cNvPr>
              <p14:cNvContentPartPr/>
              <p14:nvPr/>
            </p14:nvContentPartPr>
            <p14:xfrm>
              <a:off x="601464" y="1173329"/>
              <a:ext cx="781920" cy="955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E14F2E-2ED7-431E-82F8-0240751467D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3824" y="1155329"/>
                <a:ext cx="81756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43B2A80-8BC5-4601-92F0-316C8BDC60C1}"/>
                  </a:ext>
                </a:extLst>
              </p14:cNvPr>
              <p14:cNvContentPartPr/>
              <p14:nvPr/>
            </p14:nvContentPartPr>
            <p14:xfrm>
              <a:off x="923664" y="1730969"/>
              <a:ext cx="741960" cy="343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43B2A80-8BC5-4601-92F0-316C8BDC60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5664" y="1713329"/>
                <a:ext cx="777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D0E7551-FAFE-44CF-9BD4-0CFBF56374F9}"/>
                  </a:ext>
                </a:extLst>
              </p14:cNvPr>
              <p14:cNvContentPartPr/>
              <p14:nvPr/>
            </p14:nvContentPartPr>
            <p14:xfrm>
              <a:off x="1533144" y="1363049"/>
              <a:ext cx="686160" cy="521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D0E7551-FAFE-44CF-9BD4-0CFBF56374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15144" y="1345409"/>
                <a:ext cx="7218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2E4F26-76C0-4359-9F69-816377F6F215}"/>
                  </a:ext>
                </a:extLst>
              </p14:cNvPr>
              <p14:cNvContentPartPr/>
              <p14:nvPr/>
            </p14:nvContentPartPr>
            <p14:xfrm>
              <a:off x="2251704" y="1310489"/>
              <a:ext cx="310320" cy="240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2E4F26-76C0-4359-9F69-816377F6F21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33704" y="1292489"/>
                <a:ext cx="345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5895E55-45C8-4AEA-84AE-6D9DAE06BBF5}"/>
                  </a:ext>
                </a:extLst>
              </p14:cNvPr>
              <p14:cNvContentPartPr/>
              <p14:nvPr/>
            </p14:nvContentPartPr>
            <p14:xfrm>
              <a:off x="2805024" y="1055249"/>
              <a:ext cx="432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5895E55-45C8-4AEA-84AE-6D9DAE06BBF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787384" y="1037609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136FE7-5EBB-46B9-865E-FEB9BE5A8DC9}"/>
                  </a:ext>
                </a:extLst>
              </p14:cNvPr>
              <p14:cNvContentPartPr/>
              <p14:nvPr/>
            </p14:nvContentPartPr>
            <p14:xfrm>
              <a:off x="2950104" y="1281689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136FE7-5EBB-46B9-865E-FEB9BE5A8D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32104" y="12636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7855F3-4AF9-4531-9845-A887CF0934A6}"/>
                  </a:ext>
                </a:extLst>
              </p14:cNvPr>
              <p14:cNvContentPartPr/>
              <p14:nvPr/>
            </p14:nvContentPartPr>
            <p14:xfrm>
              <a:off x="2978544" y="1036169"/>
              <a:ext cx="656640" cy="348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7855F3-4AF9-4531-9845-A887CF0934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60904" y="1018169"/>
                <a:ext cx="6922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7DB9631-B1C2-4C40-80F7-2E8A0C447419}"/>
                  </a:ext>
                </a:extLst>
              </p14:cNvPr>
              <p14:cNvContentPartPr/>
              <p14:nvPr/>
            </p14:nvContentPartPr>
            <p14:xfrm>
              <a:off x="742944" y="1741409"/>
              <a:ext cx="2516040" cy="1406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7DB9631-B1C2-4C40-80F7-2E8A0C4474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24944" y="1723769"/>
                <a:ext cx="2551680" cy="14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8743877-8666-4CB7-B28D-FF8444A73A65}"/>
                  </a:ext>
                </a:extLst>
              </p14:cNvPr>
              <p14:cNvContentPartPr/>
              <p14:nvPr/>
            </p14:nvContentPartPr>
            <p14:xfrm>
              <a:off x="998904" y="2073689"/>
              <a:ext cx="2288880" cy="1338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8743877-8666-4CB7-B28D-FF8444A73A6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81264" y="2056049"/>
                <a:ext cx="2324520" cy="13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73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571C7-DD87-4A3E-961D-1B212266E2EE}"/>
                  </a:ext>
                </a:extLst>
              </p14:cNvPr>
              <p14:cNvContentPartPr/>
              <p14:nvPr/>
            </p14:nvContentPartPr>
            <p14:xfrm>
              <a:off x="788211" y="1938105"/>
              <a:ext cx="1170720" cy="88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571C7-DD87-4A3E-961D-1B212266E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571" y="1902465"/>
                <a:ext cx="120636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9F0EC6-FCCC-4561-B565-DAD356EC9140}"/>
                  </a:ext>
                </a:extLst>
              </p14:cNvPr>
              <p14:cNvContentPartPr/>
              <p14:nvPr/>
            </p14:nvContentPartPr>
            <p14:xfrm>
              <a:off x="1283211" y="2283705"/>
              <a:ext cx="168840" cy="21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F0EC6-FCCC-4561-B565-DAD356EC91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5211" y="2248065"/>
                <a:ext cx="204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90970E-C17F-4310-B0BA-196825228CCB}"/>
                  </a:ext>
                </a:extLst>
              </p14:cNvPr>
              <p14:cNvContentPartPr/>
              <p14:nvPr/>
            </p14:nvContentPartPr>
            <p14:xfrm>
              <a:off x="3748851" y="1977345"/>
              <a:ext cx="913680" cy="82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90970E-C17F-4310-B0BA-196825228C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1211" y="1941705"/>
                <a:ext cx="9493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D46BF-B494-47C4-80D2-DE8439BB2FC6}"/>
                  </a:ext>
                </a:extLst>
              </p14:cNvPr>
              <p14:cNvContentPartPr/>
              <p14:nvPr/>
            </p14:nvContentPartPr>
            <p14:xfrm>
              <a:off x="4109931" y="2290185"/>
              <a:ext cx="122760" cy="242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D46BF-B494-47C4-80D2-DE8439BB2F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1931" y="2254185"/>
                <a:ext cx="1584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5EC83F-E614-4396-BB1B-1EA8673F14A9}"/>
                  </a:ext>
                </a:extLst>
              </p14:cNvPr>
              <p14:cNvContentPartPr/>
              <p14:nvPr/>
            </p14:nvContentPartPr>
            <p14:xfrm>
              <a:off x="6291891" y="2045745"/>
              <a:ext cx="366120" cy="360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5EC83F-E614-4396-BB1B-1EA8673F14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3891" y="2010105"/>
                <a:ext cx="4017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448D1E-A57A-435A-AB71-291A9F5B3151}"/>
                  </a:ext>
                </a:extLst>
              </p14:cNvPr>
              <p14:cNvContentPartPr/>
              <p14:nvPr/>
            </p14:nvContentPartPr>
            <p14:xfrm>
              <a:off x="5990571" y="1755225"/>
              <a:ext cx="800280" cy="83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448D1E-A57A-435A-AB71-291A9F5B31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571" y="1719585"/>
                <a:ext cx="83592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3E4AF0-8C3D-41BC-8924-14CFC4FDBCBC}"/>
                  </a:ext>
                </a:extLst>
              </p14:cNvPr>
              <p14:cNvContentPartPr/>
              <p14:nvPr/>
            </p14:nvContentPartPr>
            <p14:xfrm>
              <a:off x="7803531" y="2190465"/>
              <a:ext cx="39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3E4AF0-8C3D-41BC-8924-14CFC4FDBC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5891" y="215482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137BEF-DDA8-4CD4-A50F-1CBB5CD53960}"/>
                  </a:ext>
                </a:extLst>
              </p14:cNvPr>
              <p14:cNvContentPartPr/>
              <p14:nvPr/>
            </p14:nvContentPartPr>
            <p14:xfrm>
              <a:off x="8238051" y="2127465"/>
              <a:ext cx="9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137BEF-DDA8-4CD4-A50F-1CBB5CD539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0411" y="2091465"/>
                <a:ext cx="45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4AF9BF-2E30-4B28-B29A-57B42CB0836E}"/>
                  </a:ext>
                </a:extLst>
              </p14:cNvPr>
              <p14:cNvContentPartPr/>
              <p14:nvPr/>
            </p14:nvContentPartPr>
            <p14:xfrm>
              <a:off x="8519211" y="209974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4AF9BF-2E30-4B28-B29A-57B42CB083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01211" y="2064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6B9AD2-D847-47C9-802C-B76BB14A45D5}"/>
                  </a:ext>
                </a:extLst>
              </p14:cNvPr>
              <p14:cNvContentPartPr/>
              <p14:nvPr/>
            </p14:nvContentPartPr>
            <p14:xfrm>
              <a:off x="8799651" y="1828665"/>
              <a:ext cx="149760" cy="36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6B9AD2-D847-47C9-802C-B76BB14A45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2011" y="1792665"/>
                <a:ext cx="1854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4FBF7D-E4E8-4096-ADAB-6D92DD99CB6B}"/>
                  </a:ext>
                </a:extLst>
              </p14:cNvPr>
              <p14:cNvContentPartPr/>
              <p14:nvPr/>
            </p14:nvContentPartPr>
            <p14:xfrm>
              <a:off x="8881011" y="1864665"/>
              <a:ext cx="253080" cy="23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4FBF7D-E4E8-4096-ADAB-6D92DD99CB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3371" y="1828665"/>
                <a:ext cx="2887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FD282C-A8AB-469C-91D0-71F926DD16EC}"/>
                  </a:ext>
                </a:extLst>
              </p14:cNvPr>
              <p14:cNvContentPartPr/>
              <p14:nvPr/>
            </p14:nvContentPartPr>
            <p14:xfrm>
              <a:off x="9134811" y="1936665"/>
              <a:ext cx="163080" cy="18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FD282C-A8AB-469C-91D0-71F926DD16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6811" y="1900665"/>
                <a:ext cx="198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5CF0CB-BD4D-4F1B-8FEC-31B6C6FA280F}"/>
                  </a:ext>
                </a:extLst>
              </p14:cNvPr>
              <p14:cNvContentPartPr/>
              <p14:nvPr/>
            </p14:nvContentPartPr>
            <p14:xfrm>
              <a:off x="9297531" y="1656585"/>
              <a:ext cx="180720" cy="21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5CF0CB-BD4D-4F1B-8FEC-31B6C6FA28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79891" y="1620585"/>
                <a:ext cx="2163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A02D88-E8CA-4E1B-B363-C12E02E6434D}"/>
                  </a:ext>
                </a:extLst>
              </p14:cNvPr>
              <p14:cNvContentPartPr/>
              <p14:nvPr/>
            </p14:nvContentPartPr>
            <p14:xfrm>
              <a:off x="8707851" y="1445625"/>
              <a:ext cx="853920" cy="96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A02D88-E8CA-4E1B-B363-C12E02E6434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89851" y="1409625"/>
                <a:ext cx="88956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B05641-ABDA-4638-8678-2037B99C971D}"/>
                  </a:ext>
                </a:extLst>
              </p14:cNvPr>
              <p14:cNvContentPartPr/>
              <p14:nvPr/>
            </p14:nvContentPartPr>
            <p14:xfrm>
              <a:off x="10411011" y="1710945"/>
              <a:ext cx="147240" cy="353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B05641-ABDA-4638-8678-2037B99C97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93371" y="1674945"/>
                <a:ext cx="182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5FA82E-0A3F-4E08-88AB-4E5A190EAEA0}"/>
                  </a:ext>
                </a:extLst>
              </p14:cNvPr>
              <p14:cNvContentPartPr/>
              <p14:nvPr/>
            </p14:nvContentPartPr>
            <p14:xfrm>
              <a:off x="10525491" y="1656585"/>
              <a:ext cx="312840" cy="296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5FA82E-0A3F-4E08-88AB-4E5A190EAE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07491" y="1620585"/>
                <a:ext cx="34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95C67-D7D2-4CDD-A4A0-B6B7F6BC7099}"/>
                  </a:ext>
                </a:extLst>
              </p14:cNvPr>
              <p14:cNvContentPartPr/>
              <p14:nvPr/>
            </p14:nvContentPartPr>
            <p14:xfrm>
              <a:off x="10374291" y="1555425"/>
              <a:ext cx="538200" cy="65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95C67-D7D2-4CDD-A4A0-B6B7F6BC70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56651" y="1519425"/>
                <a:ext cx="5738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E1E0D8-ABE1-431F-88F9-FBD6529B4F3A}"/>
                  </a:ext>
                </a:extLst>
              </p14:cNvPr>
              <p14:cNvContentPartPr/>
              <p14:nvPr/>
            </p14:nvContentPartPr>
            <p14:xfrm>
              <a:off x="11579931" y="1618785"/>
              <a:ext cx="125640" cy="430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E1E0D8-ABE1-431F-88F9-FBD6529B4F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61931" y="1582785"/>
                <a:ext cx="1612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D5D54F-8C98-4F22-899B-F1671E70B3DB}"/>
                  </a:ext>
                </a:extLst>
              </p14:cNvPr>
              <p14:cNvContentPartPr/>
              <p14:nvPr/>
            </p14:nvContentPartPr>
            <p14:xfrm>
              <a:off x="11626371" y="1692585"/>
              <a:ext cx="194760" cy="228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D5D54F-8C98-4F22-899B-F1671E70B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08371" y="1656945"/>
                <a:ext cx="2304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5278AC-CCC0-4760-9CE6-75F10E605F08}"/>
                  </a:ext>
                </a:extLst>
              </p14:cNvPr>
              <p14:cNvContentPartPr/>
              <p14:nvPr/>
            </p14:nvContentPartPr>
            <p14:xfrm>
              <a:off x="11868651" y="1778985"/>
              <a:ext cx="222120" cy="5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5278AC-CCC0-4760-9CE6-75F10E605F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51011" y="1743345"/>
                <a:ext cx="257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A6AEAA-2D25-436F-93D2-8732F12CB8AF}"/>
                  </a:ext>
                </a:extLst>
              </p14:cNvPr>
              <p14:cNvContentPartPr/>
              <p14:nvPr/>
            </p14:nvContentPartPr>
            <p14:xfrm>
              <a:off x="11923011" y="1665225"/>
              <a:ext cx="55440" cy="198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A6AEAA-2D25-436F-93D2-8732F12CB8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905371" y="1629585"/>
                <a:ext cx="91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FDA358-8EC5-473C-AA1B-FA9100FE4793}"/>
                  </a:ext>
                </a:extLst>
              </p14:cNvPr>
              <p14:cNvContentPartPr/>
              <p14:nvPr/>
            </p14:nvContentPartPr>
            <p14:xfrm>
              <a:off x="12077091" y="1565865"/>
              <a:ext cx="42480" cy="13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FDA358-8EC5-473C-AA1B-FA9100FE47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059091" y="1529865"/>
                <a:ext cx="78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28C324C-232A-41E3-BC5D-FB0F5FDA5F35}"/>
                  </a:ext>
                </a:extLst>
              </p14:cNvPr>
              <p14:cNvContentPartPr/>
              <p14:nvPr/>
            </p14:nvContentPartPr>
            <p14:xfrm>
              <a:off x="11443851" y="1181385"/>
              <a:ext cx="788400" cy="121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28C324C-232A-41E3-BC5D-FB0F5FDA5F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25851" y="1145385"/>
                <a:ext cx="82404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68F601B-D8AD-464A-8FE8-EF6A9CB9FB19}"/>
                  </a:ext>
                </a:extLst>
              </p14:cNvPr>
              <p14:cNvContentPartPr/>
              <p14:nvPr/>
            </p14:nvContentPartPr>
            <p14:xfrm>
              <a:off x="1222371" y="832185"/>
              <a:ext cx="2707920" cy="1159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68F601B-D8AD-464A-8FE8-EF6A9CB9FB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04731" y="796185"/>
                <a:ext cx="274356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7046FE-51B9-4267-B38E-0BBA1E810560}"/>
                  </a:ext>
                </a:extLst>
              </p14:cNvPr>
              <p14:cNvContentPartPr/>
              <p14:nvPr/>
            </p14:nvContentPartPr>
            <p14:xfrm>
              <a:off x="1991331" y="298305"/>
              <a:ext cx="496800" cy="320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7046FE-51B9-4267-B38E-0BBA1E8105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3691" y="262665"/>
                <a:ext cx="5324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548C29-E0AB-4F0F-85A3-394857B365C0}"/>
                  </a:ext>
                </a:extLst>
              </p14:cNvPr>
              <p14:cNvContentPartPr/>
              <p14:nvPr/>
            </p14:nvContentPartPr>
            <p14:xfrm>
              <a:off x="2587131" y="416745"/>
              <a:ext cx="181800" cy="228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548C29-E0AB-4F0F-85A3-394857B365C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69131" y="380745"/>
                <a:ext cx="217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DB3D52-1090-4100-9BCE-3E5D730586CE}"/>
                  </a:ext>
                </a:extLst>
              </p14:cNvPr>
              <p14:cNvContentPartPr/>
              <p14:nvPr/>
            </p14:nvContentPartPr>
            <p14:xfrm>
              <a:off x="3928851" y="884025"/>
              <a:ext cx="2272680" cy="1057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DB3D52-1090-4100-9BCE-3E5D730586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10851" y="848385"/>
                <a:ext cx="230832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C6BA8D-5781-4779-8244-2C0A329503CC}"/>
                  </a:ext>
                </a:extLst>
              </p14:cNvPr>
              <p14:cNvContentPartPr/>
              <p14:nvPr/>
            </p14:nvContentPartPr>
            <p14:xfrm>
              <a:off x="4553451" y="384705"/>
              <a:ext cx="387000" cy="357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C6BA8D-5781-4779-8244-2C0A329503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35811" y="349065"/>
                <a:ext cx="4226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983E8C-CAEC-40C5-9F4F-6B059A6F3492}"/>
                  </a:ext>
                </a:extLst>
              </p14:cNvPr>
              <p14:cNvContentPartPr/>
              <p14:nvPr/>
            </p14:nvContentPartPr>
            <p14:xfrm>
              <a:off x="5042691" y="579105"/>
              <a:ext cx="124560" cy="117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983E8C-CAEC-40C5-9F4F-6B059A6F34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24691" y="543105"/>
                <a:ext cx="160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F25E69-E756-420F-ACE7-9073D2146F3B}"/>
                  </a:ext>
                </a:extLst>
              </p14:cNvPr>
              <p14:cNvContentPartPr/>
              <p14:nvPr/>
            </p14:nvContentPartPr>
            <p14:xfrm>
              <a:off x="6409611" y="677385"/>
              <a:ext cx="883440" cy="1078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F25E69-E756-420F-ACE7-9073D2146F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91971" y="641745"/>
                <a:ext cx="9190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52D4112-A463-4D40-8B97-06537854734B}"/>
                  </a:ext>
                </a:extLst>
              </p14:cNvPr>
              <p14:cNvContentPartPr/>
              <p14:nvPr/>
            </p14:nvContentPartPr>
            <p14:xfrm>
              <a:off x="7695171" y="912105"/>
              <a:ext cx="1287360" cy="757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52D4112-A463-4D40-8B97-06537854734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7171" y="876105"/>
                <a:ext cx="13230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BBADC9C-E30C-4514-B615-9BB2A9DD7CF7}"/>
                  </a:ext>
                </a:extLst>
              </p14:cNvPr>
              <p14:cNvContentPartPr/>
              <p14:nvPr/>
            </p14:nvContentPartPr>
            <p14:xfrm>
              <a:off x="8944371" y="671625"/>
              <a:ext cx="1573560" cy="782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BBADC9C-E30C-4514-B615-9BB2A9DD7C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26731" y="635625"/>
                <a:ext cx="16092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ED89E1E-0ADB-412C-82C2-14DAA8A720A2}"/>
                  </a:ext>
                </a:extLst>
              </p14:cNvPr>
              <p14:cNvContentPartPr/>
              <p14:nvPr/>
            </p14:nvContentPartPr>
            <p14:xfrm>
              <a:off x="9288531" y="171585"/>
              <a:ext cx="479520" cy="311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ED89E1E-0ADB-412C-82C2-14DAA8A720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70891" y="135945"/>
                <a:ext cx="5151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1682845-97B7-49D3-8F6D-A1BF7D56D9E3}"/>
                  </a:ext>
                </a:extLst>
              </p14:cNvPr>
              <p14:cNvContentPartPr/>
              <p14:nvPr/>
            </p14:nvContentPartPr>
            <p14:xfrm>
              <a:off x="9395811" y="343665"/>
              <a:ext cx="137520" cy="183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1682845-97B7-49D3-8F6D-A1BF7D56D9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77811" y="307665"/>
                <a:ext cx="173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14F7B4-94CD-4ED2-B0DE-6516D63406ED}"/>
                  </a:ext>
                </a:extLst>
              </p14:cNvPr>
              <p14:cNvContentPartPr/>
              <p14:nvPr/>
            </p14:nvContentPartPr>
            <p14:xfrm>
              <a:off x="9840411" y="387585"/>
              <a:ext cx="216720" cy="241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14F7B4-94CD-4ED2-B0DE-6516D63406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22411" y="351585"/>
                <a:ext cx="252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915F26-6B3A-4DAF-AAD2-D1216A9F52AF}"/>
                  </a:ext>
                </a:extLst>
              </p14:cNvPr>
              <p14:cNvContentPartPr/>
              <p14:nvPr/>
            </p14:nvContentPartPr>
            <p14:xfrm>
              <a:off x="9991971" y="352665"/>
              <a:ext cx="148680" cy="185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915F26-6B3A-4DAF-AAD2-D1216A9F52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73971" y="317025"/>
                <a:ext cx="1843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B959C9-690D-4CB4-B869-40E0D55C3911}"/>
                  </a:ext>
                </a:extLst>
              </p14:cNvPr>
              <p14:cNvContentPartPr/>
              <p14:nvPr/>
            </p14:nvContentPartPr>
            <p14:xfrm>
              <a:off x="10202931" y="311985"/>
              <a:ext cx="145440" cy="50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B959C9-690D-4CB4-B869-40E0D55C391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85291" y="275985"/>
                <a:ext cx="1810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C8C4B2A-BADC-451B-B265-33A190FF6D41}"/>
                  </a:ext>
                </a:extLst>
              </p14:cNvPr>
              <p14:cNvContentPartPr/>
              <p14:nvPr/>
            </p14:nvContentPartPr>
            <p14:xfrm>
              <a:off x="10411011" y="171585"/>
              <a:ext cx="124560" cy="14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8C4B2A-BADC-451B-B265-33A190FF6D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93371" y="135945"/>
                <a:ext cx="160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994535-6CAD-4D36-B389-E312443C463B}"/>
                  </a:ext>
                </a:extLst>
              </p14:cNvPr>
              <p14:cNvContentPartPr/>
              <p14:nvPr/>
            </p14:nvContentPartPr>
            <p14:xfrm>
              <a:off x="10492371" y="687105"/>
              <a:ext cx="1337400" cy="72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994535-6CAD-4D36-B389-E312443C46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74731" y="651465"/>
                <a:ext cx="137304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847A14-A1DC-494F-84AA-17E95BEBE822}"/>
                  </a:ext>
                </a:extLst>
              </p14:cNvPr>
              <p14:cNvContentPartPr/>
              <p14:nvPr/>
            </p14:nvContentPartPr>
            <p14:xfrm>
              <a:off x="10909251" y="253305"/>
              <a:ext cx="440640" cy="262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847A14-A1DC-494F-84AA-17E95BEBE8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91251" y="217305"/>
                <a:ext cx="4762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A885BA-82C6-49C6-B2BE-D3890598B39B}"/>
                  </a:ext>
                </a:extLst>
              </p14:cNvPr>
              <p14:cNvContentPartPr/>
              <p14:nvPr/>
            </p14:nvContentPartPr>
            <p14:xfrm>
              <a:off x="11434131" y="343665"/>
              <a:ext cx="236160" cy="357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A885BA-82C6-49C6-B2BE-D3890598B3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416491" y="307665"/>
                <a:ext cx="2718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DACE94-61CA-49C2-93CF-9662C6FE40A7}"/>
                  </a:ext>
                </a:extLst>
              </p14:cNvPr>
              <p14:cNvContentPartPr/>
              <p14:nvPr/>
            </p14:nvContentPartPr>
            <p14:xfrm>
              <a:off x="11571651" y="325665"/>
              <a:ext cx="177120" cy="213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DACE94-61CA-49C2-93CF-9662C6FE40A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53651" y="290025"/>
                <a:ext cx="2127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C12038-3E18-46DC-812D-0AC68E98F37D}"/>
                  </a:ext>
                </a:extLst>
              </p14:cNvPr>
              <p14:cNvContentPartPr/>
              <p14:nvPr/>
            </p14:nvContentPartPr>
            <p14:xfrm>
              <a:off x="1268451" y="2815425"/>
              <a:ext cx="2652120" cy="1279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C12038-3E18-46DC-812D-0AC68E98F3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50451" y="2779425"/>
                <a:ext cx="268776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DE1D2DE-76CE-4E41-B7C8-DD8D2B9EFA93}"/>
                  </a:ext>
                </a:extLst>
              </p14:cNvPr>
              <p14:cNvContentPartPr/>
              <p14:nvPr/>
            </p14:nvContentPartPr>
            <p14:xfrm>
              <a:off x="1982331" y="4251105"/>
              <a:ext cx="500760" cy="1008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DE1D2DE-76CE-4E41-B7C8-DD8D2B9EFA9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64691" y="4215465"/>
                <a:ext cx="53640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E1169C-7CEE-49AA-8C3B-FCF077C66F97}"/>
                  </a:ext>
                </a:extLst>
              </p14:cNvPr>
              <p14:cNvContentPartPr/>
              <p14:nvPr/>
            </p14:nvContentPartPr>
            <p14:xfrm>
              <a:off x="2714571" y="4429665"/>
              <a:ext cx="558000" cy="414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E1169C-7CEE-49AA-8C3B-FCF077C66F9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96571" y="4394025"/>
                <a:ext cx="5936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C0EEF5-8A6D-498B-9DCC-BF5E539AB03C}"/>
                  </a:ext>
                </a:extLst>
              </p14:cNvPr>
              <p14:cNvContentPartPr/>
              <p14:nvPr/>
            </p14:nvContentPartPr>
            <p14:xfrm>
              <a:off x="4183011" y="2606985"/>
              <a:ext cx="2261160" cy="1006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C0EEF5-8A6D-498B-9DCC-BF5E539AB03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65371" y="2571345"/>
                <a:ext cx="229680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0DC157-5B05-430D-AD36-441BCA40E746}"/>
                  </a:ext>
                </a:extLst>
              </p14:cNvPr>
              <p14:cNvContentPartPr/>
              <p14:nvPr/>
            </p14:nvContentPartPr>
            <p14:xfrm>
              <a:off x="5151051" y="3883545"/>
              <a:ext cx="495720" cy="933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0DC157-5B05-430D-AD36-441BCA40E7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33411" y="3847545"/>
                <a:ext cx="53136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8735EE-DE0F-453C-B279-0FB4ED6852DB}"/>
                  </a:ext>
                </a:extLst>
              </p14:cNvPr>
              <p14:cNvContentPartPr/>
              <p14:nvPr/>
            </p14:nvContentPartPr>
            <p14:xfrm>
              <a:off x="5693931" y="4184145"/>
              <a:ext cx="585720" cy="550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8735EE-DE0F-453C-B279-0FB4ED6852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76291" y="4148145"/>
                <a:ext cx="6213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55E1D47-A65D-4BCC-88F7-07C8D1E63725}"/>
                  </a:ext>
                </a:extLst>
              </p14:cNvPr>
              <p14:cNvContentPartPr/>
              <p14:nvPr/>
            </p14:nvContentPartPr>
            <p14:xfrm>
              <a:off x="8277291" y="2407905"/>
              <a:ext cx="766440" cy="726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55E1D47-A65D-4BCC-88F7-07C8D1E637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59291" y="2371905"/>
                <a:ext cx="8020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F25A23-58CB-479E-8551-DFECBE082C02}"/>
                  </a:ext>
                </a:extLst>
              </p14:cNvPr>
              <p14:cNvContentPartPr/>
              <p14:nvPr/>
            </p14:nvContentPartPr>
            <p14:xfrm>
              <a:off x="6394131" y="2633985"/>
              <a:ext cx="1138320" cy="553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F25A23-58CB-479E-8551-DFECBE082C0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76491" y="2597985"/>
                <a:ext cx="11739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16BB47-5365-4AA7-A962-46ABE36986B5}"/>
                  </a:ext>
                </a:extLst>
              </p14:cNvPr>
              <p14:cNvContentPartPr/>
              <p14:nvPr/>
            </p14:nvContentPartPr>
            <p14:xfrm>
              <a:off x="9205371" y="2118105"/>
              <a:ext cx="1676880" cy="844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16BB47-5365-4AA7-A962-46ABE36986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87731" y="2082105"/>
                <a:ext cx="171252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A70E82-E8F4-433C-A608-909647B15DFA}"/>
                  </a:ext>
                </a:extLst>
              </p14:cNvPr>
              <p14:cNvContentPartPr/>
              <p14:nvPr/>
            </p14:nvContentPartPr>
            <p14:xfrm>
              <a:off x="9656451" y="3276945"/>
              <a:ext cx="607320" cy="788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A70E82-E8F4-433C-A608-909647B15D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38811" y="3241305"/>
                <a:ext cx="64296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A4C8E60-26BE-49E2-A01D-CF3731D8A693}"/>
                  </a:ext>
                </a:extLst>
              </p14:cNvPr>
              <p14:cNvContentPartPr/>
              <p14:nvPr/>
            </p14:nvContentPartPr>
            <p14:xfrm>
              <a:off x="10384011" y="3874545"/>
              <a:ext cx="353520" cy="60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A4C8E60-26BE-49E2-A01D-CF3731D8A6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66011" y="3838545"/>
                <a:ext cx="389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45F704-FC43-4E7B-8A81-921EFE8267A7}"/>
                  </a:ext>
                </a:extLst>
              </p14:cNvPr>
              <p14:cNvContentPartPr/>
              <p14:nvPr/>
            </p14:nvContentPartPr>
            <p14:xfrm>
              <a:off x="10575171" y="3901905"/>
              <a:ext cx="271080" cy="281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45F704-FC43-4E7B-8A81-921EFE8267A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57171" y="3865905"/>
                <a:ext cx="3067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190512-CB6F-405A-BA89-414162188555}"/>
                  </a:ext>
                </a:extLst>
              </p14:cNvPr>
              <p14:cNvContentPartPr/>
              <p14:nvPr/>
            </p14:nvContentPartPr>
            <p14:xfrm>
              <a:off x="10826451" y="2082465"/>
              <a:ext cx="1234440" cy="960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190512-CB6F-405A-BA89-4141621885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808811" y="2046825"/>
                <a:ext cx="127008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AF1DC8-59EB-4212-985D-50A071022F92}"/>
                  </a:ext>
                </a:extLst>
              </p14:cNvPr>
              <p14:cNvContentPartPr/>
              <p14:nvPr/>
            </p14:nvContentPartPr>
            <p14:xfrm>
              <a:off x="11261331" y="3445065"/>
              <a:ext cx="379080" cy="529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AF1DC8-59EB-4212-985D-50A071022F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43691" y="3409425"/>
                <a:ext cx="4147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D01F5A-73C0-43F0-ACA6-7C45FAC4B25D}"/>
                  </a:ext>
                </a:extLst>
              </p14:cNvPr>
              <p14:cNvContentPartPr/>
              <p14:nvPr/>
            </p14:nvContentPartPr>
            <p14:xfrm>
              <a:off x="11707371" y="3794985"/>
              <a:ext cx="191160" cy="38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D01F5A-73C0-43F0-ACA6-7C45FAC4B25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689371" y="3759345"/>
                <a:ext cx="2268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A480617-8044-436C-8FF8-50B91A2496DD}"/>
                  </a:ext>
                </a:extLst>
              </p14:cNvPr>
              <p14:cNvContentPartPr/>
              <p14:nvPr/>
            </p14:nvContentPartPr>
            <p14:xfrm>
              <a:off x="11806731" y="3874545"/>
              <a:ext cx="170640" cy="179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A480617-8044-436C-8FF8-50B91A2496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88731" y="3838545"/>
                <a:ext cx="2062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5F7D4E9-E75C-4F62-9C91-2D4E5C8442B9}"/>
                  </a:ext>
                </a:extLst>
              </p14:cNvPr>
              <p14:cNvContentPartPr/>
              <p14:nvPr/>
            </p14:nvContentPartPr>
            <p14:xfrm>
              <a:off x="11946771" y="3722985"/>
              <a:ext cx="235800" cy="206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5F7D4E9-E75C-4F62-9C91-2D4E5C8442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928771" y="3687345"/>
                <a:ext cx="2714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AFE9AC-A05B-446A-81AE-D505C39B5CFA}"/>
                  </a:ext>
                </a:extLst>
              </p14:cNvPr>
              <p14:cNvContentPartPr/>
              <p14:nvPr/>
            </p14:nvContentPartPr>
            <p14:xfrm>
              <a:off x="11986371" y="3720465"/>
              <a:ext cx="129600" cy="205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AFE9AC-A05B-446A-81AE-D505C39B5CF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968731" y="3684825"/>
                <a:ext cx="1652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B4AB2A4-CFCF-4403-929B-BA470D830E5C}"/>
                  </a:ext>
                </a:extLst>
              </p14:cNvPr>
              <p14:cNvContentPartPr/>
              <p14:nvPr/>
            </p14:nvContentPartPr>
            <p14:xfrm>
              <a:off x="12013371" y="4200705"/>
              <a:ext cx="55440" cy="363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B4AB2A4-CFCF-4403-929B-BA470D830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995731" y="4164705"/>
                <a:ext cx="91080" cy="4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59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1C94E-D6B0-453D-9C21-7DB423DDDAF5}"/>
                  </a:ext>
                </a:extLst>
              </p14:cNvPr>
              <p14:cNvContentPartPr/>
              <p14:nvPr/>
            </p14:nvContentPartPr>
            <p14:xfrm>
              <a:off x="796491" y="631665"/>
              <a:ext cx="425880" cy="46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1C94E-D6B0-453D-9C21-7DB423DDD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51" y="596025"/>
                <a:ext cx="46152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61BA44-4053-4B48-84C2-340CBB4D542A}"/>
                  </a:ext>
                </a:extLst>
              </p14:cNvPr>
              <p14:cNvContentPartPr/>
              <p14:nvPr/>
            </p14:nvContentPartPr>
            <p14:xfrm>
              <a:off x="1421091" y="513945"/>
              <a:ext cx="283680" cy="39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61BA44-4053-4B48-84C2-340CBB4D54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091" y="478305"/>
                <a:ext cx="3193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5E1AFA-8E0A-4500-AE57-14F97143725E}"/>
                  </a:ext>
                </a:extLst>
              </p14:cNvPr>
              <p14:cNvContentPartPr/>
              <p14:nvPr/>
            </p14:nvContentPartPr>
            <p14:xfrm>
              <a:off x="2514771" y="371385"/>
              <a:ext cx="776520" cy="58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5E1AFA-8E0A-4500-AE57-14F9714372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6771" y="335745"/>
                <a:ext cx="81216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F619CD-DA5F-48B1-A90A-4AD87C5CEEA8}"/>
                  </a:ext>
                </a:extLst>
              </p14:cNvPr>
              <p14:cNvContentPartPr/>
              <p14:nvPr/>
            </p14:nvContentPartPr>
            <p14:xfrm>
              <a:off x="3204891" y="327465"/>
              <a:ext cx="312120" cy="38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F619CD-DA5F-48B1-A90A-4AD87C5CEE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6891" y="291825"/>
                <a:ext cx="3477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BAB2E9-ACFE-42B9-A6A4-A0FB497E72DC}"/>
                  </a:ext>
                </a:extLst>
              </p14:cNvPr>
              <p14:cNvContentPartPr/>
              <p14:nvPr/>
            </p14:nvContentPartPr>
            <p14:xfrm>
              <a:off x="3673971" y="208305"/>
              <a:ext cx="1392480" cy="51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BAB2E9-ACFE-42B9-A6A4-A0FB497E72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6331" y="172305"/>
                <a:ext cx="14281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A878EE-F9CC-4C2A-99C6-24D3FEACC007}"/>
                  </a:ext>
                </a:extLst>
              </p14:cNvPr>
              <p14:cNvContentPartPr/>
              <p14:nvPr/>
            </p14:nvContentPartPr>
            <p14:xfrm>
              <a:off x="4734531" y="335385"/>
              <a:ext cx="144720" cy="10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A878EE-F9CC-4C2A-99C6-24D3FEAC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6891" y="299745"/>
                <a:ext cx="180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9C09F1-A7E8-407E-AF76-CCC5073E2EC0}"/>
                  </a:ext>
                </a:extLst>
              </p14:cNvPr>
              <p14:cNvContentPartPr/>
              <p14:nvPr/>
            </p14:nvContentPartPr>
            <p14:xfrm>
              <a:off x="5939451" y="534825"/>
              <a:ext cx="552240" cy="557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9C09F1-A7E8-407E-AF76-CCC5073E2E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21451" y="498825"/>
                <a:ext cx="5878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68074E-B44A-46E0-A09D-065EF9DDFF48}"/>
                  </a:ext>
                </a:extLst>
              </p14:cNvPr>
              <p14:cNvContentPartPr/>
              <p14:nvPr/>
            </p14:nvContentPartPr>
            <p14:xfrm>
              <a:off x="6778611" y="541305"/>
              <a:ext cx="472320" cy="28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68074E-B44A-46E0-A09D-065EF9DDFF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0971" y="505305"/>
                <a:ext cx="5079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439170-A47F-4125-B2E5-715ED4263716}"/>
                  </a:ext>
                </a:extLst>
              </p14:cNvPr>
              <p14:cNvContentPartPr/>
              <p14:nvPr/>
            </p14:nvContentPartPr>
            <p14:xfrm>
              <a:off x="7498251" y="358785"/>
              <a:ext cx="338040" cy="45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39170-A47F-4125-B2E5-715ED42637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0611" y="323145"/>
                <a:ext cx="373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942191-9986-4A82-A546-0734D50ECC45}"/>
                  </a:ext>
                </a:extLst>
              </p14:cNvPr>
              <p14:cNvContentPartPr/>
              <p14:nvPr/>
            </p14:nvContentPartPr>
            <p14:xfrm>
              <a:off x="8020971" y="348345"/>
              <a:ext cx="524160" cy="35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942191-9986-4A82-A546-0734D50ECC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2971" y="312345"/>
                <a:ext cx="559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220A55-190F-4348-B127-D360CEB28517}"/>
                  </a:ext>
                </a:extLst>
              </p14:cNvPr>
              <p14:cNvContentPartPr/>
              <p14:nvPr/>
            </p14:nvContentPartPr>
            <p14:xfrm>
              <a:off x="8542251" y="216585"/>
              <a:ext cx="469080" cy="368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220A55-190F-4348-B127-D360CEB285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4611" y="180945"/>
                <a:ext cx="5047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2FE52D-2CFB-4FC5-9296-02EE82335D69}"/>
                  </a:ext>
                </a:extLst>
              </p14:cNvPr>
              <p14:cNvContentPartPr/>
              <p14:nvPr/>
            </p14:nvContentPartPr>
            <p14:xfrm>
              <a:off x="1583811" y="1246905"/>
              <a:ext cx="6662880" cy="645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2FE52D-2CFB-4FC5-9296-02EE82335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66171" y="1210905"/>
                <a:ext cx="669852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230382-28C1-41FD-9771-616BCEA68164}"/>
                  </a:ext>
                </a:extLst>
              </p14:cNvPr>
              <p14:cNvContentPartPr/>
              <p14:nvPr/>
            </p14:nvContentPartPr>
            <p14:xfrm>
              <a:off x="2936331" y="1647225"/>
              <a:ext cx="2070360" cy="2068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230382-28C1-41FD-9771-616BCEA681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18331" y="1611225"/>
                <a:ext cx="2106000" cy="21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8430A3-F3AE-4BCD-A5F4-633D143AB220}"/>
                  </a:ext>
                </a:extLst>
              </p14:cNvPr>
              <p14:cNvContentPartPr/>
              <p14:nvPr/>
            </p14:nvContentPartPr>
            <p14:xfrm>
              <a:off x="135531" y="5115825"/>
              <a:ext cx="888480" cy="55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8430A3-F3AE-4BCD-A5F4-633D143AB2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531" y="5080185"/>
                <a:ext cx="9241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FE7BE0-0E14-4396-B3D7-D9611FD12CD8}"/>
                  </a:ext>
                </a:extLst>
              </p14:cNvPr>
              <p14:cNvContentPartPr/>
              <p14:nvPr/>
            </p14:nvContentPartPr>
            <p14:xfrm>
              <a:off x="897651" y="4852305"/>
              <a:ext cx="507600" cy="40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FE7BE0-0E14-4396-B3D7-D9611FD12C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9651" y="4816305"/>
                <a:ext cx="5432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2502570-461A-4159-86AD-BB5B07B679C7}"/>
                  </a:ext>
                </a:extLst>
              </p14:cNvPr>
              <p14:cNvContentPartPr/>
              <p14:nvPr/>
            </p14:nvContentPartPr>
            <p14:xfrm>
              <a:off x="1330731" y="4173345"/>
              <a:ext cx="986400" cy="436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2502570-461A-4159-86AD-BB5B07B679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12731" y="4137345"/>
                <a:ext cx="10220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FD594F-45B8-45B0-9491-BA9BEE0F1B2B}"/>
                  </a:ext>
                </a:extLst>
              </p14:cNvPr>
              <p14:cNvContentPartPr/>
              <p14:nvPr/>
            </p14:nvContentPartPr>
            <p14:xfrm>
              <a:off x="2217771" y="4091625"/>
              <a:ext cx="354600" cy="14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FD594F-45B8-45B0-9491-BA9BEE0F1B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00131" y="4055985"/>
                <a:ext cx="390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A13C59-D7C8-40B3-9B3E-46DCD7AF3BC9}"/>
                  </a:ext>
                </a:extLst>
              </p14:cNvPr>
              <p14:cNvContentPartPr/>
              <p14:nvPr/>
            </p14:nvContentPartPr>
            <p14:xfrm>
              <a:off x="2005011" y="4030785"/>
              <a:ext cx="23040" cy="34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A13C59-D7C8-40B3-9B3E-46DCD7AF3B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371" y="3995145"/>
                <a:ext cx="58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CF4ED6-EF10-4FFD-A566-4FA5CE852E7A}"/>
                  </a:ext>
                </a:extLst>
              </p14:cNvPr>
              <p14:cNvContentPartPr/>
              <p14:nvPr/>
            </p14:nvContentPartPr>
            <p14:xfrm>
              <a:off x="2118411" y="3671865"/>
              <a:ext cx="475560" cy="444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CF4ED6-EF10-4FFD-A566-4FA5CE852E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0411" y="3635865"/>
                <a:ext cx="5112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45CEFD-D1A8-4504-A722-F2DE259AEFBD}"/>
                  </a:ext>
                </a:extLst>
              </p14:cNvPr>
              <p14:cNvContentPartPr/>
              <p14:nvPr/>
            </p14:nvContentPartPr>
            <p14:xfrm>
              <a:off x="2435211" y="3421665"/>
              <a:ext cx="464400" cy="442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45CEFD-D1A8-4504-A722-F2DE259AEF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17211" y="3386025"/>
                <a:ext cx="5000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35D20B-EA19-4A31-97F3-688FEAEB43BC}"/>
                  </a:ext>
                </a:extLst>
              </p14:cNvPr>
              <p14:cNvContentPartPr/>
              <p14:nvPr/>
            </p14:nvContentPartPr>
            <p14:xfrm>
              <a:off x="2489211" y="3258945"/>
              <a:ext cx="700920" cy="436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35D20B-EA19-4A31-97F3-688FEAEB43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1571" y="3222945"/>
                <a:ext cx="7365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58A87F-A604-4947-BB78-E1C8482A2A2A}"/>
                  </a:ext>
                </a:extLst>
              </p14:cNvPr>
              <p14:cNvContentPartPr/>
              <p14:nvPr/>
            </p14:nvContentPartPr>
            <p14:xfrm>
              <a:off x="2531691" y="3313305"/>
              <a:ext cx="120960" cy="13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58A87F-A604-4947-BB78-E1C8482A2A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14051" y="3277305"/>
                <a:ext cx="156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C268A-690F-4ED3-A2AC-535AFFB1618F}"/>
                  </a:ext>
                </a:extLst>
              </p14:cNvPr>
              <p14:cNvContentPartPr/>
              <p14:nvPr/>
            </p14:nvContentPartPr>
            <p14:xfrm>
              <a:off x="4996971" y="1656585"/>
              <a:ext cx="3553920" cy="2281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C268A-690F-4ED3-A2AC-535AFFB161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79331" y="1620585"/>
                <a:ext cx="3589560" cy="23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7D510CC-9BA0-4273-ADDE-1B2699A1FC55}"/>
                  </a:ext>
                </a:extLst>
              </p14:cNvPr>
              <p14:cNvContentPartPr/>
              <p14:nvPr/>
            </p14:nvContentPartPr>
            <p14:xfrm>
              <a:off x="7251291" y="4572225"/>
              <a:ext cx="826920" cy="568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7D510CC-9BA0-4273-ADDE-1B2699A1FC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3651" y="4536585"/>
                <a:ext cx="86256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CC42D60-3B45-40F4-8E78-85DE32BA51B9}"/>
                  </a:ext>
                </a:extLst>
              </p14:cNvPr>
              <p14:cNvContentPartPr/>
              <p14:nvPr/>
            </p14:nvContentPartPr>
            <p14:xfrm>
              <a:off x="7937091" y="4318065"/>
              <a:ext cx="356760" cy="41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CC42D60-3B45-40F4-8E78-85DE32BA51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19091" y="4282065"/>
                <a:ext cx="3924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00E34B-32CF-4154-BB3E-FCBF9E28C883}"/>
                  </a:ext>
                </a:extLst>
              </p14:cNvPr>
              <p14:cNvContentPartPr/>
              <p14:nvPr/>
            </p14:nvContentPartPr>
            <p14:xfrm>
              <a:off x="8829531" y="3637305"/>
              <a:ext cx="445680" cy="793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00E34B-32CF-4154-BB3E-FCBF9E28C8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11531" y="3601665"/>
                <a:ext cx="4813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E2631D-F396-4922-A454-2D37E7BDB624}"/>
                  </a:ext>
                </a:extLst>
              </p14:cNvPr>
              <p14:cNvContentPartPr/>
              <p14:nvPr/>
            </p14:nvContentPartPr>
            <p14:xfrm>
              <a:off x="9412731" y="3547305"/>
              <a:ext cx="622080" cy="475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E2631D-F396-4922-A454-2D37E7BDB62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95091" y="3511305"/>
                <a:ext cx="6577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B2FDC2-F689-4931-9623-43F9108E374A}"/>
                  </a:ext>
                </a:extLst>
              </p14:cNvPr>
              <p14:cNvContentPartPr/>
              <p14:nvPr/>
            </p14:nvContentPartPr>
            <p14:xfrm>
              <a:off x="9968211" y="3458025"/>
              <a:ext cx="363600" cy="429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B2FDC2-F689-4931-9623-43F9108E374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50571" y="3422025"/>
                <a:ext cx="3992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DF3DC0-CCED-4249-9184-AF0D646F6894}"/>
                  </a:ext>
                </a:extLst>
              </p14:cNvPr>
              <p14:cNvContentPartPr/>
              <p14:nvPr/>
            </p14:nvContentPartPr>
            <p14:xfrm>
              <a:off x="10112211" y="3104865"/>
              <a:ext cx="382320" cy="591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DF3DC0-CCED-4249-9184-AF0D646F689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94571" y="3069225"/>
                <a:ext cx="41796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F27544-0B4A-4DFA-8DAC-BD675FC271A8}"/>
                  </a:ext>
                </a:extLst>
              </p14:cNvPr>
              <p14:cNvContentPartPr/>
              <p14:nvPr/>
            </p14:nvContentPartPr>
            <p14:xfrm>
              <a:off x="10284291" y="3122865"/>
              <a:ext cx="516240" cy="45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F27544-0B4A-4DFA-8DAC-BD675FC271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66651" y="3087225"/>
                <a:ext cx="5518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6B24F2-9C7C-48B1-85DD-D7EB4FBAD5F6}"/>
                  </a:ext>
                </a:extLst>
              </p14:cNvPr>
              <p14:cNvContentPartPr/>
              <p14:nvPr/>
            </p14:nvContentPartPr>
            <p14:xfrm>
              <a:off x="9940491" y="3144465"/>
              <a:ext cx="325440" cy="323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6B24F2-9C7C-48B1-85DD-D7EB4FBAD5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22851" y="3108465"/>
                <a:ext cx="36108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833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567AB54-46F8-4B6E-8107-0CE6000E7D94}"/>
              </a:ext>
            </a:extLst>
          </p:cNvPr>
          <p:cNvGrpSpPr/>
          <p:nvPr/>
        </p:nvGrpSpPr>
        <p:grpSpPr>
          <a:xfrm>
            <a:off x="443331" y="77265"/>
            <a:ext cx="11565000" cy="2612520"/>
            <a:chOff x="443331" y="77265"/>
            <a:chExt cx="11565000" cy="26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35EF75-4B2D-4EB9-844F-4E86183C0A8B}"/>
                    </a:ext>
                  </a:extLst>
                </p14:cNvPr>
                <p14:cNvContentPartPr/>
                <p14:nvPr/>
              </p14:nvContentPartPr>
              <p14:xfrm>
                <a:off x="8922771" y="144945"/>
                <a:ext cx="551880" cy="78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35EF75-4B2D-4EB9-844F-4E86183C0A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04771" y="126945"/>
                  <a:ext cx="58752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A953CA-E533-4B5D-B3AA-86AA1A1AD704}"/>
                    </a:ext>
                  </a:extLst>
                </p14:cNvPr>
                <p14:cNvContentPartPr/>
                <p14:nvPr/>
              </p14:nvContentPartPr>
              <p14:xfrm>
                <a:off x="9569331" y="477225"/>
                <a:ext cx="56160" cy="5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A953CA-E533-4B5D-B3AA-86AA1A1AD7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51331" y="459585"/>
                  <a:ext cx="91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A72537-2038-4CD8-BC1B-81B31F712824}"/>
                    </a:ext>
                  </a:extLst>
                </p14:cNvPr>
                <p14:cNvContentPartPr/>
                <p14:nvPr/>
              </p14:nvContentPartPr>
              <p14:xfrm>
                <a:off x="9517491" y="321345"/>
                <a:ext cx="61200" cy="12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A72537-2038-4CD8-BC1B-81B31F7128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99491" y="303705"/>
                  <a:ext cx="96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EFD726-4142-4E1D-9AB7-483ACFB67F12}"/>
                    </a:ext>
                  </a:extLst>
                </p14:cNvPr>
                <p14:cNvContentPartPr/>
                <p14:nvPr/>
              </p14:nvContentPartPr>
              <p14:xfrm>
                <a:off x="9766971" y="427905"/>
                <a:ext cx="182880" cy="10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EFD726-4142-4E1D-9AB7-483ACFB67F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48971" y="410265"/>
                  <a:ext cx="218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471111-6D9E-4A63-90A4-367BB1E1818F}"/>
                    </a:ext>
                  </a:extLst>
                </p14:cNvPr>
                <p14:cNvContentPartPr/>
                <p14:nvPr/>
              </p14:nvContentPartPr>
              <p14:xfrm>
                <a:off x="10111851" y="77265"/>
                <a:ext cx="605160" cy="76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471111-6D9E-4A63-90A4-367BB1E181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3851" y="59625"/>
                  <a:ext cx="64080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E281EF-EC50-4EE6-9CC5-A02488620F65}"/>
                    </a:ext>
                  </a:extLst>
                </p14:cNvPr>
                <p14:cNvContentPartPr/>
                <p14:nvPr/>
              </p14:nvContentPartPr>
              <p14:xfrm>
                <a:off x="10782891" y="216585"/>
                <a:ext cx="521280" cy="31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E281EF-EC50-4EE6-9CC5-A02488620F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64891" y="198945"/>
                  <a:ext cx="556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0BE8FF-672E-42E5-8739-B9D8CC8CF421}"/>
                    </a:ext>
                  </a:extLst>
                </p14:cNvPr>
                <p14:cNvContentPartPr/>
                <p14:nvPr/>
              </p14:nvContentPartPr>
              <p14:xfrm>
                <a:off x="11370771" y="129465"/>
                <a:ext cx="637560" cy="30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0BE8FF-672E-42E5-8739-B9D8CC8CF4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53131" y="111465"/>
                  <a:ext cx="673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971946-74E2-4D4B-8B0D-2D4175A63B6A}"/>
                    </a:ext>
                  </a:extLst>
                </p14:cNvPr>
                <p14:cNvContentPartPr/>
                <p14:nvPr/>
              </p14:nvContentPartPr>
              <p14:xfrm>
                <a:off x="859851" y="226305"/>
                <a:ext cx="173880" cy="55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971946-74E2-4D4B-8B0D-2D4175A63B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1851" y="208305"/>
                  <a:ext cx="2095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E4F57E-256E-4FD0-966F-F12AC74BD0E0}"/>
                    </a:ext>
                  </a:extLst>
                </p14:cNvPr>
                <p14:cNvContentPartPr/>
                <p14:nvPr/>
              </p14:nvContentPartPr>
              <p14:xfrm>
                <a:off x="443331" y="206505"/>
                <a:ext cx="600480" cy="70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E4F57E-256E-4FD0-966F-F12AC74BD0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691" y="188865"/>
                  <a:ext cx="63612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71B2CE-F181-4091-A4CD-2F1C27A800C3}"/>
                    </a:ext>
                  </a:extLst>
                </p14:cNvPr>
                <p14:cNvContentPartPr/>
                <p14:nvPr/>
              </p14:nvContentPartPr>
              <p14:xfrm>
                <a:off x="1117971" y="243945"/>
                <a:ext cx="303480" cy="42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71B2CE-F181-4091-A4CD-2F1C27A800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9971" y="226305"/>
                  <a:ext cx="3391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C3B790-BADC-49B3-B19F-55F7969E8F28}"/>
                    </a:ext>
                  </a:extLst>
                </p14:cNvPr>
                <p14:cNvContentPartPr/>
                <p14:nvPr/>
              </p14:nvContentPartPr>
              <p14:xfrm>
                <a:off x="1646451" y="217305"/>
                <a:ext cx="261360" cy="36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C3B790-BADC-49B3-B19F-55F7969E8F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8451" y="199665"/>
                  <a:ext cx="297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49987A-1D67-4B3A-8929-6B8D1D492657}"/>
                    </a:ext>
                  </a:extLst>
                </p14:cNvPr>
                <p14:cNvContentPartPr/>
                <p14:nvPr/>
              </p14:nvContentPartPr>
              <p14:xfrm>
                <a:off x="1973331" y="246465"/>
                <a:ext cx="355680" cy="21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49987A-1D67-4B3A-8929-6B8D1D4926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5331" y="228465"/>
                  <a:ext cx="391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36A8BC-F929-455E-A050-988D7662E2BD}"/>
                    </a:ext>
                  </a:extLst>
                </p14:cNvPr>
                <p14:cNvContentPartPr/>
                <p14:nvPr/>
              </p14:nvContentPartPr>
              <p14:xfrm>
                <a:off x="1264491" y="758385"/>
                <a:ext cx="829440" cy="86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36A8BC-F929-455E-A050-988D7662E2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46851" y="740745"/>
                  <a:ext cx="86508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17DC24-9A9C-4478-8DCF-3A0347A1D590}"/>
                    </a:ext>
                  </a:extLst>
                </p14:cNvPr>
                <p14:cNvContentPartPr/>
                <p14:nvPr/>
              </p14:nvContentPartPr>
              <p14:xfrm>
                <a:off x="1900971" y="1115145"/>
                <a:ext cx="191160" cy="10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17DC24-9A9C-4478-8DCF-3A0347A1D5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3331" y="1097505"/>
                  <a:ext cx="226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9A8666-2D86-41E1-B457-5FB3CD0BE636}"/>
                    </a:ext>
                  </a:extLst>
                </p14:cNvPr>
                <p14:cNvContentPartPr/>
                <p14:nvPr/>
              </p14:nvContentPartPr>
              <p14:xfrm>
                <a:off x="2860371" y="180585"/>
                <a:ext cx="170640" cy="34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9A8666-2D86-41E1-B457-5FB3CD0BE6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2731" y="162945"/>
                  <a:ext cx="2062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C4CFA3-06BA-477A-A41F-9F1B5D397F4F}"/>
                    </a:ext>
                  </a:extLst>
                </p14:cNvPr>
                <p14:cNvContentPartPr/>
                <p14:nvPr/>
              </p14:nvContentPartPr>
              <p14:xfrm>
                <a:off x="3014451" y="207945"/>
                <a:ext cx="514440" cy="35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C4CFA3-06BA-477A-A41F-9F1B5D397F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96811" y="190305"/>
                  <a:ext cx="550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98233A-DA72-4912-8B39-595CBF2337E6}"/>
                    </a:ext>
                  </a:extLst>
                </p14:cNvPr>
                <p14:cNvContentPartPr/>
                <p14:nvPr/>
              </p14:nvContentPartPr>
              <p14:xfrm>
                <a:off x="3592251" y="323505"/>
                <a:ext cx="415440" cy="29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98233A-DA72-4912-8B39-595CBF233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4251" y="305505"/>
                  <a:ext cx="451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E8714D-DCB0-4E47-917F-DFC90DC9829F}"/>
                    </a:ext>
                  </a:extLst>
                </p14:cNvPr>
                <p14:cNvContentPartPr/>
                <p14:nvPr/>
              </p14:nvContentPartPr>
              <p14:xfrm>
                <a:off x="3155931" y="289305"/>
                <a:ext cx="194040" cy="2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E8714D-DCB0-4E47-917F-DFC90DC982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37931" y="271665"/>
                  <a:ext cx="229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FDC39E-E6C2-4949-8E0B-235782C2E86D}"/>
                    </a:ext>
                  </a:extLst>
                </p14:cNvPr>
                <p14:cNvContentPartPr/>
                <p14:nvPr/>
              </p14:nvContentPartPr>
              <p14:xfrm>
                <a:off x="4960971" y="343665"/>
                <a:ext cx="196920" cy="34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FDC39E-E6C2-4949-8E0B-235782C2E8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42971" y="325665"/>
                  <a:ext cx="232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73E9EC-EE7C-4741-85C2-FA6D797D7CED}"/>
                    </a:ext>
                  </a:extLst>
                </p14:cNvPr>
                <p14:cNvContentPartPr/>
                <p14:nvPr/>
              </p14:nvContentPartPr>
              <p14:xfrm>
                <a:off x="4517451" y="162585"/>
                <a:ext cx="743040" cy="7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73E9EC-EE7C-4741-85C2-FA6D797D7C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99451" y="144945"/>
                  <a:ext cx="778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4CA188-23EE-4139-9836-B0C872DE33E4}"/>
                    </a:ext>
                  </a:extLst>
                </p14:cNvPr>
                <p14:cNvContentPartPr/>
                <p14:nvPr/>
              </p14:nvContentPartPr>
              <p14:xfrm>
                <a:off x="5227371" y="162585"/>
                <a:ext cx="285120" cy="57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4CA188-23EE-4139-9836-B0C872DE33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9371" y="144585"/>
                  <a:ext cx="3207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D6BC1A-4A44-4178-B803-F9EC08DEF569}"/>
                    </a:ext>
                  </a:extLst>
                </p14:cNvPr>
                <p14:cNvContentPartPr/>
                <p14:nvPr/>
              </p14:nvContentPartPr>
              <p14:xfrm>
                <a:off x="5721291" y="371745"/>
                <a:ext cx="379080" cy="35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D6BC1A-4A44-4178-B803-F9EC08DEF5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3291" y="354105"/>
                  <a:ext cx="4147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D73B1-DDB1-4FD4-9EF4-27E52FEED85F}"/>
                    </a:ext>
                  </a:extLst>
                </p14:cNvPr>
                <p14:cNvContentPartPr/>
                <p14:nvPr/>
              </p14:nvContentPartPr>
              <p14:xfrm>
                <a:off x="6047091" y="467865"/>
                <a:ext cx="568080" cy="27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D73B1-DDB1-4FD4-9EF4-27E52FEED8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9451" y="449865"/>
                  <a:ext cx="603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59B134-04DC-42A7-A35F-6103BDE53FC6}"/>
                    </a:ext>
                  </a:extLst>
                </p14:cNvPr>
                <p14:cNvContentPartPr/>
                <p14:nvPr/>
              </p14:nvContentPartPr>
              <p14:xfrm>
                <a:off x="6672411" y="413865"/>
                <a:ext cx="253440" cy="26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59B134-04DC-42A7-A35F-6103BDE53F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4411" y="395865"/>
                  <a:ext cx="289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F0B69E-07AB-4FC2-B31A-C84554FCD94D}"/>
                    </a:ext>
                  </a:extLst>
                </p14:cNvPr>
                <p14:cNvContentPartPr/>
                <p14:nvPr/>
              </p14:nvContentPartPr>
              <p14:xfrm>
                <a:off x="6961851" y="443385"/>
                <a:ext cx="23400" cy="3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F0B69E-07AB-4FC2-B31A-C84554FCD9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4211" y="425745"/>
                  <a:ext cx="59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521A19-A688-4B23-87DF-F670B23F1E1F}"/>
                    </a:ext>
                  </a:extLst>
                </p14:cNvPr>
                <p14:cNvContentPartPr/>
                <p14:nvPr/>
              </p14:nvContentPartPr>
              <p14:xfrm>
                <a:off x="6827931" y="303705"/>
                <a:ext cx="7200" cy="4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521A19-A688-4B23-87DF-F670B23F1E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09931" y="285705"/>
                  <a:ext cx="42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489E77-B9F6-4655-AB76-76366AA84754}"/>
                    </a:ext>
                  </a:extLst>
                </p14:cNvPr>
                <p14:cNvContentPartPr/>
                <p14:nvPr/>
              </p14:nvContentPartPr>
              <p14:xfrm>
                <a:off x="7050771" y="268785"/>
                <a:ext cx="292680" cy="33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489E77-B9F6-4655-AB76-76366AA847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3131" y="250785"/>
                  <a:ext cx="328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6A7F2D-726C-4885-A065-819432CC3B09}"/>
                    </a:ext>
                  </a:extLst>
                </p14:cNvPr>
                <p14:cNvContentPartPr/>
                <p14:nvPr/>
              </p14:nvContentPartPr>
              <p14:xfrm>
                <a:off x="7052211" y="429345"/>
                <a:ext cx="56880" cy="2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6A7F2D-726C-4885-A065-819432CC3B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4211" y="411705"/>
                  <a:ext cx="92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A83A0-32BE-4C58-8903-D9269C0F2A43}"/>
                    </a:ext>
                  </a:extLst>
                </p14:cNvPr>
                <p14:cNvContentPartPr/>
                <p14:nvPr/>
              </p14:nvContentPartPr>
              <p14:xfrm>
                <a:off x="7351011" y="325665"/>
                <a:ext cx="114120" cy="152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A83A0-32BE-4C58-8903-D9269C0F2A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3011" y="308025"/>
                  <a:ext cx="149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B4495A-201C-4006-954F-131F004C3561}"/>
                    </a:ext>
                  </a:extLst>
                </p14:cNvPr>
                <p14:cNvContentPartPr/>
                <p14:nvPr/>
              </p14:nvContentPartPr>
              <p14:xfrm>
                <a:off x="7208451" y="257985"/>
                <a:ext cx="97920" cy="11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B4495A-201C-4006-954F-131F004C35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90451" y="239985"/>
                  <a:ext cx="133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ADFC16-FA06-4328-8728-5987A921A673}"/>
                    </a:ext>
                  </a:extLst>
                </p14:cNvPr>
                <p14:cNvContentPartPr/>
                <p14:nvPr/>
              </p14:nvContentPartPr>
              <p14:xfrm>
                <a:off x="7595811" y="403425"/>
                <a:ext cx="914040" cy="22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ADFC16-FA06-4328-8728-5987A921A6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77811" y="385425"/>
                  <a:ext cx="949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3B19F9-06B2-4B17-BA01-9D86B9A24114}"/>
                    </a:ext>
                  </a:extLst>
                </p14:cNvPr>
                <p14:cNvContentPartPr/>
                <p14:nvPr/>
              </p14:nvContentPartPr>
              <p14:xfrm>
                <a:off x="2991771" y="1074465"/>
                <a:ext cx="419760" cy="45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3B19F9-06B2-4B17-BA01-9D86B9A241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74131" y="1056825"/>
                  <a:ext cx="4554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CDE220-91B3-46F0-B7B1-8EF4CAD7A93D}"/>
                    </a:ext>
                  </a:extLst>
                </p14:cNvPr>
                <p14:cNvContentPartPr/>
                <p14:nvPr/>
              </p14:nvContentPartPr>
              <p14:xfrm>
                <a:off x="3439971" y="1300545"/>
                <a:ext cx="170640" cy="15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CDE220-91B3-46F0-B7B1-8EF4CAD7A9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21971" y="1282905"/>
                  <a:ext cx="206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CEDA8C-91DC-4F28-A720-D5381F2E0FCA}"/>
                    </a:ext>
                  </a:extLst>
                </p14:cNvPr>
                <p14:cNvContentPartPr/>
                <p14:nvPr/>
              </p14:nvContentPartPr>
              <p14:xfrm>
                <a:off x="3470931" y="1197585"/>
                <a:ext cx="14760" cy="2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CEDA8C-91DC-4F28-A720-D5381F2E0F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3291" y="1179585"/>
                  <a:ext cx="50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9685F6-5761-4AD7-8A82-FD156003FFC6}"/>
                    </a:ext>
                  </a:extLst>
                </p14:cNvPr>
                <p14:cNvContentPartPr/>
                <p14:nvPr/>
              </p14:nvContentPartPr>
              <p14:xfrm>
                <a:off x="3485331" y="1103265"/>
                <a:ext cx="459000" cy="31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9685F6-5761-4AD7-8A82-FD156003FF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7691" y="1085625"/>
                  <a:ext cx="494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D9D07A-FFB8-45D5-AD20-37C0AB14A30E}"/>
                    </a:ext>
                  </a:extLst>
                </p14:cNvPr>
                <p14:cNvContentPartPr/>
                <p14:nvPr/>
              </p14:nvContentPartPr>
              <p14:xfrm>
                <a:off x="3965571" y="949545"/>
                <a:ext cx="117000" cy="36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D9D07A-FFB8-45D5-AD20-37C0AB14A3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7571" y="931545"/>
                  <a:ext cx="152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AED9B-4EEF-45B8-9391-80EA757E2A89}"/>
                    </a:ext>
                  </a:extLst>
                </p14:cNvPr>
                <p14:cNvContentPartPr/>
                <p14:nvPr/>
              </p14:nvContentPartPr>
              <p14:xfrm>
                <a:off x="4055571" y="886905"/>
                <a:ext cx="434160" cy="435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AED9B-4EEF-45B8-9391-80EA757E2A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37931" y="868905"/>
                  <a:ext cx="4698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6BCAAF-D389-4F6E-A0C7-07F2DFD7DA72}"/>
                    </a:ext>
                  </a:extLst>
                </p14:cNvPr>
                <p14:cNvContentPartPr/>
                <p14:nvPr/>
              </p14:nvContentPartPr>
              <p14:xfrm>
                <a:off x="4124691" y="841905"/>
                <a:ext cx="212040" cy="136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6BCAAF-D389-4F6E-A0C7-07F2DFD7DA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6691" y="823905"/>
                  <a:ext cx="247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C6F0B7-6F15-4B1C-A268-A0C07DEB49C8}"/>
                    </a:ext>
                  </a:extLst>
                </p14:cNvPr>
                <p14:cNvContentPartPr/>
                <p14:nvPr/>
              </p14:nvContentPartPr>
              <p14:xfrm>
                <a:off x="4733091" y="787185"/>
                <a:ext cx="227880" cy="119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C6F0B7-6F15-4B1C-A268-A0C07DEB49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15451" y="769545"/>
                  <a:ext cx="263520" cy="12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1BD9B2-C049-4228-8F6D-92B4382502CE}"/>
                    </a:ext>
                  </a:extLst>
                </p14:cNvPr>
                <p14:cNvContentPartPr/>
                <p14:nvPr/>
              </p14:nvContentPartPr>
              <p14:xfrm>
                <a:off x="5134851" y="1245465"/>
                <a:ext cx="124920" cy="21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1BD9B2-C049-4228-8F6D-92B4382502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17211" y="1227465"/>
                  <a:ext cx="160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9BAB1B-737D-4C37-A88F-89F62E7AFB2D}"/>
                    </a:ext>
                  </a:extLst>
                </p14:cNvPr>
                <p14:cNvContentPartPr/>
                <p14:nvPr/>
              </p14:nvContentPartPr>
              <p14:xfrm>
                <a:off x="4941531" y="1120905"/>
                <a:ext cx="719640" cy="54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9BAB1B-737D-4C37-A88F-89F62E7AFB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23891" y="1102905"/>
                  <a:ext cx="7552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A0030B-3169-47A1-9662-D7F32F30F5F3}"/>
                    </a:ext>
                  </a:extLst>
                </p14:cNvPr>
                <p14:cNvContentPartPr/>
                <p14:nvPr/>
              </p14:nvContentPartPr>
              <p14:xfrm>
                <a:off x="5600331" y="1166265"/>
                <a:ext cx="804240" cy="48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A0030B-3169-47A1-9662-D7F32F30F5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82331" y="1148625"/>
                  <a:ext cx="839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451CC2-EA47-43C4-B873-8F99F17A03DE}"/>
                    </a:ext>
                  </a:extLst>
                </p14:cNvPr>
                <p14:cNvContentPartPr/>
                <p14:nvPr/>
              </p14:nvContentPartPr>
              <p14:xfrm>
                <a:off x="6262731" y="1117305"/>
                <a:ext cx="375120" cy="33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451CC2-EA47-43C4-B873-8F99F17A03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45091" y="1099665"/>
                  <a:ext cx="410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BF640E-909B-43F8-875D-CD7120E41DD0}"/>
                    </a:ext>
                  </a:extLst>
                </p14:cNvPr>
                <p14:cNvContentPartPr/>
                <p14:nvPr/>
              </p14:nvContentPartPr>
              <p14:xfrm>
                <a:off x="6608691" y="986625"/>
                <a:ext cx="270360" cy="46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BF640E-909B-43F8-875D-CD7120E41D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91051" y="968625"/>
                  <a:ext cx="306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C45ADF-0C16-491E-A4D0-CD7F1BD73663}"/>
                    </a:ext>
                  </a:extLst>
                </p14:cNvPr>
                <p14:cNvContentPartPr/>
                <p14:nvPr/>
              </p14:nvContentPartPr>
              <p14:xfrm>
                <a:off x="6826131" y="886905"/>
                <a:ext cx="560520" cy="47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C45ADF-0C16-491E-A4D0-CD7F1BD736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8131" y="868905"/>
                  <a:ext cx="596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D8236B8-BADB-46ED-AB72-0E889A52100E}"/>
                    </a:ext>
                  </a:extLst>
                </p14:cNvPr>
                <p14:cNvContentPartPr/>
                <p14:nvPr/>
              </p14:nvContentPartPr>
              <p14:xfrm>
                <a:off x="6436611" y="963585"/>
                <a:ext cx="663480" cy="20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D8236B8-BADB-46ED-AB72-0E889A5210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18971" y="945945"/>
                  <a:ext cx="699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0D44EC-DF46-49A0-9733-70BC82A8EBC9}"/>
                    </a:ext>
                  </a:extLst>
                </p14:cNvPr>
                <p14:cNvContentPartPr/>
                <p14:nvPr/>
              </p14:nvContentPartPr>
              <p14:xfrm>
                <a:off x="7651611" y="894465"/>
                <a:ext cx="316440" cy="72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0D44EC-DF46-49A0-9733-70BC82A8EB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3611" y="876465"/>
                  <a:ext cx="35208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919209-982E-432C-B0BA-5465C24F8EAA}"/>
                    </a:ext>
                  </a:extLst>
                </p14:cNvPr>
                <p14:cNvContentPartPr/>
                <p14:nvPr/>
              </p14:nvContentPartPr>
              <p14:xfrm>
                <a:off x="7830891" y="1140345"/>
                <a:ext cx="513360" cy="35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919209-982E-432C-B0BA-5465C24F8E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3251" y="1122705"/>
                  <a:ext cx="5490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E84123-7B44-465C-8913-F7BDBFFB0B97}"/>
                    </a:ext>
                  </a:extLst>
                </p14:cNvPr>
                <p14:cNvContentPartPr/>
                <p14:nvPr/>
              </p14:nvContentPartPr>
              <p14:xfrm>
                <a:off x="8555571" y="1176705"/>
                <a:ext cx="364680" cy="15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E84123-7B44-465C-8913-F7BDBFFB0B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37571" y="1158705"/>
                  <a:ext cx="400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E159D4-172D-465C-95BA-1DE6A15A05AF}"/>
                    </a:ext>
                  </a:extLst>
                </p14:cNvPr>
                <p14:cNvContentPartPr/>
                <p14:nvPr/>
              </p14:nvContentPartPr>
              <p14:xfrm>
                <a:off x="9253971" y="1040985"/>
                <a:ext cx="257760" cy="209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9E159D4-172D-465C-95BA-1DE6A15A05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36331" y="1022985"/>
                  <a:ext cx="293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1B7B55-F8DC-4ECE-9D79-1B2F05A448F1}"/>
                    </a:ext>
                  </a:extLst>
                </p14:cNvPr>
                <p14:cNvContentPartPr/>
                <p14:nvPr/>
              </p14:nvContentPartPr>
              <p14:xfrm>
                <a:off x="9509931" y="598545"/>
                <a:ext cx="854640" cy="596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1B7B55-F8DC-4ECE-9D79-1B2F05A448F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91931" y="580905"/>
                  <a:ext cx="8902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419ADC-A0E7-4B70-A364-127A75BC44F2}"/>
                    </a:ext>
                  </a:extLst>
                </p14:cNvPr>
                <p14:cNvContentPartPr/>
                <p14:nvPr/>
              </p14:nvContentPartPr>
              <p14:xfrm>
                <a:off x="750051" y="1421145"/>
                <a:ext cx="9869400" cy="126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419ADC-A0E7-4B70-A364-127A75BC44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2411" y="1403145"/>
                  <a:ext cx="990504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172A23-886E-4530-9811-7988E3043DB2}"/>
                    </a:ext>
                  </a:extLst>
                </p14:cNvPr>
                <p14:cNvContentPartPr/>
                <p14:nvPr/>
              </p14:nvContentPartPr>
              <p14:xfrm>
                <a:off x="2127051" y="795105"/>
                <a:ext cx="466236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172A23-886E-4530-9811-7988E3043D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09411" y="777465"/>
                  <a:ext cx="46980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B99DDAC-D2EF-4012-A7AF-CA9FF68C076D}"/>
                  </a:ext>
                </a:extLst>
              </p14:cNvPr>
              <p14:cNvContentPartPr/>
              <p14:nvPr/>
            </p14:nvContentPartPr>
            <p14:xfrm>
              <a:off x="702891" y="3637665"/>
              <a:ext cx="1189800" cy="1261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B99DDAC-D2EF-4012-A7AF-CA9FF68C07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5251" y="3602025"/>
                <a:ext cx="1225440" cy="13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5B2ACDF-5256-4CCA-BAFC-CB191A53BBE4}"/>
                  </a:ext>
                </a:extLst>
              </p14:cNvPr>
              <p14:cNvContentPartPr/>
              <p14:nvPr/>
            </p14:nvContentPartPr>
            <p14:xfrm>
              <a:off x="1260171" y="4099545"/>
              <a:ext cx="127440" cy="365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5B2ACDF-5256-4CCA-BAFC-CB191A53BB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42531" y="4063905"/>
                <a:ext cx="163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B98024D-21BA-485A-A3C2-41ED2AF710CB}"/>
                  </a:ext>
                </a:extLst>
              </p14:cNvPr>
              <p14:cNvContentPartPr/>
              <p14:nvPr/>
            </p14:nvContentPartPr>
            <p14:xfrm>
              <a:off x="3527091" y="3367665"/>
              <a:ext cx="1120320" cy="1096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B98024D-21BA-485A-A3C2-41ED2AF710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09451" y="3332025"/>
                <a:ext cx="115596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0D24444-C689-4EDE-8DDD-2301A93CC890}"/>
                  </a:ext>
                </a:extLst>
              </p14:cNvPr>
              <p14:cNvContentPartPr/>
              <p14:nvPr/>
            </p14:nvContentPartPr>
            <p14:xfrm>
              <a:off x="4118931" y="3874545"/>
              <a:ext cx="136800" cy="250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0D24444-C689-4EDE-8DDD-2301A93CC89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01291" y="3838545"/>
                <a:ext cx="1724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30C331-D0F9-45E8-9E0A-DD178A8DF6FB}"/>
                  </a:ext>
                </a:extLst>
              </p14:cNvPr>
              <p14:cNvContentPartPr/>
              <p14:nvPr/>
            </p14:nvContentPartPr>
            <p14:xfrm>
              <a:off x="6534531" y="3329145"/>
              <a:ext cx="753840" cy="892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30C331-D0F9-45E8-9E0A-DD178A8DF6F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16531" y="3293145"/>
                <a:ext cx="78948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6EBE577-4E51-4053-9A7B-8EAF44BF3257}"/>
                  </a:ext>
                </a:extLst>
              </p14:cNvPr>
              <p14:cNvContentPartPr/>
              <p14:nvPr/>
            </p14:nvContentPartPr>
            <p14:xfrm>
              <a:off x="6907491" y="3767625"/>
              <a:ext cx="199080" cy="284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6EBE577-4E51-4053-9A7B-8EAF44BF32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9491" y="3731985"/>
                <a:ext cx="234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9853ED-27D8-4311-A211-67C1B85E5B1C}"/>
                  </a:ext>
                </a:extLst>
              </p14:cNvPr>
              <p14:cNvContentPartPr/>
              <p14:nvPr/>
            </p14:nvContentPartPr>
            <p14:xfrm>
              <a:off x="8443251" y="3194145"/>
              <a:ext cx="756360" cy="798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9853ED-27D8-4311-A211-67C1B85E5B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25611" y="3158145"/>
                <a:ext cx="79200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7BE08A6-2B87-43B5-8164-7032559471E3}"/>
                  </a:ext>
                </a:extLst>
              </p14:cNvPr>
              <p14:cNvContentPartPr/>
              <p14:nvPr/>
            </p14:nvContentPartPr>
            <p14:xfrm>
              <a:off x="8727291" y="3538665"/>
              <a:ext cx="282600" cy="383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7BE08A6-2B87-43B5-8164-7032559471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09291" y="3502665"/>
                <a:ext cx="3182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3B615EE-4978-4B0F-AD51-795598F29272}"/>
                  </a:ext>
                </a:extLst>
              </p14:cNvPr>
              <p14:cNvContentPartPr/>
              <p14:nvPr/>
            </p14:nvContentPartPr>
            <p14:xfrm>
              <a:off x="10492371" y="3250305"/>
              <a:ext cx="108360" cy="36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3B615EE-4978-4B0F-AD51-795598F292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4731" y="3214665"/>
                <a:ext cx="144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997B217-4AC5-4D1F-89DE-777DFABBCE6E}"/>
                  </a:ext>
                </a:extLst>
              </p14:cNvPr>
              <p14:cNvContentPartPr/>
              <p14:nvPr/>
            </p14:nvContentPartPr>
            <p14:xfrm>
              <a:off x="10990611" y="3180105"/>
              <a:ext cx="180720" cy="24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997B217-4AC5-4D1F-89DE-777DFABBCE6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72971" y="3144465"/>
                <a:ext cx="216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DF0E8B-2409-4E85-974B-303FF54001E0}"/>
                  </a:ext>
                </a:extLst>
              </p14:cNvPr>
              <p14:cNvContentPartPr/>
              <p14:nvPr/>
            </p14:nvContentPartPr>
            <p14:xfrm>
              <a:off x="11578851" y="3071745"/>
              <a:ext cx="99000" cy="33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DF0E8B-2409-4E85-974B-303FF54001E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561211" y="3036105"/>
                <a:ext cx="1346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3FE9AF-7EA9-47FA-910C-BC97BBA76752}"/>
                  </a:ext>
                </a:extLst>
              </p14:cNvPr>
              <p14:cNvContentPartPr/>
              <p14:nvPr/>
            </p14:nvContentPartPr>
            <p14:xfrm>
              <a:off x="1583811" y="2868705"/>
              <a:ext cx="2188440" cy="807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3FE9AF-7EA9-47FA-910C-BC97BBA767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66171" y="2832705"/>
                <a:ext cx="22240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41C4223-3A9F-4BF0-B9F0-814E1813E5E9}"/>
                  </a:ext>
                </a:extLst>
              </p14:cNvPr>
              <p14:cNvContentPartPr/>
              <p14:nvPr/>
            </p14:nvContentPartPr>
            <p14:xfrm>
              <a:off x="3765771" y="2513025"/>
              <a:ext cx="3058200" cy="890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41C4223-3A9F-4BF0-B9F0-814E1813E5E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48131" y="2477385"/>
                <a:ext cx="30938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597CAD0-2F51-4281-9B06-105079435555}"/>
                  </a:ext>
                </a:extLst>
              </p14:cNvPr>
              <p14:cNvContentPartPr/>
              <p14:nvPr/>
            </p14:nvContentPartPr>
            <p14:xfrm>
              <a:off x="6771771" y="2412945"/>
              <a:ext cx="2012400" cy="945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597CAD0-2F51-4281-9B06-10507943555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753771" y="2377305"/>
                <a:ext cx="204804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8197547-2833-4933-ABB5-8FEFC28E81A2}"/>
                  </a:ext>
                </a:extLst>
              </p14:cNvPr>
              <p14:cNvContentPartPr/>
              <p14:nvPr/>
            </p14:nvContentPartPr>
            <p14:xfrm>
              <a:off x="8818011" y="2124225"/>
              <a:ext cx="1926360" cy="1017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8197547-2833-4933-ABB5-8FEFC28E81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00011" y="2088585"/>
                <a:ext cx="1962000" cy="10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405AD68-154A-4EC1-827B-F96A9B4F8151}"/>
                  </a:ext>
                </a:extLst>
              </p14:cNvPr>
              <p14:cNvContentPartPr/>
              <p14:nvPr/>
            </p14:nvContentPartPr>
            <p14:xfrm>
              <a:off x="9120411" y="3585105"/>
              <a:ext cx="1960920" cy="103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405AD68-154A-4EC1-827B-F96A9B4F815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02771" y="3549105"/>
                <a:ext cx="199656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106F517-D309-4FCE-9793-3DC1005D1671}"/>
                  </a:ext>
                </a:extLst>
              </p14:cNvPr>
              <p14:cNvContentPartPr/>
              <p14:nvPr/>
            </p14:nvContentPartPr>
            <p14:xfrm>
              <a:off x="6613011" y="4019625"/>
              <a:ext cx="2132640" cy="1186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106F517-D309-4FCE-9793-3DC1005D16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95011" y="3983625"/>
                <a:ext cx="21682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F2CCB40-052F-47C7-BA5C-57F3D260D8D3}"/>
                  </a:ext>
                </a:extLst>
              </p14:cNvPr>
              <p14:cNvContentPartPr/>
              <p14:nvPr/>
            </p14:nvContentPartPr>
            <p14:xfrm>
              <a:off x="4082571" y="4182345"/>
              <a:ext cx="2233800" cy="1105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F2CCB40-052F-47C7-BA5C-57F3D260D8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64571" y="4146705"/>
                <a:ext cx="226944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767CA83-A166-40FF-AF9C-86BB4E49D978}"/>
                  </a:ext>
                </a:extLst>
              </p14:cNvPr>
              <p14:cNvContentPartPr/>
              <p14:nvPr/>
            </p14:nvContentPartPr>
            <p14:xfrm>
              <a:off x="1392651" y="4309065"/>
              <a:ext cx="2047320" cy="1159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767CA83-A166-40FF-AF9C-86BB4E49D97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75011" y="4273065"/>
                <a:ext cx="208296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6D164D-DF36-4986-955A-521AE4E11581}"/>
                  </a:ext>
                </a:extLst>
              </p14:cNvPr>
              <p14:cNvContentPartPr/>
              <p14:nvPr/>
            </p14:nvContentPartPr>
            <p14:xfrm>
              <a:off x="206091" y="4625865"/>
              <a:ext cx="947160" cy="1303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6D164D-DF36-4986-955A-521AE4E115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8451" y="4590225"/>
                <a:ext cx="982800" cy="13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841E313-7CE9-41D0-BE5D-A4820FC01363}"/>
                  </a:ext>
                </a:extLst>
              </p14:cNvPr>
              <p14:cNvContentPartPr/>
              <p14:nvPr/>
            </p14:nvContentPartPr>
            <p14:xfrm>
              <a:off x="3402171" y="4408425"/>
              <a:ext cx="736560" cy="1686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841E313-7CE9-41D0-BE5D-A4820FC0136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384531" y="4372785"/>
                <a:ext cx="772200" cy="17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65DAB9-F96A-434A-8FBB-BDDE6F77F42D}"/>
                  </a:ext>
                </a:extLst>
              </p14:cNvPr>
              <p14:cNvContentPartPr/>
              <p14:nvPr/>
            </p14:nvContentPartPr>
            <p14:xfrm>
              <a:off x="6445251" y="4145985"/>
              <a:ext cx="1108800" cy="1993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65DAB9-F96A-434A-8FBB-BDDE6F77F42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27611" y="4110345"/>
                <a:ext cx="1144440" cy="20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D9A557B-7248-4F0D-A6FA-2D82FA16656C}"/>
                  </a:ext>
                </a:extLst>
              </p14:cNvPr>
              <p14:cNvContentPartPr/>
              <p14:nvPr/>
            </p14:nvContentPartPr>
            <p14:xfrm>
              <a:off x="8753211" y="4073625"/>
              <a:ext cx="960120" cy="1573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D9A557B-7248-4F0D-A6FA-2D82FA1665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735571" y="4037625"/>
                <a:ext cx="995760" cy="16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096378D-F05A-453D-8829-2B2AD64706F0}"/>
                  </a:ext>
                </a:extLst>
              </p14:cNvPr>
              <p14:cNvContentPartPr/>
              <p14:nvPr/>
            </p14:nvContentPartPr>
            <p14:xfrm>
              <a:off x="2524491" y="2432025"/>
              <a:ext cx="241920" cy="370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096378D-F05A-453D-8829-2B2AD64706F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06491" y="2396025"/>
                <a:ext cx="2775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024E65E-688C-47DA-A132-FB31902CBAF6}"/>
                  </a:ext>
                </a:extLst>
              </p14:cNvPr>
              <p14:cNvContentPartPr/>
              <p14:nvPr/>
            </p14:nvContentPartPr>
            <p14:xfrm>
              <a:off x="2887731" y="2561985"/>
              <a:ext cx="219960" cy="264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024E65E-688C-47DA-A132-FB31902CBAF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870091" y="2525985"/>
                <a:ext cx="2556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34138EA-3E81-4F5B-A1BB-D1E47F530B84}"/>
                  </a:ext>
                </a:extLst>
              </p14:cNvPr>
              <p14:cNvContentPartPr/>
              <p14:nvPr/>
            </p14:nvContentPartPr>
            <p14:xfrm>
              <a:off x="3170331" y="2516265"/>
              <a:ext cx="71640" cy="114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4138EA-3E81-4F5B-A1BB-D1E47F530B8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52691" y="2480625"/>
                <a:ext cx="107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54F8A9B-4868-4D42-AF1F-CA1C4B1C5AFE}"/>
                  </a:ext>
                </a:extLst>
              </p14:cNvPr>
              <p14:cNvContentPartPr/>
              <p14:nvPr/>
            </p14:nvContentPartPr>
            <p14:xfrm>
              <a:off x="4871691" y="1901025"/>
              <a:ext cx="247320" cy="510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54F8A9B-4868-4D42-AF1F-CA1C4B1C5AF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853691" y="1865025"/>
                <a:ext cx="2829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EB7437-60EA-4222-903C-E681082197E7}"/>
                  </a:ext>
                </a:extLst>
              </p14:cNvPr>
              <p14:cNvContentPartPr/>
              <p14:nvPr/>
            </p14:nvContentPartPr>
            <p14:xfrm>
              <a:off x="5250771" y="2199465"/>
              <a:ext cx="86040" cy="178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EB7437-60EA-4222-903C-E681082197E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232771" y="2163825"/>
                <a:ext cx="1216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15CB356-4EA2-4030-BA7F-B031E0A362E5}"/>
                  </a:ext>
                </a:extLst>
              </p14:cNvPr>
              <p14:cNvContentPartPr/>
              <p14:nvPr/>
            </p14:nvContentPartPr>
            <p14:xfrm>
              <a:off x="5341131" y="2051865"/>
              <a:ext cx="691200" cy="251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15CB356-4EA2-4030-BA7F-B031E0A36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323491" y="2016225"/>
                <a:ext cx="7268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ABDC70E-7D30-44EC-B54C-3E660A96A61A}"/>
                  </a:ext>
                </a:extLst>
              </p14:cNvPr>
              <p14:cNvContentPartPr/>
              <p14:nvPr/>
            </p14:nvContentPartPr>
            <p14:xfrm>
              <a:off x="7187931" y="1855665"/>
              <a:ext cx="314280" cy="525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ABDC70E-7D30-44EC-B54C-3E660A96A61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70291" y="1819665"/>
                <a:ext cx="3499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A93B6A-AB38-4854-9A6B-2CCE0243CF4E}"/>
                  </a:ext>
                </a:extLst>
              </p14:cNvPr>
              <p14:cNvContentPartPr/>
              <p14:nvPr/>
            </p14:nvContentPartPr>
            <p14:xfrm>
              <a:off x="7187571" y="1780425"/>
              <a:ext cx="318960" cy="289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A93B6A-AB38-4854-9A6B-2CCE0243CF4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69571" y="1744785"/>
                <a:ext cx="3546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F294634-6CEF-4E01-9F04-0577DCBF70F1}"/>
                  </a:ext>
                </a:extLst>
              </p14:cNvPr>
              <p14:cNvContentPartPr/>
              <p14:nvPr/>
            </p14:nvContentPartPr>
            <p14:xfrm>
              <a:off x="7477731" y="2099745"/>
              <a:ext cx="247680" cy="199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F294634-6CEF-4E01-9F04-0577DCBF70F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60091" y="2063745"/>
                <a:ext cx="2833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8CD47EA-BD5F-4653-B220-76CBE746B754}"/>
                  </a:ext>
                </a:extLst>
              </p14:cNvPr>
              <p14:cNvContentPartPr/>
              <p14:nvPr/>
            </p14:nvContentPartPr>
            <p14:xfrm>
              <a:off x="7803531" y="1869345"/>
              <a:ext cx="455040" cy="441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8CD47EA-BD5F-4653-B220-76CBE746B75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85891" y="1833705"/>
                <a:ext cx="4906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F93F548-EE4A-4821-B4F8-DFA701148572}"/>
                  </a:ext>
                </a:extLst>
              </p14:cNvPr>
              <p14:cNvContentPartPr/>
              <p14:nvPr/>
            </p14:nvContentPartPr>
            <p14:xfrm>
              <a:off x="9296451" y="1448505"/>
              <a:ext cx="247320" cy="580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F93F548-EE4A-4821-B4F8-DFA70114857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78451" y="1412505"/>
                <a:ext cx="2829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7189B3-458A-4118-B73D-39B0B8E2E98B}"/>
                  </a:ext>
                </a:extLst>
              </p14:cNvPr>
              <p14:cNvContentPartPr/>
              <p14:nvPr/>
            </p14:nvContentPartPr>
            <p14:xfrm>
              <a:off x="9695691" y="1737225"/>
              <a:ext cx="399240" cy="430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7189B3-458A-4118-B73D-39B0B8E2E98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677691" y="1701585"/>
                <a:ext cx="4348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D781FE1-5A22-4D59-904E-63B0AF6D82CD}"/>
                  </a:ext>
                </a:extLst>
              </p14:cNvPr>
              <p14:cNvContentPartPr/>
              <p14:nvPr/>
            </p14:nvContentPartPr>
            <p14:xfrm>
              <a:off x="10003851" y="1570905"/>
              <a:ext cx="395280" cy="219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D781FE1-5A22-4D59-904E-63B0AF6D82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985851" y="1534905"/>
                <a:ext cx="430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D395B7F-64E9-4F3E-9E64-9807BB0B243C}"/>
                  </a:ext>
                </a:extLst>
              </p14:cNvPr>
              <p14:cNvContentPartPr/>
              <p14:nvPr/>
            </p14:nvContentPartPr>
            <p14:xfrm>
              <a:off x="10257291" y="4824945"/>
              <a:ext cx="243360" cy="323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D395B7F-64E9-4F3E-9E64-9807BB0B24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39651" y="4789305"/>
                <a:ext cx="279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524FB5C-84AC-48B6-B833-992E87472E58}"/>
                  </a:ext>
                </a:extLst>
              </p14:cNvPr>
              <p14:cNvContentPartPr/>
              <p14:nvPr/>
            </p14:nvContentPartPr>
            <p14:xfrm>
              <a:off x="10229931" y="4660785"/>
              <a:ext cx="290160" cy="210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524FB5C-84AC-48B6-B833-992E87472E5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212291" y="4624785"/>
                <a:ext cx="3258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1B49F87-F79F-4BD8-9D2E-CE357E773CCD}"/>
                  </a:ext>
                </a:extLst>
              </p14:cNvPr>
              <p14:cNvContentPartPr/>
              <p14:nvPr/>
            </p14:nvContentPartPr>
            <p14:xfrm>
              <a:off x="10700811" y="5006385"/>
              <a:ext cx="243360" cy="268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1B49F87-F79F-4BD8-9D2E-CE357E773CC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83171" y="4970745"/>
                <a:ext cx="279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51F767-4007-4109-A00E-55ADA0E202CC}"/>
                  </a:ext>
                </a:extLst>
              </p14:cNvPr>
              <p14:cNvContentPartPr/>
              <p14:nvPr/>
            </p14:nvContentPartPr>
            <p14:xfrm>
              <a:off x="10963251" y="4951665"/>
              <a:ext cx="299160" cy="254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51F767-4007-4109-A00E-55ADA0E202C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945611" y="4916025"/>
                <a:ext cx="334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68D7B64-5123-45FD-8BD7-493216320B7B}"/>
                  </a:ext>
                </a:extLst>
              </p14:cNvPr>
              <p14:cNvContentPartPr/>
              <p14:nvPr/>
            </p14:nvContentPartPr>
            <p14:xfrm>
              <a:off x="7865091" y="5063625"/>
              <a:ext cx="246240" cy="642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68D7B64-5123-45FD-8BD7-493216320B7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47451" y="5027625"/>
                <a:ext cx="28188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D755E4C-8206-47E5-9434-B6F228EEBFAD}"/>
                  </a:ext>
                </a:extLst>
              </p14:cNvPr>
              <p14:cNvContentPartPr/>
              <p14:nvPr/>
            </p14:nvContentPartPr>
            <p14:xfrm>
              <a:off x="8093331" y="5321025"/>
              <a:ext cx="227160" cy="310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D755E4C-8206-47E5-9434-B6F228EEBFA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075691" y="5285025"/>
                <a:ext cx="262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A8FEF6-B419-4945-9386-EF217E9EB320}"/>
                  </a:ext>
                </a:extLst>
              </p14:cNvPr>
              <p14:cNvContentPartPr/>
              <p14:nvPr/>
            </p14:nvContentPartPr>
            <p14:xfrm>
              <a:off x="8310771" y="5124825"/>
              <a:ext cx="288000" cy="358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A8FEF6-B419-4945-9386-EF217E9EB32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92771" y="5089185"/>
                <a:ext cx="3236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F010BF5-C0CD-4A50-88E3-F3034A26C0DA}"/>
                  </a:ext>
                </a:extLst>
              </p14:cNvPr>
              <p14:cNvContentPartPr/>
              <p14:nvPr/>
            </p14:nvContentPartPr>
            <p14:xfrm>
              <a:off x="4779891" y="5585625"/>
              <a:ext cx="136800" cy="382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F010BF5-C0CD-4A50-88E3-F3034A26C0D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761891" y="5549985"/>
                <a:ext cx="1724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09D3CD4-FD44-49AD-93F4-26D7D29B82BB}"/>
                  </a:ext>
                </a:extLst>
              </p14:cNvPr>
              <p14:cNvContentPartPr/>
              <p14:nvPr/>
            </p14:nvContentPartPr>
            <p14:xfrm>
              <a:off x="4806891" y="5455665"/>
              <a:ext cx="93240" cy="224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09D3CD4-FD44-49AD-93F4-26D7D29B82B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789251" y="5419665"/>
                <a:ext cx="128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C595E73-8A77-4BA4-A11A-5AEF1E01520D}"/>
                  </a:ext>
                </a:extLst>
              </p14:cNvPr>
              <p14:cNvContentPartPr/>
              <p14:nvPr/>
            </p14:nvContentPartPr>
            <p14:xfrm>
              <a:off x="4958091" y="5745465"/>
              <a:ext cx="200880" cy="264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C595E73-8A77-4BA4-A11A-5AEF1E01520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40451" y="5709825"/>
                <a:ext cx="2365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9913259-FBDA-4277-9398-E29A42C8BDA5}"/>
                  </a:ext>
                </a:extLst>
              </p14:cNvPr>
              <p14:cNvContentPartPr/>
              <p14:nvPr/>
            </p14:nvContentPartPr>
            <p14:xfrm>
              <a:off x="5295771" y="5685345"/>
              <a:ext cx="25920" cy="108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9913259-FBDA-4277-9398-E29A42C8BDA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278131" y="5649345"/>
                <a:ext cx="61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82143B3-C772-48D6-858A-326711BE8F09}"/>
                  </a:ext>
                </a:extLst>
              </p14:cNvPr>
              <p14:cNvContentPartPr/>
              <p14:nvPr/>
            </p14:nvContentPartPr>
            <p14:xfrm>
              <a:off x="2267091" y="5683545"/>
              <a:ext cx="122400" cy="415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82143B3-C772-48D6-858A-326711BE8F0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49451" y="5647545"/>
                <a:ext cx="1580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31B1D96-307C-48CD-825C-3EEC0751ADB0}"/>
                  </a:ext>
                </a:extLst>
              </p14:cNvPr>
              <p14:cNvContentPartPr/>
              <p14:nvPr/>
            </p14:nvContentPartPr>
            <p14:xfrm>
              <a:off x="2289771" y="5530185"/>
              <a:ext cx="183240" cy="264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31B1D96-307C-48CD-825C-3EEC0751ADB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271771" y="5494185"/>
                <a:ext cx="2188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127193-B8BD-4F5D-9BB5-056480CB2648}"/>
                  </a:ext>
                </a:extLst>
              </p14:cNvPr>
              <p14:cNvContentPartPr/>
              <p14:nvPr/>
            </p14:nvContentPartPr>
            <p14:xfrm>
              <a:off x="2452851" y="5920785"/>
              <a:ext cx="69480" cy="213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127193-B8BD-4F5D-9BB5-056480CB264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435211" y="5884785"/>
                <a:ext cx="1051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49B76D8-CC46-41E8-8BE7-FE9533F39E6F}"/>
                  </a:ext>
                </a:extLst>
              </p14:cNvPr>
              <p14:cNvContentPartPr/>
              <p14:nvPr/>
            </p14:nvContentPartPr>
            <p14:xfrm>
              <a:off x="2549691" y="5868945"/>
              <a:ext cx="168480" cy="196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49B76D8-CC46-41E8-8BE7-FE9533F39E6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532051" y="5832945"/>
                <a:ext cx="2041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5469114-0713-4AA4-84BE-492E5DBF3E4D}"/>
                  </a:ext>
                </a:extLst>
              </p14:cNvPr>
              <p14:cNvContentPartPr/>
              <p14:nvPr/>
            </p14:nvContentPartPr>
            <p14:xfrm>
              <a:off x="244251" y="6258825"/>
              <a:ext cx="284760" cy="436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5469114-0713-4AA4-84BE-492E5DBF3E4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26251" y="6222825"/>
                <a:ext cx="3204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BD0FBDD-3BBB-4A2B-8973-9A60F652E784}"/>
                  </a:ext>
                </a:extLst>
              </p14:cNvPr>
              <p14:cNvContentPartPr/>
              <p14:nvPr/>
            </p14:nvContentPartPr>
            <p14:xfrm>
              <a:off x="162891" y="5956425"/>
              <a:ext cx="444960" cy="469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BD0FBDD-3BBB-4A2B-8973-9A60F652E78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44891" y="5920425"/>
                <a:ext cx="4806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EA4D45F-4251-435C-B56E-839B8AFBE226}"/>
                  </a:ext>
                </a:extLst>
              </p14:cNvPr>
              <p14:cNvContentPartPr/>
              <p14:nvPr/>
            </p14:nvContentPartPr>
            <p14:xfrm>
              <a:off x="613971" y="6375105"/>
              <a:ext cx="428400" cy="312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EA4D45F-4251-435C-B56E-839B8AFBE22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95971" y="6339465"/>
                <a:ext cx="4640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EAB1360-5A50-4331-922E-7108C0785945}"/>
                  </a:ext>
                </a:extLst>
              </p14:cNvPr>
              <p14:cNvContentPartPr/>
              <p14:nvPr/>
            </p14:nvContentPartPr>
            <p14:xfrm>
              <a:off x="3534291" y="6256305"/>
              <a:ext cx="220320" cy="478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EAB1360-5A50-4331-922E-7108C078594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516291" y="6220665"/>
                <a:ext cx="2559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D98701-257D-4DBA-979A-63937E91FA83}"/>
                  </a:ext>
                </a:extLst>
              </p14:cNvPr>
              <p14:cNvContentPartPr/>
              <p14:nvPr/>
            </p14:nvContentPartPr>
            <p14:xfrm>
              <a:off x="3919851" y="6596145"/>
              <a:ext cx="52200" cy="142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D98701-257D-4DBA-979A-63937E91FA8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01851" y="6560505"/>
                <a:ext cx="87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C138957-E0FE-46AE-884F-91EB63FD89A5}"/>
                  </a:ext>
                </a:extLst>
              </p14:cNvPr>
              <p14:cNvContentPartPr/>
              <p14:nvPr/>
            </p14:nvContentPartPr>
            <p14:xfrm>
              <a:off x="4019571" y="6518025"/>
              <a:ext cx="116280" cy="163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C138957-E0FE-46AE-884F-91EB63FD89A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001571" y="6482385"/>
                <a:ext cx="151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5F976D8-B885-4E8A-A2BD-B070446FFB61}"/>
                  </a:ext>
                </a:extLst>
              </p14:cNvPr>
              <p14:cNvContentPartPr/>
              <p14:nvPr/>
            </p14:nvContentPartPr>
            <p14:xfrm>
              <a:off x="6608691" y="6345945"/>
              <a:ext cx="204120" cy="387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5F976D8-B885-4E8A-A2BD-B070446FFB6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591051" y="6310305"/>
                <a:ext cx="2397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30CD8F2-CAD3-423A-BCE3-8932C894664B}"/>
                  </a:ext>
                </a:extLst>
              </p14:cNvPr>
              <p14:cNvContentPartPr/>
              <p14:nvPr/>
            </p14:nvContentPartPr>
            <p14:xfrm>
              <a:off x="6627051" y="6279345"/>
              <a:ext cx="219960" cy="294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30CD8F2-CAD3-423A-BCE3-8932C894664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609051" y="6243705"/>
                <a:ext cx="2556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4D05BC3-0671-4747-B5DD-C7A5A44FD0B9}"/>
                  </a:ext>
                </a:extLst>
              </p14:cNvPr>
              <p14:cNvContentPartPr/>
              <p14:nvPr/>
            </p14:nvContentPartPr>
            <p14:xfrm>
              <a:off x="6970851" y="6536745"/>
              <a:ext cx="181800" cy="283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4D05BC3-0671-4747-B5DD-C7A5A44FD0B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952851" y="6501105"/>
                <a:ext cx="2174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FB398CD-3A18-42F7-A6DE-E8F7C846BCE3}"/>
                  </a:ext>
                </a:extLst>
              </p14:cNvPr>
              <p14:cNvContentPartPr/>
              <p14:nvPr/>
            </p14:nvContentPartPr>
            <p14:xfrm>
              <a:off x="7251291" y="6516025"/>
              <a:ext cx="278640" cy="175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FB398CD-3A18-42F7-A6DE-E8F7C846BCE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33651" y="6480385"/>
                <a:ext cx="314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55B0169-1F99-46A9-9EC2-FC7282A3202E}"/>
                  </a:ext>
                </a:extLst>
              </p14:cNvPr>
              <p14:cNvContentPartPr/>
              <p14:nvPr/>
            </p14:nvContentPartPr>
            <p14:xfrm>
              <a:off x="9297531" y="5811865"/>
              <a:ext cx="216000" cy="468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55B0169-1F99-46A9-9EC2-FC7282A3202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279891" y="5776225"/>
                <a:ext cx="2516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D047B26-AC4B-4AE8-A6CF-C585676A6805}"/>
                  </a:ext>
                </a:extLst>
              </p14:cNvPr>
              <p14:cNvContentPartPr/>
              <p14:nvPr/>
            </p14:nvContentPartPr>
            <p14:xfrm>
              <a:off x="9315531" y="5819425"/>
              <a:ext cx="324360" cy="183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D047B26-AC4B-4AE8-A6CF-C585676A680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97891" y="5783785"/>
                <a:ext cx="360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FB934B-7FB2-455A-AF9B-384392A19B59}"/>
                  </a:ext>
                </a:extLst>
              </p14:cNvPr>
              <p14:cNvContentPartPr/>
              <p14:nvPr/>
            </p14:nvContentPartPr>
            <p14:xfrm>
              <a:off x="9687051" y="6046225"/>
              <a:ext cx="316440" cy="352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FB934B-7FB2-455A-AF9B-384392A19B5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669051" y="6010225"/>
                <a:ext cx="3520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8E197C3-7582-4CF2-ABE3-AC960D318E5F}"/>
                  </a:ext>
                </a:extLst>
              </p14:cNvPr>
              <p14:cNvContentPartPr/>
              <p14:nvPr/>
            </p14:nvContentPartPr>
            <p14:xfrm>
              <a:off x="10057851" y="5983585"/>
              <a:ext cx="272880" cy="315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8E197C3-7582-4CF2-ABE3-AC960D318E5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40211" y="5947585"/>
                <a:ext cx="308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CCDFE76-E210-49F2-BA12-EF7C53DD76CC}"/>
                  </a:ext>
                </a:extLst>
              </p14:cNvPr>
              <p14:cNvContentPartPr/>
              <p14:nvPr/>
            </p14:nvContentPartPr>
            <p14:xfrm>
              <a:off x="1223091" y="2062465"/>
              <a:ext cx="2718360" cy="1613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CCDFE76-E210-49F2-BA12-EF7C53DD76C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205451" y="2026825"/>
                <a:ext cx="2754000" cy="16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8298533-2961-4439-8044-891957539939}"/>
                  </a:ext>
                </a:extLst>
              </p14:cNvPr>
              <p14:cNvContentPartPr/>
              <p14:nvPr/>
            </p14:nvContentPartPr>
            <p14:xfrm>
              <a:off x="1879371" y="4173145"/>
              <a:ext cx="1497600" cy="627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8298533-2961-4439-8044-89195753993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861371" y="4137505"/>
                <a:ext cx="1533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4B40BB1-D89D-49BA-A9E4-3B23C2618DE1}"/>
                  </a:ext>
                </a:extLst>
              </p14:cNvPr>
              <p14:cNvContentPartPr/>
              <p14:nvPr/>
            </p14:nvContentPartPr>
            <p14:xfrm>
              <a:off x="3982491" y="1705705"/>
              <a:ext cx="2756520" cy="1200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4B40BB1-D89D-49BA-A9E4-3B23C2618DE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964491" y="1670065"/>
                <a:ext cx="279216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3D6C75D-AC50-45FD-83C1-B10EA0690B21}"/>
                  </a:ext>
                </a:extLst>
              </p14:cNvPr>
              <p14:cNvContentPartPr/>
              <p14:nvPr/>
            </p14:nvContentPartPr>
            <p14:xfrm>
              <a:off x="4645611" y="3956065"/>
              <a:ext cx="1619640" cy="880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3D6C75D-AC50-45FD-83C1-B10EA0690B2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627611" y="3920065"/>
                <a:ext cx="165528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A715B84-D725-47A9-A637-25496664678B}"/>
                  </a:ext>
                </a:extLst>
              </p14:cNvPr>
              <p14:cNvContentPartPr/>
              <p14:nvPr/>
            </p14:nvContentPartPr>
            <p14:xfrm>
              <a:off x="6906771" y="1903345"/>
              <a:ext cx="1901880" cy="1029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A715B84-D725-47A9-A637-25496664678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89131" y="1867345"/>
                <a:ext cx="193752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2A08304-EEEE-4031-BC4D-7BE83D497FFE}"/>
                  </a:ext>
                </a:extLst>
              </p14:cNvPr>
              <p14:cNvContentPartPr/>
              <p14:nvPr/>
            </p14:nvContentPartPr>
            <p14:xfrm>
              <a:off x="7208451" y="3856345"/>
              <a:ext cx="1391760" cy="1209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2A08304-EEEE-4031-BC4D-7BE83D497FF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190451" y="3820705"/>
                <a:ext cx="1427400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6CEC704-8E83-41DF-8EBD-C82B4B421846}"/>
                  </a:ext>
                </a:extLst>
              </p14:cNvPr>
              <p14:cNvContentPartPr/>
              <p14:nvPr/>
            </p14:nvContentPartPr>
            <p14:xfrm>
              <a:off x="8935371" y="1511305"/>
              <a:ext cx="1883160" cy="1077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6CEC704-8E83-41DF-8EBD-C82B4B42184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17731" y="1475665"/>
                <a:ext cx="191880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E22013F-3D5A-432E-AC82-A2CC103A3249}"/>
                  </a:ext>
                </a:extLst>
              </p14:cNvPr>
              <p14:cNvContentPartPr/>
              <p14:nvPr/>
            </p14:nvContentPartPr>
            <p14:xfrm>
              <a:off x="9417411" y="3490585"/>
              <a:ext cx="1538640" cy="6588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E22013F-3D5A-432E-AC82-A2CC103A324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399411" y="3454945"/>
                <a:ext cx="15742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A0F6B81-F643-481F-A31A-EEF8977BCB57}"/>
                  </a:ext>
                </a:extLst>
              </p14:cNvPr>
              <p14:cNvContentPartPr/>
              <p14:nvPr/>
            </p14:nvContentPartPr>
            <p14:xfrm>
              <a:off x="515691" y="5223625"/>
              <a:ext cx="788760" cy="785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A0F6B81-F643-481F-A31A-EEF8977BCB5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97691" y="5187625"/>
                <a:ext cx="8244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235E8E8-4219-440B-ADA7-7CA0BB2066B5}"/>
                  </a:ext>
                </a:extLst>
              </p14:cNvPr>
              <p14:cNvContentPartPr/>
              <p14:nvPr/>
            </p14:nvContentPartPr>
            <p14:xfrm>
              <a:off x="760131" y="5386345"/>
              <a:ext cx="753120" cy="408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235E8E8-4219-440B-ADA7-7CA0BB2066B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42491" y="5350345"/>
                <a:ext cx="7887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A3EB9E-7328-42C2-8B03-2BBF1D6C5C3F}"/>
                  </a:ext>
                </a:extLst>
              </p14:cNvPr>
              <p14:cNvContentPartPr/>
              <p14:nvPr/>
            </p14:nvContentPartPr>
            <p14:xfrm>
              <a:off x="3793131" y="5838865"/>
              <a:ext cx="321840" cy="189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A3EB9E-7328-42C2-8B03-2BBF1D6C5C3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775131" y="5803225"/>
                <a:ext cx="3574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33A86E2-6621-4D3A-9515-AE43C1D68DD0}"/>
                  </a:ext>
                </a:extLst>
              </p14:cNvPr>
              <p14:cNvContentPartPr/>
              <p14:nvPr/>
            </p14:nvContentPartPr>
            <p14:xfrm>
              <a:off x="3856491" y="5567785"/>
              <a:ext cx="689040" cy="361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33A86E2-6621-4D3A-9515-AE43C1D68DD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838851" y="5531785"/>
                <a:ext cx="7246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EE09976-D3BA-44B8-BFB0-FC5F30970492}"/>
                  </a:ext>
                </a:extLst>
              </p14:cNvPr>
              <p14:cNvContentPartPr/>
              <p14:nvPr/>
            </p14:nvContentPartPr>
            <p14:xfrm>
              <a:off x="7015851" y="5721505"/>
              <a:ext cx="280080" cy="203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EE09976-D3BA-44B8-BFB0-FC5F3097049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998211" y="5685505"/>
                <a:ext cx="315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54E8613-63CF-4D73-832E-D1B103228769}"/>
                  </a:ext>
                </a:extLst>
              </p14:cNvPr>
              <p14:cNvContentPartPr/>
              <p14:nvPr/>
            </p14:nvContentPartPr>
            <p14:xfrm>
              <a:off x="6970851" y="5440705"/>
              <a:ext cx="378360" cy="257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54E8613-63CF-4D73-832E-D1B10322876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952851" y="5405065"/>
                <a:ext cx="4140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189A18-7C44-4E33-823F-D1468E14717F}"/>
                  </a:ext>
                </a:extLst>
              </p14:cNvPr>
              <p14:cNvContentPartPr/>
              <p14:nvPr/>
            </p14:nvContentPartPr>
            <p14:xfrm>
              <a:off x="9424251" y="5377345"/>
              <a:ext cx="380520" cy="101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189A18-7C44-4E33-823F-D1468E14717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406251" y="5341345"/>
                <a:ext cx="416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53DC820-998F-4F83-8906-B7F6AF1A40A7}"/>
                  </a:ext>
                </a:extLst>
              </p14:cNvPr>
              <p14:cNvContentPartPr/>
              <p14:nvPr/>
            </p14:nvContentPartPr>
            <p14:xfrm>
              <a:off x="9478611" y="5114905"/>
              <a:ext cx="377640" cy="73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53DC820-998F-4F83-8906-B7F6AF1A40A7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460611" y="5079265"/>
                <a:ext cx="41328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279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784B7B-C4A3-45BD-A949-CFAC5A6F98E8}"/>
                  </a:ext>
                </a:extLst>
              </p14:cNvPr>
              <p14:cNvContentPartPr/>
              <p14:nvPr/>
            </p14:nvContentPartPr>
            <p14:xfrm>
              <a:off x="914211" y="1185705"/>
              <a:ext cx="500400" cy="86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784B7B-C4A3-45BD-A949-CFAC5A6F9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211" y="1149705"/>
                <a:ext cx="53604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3D53E-5E64-4743-947B-10584ABFD459}"/>
                  </a:ext>
                </a:extLst>
              </p14:cNvPr>
              <p14:cNvContentPartPr/>
              <p14:nvPr/>
            </p14:nvContentPartPr>
            <p14:xfrm>
              <a:off x="877851" y="894465"/>
              <a:ext cx="572760" cy="62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3D53E-5E64-4743-947B-10584ABFD4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211" y="858825"/>
                <a:ext cx="6084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9ADB6F-60F7-415A-9023-5492143F6047}"/>
                  </a:ext>
                </a:extLst>
              </p14:cNvPr>
              <p14:cNvContentPartPr/>
              <p14:nvPr/>
            </p14:nvContentPartPr>
            <p14:xfrm>
              <a:off x="1510011" y="1283985"/>
              <a:ext cx="771480" cy="70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9ADB6F-60F7-415A-9023-5492143F60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2011" y="1248345"/>
                <a:ext cx="80712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7D6639-918B-4477-B6FD-C3FAC3558D1F}"/>
                  </a:ext>
                </a:extLst>
              </p14:cNvPr>
              <p14:cNvContentPartPr/>
              <p14:nvPr/>
            </p14:nvContentPartPr>
            <p14:xfrm>
              <a:off x="1765251" y="2579985"/>
              <a:ext cx="699840" cy="84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7D6639-918B-4477-B6FD-C3FAC3558D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7251" y="2544345"/>
                <a:ext cx="73548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1E3C8C-ED43-49B2-981E-8847BD42B4AD}"/>
                  </a:ext>
                </a:extLst>
              </p14:cNvPr>
              <p14:cNvContentPartPr/>
              <p14:nvPr/>
            </p14:nvContentPartPr>
            <p14:xfrm>
              <a:off x="1855611" y="2377305"/>
              <a:ext cx="565920" cy="54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1E3C8C-ED43-49B2-981E-8847BD42B4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7611" y="2341665"/>
                <a:ext cx="6015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B81CE9-2FF1-43BA-8271-F06F98A43257}"/>
                  </a:ext>
                </a:extLst>
              </p14:cNvPr>
              <p14:cNvContentPartPr/>
              <p14:nvPr/>
            </p14:nvContentPartPr>
            <p14:xfrm>
              <a:off x="2597931" y="3014505"/>
              <a:ext cx="312120" cy="29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B81CE9-2FF1-43BA-8271-F06F98A432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0291" y="2978865"/>
                <a:ext cx="3477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4B980E-676C-4BD2-B7FE-3836F7601361}"/>
                  </a:ext>
                </a:extLst>
              </p14:cNvPr>
              <p14:cNvContentPartPr/>
              <p14:nvPr/>
            </p14:nvContentPartPr>
            <p14:xfrm>
              <a:off x="2851731" y="2960145"/>
              <a:ext cx="263880" cy="26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4B980E-676C-4BD2-B7FE-3836F76013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3731" y="2924505"/>
                <a:ext cx="299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E801C2-0A96-45D0-BE17-86DDD293A5EA}"/>
                  </a:ext>
                </a:extLst>
              </p14:cNvPr>
              <p14:cNvContentPartPr/>
              <p14:nvPr/>
            </p14:nvContentPartPr>
            <p14:xfrm>
              <a:off x="2452851" y="3847545"/>
              <a:ext cx="648360" cy="73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E801C2-0A96-45D0-BE17-86DDD293A5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211" y="3811545"/>
                <a:ext cx="68400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21939A-30E6-4000-AAD1-37042A7A5E3C}"/>
                  </a:ext>
                </a:extLst>
              </p14:cNvPr>
              <p14:cNvContentPartPr/>
              <p14:nvPr/>
            </p14:nvContentPartPr>
            <p14:xfrm>
              <a:off x="2534931" y="3647025"/>
              <a:ext cx="498240" cy="33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21939A-30E6-4000-AAD1-37042A7A5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6931" y="3611025"/>
                <a:ext cx="533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719543-D23A-4EEF-96FB-13277BD864BF}"/>
                  </a:ext>
                </a:extLst>
              </p14:cNvPr>
              <p14:cNvContentPartPr/>
              <p14:nvPr/>
            </p14:nvContentPartPr>
            <p14:xfrm>
              <a:off x="2878731" y="4108185"/>
              <a:ext cx="793080" cy="37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719543-D23A-4EEF-96FB-13277BD864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0731" y="4072185"/>
                <a:ext cx="8287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E38BF2-410A-4A09-BCCE-AEA87B7D84EF}"/>
                  </a:ext>
                </a:extLst>
              </p14:cNvPr>
              <p14:cNvContentPartPr/>
              <p14:nvPr/>
            </p14:nvContentPartPr>
            <p14:xfrm>
              <a:off x="3612051" y="3919905"/>
              <a:ext cx="582840" cy="31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E38BF2-410A-4A09-BCCE-AEA87B7D84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4051" y="3884265"/>
                <a:ext cx="6184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5CFFA2-E72E-4E56-A8B0-625E03E0DA41}"/>
                  </a:ext>
                </a:extLst>
              </p14:cNvPr>
              <p14:cNvContentPartPr/>
              <p14:nvPr/>
            </p14:nvContentPartPr>
            <p14:xfrm>
              <a:off x="3385611" y="4942665"/>
              <a:ext cx="702360" cy="83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5CFFA2-E72E-4E56-A8B0-625E03E0DA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7971" y="4907025"/>
                <a:ext cx="7380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ECEBEE-E567-455B-94E5-0E700301B81A}"/>
                  </a:ext>
                </a:extLst>
              </p14:cNvPr>
              <p14:cNvContentPartPr/>
              <p14:nvPr/>
            </p14:nvContentPartPr>
            <p14:xfrm>
              <a:off x="3430971" y="4745025"/>
              <a:ext cx="399960" cy="40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ECEBEE-E567-455B-94E5-0E700301B8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12971" y="4709025"/>
                <a:ext cx="4356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B9930F-EA58-4E3E-B51B-A67DE69D3A74}"/>
                  </a:ext>
                </a:extLst>
              </p14:cNvPr>
              <p14:cNvContentPartPr/>
              <p14:nvPr/>
            </p14:nvContentPartPr>
            <p14:xfrm>
              <a:off x="3901851" y="5132385"/>
              <a:ext cx="500040" cy="42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B9930F-EA58-4E3E-B51B-A67DE69D3A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3851" y="5096745"/>
                <a:ext cx="5356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67D3E3-DFFE-4BA1-98E4-E254597E6557}"/>
                  </a:ext>
                </a:extLst>
              </p14:cNvPr>
              <p14:cNvContentPartPr/>
              <p14:nvPr/>
            </p14:nvContentPartPr>
            <p14:xfrm>
              <a:off x="4345371" y="4958145"/>
              <a:ext cx="393120" cy="38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67D3E3-DFFE-4BA1-98E4-E254597E65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7371" y="4922145"/>
                <a:ext cx="4287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06AB34-B15E-47DA-9C6D-A161BA01E3F8}"/>
                  </a:ext>
                </a:extLst>
              </p14:cNvPr>
              <p14:cNvContentPartPr/>
              <p14:nvPr/>
            </p14:nvContentPartPr>
            <p14:xfrm>
              <a:off x="472851" y="393345"/>
              <a:ext cx="4904640" cy="614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06AB34-B15E-47DA-9C6D-A161BA01E3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211" y="357705"/>
                <a:ext cx="4940280" cy="62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108A7F-9D41-442D-A324-BB22D9C59988}"/>
                  </a:ext>
                </a:extLst>
              </p14:cNvPr>
              <p14:cNvContentPartPr/>
              <p14:nvPr/>
            </p14:nvContentPartPr>
            <p14:xfrm>
              <a:off x="5323131" y="620145"/>
              <a:ext cx="434160" cy="38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108A7F-9D41-442D-A324-BB22D9C599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5491" y="584505"/>
                <a:ext cx="469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9FCC53-C923-4B35-AD6F-0C68B13B4DB9}"/>
                  </a:ext>
                </a:extLst>
              </p14:cNvPr>
              <p14:cNvContentPartPr/>
              <p14:nvPr/>
            </p14:nvContentPartPr>
            <p14:xfrm>
              <a:off x="5241771" y="378585"/>
              <a:ext cx="960840" cy="746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9FCC53-C923-4B35-AD6F-0C68B13B4D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23771" y="342585"/>
                <a:ext cx="9964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7917D0-F81A-4069-B704-39982CD7FEE5}"/>
                  </a:ext>
                </a:extLst>
              </p14:cNvPr>
              <p14:cNvContentPartPr/>
              <p14:nvPr/>
            </p14:nvContentPartPr>
            <p14:xfrm>
              <a:off x="6219171" y="579105"/>
              <a:ext cx="145080" cy="110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7917D0-F81A-4069-B704-39982CD7FE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1531" y="543105"/>
                <a:ext cx="1807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07C2ED3-8DB8-459E-B62F-3EE60EE0E8D7}"/>
                  </a:ext>
                </a:extLst>
              </p14:cNvPr>
              <p14:cNvContentPartPr/>
              <p14:nvPr/>
            </p14:nvContentPartPr>
            <p14:xfrm>
              <a:off x="6078051" y="504945"/>
              <a:ext cx="5760" cy="11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07C2ED3-8DB8-459E-B62F-3EE60EE0E8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0051" y="469305"/>
                <a:ext cx="414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DBFCC3-D0D4-4290-8ABF-71885759C5AF}"/>
                  </a:ext>
                </a:extLst>
              </p14:cNvPr>
              <p14:cNvContentPartPr/>
              <p14:nvPr/>
            </p14:nvContentPartPr>
            <p14:xfrm>
              <a:off x="6137811" y="333945"/>
              <a:ext cx="492120" cy="340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DBFCC3-D0D4-4290-8ABF-71885759C5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20171" y="298305"/>
                <a:ext cx="5277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037358-824F-45D1-87DE-CB874567C163}"/>
                  </a:ext>
                </a:extLst>
              </p14:cNvPr>
              <p14:cNvContentPartPr/>
              <p14:nvPr/>
            </p14:nvContentPartPr>
            <p14:xfrm>
              <a:off x="6563691" y="316665"/>
              <a:ext cx="317160" cy="29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037358-824F-45D1-87DE-CB874567C1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45691" y="280665"/>
                <a:ext cx="3528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E00709-8777-420F-8602-017F95092277}"/>
                  </a:ext>
                </a:extLst>
              </p14:cNvPr>
              <p14:cNvContentPartPr/>
              <p14:nvPr/>
            </p14:nvContentPartPr>
            <p14:xfrm>
              <a:off x="6771771" y="289305"/>
              <a:ext cx="428400" cy="245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E00709-8777-420F-8602-017F950922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53771" y="253665"/>
                <a:ext cx="464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9920E2-3517-4012-A231-A0451C654327}"/>
                  </a:ext>
                </a:extLst>
              </p14:cNvPr>
              <p14:cNvContentPartPr/>
              <p14:nvPr/>
            </p14:nvContentPartPr>
            <p14:xfrm>
              <a:off x="6744411" y="391185"/>
              <a:ext cx="17640" cy="1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9920E2-3517-4012-A231-A0451C6543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6771" y="355185"/>
                <a:ext cx="532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EB041B-2A91-4B99-A867-C4526D7FC102}"/>
                  </a:ext>
                </a:extLst>
              </p14:cNvPr>
              <p14:cNvContentPartPr/>
              <p14:nvPr/>
            </p14:nvContentPartPr>
            <p14:xfrm>
              <a:off x="5549211" y="845145"/>
              <a:ext cx="1263600" cy="657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EB041B-2A91-4B99-A867-C4526D7FC1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1571" y="809145"/>
                <a:ext cx="129924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E05D6DC-92EE-43A2-A550-FBEA69470F97}"/>
                  </a:ext>
                </a:extLst>
              </p14:cNvPr>
              <p14:cNvContentPartPr/>
              <p14:nvPr/>
            </p14:nvContentPartPr>
            <p14:xfrm>
              <a:off x="5703291" y="1710585"/>
              <a:ext cx="591840" cy="513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E05D6DC-92EE-43A2-A550-FBEA69470F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85651" y="1674585"/>
                <a:ext cx="62748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A2837C-6796-4BF2-B02D-F56220E3D6C2}"/>
                  </a:ext>
                </a:extLst>
              </p14:cNvPr>
              <p14:cNvContentPartPr/>
              <p14:nvPr/>
            </p14:nvContentPartPr>
            <p14:xfrm>
              <a:off x="5703291" y="1504665"/>
              <a:ext cx="719640" cy="417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A2837C-6796-4BF2-B02D-F56220E3D6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85651" y="1469025"/>
                <a:ext cx="7552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D74F6F-61A3-4DE0-B8B3-D2E249D109C7}"/>
                  </a:ext>
                </a:extLst>
              </p14:cNvPr>
              <p14:cNvContentPartPr/>
              <p14:nvPr/>
            </p14:nvContentPartPr>
            <p14:xfrm>
              <a:off x="6497091" y="1829745"/>
              <a:ext cx="305640" cy="336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D74F6F-61A3-4DE0-B8B3-D2E249D109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79091" y="1793745"/>
                <a:ext cx="3412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3A9509-6FB0-4A9C-AED5-BFAB87D58F54}"/>
                  </a:ext>
                </a:extLst>
              </p14:cNvPr>
              <p14:cNvContentPartPr/>
              <p14:nvPr/>
            </p14:nvContentPartPr>
            <p14:xfrm>
              <a:off x="6853131" y="1574865"/>
              <a:ext cx="260280" cy="26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3A9509-6FB0-4A9C-AED5-BFAB87D58F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35131" y="1539225"/>
                <a:ext cx="2959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E5C24D-B627-4FCC-8651-F87C8898B841}"/>
                  </a:ext>
                </a:extLst>
              </p14:cNvPr>
              <p14:cNvContentPartPr/>
              <p14:nvPr/>
            </p14:nvContentPartPr>
            <p14:xfrm>
              <a:off x="6537411" y="2712825"/>
              <a:ext cx="481320" cy="540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E5C24D-B627-4FCC-8651-F87C8898B8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19411" y="2677185"/>
                <a:ext cx="5169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C72E63-D11E-4F7E-A44D-B26FC1367679}"/>
                  </a:ext>
                </a:extLst>
              </p14:cNvPr>
              <p14:cNvContentPartPr/>
              <p14:nvPr/>
            </p14:nvContentPartPr>
            <p14:xfrm>
              <a:off x="6554331" y="2478825"/>
              <a:ext cx="433440" cy="41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C72E63-D11E-4F7E-A44D-B26FC13676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6331" y="2443185"/>
                <a:ext cx="4690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A579D4-406B-4DE6-9FB1-6A543F93A0FC}"/>
                  </a:ext>
                </a:extLst>
              </p14:cNvPr>
              <p14:cNvContentPartPr/>
              <p14:nvPr/>
            </p14:nvContentPartPr>
            <p14:xfrm>
              <a:off x="7006851" y="2887785"/>
              <a:ext cx="166680" cy="17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A579D4-406B-4DE6-9FB1-6A543F93A0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89211" y="2851785"/>
                <a:ext cx="202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BF40FBF-610B-402F-B314-7098D5447788}"/>
                  </a:ext>
                </a:extLst>
              </p14:cNvPr>
              <p14:cNvContentPartPr/>
              <p14:nvPr/>
            </p14:nvContentPartPr>
            <p14:xfrm>
              <a:off x="7179291" y="2648025"/>
              <a:ext cx="410400" cy="403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BF40FBF-610B-402F-B314-7098D54477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61291" y="2612385"/>
                <a:ext cx="4460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8AC99F-631E-45E6-8CCD-CFD27D4BC709}"/>
                  </a:ext>
                </a:extLst>
              </p14:cNvPr>
              <p14:cNvContentPartPr/>
              <p14:nvPr/>
            </p14:nvContentPartPr>
            <p14:xfrm>
              <a:off x="7034211" y="3648105"/>
              <a:ext cx="492480" cy="539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8AC99F-631E-45E6-8CCD-CFD27D4BC7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16211" y="3612465"/>
                <a:ext cx="5281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368A29-91DF-46FA-9084-B813E8098E1E}"/>
                  </a:ext>
                </a:extLst>
              </p14:cNvPr>
              <p14:cNvContentPartPr/>
              <p14:nvPr/>
            </p14:nvContentPartPr>
            <p14:xfrm>
              <a:off x="7106571" y="3482145"/>
              <a:ext cx="316080" cy="27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368A29-91DF-46FA-9084-B813E8098E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88931" y="3446145"/>
                <a:ext cx="351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8CE5F4A-551B-48F4-AF2C-0C5700B5C35C}"/>
                  </a:ext>
                </a:extLst>
              </p14:cNvPr>
              <p14:cNvContentPartPr/>
              <p14:nvPr/>
            </p14:nvContentPartPr>
            <p14:xfrm>
              <a:off x="7604451" y="3818385"/>
              <a:ext cx="505800" cy="257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8CE5F4A-551B-48F4-AF2C-0C5700B5C3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86451" y="3782385"/>
                <a:ext cx="5414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84B223-D13E-4AC1-A1C8-D00F43460C6A}"/>
                  </a:ext>
                </a:extLst>
              </p14:cNvPr>
              <p14:cNvContentPartPr/>
              <p14:nvPr/>
            </p14:nvContentPartPr>
            <p14:xfrm>
              <a:off x="8066331" y="3567465"/>
              <a:ext cx="544320" cy="354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84B223-D13E-4AC1-A1C8-D00F43460C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48691" y="3531465"/>
                <a:ext cx="5799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4BE9752-0F9A-453A-9391-D828D246E632}"/>
                  </a:ext>
                </a:extLst>
              </p14:cNvPr>
              <p14:cNvContentPartPr/>
              <p14:nvPr/>
            </p14:nvContentPartPr>
            <p14:xfrm>
              <a:off x="7577451" y="4653225"/>
              <a:ext cx="596880" cy="567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4BE9752-0F9A-453A-9391-D828D246E6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59451" y="4617225"/>
                <a:ext cx="63252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B4B772-C9AD-40FF-AB50-1BCD42B59586}"/>
                  </a:ext>
                </a:extLst>
              </p14:cNvPr>
              <p14:cNvContentPartPr/>
              <p14:nvPr/>
            </p14:nvContentPartPr>
            <p14:xfrm>
              <a:off x="7586451" y="4461345"/>
              <a:ext cx="399240" cy="301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B4B772-C9AD-40FF-AB50-1BCD42B595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8451" y="4425345"/>
                <a:ext cx="4348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AD7932-E730-4D53-98D0-D6C9718A8912}"/>
                  </a:ext>
                </a:extLst>
              </p14:cNvPr>
              <p14:cNvContentPartPr/>
              <p14:nvPr/>
            </p14:nvContentPartPr>
            <p14:xfrm>
              <a:off x="8066331" y="4760145"/>
              <a:ext cx="171360" cy="276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AD7932-E730-4D53-98D0-D6C9718A89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48691" y="4724505"/>
                <a:ext cx="207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261A5A4-AD4C-4B7A-B4DE-D7FD476477BB}"/>
                  </a:ext>
                </a:extLst>
              </p14:cNvPr>
              <p14:cNvContentPartPr/>
              <p14:nvPr/>
            </p14:nvContentPartPr>
            <p14:xfrm>
              <a:off x="8365131" y="4562505"/>
              <a:ext cx="415080" cy="411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261A5A4-AD4C-4B7A-B4DE-D7FD476477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47491" y="4526865"/>
                <a:ext cx="4507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E8D794-297E-43A5-9120-3E1CAA99DBB2}"/>
                  </a:ext>
                </a:extLst>
              </p14:cNvPr>
              <p14:cNvContentPartPr/>
              <p14:nvPr/>
            </p14:nvContentPartPr>
            <p14:xfrm>
              <a:off x="8473491" y="5232465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E8D794-297E-43A5-9120-3E1CAA99DBB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55851" y="5196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471FB6-0C8F-4819-9BEE-FC99183AC34D}"/>
                  </a:ext>
                </a:extLst>
              </p14:cNvPr>
              <p14:cNvContentPartPr/>
              <p14:nvPr/>
            </p14:nvContentPartPr>
            <p14:xfrm>
              <a:off x="8654571" y="5549265"/>
              <a:ext cx="3960" cy="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471FB6-0C8F-4819-9BEE-FC99183AC3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36931" y="5513625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9017DA-678D-4250-AA5A-9F49F5C7C2BE}"/>
                  </a:ext>
                </a:extLst>
              </p14:cNvPr>
              <p14:cNvContentPartPr/>
              <p14:nvPr/>
            </p14:nvContentPartPr>
            <p14:xfrm>
              <a:off x="8745291" y="5658345"/>
              <a:ext cx="7200" cy="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9017DA-678D-4250-AA5A-9F49F5C7C2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27651" y="5622345"/>
                <a:ext cx="428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2DF645-0F30-4BB3-BEF7-3EBDAAD3878C}"/>
                  </a:ext>
                </a:extLst>
              </p14:cNvPr>
              <p14:cNvContentPartPr/>
              <p14:nvPr/>
            </p14:nvContentPartPr>
            <p14:xfrm>
              <a:off x="8836011" y="5830065"/>
              <a:ext cx="69480" cy="117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2DF645-0F30-4BB3-BEF7-3EBDAAD387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18011" y="5794065"/>
                <a:ext cx="105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8613DE-202C-49AC-9F9D-C8B1989B580E}"/>
                  </a:ext>
                </a:extLst>
              </p14:cNvPr>
              <p14:cNvContentPartPr/>
              <p14:nvPr/>
            </p14:nvContentPartPr>
            <p14:xfrm>
              <a:off x="8184051" y="314505"/>
              <a:ext cx="105120" cy="77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8613DE-202C-49AC-9F9D-C8B1989B58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66411" y="278505"/>
                <a:ext cx="140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065C77-A1FC-47E2-8834-8E3FE4051D65}"/>
                  </a:ext>
                </a:extLst>
              </p14:cNvPr>
              <p14:cNvContentPartPr/>
              <p14:nvPr/>
            </p14:nvContentPartPr>
            <p14:xfrm>
              <a:off x="7785531" y="218385"/>
              <a:ext cx="792000" cy="444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065C77-A1FC-47E2-8834-8E3FE4051D6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7531" y="182745"/>
                <a:ext cx="8276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362E7-10D2-46B3-BCF2-8E7CCF4B11A7}"/>
                  </a:ext>
                </a:extLst>
              </p14:cNvPr>
              <p14:cNvContentPartPr/>
              <p14:nvPr/>
            </p14:nvContentPartPr>
            <p14:xfrm>
              <a:off x="8472051" y="233505"/>
              <a:ext cx="560520" cy="435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362E7-10D2-46B3-BCF2-8E7CCF4B11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54411" y="197865"/>
                <a:ext cx="5961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C49C65-DA1D-4D49-A430-424B1763A42B}"/>
                  </a:ext>
                </a:extLst>
              </p14:cNvPr>
              <p14:cNvContentPartPr/>
              <p14:nvPr/>
            </p14:nvContentPartPr>
            <p14:xfrm>
              <a:off x="9052371" y="434025"/>
              <a:ext cx="268920" cy="237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C49C65-DA1D-4D49-A430-424B1763A42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4371" y="398385"/>
                <a:ext cx="304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DACFF5-2393-4EAC-8E1A-6FFD082F1828}"/>
                  </a:ext>
                </a:extLst>
              </p14:cNvPr>
              <p14:cNvContentPartPr/>
              <p14:nvPr/>
            </p14:nvContentPartPr>
            <p14:xfrm>
              <a:off x="9297531" y="307665"/>
              <a:ext cx="109080" cy="156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DACFF5-2393-4EAC-8E1A-6FFD082F182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79891" y="271665"/>
                <a:ext cx="144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CC8E69-F782-4663-86D0-748A3953EE2C}"/>
                  </a:ext>
                </a:extLst>
              </p14:cNvPr>
              <p14:cNvContentPartPr/>
              <p14:nvPr/>
            </p14:nvContentPartPr>
            <p14:xfrm>
              <a:off x="9378891" y="198945"/>
              <a:ext cx="291600" cy="28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BCC8E69-F782-4663-86D0-748A3953EE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61251" y="162945"/>
                <a:ext cx="327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CEF365D-DF72-4BE8-BC20-E5F0078AFE57}"/>
                  </a:ext>
                </a:extLst>
              </p14:cNvPr>
              <p14:cNvContentPartPr/>
              <p14:nvPr/>
            </p14:nvContentPartPr>
            <p14:xfrm>
              <a:off x="9338931" y="296505"/>
              <a:ext cx="40680" cy="29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CEF365D-DF72-4BE8-BC20-E5F0078AFE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20931" y="260865"/>
                <a:ext cx="76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5C4413-8C9B-4192-988B-A87E54425261}"/>
                  </a:ext>
                </a:extLst>
              </p14:cNvPr>
              <p14:cNvContentPartPr/>
              <p14:nvPr/>
            </p14:nvContentPartPr>
            <p14:xfrm>
              <a:off x="8365131" y="407385"/>
              <a:ext cx="1517400" cy="407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5C4413-8C9B-4192-988B-A87E5442526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47491" y="371745"/>
                <a:ext cx="15530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8C62BA-0412-4CE9-9561-E883AD6E3097}"/>
                  </a:ext>
                </a:extLst>
              </p14:cNvPr>
              <p14:cNvContentPartPr/>
              <p14:nvPr/>
            </p14:nvContentPartPr>
            <p14:xfrm>
              <a:off x="8509851" y="715545"/>
              <a:ext cx="683280" cy="153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8C62BA-0412-4CE9-9561-E883AD6E30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92211" y="679905"/>
                <a:ext cx="718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AB2188-9738-42DE-B795-D415A77713E3}"/>
                  </a:ext>
                </a:extLst>
              </p14:cNvPr>
              <p14:cNvContentPartPr/>
              <p14:nvPr/>
            </p14:nvContentPartPr>
            <p14:xfrm>
              <a:off x="8410131" y="1185705"/>
              <a:ext cx="326520" cy="378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AB2188-9738-42DE-B795-D415A77713E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92491" y="1149705"/>
                <a:ext cx="3621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425BB02-1A9D-43F8-8247-0280580FF144}"/>
                  </a:ext>
                </a:extLst>
              </p14:cNvPr>
              <p14:cNvContentPartPr/>
              <p14:nvPr/>
            </p14:nvContentPartPr>
            <p14:xfrm>
              <a:off x="8410131" y="1085985"/>
              <a:ext cx="298800" cy="218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425BB02-1A9D-43F8-8247-0280580FF1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92491" y="1050345"/>
                <a:ext cx="334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FE8B67-AA2B-4EFA-B048-D7D1E3ADC1BF}"/>
                  </a:ext>
                </a:extLst>
              </p14:cNvPr>
              <p14:cNvContentPartPr/>
              <p14:nvPr/>
            </p14:nvContentPartPr>
            <p14:xfrm>
              <a:off x="8854011" y="1212705"/>
              <a:ext cx="160200" cy="177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FE8B67-AA2B-4EFA-B048-D7D1E3ADC1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36371" y="1176705"/>
                <a:ext cx="195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10EB65B-CFC2-4F01-BBB0-4DD87840A603}"/>
                  </a:ext>
                </a:extLst>
              </p14:cNvPr>
              <p14:cNvContentPartPr/>
              <p14:nvPr/>
            </p14:nvContentPartPr>
            <p14:xfrm>
              <a:off x="9087651" y="918945"/>
              <a:ext cx="309960" cy="412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10EB65B-CFC2-4F01-BBB0-4DD87840A6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69651" y="882945"/>
                <a:ext cx="3456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35CBD3-97DF-4A02-B094-5CC1685604AD}"/>
                  </a:ext>
                </a:extLst>
              </p14:cNvPr>
              <p14:cNvContentPartPr/>
              <p14:nvPr/>
            </p14:nvContentPartPr>
            <p14:xfrm>
              <a:off x="8654571" y="1855665"/>
              <a:ext cx="507600" cy="467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35CBD3-97DF-4A02-B094-5CC1685604A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36931" y="1819665"/>
                <a:ext cx="54324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2B2D4B-500D-4850-9A0C-82715FF7D3DA}"/>
                  </a:ext>
                </a:extLst>
              </p14:cNvPr>
              <p14:cNvContentPartPr/>
              <p14:nvPr/>
            </p14:nvContentPartPr>
            <p14:xfrm>
              <a:off x="8690931" y="1629945"/>
              <a:ext cx="445320" cy="47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2B2D4B-500D-4850-9A0C-82715FF7D3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72931" y="1593945"/>
                <a:ext cx="4809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498790F-4E97-4BC2-AEB7-5D6A46DBAFD3}"/>
                  </a:ext>
                </a:extLst>
              </p14:cNvPr>
              <p14:cNvContentPartPr/>
              <p14:nvPr/>
            </p14:nvContentPartPr>
            <p14:xfrm>
              <a:off x="9234171" y="1907865"/>
              <a:ext cx="408240" cy="327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498790F-4E97-4BC2-AEB7-5D6A46DBAFD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16171" y="1871865"/>
                <a:ext cx="4438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7C34100-1A01-4589-9B97-5FAACCD1A7C6}"/>
                  </a:ext>
                </a:extLst>
              </p14:cNvPr>
              <p14:cNvContentPartPr/>
              <p14:nvPr/>
            </p14:nvContentPartPr>
            <p14:xfrm>
              <a:off x="9687051" y="1910025"/>
              <a:ext cx="233280" cy="268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7C34100-1A01-4589-9B97-5FAACCD1A7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69051" y="1874025"/>
                <a:ext cx="268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04A45C-2074-4A1C-9E31-8CD7B9BE0C5F}"/>
                  </a:ext>
                </a:extLst>
              </p14:cNvPr>
              <p14:cNvContentPartPr/>
              <p14:nvPr/>
            </p14:nvContentPartPr>
            <p14:xfrm>
              <a:off x="9152451" y="3121785"/>
              <a:ext cx="398160" cy="374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04A45C-2074-4A1C-9E31-8CD7B9BE0C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34811" y="3086145"/>
                <a:ext cx="4338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CC575B-6951-4090-A9A2-185F441A69D0}"/>
                  </a:ext>
                </a:extLst>
              </p14:cNvPr>
              <p14:cNvContentPartPr/>
              <p14:nvPr/>
            </p14:nvContentPartPr>
            <p14:xfrm>
              <a:off x="9133011" y="2732985"/>
              <a:ext cx="338760" cy="40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CC575B-6951-4090-A9A2-185F441A69D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15011" y="2697345"/>
                <a:ext cx="3744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A6F8715-10C1-4DD3-81F2-F8E317E6AE95}"/>
                  </a:ext>
                </a:extLst>
              </p14:cNvPr>
              <p14:cNvContentPartPr/>
              <p14:nvPr/>
            </p14:nvContentPartPr>
            <p14:xfrm>
              <a:off x="9587331" y="3066345"/>
              <a:ext cx="226080" cy="383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A6F8715-10C1-4DD3-81F2-F8E317E6AE9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69691" y="3030345"/>
                <a:ext cx="261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99DBAA-E2BF-40CB-929E-857FCD78F4C2}"/>
                  </a:ext>
                </a:extLst>
              </p14:cNvPr>
              <p14:cNvContentPartPr/>
              <p14:nvPr/>
            </p14:nvContentPartPr>
            <p14:xfrm>
              <a:off x="9958491" y="2815425"/>
              <a:ext cx="388440" cy="365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99DBAA-E2BF-40CB-929E-857FCD78F4C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40491" y="2779785"/>
                <a:ext cx="4240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B97E4F-85E6-4AB3-BE51-3567FD02A1ED}"/>
                  </a:ext>
                </a:extLst>
              </p14:cNvPr>
              <p14:cNvContentPartPr/>
              <p14:nvPr/>
            </p14:nvContentPartPr>
            <p14:xfrm>
              <a:off x="9596331" y="4091625"/>
              <a:ext cx="441720" cy="469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B97E4F-85E6-4AB3-BE51-3567FD02A1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78331" y="4055985"/>
                <a:ext cx="47736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93E392-C532-447A-B812-7E9506422F15}"/>
                  </a:ext>
                </a:extLst>
              </p14:cNvPr>
              <p14:cNvContentPartPr/>
              <p14:nvPr/>
            </p14:nvContentPartPr>
            <p14:xfrm>
              <a:off x="9614331" y="3899745"/>
              <a:ext cx="310680" cy="309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93E392-C532-447A-B812-7E9506422F1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96691" y="3864105"/>
                <a:ext cx="3463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C9C8AD6-B939-4ED5-A92A-8F9ECD8E3A0F}"/>
                  </a:ext>
                </a:extLst>
              </p14:cNvPr>
              <p14:cNvContentPartPr/>
              <p14:nvPr/>
            </p14:nvContentPartPr>
            <p14:xfrm>
              <a:off x="10112211" y="4117905"/>
              <a:ext cx="454320" cy="358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C9C8AD6-B939-4ED5-A92A-8F9ECD8E3A0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94571" y="4081905"/>
                <a:ext cx="4899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7A693A6-AEE7-4839-A524-E17E4F6A4B7A}"/>
                  </a:ext>
                </a:extLst>
              </p14:cNvPr>
              <p14:cNvContentPartPr/>
              <p14:nvPr/>
            </p14:nvContentPartPr>
            <p14:xfrm>
              <a:off x="10474731" y="3929625"/>
              <a:ext cx="341640" cy="309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7A693A6-AEE7-4839-A524-E17E4F6A4B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56731" y="3893985"/>
                <a:ext cx="3772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CA07AE-649E-4570-992A-187E4747DC03}"/>
                  </a:ext>
                </a:extLst>
              </p14:cNvPr>
              <p14:cNvContentPartPr/>
              <p14:nvPr/>
            </p14:nvContentPartPr>
            <p14:xfrm>
              <a:off x="10048851" y="4928265"/>
              <a:ext cx="3960" cy="6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CA07AE-649E-4570-992A-187E4747DC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031211" y="489226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3B206F7-20D9-4B9A-A747-C05D23E08227}"/>
                  </a:ext>
                </a:extLst>
              </p14:cNvPr>
              <p14:cNvContentPartPr/>
              <p14:nvPr/>
            </p14:nvContentPartPr>
            <p14:xfrm>
              <a:off x="10220931" y="5205465"/>
              <a:ext cx="66600" cy="88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3B206F7-20D9-4B9A-A747-C05D23E082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03291" y="5169825"/>
                <a:ext cx="102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D38089-B0BB-4F93-972E-06702EE99B57}"/>
                  </a:ext>
                </a:extLst>
              </p14:cNvPr>
              <p14:cNvContentPartPr/>
              <p14:nvPr/>
            </p14:nvContentPartPr>
            <p14:xfrm>
              <a:off x="10402011" y="5467905"/>
              <a:ext cx="57240" cy="94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D38089-B0BB-4F93-972E-06702EE99B5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384371" y="5432265"/>
                <a:ext cx="92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8492EA6-E8F9-4FCB-B923-0F94E1E20848}"/>
                  </a:ext>
                </a:extLst>
              </p14:cNvPr>
              <p14:cNvContentPartPr/>
              <p14:nvPr/>
            </p14:nvContentPartPr>
            <p14:xfrm>
              <a:off x="10528731" y="5648985"/>
              <a:ext cx="55080" cy="76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8492EA6-E8F9-4FCB-B923-0F94E1E2084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10731" y="5613345"/>
                <a:ext cx="90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2AFE629-DD65-4157-9326-861A0C47B537}"/>
                  </a:ext>
                </a:extLst>
              </p14:cNvPr>
              <p14:cNvContentPartPr/>
              <p14:nvPr/>
            </p14:nvContentPartPr>
            <p14:xfrm>
              <a:off x="10773531" y="5929425"/>
              <a:ext cx="97200" cy="12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2AFE629-DD65-4157-9326-861A0C47B53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755531" y="5893785"/>
                <a:ext cx="132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61832B-A403-4DF2-935C-33CD8F37BC99}"/>
                  </a:ext>
                </a:extLst>
              </p14:cNvPr>
              <p14:cNvContentPartPr/>
              <p14:nvPr/>
            </p14:nvContentPartPr>
            <p14:xfrm>
              <a:off x="8935371" y="6201225"/>
              <a:ext cx="261000" cy="196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61832B-A403-4DF2-935C-33CD8F37BC9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17731" y="6165585"/>
                <a:ext cx="296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9FE165A-5166-4FEA-91E4-4A7F74D4F31F}"/>
                  </a:ext>
                </a:extLst>
              </p14:cNvPr>
              <p14:cNvContentPartPr/>
              <p14:nvPr/>
            </p14:nvContentPartPr>
            <p14:xfrm>
              <a:off x="9460611" y="6627105"/>
              <a:ext cx="39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9FE165A-5166-4FEA-91E4-4A7F74D4F31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42611" y="6591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FF4DFEE-1E2E-42CA-A9DB-12C596019FB8}"/>
                  </a:ext>
                </a:extLst>
              </p14:cNvPr>
              <p14:cNvContentPartPr/>
              <p14:nvPr/>
            </p14:nvContentPartPr>
            <p14:xfrm>
              <a:off x="6808851" y="1843425"/>
              <a:ext cx="635040" cy="556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FF4DFEE-1E2E-42CA-A9DB-12C596019FB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91211" y="1807785"/>
                <a:ext cx="6706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9154EE-ABAA-497B-AECE-C4651BAC92AC}"/>
                  </a:ext>
                </a:extLst>
              </p14:cNvPr>
              <p14:cNvContentPartPr/>
              <p14:nvPr/>
            </p14:nvContentPartPr>
            <p14:xfrm>
              <a:off x="6553971" y="1378305"/>
              <a:ext cx="299520" cy="302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9154EE-ABAA-497B-AECE-C4651BAC92A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535971" y="1342665"/>
                <a:ext cx="3351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76DB63-6721-4D2C-AC18-4607EC14358A}"/>
                  </a:ext>
                </a:extLst>
              </p14:cNvPr>
              <p14:cNvContentPartPr/>
              <p14:nvPr/>
            </p14:nvContentPartPr>
            <p14:xfrm>
              <a:off x="9614331" y="493785"/>
              <a:ext cx="481320" cy="485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76DB63-6721-4D2C-AC18-4607EC14358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596691" y="457785"/>
                <a:ext cx="51696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E993541-BD2F-4A35-A2D9-2730071589EC}"/>
                  </a:ext>
                </a:extLst>
              </p14:cNvPr>
              <p14:cNvContentPartPr/>
              <p14:nvPr/>
            </p14:nvContentPartPr>
            <p14:xfrm>
              <a:off x="1814571" y="1763145"/>
              <a:ext cx="466920" cy="448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E993541-BD2F-4A35-A2D9-2730071589E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796571" y="1727505"/>
                <a:ext cx="5025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7EB59CA-65EF-4953-8CA6-A6B34CEEAA62}"/>
                  </a:ext>
                </a:extLst>
              </p14:cNvPr>
              <p14:cNvContentPartPr/>
              <p14:nvPr/>
            </p14:nvContentPartPr>
            <p14:xfrm>
              <a:off x="2199771" y="1740465"/>
              <a:ext cx="182520" cy="105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7EB59CA-65EF-4953-8CA6-A6B34CEEAA6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81771" y="1704465"/>
                <a:ext cx="218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BA31BAF-01B7-4723-8E1C-78AB83533A65}"/>
                  </a:ext>
                </a:extLst>
              </p14:cNvPr>
              <p14:cNvContentPartPr/>
              <p14:nvPr/>
            </p14:nvContentPartPr>
            <p14:xfrm>
              <a:off x="1701531" y="1955025"/>
              <a:ext cx="2484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BA31BAF-01B7-4723-8E1C-78AB83533A6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683891" y="1919385"/>
                <a:ext cx="60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07CB8D6-F759-4BF9-B006-62D16E0D8F17}"/>
                  </a:ext>
                </a:extLst>
              </p14:cNvPr>
              <p14:cNvContentPartPr/>
              <p14:nvPr/>
            </p14:nvContentPartPr>
            <p14:xfrm>
              <a:off x="1737891" y="1831185"/>
              <a:ext cx="302400" cy="327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07CB8D6-F759-4BF9-B006-62D16E0D8F1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719891" y="1795545"/>
                <a:ext cx="338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BA3B436-AF8E-4876-84F5-FE06C775FD65}"/>
                  </a:ext>
                </a:extLst>
              </p14:cNvPr>
              <p14:cNvContentPartPr/>
              <p14:nvPr/>
            </p14:nvContentPartPr>
            <p14:xfrm>
              <a:off x="2516211" y="2541105"/>
              <a:ext cx="505440" cy="446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BA3B436-AF8E-4876-84F5-FE06C775FD6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498211" y="2505465"/>
                <a:ext cx="5410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272448F-9791-46D7-AA2D-EDA58157D2E2}"/>
                  </a:ext>
                </a:extLst>
              </p14:cNvPr>
              <p14:cNvContentPartPr/>
              <p14:nvPr/>
            </p14:nvContentPartPr>
            <p14:xfrm>
              <a:off x="2519451" y="3213585"/>
              <a:ext cx="712800" cy="362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272448F-9791-46D7-AA2D-EDA58157D2E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501811" y="3177945"/>
                <a:ext cx="7484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BC74127-89F7-43D7-BE3B-43BE389E3689}"/>
                  </a:ext>
                </a:extLst>
              </p14:cNvPr>
              <p14:cNvContentPartPr/>
              <p14:nvPr/>
            </p14:nvContentPartPr>
            <p14:xfrm>
              <a:off x="3557691" y="4295025"/>
              <a:ext cx="648000" cy="432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BC74127-89F7-43D7-BE3B-43BE389E368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39691" y="4259385"/>
                <a:ext cx="6836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A20FD93-2351-4817-B19C-AFD8C62990C9}"/>
                  </a:ext>
                </a:extLst>
              </p14:cNvPr>
              <p14:cNvContentPartPr/>
              <p14:nvPr/>
            </p14:nvContentPartPr>
            <p14:xfrm>
              <a:off x="3240891" y="3693465"/>
              <a:ext cx="624960" cy="431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A20FD93-2351-4817-B19C-AFD8C62990C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223251" y="3657825"/>
                <a:ext cx="6606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B8845D7-5C44-415D-8B05-038013432CDA}"/>
                  </a:ext>
                </a:extLst>
              </p14:cNvPr>
              <p14:cNvContentPartPr/>
              <p14:nvPr/>
            </p14:nvContentPartPr>
            <p14:xfrm>
              <a:off x="4345371" y="5402385"/>
              <a:ext cx="524520" cy="409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B8845D7-5C44-415D-8B05-038013432CD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27371" y="5366385"/>
                <a:ext cx="5601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2BDD463-EE89-4EA3-948D-F279C3EFB606}"/>
                  </a:ext>
                </a:extLst>
              </p14:cNvPr>
              <p14:cNvContentPartPr/>
              <p14:nvPr/>
            </p14:nvContentPartPr>
            <p14:xfrm>
              <a:off x="4036131" y="4788225"/>
              <a:ext cx="436680" cy="225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2BDD463-EE89-4EA3-948D-F279C3EFB60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18131" y="4752585"/>
                <a:ext cx="47232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10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5F88B8-ACEC-4DC3-B7BC-891ACED7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3" y="433633"/>
            <a:ext cx="10327553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B04CBFD-F465-4FC9-A1BA-17EB18861E18}"/>
              </a:ext>
            </a:extLst>
          </p:cNvPr>
          <p:cNvGrpSpPr/>
          <p:nvPr/>
        </p:nvGrpSpPr>
        <p:grpSpPr>
          <a:xfrm>
            <a:off x="1875504" y="1213838"/>
            <a:ext cx="2849400" cy="1136880"/>
            <a:chOff x="1875504" y="1213838"/>
            <a:chExt cx="2849400" cy="11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7B03BB-D3C8-48BE-8BDD-76D2167F1F58}"/>
                    </a:ext>
                  </a:extLst>
                </p14:cNvPr>
                <p14:cNvContentPartPr/>
                <p14:nvPr/>
              </p14:nvContentPartPr>
              <p14:xfrm>
                <a:off x="1875504" y="1894238"/>
                <a:ext cx="295560" cy="45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7B03BB-D3C8-48BE-8BDD-76D2167F1F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57504" y="1876598"/>
                  <a:ext cx="3312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DED7FA-E362-4270-B31A-A21C18107078}"/>
                    </a:ext>
                  </a:extLst>
                </p14:cNvPr>
                <p14:cNvContentPartPr/>
                <p14:nvPr/>
              </p14:nvContentPartPr>
              <p14:xfrm>
                <a:off x="2035704" y="1748798"/>
                <a:ext cx="825480" cy="53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DED7FA-E362-4270-B31A-A21C181070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8064" y="1730798"/>
                  <a:ext cx="861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ED1E8E-382D-40F5-B954-05D81C0765C7}"/>
                    </a:ext>
                  </a:extLst>
                </p14:cNvPr>
                <p14:cNvContentPartPr/>
                <p14:nvPr/>
              </p14:nvContentPartPr>
              <p14:xfrm>
                <a:off x="2479224" y="1881278"/>
                <a:ext cx="360" cy="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ED1E8E-382D-40F5-B954-05D81C0765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61224" y="1863278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F5A70F-CEEC-4BB8-A1A9-E8DAB9835364}"/>
                    </a:ext>
                  </a:extLst>
                </p14:cNvPr>
                <p14:cNvContentPartPr/>
                <p14:nvPr/>
              </p14:nvContentPartPr>
              <p14:xfrm>
                <a:off x="2015904" y="1941758"/>
                <a:ext cx="227520" cy="12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F5A70F-CEEC-4BB8-A1A9-E8DAB98353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8264" y="1923758"/>
                  <a:ext cx="263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1FA20F-9D26-43E9-BFA9-45A5D205D8E9}"/>
                    </a:ext>
                  </a:extLst>
                </p14:cNvPr>
                <p14:cNvContentPartPr/>
                <p14:nvPr/>
              </p14:nvContentPartPr>
              <p14:xfrm>
                <a:off x="3090504" y="1368278"/>
                <a:ext cx="771840" cy="55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1FA20F-9D26-43E9-BFA9-45A5D205D8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2864" y="1350638"/>
                  <a:ext cx="8074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2B0672-32E7-40CD-9846-96050519C3C0}"/>
                    </a:ext>
                  </a:extLst>
                </p14:cNvPr>
                <p14:cNvContentPartPr/>
                <p14:nvPr/>
              </p14:nvContentPartPr>
              <p14:xfrm>
                <a:off x="3917784" y="1443158"/>
                <a:ext cx="267840" cy="23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2B0672-32E7-40CD-9846-96050519C3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00144" y="1425158"/>
                  <a:ext cx="303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42ADB8-66CD-4E19-BB64-DFFC79DE5024}"/>
                    </a:ext>
                  </a:extLst>
                </p14:cNvPr>
                <p14:cNvContentPartPr/>
                <p14:nvPr/>
              </p14:nvContentPartPr>
              <p14:xfrm>
                <a:off x="4194624" y="1375838"/>
                <a:ext cx="75240" cy="7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42ADB8-66CD-4E19-BB64-DFFC79DE50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76624" y="1358198"/>
                  <a:ext cx="110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9FF6ED-2F76-4A09-BA53-AE9BE502844D}"/>
                    </a:ext>
                  </a:extLst>
                </p14:cNvPr>
                <p14:cNvContentPartPr/>
                <p14:nvPr/>
              </p14:nvContentPartPr>
              <p14:xfrm>
                <a:off x="4025064" y="1244078"/>
                <a:ext cx="39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9FF6ED-2F76-4A09-BA53-AE9BE50284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07064" y="1226438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2DEA89-8689-474D-A7FC-01B65268FBD1}"/>
                    </a:ext>
                  </a:extLst>
                </p14:cNvPr>
                <p14:cNvContentPartPr/>
                <p14:nvPr/>
              </p14:nvContentPartPr>
              <p14:xfrm>
                <a:off x="4361304" y="1213838"/>
                <a:ext cx="363600" cy="262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2DEA89-8689-474D-A7FC-01B65268FB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3304" y="1196198"/>
                  <a:ext cx="3992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43D68C-1A35-442B-A5B1-684044DE0B9C}"/>
              </a:ext>
            </a:extLst>
          </p:cNvPr>
          <p:cNvGrpSpPr/>
          <p:nvPr/>
        </p:nvGrpSpPr>
        <p:grpSpPr>
          <a:xfrm>
            <a:off x="234984" y="2736638"/>
            <a:ext cx="3569760" cy="2572920"/>
            <a:chOff x="234984" y="2736638"/>
            <a:chExt cx="3569760" cy="25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CF2C6E-6973-4839-A7CA-C9CE4F8F42CF}"/>
                    </a:ext>
                  </a:extLst>
                </p14:cNvPr>
                <p14:cNvContentPartPr/>
                <p14:nvPr/>
              </p14:nvContentPartPr>
              <p14:xfrm>
                <a:off x="471144" y="3100238"/>
                <a:ext cx="432720" cy="46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CF2C6E-6973-4839-A7CA-C9CE4F8F42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3144" y="3082238"/>
                  <a:ext cx="468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0250C6-3903-4FE1-BBE5-64285F54DB62}"/>
                    </a:ext>
                  </a:extLst>
                </p14:cNvPr>
                <p14:cNvContentPartPr/>
                <p14:nvPr/>
              </p14:nvContentPartPr>
              <p14:xfrm>
                <a:off x="593544" y="3431438"/>
                <a:ext cx="718200" cy="51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0250C6-3903-4FE1-BBE5-64285F54DB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5904" y="3413798"/>
                  <a:ext cx="753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6FCF1C-F4BE-4618-B18C-0D5F4AA14584}"/>
                    </a:ext>
                  </a:extLst>
                </p14:cNvPr>
                <p14:cNvContentPartPr/>
                <p14:nvPr/>
              </p14:nvContentPartPr>
              <p14:xfrm>
                <a:off x="234984" y="2785598"/>
                <a:ext cx="397440" cy="49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6FCF1C-F4BE-4618-B18C-0D5F4AA145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7344" y="2767598"/>
                  <a:ext cx="4330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BB98C5-2424-4E0E-9DA7-B25C3833C0FC}"/>
                    </a:ext>
                  </a:extLst>
                </p14:cNvPr>
                <p14:cNvContentPartPr/>
                <p14:nvPr/>
              </p14:nvContentPartPr>
              <p14:xfrm>
                <a:off x="1245504" y="2837078"/>
                <a:ext cx="187920" cy="42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BB98C5-2424-4E0E-9DA7-B25C3833C0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27504" y="2819078"/>
                  <a:ext cx="223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1E21D0-4A75-42E9-84B3-04C3F7309BE7}"/>
                    </a:ext>
                  </a:extLst>
                </p14:cNvPr>
                <p14:cNvContentPartPr/>
                <p14:nvPr/>
              </p14:nvContentPartPr>
              <p14:xfrm>
                <a:off x="612624" y="4499198"/>
                <a:ext cx="342720" cy="17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1E21D0-4A75-42E9-84B3-04C3F7309B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624" y="4481198"/>
                  <a:ext cx="378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6CCE5-C988-4A4C-A9D3-A9AF811D5503}"/>
                    </a:ext>
                  </a:extLst>
                </p14:cNvPr>
                <p14:cNvContentPartPr/>
                <p14:nvPr/>
              </p14:nvContentPartPr>
              <p14:xfrm>
                <a:off x="884424" y="4081598"/>
                <a:ext cx="407160" cy="45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6CCE5-C988-4A4C-A9D3-A9AF811D55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6424" y="4063598"/>
                  <a:ext cx="4428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ED93AA-C808-47E7-927A-EDD3FE48BF6D}"/>
                    </a:ext>
                  </a:extLst>
                </p14:cNvPr>
                <p14:cNvContentPartPr/>
                <p14:nvPr/>
              </p14:nvContentPartPr>
              <p14:xfrm>
                <a:off x="916824" y="4034078"/>
                <a:ext cx="119880" cy="37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ED93AA-C808-47E7-927A-EDD3FE48BF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9184" y="4016438"/>
                  <a:ext cx="155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602222-C2DC-4277-BFB1-B99CB8D5FAD3}"/>
                    </a:ext>
                  </a:extLst>
                </p14:cNvPr>
                <p14:cNvContentPartPr/>
                <p14:nvPr/>
              </p14:nvContentPartPr>
              <p14:xfrm>
                <a:off x="442704" y="4398038"/>
                <a:ext cx="360" cy="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602222-C2DC-4277-BFB1-B99CB8D5FA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5064" y="438039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47D7D9-FA4A-4997-A0E3-3FA7F70FD4A6}"/>
                    </a:ext>
                  </a:extLst>
                </p14:cNvPr>
                <p14:cNvContentPartPr/>
                <p14:nvPr/>
              </p14:nvContentPartPr>
              <p14:xfrm>
                <a:off x="1640064" y="3770558"/>
                <a:ext cx="363960" cy="28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47D7D9-FA4A-4997-A0E3-3FA7F70FD4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2064" y="3752558"/>
                  <a:ext cx="399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B59363-DF96-44A7-891C-01AD2DF71F81}"/>
                    </a:ext>
                  </a:extLst>
                </p14:cNvPr>
                <p14:cNvContentPartPr/>
                <p14:nvPr/>
              </p14:nvContentPartPr>
              <p14:xfrm>
                <a:off x="1753104" y="3977918"/>
                <a:ext cx="451440" cy="28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B59363-DF96-44A7-891C-01AD2DF71F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35104" y="3960278"/>
                  <a:ext cx="487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AC7B99-BD62-4738-BF36-6CA41710EE6E}"/>
                    </a:ext>
                  </a:extLst>
                </p14:cNvPr>
                <p14:cNvContentPartPr/>
                <p14:nvPr/>
              </p14:nvContentPartPr>
              <p14:xfrm>
                <a:off x="1458984" y="3657158"/>
                <a:ext cx="181440" cy="21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AC7B99-BD62-4738-BF36-6CA41710EE6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40984" y="3639518"/>
                  <a:ext cx="217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2751FF-70BE-42D7-8541-77236E56F839}"/>
                    </a:ext>
                  </a:extLst>
                </p14:cNvPr>
                <p14:cNvContentPartPr/>
                <p14:nvPr/>
              </p14:nvContentPartPr>
              <p14:xfrm>
                <a:off x="1927704" y="3425678"/>
                <a:ext cx="583560" cy="56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2751FF-70BE-42D7-8541-77236E56F83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09704" y="3407678"/>
                  <a:ext cx="619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D68073-02E8-48CF-97DF-6B8ECFD1EDC1}"/>
                    </a:ext>
                  </a:extLst>
                </p14:cNvPr>
                <p14:cNvContentPartPr/>
                <p14:nvPr/>
              </p14:nvContentPartPr>
              <p14:xfrm>
                <a:off x="2488224" y="3362678"/>
                <a:ext cx="226800" cy="38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D68073-02E8-48CF-97DF-6B8ECFD1ED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70584" y="3344678"/>
                  <a:ext cx="262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4C544E-56E3-40FB-8B4D-F748869D99A3}"/>
                    </a:ext>
                  </a:extLst>
                </p14:cNvPr>
                <p14:cNvContentPartPr/>
                <p14:nvPr/>
              </p14:nvContentPartPr>
              <p14:xfrm>
                <a:off x="2841024" y="2867678"/>
                <a:ext cx="613080" cy="74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4C544E-56E3-40FB-8B4D-F748869D99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3024" y="2849678"/>
                  <a:ext cx="6487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2669C9-DB70-4E38-B17B-CDCC87105131}"/>
                    </a:ext>
                  </a:extLst>
                </p14:cNvPr>
                <p14:cNvContentPartPr/>
                <p14:nvPr/>
              </p14:nvContentPartPr>
              <p14:xfrm>
                <a:off x="3308664" y="2736638"/>
                <a:ext cx="282240" cy="27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2669C9-DB70-4E38-B17B-CDCC871051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90664" y="2718638"/>
                  <a:ext cx="317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E30BBE-9296-4AC1-AF94-CAB8BA540EFD}"/>
                    </a:ext>
                  </a:extLst>
                </p14:cNvPr>
                <p14:cNvContentPartPr/>
                <p14:nvPr/>
              </p14:nvContentPartPr>
              <p14:xfrm>
                <a:off x="942384" y="5011118"/>
                <a:ext cx="349200" cy="29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E30BBE-9296-4AC1-AF94-CAB8BA540E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4384" y="4993118"/>
                  <a:ext cx="384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E806C2-3CA2-438F-8F66-4E23E8C5977F}"/>
                    </a:ext>
                  </a:extLst>
                </p14:cNvPr>
                <p14:cNvContentPartPr/>
                <p14:nvPr/>
              </p14:nvContentPartPr>
              <p14:xfrm>
                <a:off x="1412904" y="4854518"/>
                <a:ext cx="82440" cy="19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E806C2-3CA2-438F-8F66-4E23E8C597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95264" y="4836518"/>
                  <a:ext cx="118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BAD411-2AAE-4806-A0A4-4BB5553C5C30}"/>
                    </a:ext>
                  </a:extLst>
                </p14:cNvPr>
                <p14:cNvContentPartPr/>
                <p14:nvPr/>
              </p14:nvContentPartPr>
              <p14:xfrm>
                <a:off x="1696584" y="4722398"/>
                <a:ext cx="6120" cy="9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BAD411-2AAE-4806-A0A4-4BB5553C5C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78944" y="4704758"/>
                  <a:ext cx="41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4BE60E-EE69-4A7F-90C6-AB47C82E1B84}"/>
                    </a:ext>
                  </a:extLst>
                </p14:cNvPr>
                <p14:cNvContentPartPr/>
                <p14:nvPr/>
              </p14:nvContentPartPr>
              <p14:xfrm>
                <a:off x="1545744" y="4584518"/>
                <a:ext cx="4320" cy="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4BE60E-EE69-4A7F-90C6-AB47C82E1B8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27744" y="4566878"/>
                  <a:ext cx="39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2102C6-9F20-44D4-9EE0-E55ACDA371EC}"/>
                    </a:ext>
                  </a:extLst>
                </p14:cNvPr>
                <p14:cNvContentPartPr/>
                <p14:nvPr/>
              </p14:nvContentPartPr>
              <p14:xfrm>
                <a:off x="1658784" y="4473278"/>
                <a:ext cx="566280" cy="34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2102C6-9F20-44D4-9EE0-E55ACDA371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41144" y="4455278"/>
                  <a:ext cx="601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AEC72-8022-44D4-A6C5-B0E4D6E2D8D7}"/>
                    </a:ext>
                  </a:extLst>
                </p14:cNvPr>
                <p14:cNvContentPartPr/>
                <p14:nvPr/>
              </p14:nvContentPartPr>
              <p14:xfrm>
                <a:off x="2260704" y="4222718"/>
                <a:ext cx="648720" cy="39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AEC72-8022-44D4-A6C5-B0E4D6E2D8D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42704" y="4204718"/>
                  <a:ext cx="684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935268-687C-4CD4-99E5-AE6FE940405E}"/>
                    </a:ext>
                  </a:extLst>
                </p14:cNvPr>
                <p14:cNvContentPartPr/>
                <p14:nvPr/>
              </p14:nvContentPartPr>
              <p14:xfrm>
                <a:off x="2893944" y="4080518"/>
                <a:ext cx="328680" cy="37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935268-687C-4CD4-99E5-AE6FE94040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5944" y="4062518"/>
                  <a:ext cx="364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8D7825-57AB-45FA-8E34-FD618D13678B}"/>
                    </a:ext>
                  </a:extLst>
                </p14:cNvPr>
                <p14:cNvContentPartPr/>
                <p14:nvPr/>
              </p14:nvContentPartPr>
              <p14:xfrm>
                <a:off x="3233064" y="3885038"/>
                <a:ext cx="539640" cy="739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8D7825-57AB-45FA-8E34-FD618D1367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15064" y="3867398"/>
                  <a:ext cx="57528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298702-3C93-4399-9628-D518C29AFF6E}"/>
                    </a:ext>
                  </a:extLst>
                </p14:cNvPr>
                <p14:cNvContentPartPr/>
                <p14:nvPr/>
              </p14:nvContentPartPr>
              <p14:xfrm>
                <a:off x="3798624" y="4898078"/>
                <a:ext cx="6120" cy="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298702-3C93-4399-9628-D518C29AFF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80984" y="4880078"/>
                  <a:ext cx="417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2FC71B-3B89-4447-8EAD-420D0B151F01}"/>
              </a:ext>
            </a:extLst>
          </p:cNvPr>
          <p:cNvGrpSpPr/>
          <p:nvPr/>
        </p:nvGrpSpPr>
        <p:grpSpPr>
          <a:xfrm>
            <a:off x="5307384" y="364238"/>
            <a:ext cx="3940560" cy="3443760"/>
            <a:chOff x="5307384" y="364238"/>
            <a:chExt cx="3940560" cy="34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18049A-367C-43AF-B2D9-AC231A4DF121}"/>
                    </a:ext>
                  </a:extLst>
                </p14:cNvPr>
                <p14:cNvContentPartPr/>
                <p14:nvPr/>
              </p14:nvContentPartPr>
              <p14:xfrm>
                <a:off x="5307384" y="838718"/>
                <a:ext cx="880920" cy="133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18049A-367C-43AF-B2D9-AC231A4DF12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89384" y="820718"/>
                  <a:ext cx="916560" cy="13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A923F5-3E15-4230-888B-03740E7DDD5E}"/>
                    </a:ext>
                  </a:extLst>
                </p14:cNvPr>
                <p14:cNvContentPartPr/>
                <p14:nvPr/>
              </p14:nvContentPartPr>
              <p14:xfrm>
                <a:off x="5928744" y="1546478"/>
                <a:ext cx="622440" cy="65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A923F5-3E15-4230-888B-03740E7DDD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11104" y="1528478"/>
                  <a:ext cx="6580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559BBD-E32C-4563-810E-D4F8D5328E08}"/>
                    </a:ext>
                  </a:extLst>
                </p14:cNvPr>
                <p14:cNvContentPartPr/>
                <p14:nvPr/>
              </p14:nvContentPartPr>
              <p14:xfrm>
                <a:off x="6338064" y="965078"/>
                <a:ext cx="1055160" cy="66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559BBD-E32C-4563-810E-D4F8D5328E0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20064" y="947438"/>
                  <a:ext cx="10908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4E36AF-E359-4E11-B2E1-BE02C98974E5}"/>
                    </a:ext>
                  </a:extLst>
                </p14:cNvPr>
                <p14:cNvContentPartPr/>
                <p14:nvPr/>
              </p14:nvContentPartPr>
              <p14:xfrm>
                <a:off x="7419864" y="761318"/>
                <a:ext cx="360000" cy="59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4E36AF-E359-4E11-B2E1-BE02C98974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02224" y="743678"/>
                  <a:ext cx="395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52C1F4-2976-4DCB-9441-E2994FF9C23F}"/>
                    </a:ext>
                  </a:extLst>
                </p14:cNvPr>
                <p14:cNvContentPartPr/>
                <p14:nvPr/>
              </p14:nvContentPartPr>
              <p14:xfrm>
                <a:off x="8121864" y="759518"/>
                <a:ext cx="396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52C1F4-2976-4DCB-9441-E2994FF9C2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03864" y="741518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46853C-1C93-4B68-80BC-8601BF7E285C}"/>
                    </a:ext>
                  </a:extLst>
                </p14:cNvPr>
                <p14:cNvContentPartPr/>
                <p14:nvPr/>
              </p14:nvContentPartPr>
              <p14:xfrm>
                <a:off x="8276304" y="1111958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46853C-1C93-4B68-80BC-8601BF7E28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58304" y="10939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6A0D36-D854-4C4D-B9E7-BC01CFDE91D5}"/>
                    </a:ext>
                  </a:extLst>
                </p14:cNvPr>
                <p14:cNvContentPartPr/>
                <p14:nvPr/>
              </p14:nvContentPartPr>
              <p14:xfrm>
                <a:off x="8408424" y="364238"/>
                <a:ext cx="839520" cy="956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6A0D36-D854-4C4D-B9E7-BC01CFDE91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90424" y="346598"/>
                  <a:ext cx="87516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E8E577-70BC-4EF1-B681-5FA8BAB94DA6}"/>
                    </a:ext>
                  </a:extLst>
                </p14:cNvPr>
                <p14:cNvContentPartPr/>
                <p14:nvPr/>
              </p14:nvContentPartPr>
              <p14:xfrm>
                <a:off x="5608704" y="1231478"/>
                <a:ext cx="3491640" cy="257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E8E577-70BC-4EF1-B681-5FA8BAB94D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90704" y="1213838"/>
                  <a:ext cx="3527280" cy="26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44FC6E-3827-40BB-A6FC-E82BA83B8F96}"/>
                    </a:ext>
                  </a:extLst>
                </p14:cNvPr>
                <p14:cNvContentPartPr/>
                <p14:nvPr/>
              </p14:nvContentPartPr>
              <p14:xfrm>
                <a:off x="6410064" y="1682198"/>
                <a:ext cx="2751120" cy="191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44FC6E-3827-40BB-A6FC-E82BA83B8F9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92064" y="1664198"/>
                  <a:ext cx="2786760" cy="195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790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11B0-35B9-42D0-9F6D-76876CCE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8094-BC03-4C97-ACA8-5DB1C871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FEC1D-E7FB-4F85-8D72-1D871F35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733425"/>
            <a:ext cx="10706100" cy="5391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B06DF51-A593-4D6E-A9EA-66567037FFE8}"/>
              </a:ext>
            </a:extLst>
          </p:cNvPr>
          <p:cNvGrpSpPr/>
          <p:nvPr/>
        </p:nvGrpSpPr>
        <p:grpSpPr>
          <a:xfrm>
            <a:off x="462504" y="348569"/>
            <a:ext cx="3683160" cy="1913760"/>
            <a:chOff x="462504" y="348569"/>
            <a:chExt cx="3683160" cy="191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D3DA11-6894-4269-BF0D-B9BC5C820D86}"/>
                    </a:ext>
                  </a:extLst>
                </p14:cNvPr>
                <p14:cNvContentPartPr/>
                <p14:nvPr/>
              </p14:nvContentPartPr>
              <p14:xfrm>
                <a:off x="462504" y="838529"/>
                <a:ext cx="1005480" cy="83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D3DA11-6894-4269-BF0D-B9BC5C820D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4864" y="820889"/>
                  <a:ext cx="104112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1D8BCA-B56E-439B-A4AE-B662F5CFEB07}"/>
                    </a:ext>
                  </a:extLst>
                </p14:cNvPr>
                <p14:cNvContentPartPr/>
                <p14:nvPr/>
              </p14:nvContentPartPr>
              <p14:xfrm>
                <a:off x="1008264" y="1358009"/>
                <a:ext cx="416160" cy="4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1D8BCA-B56E-439B-A4AE-B662F5CFEB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0624" y="1340009"/>
                  <a:ext cx="451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AFA130-CF10-4830-BEB8-663856E06C22}"/>
                    </a:ext>
                  </a:extLst>
                </p14:cNvPr>
                <p14:cNvContentPartPr/>
                <p14:nvPr/>
              </p14:nvContentPartPr>
              <p14:xfrm>
                <a:off x="2034984" y="527129"/>
                <a:ext cx="706320" cy="45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AFA130-CF10-4830-BEB8-663856E06C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7344" y="509489"/>
                  <a:ext cx="7419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F4D2F9-7663-4133-8EB1-184294C98677}"/>
                    </a:ext>
                  </a:extLst>
                </p14:cNvPr>
                <p14:cNvContentPartPr/>
                <p14:nvPr/>
              </p14:nvContentPartPr>
              <p14:xfrm>
                <a:off x="2771184" y="618929"/>
                <a:ext cx="286200" cy="15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F4D2F9-7663-4133-8EB1-184294C986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3184" y="600929"/>
                  <a:ext cx="321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AFCFBC-E5FE-4480-AB15-234542A95C20}"/>
                    </a:ext>
                  </a:extLst>
                </p14:cNvPr>
                <p14:cNvContentPartPr/>
                <p14:nvPr/>
              </p14:nvContentPartPr>
              <p14:xfrm>
                <a:off x="3185904" y="574649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AFCFBC-E5FE-4480-AB15-234542A95C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68264" y="5570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CC4684-9E7D-4AF8-9994-B1E7057DDFBD}"/>
                    </a:ext>
                  </a:extLst>
                </p14:cNvPr>
                <p14:cNvContentPartPr/>
                <p14:nvPr/>
              </p14:nvContentPartPr>
              <p14:xfrm>
                <a:off x="3308664" y="78200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CC4684-9E7D-4AF8-9994-B1E7057DDF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0664" y="7643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4AE216-AA9E-43DE-8976-6ABE8916B820}"/>
                    </a:ext>
                  </a:extLst>
                </p14:cNvPr>
                <p14:cNvContentPartPr/>
                <p14:nvPr/>
              </p14:nvContentPartPr>
              <p14:xfrm>
                <a:off x="3449784" y="348569"/>
                <a:ext cx="695880" cy="39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4AE216-AA9E-43DE-8976-6ABE8916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32144" y="330569"/>
                  <a:ext cx="7315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A7197B-BB23-48D9-9E78-894255076F24}"/>
                    </a:ext>
                  </a:extLst>
                </p14:cNvPr>
                <p14:cNvContentPartPr/>
                <p14:nvPr/>
              </p14:nvContentPartPr>
              <p14:xfrm>
                <a:off x="1442064" y="907649"/>
                <a:ext cx="2277000" cy="135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A7197B-BB23-48D9-9E78-894255076F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4064" y="890009"/>
                  <a:ext cx="2312640" cy="13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6A3BC4-C6CA-4D1C-AA56-DBB6C3E3E546}"/>
                    </a:ext>
                  </a:extLst>
                </p14:cNvPr>
                <p14:cNvContentPartPr/>
                <p14:nvPr/>
              </p14:nvContentPartPr>
              <p14:xfrm>
                <a:off x="1394904" y="1061009"/>
                <a:ext cx="1423800" cy="89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6A3BC4-C6CA-4D1C-AA56-DBB6C3E3E5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6904" y="1043369"/>
                  <a:ext cx="1459440" cy="9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6796BB-21D4-4F59-B426-F6408C178F84}"/>
              </a:ext>
            </a:extLst>
          </p:cNvPr>
          <p:cNvGrpSpPr/>
          <p:nvPr/>
        </p:nvGrpSpPr>
        <p:grpSpPr>
          <a:xfrm>
            <a:off x="485544" y="4293089"/>
            <a:ext cx="4725720" cy="2466360"/>
            <a:chOff x="485544" y="4293089"/>
            <a:chExt cx="4725720" cy="24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36F305-640D-472C-B251-B6B5F4BB96B0}"/>
                    </a:ext>
                  </a:extLst>
                </p14:cNvPr>
                <p14:cNvContentPartPr/>
                <p14:nvPr/>
              </p14:nvContentPartPr>
              <p14:xfrm>
                <a:off x="555744" y="5702849"/>
                <a:ext cx="237600" cy="25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36F305-640D-472C-B251-B6B5F4BB96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104" y="5684849"/>
                  <a:ext cx="273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DB233C-58B2-4194-AA00-EA75E12E2638}"/>
                    </a:ext>
                  </a:extLst>
                </p14:cNvPr>
                <p14:cNvContentPartPr/>
                <p14:nvPr/>
              </p14:nvContentPartPr>
              <p14:xfrm>
                <a:off x="870744" y="5278769"/>
                <a:ext cx="358920" cy="53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DB233C-58B2-4194-AA00-EA75E12E26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744" y="5261129"/>
                  <a:ext cx="3945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81743A-7DC6-4ACF-9054-9B69EDE2C30C}"/>
                    </a:ext>
                  </a:extLst>
                </p14:cNvPr>
                <p14:cNvContentPartPr/>
                <p14:nvPr/>
              </p14:nvContentPartPr>
              <p14:xfrm>
                <a:off x="485544" y="5510609"/>
                <a:ext cx="468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81743A-7DC6-4ACF-9054-9B69EDE2C3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904" y="5492969"/>
                  <a:ext cx="40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9A9AAA-70BA-43C9-A2B4-6023F5BB85AE}"/>
                    </a:ext>
                  </a:extLst>
                </p14:cNvPr>
                <p14:cNvContentPartPr/>
                <p14:nvPr/>
              </p14:nvContentPartPr>
              <p14:xfrm>
                <a:off x="1479504" y="4920209"/>
                <a:ext cx="249120" cy="21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9A9AAA-70BA-43C9-A2B4-6023F5BB85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61864" y="4902569"/>
                  <a:ext cx="284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148D23-769D-4631-BF4F-65C7B4194880}"/>
                    </a:ext>
                  </a:extLst>
                </p14:cNvPr>
                <p14:cNvContentPartPr/>
                <p14:nvPr/>
              </p14:nvContentPartPr>
              <p14:xfrm>
                <a:off x="1460784" y="4750649"/>
                <a:ext cx="514080" cy="18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148D23-769D-4631-BF4F-65C7B41948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42784" y="4733009"/>
                  <a:ext cx="549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48A49-CB95-44D1-8E08-2635D30959DB}"/>
                    </a:ext>
                  </a:extLst>
                </p14:cNvPr>
                <p14:cNvContentPartPr/>
                <p14:nvPr/>
              </p14:nvContentPartPr>
              <p14:xfrm>
                <a:off x="2072064" y="4544369"/>
                <a:ext cx="197640" cy="34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48A49-CB95-44D1-8E08-2635D30959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54424" y="4526369"/>
                  <a:ext cx="233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2B2DDC-17AB-4061-8CEC-88C40FA84692}"/>
                    </a:ext>
                  </a:extLst>
                </p14:cNvPr>
                <p14:cNvContentPartPr/>
                <p14:nvPr/>
              </p14:nvContentPartPr>
              <p14:xfrm>
                <a:off x="1780824" y="4600169"/>
                <a:ext cx="85680" cy="11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2B2DDC-17AB-4061-8CEC-88C40FA846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2824" y="4582169"/>
                  <a:ext cx="121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5C0D28-950E-421A-A9F6-3D4A08DA04F0}"/>
                    </a:ext>
                  </a:extLst>
                </p14:cNvPr>
                <p14:cNvContentPartPr/>
                <p14:nvPr/>
              </p14:nvContentPartPr>
              <p14:xfrm>
                <a:off x="1234704" y="5588009"/>
                <a:ext cx="1054080" cy="64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5C0D28-950E-421A-A9F6-3D4A08DA04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6704" y="5570009"/>
                  <a:ext cx="10897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8D0D89-3FD7-4B57-83BC-E7D4F4E7E431}"/>
                    </a:ext>
                  </a:extLst>
                </p14:cNvPr>
                <p14:cNvContentPartPr/>
                <p14:nvPr/>
              </p14:nvContentPartPr>
              <p14:xfrm>
                <a:off x="2252784" y="5486129"/>
                <a:ext cx="286920" cy="28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8D0D89-3FD7-4B57-83BC-E7D4F4E7E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34784" y="5468489"/>
                  <a:ext cx="322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CB1A93-CD69-4BB1-A964-E418B1DE3C7B}"/>
                    </a:ext>
                  </a:extLst>
                </p14:cNvPr>
                <p14:cNvContentPartPr/>
                <p14:nvPr/>
              </p14:nvContentPartPr>
              <p14:xfrm>
                <a:off x="2460144" y="5391809"/>
                <a:ext cx="88920" cy="3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CB1A93-CD69-4BB1-A964-E418B1DE3C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42504" y="5373809"/>
                  <a:ext cx="124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2580A3-BA2A-485D-B1C0-A7573EFDF63B}"/>
                    </a:ext>
                  </a:extLst>
                </p14:cNvPr>
                <p14:cNvContentPartPr/>
                <p14:nvPr/>
              </p14:nvContentPartPr>
              <p14:xfrm>
                <a:off x="2158464" y="5212529"/>
                <a:ext cx="972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2580A3-BA2A-485D-B1C0-A7573EFDF63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0464" y="5194889"/>
                  <a:ext cx="45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6B1BCE-883A-40D0-B6FC-BD2CC88FB6AC}"/>
                    </a:ext>
                  </a:extLst>
                </p14:cNvPr>
                <p14:cNvContentPartPr/>
                <p14:nvPr/>
              </p14:nvContentPartPr>
              <p14:xfrm>
                <a:off x="2479224" y="5172929"/>
                <a:ext cx="369360" cy="16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6B1BCE-883A-40D0-B6FC-BD2CC88FB6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61224" y="5154929"/>
                  <a:ext cx="40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CBA928-99EC-4096-9747-9F3C2C239756}"/>
                    </a:ext>
                  </a:extLst>
                </p14:cNvPr>
                <p14:cNvContentPartPr/>
                <p14:nvPr/>
              </p14:nvContentPartPr>
              <p14:xfrm>
                <a:off x="2007624" y="6241409"/>
                <a:ext cx="569160" cy="25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CBA928-99EC-4096-9747-9F3C2C2397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9984" y="6223409"/>
                  <a:ext cx="604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9DAD9B-C2D0-4EE5-B4CC-69FC739B925E}"/>
                    </a:ext>
                  </a:extLst>
                </p14:cNvPr>
                <p14:cNvContentPartPr/>
                <p14:nvPr/>
              </p14:nvContentPartPr>
              <p14:xfrm>
                <a:off x="2365824" y="6417089"/>
                <a:ext cx="394920" cy="25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9DAD9B-C2D0-4EE5-B4CC-69FC739B9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47824" y="6399449"/>
                  <a:ext cx="430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08BE02-27E4-4402-AE06-E6CF01503F1D}"/>
                    </a:ext>
                  </a:extLst>
                </p14:cNvPr>
                <p14:cNvContentPartPr/>
                <p14:nvPr/>
              </p14:nvContentPartPr>
              <p14:xfrm>
                <a:off x="1966584" y="6127289"/>
                <a:ext cx="173160" cy="23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08BE02-27E4-4402-AE06-E6CF01503F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48944" y="6109289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C8EA36-DC6E-4900-9CB1-0C255754652C}"/>
                    </a:ext>
                  </a:extLst>
                </p14:cNvPr>
                <p14:cNvContentPartPr/>
                <p14:nvPr/>
              </p14:nvContentPartPr>
              <p14:xfrm>
                <a:off x="2384544" y="6085169"/>
                <a:ext cx="493920" cy="27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C8EA36-DC6E-4900-9CB1-0C25575465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66904" y="6067529"/>
                  <a:ext cx="529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01FBBD-2859-462B-8040-B82C76E60265}"/>
                    </a:ext>
                  </a:extLst>
                </p14:cNvPr>
                <p14:cNvContentPartPr/>
                <p14:nvPr/>
              </p14:nvContentPartPr>
              <p14:xfrm>
                <a:off x="2856144" y="6018569"/>
                <a:ext cx="243000" cy="15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01FBBD-2859-462B-8040-B82C76E602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38144" y="6000569"/>
                  <a:ext cx="278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201864-C65C-47A9-9EB0-575D184B7785}"/>
                    </a:ext>
                  </a:extLst>
                </p14:cNvPr>
                <p14:cNvContentPartPr/>
                <p14:nvPr/>
              </p14:nvContentPartPr>
              <p14:xfrm>
                <a:off x="3185904" y="5290649"/>
                <a:ext cx="735120" cy="714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201864-C65C-47A9-9EB0-575D184B77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68264" y="5272649"/>
                  <a:ext cx="77076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976DC3-73C4-4B9E-8E90-28EE4DB62B3C}"/>
                    </a:ext>
                  </a:extLst>
                </p14:cNvPr>
                <p14:cNvContentPartPr/>
                <p14:nvPr/>
              </p14:nvContentPartPr>
              <p14:xfrm>
                <a:off x="3723384" y="5197049"/>
                <a:ext cx="434160" cy="19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976DC3-73C4-4B9E-8E90-28EE4DB62B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5384" y="5179409"/>
                  <a:ext cx="46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C8C6FA-BFE7-4D6A-B1C3-FA456B292017}"/>
                    </a:ext>
                  </a:extLst>
                </p14:cNvPr>
                <p14:cNvContentPartPr/>
                <p14:nvPr/>
              </p14:nvContentPartPr>
              <p14:xfrm>
                <a:off x="4174824" y="5023889"/>
                <a:ext cx="113400" cy="21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C8C6FA-BFE7-4D6A-B1C3-FA456B2920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56824" y="5006249"/>
                  <a:ext cx="149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87B57D7-753B-4DF2-8B6D-80DDBA4F152F}"/>
                    </a:ext>
                  </a:extLst>
                </p14:cNvPr>
                <p14:cNvContentPartPr/>
                <p14:nvPr/>
              </p14:nvContentPartPr>
              <p14:xfrm>
                <a:off x="4354824" y="4929929"/>
                <a:ext cx="36000" cy="3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87B57D7-753B-4DF2-8B6D-80DDBA4F15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37184" y="4912289"/>
                  <a:ext cx="71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566F6D0-6929-4E69-8AA4-CEB8A84F69D4}"/>
                    </a:ext>
                  </a:extLst>
                </p14:cNvPr>
                <p14:cNvContentPartPr/>
                <p14:nvPr/>
              </p14:nvContentPartPr>
              <p14:xfrm>
                <a:off x="3992664" y="4681169"/>
                <a:ext cx="3960" cy="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566F6D0-6929-4E69-8AA4-CEB8A84F69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75024" y="4663169"/>
                  <a:ext cx="39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4CF617-F304-4A36-B4DD-E0480C57BFB7}"/>
                    </a:ext>
                  </a:extLst>
                </p14:cNvPr>
                <p14:cNvContentPartPr/>
                <p14:nvPr/>
              </p14:nvContentPartPr>
              <p14:xfrm>
                <a:off x="4166544" y="4628249"/>
                <a:ext cx="452520" cy="25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4CF617-F304-4A36-B4DD-E0480C57BF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8544" y="4610249"/>
                  <a:ext cx="488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ED9A15-F040-4266-830D-8CF6E842456A}"/>
                    </a:ext>
                  </a:extLst>
                </p14:cNvPr>
                <p14:cNvContentPartPr/>
                <p14:nvPr/>
              </p14:nvContentPartPr>
              <p14:xfrm>
                <a:off x="4420704" y="4448969"/>
                <a:ext cx="457560" cy="253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ED9A15-F040-4266-830D-8CF6E84245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3064" y="4431329"/>
                  <a:ext cx="493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26C8FE-3CDD-4A77-BEEF-6B26FF2638C0}"/>
                    </a:ext>
                  </a:extLst>
                </p14:cNvPr>
                <p14:cNvContentPartPr/>
                <p14:nvPr/>
              </p14:nvContentPartPr>
              <p14:xfrm>
                <a:off x="4856664" y="4293089"/>
                <a:ext cx="354600" cy="174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26C8FE-3CDD-4A77-BEEF-6B26FF2638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8664" y="4275449"/>
                  <a:ext cx="390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AD2208-A480-4FFB-88C0-FC5F36F52D2B}"/>
                    </a:ext>
                  </a:extLst>
                </p14:cNvPr>
                <p14:cNvContentPartPr/>
                <p14:nvPr/>
              </p14:nvContentPartPr>
              <p14:xfrm>
                <a:off x="3525024" y="5939369"/>
                <a:ext cx="371880" cy="59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AD2208-A480-4FFB-88C0-FC5F36F52D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7384" y="5921369"/>
                  <a:ext cx="4075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9E12A2-1A69-4E86-94FD-843409970FBA}"/>
                    </a:ext>
                  </a:extLst>
                </p14:cNvPr>
                <p14:cNvContentPartPr/>
                <p14:nvPr/>
              </p14:nvContentPartPr>
              <p14:xfrm>
                <a:off x="3798624" y="6755129"/>
                <a:ext cx="360" cy="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9E12A2-1A69-4E86-94FD-843409970F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80984" y="6737129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08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D1F0F-DC3B-48D5-9116-C147F066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125"/>
            <a:ext cx="9801225" cy="42957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27BF043-C32F-4EE0-8EB5-3BA8F9506F2D}"/>
              </a:ext>
            </a:extLst>
          </p:cNvPr>
          <p:cNvGrpSpPr/>
          <p:nvPr/>
        </p:nvGrpSpPr>
        <p:grpSpPr>
          <a:xfrm>
            <a:off x="770304" y="3457169"/>
            <a:ext cx="4876920" cy="2797200"/>
            <a:chOff x="770304" y="3457169"/>
            <a:chExt cx="4876920" cy="27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8F828C-C454-4018-BD65-C777BCEABA59}"/>
                    </a:ext>
                  </a:extLst>
                </p14:cNvPr>
                <p14:cNvContentPartPr/>
                <p14:nvPr/>
              </p14:nvContentPartPr>
              <p14:xfrm>
                <a:off x="770304" y="4493969"/>
                <a:ext cx="912960" cy="72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8F828C-C454-4018-BD65-C777BCEAB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2304" y="4475969"/>
                  <a:ext cx="9486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4486B6-64AC-4B66-B518-662DAFA4998F}"/>
                    </a:ext>
                  </a:extLst>
                </p14:cNvPr>
                <p14:cNvContentPartPr/>
                <p14:nvPr/>
              </p14:nvContentPartPr>
              <p14:xfrm>
                <a:off x="800904" y="4124249"/>
                <a:ext cx="691920" cy="57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4486B6-64AC-4B66-B518-662DAFA499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64" y="4106249"/>
                  <a:ext cx="7275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CAC1B3-C7D2-4A19-9E05-46FDC5171618}"/>
                    </a:ext>
                  </a:extLst>
                </p14:cNvPr>
                <p14:cNvContentPartPr/>
                <p14:nvPr/>
              </p14:nvContentPartPr>
              <p14:xfrm>
                <a:off x="1866144" y="3993209"/>
                <a:ext cx="652680" cy="522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CAC1B3-C7D2-4A19-9E05-46FDC51716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48504" y="3975569"/>
                  <a:ext cx="688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0FC9DE-7F26-41DE-9573-7D9B49BC09D6}"/>
                    </a:ext>
                  </a:extLst>
                </p14:cNvPr>
                <p14:cNvContentPartPr/>
                <p14:nvPr/>
              </p14:nvContentPartPr>
              <p14:xfrm>
                <a:off x="2092584" y="4339169"/>
                <a:ext cx="774360" cy="43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0FC9DE-7F26-41DE-9573-7D9B49BC09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4584" y="4321529"/>
                  <a:ext cx="810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C4960A-D4F6-4A8A-9161-2DCBB0D38576}"/>
                    </a:ext>
                  </a:extLst>
                </p14:cNvPr>
                <p14:cNvContentPartPr/>
                <p14:nvPr/>
              </p14:nvContentPartPr>
              <p14:xfrm>
                <a:off x="2771184" y="3457169"/>
                <a:ext cx="699840" cy="127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C4960A-D4F6-4A8A-9161-2DCBB0D385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3544" y="3439529"/>
                  <a:ext cx="73548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AED763-C4F3-47B7-8A17-D00BA00AFEE1}"/>
                    </a:ext>
                  </a:extLst>
                </p14:cNvPr>
                <p14:cNvContentPartPr/>
                <p14:nvPr/>
              </p14:nvContentPartPr>
              <p14:xfrm>
                <a:off x="3412344" y="5093009"/>
                <a:ext cx="360" cy="2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AED763-C4F3-47B7-8A17-D00BA00AFE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4344" y="5075009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B1EB94-6D6D-45B7-B845-41D9C3750ECD}"/>
                    </a:ext>
                  </a:extLst>
                </p14:cNvPr>
                <p14:cNvContentPartPr/>
                <p14:nvPr/>
              </p14:nvContentPartPr>
              <p14:xfrm>
                <a:off x="3855144" y="4769729"/>
                <a:ext cx="711360" cy="72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B1EB94-6D6D-45B7-B845-41D9C3750E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37144" y="4751729"/>
                  <a:ext cx="74700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A1A1E1-7C34-4EB5-92AD-F44B934C3C43}"/>
                    </a:ext>
                  </a:extLst>
                </p14:cNvPr>
                <p14:cNvContentPartPr/>
                <p14:nvPr/>
              </p14:nvContentPartPr>
              <p14:xfrm>
                <a:off x="3892584" y="4361849"/>
                <a:ext cx="749520" cy="102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A1A1E1-7C34-4EB5-92AD-F44B934C3C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74584" y="4343849"/>
                  <a:ext cx="7851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1AC7BC-833E-471C-8AE7-346CE3DA6A57}"/>
                    </a:ext>
                  </a:extLst>
                </p14:cNvPr>
                <p14:cNvContentPartPr/>
                <p14:nvPr/>
              </p14:nvContentPartPr>
              <p14:xfrm>
                <a:off x="5052144" y="4497569"/>
                <a:ext cx="486360" cy="50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1AC7BC-833E-471C-8AE7-346CE3DA6A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4144" y="4479569"/>
                  <a:ext cx="5220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B0B98E-3E2E-4EAF-A4B6-A921E2AE4D47}"/>
                    </a:ext>
                  </a:extLst>
                </p14:cNvPr>
                <p14:cNvContentPartPr/>
                <p14:nvPr/>
              </p14:nvContentPartPr>
              <p14:xfrm>
                <a:off x="5193984" y="4805369"/>
                <a:ext cx="453240" cy="39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B0B98E-3E2E-4EAF-A4B6-A921E2AE4D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5984" y="4787369"/>
                  <a:ext cx="4888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F4E0F1-403D-4857-B5EC-F8EE06789E39}"/>
                    </a:ext>
                  </a:extLst>
                </p14:cNvPr>
                <p14:cNvContentPartPr/>
                <p14:nvPr/>
              </p14:nvContentPartPr>
              <p14:xfrm>
                <a:off x="4364184" y="5278769"/>
                <a:ext cx="718200" cy="97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F4E0F1-403D-4857-B5EC-F8EE06789E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46184" y="5261129"/>
                  <a:ext cx="753840" cy="10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2348EDD-188F-40D8-B50C-B50FC4261E38}"/>
              </a:ext>
            </a:extLst>
          </p:cNvPr>
          <p:cNvGrpSpPr/>
          <p:nvPr/>
        </p:nvGrpSpPr>
        <p:grpSpPr>
          <a:xfrm>
            <a:off x="6761064" y="490769"/>
            <a:ext cx="6187320" cy="6073920"/>
            <a:chOff x="6761064" y="490769"/>
            <a:chExt cx="6187320" cy="607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A15C82-DC3D-4D8E-AB0D-F3CA19B2D5DB}"/>
                    </a:ext>
                  </a:extLst>
                </p14:cNvPr>
                <p14:cNvContentPartPr/>
                <p14:nvPr/>
              </p14:nvContentPartPr>
              <p14:xfrm>
                <a:off x="7586184" y="763289"/>
                <a:ext cx="549360" cy="67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A15C82-DC3D-4D8E-AB0D-F3CA19B2D5D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68544" y="745289"/>
                  <a:ext cx="5850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B8F635-00CE-4A7E-A5AD-AFD3E5EE647D}"/>
                    </a:ext>
                  </a:extLst>
                </p14:cNvPr>
                <p14:cNvContentPartPr/>
                <p14:nvPr/>
              </p14:nvContentPartPr>
              <p14:xfrm>
                <a:off x="8983344" y="763289"/>
                <a:ext cx="225000" cy="34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B8F635-00CE-4A7E-A5AD-AFD3E5EE64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65704" y="745289"/>
                  <a:ext cx="260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427C1B-1CAD-4B99-906B-EA739B2100AB}"/>
                    </a:ext>
                  </a:extLst>
                </p14:cNvPr>
                <p14:cNvContentPartPr/>
                <p14:nvPr/>
              </p14:nvContentPartPr>
              <p14:xfrm>
                <a:off x="10388064" y="594809"/>
                <a:ext cx="704520" cy="50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427C1B-1CAD-4B99-906B-EA739B2100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70064" y="577169"/>
                  <a:ext cx="7401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7D50FF-DD78-450A-AEBA-11F903C96E14}"/>
                    </a:ext>
                  </a:extLst>
                </p14:cNvPr>
                <p14:cNvContentPartPr/>
                <p14:nvPr/>
              </p14:nvContentPartPr>
              <p14:xfrm>
                <a:off x="11453304" y="490769"/>
                <a:ext cx="316440" cy="670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7D50FF-DD78-450A-AEBA-11F903C96E1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35304" y="472769"/>
                  <a:ext cx="3520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2A3C4E-C435-4D28-82FF-72218FD4FD25}"/>
                    </a:ext>
                  </a:extLst>
                </p14:cNvPr>
                <p14:cNvContentPartPr/>
                <p14:nvPr/>
              </p14:nvContentPartPr>
              <p14:xfrm>
                <a:off x="6761064" y="1941569"/>
                <a:ext cx="425160" cy="37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2A3C4E-C435-4D28-82FF-72218FD4FD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43064" y="1923569"/>
                  <a:ext cx="460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271B64-E1D4-44E3-BF6B-8B455622EBD2}"/>
                    </a:ext>
                  </a:extLst>
                </p14:cNvPr>
                <p14:cNvContentPartPr/>
                <p14:nvPr/>
              </p14:nvContentPartPr>
              <p14:xfrm>
                <a:off x="7143024" y="3261689"/>
                <a:ext cx="211320" cy="44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271B64-E1D4-44E3-BF6B-8B455622EBD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25024" y="3244049"/>
                  <a:ext cx="2469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3FB025-B4CE-455D-A0A4-0267BEE42444}"/>
                    </a:ext>
                  </a:extLst>
                </p14:cNvPr>
                <p14:cNvContentPartPr/>
                <p14:nvPr/>
              </p14:nvContentPartPr>
              <p14:xfrm>
                <a:off x="7098024" y="4955849"/>
                <a:ext cx="857520" cy="47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3FB025-B4CE-455D-A0A4-0267BEE424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80024" y="4937849"/>
                  <a:ext cx="8931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F498A3-815B-4C23-AF86-93FFDF8419CF}"/>
                    </a:ext>
                  </a:extLst>
                </p14:cNvPr>
                <p14:cNvContentPartPr/>
                <p14:nvPr/>
              </p14:nvContentPartPr>
              <p14:xfrm>
                <a:off x="7578984" y="6203609"/>
                <a:ext cx="629280" cy="36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F498A3-815B-4C23-AF86-93FFDF8419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60984" y="6185969"/>
                  <a:ext cx="664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DF90F6-11FE-4F43-B249-5876F589BBA4}"/>
                    </a:ext>
                  </a:extLst>
                </p14:cNvPr>
                <p14:cNvContentPartPr/>
                <p14:nvPr/>
              </p14:nvContentPartPr>
              <p14:xfrm>
                <a:off x="7525344" y="1658969"/>
                <a:ext cx="2935080" cy="425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DF90F6-11FE-4F43-B249-5876F589BB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704" y="1640969"/>
                  <a:ext cx="2970720" cy="42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FE7F99-7D02-4982-BEC4-88C64379D9CF}"/>
                    </a:ext>
                  </a:extLst>
                </p14:cNvPr>
                <p14:cNvContentPartPr/>
                <p14:nvPr/>
              </p14:nvContentPartPr>
              <p14:xfrm>
                <a:off x="11255304" y="1120049"/>
                <a:ext cx="1693080" cy="425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FE7F99-7D02-4982-BEC4-88C64379D9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37304" y="1102409"/>
                  <a:ext cx="1728720" cy="429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5157F7-A162-4F76-BDA2-0FF039EBDC8A}"/>
              </a:ext>
            </a:extLst>
          </p:cNvPr>
          <p:cNvGrpSpPr/>
          <p:nvPr/>
        </p:nvGrpSpPr>
        <p:grpSpPr>
          <a:xfrm>
            <a:off x="1574184" y="403289"/>
            <a:ext cx="4834094" cy="1868400"/>
            <a:chOff x="1574184" y="403289"/>
            <a:chExt cx="4834094" cy="18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1ACEDF-D348-4B73-95FD-33594FAC38A6}"/>
                    </a:ext>
                  </a:extLst>
                </p14:cNvPr>
                <p14:cNvContentPartPr/>
                <p14:nvPr/>
              </p14:nvContentPartPr>
              <p14:xfrm>
                <a:off x="1574184" y="819809"/>
                <a:ext cx="1133640" cy="972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1ACEDF-D348-4B73-95FD-33594FAC38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56544" y="802169"/>
                  <a:ext cx="116928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2A21B4-D46D-4B89-90DC-FBD39CAC931B}"/>
                    </a:ext>
                  </a:extLst>
                </p14:cNvPr>
                <p14:cNvContentPartPr/>
                <p14:nvPr/>
              </p14:nvContentPartPr>
              <p14:xfrm>
                <a:off x="2262144" y="1291049"/>
                <a:ext cx="768600" cy="46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2A21B4-D46D-4B89-90DC-FBD39CAC93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44144" y="1273409"/>
                  <a:ext cx="804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663887-3799-4345-8992-610AED44AAAC}"/>
                    </a:ext>
                  </a:extLst>
                </p14:cNvPr>
                <p14:cNvContentPartPr/>
                <p14:nvPr/>
              </p14:nvContentPartPr>
              <p14:xfrm>
                <a:off x="2940744" y="836009"/>
                <a:ext cx="584280" cy="62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663887-3799-4345-8992-610AED44AAA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23104" y="818009"/>
                  <a:ext cx="61992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6CE8CD-2471-4EDA-8330-43C471EC20E9}"/>
                    </a:ext>
                  </a:extLst>
                </p14:cNvPr>
                <p14:cNvContentPartPr/>
                <p14:nvPr/>
              </p14:nvContentPartPr>
              <p14:xfrm>
                <a:off x="3732024" y="837089"/>
                <a:ext cx="191520" cy="37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6CE8CD-2471-4EDA-8330-43C471EC20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14384" y="819449"/>
                  <a:ext cx="227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6E8D0C-7363-4046-809A-74B04186DAF6}"/>
                    </a:ext>
                  </a:extLst>
                </p14:cNvPr>
                <p14:cNvContentPartPr/>
                <p14:nvPr/>
              </p14:nvContentPartPr>
              <p14:xfrm>
                <a:off x="4005984" y="772649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6E8D0C-7363-4046-809A-74B04186DA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8344" y="7550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E0F9D-43E7-4784-9B55-4622C5625EF9}"/>
                    </a:ext>
                  </a:extLst>
                </p14:cNvPr>
                <p14:cNvContentPartPr/>
                <p14:nvPr/>
              </p14:nvContentPartPr>
              <p14:xfrm>
                <a:off x="4071864" y="866969"/>
                <a:ext cx="396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E0F9D-43E7-4784-9B55-4622C5625E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4224" y="848969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E11A21-B9F4-4B23-A86A-A5C92E797AF2}"/>
                    </a:ext>
                  </a:extLst>
                </p14:cNvPr>
                <p14:cNvContentPartPr/>
                <p14:nvPr/>
              </p14:nvContentPartPr>
              <p14:xfrm>
                <a:off x="4410264" y="403289"/>
                <a:ext cx="826560" cy="44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E11A21-B9F4-4B23-A86A-A5C92E797A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92264" y="385649"/>
                  <a:ext cx="8622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8BDCE1-1F0A-4BD6-A000-24DFD7367C9B}"/>
                    </a:ext>
                  </a:extLst>
                </p14:cNvPr>
                <p14:cNvContentPartPr/>
                <p14:nvPr/>
              </p14:nvContentPartPr>
              <p14:xfrm>
                <a:off x="2177184" y="1229849"/>
                <a:ext cx="2560680" cy="91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8BDCE1-1F0A-4BD6-A000-24DFD7367C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59544" y="1212209"/>
                  <a:ext cx="259632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D1564A-D4C3-494C-A017-FC2270C7BFDB}"/>
                    </a:ext>
                  </a:extLst>
                </p14:cNvPr>
                <p14:cNvContentPartPr/>
                <p14:nvPr/>
              </p14:nvContentPartPr>
              <p14:xfrm>
                <a:off x="2516304" y="1401929"/>
                <a:ext cx="2649600" cy="86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D1564A-D4C3-494C-A017-FC2270C7BFD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98664" y="1384289"/>
                  <a:ext cx="268524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B8C3D9-8FF5-47B7-8158-F17B638674F3}"/>
                    </a:ext>
                  </a:extLst>
                </p14:cNvPr>
                <p14:cNvContentPartPr/>
                <p14:nvPr/>
              </p14:nvContentPartPr>
              <p14:xfrm>
                <a:off x="4731758" y="812490"/>
                <a:ext cx="1676520" cy="127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B8C3D9-8FF5-47B7-8158-F17B638674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14118" y="794490"/>
                  <a:ext cx="1712160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0BBE31-08BC-4C5E-A520-D122ED8FC44E}"/>
                    </a:ext>
                  </a:extLst>
                </p14:cNvPr>
                <p14:cNvContentPartPr/>
                <p14:nvPr/>
              </p14:nvContentPartPr>
              <p14:xfrm>
                <a:off x="4967918" y="813210"/>
                <a:ext cx="1080360" cy="101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0BBE31-08BC-4C5E-A520-D122ED8FC44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9918" y="795210"/>
                  <a:ext cx="1116000" cy="10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D444DA-892B-4008-A8F6-B2EC6C869C47}"/>
              </a:ext>
            </a:extLst>
          </p:cNvPr>
          <p:cNvGrpSpPr/>
          <p:nvPr/>
        </p:nvGrpSpPr>
        <p:grpSpPr>
          <a:xfrm>
            <a:off x="5965731" y="2793105"/>
            <a:ext cx="786960" cy="918720"/>
            <a:chOff x="5965731" y="2793105"/>
            <a:chExt cx="786960" cy="9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6BD4C2-1570-4AA8-A98F-2A77D0E82411}"/>
                    </a:ext>
                  </a:extLst>
                </p14:cNvPr>
                <p14:cNvContentPartPr/>
                <p14:nvPr/>
              </p14:nvContentPartPr>
              <p14:xfrm>
                <a:off x="5993091" y="2975625"/>
                <a:ext cx="759600" cy="73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6BD4C2-1570-4AA8-A98F-2A77D0E824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75451" y="2957985"/>
                  <a:ext cx="79524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63E952-264F-42AD-9FE5-4BEFBDAA9B65}"/>
                    </a:ext>
                  </a:extLst>
                </p14:cNvPr>
                <p14:cNvContentPartPr/>
                <p14:nvPr/>
              </p14:nvContentPartPr>
              <p14:xfrm>
                <a:off x="5965731" y="2793105"/>
                <a:ext cx="500760" cy="64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63E952-264F-42AD-9FE5-4BEFBDAA9B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48091" y="2775465"/>
                  <a:ext cx="536400" cy="67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26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D9BF444-174D-4122-9DB1-F4442C22375B}"/>
                  </a:ext>
                </a:extLst>
              </p14:cNvPr>
              <p14:cNvContentPartPr/>
              <p14:nvPr/>
            </p14:nvContentPartPr>
            <p14:xfrm>
              <a:off x="2475171" y="1338705"/>
              <a:ext cx="3543120" cy="200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D9BF444-174D-4122-9DB1-F4442C2237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171" y="1321065"/>
                <a:ext cx="3578760" cy="20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93488A-6508-4BAC-A7CF-77B098C29493}"/>
                  </a:ext>
                </a:extLst>
              </p14:cNvPr>
              <p14:cNvContentPartPr/>
              <p14:nvPr/>
            </p14:nvContentPartPr>
            <p14:xfrm>
              <a:off x="10147491" y="499185"/>
              <a:ext cx="299160" cy="24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93488A-6508-4BAC-A7CF-77B098C294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9491" y="481545"/>
                <a:ext cx="33480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2F0602F-64DA-4E1D-B8CB-42AC6DBB7177}"/>
              </a:ext>
            </a:extLst>
          </p:cNvPr>
          <p:cNvGrpSpPr/>
          <p:nvPr/>
        </p:nvGrpSpPr>
        <p:grpSpPr>
          <a:xfrm>
            <a:off x="10972611" y="359865"/>
            <a:ext cx="1204920" cy="4827240"/>
            <a:chOff x="10972611" y="359865"/>
            <a:chExt cx="1204920" cy="48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A5FA07-5D39-407E-B836-94E8715D4A7C}"/>
                    </a:ext>
                  </a:extLst>
                </p14:cNvPr>
                <p14:cNvContentPartPr/>
                <p14:nvPr/>
              </p14:nvContentPartPr>
              <p14:xfrm>
                <a:off x="11135331" y="398025"/>
                <a:ext cx="103680" cy="28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A5FA07-5D39-407E-B836-94E8715D4A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17691" y="380025"/>
                  <a:ext cx="139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D4ACD9-D4FE-4EEB-A60E-6606BFDFB0CE}"/>
                    </a:ext>
                  </a:extLst>
                </p14:cNvPr>
                <p14:cNvContentPartPr/>
                <p14:nvPr/>
              </p14:nvContentPartPr>
              <p14:xfrm>
                <a:off x="10972611" y="359865"/>
                <a:ext cx="527040" cy="37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D4ACD9-D4FE-4EEB-A60E-6606BFDFB0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54611" y="341865"/>
                  <a:ext cx="562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2AD0D0-CBC1-423A-BBE6-46872D7B34E1}"/>
                    </a:ext>
                  </a:extLst>
                </p14:cNvPr>
                <p14:cNvContentPartPr/>
                <p14:nvPr/>
              </p14:nvContentPartPr>
              <p14:xfrm>
                <a:off x="11208051" y="1014345"/>
                <a:ext cx="969480" cy="417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2AD0D0-CBC1-423A-BBE6-46872D7B34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0051" y="996345"/>
                  <a:ext cx="1005120" cy="420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52C2D3-7DFE-419A-A2AB-248752A41592}"/>
                  </a:ext>
                </a:extLst>
              </p14:cNvPr>
              <p14:cNvContentPartPr/>
              <p14:nvPr/>
            </p14:nvContentPartPr>
            <p14:xfrm>
              <a:off x="6282531" y="178425"/>
              <a:ext cx="1017720" cy="804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52C2D3-7DFE-419A-A2AB-248752A415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4891" y="160785"/>
                <a:ext cx="10533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B2DFC91-7B19-4145-BB80-FCFC2EC1E927}"/>
                  </a:ext>
                </a:extLst>
              </p14:cNvPr>
              <p14:cNvContentPartPr/>
              <p14:nvPr/>
            </p14:nvContentPartPr>
            <p14:xfrm>
              <a:off x="7316811" y="94905"/>
              <a:ext cx="272880" cy="333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B2DFC91-7B19-4145-BB80-FCFC2EC1E9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98811" y="76905"/>
                <a:ext cx="30852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3F0CAA8-9EDE-4749-8591-25103D02AD02}"/>
              </a:ext>
            </a:extLst>
          </p:cNvPr>
          <p:cNvGrpSpPr/>
          <p:nvPr/>
        </p:nvGrpSpPr>
        <p:grpSpPr>
          <a:xfrm>
            <a:off x="1164411" y="371025"/>
            <a:ext cx="8190000" cy="5384520"/>
            <a:chOff x="1164411" y="371025"/>
            <a:chExt cx="8190000" cy="538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166551-FD90-49C1-AD63-3E75BDAD22A6}"/>
                    </a:ext>
                  </a:extLst>
                </p14:cNvPr>
                <p14:cNvContentPartPr/>
                <p14:nvPr/>
              </p14:nvContentPartPr>
              <p14:xfrm>
                <a:off x="1638531" y="1094265"/>
                <a:ext cx="1236960" cy="92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166551-FD90-49C1-AD63-3E75BDAD22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0891" y="1076265"/>
                  <a:ext cx="127260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D7B8C47-CDB8-41D9-9C20-F4A445D6E7CF}"/>
                    </a:ext>
                  </a:extLst>
                </p14:cNvPr>
                <p14:cNvContentPartPr/>
                <p14:nvPr/>
              </p14:nvContentPartPr>
              <p14:xfrm>
                <a:off x="2072691" y="1416825"/>
                <a:ext cx="276480" cy="40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D7B8C47-CDB8-41D9-9C20-F4A445D6E7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5051" y="1398825"/>
                  <a:ext cx="312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256345-2F97-4337-8F6D-6418F4062E07}"/>
                    </a:ext>
                  </a:extLst>
                </p14:cNvPr>
                <p14:cNvContentPartPr/>
                <p14:nvPr/>
              </p14:nvContentPartPr>
              <p14:xfrm>
                <a:off x="2072691" y="1532745"/>
                <a:ext cx="290880" cy="16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256345-2F97-4337-8F6D-6418F4062E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5051" y="1515105"/>
                  <a:ext cx="326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2C3F89-7404-4826-A12C-C4B8C76D823B}"/>
                    </a:ext>
                  </a:extLst>
                </p14:cNvPr>
                <p14:cNvContentPartPr/>
                <p14:nvPr/>
              </p14:nvContentPartPr>
              <p14:xfrm>
                <a:off x="1754451" y="3774825"/>
                <a:ext cx="401760" cy="66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2C3F89-7404-4826-A12C-C4B8C76D82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36451" y="3757185"/>
                  <a:ext cx="43740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168BD3-7DB4-4FEB-845C-91508A307CF2}"/>
                    </a:ext>
                  </a:extLst>
                </p14:cNvPr>
                <p14:cNvContentPartPr/>
                <p14:nvPr/>
              </p14:nvContentPartPr>
              <p14:xfrm>
                <a:off x="1418931" y="3572505"/>
                <a:ext cx="1176120" cy="106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168BD3-7DB4-4FEB-845C-91508A307C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01291" y="3554865"/>
                  <a:ext cx="121176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AB5D51-9393-45BF-90B4-DAF83CF4FA48}"/>
                    </a:ext>
                  </a:extLst>
                </p14:cNvPr>
                <p14:cNvContentPartPr/>
                <p14:nvPr/>
              </p14:nvContentPartPr>
              <p14:xfrm>
                <a:off x="5947731" y="3367665"/>
                <a:ext cx="250920" cy="422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AB5D51-9393-45BF-90B4-DAF83CF4FA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9731" y="3350025"/>
                  <a:ext cx="286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A84853-FEB6-4983-8205-FD18A2E89FC4}"/>
                    </a:ext>
                  </a:extLst>
                </p14:cNvPr>
                <p14:cNvContentPartPr/>
                <p14:nvPr/>
              </p14:nvContentPartPr>
              <p14:xfrm>
                <a:off x="5685291" y="3383865"/>
                <a:ext cx="842760" cy="63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A84853-FEB6-4983-8205-FD18A2E89F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67291" y="3365865"/>
                  <a:ext cx="87840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A019A4-B277-487E-83DD-8A26ED814C3C}"/>
                    </a:ext>
                  </a:extLst>
                </p14:cNvPr>
                <p14:cNvContentPartPr/>
                <p14:nvPr/>
              </p14:nvContentPartPr>
              <p14:xfrm>
                <a:off x="5539131" y="3249945"/>
                <a:ext cx="1566360" cy="107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A019A4-B277-487E-83DD-8A26ED814C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1131" y="3231945"/>
                  <a:ext cx="160200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60B76A-B6DE-4440-903F-93FDAEAC4712}"/>
                    </a:ext>
                  </a:extLst>
                </p14:cNvPr>
                <p14:cNvContentPartPr/>
                <p14:nvPr/>
              </p14:nvContentPartPr>
              <p14:xfrm>
                <a:off x="2797371" y="805905"/>
                <a:ext cx="2446200" cy="68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60B76A-B6DE-4440-903F-93FDAEAC47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9371" y="788265"/>
                  <a:ext cx="24818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078C36-EC9A-4B85-8E2E-1DAFF5FF2AF8}"/>
                    </a:ext>
                  </a:extLst>
                </p14:cNvPr>
                <p14:cNvContentPartPr/>
                <p14:nvPr/>
              </p14:nvContentPartPr>
              <p14:xfrm>
                <a:off x="1425771" y="1964385"/>
                <a:ext cx="901080" cy="186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078C36-EC9A-4B85-8E2E-1DAFF5FF2A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8131" y="1946745"/>
                  <a:ext cx="936720" cy="19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B83E58-5F31-4281-A617-3DF024702E7B}"/>
                    </a:ext>
                  </a:extLst>
                </p14:cNvPr>
                <p14:cNvContentPartPr/>
                <p14:nvPr/>
              </p14:nvContentPartPr>
              <p14:xfrm>
                <a:off x="2579931" y="1855665"/>
                <a:ext cx="3094560" cy="171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B83E58-5F31-4281-A617-3DF024702E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61931" y="1837665"/>
                  <a:ext cx="3130200" cy="17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032342-E9ED-438C-9711-C6B6743E00AD}"/>
                    </a:ext>
                  </a:extLst>
                </p14:cNvPr>
                <p14:cNvContentPartPr/>
                <p14:nvPr/>
              </p14:nvContentPartPr>
              <p14:xfrm>
                <a:off x="2476611" y="4015665"/>
                <a:ext cx="2948760" cy="49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032342-E9ED-438C-9711-C6B6743E00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8611" y="3998025"/>
                  <a:ext cx="29844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A386E3-534E-4B14-A673-259449207476}"/>
                    </a:ext>
                  </a:extLst>
                </p14:cNvPr>
                <p14:cNvContentPartPr/>
                <p14:nvPr/>
              </p14:nvContentPartPr>
              <p14:xfrm>
                <a:off x="6304131" y="1846665"/>
                <a:ext cx="462600" cy="1602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A386E3-534E-4B14-A673-2594492074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86491" y="1829025"/>
                  <a:ext cx="49824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8A06A0-BDAD-454E-A1D8-C53F16218442}"/>
                    </a:ext>
                  </a:extLst>
                </p14:cNvPr>
                <p14:cNvContentPartPr/>
                <p14:nvPr/>
              </p14:nvContentPartPr>
              <p14:xfrm>
                <a:off x="8926011" y="665505"/>
                <a:ext cx="143640" cy="24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8A06A0-BDAD-454E-A1D8-C53F162184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08371" y="647865"/>
                  <a:ext cx="179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13098E-81DC-46F8-A0B9-E0F512D912FA}"/>
                    </a:ext>
                  </a:extLst>
                </p14:cNvPr>
                <p14:cNvContentPartPr/>
                <p14:nvPr/>
              </p14:nvContentPartPr>
              <p14:xfrm>
                <a:off x="8926371" y="542385"/>
                <a:ext cx="428040" cy="496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13098E-81DC-46F8-A0B9-E0F512D912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08371" y="524745"/>
                  <a:ext cx="4636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83C81B-E8CD-4638-8D1E-F3FA95D481E6}"/>
                    </a:ext>
                  </a:extLst>
                </p14:cNvPr>
                <p14:cNvContentPartPr/>
                <p14:nvPr/>
              </p14:nvContentPartPr>
              <p14:xfrm>
                <a:off x="7369011" y="2790225"/>
                <a:ext cx="337320" cy="63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83C81B-E8CD-4638-8D1E-F3FA95D481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1371" y="2772225"/>
                  <a:ext cx="37296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CA5C39-D125-423E-9502-1B852B57148A}"/>
                    </a:ext>
                  </a:extLst>
                </p14:cNvPr>
                <p14:cNvContentPartPr/>
                <p14:nvPr/>
              </p14:nvContentPartPr>
              <p14:xfrm>
                <a:off x="7297731" y="3985425"/>
                <a:ext cx="273240" cy="37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CA5C39-D125-423E-9502-1B852B5714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79731" y="3967425"/>
                  <a:ext cx="3088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6A9AFD-D62B-4CC8-A96B-E5086F24060B}"/>
                    </a:ext>
                  </a:extLst>
                </p14:cNvPr>
                <p14:cNvContentPartPr/>
                <p14:nvPr/>
              </p14:nvContentPartPr>
              <p14:xfrm>
                <a:off x="7459731" y="5033385"/>
                <a:ext cx="163800" cy="417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6A9AFD-D62B-4CC8-A96B-E5086F2406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2091" y="5015745"/>
                  <a:ext cx="1994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B1F431-9B57-435E-A86E-F9F3122902E2}"/>
                    </a:ext>
                  </a:extLst>
                </p14:cNvPr>
                <p14:cNvContentPartPr/>
                <p14:nvPr/>
              </p14:nvContentPartPr>
              <p14:xfrm>
                <a:off x="7269651" y="4940505"/>
                <a:ext cx="525960" cy="644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B1F431-9B57-435E-A86E-F9F3122902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51651" y="4922505"/>
                  <a:ext cx="5616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CA5ED3-E087-4BDA-BAEB-74E01F714352}"/>
                    </a:ext>
                  </a:extLst>
                </p14:cNvPr>
                <p14:cNvContentPartPr/>
                <p14:nvPr/>
              </p14:nvContentPartPr>
              <p14:xfrm>
                <a:off x="7811091" y="1529865"/>
                <a:ext cx="727920" cy="422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CA5ED3-E087-4BDA-BAEB-74E01F7143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93451" y="1511865"/>
                  <a:ext cx="763560" cy="42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08AEB4-BB41-4F4F-8C05-C826E9C9FCC8}"/>
                    </a:ext>
                  </a:extLst>
                </p14:cNvPr>
                <p14:cNvContentPartPr/>
                <p14:nvPr/>
              </p14:nvContentPartPr>
              <p14:xfrm>
                <a:off x="3221451" y="578025"/>
                <a:ext cx="248760" cy="22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08AEB4-BB41-4F4F-8C05-C826E9C9FC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03451" y="560385"/>
                  <a:ext cx="284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AD2172-9EE0-4DF4-A585-16EAF88777B0}"/>
                    </a:ext>
                  </a:extLst>
                </p14:cNvPr>
                <p14:cNvContentPartPr/>
                <p14:nvPr/>
              </p14:nvContentPartPr>
              <p14:xfrm>
                <a:off x="3521691" y="602505"/>
                <a:ext cx="360" cy="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AD2172-9EE0-4DF4-A585-16EAF88777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3691" y="58486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EECE62-0FFB-4707-ABF8-DF7DD0C29D12}"/>
                    </a:ext>
                  </a:extLst>
                </p14:cNvPr>
                <p14:cNvContentPartPr/>
                <p14:nvPr/>
              </p14:nvContentPartPr>
              <p14:xfrm>
                <a:off x="3714291" y="371025"/>
                <a:ext cx="435600" cy="28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EECE62-0FFB-4707-ABF8-DF7DD0C29D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96291" y="353025"/>
                  <a:ext cx="471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34C5C-8CE6-4DA4-99BC-52AF79CC5923}"/>
                    </a:ext>
                  </a:extLst>
                </p14:cNvPr>
                <p14:cNvContentPartPr/>
                <p14:nvPr/>
              </p14:nvContentPartPr>
              <p14:xfrm>
                <a:off x="1202931" y="2507625"/>
                <a:ext cx="200880" cy="48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34C5C-8CE6-4DA4-99BC-52AF79CC59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4931" y="2489625"/>
                  <a:ext cx="2365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EFA029-2E3B-4718-97F5-9AB4B401637E}"/>
                    </a:ext>
                  </a:extLst>
                </p14:cNvPr>
                <p14:cNvContentPartPr/>
                <p14:nvPr/>
              </p14:nvContentPartPr>
              <p14:xfrm>
                <a:off x="1493451" y="2489265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EFA029-2E3B-4718-97F5-9AB4B40163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75811" y="2471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742A00-9444-4AF4-B853-AC683730ACCA}"/>
                    </a:ext>
                  </a:extLst>
                </p14:cNvPr>
                <p14:cNvContentPartPr/>
                <p14:nvPr/>
              </p14:nvContentPartPr>
              <p14:xfrm>
                <a:off x="1502451" y="2289465"/>
                <a:ext cx="248040" cy="31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742A00-9444-4AF4-B853-AC683730AC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84451" y="2271825"/>
                  <a:ext cx="283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1781E6-9453-44D6-BD93-FB27C0B38A83}"/>
                    </a:ext>
                  </a:extLst>
                </p14:cNvPr>
                <p14:cNvContentPartPr/>
                <p14:nvPr/>
              </p14:nvContentPartPr>
              <p14:xfrm>
                <a:off x="3822651" y="2507625"/>
                <a:ext cx="187920" cy="217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1781E6-9453-44D6-BD93-FB27C0B38A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05011" y="2489625"/>
                  <a:ext cx="223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E5E013-1D71-4981-8189-55932F887EAB}"/>
                    </a:ext>
                  </a:extLst>
                </p14:cNvPr>
                <p14:cNvContentPartPr/>
                <p14:nvPr/>
              </p14:nvContentPartPr>
              <p14:xfrm>
                <a:off x="4046571" y="2570625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E5E013-1D71-4981-8189-55932F887E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8571" y="25529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2ADE4D-9899-4167-A0B3-7EAE9E026380}"/>
                    </a:ext>
                  </a:extLst>
                </p14:cNvPr>
                <p14:cNvContentPartPr/>
                <p14:nvPr/>
              </p14:nvContentPartPr>
              <p14:xfrm>
                <a:off x="4082931" y="2418345"/>
                <a:ext cx="239400" cy="221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2ADE4D-9899-4167-A0B3-7EAE9E0263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64931" y="2400705"/>
                  <a:ext cx="27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7E714C5-45B6-4524-AE8B-731A8C10796D}"/>
                    </a:ext>
                  </a:extLst>
                </p14:cNvPr>
                <p14:cNvContentPartPr/>
                <p14:nvPr/>
              </p14:nvContentPartPr>
              <p14:xfrm>
                <a:off x="5522211" y="1085985"/>
                <a:ext cx="234720" cy="35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7E714C5-45B6-4524-AE8B-731A8C10796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04571" y="1068345"/>
                  <a:ext cx="270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03F273-EF75-47CC-AEFB-D3ED1A1A5781}"/>
                    </a:ext>
                  </a:extLst>
                </p14:cNvPr>
                <p14:cNvContentPartPr/>
                <p14:nvPr/>
              </p14:nvContentPartPr>
              <p14:xfrm>
                <a:off x="5494851" y="768825"/>
                <a:ext cx="876960" cy="73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03F273-EF75-47CC-AEFB-D3ED1A1A578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77211" y="750825"/>
                  <a:ext cx="91260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C7F7BF-3818-465E-9BB6-4FBD9914E25B}"/>
                    </a:ext>
                  </a:extLst>
                </p14:cNvPr>
                <p14:cNvContentPartPr/>
                <p14:nvPr/>
              </p14:nvContentPartPr>
              <p14:xfrm>
                <a:off x="5257251" y="546345"/>
                <a:ext cx="1586520" cy="142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C7F7BF-3818-465E-9BB6-4FBD9914E2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39251" y="528705"/>
                  <a:ext cx="162216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0B8A39-8C89-4ABE-AA63-D98BFCC0FA59}"/>
                    </a:ext>
                  </a:extLst>
                </p14:cNvPr>
                <p14:cNvContentPartPr/>
                <p14:nvPr/>
              </p14:nvContentPartPr>
              <p14:xfrm>
                <a:off x="7658811" y="704385"/>
                <a:ext cx="402840" cy="46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0B8A39-8C89-4ABE-AA63-D98BFCC0FA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41171" y="686385"/>
                  <a:ext cx="4384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B8C675-B1A8-406D-83FA-24A544D68AE7}"/>
                    </a:ext>
                  </a:extLst>
                </p14:cNvPr>
                <p14:cNvContentPartPr/>
                <p14:nvPr/>
              </p14:nvContentPartPr>
              <p14:xfrm>
                <a:off x="7713171" y="904905"/>
                <a:ext cx="243720" cy="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B8C675-B1A8-406D-83FA-24A544D68A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95531" y="886905"/>
                  <a:ext cx="27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CAB2FA-70C3-4B18-A051-AF967E4C2101}"/>
                    </a:ext>
                  </a:extLst>
                </p14:cNvPr>
                <p14:cNvContentPartPr/>
                <p14:nvPr/>
              </p14:nvContentPartPr>
              <p14:xfrm>
                <a:off x="7222131" y="1707705"/>
                <a:ext cx="357840" cy="67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CAB2FA-70C3-4B18-A051-AF967E4C21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04491" y="1690065"/>
                  <a:ext cx="3934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68DF5E-6E00-49F3-85D4-168DC3089517}"/>
                    </a:ext>
                  </a:extLst>
                </p14:cNvPr>
                <p14:cNvContentPartPr/>
                <p14:nvPr/>
              </p14:nvContentPartPr>
              <p14:xfrm>
                <a:off x="7278651" y="2024505"/>
                <a:ext cx="151560" cy="6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68DF5E-6E00-49F3-85D4-168DC30895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61011" y="2006505"/>
                  <a:ext cx="18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42A30F-1412-4457-B071-9433B7FCDA0D}"/>
                    </a:ext>
                  </a:extLst>
                </p14:cNvPr>
                <p14:cNvContentPartPr/>
                <p14:nvPr/>
              </p14:nvContentPartPr>
              <p14:xfrm>
                <a:off x="1377531" y="4452345"/>
                <a:ext cx="776880" cy="84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42A30F-1412-4457-B071-9433B7FCDA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9891" y="4434345"/>
                  <a:ext cx="81252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B07183-0D4C-4996-9272-C57C8AA020CF}"/>
                    </a:ext>
                  </a:extLst>
                </p14:cNvPr>
                <p14:cNvContentPartPr/>
                <p14:nvPr/>
              </p14:nvContentPartPr>
              <p14:xfrm>
                <a:off x="1164411" y="5155065"/>
                <a:ext cx="313560" cy="427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B07183-0D4C-4996-9272-C57C8AA020C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46771" y="5137065"/>
                  <a:ext cx="349200" cy="46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3F6624-004E-4552-B616-DE95EF64F701}"/>
                  </a:ext>
                </a:extLst>
              </p14:cNvPr>
              <p14:cNvContentPartPr/>
              <p14:nvPr/>
            </p14:nvContentPartPr>
            <p14:xfrm>
              <a:off x="8000811" y="1766025"/>
              <a:ext cx="304560" cy="262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3F6624-004E-4552-B616-DE95EF64F70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83171" y="1748385"/>
                <a:ext cx="34020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3EB8EF3-0157-4F2F-AFB5-9CFEAC67A434}"/>
              </a:ext>
            </a:extLst>
          </p:cNvPr>
          <p:cNvGrpSpPr/>
          <p:nvPr/>
        </p:nvGrpSpPr>
        <p:grpSpPr>
          <a:xfrm>
            <a:off x="9105651" y="1304505"/>
            <a:ext cx="760680" cy="357480"/>
            <a:chOff x="9105651" y="1304505"/>
            <a:chExt cx="76068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BDD2EC-6856-4EB7-BA93-0D69EB3DEE8B}"/>
                    </a:ext>
                  </a:extLst>
                </p14:cNvPr>
                <p14:cNvContentPartPr/>
                <p14:nvPr/>
              </p14:nvContentPartPr>
              <p14:xfrm>
                <a:off x="9105651" y="1366785"/>
                <a:ext cx="222120" cy="266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BDD2EC-6856-4EB7-BA93-0D69EB3DEE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87651" y="1348785"/>
                  <a:ext cx="257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854473-9664-45C6-991B-3007716FFED0}"/>
                    </a:ext>
                  </a:extLst>
                </p14:cNvPr>
                <p14:cNvContentPartPr/>
                <p14:nvPr/>
              </p14:nvContentPartPr>
              <p14:xfrm>
                <a:off x="9424251" y="1520505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854473-9664-45C6-991B-3007716FFE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6251" y="1502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F7069B-3D4C-49B6-8C63-3DE11F216FBA}"/>
                    </a:ext>
                  </a:extLst>
                </p14:cNvPr>
                <p14:cNvContentPartPr/>
                <p14:nvPr/>
              </p14:nvContentPartPr>
              <p14:xfrm>
                <a:off x="9574371" y="1375785"/>
                <a:ext cx="291960" cy="28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F7069B-3D4C-49B6-8C63-3DE11F216F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6371" y="1358145"/>
                  <a:ext cx="327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57CD3E-77B5-41B1-BBDE-BB0AE1EF4821}"/>
                    </a:ext>
                  </a:extLst>
                </p14:cNvPr>
                <p14:cNvContentPartPr/>
                <p14:nvPr/>
              </p14:nvContentPartPr>
              <p14:xfrm>
                <a:off x="9587331" y="1304505"/>
                <a:ext cx="136800" cy="7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57CD3E-77B5-41B1-BBDE-BB0AE1EF48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691" y="1286865"/>
                  <a:ext cx="1724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309F4CE-2411-4678-9F91-044885689C65}"/>
              </a:ext>
            </a:extLst>
          </p:cNvPr>
          <p:cNvGrpSpPr/>
          <p:nvPr/>
        </p:nvGrpSpPr>
        <p:grpSpPr>
          <a:xfrm>
            <a:off x="10447371" y="1442745"/>
            <a:ext cx="426600" cy="489960"/>
            <a:chOff x="10447371" y="1442745"/>
            <a:chExt cx="42660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99B675-06DC-496A-AB19-EEE907DDEF60}"/>
                    </a:ext>
                  </a:extLst>
                </p14:cNvPr>
                <p14:cNvContentPartPr/>
                <p14:nvPr/>
              </p14:nvContentPartPr>
              <p14:xfrm>
                <a:off x="10447371" y="1442745"/>
                <a:ext cx="75960" cy="22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99B675-06DC-496A-AB19-EEE907DDEF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29371" y="1425105"/>
                  <a:ext cx="111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F330FC5-7475-4A35-8171-840AA87DC8A5}"/>
                    </a:ext>
                  </a:extLst>
                </p14:cNvPr>
                <p14:cNvContentPartPr/>
                <p14:nvPr/>
              </p14:nvContentPartPr>
              <p14:xfrm>
                <a:off x="10637451" y="1565865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F330FC5-7475-4A35-8171-840AA87DC8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19811" y="154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359EA9-3607-46ED-AB32-228CB0275EB9}"/>
                    </a:ext>
                  </a:extLst>
                </p14:cNvPr>
                <p14:cNvContentPartPr/>
                <p14:nvPr/>
              </p14:nvContentPartPr>
              <p14:xfrm>
                <a:off x="10646451" y="1476945"/>
                <a:ext cx="227520" cy="455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359EA9-3607-46ED-AB32-228CB0275E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28451" y="1458945"/>
                  <a:ext cx="26316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2483B56-A6FD-4365-9255-F6680C5E2F30}"/>
              </a:ext>
            </a:extLst>
          </p:cNvPr>
          <p:cNvGrpSpPr/>
          <p:nvPr/>
        </p:nvGrpSpPr>
        <p:grpSpPr>
          <a:xfrm>
            <a:off x="11172411" y="1402785"/>
            <a:ext cx="383040" cy="235080"/>
            <a:chOff x="11172411" y="1402785"/>
            <a:chExt cx="3830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ABD73A-8B6E-4536-8115-1B65AB0E08A2}"/>
                    </a:ext>
                  </a:extLst>
                </p14:cNvPr>
                <p14:cNvContentPartPr/>
                <p14:nvPr/>
              </p14:nvContentPartPr>
              <p14:xfrm>
                <a:off x="11172411" y="1475505"/>
                <a:ext cx="82800" cy="127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ABD73A-8B6E-4536-8115-1B65AB0E08A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54771" y="1457505"/>
                  <a:ext cx="118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80C593-C60F-4BF2-8081-036904C7B4C9}"/>
                    </a:ext>
                  </a:extLst>
                </p14:cNvPr>
                <p14:cNvContentPartPr/>
                <p14:nvPr/>
              </p14:nvContentPartPr>
              <p14:xfrm>
                <a:off x="11298411" y="148450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80C593-C60F-4BF2-8081-036904C7B4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80411" y="14665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C18A16B-7F8A-4CFD-A48D-CDA4F7169A86}"/>
                    </a:ext>
                  </a:extLst>
                </p14:cNvPr>
                <p14:cNvContentPartPr/>
                <p14:nvPr/>
              </p14:nvContentPartPr>
              <p14:xfrm>
                <a:off x="11307411" y="1402785"/>
                <a:ext cx="248040" cy="235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C18A16B-7F8A-4CFD-A48D-CDA4F7169A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89771" y="1385145"/>
                  <a:ext cx="28368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30FA0C-BC3A-4397-9989-142E6020ECF5}"/>
                  </a:ext>
                </a:extLst>
              </p14:cNvPr>
              <p14:cNvContentPartPr/>
              <p14:nvPr/>
            </p14:nvContentPartPr>
            <p14:xfrm>
              <a:off x="5268771" y="4698585"/>
              <a:ext cx="54360" cy="105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30FA0C-BC3A-4397-9989-142E6020ECF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50771" y="4680585"/>
                <a:ext cx="90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1FCB153-745B-4972-890F-46261A427BB6}"/>
                  </a:ext>
                </a:extLst>
              </p14:cNvPr>
              <p14:cNvContentPartPr/>
              <p14:nvPr/>
            </p14:nvContentPartPr>
            <p14:xfrm>
              <a:off x="5169051" y="4599945"/>
              <a:ext cx="315360" cy="398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1FCB153-745B-4972-890F-46261A427B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51411" y="4582305"/>
                <a:ext cx="35100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157CCF8-D251-463F-A5AA-00A6ECBC13D2}"/>
              </a:ext>
            </a:extLst>
          </p:cNvPr>
          <p:cNvGrpSpPr/>
          <p:nvPr/>
        </p:nvGrpSpPr>
        <p:grpSpPr>
          <a:xfrm>
            <a:off x="2363571" y="4906305"/>
            <a:ext cx="2203920" cy="1954080"/>
            <a:chOff x="2363571" y="4906305"/>
            <a:chExt cx="2203920" cy="19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582461-8D2C-4BEE-B0DE-07064F55FDF2}"/>
                    </a:ext>
                  </a:extLst>
                </p14:cNvPr>
                <p14:cNvContentPartPr/>
                <p14:nvPr/>
              </p14:nvContentPartPr>
              <p14:xfrm>
                <a:off x="2363571" y="5186385"/>
                <a:ext cx="382320" cy="582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582461-8D2C-4BEE-B0DE-07064F55FD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45571" y="5168745"/>
                  <a:ext cx="4179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381D2-C42A-4ACC-AFAC-2C49E9975F7D}"/>
                    </a:ext>
                  </a:extLst>
                </p14:cNvPr>
                <p14:cNvContentPartPr/>
                <p14:nvPr/>
              </p14:nvContentPartPr>
              <p14:xfrm>
                <a:off x="3331251" y="5085945"/>
                <a:ext cx="379440" cy="32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381D2-C42A-4ACC-AFAC-2C49E9975F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13611" y="5067945"/>
                  <a:ext cx="41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626E8C-ED90-44F2-8A7A-FBECFB740814}"/>
                    </a:ext>
                  </a:extLst>
                </p14:cNvPr>
                <p14:cNvContentPartPr/>
                <p14:nvPr/>
              </p14:nvContentPartPr>
              <p14:xfrm>
                <a:off x="3494331" y="5282865"/>
                <a:ext cx="21240" cy="31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626E8C-ED90-44F2-8A7A-FBECFB7408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76331" y="5264865"/>
                  <a:ext cx="56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16E1A0-99B2-4A38-AAB0-74CFC46F69FB}"/>
                    </a:ext>
                  </a:extLst>
                </p14:cNvPr>
                <p14:cNvContentPartPr/>
                <p14:nvPr/>
              </p14:nvContentPartPr>
              <p14:xfrm>
                <a:off x="4388931" y="4906305"/>
                <a:ext cx="178560" cy="20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16E1A0-99B2-4A38-AAB0-74CFC46F69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71291" y="4888665"/>
                  <a:ext cx="214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01373F6-E867-4D19-924B-C2BEA8441ECD}"/>
                    </a:ext>
                  </a:extLst>
                </p14:cNvPr>
                <p14:cNvContentPartPr/>
                <p14:nvPr/>
              </p14:nvContentPartPr>
              <p14:xfrm>
                <a:off x="2606931" y="6011145"/>
                <a:ext cx="344160" cy="495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01373F6-E867-4D19-924B-C2BEA8441E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89291" y="5993145"/>
                  <a:ext cx="3798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31FEAF-FB51-47A4-96FC-3751A05C26AC}"/>
                    </a:ext>
                  </a:extLst>
                </p14:cNvPr>
                <p14:cNvContentPartPr/>
                <p14:nvPr/>
              </p14:nvContentPartPr>
              <p14:xfrm>
                <a:off x="3015891" y="6487785"/>
                <a:ext cx="222120" cy="323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31FEAF-FB51-47A4-96FC-3751A05C26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97891" y="6469785"/>
                  <a:ext cx="2577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E7D8C31-BCEC-4E54-97F6-2449CDCD5460}"/>
                    </a:ext>
                  </a:extLst>
                </p14:cNvPr>
                <p14:cNvContentPartPr/>
                <p14:nvPr/>
              </p14:nvContentPartPr>
              <p14:xfrm>
                <a:off x="3041451" y="6672465"/>
                <a:ext cx="33840" cy="2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E7D8C31-BCEC-4E54-97F6-2449CDCD54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3811" y="6654465"/>
                  <a:ext cx="6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38C6FB-E5F5-4D5A-9B26-539E9566D2EA}"/>
                    </a:ext>
                  </a:extLst>
                </p14:cNvPr>
                <p14:cNvContentPartPr/>
                <p14:nvPr/>
              </p14:nvContentPartPr>
              <p14:xfrm>
                <a:off x="3357171" y="6681105"/>
                <a:ext cx="103680" cy="92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38C6FB-E5F5-4D5A-9B26-539E9566D2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39171" y="6663105"/>
                  <a:ext cx="139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BEDDBD-BAB3-466B-96E4-0E66815EBD41}"/>
                    </a:ext>
                  </a:extLst>
                </p14:cNvPr>
                <p14:cNvContentPartPr/>
                <p14:nvPr/>
              </p14:nvContentPartPr>
              <p14:xfrm>
                <a:off x="3693411" y="6681105"/>
                <a:ext cx="35280" cy="30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BEDDBD-BAB3-466B-96E4-0E66815EBD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5411" y="6663105"/>
                  <a:ext cx="70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0A3B4D4-ECCE-45E0-AEE2-154BC70AF4E2}"/>
                    </a:ext>
                  </a:extLst>
                </p14:cNvPr>
                <p14:cNvContentPartPr/>
                <p14:nvPr/>
              </p14:nvContentPartPr>
              <p14:xfrm>
                <a:off x="3593691" y="6598305"/>
                <a:ext cx="205560" cy="262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0A3B4D4-ECCE-45E0-AEE2-154BC70AF4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75691" y="6580305"/>
                  <a:ext cx="241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AF5CCB-8A73-44CA-84BF-733AC0E2CDF1}"/>
                    </a:ext>
                  </a:extLst>
                </p14:cNvPr>
                <p14:cNvContentPartPr/>
                <p14:nvPr/>
              </p14:nvContentPartPr>
              <p14:xfrm>
                <a:off x="3280851" y="5543665"/>
                <a:ext cx="842040" cy="125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AF5CCB-8A73-44CA-84BF-733AC0E2CD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63211" y="5526025"/>
                  <a:ext cx="877680" cy="129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43D4CB9-F98D-4CAE-AE58-39823E1BA6C0}"/>
                  </a:ext>
                </a:extLst>
              </p14:cNvPr>
              <p14:cNvContentPartPr/>
              <p14:nvPr/>
            </p14:nvContentPartPr>
            <p14:xfrm>
              <a:off x="5196051" y="5162065"/>
              <a:ext cx="992520" cy="1302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43D4CB9-F98D-4CAE-AE58-39823E1BA6C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78411" y="5144425"/>
                <a:ext cx="102816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9BD4AAC-4008-466B-8F35-A7025F1AB0AA}"/>
                  </a:ext>
                </a:extLst>
              </p14:cNvPr>
              <p14:cNvContentPartPr/>
              <p14:nvPr/>
            </p14:nvContentPartPr>
            <p14:xfrm>
              <a:off x="-18549" y="1900825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9BD4AAC-4008-466B-8F35-A7025F1AB0A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-36549" y="18831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58CC268-1DC5-4D3D-B167-1EA4F464B3C9}"/>
                  </a:ext>
                </a:extLst>
              </p14:cNvPr>
              <p14:cNvContentPartPr/>
              <p14:nvPr/>
            </p14:nvContentPartPr>
            <p14:xfrm>
              <a:off x="5133051" y="-8975"/>
              <a:ext cx="517320" cy="817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58CC268-1DC5-4D3D-B167-1EA4F464B3C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15051" y="-26615"/>
                <a:ext cx="552960" cy="85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30C9B2-9C0F-4520-AABC-74C71D7D06BF}"/>
              </a:ext>
            </a:extLst>
          </p:cNvPr>
          <p:cNvGrpSpPr/>
          <p:nvPr/>
        </p:nvGrpSpPr>
        <p:grpSpPr>
          <a:xfrm>
            <a:off x="479691" y="311065"/>
            <a:ext cx="2769120" cy="3224160"/>
            <a:chOff x="479691" y="311065"/>
            <a:chExt cx="2769120" cy="3224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5201B0-EA13-431E-AFE8-43CEB9986CBA}"/>
                    </a:ext>
                  </a:extLst>
                </p14:cNvPr>
                <p14:cNvContentPartPr/>
                <p14:nvPr/>
              </p14:nvContentPartPr>
              <p14:xfrm>
                <a:off x="479691" y="714985"/>
                <a:ext cx="1493640" cy="1778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5201B0-EA13-431E-AFE8-43CEB9986C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1691" y="696985"/>
                  <a:ext cx="1529280" cy="18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9AF4E4-1203-4637-833E-2B28E239E893}"/>
                    </a:ext>
                  </a:extLst>
                </p14:cNvPr>
                <p14:cNvContentPartPr/>
                <p14:nvPr/>
              </p14:nvContentPartPr>
              <p14:xfrm>
                <a:off x="643131" y="531025"/>
                <a:ext cx="1006920" cy="142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9AF4E4-1203-4637-833E-2B28E239E8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491" y="513385"/>
                  <a:ext cx="104256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4A7B2F-1736-4C3F-8947-AEAE92B74FE4}"/>
                    </a:ext>
                  </a:extLst>
                </p14:cNvPr>
                <p14:cNvContentPartPr/>
                <p14:nvPr/>
              </p14:nvContentPartPr>
              <p14:xfrm>
                <a:off x="2299491" y="311065"/>
                <a:ext cx="639000" cy="922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4A7B2F-1736-4C3F-8947-AEAE92B74F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1491" y="293425"/>
                  <a:ext cx="67464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CEB3B1-AE3A-4F8C-9B20-E808F6A89104}"/>
                    </a:ext>
                  </a:extLst>
                </p14:cNvPr>
                <p14:cNvContentPartPr/>
                <p14:nvPr/>
              </p14:nvContentPartPr>
              <p14:xfrm>
                <a:off x="2226771" y="2566825"/>
                <a:ext cx="1022040" cy="96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CEB3B1-AE3A-4F8C-9B20-E808F6A891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9131" y="2548825"/>
                  <a:ext cx="1057680" cy="10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CC78A1-DB2D-4215-AD35-0AFCE5E5E534}"/>
                  </a:ext>
                </a:extLst>
              </p14:cNvPr>
              <p14:cNvContentPartPr/>
              <p14:nvPr/>
            </p14:nvContentPartPr>
            <p14:xfrm>
              <a:off x="5286771" y="2838625"/>
              <a:ext cx="874080" cy="786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CC78A1-DB2D-4215-AD35-0AFCE5E5E53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69131" y="2820985"/>
                <a:ext cx="909720" cy="82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1F5BA2-EA85-4379-8495-61C6A66061DA}"/>
              </a:ext>
            </a:extLst>
          </p:cNvPr>
          <p:cNvGrpSpPr/>
          <p:nvPr/>
        </p:nvGrpSpPr>
        <p:grpSpPr>
          <a:xfrm>
            <a:off x="6988851" y="3798385"/>
            <a:ext cx="3786840" cy="2937600"/>
            <a:chOff x="6988851" y="3798385"/>
            <a:chExt cx="3786840" cy="2937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FE76FD-9D7D-4BD7-8E4A-A23D622359CE}"/>
                    </a:ext>
                  </a:extLst>
                </p14:cNvPr>
                <p14:cNvContentPartPr/>
                <p14:nvPr/>
              </p14:nvContentPartPr>
              <p14:xfrm>
                <a:off x="8891811" y="3798385"/>
                <a:ext cx="551880" cy="912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FE76FD-9D7D-4BD7-8E4A-A23D622359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73811" y="3780745"/>
                  <a:ext cx="587520" cy="9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805110-EF32-40DC-9653-B5877869CA10}"/>
                    </a:ext>
                  </a:extLst>
                </p14:cNvPr>
                <p14:cNvContentPartPr/>
                <p14:nvPr/>
              </p14:nvContentPartPr>
              <p14:xfrm>
                <a:off x="9405891" y="4010425"/>
                <a:ext cx="172440" cy="47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805110-EF32-40DC-9653-B5877869C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88251" y="3992785"/>
                  <a:ext cx="2080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AB36598-73FD-44AE-8F87-6B546CBB0E64}"/>
                    </a:ext>
                  </a:extLst>
                </p14:cNvPr>
                <p14:cNvContentPartPr/>
                <p14:nvPr/>
              </p14:nvContentPartPr>
              <p14:xfrm>
                <a:off x="9687051" y="4655905"/>
                <a:ext cx="360" cy="24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AB36598-73FD-44AE-8F87-6B546CBB0E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69051" y="4638265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ABC706-B955-46F4-9836-21DB9B323564}"/>
                    </a:ext>
                  </a:extLst>
                </p14:cNvPr>
                <p14:cNvContentPartPr/>
                <p14:nvPr/>
              </p14:nvContentPartPr>
              <p14:xfrm>
                <a:off x="7043211" y="5817265"/>
                <a:ext cx="416520" cy="203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ABC706-B955-46F4-9836-21DB9B3235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25571" y="5799265"/>
                  <a:ext cx="452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A748AB-FD90-4BF6-9C69-F4F3D5F53A6A}"/>
                    </a:ext>
                  </a:extLst>
                </p14:cNvPr>
                <p14:cNvContentPartPr/>
                <p14:nvPr/>
              </p14:nvContentPartPr>
              <p14:xfrm>
                <a:off x="6988851" y="6171145"/>
                <a:ext cx="569880" cy="23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A748AB-FD90-4BF6-9C69-F4F3D5F53A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71211" y="6153145"/>
                  <a:ext cx="605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F42876-1252-4F86-84F7-DAE891139419}"/>
                    </a:ext>
                  </a:extLst>
                </p14:cNvPr>
                <p14:cNvContentPartPr/>
                <p14:nvPr/>
              </p14:nvContentPartPr>
              <p14:xfrm>
                <a:off x="7830891" y="5643385"/>
                <a:ext cx="573120" cy="413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F42876-1252-4F86-84F7-DAE89113941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13251" y="5625745"/>
                  <a:ext cx="608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8BD4A49-91E6-4D7F-B4FE-869BFED0D83D}"/>
                    </a:ext>
                  </a:extLst>
                </p14:cNvPr>
                <p14:cNvContentPartPr/>
                <p14:nvPr/>
              </p14:nvContentPartPr>
              <p14:xfrm>
                <a:off x="8534331" y="5540425"/>
                <a:ext cx="129960" cy="455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8BD4A49-91E6-4D7F-B4FE-869BFED0D8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16691" y="5522425"/>
                  <a:ext cx="1656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F50125-89C6-4EA9-AEE9-0C6D2478810C}"/>
                    </a:ext>
                  </a:extLst>
                </p14:cNvPr>
                <p14:cNvContentPartPr/>
                <p14:nvPr/>
              </p14:nvContentPartPr>
              <p14:xfrm>
                <a:off x="8374131" y="5703145"/>
                <a:ext cx="399960" cy="147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F50125-89C6-4EA9-AEE9-0C6D247881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56131" y="5685505"/>
                  <a:ext cx="435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CE5309-FD8A-4C8D-ABF7-1482F6633788}"/>
                    </a:ext>
                  </a:extLst>
                </p14:cNvPr>
                <p14:cNvContentPartPr/>
                <p14:nvPr/>
              </p14:nvContentPartPr>
              <p14:xfrm>
                <a:off x="8808651" y="5490745"/>
                <a:ext cx="361800" cy="308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CE5309-FD8A-4C8D-ABF7-1482F66337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90651" y="5472745"/>
                  <a:ext cx="397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5F3D833-638C-489F-9ADF-B084353ED1F8}"/>
                    </a:ext>
                  </a:extLst>
                </p14:cNvPr>
                <p14:cNvContentPartPr/>
                <p14:nvPr/>
              </p14:nvContentPartPr>
              <p14:xfrm>
                <a:off x="9277011" y="5268625"/>
                <a:ext cx="183600" cy="366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5F3D833-638C-489F-9ADF-B084353ED1F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59371" y="5250625"/>
                  <a:ext cx="219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BA42AA-8148-4484-8D2A-1A698DC46C65}"/>
                    </a:ext>
                  </a:extLst>
                </p14:cNvPr>
                <p14:cNvContentPartPr/>
                <p14:nvPr/>
              </p14:nvContentPartPr>
              <p14:xfrm>
                <a:off x="9252531" y="5415505"/>
                <a:ext cx="459360" cy="12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BA42AA-8148-4484-8D2A-1A698DC46C6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34531" y="5397865"/>
                  <a:ext cx="495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C66068-5BD5-4F2E-80D9-86AB6022AB9C}"/>
                    </a:ext>
                  </a:extLst>
                </p14:cNvPr>
                <p14:cNvContentPartPr/>
                <p14:nvPr/>
              </p14:nvContentPartPr>
              <p14:xfrm>
                <a:off x="9720891" y="5132545"/>
                <a:ext cx="378000" cy="406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C66068-5BD5-4F2E-80D9-86AB6022AB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03251" y="5114545"/>
                  <a:ext cx="4136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4989C7-BD3A-4C50-91CE-4B4CF89EA2D2}"/>
                    </a:ext>
                  </a:extLst>
                </p14:cNvPr>
                <p14:cNvContentPartPr/>
                <p14:nvPr/>
              </p14:nvContentPartPr>
              <p14:xfrm>
                <a:off x="10337211" y="4716385"/>
                <a:ext cx="101520" cy="46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4989C7-BD3A-4C50-91CE-4B4CF89EA2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19571" y="4698385"/>
                  <a:ext cx="137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EF487D-C538-499B-9001-20FBE6E9D8D2}"/>
                    </a:ext>
                  </a:extLst>
                </p14:cNvPr>
                <p14:cNvContentPartPr/>
                <p14:nvPr/>
              </p14:nvContentPartPr>
              <p14:xfrm>
                <a:off x="10193571" y="5007265"/>
                <a:ext cx="489600" cy="155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EF487D-C538-499B-9001-20FBE6E9D8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75931" y="4989265"/>
                  <a:ext cx="525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426659-2EC1-47C1-80D9-B28A6E4A4006}"/>
                    </a:ext>
                  </a:extLst>
                </p14:cNvPr>
                <p14:cNvContentPartPr/>
                <p14:nvPr/>
              </p14:nvContentPartPr>
              <p14:xfrm>
                <a:off x="10673811" y="4761745"/>
                <a:ext cx="101880" cy="309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426659-2EC1-47C1-80D9-B28A6E4A40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56171" y="4744105"/>
                  <a:ext cx="137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D960B59-6CD8-49E2-A022-04523BC2078E}"/>
                    </a:ext>
                  </a:extLst>
                </p14:cNvPr>
                <p14:cNvContentPartPr/>
                <p14:nvPr/>
              </p14:nvContentPartPr>
              <p14:xfrm>
                <a:off x="7867251" y="6446185"/>
                <a:ext cx="280440" cy="126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D960B59-6CD8-49E2-A022-04523BC2078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49611" y="6428185"/>
                  <a:ext cx="31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FD3078-2513-4B1D-A757-1C12ED962020}"/>
                    </a:ext>
                  </a:extLst>
                </p14:cNvPr>
                <p14:cNvContentPartPr/>
                <p14:nvPr/>
              </p14:nvContentPartPr>
              <p14:xfrm>
                <a:off x="7939611" y="6662545"/>
                <a:ext cx="287280" cy="73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FD3078-2513-4B1D-A757-1C12ED96202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21611" y="6644545"/>
                  <a:ext cx="322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66AECF-05B3-4A71-AD85-9248B8E4BEE8}"/>
                    </a:ext>
                  </a:extLst>
                </p14:cNvPr>
                <p14:cNvContentPartPr/>
                <p14:nvPr/>
              </p14:nvContentPartPr>
              <p14:xfrm>
                <a:off x="8980731" y="6183025"/>
                <a:ext cx="663120" cy="447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66AECF-05B3-4A71-AD85-9248B8E4BE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62731" y="6165025"/>
                  <a:ext cx="698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CAF5BB0-6532-43A5-B4B8-1DB30A2FD194}"/>
                    </a:ext>
                  </a:extLst>
                </p14:cNvPr>
                <p14:cNvContentPartPr/>
                <p14:nvPr/>
              </p14:nvContentPartPr>
              <p14:xfrm>
                <a:off x="9541971" y="5893585"/>
                <a:ext cx="545040" cy="524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CAF5BB0-6532-43A5-B4B8-1DB30A2FD1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23971" y="5875585"/>
                  <a:ext cx="580680" cy="55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810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902059-9F65-4712-85C5-95702A3A568E}"/>
                  </a:ext>
                </a:extLst>
              </p14:cNvPr>
              <p14:cNvContentPartPr/>
              <p14:nvPr/>
            </p14:nvContentPartPr>
            <p14:xfrm>
              <a:off x="4469211" y="370665"/>
              <a:ext cx="516960" cy="56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902059-9F65-4712-85C5-95702A3A5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211" y="352665"/>
                <a:ext cx="5526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CC816D-FCDA-45BA-AE22-C084CE2E6CBB}"/>
                  </a:ext>
                </a:extLst>
              </p14:cNvPr>
              <p14:cNvContentPartPr/>
              <p14:nvPr/>
            </p14:nvContentPartPr>
            <p14:xfrm>
              <a:off x="6407091" y="633465"/>
              <a:ext cx="431280" cy="257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CC816D-FCDA-45BA-AE22-C084CE2E6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9091" y="615465"/>
                <a:ext cx="46692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D6FA0A1-7814-4E2F-AB1A-111FD78C9B1E}"/>
              </a:ext>
            </a:extLst>
          </p:cNvPr>
          <p:cNvGrpSpPr/>
          <p:nvPr/>
        </p:nvGrpSpPr>
        <p:grpSpPr>
          <a:xfrm>
            <a:off x="977571" y="631305"/>
            <a:ext cx="2358720" cy="5589360"/>
            <a:chOff x="977571" y="631305"/>
            <a:chExt cx="2358720" cy="5589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100A3D-B4A0-48A1-A272-ABFE602835A7}"/>
                    </a:ext>
                  </a:extLst>
                </p14:cNvPr>
                <p14:cNvContentPartPr/>
                <p14:nvPr/>
              </p14:nvContentPartPr>
              <p14:xfrm>
                <a:off x="1502451" y="850545"/>
                <a:ext cx="83520" cy="41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100A3D-B4A0-48A1-A272-ABFE602835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4451" y="832905"/>
                  <a:ext cx="1191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DB3C57-FB51-4B3B-95F1-9895AE223932}"/>
                    </a:ext>
                  </a:extLst>
                </p14:cNvPr>
                <p14:cNvContentPartPr/>
                <p14:nvPr/>
              </p14:nvContentPartPr>
              <p14:xfrm>
                <a:off x="1267011" y="777825"/>
                <a:ext cx="712080" cy="55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DB3C57-FB51-4B3B-95F1-9895AE2239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9011" y="759825"/>
                  <a:ext cx="747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72D6CE-B9B6-455F-BC66-0E86DC481ACD}"/>
                    </a:ext>
                  </a:extLst>
                </p14:cNvPr>
                <p14:cNvContentPartPr/>
                <p14:nvPr/>
              </p14:nvContentPartPr>
              <p14:xfrm>
                <a:off x="2788011" y="631305"/>
                <a:ext cx="545400" cy="53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72D6CE-B9B6-455F-BC66-0E86DC481A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0011" y="613305"/>
                  <a:ext cx="5810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92ABE9-8BA5-4076-B026-D3BD7B73BBA1}"/>
                    </a:ext>
                  </a:extLst>
                </p14:cNvPr>
                <p14:cNvContentPartPr/>
                <p14:nvPr/>
              </p14:nvContentPartPr>
              <p14:xfrm>
                <a:off x="2960091" y="925425"/>
                <a:ext cx="166680" cy="8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92ABE9-8BA5-4076-B026-D3BD7B73BB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2091" y="907785"/>
                  <a:ext cx="202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185759-AA74-4C81-A29A-9DCD74632573}"/>
                    </a:ext>
                  </a:extLst>
                </p14:cNvPr>
                <p14:cNvContentPartPr/>
                <p14:nvPr/>
              </p14:nvContentPartPr>
              <p14:xfrm>
                <a:off x="1213011" y="2261385"/>
                <a:ext cx="79560" cy="53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185759-AA74-4C81-A29A-9DCD746325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5011" y="2243385"/>
                  <a:ext cx="1152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C8A90D-17E0-445E-814A-FCD072F62F6C}"/>
                    </a:ext>
                  </a:extLst>
                </p14:cNvPr>
                <p14:cNvContentPartPr/>
                <p14:nvPr/>
              </p14:nvContentPartPr>
              <p14:xfrm>
                <a:off x="977571" y="2262825"/>
                <a:ext cx="657360" cy="61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C8A90D-17E0-445E-814A-FCD072F62F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9571" y="2244825"/>
                  <a:ext cx="6930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4513F7-10FC-42C1-BA05-2DBC162D8107}"/>
                    </a:ext>
                  </a:extLst>
                </p14:cNvPr>
                <p14:cNvContentPartPr/>
                <p14:nvPr/>
              </p14:nvContentPartPr>
              <p14:xfrm>
                <a:off x="1149291" y="3326625"/>
                <a:ext cx="292320" cy="43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4513F7-10FC-42C1-BA05-2DBC162D81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1291" y="3308625"/>
                  <a:ext cx="3279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F44DA9-5DF9-4288-9E45-F1DD69BB3914}"/>
                    </a:ext>
                  </a:extLst>
                </p14:cNvPr>
                <p14:cNvContentPartPr/>
                <p14:nvPr/>
              </p14:nvContentPartPr>
              <p14:xfrm>
                <a:off x="1221651" y="3567825"/>
                <a:ext cx="13500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F44DA9-5DF9-4288-9E45-F1DD69BB39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4011" y="3549825"/>
                  <a:ext cx="170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4A41E-0CD2-4451-906B-AB8B0AAB8411}"/>
                    </a:ext>
                  </a:extLst>
                </p14:cNvPr>
                <p14:cNvContentPartPr/>
                <p14:nvPr/>
              </p14:nvContentPartPr>
              <p14:xfrm>
                <a:off x="1105011" y="4196025"/>
                <a:ext cx="764280" cy="95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4A41E-0CD2-4451-906B-AB8B0AAB84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7011" y="4178385"/>
                  <a:ext cx="79992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746961-1C3C-4403-9F04-2A5241E373F9}"/>
                    </a:ext>
                  </a:extLst>
                </p14:cNvPr>
                <p14:cNvContentPartPr/>
                <p14:nvPr/>
              </p14:nvContentPartPr>
              <p14:xfrm>
                <a:off x="1472211" y="5751225"/>
                <a:ext cx="369720" cy="46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746961-1C3C-4403-9F04-2A5241E373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54211" y="5733225"/>
                  <a:ext cx="4053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B67488-9548-44A4-A928-CCBB4CCFC4C7}"/>
                    </a:ext>
                  </a:extLst>
                </p14:cNvPr>
                <p14:cNvContentPartPr/>
                <p14:nvPr/>
              </p14:nvContentPartPr>
              <p14:xfrm>
                <a:off x="1974051" y="1493505"/>
                <a:ext cx="1362240" cy="451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B67488-9548-44A4-A928-CCBB4CCFC4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411" y="1475865"/>
                  <a:ext cx="1397880" cy="45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700BB6-860D-42FA-B6C2-109304EABBD7}"/>
                  </a:ext>
                </a:extLst>
              </p14:cNvPr>
              <p14:cNvContentPartPr/>
              <p14:nvPr/>
            </p14:nvContentPartPr>
            <p14:xfrm>
              <a:off x="6346251" y="1015065"/>
              <a:ext cx="1448640" cy="3517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700BB6-860D-42FA-B6C2-109304EABB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28611" y="997065"/>
                <a:ext cx="1484280" cy="35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5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F3C9F82-101E-4408-8226-5AC6DF981A43}"/>
              </a:ext>
            </a:extLst>
          </p:cNvPr>
          <p:cNvGrpSpPr/>
          <p:nvPr/>
        </p:nvGrpSpPr>
        <p:grpSpPr>
          <a:xfrm>
            <a:off x="355131" y="50625"/>
            <a:ext cx="11760120" cy="6677640"/>
            <a:chOff x="355131" y="50625"/>
            <a:chExt cx="11760120" cy="66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10C29A-5809-49A5-9F64-C77BF915D01F}"/>
                    </a:ext>
                  </a:extLst>
                </p14:cNvPr>
                <p14:cNvContentPartPr/>
                <p14:nvPr/>
              </p14:nvContentPartPr>
              <p14:xfrm>
                <a:off x="9659691" y="3358305"/>
                <a:ext cx="385560" cy="84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10C29A-5809-49A5-9F64-C77BF915D0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1691" y="3340665"/>
                  <a:ext cx="42120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B99CA3-3B12-4DD2-83F5-AFC6FE7DAA2C}"/>
                    </a:ext>
                  </a:extLst>
                </p14:cNvPr>
                <p14:cNvContentPartPr/>
                <p14:nvPr/>
              </p14:nvContentPartPr>
              <p14:xfrm>
                <a:off x="9948411" y="3503025"/>
                <a:ext cx="438120" cy="40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B99CA3-3B12-4DD2-83F5-AFC6FE7DAA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0411" y="3485385"/>
                  <a:ext cx="473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491E61-91AA-47C0-87AA-AE055AD9C9E6}"/>
                    </a:ext>
                  </a:extLst>
                </p14:cNvPr>
                <p14:cNvContentPartPr/>
                <p14:nvPr/>
              </p14:nvContentPartPr>
              <p14:xfrm>
                <a:off x="10428291" y="3630105"/>
                <a:ext cx="169920" cy="13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491E61-91AA-47C0-87AA-AE055AD9C9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10291" y="3612465"/>
                  <a:ext cx="20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CDABC6-FABE-43A5-AD26-75DCF10B34FB}"/>
                    </a:ext>
                  </a:extLst>
                </p14:cNvPr>
                <p14:cNvContentPartPr/>
                <p14:nvPr/>
              </p14:nvContentPartPr>
              <p14:xfrm>
                <a:off x="9064971" y="3227265"/>
                <a:ext cx="1884600" cy="136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CDABC6-FABE-43A5-AD26-75DCF10B34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47331" y="3209265"/>
                  <a:ext cx="1920240" cy="13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0BD6D-2032-41B5-9410-BFCFBC560ACD}"/>
                    </a:ext>
                  </a:extLst>
                </p14:cNvPr>
                <p14:cNvContentPartPr/>
                <p14:nvPr/>
              </p14:nvContentPartPr>
              <p14:xfrm>
                <a:off x="8805411" y="1017945"/>
                <a:ext cx="882720" cy="54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0BD6D-2032-41B5-9410-BFCFBC560A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7411" y="999945"/>
                  <a:ext cx="918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6F1B74-C805-467B-AFD3-127EA6F1486C}"/>
                    </a:ext>
                  </a:extLst>
                </p14:cNvPr>
                <p14:cNvContentPartPr/>
                <p14:nvPr/>
              </p14:nvContentPartPr>
              <p14:xfrm>
                <a:off x="9288531" y="1392705"/>
                <a:ext cx="317880" cy="55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6F1B74-C805-467B-AFD3-127EA6F148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70891" y="1374705"/>
                  <a:ext cx="3535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3EE8F3-7D6B-4434-B762-AC0CD4F0CC7E}"/>
                    </a:ext>
                  </a:extLst>
                </p14:cNvPr>
                <p14:cNvContentPartPr/>
                <p14:nvPr/>
              </p14:nvContentPartPr>
              <p14:xfrm>
                <a:off x="8566731" y="402345"/>
                <a:ext cx="1263240" cy="167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3EE8F3-7D6B-4434-B762-AC0CD4F0CC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49091" y="384705"/>
                  <a:ext cx="129888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C5962D-E98D-41BA-9FCC-6405E40A7981}"/>
                    </a:ext>
                  </a:extLst>
                </p14:cNvPr>
                <p14:cNvContentPartPr/>
                <p14:nvPr/>
              </p14:nvContentPartPr>
              <p14:xfrm>
                <a:off x="11278251" y="979065"/>
                <a:ext cx="283320" cy="61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C5962D-E98D-41BA-9FCC-6405E40A79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60611" y="961065"/>
                  <a:ext cx="3189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32E32-71F9-4627-8C46-753EFBF94C51}"/>
                    </a:ext>
                  </a:extLst>
                </p14:cNvPr>
                <p14:cNvContentPartPr/>
                <p14:nvPr/>
              </p14:nvContentPartPr>
              <p14:xfrm>
                <a:off x="11416131" y="1095345"/>
                <a:ext cx="379080" cy="335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32E32-71F9-4627-8C46-753EFBF94C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98131" y="1077345"/>
                  <a:ext cx="414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4DC69A-579E-4667-95FA-6AA397FC3525}"/>
                    </a:ext>
                  </a:extLst>
                </p14:cNvPr>
                <p14:cNvContentPartPr/>
                <p14:nvPr/>
              </p14:nvContentPartPr>
              <p14:xfrm>
                <a:off x="11100771" y="434025"/>
                <a:ext cx="1012680" cy="146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4DC69A-579E-4667-95FA-6AA397FC35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82771" y="416385"/>
                  <a:ext cx="104832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D2D9F2-1931-4A64-9CBF-4E4B92BD3FDA}"/>
                    </a:ext>
                  </a:extLst>
                </p14:cNvPr>
                <p14:cNvContentPartPr/>
                <p14:nvPr/>
              </p14:nvContentPartPr>
              <p14:xfrm>
                <a:off x="1825371" y="1034145"/>
                <a:ext cx="1378800" cy="142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D2D9F2-1931-4A64-9CBF-4E4B92BD3F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7371" y="1016505"/>
                  <a:ext cx="1414440" cy="14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4F63E4-6D0A-4FE2-84AC-53879B44358E}"/>
                    </a:ext>
                  </a:extLst>
                </p14:cNvPr>
                <p14:cNvContentPartPr/>
                <p14:nvPr/>
              </p14:nvContentPartPr>
              <p14:xfrm>
                <a:off x="1927971" y="1412145"/>
                <a:ext cx="553680" cy="56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4F63E4-6D0A-4FE2-84AC-53879B4435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0331" y="1394505"/>
                  <a:ext cx="5893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4FCC91-5A9E-4958-9410-7FEDA51D9DEF}"/>
                    </a:ext>
                  </a:extLst>
                </p14:cNvPr>
                <p14:cNvContentPartPr/>
                <p14:nvPr/>
              </p14:nvContentPartPr>
              <p14:xfrm>
                <a:off x="2276811" y="1394145"/>
                <a:ext cx="602640" cy="47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4FCC91-5A9E-4958-9410-7FEDA51D9D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171" y="1376145"/>
                  <a:ext cx="6382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6CCDD6-D0C5-466E-9BDF-85D7AE215879}"/>
                    </a:ext>
                  </a:extLst>
                </p14:cNvPr>
                <p14:cNvContentPartPr/>
                <p14:nvPr/>
              </p14:nvContentPartPr>
              <p14:xfrm>
                <a:off x="6722091" y="935145"/>
                <a:ext cx="1121040" cy="101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6CCDD6-D0C5-466E-9BDF-85D7AE2158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4091" y="917505"/>
                  <a:ext cx="115668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745F05-9BD4-4725-A1D6-9551605A1D27}"/>
                    </a:ext>
                  </a:extLst>
                </p14:cNvPr>
                <p14:cNvContentPartPr/>
                <p14:nvPr/>
              </p14:nvContentPartPr>
              <p14:xfrm>
                <a:off x="6960771" y="1125225"/>
                <a:ext cx="600480" cy="48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745F05-9BD4-4725-A1D6-9551605A1D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131" y="1107585"/>
                  <a:ext cx="6361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8B1AD2-B9F1-4972-8B85-41F6967F6127}"/>
                    </a:ext>
                  </a:extLst>
                </p14:cNvPr>
                <p14:cNvContentPartPr/>
                <p14:nvPr/>
              </p14:nvContentPartPr>
              <p14:xfrm>
                <a:off x="7233291" y="1430145"/>
                <a:ext cx="239760" cy="42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8B1AD2-B9F1-4972-8B85-41F6967F61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5291" y="1412145"/>
                  <a:ext cx="2754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9141E3-3852-4DA6-AABA-DF23ABBED96B}"/>
                    </a:ext>
                  </a:extLst>
                </p14:cNvPr>
                <p14:cNvContentPartPr/>
                <p14:nvPr/>
              </p14:nvContentPartPr>
              <p14:xfrm>
                <a:off x="4890051" y="3829185"/>
                <a:ext cx="376200" cy="87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9141E3-3852-4DA6-AABA-DF23ABBED9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2051" y="3811545"/>
                  <a:ext cx="41184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02B076-234C-450C-A460-6A3104D593B4}"/>
                    </a:ext>
                  </a:extLst>
                </p14:cNvPr>
                <p14:cNvContentPartPr/>
                <p14:nvPr/>
              </p14:nvContentPartPr>
              <p14:xfrm>
                <a:off x="5156811" y="4082985"/>
                <a:ext cx="327600" cy="42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02B076-234C-450C-A460-6A3104D593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39171" y="4064985"/>
                  <a:ext cx="3632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9CEF8D-926A-44BE-BBFE-F4B3A9B7ABDD}"/>
                    </a:ext>
                  </a:extLst>
                </p14:cNvPr>
                <p14:cNvContentPartPr/>
                <p14:nvPr/>
              </p14:nvContentPartPr>
              <p14:xfrm>
                <a:off x="5564331" y="4182345"/>
                <a:ext cx="189360" cy="18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9CEF8D-926A-44BE-BBFE-F4B3A9B7AB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6691" y="4164345"/>
                  <a:ext cx="225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6DCC9F-7300-4E1C-9B76-29C10E59F43F}"/>
                    </a:ext>
                  </a:extLst>
                </p14:cNvPr>
                <p14:cNvContentPartPr/>
                <p14:nvPr/>
              </p14:nvContentPartPr>
              <p14:xfrm>
                <a:off x="4272651" y="3568545"/>
                <a:ext cx="1672560" cy="149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6DCC9F-7300-4E1C-9B76-29C10E59F4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4651" y="3550905"/>
                  <a:ext cx="17082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B96F55-4189-4628-B086-4DAE6D620402}"/>
                    </a:ext>
                  </a:extLst>
                </p14:cNvPr>
                <p14:cNvContentPartPr/>
                <p14:nvPr/>
              </p14:nvContentPartPr>
              <p14:xfrm>
                <a:off x="3231891" y="1093185"/>
                <a:ext cx="3639960" cy="45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B96F55-4189-4628-B086-4DAE6D6204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3891" y="1075545"/>
                  <a:ext cx="36756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F446D3-C184-4C31-970E-682FD240A303}"/>
                    </a:ext>
                  </a:extLst>
                </p14:cNvPr>
                <p14:cNvContentPartPr/>
                <p14:nvPr/>
              </p14:nvContentPartPr>
              <p14:xfrm>
                <a:off x="2480211" y="2445345"/>
                <a:ext cx="2418120" cy="150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F446D3-C184-4C31-970E-682FD240A3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2571" y="2427345"/>
                  <a:ext cx="2453760" cy="15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2BF6DC-EA9B-4C52-AADC-F9CE893F9F14}"/>
                    </a:ext>
                  </a:extLst>
                </p14:cNvPr>
                <p14:cNvContentPartPr/>
                <p14:nvPr/>
              </p14:nvContentPartPr>
              <p14:xfrm>
                <a:off x="5648931" y="1809945"/>
                <a:ext cx="1303560" cy="195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2BF6DC-EA9B-4C52-AADC-F9CE893F9F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0931" y="1791945"/>
                  <a:ext cx="13392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799D29-6A88-4E14-9D33-B6705A325D2F}"/>
                    </a:ext>
                  </a:extLst>
                </p14:cNvPr>
                <p14:cNvContentPartPr/>
                <p14:nvPr/>
              </p14:nvContentPartPr>
              <p14:xfrm>
                <a:off x="4091571" y="286065"/>
                <a:ext cx="1035720" cy="975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799D29-6A88-4E14-9D33-B6705A325D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3931" y="268065"/>
                  <a:ext cx="1071360" cy="10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F6173C-83D2-4AE5-8F8B-174D18E0D140}"/>
                    </a:ext>
                  </a:extLst>
                </p14:cNvPr>
                <p14:cNvContentPartPr/>
                <p14:nvPr/>
              </p14:nvContentPartPr>
              <p14:xfrm>
                <a:off x="4309011" y="50625"/>
                <a:ext cx="632880" cy="80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F6173C-83D2-4AE5-8F8B-174D18E0D1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1011" y="32985"/>
                  <a:ext cx="66852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3C9F21-82B7-466D-ABB0-73C33869D96F}"/>
                    </a:ext>
                  </a:extLst>
                </p14:cNvPr>
                <p14:cNvContentPartPr/>
                <p14:nvPr/>
              </p14:nvContentPartPr>
              <p14:xfrm>
                <a:off x="651411" y="4988385"/>
                <a:ext cx="191880" cy="78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3C9F21-82B7-466D-ABB0-73C33869D9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3771" y="4970385"/>
                  <a:ext cx="2275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AD11E9-E374-4080-AF43-44B6F97D30B4}"/>
                    </a:ext>
                  </a:extLst>
                </p14:cNvPr>
                <p14:cNvContentPartPr/>
                <p14:nvPr/>
              </p14:nvContentPartPr>
              <p14:xfrm>
                <a:off x="823851" y="5078745"/>
                <a:ext cx="382320" cy="47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AD11E9-E374-4080-AF43-44B6F97D30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6211" y="5060745"/>
                  <a:ext cx="417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921EA6-EF13-4649-B9A1-F6398AF6BD58}"/>
                    </a:ext>
                  </a:extLst>
                </p14:cNvPr>
                <p14:cNvContentPartPr/>
                <p14:nvPr/>
              </p14:nvContentPartPr>
              <p14:xfrm>
                <a:off x="1319211" y="5259465"/>
                <a:ext cx="277920" cy="36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921EA6-EF13-4649-B9A1-F6398AF6BD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01571" y="5241825"/>
                  <a:ext cx="3135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A48169-10CB-4FF4-9E73-D84EE3A5A41C}"/>
                    </a:ext>
                  </a:extLst>
                </p14:cNvPr>
                <p14:cNvContentPartPr/>
                <p14:nvPr/>
              </p14:nvContentPartPr>
              <p14:xfrm>
                <a:off x="3702411" y="4857705"/>
                <a:ext cx="333360" cy="57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A48169-10CB-4FF4-9E73-D84EE3A5A4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84411" y="4840065"/>
                  <a:ext cx="3690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173C97-E83D-4589-A9A7-CB2859B0618C}"/>
                    </a:ext>
                  </a:extLst>
                </p14:cNvPr>
                <p14:cNvContentPartPr/>
                <p14:nvPr/>
              </p14:nvContentPartPr>
              <p14:xfrm>
                <a:off x="3964491" y="4875705"/>
                <a:ext cx="433080" cy="39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173C97-E83D-4589-A9A7-CB2859B061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46491" y="4857705"/>
                  <a:ext cx="4687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9999B8-7EBD-4BB0-A93E-ACF6F6F96D59}"/>
                    </a:ext>
                  </a:extLst>
                </p14:cNvPr>
                <p14:cNvContentPartPr/>
                <p14:nvPr/>
              </p14:nvContentPartPr>
              <p14:xfrm>
                <a:off x="2660211" y="6071985"/>
                <a:ext cx="777600" cy="60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9999B8-7EBD-4BB0-A93E-ACF6F6F96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2571" y="6053985"/>
                  <a:ext cx="81324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EDF245F-892B-4609-99D4-1F76651A4C20}"/>
                    </a:ext>
                  </a:extLst>
                </p14:cNvPr>
                <p14:cNvContentPartPr/>
                <p14:nvPr/>
              </p14:nvContentPartPr>
              <p14:xfrm>
                <a:off x="2878731" y="6452865"/>
                <a:ext cx="382680" cy="5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EDF245F-892B-4609-99D4-1F76651A4C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0731" y="6435225"/>
                  <a:ext cx="418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32E25D-288E-45A2-BCC3-759F481E923D}"/>
                    </a:ext>
                  </a:extLst>
                </p14:cNvPr>
                <p14:cNvContentPartPr/>
                <p14:nvPr/>
              </p14:nvContentPartPr>
              <p14:xfrm>
                <a:off x="2433051" y="5583825"/>
                <a:ext cx="1001160" cy="113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32E25D-288E-45A2-BCC3-759F481E92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5411" y="5565825"/>
                  <a:ext cx="103680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79EF2B-FB63-4A30-9391-2D112BBB045D}"/>
                    </a:ext>
                  </a:extLst>
                </p14:cNvPr>
                <p14:cNvContentPartPr/>
                <p14:nvPr/>
              </p14:nvContentPartPr>
              <p14:xfrm>
                <a:off x="355131" y="4887225"/>
                <a:ext cx="1220400" cy="970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79EF2B-FB63-4A30-9391-2D112BBB04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131" y="4869225"/>
                  <a:ext cx="125604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799D9D-D6D8-4C07-A2B1-101018990636}"/>
                    </a:ext>
                  </a:extLst>
                </p14:cNvPr>
                <p14:cNvContentPartPr/>
                <p14:nvPr/>
              </p14:nvContentPartPr>
              <p14:xfrm>
                <a:off x="3399651" y="4302585"/>
                <a:ext cx="1228680" cy="124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799D9D-D6D8-4C07-A2B1-1010189906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81651" y="4284585"/>
                  <a:ext cx="1264320" cy="12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78B067-832B-44AB-B416-6F29C2E7111A}"/>
                    </a:ext>
                  </a:extLst>
                </p14:cNvPr>
                <p14:cNvContentPartPr/>
                <p14:nvPr/>
              </p14:nvContentPartPr>
              <p14:xfrm>
                <a:off x="5404491" y="4897665"/>
                <a:ext cx="527040" cy="80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78B067-832B-44AB-B416-6F29C2E711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6851" y="4879665"/>
                  <a:ext cx="56268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7E03D4-3121-4567-841E-2EC6F9216E36}"/>
                    </a:ext>
                  </a:extLst>
                </p14:cNvPr>
                <p14:cNvContentPartPr/>
                <p14:nvPr/>
              </p14:nvContentPartPr>
              <p14:xfrm>
                <a:off x="5866371" y="4952025"/>
                <a:ext cx="258120" cy="32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7E03D4-3121-4567-841E-2EC6F9216E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8371" y="4934025"/>
                  <a:ext cx="293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DB7BE5-01BE-4DB1-A4F0-64F8A0B78E92}"/>
                    </a:ext>
                  </a:extLst>
                </p14:cNvPr>
                <p14:cNvContentPartPr/>
                <p14:nvPr/>
              </p14:nvContentPartPr>
              <p14:xfrm>
                <a:off x="5648931" y="5097465"/>
                <a:ext cx="505080" cy="36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DB7BE5-01BE-4DB1-A4F0-64F8A0B78E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30931" y="5079825"/>
                  <a:ext cx="540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A51E92-4779-4607-85FA-4ABC51B5637D}"/>
                    </a:ext>
                  </a:extLst>
                </p14:cNvPr>
                <p14:cNvContentPartPr/>
                <p14:nvPr/>
              </p14:nvContentPartPr>
              <p14:xfrm>
                <a:off x="6273171" y="4888665"/>
                <a:ext cx="151560" cy="21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A51E92-4779-4607-85FA-4ABC51B563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5171" y="4871025"/>
                  <a:ext cx="187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5529AF-CDED-48E3-8204-6F087A0B30A4}"/>
                    </a:ext>
                  </a:extLst>
                </p14:cNvPr>
                <p14:cNvContentPartPr/>
                <p14:nvPr/>
              </p14:nvContentPartPr>
              <p14:xfrm>
                <a:off x="6551091" y="4487625"/>
                <a:ext cx="532800" cy="52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5529AF-CDED-48E3-8204-6F087A0B30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3451" y="4469985"/>
                  <a:ext cx="5684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D76FA5-EC9F-4174-B4FC-5CC044E11AFC}"/>
                    </a:ext>
                  </a:extLst>
                </p14:cNvPr>
                <p14:cNvContentPartPr/>
                <p14:nvPr/>
              </p14:nvContentPartPr>
              <p14:xfrm>
                <a:off x="7423371" y="4354425"/>
                <a:ext cx="334440" cy="13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D76FA5-EC9F-4174-B4FC-5CC044E11A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05731" y="4336425"/>
                  <a:ext cx="370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605DB9-08F3-45E6-94B0-B151690F1131}"/>
                    </a:ext>
                  </a:extLst>
                </p14:cNvPr>
                <p14:cNvContentPartPr/>
                <p14:nvPr/>
              </p14:nvContentPartPr>
              <p14:xfrm>
                <a:off x="7957251" y="4073625"/>
                <a:ext cx="194040" cy="24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605DB9-08F3-45E6-94B0-B151690F11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39251" y="4055625"/>
                  <a:ext cx="229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E9EFE6-8DC2-4689-9B16-729193A2E284}"/>
                    </a:ext>
                  </a:extLst>
                </p14:cNvPr>
                <p14:cNvContentPartPr/>
                <p14:nvPr/>
              </p14:nvContentPartPr>
              <p14:xfrm>
                <a:off x="8075331" y="3955905"/>
                <a:ext cx="269640" cy="189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E9EFE6-8DC2-4689-9B16-729193A2E2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57331" y="3937905"/>
                  <a:ext cx="305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A92AD6-660A-414B-93D8-054EDA76ACE8}"/>
                    </a:ext>
                  </a:extLst>
                </p14:cNvPr>
                <p14:cNvContentPartPr/>
                <p14:nvPr/>
              </p14:nvContentPartPr>
              <p14:xfrm>
                <a:off x="8337771" y="3497265"/>
                <a:ext cx="726840" cy="962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A92AD6-660A-414B-93D8-054EDA76AC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19771" y="3479265"/>
                  <a:ext cx="7624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2E55D9-24B2-4816-95A8-9CF03697E329}"/>
                    </a:ext>
                  </a:extLst>
                </p14:cNvPr>
                <p14:cNvContentPartPr/>
                <p14:nvPr/>
              </p14:nvContentPartPr>
              <p14:xfrm>
                <a:off x="8916651" y="3176865"/>
                <a:ext cx="403920" cy="413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2E55D9-24B2-4816-95A8-9CF03697E3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8651" y="3158865"/>
                  <a:ext cx="439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BBE21B-8BF9-43FB-B486-9516E5765337}"/>
                    </a:ext>
                  </a:extLst>
                </p14:cNvPr>
                <p14:cNvContentPartPr/>
                <p14:nvPr/>
              </p14:nvContentPartPr>
              <p14:xfrm>
                <a:off x="4725891" y="5821065"/>
                <a:ext cx="697680" cy="67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BBE21B-8BF9-43FB-B486-9516E57653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07891" y="5803425"/>
                  <a:ext cx="7333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5C68F9-7218-43B7-9F98-D032ACA01631}"/>
                    </a:ext>
                  </a:extLst>
                </p14:cNvPr>
                <p14:cNvContentPartPr/>
                <p14:nvPr/>
              </p14:nvContentPartPr>
              <p14:xfrm>
                <a:off x="4734531" y="6168105"/>
                <a:ext cx="755640" cy="223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5C68F9-7218-43B7-9F98-D032ACA016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6891" y="6150105"/>
                  <a:ext cx="791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34B7C5-22B8-4C07-BED3-40518D988EBF}"/>
                    </a:ext>
                  </a:extLst>
                </p14:cNvPr>
                <p14:cNvContentPartPr/>
                <p14:nvPr/>
              </p14:nvContentPartPr>
              <p14:xfrm>
                <a:off x="5477931" y="6156225"/>
                <a:ext cx="169200" cy="37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34B7C5-22B8-4C07-BED3-40518D988E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9931" y="6138225"/>
                  <a:ext cx="2048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E25F3F-76AE-4D89-AE32-2E6388727B76}"/>
                    </a:ext>
                  </a:extLst>
                </p14:cNvPr>
                <p14:cNvContentPartPr/>
                <p14:nvPr/>
              </p14:nvContentPartPr>
              <p14:xfrm>
                <a:off x="6043131" y="5422905"/>
                <a:ext cx="1467000" cy="104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E25F3F-76AE-4D89-AE32-2E6388727B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5491" y="5404905"/>
                  <a:ext cx="150264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5D1096-3CBA-48D9-922D-83C83A18BF4E}"/>
                    </a:ext>
                  </a:extLst>
                </p14:cNvPr>
                <p14:cNvContentPartPr/>
                <p14:nvPr/>
              </p14:nvContentPartPr>
              <p14:xfrm>
                <a:off x="7414371" y="5494905"/>
                <a:ext cx="494280" cy="55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5D1096-3CBA-48D9-922D-83C83A18BF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96731" y="5477265"/>
                  <a:ext cx="5299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2D2C1-146D-44FB-9886-3940E362C423}"/>
                    </a:ext>
                  </a:extLst>
                </p14:cNvPr>
                <p14:cNvContentPartPr/>
                <p14:nvPr/>
              </p14:nvContentPartPr>
              <p14:xfrm>
                <a:off x="7894251" y="5252265"/>
                <a:ext cx="480600" cy="32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2D2C1-146D-44FB-9886-3940E362C4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76611" y="5234265"/>
                  <a:ext cx="516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B1AD17-340D-41DA-925D-303E9CBEB79F}"/>
                    </a:ext>
                  </a:extLst>
                </p14:cNvPr>
                <p14:cNvContentPartPr/>
                <p14:nvPr/>
              </p14:nvContentPartPr>
              <p14:xfrm>
                <a:off x="8573211" y="4770945"/>
                <a:ext cx="217440" cy="27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B1AD17-340D-41DA-925D-303E9CBEB7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55211" y="4753305"/>
                  <a:ext cx="253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0DE2E9-30AE-413F-AAF2-984B7096349B}"/>
                    </a:ext>
                  </a:extLst>
                </p14:cNvPr>
                <p14:cNvContentPartPr/>
                <p14:nvPr/>
              </p14:nvContentPartPr>
              <p14:xfrm>
                <a:off x="8772291" y="4752945"/>
                <a:ext cx="394560" cy="256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0DE2E9-30AE-413F-AAF2-984B709634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54651" y="4734945"/>
                  <a:ext cx="430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0DC3E8-A940-4DC9-925C-B1E51AE42A44}"/>
                    </a:ext>
                  </a:extLst>
                </p14:cNvPr>
                <p14:cNvContentPartPr/>
                <p14:nvPr/>
              </p14:nvContentPartPr>
              <p14:xfrm>
                <a:off x="9388251" y="4760865"/>
                <a:ext cx="327240" cy="27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0DC3E8-A940-4DC9-925C-B1E51AE42A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70251" y="4743225"/>
                  <a:ext cx="362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D17BC7-2E4F-4AA3-9E20-07082B4D2F48}"/>
                    </a:ext>
                  </a:extLst>
                </p14:cNvPr>
                <p14:cNvContentPartPr/>
                <p14:nvPr/>
              </p14:nvContentPartPr>
              <p14:xfrm>
                <a:off x="8904411" y="4797945"/>
                <a:ext cx="121680" cy="24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D17BC7-2E4F-4AA3-9E20-07082B4D2F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86771" y="4780305"/>
                  <a:ext cx="157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8BFB52-DCBB-401F-B8D7-7A24187C9761}"/>
                    </a:ext>
                  </a:extLst>
                </p14:cNvPr>
                <p14:cNvContentPartPr/>
                <p14:nvPr/>
              </p14:nvContentPartPr>
              <p14:xfrm>
                <a:off x="6554331" y="6355305"/>
                <a:ext cx="637560" cy="28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8BFB52-DCBB-401F-B8D7-7A24187C97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36331" y="6337305"/>
                  <a:ext cx="673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78E255-AB6E-4A04-882E-D1A9F65825D5}"/>
                    </a:ext>
                  </a:extLst>
                </p14:cNvPr>
                <p14:cNvContentPartPr/>
                <p14:nvPr/>
              </p14:nvContentPartPr>
              <p14:xfrm>
                <a:off x="6553971" y="6418665"/>
                <a:ext cx="371880" cy="251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78E255-AB6E-4A04-882E-D1A9F65825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36331" y="6400665"/>
                  <a:ext cx="407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50C013-5692-4EF6-8A3B-F0ACE7DA64C4}"/>
                    </a:ext>
                  </a:extLst>
                </p14:cNvPr>
                <p14:cNvContentPartPr/>
                <p14:nvPr/>
              </p14:nvContentPartPr>
              <p14:xfrm>
                <a:off x="7106571" y="6181065"/>
                <a:ext cx="220680" cy="362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50C013-5692-4EF6-8A3B-F0ACE7DA64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88931" y="6163065"/>
                  <a:ext cx="256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B3F102E-BB70-474B-A96E-EE0DE388AA13}"/>
                    </a:ext>
                  </a:extLst>
                </p14:cNvPr>
                <p14:cNvContentPartPr/>
                <p14:nvPr/>
              </p14:nvContentPartPr>
              <p14:xfrm>
                <a:off x="7439571" y="6211665"/>
                <a:ext cx="327240" cy="25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B3F102E-BB70-474B-A96E-EE0DE388AA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21571" y="6193665"/>
                  <a:ext cx="362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7C7BEB-3E14-40F2-B712-4300C3CCE3AA}"/>
                    </a:ext>
                  </a:extLst>
                </p14:cNvPr>
                <p14:cNvContentPartPr/>
                <p14:nvPr/>
              </p14:nvContentPartPr>
              <p14:xfrm>
                <a:off x="7776531" y="6228225"/>
                <a:ext cx="342360" cy="148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7C7BEB-3E14-40F2-B712-4300C3CCE3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58891" y="6210585"/>
                  <a:ext cx="37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373EEA-8948-4F96-8A12-35A95FD630CC}"/>
                    </a:ext>
                  </a:extLst>
                </p14:cNvPr>
                <p14:cNvContentPartPr/>
                <p14:nvPr/>
              </p14:nvContentPartPr>
              <p14:xfrm>
                <a:off x="8129691" y="6034545"/>
                <a:ext cx="156600" cy="30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373EEA-8948-4F96-8A12-35A95FD630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12051" y="6016545"/>
                  <a:ext cx="192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AD5568-2D21-4A5D-812A-B52942331AA4}"/>
                    </a:ext>
                  </a:extLst>
                </p14:cNvPr>
                <p14:cNvContentPartPr/>
                <p14:nvPr/>
              </p14:nvContentPartPr>
              <p14:xfrm>
                <a:off x="8301771" y="6088545"/>
                <a:ext cx="24120" cy="58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AD5568-2D21-4A5D-812A-B52942331A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4131" y="6070545"/>
                  <a:ext cx="5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CF1B16-513B-4CC1-B84E-B72DC88EB891}"/>
                    </a:ext>
                  </a:extLst>
                </p14:cNvPr>
                <p14:cNvContentPartPr/>
                <p14:nvPr/>
              </p14:nvContentPartPr>
              <p14:xfrm>
                <a:off x="8310771" y="6030585"/>
                <a:ext cx="32760" cy="6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CF1B16-513B-4CC1-B84E-B72DC88EB8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92771" y="6012945"/>
                  <a:ext cx="68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BBC478F-FA1F-4448-8E96-34EB1868E971}"/>
                    </a:ext>
                  </a:extLst>
                </p14:cNvPr>
                <p14:cNvContentPartPr/>
                <p14:nvPr/>
              </p14:nvContentPartPr>
              <p14:xfrm>
                <a:off x="8231931" y="5869665"/>
                <a:ext cx="24840" cy="60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BBC478F-FA1F-4448-8E96-34EB1868E9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13931" y="5851665"/>
                  <a:ext cx="60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46AC12-79B3-4B12-903C-FB44B9D48D89}"/>
                    </a:ext>
                  </a:extLst>
                </p14:cNvPr>
                <p14:cNvContentPartPr/>
                <p14:nvPr/>
              </p14:nvContentPartPr>
              <p14:xfrm>
                <a:off x="8283771" y="5765625"/>
                <a:ext cx="415080" cy="229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46AC12-79B3-4B12-903C-FB44B9D48D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65771" y="5747625"/>
                  <a:ext cx="450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AEB6AC-35A5-4C0D-B21D-F620B22085B8}"/>
                    </a:ext>
                  </a:extLst>
                </p14:cNvPr>
                <p14:cNvContentPartPr/>
                <p14:nvPr/>
              </p14:nvContentPartPr>
              <p14:xfrm>
                <a:off x="8383131" y="5886225"/>
                <a:ext cx="60840" cy="6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AEB6AC-35A5-4C0D-B21D-F620B22085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65491" y="5868225"/>
                  <a:ext cx="96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DE2302-9BBB-4C3F-A493-E17CB5F1A606}"/>
                    </a:ext>
                  </a:extLst>
                </p14:cNvPr>
                <p14:cNvContentPartPr/>
                <p14:nvPr/>
              </p14:nvContentPartPr>
              <p14:xfrm>
                <a:off x="8654571" y="5793705"/>
                <a:ext cx="65880" cy="8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DE2302-9BBB-4C3F-A493-E17CB5F1A6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36931" y="5776065"/>
                  <a:ext cx="10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519B06-F123-49FC-BCA9-05A7B76D8863}"/>
                    </a:ext>
                  </a:extLst>
                </p14:cNvPr>
                <p14:cNvContentPartPr/>
                <p14:nvPr/>
              </p14:nvContentPartPr>
              <p14:xfrm>
                <a:off x="8423811" y="5633505"/>
                <a:ext cx="1404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519B06-F123-49FC-BCA9-05A7B76D88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05811" y="5615865"/>
                  <a:ext cx="49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ACD365-2344-43FE-A324-F905B6D42BB0}"/>
                    </a:ext>
                  </a:extLst>
                </p14:cNvPr>
                <p14:cNvContentPartPr/>
                <p14:nvPr/>
              </p14:nvContentPartPr>
              <p14:xfrm>
                <a:off x="8789211" y="5574105"/>
                <a:ext cx="747000" cy="34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ACD365-2344-43FE-A324-F905B6D42B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1211" y="5556105"/>
                  <a:ext cx="782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0CDBC8-FDCB-4AD0-A300-0E9B75811734}"/>
                    </a:ext>
                  </a:extLst>
                </p14:cNvPr>
                <p14:cNvContentPartPr/>
                <p14:nvPr/>
              </p14:nvContentPartPr>
              <p14:xfrm>
                <a:off x="10058571" y="4596345"/>
                <a:ext cx="611280" cy="74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0CDBC8-FDCB-4AD0-A300-0E9B758117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40571" y="4578705"/>
                  <a:ext cx="6469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1BA27E-D6C8-49A0-9854-70E8C6466EB0}"/>
                    </a:ext>
                  </a:extLst>
                </p14:cNvPr>
                <p14:cNvContentPartPr/>
                <p14:nvPr/>
              </p14:nvContentPartPr>
              <p14:xfrm>
                <a:off x="10592451" y="4906305"/>
                <a:ext cx="119520" cy="10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1BA27E-D6C8-49A0-9854-70E8C6466E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74451" y="4888665"/>
                  <a:ext cx="155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DFBA2F-35EC-4E91-8F6E-27C185798C9A}"/>
                    </a:ext>
                  </a:extLst>
                </p14:cNvPr>
                <p14:cNvContentPartPr/>
                <p14:nvPr/>
              </p14:nvContentPartPr>
              <p14:xfrm>
                <a:off x="10584531" y="4834305"/>
                <a:ext cx="25920" cy="45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DFBA2F-35EC-4E91-8F6E-27C185798C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66531" y="4816665"/>
                  <a:ext cx="61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294441-5A28-4EB7-BE77-C46CAF946488}"/>
                    </a:ext>
                  </a:extLst>
                </p14:cNvPr>
                <p14:cNvContentPartPr/>
                <p14:nvPr/>
              </p14:nvContentPartPr>
              <p14:xfrm>
                <a:off x="10699371" y="4762665"/>
                <a:ext cx="537120" cy="38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294441-5A28-4EB7-BE77-C46CAF9464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81371" y="4745025"/>
                  <a:ext cx="5727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D2E538-6366-4EC4-AC4A-032A8BA0BCA3}"/>
                    </a:ext>
                  </a:extLst>
                </p14:cNvPr>
                <p14:cNvContentPartPr/>
                <p14:nvPr/>
              </p14:nvContentPartPr>
              <p14:xfrm>
                <a:off x="11180331" y="4063185"/>
                <a:ext cx="549000" cy="90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D2E538-6366-4EC4-AC4A-032A8BA0BC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62691" y="4045185"/>
                  <a:ext cx="58464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5DFA0E-C915-4E03-9738-0A028DE9531B}"/>
                    </a:ext>
                  </a:extLst>
                </p14:cNvPr>
                <p14:cNvContentPartPr/>
                <p14:nvPr/>
              </p14:nvContentPartPr>
              <p14:xfrm>
                <a:off x="11721411" y="4118985"/>
                <a:ext cx="142560" cy="22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5DFA0E-C915-4E03-9738-0A028DE953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03771" y="4101345"/>
                  <a:ext cx="178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8EA214-9C2B-4904-B61C-BC4C4417E8BC}"/>
                    </a:ext>
                  </a:extLst>
                </p14:cNvPr>
                <p14:cNvContentPartPr/>
                <p14:nvPr/>
              </p14:nvContentPartPr>
              <p14:xfrm>
                <a:off x="11859651" y="3780945"/>
                <a:ext cx="255600" cy="433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8EA214-9C2B-4904-B61C-BC4C4417E8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42011" y="3763305"/>
                  <a:ext cx="2912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E1A48D-FF2B-4C18-8FDF-19D9B05E202D}"/>
                    </a:ext>
                  </a:extLst>
                </p14:cNvPr>
                <p14:cNvContentPartPr/>
                <p14:nvPr/>
              </p14:nvContentPartPr>
              <p14:xfrm>
                <a:off x="8112051" y="6220305"/>
                <a:ext cx="488520" cy="50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E1A48D-FF2B-4C18-8FDF-19D9B05E20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94051" y="6202665"/>
                  <a:ext cx="5241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B15AE4-9DBC-48B2-945F-9B497DB51991}"/>
                    </a:ext>
                  </a:extLst>
                </p14:cNvPr>
                <p14:cNvContentPartPr/>
                <p14:nvPr/>
              </p14:nvContentPartPr>
              <p14:xfrm>
                <a:off x="8482851" y="6563385"/>
                <a:ext cx="195840" cy="16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B15AE4-9DBC-48B2-945F-9B497DB519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64851" y="6545385"/>
                  <a:ext cx="231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4F468A-E818-4EB1-87CC-F750BC79525A}"/>
                    </a:ext>
                  </a:extLst>
                </p14:cNvPr>
                <p14:cNvContentPartPr/>
                <p14:nvPr/>
              </p14:nvContentPartPr>
              <p14:xfrm>
                <a:off x="8971371" y="6069105"/>
                <a:ext cx="533520" cy="420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4F468A-E818-4EB1-87CC-F750BC7952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3731" y="6051105"/>
                  <a:ext cx="5691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A9B779-9428-42D3-9C70-5D8FF3020327}"/>
                    </a:ext>
                  </a:extLst>
                </p14:cNvPr>
                <p14:cNvContentPartPr/>
                <p14:nvPr/>
              </p14:nvContentPartPr>
              <p14:xfrm>
                <a:off x="9705051" y="6161625"/>
                <a:ext cx="360" cy="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9B779-9428-42D3-9C70-5D8FF30203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87411" y="614362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E4038D-716C-429D-911D-37C3C1CC2FD0}"/>
                    </a:ext>
                  </a:extLst>
                </p14:cNvPr>
                <p14:cNvContentPartPr/>
                <p14:nvPr/>
              </p14:nvContentPartPr>
              <p14:xfrm>
                <a:off x="10013571" y="5847705"/>
                <a:ext cx="479520" cy="310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E4038D-716C-429D-911D-37C3C1CC2F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95571" y="5830065"/>
                  <a:ext cx="515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13B2BE7-9AB5-4A27-A494-D11F7D8E812C}"/>
                    </a:ext>
                  </a:extLst>
                </p14:cNvPr>
                <p14:cNvContentPartPr/>
                <p14:nvPr/>
              </p14:nvContentPartPr>
              <p14:xfrm>
                <a:off x="6318891" y="3041145"/>
                <a:ext cx="546840" cy="94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13B2BE7-9AB5-4A27-A494-D11F7D8E81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01251" y="3023505"/>
                  <a:ext cx="58248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26A477E-28A0-4F67-BDD7-610FB1695D94}"/>
                    </a:ext>
                  </a:extLst>
                </p14:cNvPr>
                <p14:cNvContentPartPr/>
                <p14:nvPr/>
              </p14:nvContentPartPr>
              <p14:xfrm>
                <a:off x="6762771" y="2788065"/>
                <a:ext cx="182880" cy="45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26A477E-28A0-4F67-BDD7-610FB1695D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44771" y="2770065"/>
                  <a:ext cx="2185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9C8832-7D00-4AAA-B00D-DF1954EE167C}"/>
                    </a:ext>
                  </a:extLst>
                </p14:cNvPr>
                <p14:cNvContentPartPr/>
                <p14:nvPr/>
              </p14:nvContentPartPr>
              <p14:xfrm>
                <a:off x="7015851" y="3476025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9C8832-7D00-4AAA-B00D-DF1954EE16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98211" y="3458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F7C549E-CE50-455F-9899-B8455BECAB55}"/>
                    </a:ext>
                  </a:extLst>
                </p14:cNvPr>
                <p14:cNvContentPartPr/>
                <p14:nvPr/>
              </p14:nvContentPartPr>
              <p14:xfrm>
                <a:off x="7278651" y="2786265"/>
                <a:ext cx="233280" cy="10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F7C549E-CE50-455F-9899-B8455BECAB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61011" y="2768625"/>
                  <a:ext cx="268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368794-4213-4C7D-9BF0-D552E1F0EC9D}"/>
                    </a:ext>
                  </a:extLst>
                </p14:cNvPr>
                <p14:cNvContentPartPr/>
                <p14:nvPr/>
              </p14:nvContentPartPr>
              <p14:xfrm>
                <a:off x="7305651" y="3103785"/>
                <a:ext cx="216360" cy="110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368794-4213-4C7D-9BF0-D552E1F0EC9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88011" y="3086145"/>
                  <a:ext cx="25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23B2D8-7F30-4156-8BB2-3395AFCEE756}"/>
                    </a:ext>
                  </a:extLst>
                </p14:cNvPr>
                <p14:cNvContentPartPr/>
                <p14:nvPr/>
              </p14:nvContentPartPr>
              <p14:xfrm>
                <a:off x="7731531" y="2511945"/>
                <a:ext cx="603720" cy="787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23B2D8-7F30-4156-8BB2-3395AFCEE7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13531" y="2494305"/>
                  <a:ext cx="6393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664F37C-2360-4A15-8517-0EFFC160584C}"/>
                    </a:ext>
                  </a:extLst>
                </p14:cNvPr>
                <p14:cNvContentPartPr/>
                <p14:nvPr/>
              </p14:nvContentPartPr>
              <p14:xfrm>
                <a:off x="8567091" y="2434905"/>
                <a:ext cx="151560" cy="46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664F37C-2360-4A15-8517-0EFFC160584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49091" y="2417265"/>
                  <a:ext cx="1872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F47039-9F0E-4CB4-BF32-3C35B998292E}"/>
                    </a:ext>
                  </a:extLst>
                </p14:cNvPr>
                <p14:cNvContentPartPr/>
                <p14:nvPr/>
              </p14:nvContentPartPr>
              <p14:xfrm>
                <a:off x="8446491" y="2620665"/>
                <a:ext cx="332280" cy="156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F47039-9F0E-4CB4-BF32-3C35B99829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28491" y="2602665"/>
                  <a:ext cx="367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20F059-2337-4790-81D1-A776FB6AA45A}"/>
                    </a:ext>
                  </a:extLst>
                </p14:cNvPr>
                <p14:cNvContentPartPr/>
                <p14:nvPr/>
              </p14:nvContentPartPr>
              <p14:xfrm>
                <a:off x="8899371" y="2461545"/>
                <a:ext cx="716040" cy="25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20F059-2337-4790-81D1-A776FB6AA4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81371" y="2443905"/>
                  <a:ext cx="751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AAEEC4-3539-464A-9931-BDC0FDF43143}"/>
                    </a:ext>
                  </a:extLst>
                </p14:cNvPr>
                <p14:cNvContentPartPr/>
                <p14:nvPr/>
              </p14:nvContentPartPr>
              <p14:xfrm>
                <a:off x="9658971" y="2263185"/>
                <a:ext cx="73800" cy="213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AAEEC4-3539-464A-9931-BDC0FDF431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40971" y="2245185"/>
                  <a:ext cx="109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69EF62-3188-48F4-8D62-FEEDA1575E3A}"/>
                    </a:ext>
                  </a:extLst>
                </p14:cNvPr>
                <p14:cNvContentPartPr/>
                <p14:nvPr/>
              </p14:nvContentPartPr>
              <p14:xfrm>
                <a:off x="9578331" y="2281185"/>
                <a:ext cx="306360" cy="189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69EF62-3188-48F4-8D62-FEEDA1575E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60331" y="2263545"/>
                  <a:ext cx="342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6C419C-731A-4ADC-8A19-57566F866988}"/>
                    </a:ext>
                  </a:extLst>
                </p14:cNvPr>
                <p14:cNvContentPartPr/>
                <p14:nvPr/>
              </p14:nvContentPartPr>
              <p14:xfrm>
                <a:off x="9913131" y="2161305"/>
                <a:ext cx="87120" cy="198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6C419C-731A-4ADC-8A19-57566F8669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95491" y="2143665"/>
                  <a:ext cx="122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C76EB3B-F847-4CDD-9793-F148168509B0}"/>
                    </a:ext>
                  </a:extLst>
                </p14:cNvPr>
                <p14:cNvContentPartPr/>
                <p14:nvPr/>
              </p14:nvContentPartPr>
              <p14:xfrm>
                <a:off x="10139571" y="2114505"/>
                <a:ext cx="262080" cy="139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C76EB3B-F847-4CDD-9793-F148168509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21931" y="2096505"/>
                  <a:ext cx="297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44ACA4-F557-454C-9EE4-163FBE60C86A}"/>
                    </a:ext>
                  </a:extLst>
                </p14:cNvPr>
                <p14:cNvContentPartPr/>
                <p14:nvPr/>
              </p14:nvContentPartPr>
              <p14:xfrm>
                <a:off x="10284291" y="2190825"/>
                <a:ext cx="284400" cy="99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44ACA4-F557-454C-9EE4-163FBE60C86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66651" y="2172825"/>
                  <a:ext cx="32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CB461E5-96A9-4C2F-B268-A6B66C8E24F0}"/>
                    </a:ext>
                  </a:extLst>
                </p14:cNvPr>
                <p14:cNvContentPartPr/>
                <p14:nvPr/>
              </p14:nvContentPartPr>
              <p14:xfrm>
                <a:off x="10808811" y="1864665"/>
                <a:ext cx="117720" cy="575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CB461E5-96A9-4C2F-B268-A6B66C8E24F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91171" y="1846665"/>
                  <a:ext cx="153360" cy="61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397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Widescreen</PresentationFormat>
  <Paragraphs>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Lecture No: 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07</dc:title>
  <dc:creator>Wazir laghari</dc:creator>
  <cp:lastModifiedBy>Wazir laghari</cp:lastModifiedBy>
  <cp:revision>10</cp:revision>
  <dcterms:created xsi:type="dcterms:W3CDTF">2020-12-06T04:43:59Z</dcterms:created>
  <dcterms:modified xsi:type="dcterms:W3CDTF">2020-12-06T06:21:20Z</dcterms:modified>
</cp:coreProperties>
</file>