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70" r:id="rId7"/>
    <p:sldId id="269" r:id="rId8"/>
    <p:sldId id="263" r:id="rId9"/>
    <p:sldId id="264" r:id="rId10"/>
    <p:sldId id="265" r:id="rId11"/>
    <p:sldId id="266" r:id="rId12"/>
    <p:sldId id="257" r:id="rId13"/>
    <p:sldId id="25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41.7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506 19,'0'-1,"0"0,-1 0,1 0,-1 0,1 1,0-1,-1 0,1 0,-1 0,0 0,1 1,-1-1,0 0,1 0,-1 1,0-1,0 1,0-1,0 1,0-1,1 1,-1-1,0 1,0 0,0-1,0 1,0 0,0 0,0 0,0 0,0 0,0 0,0 0,0 0,0 0,0 0,0 1,0-1,-2 1,-40 10,30-6,-1 1,1 1,0 0,1 1,0 0,0 0,1 2,-11 10,-9 14,-33 44,26-31,16-19,1 0,2 1,1 1,1 1,2 1,1 0,-11 40,18-51,2 1,1-1,1 1,0 0,2 0,1 0,0 0,2 0,0 0,1 0,2-1,10 33,-11-44,0-1,1 0,0 0,0-1,1 1,0-1,1 0,0-1,0 0,13 10,0-2,2 0,44 21,-53-30,0-1,1-1,-1 0,1 0,0-1,1-1,16 0,106-4,-58-1,-72 3,13 0,-1 0,0-2,37-7,-51 8,1-1,-1 0,0 0,0 0,0 0,0-1,-1 0,1 0,-1-1,0 1,1-1,-2 0,1 0,0 0,-1 0,0-1,0 1,4-8,8-19,-1-1,-2-1,-1 0,-1-1,-2 0,6-58,-12 71,-2 0,0-1,-2 1,0 0,-1 0,-1 0,-2 1,0-1,0 1,-2 1,-1-1,-12-21,13 28,0 0,-1 1,0 0,-1 0,0 1,-1 0,-17-13,-15-19,36 35,0 0,0 1,-1 0,0 0,0 1,-13-8,8 6,1 0,-1 0,2-1,-1-1,1 0,-10-11,7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05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0,'1'41,"3"0,1 0,2 0,2-1,1 0,3-1,0 0,3-1,1 0,2-2,2 0,1-1,1-1,2-1,2-2,56 54,-80-82,-1-1,0 0,1 0,0 1,-1-2,1 1,0 0,0 0,0-1,0 0,0 1,0-1,1-1,-1 1,0 0,1-1,-1 1,0-1,1 0,4-1,-4 0,0-1,0 0,0 0,-1 0,1 0,-1-1,0 0,1 1,-1-1,0 0,-1 0,1-1,-1 1,1-1,-1 1,2-5,1-3,0 1,-1-1,0 0,2-13,-4 15,0 1,1-1,0 1,0 0,1 0,0 0,7-12,-10 20,-1-1,1 1,-1-1,0 1,1-1,-1 1,1-1,0 1,-1 0,1-1,-1 1,1 0,0-1,-1 1,1 0,-1 0,1 0,0 0,-1-1,1 1,0 0,-1 0,1 0,0 0,-1 1,1-1,0 0,-1 0,1 0,0 0,-1 1,1-1,0 0,-1 1,1-1,-1 0,1 1,-1-1,1 1,-1-1,1 1,-1-1,1 1,-1-1,0 1,1 0,19 33,-16-25,104 194,-103-192,0 0,-1 0,0 1,3 17,-3-8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18.7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1 666,'1'4,"1"-1,-1 0,1 1,0-1,0 0,0 0,0 0,1 0,-1 0,1 0,5 3,1 3,49 50,2-2,3-3,119 78,-181-130,1-1,-1 0,1 0,0 0,-1 0,1 0,0-1,-1 1,1 0,0-1,0 1,0-1,-1 0,1 1,0-1,0 0,0 0,0 0,0-1,-1 1,1 0,0-1,0 1,0-1,-1 1,1-1,0 0,-1 0,1 0,0 0,-1 0,1 0,-1 0,0-1,1 1,-1 0,0-1,0 1,0-1,0 0,0 1,0-1,0 0,-1 1,1-1,0-2,4-12,0 1,-1-1,-1 0,2-21,-5 32,29-386,0 18,-26 321,5-4,-3 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07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 0,'-4'3,"1"1,-1-1,1 1,0-1,-1 1,2 0,-5 7,-5 13,1 0,1 1,1 1,1-1,-7 45,-9 137,24-203,-2 18,1 1,1 0,1 0,1 0,1-1,11 43,-8-48,0-2,1 1,1-1,0 0,1-1,1 0,0 0,1-1,23 23,-23-27,1 0,0 0,0-1,16 8,14 8,-38-21,0 0,-1 1,1-1,0 1,-1 0,0 0,0 0,0 1,-1-1,1 1,-1 0,0-1,0 1,-1 0,1 0,-1 0,0 0,-1 0,1 1,-1-1,0 0,0 0,-1 0,-1 7,1 0,-2-1,1 1,-2-1,1 0,-2 0,1 0,-1-1,-1 0,-11 17,-9 5,-36 35,53-60,-1-1,0-1,-1 1,1-2,-1 1,0-1,0-1,0 0,-22 2,-21 8,32-6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08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97,'-3'-4,"0"0,0-1,0 1,1-1,0 1,0-1,0 0,1 0,-2-8,1 7,1 1,-1-1,0 1,0-1,0 1,-4-5,16 56,156 346,-79-205,-70-141,-13-32,1-1,1 0,-1 0,2 0,0-1,1 0,11 15,-17-26,0 1,0-1,0 0,0 1,0-1,0 0,1-1,-1 1,0 0,0-1,1 1,-1-1,1 1,-1-1,0 0,1 0,-1 0,0-1,1 1,-1-1,1 1,-1-1,0 0,0 1,1-1,-1 0,3-3,9-4,0 0,0-1,13-12,-6 5,48-30,-36 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08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0 178,'0'-4,"0"-6,4-1,6 1,6-6,8 0,5-3,1-1,5 2,0 1,2-3,-4 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10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130 296,'-10'12,"0"0,1 1,1-1,0 2,1-1,0 1,1 0,-5 16,-1 9,-12 72,15-54,4 0,1 1,7 78,-3-133,0 0,1 0,-1 0,1 1,0-1,0 0,0 0,0 0,0 0,1 0,-1 0,1-1,0 1,0 0,0-1,0 1,0-1,1 0,-1 0,1 0,-1 0,4 2,-3-3,-1 0,0-1,0 1,1-1,-1 0,0 0,0 0,1 0,-1 0,0 0,1 0,-1-1,0 1,0-1,1 0,-1 1,0-1,0 0,0 0,0-1,0 1,0 0,0-1,-1 1,1-1,0 1,-1-1,1 0,-1 0,0 0,2-2,1-4,1 1,-2-1,1 0,-1 0,-1 0,1 0,-1-1,-1 1,1-1,-1-12,0-17,-5-41,1 23,3 53,-1-1,1 1,0 0,0-1,0 1,1 0,-1 0,1-1,0 1,0 0,0 0,0 0,1 0,-1 0,1 0,0 0,0 0,4-4,-4 6,1-1,0 1,0 0,0 0,0 0,0 1,0-1,0 1,0 0,0-1,0 1,0 1,1-1,-1 0,0 1,0-1,0 1,0 0,0 0,5 3,35 14,66 38,17 7,-119-60,9 5,-1-2,1 0,0-1,1-1,30 5,-44-9,0 0,1 0,-1 0,0-1,0 1,1-1,-1 0,0 0,0 0,0 0,0 0,0-1,0 1,0-1,0 0,-1 0,1 0,-1 0,1 0,-1-1,0 1,0-1,0 1,0-1,0 0,-1 0,1 0,-1 0,0 0,0 0,0 0,0 0,-1 0,1-1,-1 1,1-5,2-28,-2 0,-4-55,-1 23,3 44,-1 0,-1 0,-1 0,-1 1,-1 0,-1 0,-1 0,-1 1,-1 0,-1 1,-1 0,-1 1,-1 0,0 1,-2 1,0 0,-1 1,0 1,-2 0,-20-13,38 28,0 0,0 0,0 0,-1 0,1 0,0 1,-1-1,1 0,0 1,-1-1,1 1,-1-1,1 1,0 0,-1-1,1 1,-1 0,1 0,-1 0,-1 1,2 0,1 0,0 0,0 0,-1 0,1 0,0 0,0 0,1 0,-1 0,0 0,0 0,0 0,1 0,-1 0,0 0,1 0,-1 0,1 0,-1 0,2 1,37 60,-39-62,74 100,5-2,94 89,-160-174,-2-1,1-1,0 0,0 0,1-2,1 1,16 8,-26-17,1 0,-1 0,0-1,0 1,0-1,1 0,-1 0,0-1,0 1,0-1,7-1,48-19,-28 10,-14 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10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0 219,'0'-5,"5"-1,5 1,1-4,3 0,3-2,8-5,8-3,6-2,2-3,-2 4,0-5,-1-1,-8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11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96,'7'-6,"1"0,0 1,0 0,0 0,14-5,-16 8,0 0,0-1,0 0,-1 0,1 0,-1-1,0 0,0 0,0 0,0-1,-1 1,8-11,-12 15,-1 0,1-1,0 1,0 0,-1 0,1 0,0-1,0 1,-1 0,1 0,0 0,0 0,-1 0,1 0,0 0,-1-1,1 1,0 0,-1 0,1 0,0 0,0 0,-1 0,1 1,0-1,-1 0,1 0,0 0,-1 0,1 0,0 0,0 0,-1 1,1-1,0 0,0 0,-1 0,1 1,0-1,0 0,0 0,-1 0,1 1,0-1,0 1,-18 8,5 2,0 0,1 0,1 1,0 1,0 0,2 0,-1 1,2 0,-12 26,-3 15,-21 75,38-113,5-12,-1-1,1 1,0 0,0 0,0-1,1 1,0 0,0 0,0 0,0 0,1 0,0-1,0 1,0 0,1 0,-1-1,1 1,4 5,-3-5,1-1,0 1,0-1,0 0,0-1,1 1,0-1,0 0,0 0,0 0,0 0,0-1,1 0,-1 0,9 1,-4-1,0-1,0 1,-1-2,1 0,0 0,0 0,0-1,-1-1,1 0,0 0,-1-1,0 0,13-6,8-7,0 0,41-32,-40 27,12-16,-30 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12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0 669,'1'-15,"1"0,0 0,1 0,0 0,1 1,1-1,0 1,1 0,11-18,11-14,42-53,-62 89,28-39,3 2,1 1,3 2,2 3,73-55,-113 93,-1 0,1 0,0 0,0 1,1-1,-1 1,0 0,1 1,-1-1,1 1,-1 0,1 1,0-1,-1 1,10 1,-12 0,1 0,-1 0,0 1,0-1,-1 1,1-1,0 1,0 0,-1 0,1 0,-1 0,0 1,0-1,0 1,0 0,0-1,0 1,-1 0,1 0,-1 0,0 0,0 0,0 0,0 0,0 1,-1-1,1 0,-1 4,1 4,-1 1,0-1,-1 0,0 1,-1-1,0 0,0 0,-2 0,-7 19,-7 10,-27 44,27-52,17-31,0 0,0 1,0-1,1 0,-1 1,0-1,1 1,-1-1,1 1,-1-1,1 1,0-1,-1 1,1 0,0-1,0 1,0-1,1 1,-1 0,0-1,0 1,1-1,-1 1,2 1,-1-2,1 1,-1-1,1 0,-1 0,1 0,-1 0,1-1,0 1,-1 0,1-1,0 1,0-1,0 1,-1-1,1 0,0 0,3 0,12-1,0 0,0-2,24-6,-35 8,96-26,-68 15,1 3,0 1,0 1,1 2,0 1,43 2,-73 2,-1 1,1 0,-1 0,1 0,-1 0,0 1,1 0,-1 0,0 1,0-1,-1 1,1 0,0 1,-1-1,0 1,0-1,0 1,0 1,-1-1,1 0,-1 1,3 5,-4-4,0 0,0 0,0 0,-1 1,1-1,-2 0,1 1,-1-1,0 0,0 1,0-1,-1 0,0 1,-1-1,1 0,-1 0,0 0,-1 0,-3 7,-16 22,-1-2,-1 0,-2-1,-1-2,-37 32,39-36,-76 70,-115 87,149-134,-2-2,-1-4,-85 38,141-74,0-1,-1-1,0-1,0 0,-23 4,14-7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14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1609,'-23'40,"-2"0,-45 54,17-23,39-49,30-34,8-9,28-17,2 2,88-43,128-42,-139 64,1033-465,58-47,-674 260,-393 219,-118 73,-20 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15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1975,'1'-3,"-1"1,1-1,-1 1,1-1,0 1,0-1,0 1,1 0,-1-1,0 1,1 0,0 0,-1 0,1 0,3-2,34-28,-30 26,197-137,330-172,250-67,-603 296,669-328,-418 212,-417 196,-2-1,1-1,-1 0,0-1,-1 0,0-1,0-1,-1 0,-1-1,16-18,-16 17,1 1,0 0,1 1,1 1,-1 0,2 1,16-8,122-44,-63 28,-7 0,-50 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08.1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1573 292,'0'-5,"-1"0,-1-1,1 1,0 0,-1 0,0 0,-1 0,1 0,-1 1,0-1,0 1,0-1,0 1,-7-6,-58-49,39 39,0 1,0 2,-2 1,0 1,-1 2,-1 1,0 1,0 2,-1 2,0 1,-63-3,72 9,-1 2,1 0,-1 2,1 1,0 1,0 1,1 1,0 2,1 0,-28 16,-25 20,-111 89,140-99,-146 127,162-132,2 1,0 2,-41 65,62-84,1 0,0 1,1 0,1 1,1-1,-5 35,-2 105,10-128,-1 7,2 1,2 0,1 0,12 56,-11-77,0 0,2 0,0-1,0 1,1-1,1-1,1 1,0-2,0 1,1-1,1 0,23 19,8 2,1-2,2-2,0-2,2-2,1-2,1-2,96 27,-97-35,215 52,-205-54,1-2,93 1,-114-10,-10 1,0-1,38-6,-57 4,0 0,0 0,0-1,0 0,-1 0,0-1,1-1,-1 1,0-1,-1-1,9-6,21-26,-2-2,-2-1,-1-2,29-54,-19 32,441-718,-440 709,-4-3,50-140,-87 214,-1 0,0 0,0 0,0 0,-1-1,1 1,-1 0,0-1,1 1,-2 0,1 0,0-1,-1 1,1 0,-1-1,0 1,0 0,0 0,-1 0,1 0,-1 0,-2-3,-2 0,0 0,-1 0,0 1,0 0,0 1,-1 0,-12-5,4 0,0 1,-1 0,0 2,-1 0,1 1,-1 0,0 2,-29-3,-46 7,-113 14,143-9,-248 1,202-8,87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41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78 655,'-3'0,"0"0,0 0,0-1,1 1,-1-1,0 1,0-1,1 0,-1 0,0 0,1 0,-1-1,1 1,0-1,-1 1,1-1,0 0,0 0,-3-3,2 1,1-1,-1 1,1-1,0 1,0-1,0 0,0 0,1 0,0 0,-1-6,1-5,0 0,1 0,1 0,1-1,6-30,-3 29,0 1,2 0,0 0,0 0,2 1,0 1,1-1,0 1,18-19,-9 14,1 2,0 0,1 1,1 1,43-23,-16 15,1 3,1 2,0 2,2 2,97-15,-126 27,0 0,0 1,1 2,-1 0,31 5,-49-4,0 0,0 0,0 0,0 1,-1 0,1 0,0 1,-1 0,0 0,1 0,-1 0,0 1,-1 0,1 0,-1 0,0 1,0-1,0 1,0 0,-1 0,0 0,0 1,0-1,-1 1,4 11,-1 9,-1 0,-1 1,0 52,-15 81,-2-61,-5 0,-4-2,-64 169,56-189,-4-2,-66 107,83-158,18-23,0-1,-1 1,1-1,0 1,0-1,0 1,-1-1,1 1,0-1,-1 1,1-1,0 0,-1 1,1-1,-1 1,1-1,-1 0,1 0,-1 1,1-1,-1 0,1 0,-1 1,1-1,-1 0,1 0,-1 0,1 0,-1 0,1 0,-1 0,1 0,-1 0,0 0,1 0,-1 0,1 0,-1-1,1 1,-1 0,1 0,-1-1,1-1,0 0,0 1,1-1,-1 0,0 0,1 0,0 1,-1-1,1 0,0 1,0-1,0 0,0 1,0-1,0 1,1 0,-1-1,0 1,3-1,28-29,4 7,0 2,1 1,1 2,70-25,41-20,87-57,-216 111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42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0,'0'50,"8"229,-4-232,3-1,1 0,29 88,-7-57,3-1,3-2,4-1,2-2,4-2,108 124,-150-188,1 0,0 0,0 0,0 0,1-1,-1 0,1 0,0-1,0 1,8 2,4-1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43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0 127,'1'-5,"0"1,0-1,0 0,1 1,-1-1,1 1,0-1,0 1,1 0,-1 0,1 0,0 0,0 0,0 0,1 1,-1 0,1 0,0 0,0 0,0 0,0 1,1-1,-1 1,8-2,3-2,1 0,0 1,0 0,1 2,31-4,-31 6,-1 2,1-1,-1 2,1 0,-1 1,19 6,-30-8,0 0,0 1,0-1,0 1,-1 0,1 1,-1-1,0 1,1 0,-1 0,0 0,-1 1,1 0,-1-1,1 1,-1 0,0 0,-1 1,1-1,-1 1,0-1,0 1,3 9,-2 25,-1 0,-2 0,-6 42,3-46,1-13,-2 1,-1-1,-1 0,0 0,-2-1,0 1,-2-2,0 1,-1-2,-1 1,-1-2,-21 25,98-90,11-15,27-23,133-85,-218 160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44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0,'30'2,"0"0,0 2,0 1,-1 2,0 1,0 1,0 1,37 19,-15-1,-1 1,-1 3,61 52,-83-61,-2 1,0 1,-2 1,0 1,-2 1,-2 1,0 1,-2 1,-1 0,-2 1,-1 1,-1 0,-2 0,-1 1,-2 0,-1 1,2 68,-7-67,0-15,0 0,-1 0,-1-1,-6 31,1-33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45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0 506,'8'-6,"0"0,0 0,0 1,0 0,10-4,23-14,25-26,65-64,-80 66,3 2,83-54,16 12,-143 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45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0,'1'4,"1"0,0 0,1 0,-1 0,0-1,1 1,0-1,0 0,4 4,5 6,246 285,-127-152,-107-116,-2 0,20 37,-32-50,1-1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52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200 309,'0'1,"-1"1,1-1,-1 1,1-1,-1 0,1 1,-1-1,0 0,0 0,0 1,0-1,0 0,0 0,0 0,0 0,0 0,0 0,0-1,-3 2,-31 16,21-11,7-4,-1 1,1-1,-1 0,1-1,-1 0,0 0,0-1,0 0,-9 1,15-2,0 0,0 0,0-1,0 1,1 0,-1-1,0 1,0-1,0 1,1-1,-1 0,0 0,1 0,-1 0,0 0,1 0,0 0,-1 0,1-1,0 1,-1-1,1 1,0-1,0 1,0-1,0 0,1 1,-1-1,0 0,1 0,-1 1,1-1,0 0,-1 0,1 0,0 0,0 0,0 1,0-1,1 0,-1 0,0 0,1 0,1-3,0-4,2-1,-1 1,1-1,0 1,1 0,0 1,1-1,0 1,0 0,12-11,10-9,39-30,-67 58,21-15,1 0,0 2,0 0,1 1,1 2,0 0,1 2,-1 0,2 2,-1 1,1 1,43-2,-44 5,-1 2,0 0,0 2,0 0,0 2,0 0,-1 2,0 1,-1 0,1 2,-2 1,1 0,31 24,-41-25,-1 0,-1 0,0 1,-1 1,0 0,0 0,-1 1,-1 0,0 0,-1 1,-1 0,0 0,0 0,-2 0,4 23,-4-16,-2 0,0 1,-1-1,-1 0,-1 1,-1-1,0 0,-2 0,-1-1,-9 24,-26 52,-4-2,-98 149,129-221,-1 0,-2-2,0 1,-1-2,-1 0,-1-2,-37 27,56-43,0 0,0 0,0 0,0 0,0-1,-1 1,1 0,0-1,0 1,0-1,-1 1,1-1,0 0,-1 0,1 1,0-1,-1 0,1 0,0 0,-1 0,1-1,0 1,-1 0,1-1,0 1,0 0,-1-1,1 1,0-1,0 0,0 1,0-1,0 0,0 0,0 0,0 0,0 0,0 0,0 0,0 0,1 0,-1 0,0 0,0-3,0 1,0-1,1 0,-1 0,1 1,0-1,0 0,0 1,0-1,0 0,1 0,0 1,0-1,0 1,0-1,3-4,19-31,47-62,-7 13,-60 83,0 0,0 0,1 0,0 0,0 1,0 0,1 0,0 0,-1 0,1 1,0 0,7-3,-4 3,0 0,1 1,-1 1,1-1,0 2,0-1,14 1,80 2,-7-2,141 18,-210-13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53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1,'0'29,"-1"27,2 0,2 0,2-1,22 92,-10-90,3-1,2-1,31 57,-43-93,1-1,1 0,0 0,2-1,-1-1,2 0,0-1,1 0,1-2,0 0,37 21,-31-24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54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1,'1'19,"1"0,0 0,2 0,0-1,1 1,8 18,52 108,-16-40,-40-81,0-3,0 1,1-1,24 36,-31-52,1 0,0 0,1-1,-1 1,1-1,0 0,0 0,0-1,0 1,1-1,-1 0,1-1,0 1,0-1,0 0,0-1,0 1,0-1,7 0,-6-1,0 0,-1 0,1-1,0 0,0 0,-1-1,1 1,0-1,-1-1,0 0,1 1,-1-2,7-4,-3 1,-1-1,0 0,0-1,-1 0,0 0,12-19,-16 21,1-1,-1 0,-1 1,0-2,0 1,0 0,-1-1,0 1,-1-1,0 0,0-14,-2-4,-2 0,-7-36,3 24,7 39,0 0,-1-1,1 1,0 0,0 0,0 0,0 0,0 0,0 0,0 0,0-1,0 1,0 0,0 0,0 0,0 0,0 0,0 0,0 0,0-1,0 1,0 0,0 0,0 0,0 0,0 0,0 0,1 0,-1-1,0 1,0 0,0 0,0 0,0 0,0 0,0 0,0 0,0 0,0 0,1 0,-1 0,0 0,0 0,0-1,0 1,0 0,0 0,0 0,1 0,-1 0,0 0,0 0,0 0,0 0,0 0,0 0,1 0,-1 1,0-1,0 0,0 0,11 7,17 21,-21-21,33 32,262 282,-299-319,-1 1,0 0,0 0,0 0,0 0,-1 0,1 0,2 6,-4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55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0,'9'1,"-1"0,1 1,0 0,0 0,-1 1,1 0,-1 0,12 7,65 43,-65-40,37 25,-2 3,-2 1,-2 3,-2 2,-2 2,-2 3,49 72,-77-98,-7-14,-1 0,-1 1,0 1,-1-1,-1 1,0 1,6 18,-9-13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10.4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785 28,'-203'-14,"9"0,187 15,-1 0,1 0,0 0,0 1,0 0,0 1,0 0,0 0,0 0,1 1,0-1,0 2,0-1,0 1,0 0,1 0,0 0,0 1,1 0,-6 8,-9 16,0 2,-26 65,26-55,-9 20,3 2,3 0,3 1,2 1,4 0,2 1,4 0,0 76,9-110,1 1,2-1,1-1,2 1,1-1,1-1,2 0,29 55,-19-48,2 0,2-2,0-1,3-2,1 0,40 33,-25-19,-36-37,-1 0,2 0,-1-1,1-1,1 1,-1-2,13 8,-19-14,1 0,-1 0,1 0,-1 0,1-1,-1 1,1-1,0 0,-1-1,1 1,-1-1,1 0,-1 0,0 0,1-1,-1 0,0 1,0-2,4-1,12-8,-2 0,29-26,-25 20,471-437,-479 441,-1 0,0-1,-1-1,-1 0,12-21,-18 27,-1-1,0 0,0 1,-1-2,0 1,-1 0,-1 0,1-1,-2 1,0-16,-3-5,-1 0,-1-1,-1 2,-2-1,-2 1,-1 0,-1 1,-1 0,-23-36,29 55,0-1,-1 2,-1-1,0 1,0 0,-1 1,-21-16,-2 3,-49-23,8 5,53 29,-1 1,0 2,-1 0,0 1,-40-6,40 9,0-1,0-1,1 0,-1-2,2-1,-24-12,41 18,0 1,0-1,0 0,0 0,1 0,-1-1,1 1,0-1,0 0,-4-5,6 6,0 1,0-1,0 0,1 1,-1-1,1 0,-1 1,1-1,0 0,0 0,0 0,1 1,-1-1,1 0,-1 0,1 1,0-1,0 0,2-2,7-17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56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0 249,'3'-6,"0"1,0-1,0 1,0 0,1 0,0 0,0 0,1 1,-1-1,1 1,8-6,-1 0,29-23,1 1,2 2,57-29,-77 46,-13 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57.7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1 356,'1'-5,"1"1,0 0,0 0,0 0,1 1,0-1,-1 1,1-1,0 1,1 0,4-4,2-3,9-9,40-29,15-15,-56 47,1 0,1 1,1 1,26-14,-20 12,44-34,-56 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01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1,'2'5,"0"0,0 0,1 0,0 0,0 0,0 0,0-1,0 0,1 0,0 0,0 0,6 4,-3-1,75 82,76 106,-155-189,-4-4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04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0,'2'12,"0"0,0 0,2 0,-1 0,9 16,-3-5,31 85,97 181,-98-221,3-2,3-2,83 90,-102-125,52 51,-70-72,0-1,1-1,0 0,0 0,1-1,-1 0,20 7,-9-10,-6-4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06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11 143,'0'-2,"1"-1,-1 1,1-1,0 1,0-1,0 1,0-1,0 1,0 0,1 0,-1 0,1-1,0 1,-1 0,1 1,0-1,0 0,4-2,48-28,-33 21,-6 2,1 0,0 1,0 1,1 0,19-4,-33 10,0 0,-1 0,1 1,0-1,-1 1,1 0,0 0,0 0,0 0,-1 0,1 1,0-1,-1 1,1 0,0 0,-1 0,1 0,-1 0,1 0,-1 1,0-1,1 1,-1 0,0 0,0 0,0 0,0 0,-1 0,1 0,-1 0,1 1,-1-1,0 1,0-1,0 1,0-1,0 1,0 0,-1-1,1 1,-1 4,2 8,-1-1,-1 1,0 0,-1-1,0 1,-1-1,-1 0,0 1,-1-1,-10 24,-7 5,-50 80,15-31,-76 145,123-222,8-18,19-23,-1 8,0 1,2 1,37-26,-46 36,0 1,1 0,-1 0,1 1,0 1,0 0,0 0,0 1,1 0,16 0,-10 1,0 1,1 1,-1 1,28 5,-40-5,1 1,-1-1,0 1,0 0,0 0,0 1,0 0,-1 0,0 0,1 1,-2 0,1 0,0 0,-1 0,5 9,1 4,0 1,0 0,-2 0,-1 1,0 1,-2-1,0 1,-1 0,2 34,-5-26,-1 0,-1-1,-2 1,0-1,-2 1,-15 45,17-65,0 1,-1 0,-1-1,0 0,0 0,0 0,-1-1,-1 0,-10 11,2-6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07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1,'7'2,"-1"0,1 0,-1 1,0 0,0 0,0 1,0 0,-1 0,1 0,6 8,2-1,48 37,-2 2,-3 2,-1 3,-4 2,-2 3,-2 2,52 90,-92-134,-1 1,0 0,-2 0,0 1,-1 0,-1 0,-1 0,-1 35,5 39,3-8,-8-62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09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2 512,'-1'9,"2"-3,15-13,62-36,111-80,-76 46,-14 13,166-114,-243 159,-6 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10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0,'2'6,"1"-1,0 1,0-1,0 0,1 0,-1 0,1-1,0 1,0-1,1 0,0 0,5 4,8 8,365 325,-199-184,-149-118,-26-23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11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0,'0'5,"4"5,6 5,6 5,3-2,4 1,2 6,5 2,6 6,1 1,3 4,-5-1,0-2,2-3,-5-2,-3-7,-7-3,-8-4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12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1,'-1'0,"0"0,0 1,0-1,0 1,0 0,0-1,0 1,0 0,0-1,0 1,0 0,1 0,-1 0,0 0,0 0,1 0,-1 0,1 0,-1 0,1 0,-1 0,1 0,0 0,-1 1,1-1,0 0,0 2,-5 38,5-36,0 14,1 0,1 0,1 0,1-1,0 1,1-1,1 0,1 0,13 26,9 10,57 79,-59-95,53 59,-70-86,1-1,0 0,0-1,1 0,0 0,1-2,-1 1,2-2,21 9,-11-9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13.9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1757 610,'0'-42,"1"8,-7-57,4 79,0 0,-1 1,0-1,-1 0,-1 1,0 0,0 0,-10-14,-2 1,-2 0,0 1,-2 1,-1 1,0 1,-1 1,-1 0,-1 2,-1 1,0 2,-29-13,16 11,-1 2,0 2,-1 1,0 2,-1 2,0 2,-54-1,48 6,1 2,-89 14,115-12,0 2,0 0,0 1,1 1,1 1,-1 1,1 1,-29 21,8 3,1 0,2 3,1 1,2 1,-44 70,-113 237,160-281,-26 77,46-110,2 1,1 0,2 0,-3 53,9-74,1 1,0 0,1 0,1-1,0 0,1 1,1-1,0 0,0-1,1 1,1-1,0-1,13 18,14 11,1 0,49 42,-43-43,28 22,3-3,2-3,128 72,-28-14,54 29,-198-126,2-1,0-1,1-2,0-1,53 9,-74-18,0 0,0-2,0 1,0-2,0 1,0-2,0 1,0-2,0 0,-1 0,1-1,-1 0,15-9,-10 4,0-2,-1 0,0 0,-1-2,-1 1,0-2,21-27,0-11,-2-1,-3-2,-2 0,22-67,-41 100,7-15,-1 0,-2 0,9-56,-19 81,-1 1,0-1,-1 1,0-1,-1 0,0 1,-1-1,0 1,-1 0,0 0,-1 0,0 0,-1 1,0-1,-1 1,-8-12,-101-162,67 103,23 37,1 0,2-2,3 0,1-2,2 0,-16-90,28 119,-1 1,-11-28,10 31,0 0,1 0,1 0,-3-27,7 20,1-1,1 1,1 0,1-1,1 1,9-23,0-10,-8 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14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1 326,'1'-11,"2"-1,0 1,0-1,1 1,1 0,0 0,0 1,1-1,0 1,10-11,16-33,-24 38,0 0,-1 0,2 1,0 0,13-15,-20 27,0 1,0-1,0 1,1-1,-1 1,1 0,-1 0,1 0,0 0,0 1,0-1,0 1,0 0,0 0,0 0,1 0,-1 0,0 1,0-1,1 1,-1 0,0 0,1 0,-1 1,0-1,1 1,5 1,-5 0,0 1,-1-1,1 0,-1 1,1 0,-1 0,0 0,0 0,0 0,-1 1,1-1,-1 1,0 0,0 0,0 0,0 0,-1 0,0 0,0 0,2 8,0 10,0 0,0 38,-3-54,0 13,-3 208,0-189,-1 0,-2-1,-21 72,26-108,1 1,-1 0,0-1,1 1,-1 0,0-1,0 1,0-1,-1 1,1-1,0 0,0 1,-3 1,3-6,10-11,2 2,0 0,2 0,-1 1,1 1,1 0,0 1,0 0,1 1,0 1,1 0,19-6,-13 7,1 1,0 0,-1 2,1 1,0 0,0 2,38 4,-57-4,0 1,-1 0,1 0,0 0,-1 0,1 1,-1-1,1 1,-1 0,0 0,1 0,-1 1,0-1,-1 1,1-1,3 5,-2-2,0 1,0 0,-1 1,0-1,0 1,-1-1,1 1,1 8,0 11,-1 1,-1-1,-1 43,-1-62,0 16,-2 1,0 0,-7 35,6-50,0-1,0 1,-1 0,0-1,0 0,-1 0,0 0,0 0,-1-1,0 0,0 0,-8 6,-24 23,21-20,-1 0,0-1,-38 24,34-28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15.2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0,'1'9,"0"-1,0 0,1 1,0-1,0 0,1 0,0 0,1-1,0 1,7 10,9 12,30 32,-14-16,22 30,-4-7,-3 2,67 123,-91-138,-3 1,21 69,-39-105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0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0 182,'22'-19,"0"0,1 1,0 1,2 1,0 1,0 2,1 0,1 2,38-11,-45 16,1 2,0 0,0 2,-1 0,1 1,0 1,0 1,29 6,-39-6,-1 2,0-1,-1 2,1-1,0 1,-1 0,0 1,0 0,0 1,-1 0,0 0,0 1,0 0,-1 0,0 1,-1 0,1 0,8 17,-4-2,-1 1,-1 0,-1 0,-1 1,-1 0,-1 1,-2-1,-1 1,0 37,-6 241,0-256,-2-1,-2 0,-1 0,-22 59,31-106,0 0,0 0,0 0,0 0,1 0,-1 0,0 0,0 0,0 0,0 0,0 0,0 0,0 0,1 0,-1 0,0 0,0 0,0 0,0 0,0 0,0 0,1 0,-1 0,0 0,0 1,0-1,0 0,0 0,0 0,0 0,0 0,0 0,1 0,-1 0,0 0,0 1,0-1,0 0,0 0,0 0,0 0,0 0,0 0,0 0,0 1,0-1,0 0,0 0,0 0,0 0,0 0,0 0,0 1,0-1,0 0,0 0,0 0,0 0,16-12,19-21,-12 9,1 2,0 1,2 2,1 0,33-18,113-53,-151 80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2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81 756,'8'1,"-1"0,1 1,0-1,-1 1,0 1,0-1,1 1,-1 1,-1-1,1 1,-1 0,7 6,15 12,34 35,-25-21,107 91,180 166,-314-283,0 0,0 1,0 0,-2 0,1 1,12 24,-21-35,1-1,-1 1,0 0,1-1,-1 1,0-1,1 1,-1-1,0 1,0 0,0-1,0 1,1 0,-1-1,0 1,0 0,0-1,0 1,0 0,-1-1,1 1,0-1,0 1,0 0,0-1,-1 1,1-1,0 1,-1 0,1-1,0 1,-1-1,1 1,-1-1,1 1,-1-1,1 0,-1 1,1-1,-1 0,1 1,-1-1,0 0,1 1,-1-1,1 0,-1 0,0 0,1 0,-1 0,0 0,1 0,-1 0,0 0,1 0,-1 0,1 0,-1 0,0 0,1 0,-1-1,-1 0,-40-14,-1-11,2-1,0-3,-43-41,-102-114,139 136,-9-10,-93-124,130 155,2-1,0-1,2-1,1 0,2-1,1 0,-9-44,12 38,3-1,1 0,2 0,4-62,-1 86,0 0,2 1,-1-1,2 1,0 0,1 0,0 0,1 0,1 1,0 0,0 0,2 1,-1 0,2 1,12-13,-19 20,2 0,-1 1,0 0,1-1,-1 2,1-1,0 0,0 1,0 0,0 0,0 1,0-1,1 1,-1 0,0 1,1-1,-1 1,1 0,9 2,-9-1,0 1,-1 1,1-1,-1 1,1 0,-1 0,0 0,0 1,0 0,0 0,-1 0,0 1,0-1,0 1,0 0,-1 0,4 6,131 235,-112-191,-2 0,28 98,-47-129,0 0,-1 0,-2 1,0 28,-3-40,1 1,-2 0,1-1,-2 1,0-1,-1 0,0 1,-1-2,-6 14,10-24,0-1,0 1,0-1,0 1,0-1,0 0,0 0,0 1,-1-1,1 0,0 0,-1 0,1 0,-1 0,-2 1,-5-2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3.0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23,'68'-19,"-62"18,0 0,0 0,0 0,0 1,0 0,0 1,0-1,0 1,0 0,7 3,-10-3,-1 1,1-1,-1 1,1 0,-1 0,0 0,0 0,0 1,0-1,0 0,-1 1,1-1,-1 1,0 0,1 0,-1-1,0 1,-1 0,1 0,0 0,-1 0,0 0,1 3,3 57,-6 115,-1-77,-1-55,2-36,1-1,0 1,1 0,0 0,0 0,2 10,-1-19,-1-1,0 1,1-1,-1 1,1-1,-1 1,0-1,1 1,-1-1,1 1,-1-1,1 0,0 1,-1-1,1 0,-1 0,1 1,0-1,-1 0,1 0,-1 0,1 0,0 0,-1 0,1 0,0 0,-1 0,1 0,0 0,-1 0,1 0,-1-1,1 1,0 0,-1 0,1-1,0 0,27-11,-24 10,249-147,-219 129,42-34,-75 54,18-15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3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1 604,'74'-70,"126"-93,-20 24,104-73,-254 193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4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1,'16'13,"0"0,25 15,-11-8,239 199,-67-49,-156-133,-1 3,42 48,-73-73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5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5 506,'-2'-86,"0"48,1 0,2-1,2 1,9-47,-10 77,0 0,1 1,0-1,1 1,-1 0,1-1,1 2,-1-1,1 1,1-1,-1 1,9-7,-4 5,1 0,0 1,0 1,0 0,1 0,0 1,14-4,6 0,1 2,0 2,0 1,0 1,38 2,-35 2,0 1,0 2,-1 1,1 2,-1 2,-1 0,0 3,0 1,-1 1,-1 2,0 1,-1 2,32 25,-58-40,0 1,0-1,0 1,0 0,-1 1,0-1,0 0,-1 1,0 0,0 0,0 0,0 0,2 11,-4-11,-1 0,0-1,1 1,-2 0,1-1,-1 1,0 0,0-1,0 1,-1-1,0 1,0-1,0 0,-1 0,0 0,-4 6,-65 92,36-56,-53 99,120-174,2 3,48-29,-57 42,3-1,-1 0,0-2,29-22,158-129,-193 151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6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313 674,'228'218,"90"97,-300-289,-18-26,0 0,0 1,0-1,1 1,-1-1,0 0,0 1,0-1,0 1,0-1,0 0,0 1,-1-1,1 1,0-1,0 0,0 1,0-1,0 1,0-1,-1 0,1 1,0-1,0 0,-1 1,1-1,0 0,-1 1,1-1,0 0,-1 0,1 1,0-1,-1 0,-2 1,0-1,0 0,1 0,-1 0,0-1,0 1,1-1,-1 1,0-1,1 0,-1 0,0 0,1 0,-1-1,1 1,0-1,-3-1,-87-66,-129-124,209 183,-80-83,-141-183,205 240,3 0,1-2,-34-71,52 95,0-2,0 1,1-1,1 0,1 0,0 0,1 0,1-1,1 1,0 0,1-1,0 1,6-24,-5 33,0 1,1-1,-1 0,1 1,1 0,-1 0,1 0,0 0,0 0,1 1,0-1,0 1,0 1,1-1,-1 1,1 0,0 0,0 0,0 1,1 0,-1 0,1 1,0 0,0 0,0 0,0 1,0 0,0 1,0-1,0 1,0 1,0-1,0 1,0 0,0 1,0 0,0 0,-1 0,1 1,-1 0,12 7,-9-4,0 1,0 0,0 0,-1 1,-1 0,1 0,-1 1,0 0,8 16,-12-18,0 0,0 0,-1 0,0 1,0-1,-1 0,0 1,0 0,-1-1,0 1,-1-1,1 1,-1 0,-4 14,-3 0,0-1,-1 0,-1 0,-1-1,-18 25,13-20,1 1,-14 32,22-40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8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0,'1'8,"1"0,0 0,1-1,0 1,0-1,0 0,1 1,0-2,6 9,8 17,0 2,103 192,-103-196,2-2,1 0,1-2,1 0,36 31,-56-54,0 0,0-1,1 1,0-1,0 1,-1-1,1 0,0-1,0 1,1-1,-1 1,0-1,0-1,1 1,6 0,-9-2,1 0,0 1,-1-1,1 0,-1-1,1 1,-1 0,0-1,1 1,-1-1,0 0,0 1,0-1,0 0,-1-1,1 1,0 0,-1 0,0-1,1 1,-1-1,0 1,0-1,0 1,0-6,35-155,-36 162,0 0,0 0,1 1,-1-1,0 0,1 0,-1 1,0-1,1 0,-1 1,1-1,0 0,-1 1,1-1,-1 1,1-1,0 1,-1-1,1 1,0 0,0-1,-1 1,1 0,0-1,0 1,0 0,-1 0,3 0,24 10,27 35,-46-37,47 42,-2 3,54 70,-95-106,-3-2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15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1050 184,'0'-5,"0"0,0 0,-1 0,0-1,0 1,0 0,-1 0,0 0,0 1,0-1,0 0,-1 1,0-1,0 1,-7-8,4 6,-1 1,0-1,0 1,0 0,-1 1,1 0,-1 0,-16-5,2 2,0 2,-1 1,0 0,0 2,0 0,-36 3,22 3,0 1,0 2,0 1,1 2,0 1,1 2,-52 27,62-27,1 2,0 0,1 2,1 0,0 2,2 0,0 1,1 1,1 1,-25 40,22-22,2 1,1 0,2 1,3 1,0 1,-7 56,10-22,3 0,5 138,5-184,0-1,3 1,0-1,2-1,1 1,2-1,1-1,1 0,2 0,0-2,2 0,1-1,42 47,-33-44,1-2,2-1,1-1,1-2,0-1,2-1,1-2,0-2,1-1,73 21,-62-26,1-2,0-2,62 1,151-12,-122 0,-36 4,142-8,-217 5,0-2,0 0,0-2,-1-1,0-2,39-18,22-17,117-65,-181 94,0 0,-1-1,-1-2,0 0,33-41,-48 51,-1-1,0 0,-1 0,0-1,-1 1,0-1,-1 0,0 0,0-1,-2 1,2-22,-2 5,-2 0,-1 0,-10-49,1 37,-1 0,-2 1,-2 0,-1 2,-2 0,-1 1,-2 0,-53-62,16 35,-4 3,-129-98,121 111,-1 2,-107-48,99 54,-5-1,42 21,2-2,-49-32,67 37,5 2,-1 0,0 2,-1 0,-1 2,-37-15,36 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8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0 438,'115'-106,"172"-122,-232 192,-34 23,38-30,-47 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29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1 388,'0'-6,"1"0,1 0,-1-1,1 1,0 1,0-1,1 0,0 0,0 1,5-7,42-54,-42 57,49-55,86-72,-113 109,-14 12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31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1 178,'1'-8,"0"0,1 1,0-1,0 0,1 1,0 0,0 0,1 0,0 0,0 0,0 1,1-1,0 1,1 0,6-5,-7 5,1 0,1 1,-1-1,1 2,0-1,0 1,0 0,1 0,0 1,-1 0,1 0,0 1,1 0,8-1,-9 3,-1 1,1 0,-1 1,1-1,-1 1,0 1,1 0,-1 0,8 5,61 41,-59-38,0 1,1 0,-2 2,0 0,0 0,-2 2,22 27,-33-38,0-1,0 1,0 0,-1 0,0 0,0 1,0-1,0 1,-1-1,0 1,0-1,-1 1,0-1,0 1,0 0,0-1,-1 1,0-1,0 1,-1-1,1 1,-1-1,0 0,-1 0,1 0,-1 0,0 0,0 0,-1-1,-4 5,-135 176,135-169,19-13,22-13,103-79,-115 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32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355 686,'5'2,"-1"1,0-1,0 1,0 0,0 0,-1 0,1 1,-1-1,0 1,0 0,4 6,2 1,539 678,-522-654,-17-25,0 1,-1 0,-1 1,10 18,-17-29,1 0,-1-1,1 1,-1 0,0-1,1 1,-1 0,0 0,0-1,1 1,-1 0,0 0,0 0,0-1,0 1,0 0,0 0,0-1,0 1,-1 0,1 0,0 0,0-1,-1 1,0 1,-16-4,-25-23,-69-68,4-4,-99-118,183 190,-62-69,-102-148,147 183,2-3,4-1,2-2,-23-68,40 87,3 0,1-1,3-1,-5-72,13 117,0 0,-1 0,1 0,0 1,0-1,1 0,-1 0,0 0,1 1,0-1,0 0,0 1,0-1,0 1,0-1,1 1,-1-1,1 1,-1 0,1 0,0 0,0 0,0 0,3-2,0 2,1 0,0 0,-1 0,1 1,0-1,0 2,0-1,0 1,0-1,9 2,4 0,0 1,0 0,0 1,0 1,0 1,-1 1,0 0,32 17,-40-17,0 0,0 0,-1 1,0 0,-1 1,1 0,-1 0,-1 1,0 0,0 0,0 0,-1 1,-1 0,0 1,8 21,-2 16,-3 0,-1 1,-3-1,-1 1,-3 1,-8 62,8-107,-1 0,1 0,-2 0,1-1,0 1,-1 0,0 0,-3 4,-6 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34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1,'7'0,"0"0,0 0,0 1,0-1,0 2,0-1,0 1,8 3,-12-4,-1 1,0 0,0-1,0 1,0 0,0 0,0 0,0 0,-1 0,1 0,-1 1,1-1,-1 0,0 1,0-1,0 1,0-1,-1 1,1 0,-1-1,0 1,1 0,-1-1,-1 6,0 4,0 0,-1 0,0 0,-5 12,4-17,1 1,0 0,0 0,1 0,0 0,0 0,1 0,0 0,0 0,1 0,1 8,-1-13,0-1,0 0,1 0,-1 0,0-1,1 1,0 0,-1 0,1-1,0 1,0-1,-1 1,1-1,0 0,0 0,1 0,-1 0,0 0,0 0,5 0,57 8,-14-2,-45-6,1 1,-1 0,1 0,-1 1,0-1,0 1,0 1,0-1,0 1,-1-1,0 1,0 0,0 1,0-1,0 1,-1 0,3 5,-3-3,-1-1,0 0,0 1,-1-1,0 1,0 0,0-1,-1 1,0 0,0 0,-1-1,0 1,0 0,-4 11,2-10,-1 1,0-1,-1 0,1-1,-1 1,-1-1,0 0,0 0,0-1,-1 0,1 0,-15 9,5-3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09.5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1887,'30'-1,"1"-2,0-1,-1-1,56-17,113-54,-167 63,81-39,191-117,89-98,301-288,-36-45,-629 572,-13 12,1 0,1 1,32-21,-33 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17.3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1480 0,'-6'1,"0"0,0 0,0 0,0 1,0 0,0 0,1 0,-1 1,1 0,0 0,0 0,0 1,0-1,0 1,1 0,-7 8,-8 11,1 0,-19 31,14-19,-60 84,-560 777,99-184,529-693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55.0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172 5,'0'0,"0"0,0 0,0-1,0 1,0 0,0 0,0-1,-1 1,1 0,0 0,0-1,0 1,0 0,0 0,-1 0,1 0,0-1,0 1,0 0,-1 0,1 0,0 0,0 0,-1-1,1 1,0 0,0 0,-1 0,1 0,0 0,0 0,-1 0,1 0,0 0,0 0,-1 0,1 0,0 0,0 0,-1 0,1 1,0-1,0 0,-1 0,1 0,0 0,0 0,0 0,-1 1,1-1,0 0,0 0,0 0,0 1,-1-1,1 0,0 0,0 0,0 1,0-1,0 0,0 0,0 1,0-1,-1 0,-13 16,2 5,1 1,1 1,0 0,2 0,1 0,0 1,2 1,1-1,1 0,1 1,1 0,1-1,2 1,0 0,1-1,2 0,0 0,16 41,-15-51,2-1,0 0,0-1,1 0,0-1,1 1,0-2,1 1,1-2,-1 1,1-2,1 1,0-2,0 0,0 0,29 9,15 1,1-2,117 14,-76-14,-81-12,0 1,0 0,-1 1,0 1,0 1,0 0,21 13,-31-15,0 0,0 1,-1 0,1 0,-1 0,0 0,-1 1,0 0,0 1,0-1,-1 1,0 0,-1 0,0 0,0 0,0 0,1 13,-1 0,-2 0,0 0,-1 1,-2-1,0 0,-1 0,-1 0,-1-1,0 1,-14 29,-1-4,-2 0,-3-1,-36 50,44-70,-2 0,0-1,-2-1,0-1,-26 19,44-38,-1-1,0 0,0 0,0 0,0 0,0-1,0 1,0-1,-1 0,1 0,0-1,-1 1,1-1,0 0,-1 0,1-1,0 1,-1-1,1 0,0 0,0-1,-1 1,-6-5,-8-3,1-2,0-1,-29-24,17 13,-141-90,-12-10,178 120,1 0,0 1,1-1,-1-1,1 1,-1-1,1 1,0-1,0 0,0 0,1 0,0-1,0 1,-3-6,5-4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55.5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0,'138'156,"-83"-90,132 163,-86-100,5-5,127 115,-230-236,62 48,-61-49,-1 0,1 0,0 0,-1 0,1 0,0-1,0 1,0-1,1 0,-1 0,0-1,0 1,0-1,1 0,-1 0,5-1,-6 0,-1-1,1 1,-1 0,1-1,-1 0,1 1,-1-1,0 0,0 0,0 0,0-1,0 1,0 0,1-4,23-44,-15 28,11-22,-2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55.9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1 319,'0'-5,"0"-5,4-5,6 0,1-3,3-1,8-2,8-7,4-2,9-4,9-6,5-4,-7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17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624 151,'-12'1,"-1"0,1 1,-1 1,1 0,0 1,0 0,0 1,1 0,-1 1,-19 14,-4 5,-58 52,57-39,0 1,3 1,2 2,1 1,2 2,2 1,2 0,3 2,1 1,-18 71,32-96,1 2,1-1,1 0,1 1,2 0,0-1,2 1,1-1,8 37,-7-45,17 90,38 114,-49-190,2-1,1 0,1-1,1 0,2-1,1-1,1-1,31 33,-36-46,0-1,2 0,-1-2,1 1,1-2,0 0,0-2,1 1,0-2,0-1,0 0,34 4,16-2,0-3,83-7,-61 1,-60 2,84 0,218-30,-266 18,125-39,-166 41,0 0,0-2,-1-1,-1-1,0 0,-1-2,35-32,-46 38,-1 0,0-1,-1 0,0-1,-1 0,0 0,-1 0,0-1,-1-1,-1 1,0-1,0 1,-2-1,0-1,0 1,-1 0,0-24,-2-11,-3 0,-1 1,-2 0,-3 0,-18-61,1 31,-3 1,-51-100,50 122,-2 0,-2 2,-3 2,-2 1,-2 2,-84-76,97 103,0 1,-59-29,-20-14,73 40,-2 0,-60-27,76 42,0 0,0 2,-1 1,0 0,0 1,-42-1,-28-4,64 5,-48-1,66 6,-1-1,0 1,1 1,-1 0,1 0,-1 1,1 0,-14 8,6-2,1 1,0 1,1 0,0 1,1 1,1 0,0 1,0 0,-19 31,22-32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57.0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53 1260,'-4'5,"0"1,0 0,1 0,0 0,0 0,0 0,0 1,1-1,-1 8,-10 61,6 269,8-237,-1-94,0-9,-1 0,1 0,0 0,0 1,1-1,-1 0,1 0,0 0,0 0,0 0,0 0,1 0,2 5,-2-12,0 1,-1 0,1 0,-1-1,1 1,-1-1,0 1,0-1,0 1,0-1,0 0,0-4,0 2,35-117,-6-1,-5-2,10-153,-35 276,0 0,0 0,0 0,0 0,1 0,-1 1,0-1,1 0,0 0,-1 0,1 0,0 1,0-1,0 0,0 1,0-1,0 1,3-3,-2 4,-1-1,1 1,-1 0,1 0,-1 0,1 0,-1 0,1 0,-1 1,0-1,1 0,-1 1,1-1,-1 1,0 0,1-1,-1 1,0 0,0 0,1 0,-1 0,0 0,0 0,1 2,46 39,2-3,2-1,1-3,1-2,2-3,1-2,2-2,0-4,100 26,-120-39,-27-5,0 0,0-1,0-1,0 0,1-1,-1 0,24-2,-34 0,0 0,0 0,0 0,-1 0,1 0,0 0,0-1,-1 1,1-1,-1 1,1-1,-1 0,1 1,-1-1,0 0,0 0,0 0,0 0,0 0,-1 0,1 0,-1 0,1-1,-1 1,0 0,1 0,-1 0,0-1,-1 1,0-4,0-11,-1 0,-7-31,6 36,-15-54,-4 1,-2 1,-61-114,41 89,-191-355,158 319,-131-164,203 283,-6-9,-2 0,1 1,-2 0,0 1,-27-20,52 57,15 15,22 18,2-3,2-2,79 60,-37-41,139 77,-198-127,2-3,0-1,41 13,-62-25,0-1,1 0,-1-1,1-1,0 0,0-1,-1-1,1-1,0 0,19-5,-21 2,0-1,-1-1,0 0,0-1,-1 0,1-1,16-14,81-77,-66 56,22-23,-42 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57.5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49 187,'-4'0,"-6"5,-6 0,5-8,4-8,11-7,6-4,5-3,8-1,14-5,8-2,-2 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58.2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56 257,'2'0,"0"0,0-1,-1 1,1-1,0 0,0 1,-1-1,1 0,0 0,-1 0,1 0,-1-1,1 1,-1 0,1-1,-1 1,1-2,24-34,-10 13,-2 7,-1-1,14-25,-25 39,1-1,-1 1,0 0,0-1,0 1,-1-1,1 1,-1-1,0 0,-1 0,1 1,-1-1,0 0,0 0,0 0,-1 1,-1-6,2 9,0 0,-1 1,1-1,-1 0,1 0,-1 1,0-1,1 1,-1-1,0 0,1 1,-1-1,0 1,0-1,0 1,1 0,-1-1,0 1,0 0,0 0,0-1,0 1,1 0,-1 0,0 0,0 0,0 0,0 0,0 0,0 1,0-1,1 0,-1 0,0 1,0-1,0 0,0 1,1-1,-1 1,0-1,1 1,-1 0,0-1,1 1,-2 1,-33 32,22-15,0 2,1-1,2 1,0 1,-11 32,9-14,2 0,-8 54,16-80,0 4,-1 0,2-1,0 1,4 30,-3-45,0-1,0 1,1-1,-1 1,1-1,0 1,0-1,0 1,0-1,0 0,0 1,0-1,1 0,-1 0,1 0,0 0,0 0,-1-1,1 1,0 0,1-1,-1 1,0-1,0 0,1 0,-1 0,0 0,1 0,-1 0,1-1,-1 1,1-1,-1 0,1 0,0 0,-1 0,1 0,-1 0,1-1,3 0,11-3,0-1,1 0,-2-2,1 0,22-13,79-55,-64 39,66-38,-64 42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59.0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1,'-1'9,"2"1,-1 0,1-1,1 1,0-1,0 1,1-1,0 0,0 0,1 0,1 0,-1-1,1 0,1 0,-1 0,1 0,1-1,-1 0,1 0,1-1,12 9,18 14,68 38,-86-56,1-1,1 0,0-2,0 0,32 6,-51-14,-1 1,1 0,-1-1,1 0,-1 1,1-1,-1 0,1 0,-1-1,1 1,-1 0,1-1,-1 0,0 1,1-1,-1 0,0 0,1 0,-1-1,0 1,0-1,0 1,0-1,0 1,-1-1,1 0,0 0,1-3,-1 0,1-1,-2 1,1-1,-1 0,0 0,0 0,0 1,-1-1,0 0,0 0,-2-8,-2-17,-2 1,-2-1,0 1,-23-51,31 81,-1 0,1-1,0 1,0 0,0 0,-1 0,1-1,0 1,0 0,0 0,-1 0,1-1,0 1,0 0,0 0,0-1,0 1,0 0,0 0,-1-1,1 1,0 0,0-1,0 1,0 0,0 0,0-1,0 1,0 0,0 0,1-1,-1 1,0 0,0-1,0 1,0 0,0 0,0-1,0 1,1 0,-1 0,0 0,0-1,0 1,1 0,-1 0,0 0,0-1,1 1,-1 0,0 0,17 11,25 29,-39-37,392 350,-260-239,-115-96,-6-3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00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3129,'0'0,"0"1,0-1,0 0,0 1,0-1,0 0,0 1,0-1,0 1,0-1,0 0,0 1,0-1,0 0,0 0,1 1,-1-1,0 0,0 1,0-1,1 0,-1 0,0 1,0-1,1 0,-1 0,0 1,0-1,1 0,-1 0,0 0,1 0,-1 0,0 1,1-1,-1 0,1 0,15-5,19-20,-32 22,556-372,-324 228,3316-2164,-3461 2253,-23 15,84-68,-149 109,1 0,0 0,-1 0,0 0,1-1,-1 1,0-1,0 1,0-1,0 0,-1 0,1 0,-1 0,0 0,0 0,0 0,0-1,0-3,-3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12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 38,'0'-3,"-1"0,1-1,-1 1,0-1,0 1,0 0,-1 0,-2-6,3 6,4 7,11 12,16 21,-3 1,35 61,-33-49,40 49,11-8,-66-75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13.2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0,'4'6,"-1"-1,0 1,-1 0,0 0,1 0,-2 0,1 0,-1 0,0 0,0 1,-1 8,6 21,33 119,8-3,6-2,7-3,6-2,6-3,166 241,-231-373,5 8,0-2,1 1,29 27,-22-29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14.2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0 459,'1'-31,"0"-1,3 1,0 0,2 0,1 0,2 0,0 1,24-46,-28 64,1 1,1 0,0 1,0-1,1 1,0 1,1-1,0 2,17-14,-22 20,-1-1,1 1,-1 0,1 0,0 0,0 1,-1-1,1 1,0 0,1 0,-1 0,0 1,0-1,0 1,0 0,0 1,1-1,-1 0,0 1,0 0,0 0,0 1,0-1,0 1,-1-1,1 1,0 0,-1 1,1-1,-1 1,0-1,6 7,-3-2,-1 1,1-1,-1 1,-1 0,1 0,-2 1,1-1,-1 1,0 0,-1 0,0 0,1 14,1 16,-2 64,-2-65,-3 260,40-337,-24 28,1 0,0 1,0 0,1 1,1 1,-1 1,1 0,1 1,-1 0,1 1,30-4,7 2,1 2,76 3,-117 2,0 1,0 0,0 1,0 1,0 0,19 7,-28-8,-1 0,1 0,-1 0,0 1,1 0,-1 0,-1 0,1 0,0 0,-1 1,0 0,0 0,0 0,0 0,0 0,-1 1,0-1,0 1,0-1,0 1,1 8,1 25,-1 0,-2 1,-1-1,-3 1,0-1,-14 55,9-55,-2 0,-2 0,-1-1,-2 0,-1-1,-2-1,-1-1,-33 44,46-71,0 0,0-1,-1 1,1-1,-13 7,-2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14.8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0,'26'1,"-1"2,1 0,-1 2,0 0,29 12,120 52,-160-62,134 60,222 138,-290-152,-2 3,-3 3,-2 4,71 80,-135-135,-1 1,-1 0,0 0,0 1,0 0,-1 1,-1-1,0 1,0 0,-1 0,-1 0,0 1,0-1,-1 1,1 13,-4-3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15.3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1 645,'8'-7,"0"1,1 1,0-1,16-6,9-6,256-138,-96 55,167-65,-75 38,-259 113,-21 11,0 0,0 1,0 0,0 0,12-3,-7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42.0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2760,'1'-7,"1"0,-1 0,1 1,1-1,-1 1,1-1,1 1,7-12,1-3,10-21,387-674,-220 453,11 8,283-279,-46 133,-356 337,3 4,2 4,161-78,-182 106,1 3,1 3,1 3,138-20,-156 34,1 1,-1 3,1 2,-1 3,1 1,-1 3,81 23,-106-22,-1 2,0 0,0 1,-2 2,1 0,-2 1,0 1,-1 1,0 1,17 22,20 28,78 124,-109-152,32 53,67 146,21 112,-140-339,0 0,0 0,1-1,1 0,0 0,0 0,1-1,0-1,1 1,19 13,9 3,76 39,-10-7,-21-6,-2 4,-2 3,112 111,-172-147,-11-14,-1 1,1-1,1-1,17 15,-25-22,0 0,1-1,-1 1,0 0,1 0,-1-1,1 1,0-1,-1 1,1-1,-1 1,1-1,0 0,-1 0,1 0,0 0,-1 0,1 0,-1-1,1 1,0 0,-1-1,1 1,-1-1,1 0,-1 1,1-1,-1 0,0 0,1 0,-1 0,0 0,0 0,1 0,-1-1,0 1,0 0,-1-1,1 1,1-3,7-13,-1 1,0-1,-2 0,0-1,-1 0,-1 1,0-2,-2 1,0 0,-1-30,3 76,0-1,13 46,3 9,22 104,-21-106,-3 1,-4 0,5 113,-19-193,0-1,0 1,0 0,0 0,0 0,0-1,0 1,0 0,0 0,0 0,-1-1,1 1,0 0,-1 0,1-1,0 1,-1 0,1-1,-1 1,1 0,-1-1,1 1,-1 0,1-1,-1 1,0-1,1 1,-2 0,0-1,1 0,-1 0,1 0,-1 0,0 0,1-1,-1 1,1 0,-1-1,1 1,0-1,-1 1,1-1,-2-1,-54-40,46 33,-62-56,61 52,-1 0,0 1,-1 0,-1 1,0 1,0 0,-1 1,0 0,-23-7,-24-4,0 4,-1 2,0 2,-105-4,166 17,0-1,0 0,0 0,-1-1,1 1,0-1,0 1,0-1,0 0,-5-2,8 2,-1 1,1 0,0 0,0-1,0 1,-1 0,1-1,0 1,0 0,0-1,0 1,0 0,0-1,-1 1,1 0,0-1,0 1,0 0,0-1,0 1,0 0,0-1,1 1,-1 0,0-1,0 1,0 0,0-1,0 1,0 0,1-1,-1 1,17-18,132-93,139-118,-259 202,1 1,2 2,1 1,0 1,2 2,0 2,53-20,-88 37,0 1,0 0,0 0,0 0,0 0,0 0,0 0,0 0,-1-1,1 1,0 0,0 0,0 0,0 0,0 0,0 0,0-1,0 1,0 0,0 0,0 0,1 0,-1 0,0 0,0-1,0 1,0 0,0 0,0 0,-10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16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1 567,'7'-6,"1"0,0 1,1 1,-1 0,1 0,0 0,0 1,16-4,12-4,862-332,-863 328,56-23,114-64,-183 87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2.1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1 633,'1'-16,"0"0,2 0,0 0,1 0,1 0,0 1,1 0,0 0,1 0,1 1,1 0,0 1,0 0,2 0,17-17,5-2,2 2,1 1,1 1,51-27,-27 20,1 3,2 3,109-35,-130 52,0 1,1 3,0 1,1 2,-1 2,83 6,-114-2,1 0,-1 2,1 0,-1 0,0 1,-1 1,1 0,-1 1,0 0,0 1,0 0,-1 1,0 0,-1 1,0 0,0 1,-1 0,0 0,-1 1,0 0,-1 0,0 1,-1 0,0 0,-1 1,0 0,-1 0,-1 0,0 0,3 26,-4 0,0 0,-3 0,-1 0,-2-1,-2 1,-1-1,-2 0,-2 0,-20 46,-22 37,-94 157,109-211,-128 228,141-264,16-25,16-20,-2 8,-1-1,2 1,-1 0,1 0,0 1,0-1,1 1,-1 1,1-1,13-5,8-2,47-15,-28 12,162-44,-125 38,-27 4,-35 10,1 0,-1 2,1 1,35-3,-32 5,0-2,1-1,-2-1,40-14,-31 9,55-10,-64 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2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1,'42'705,"-25"-501,18 101,-25-252,2 0,2-1,35 83,-45-126,1 1,0-1,0 0,1 0,0-1,1 0,0 0,0 0,1-1,15 12,-1-6,-1-1,1-1,33 11,-34-13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3.9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0,'4'25,"1"-1,1 0,1-1,1 1,20 38,-5-7,-23-55,13 35,2 0,1-1,35 54,-45-80,0 1,1-2,-1 1,1-1,1 0,-1 0,1-1,1 0,-1-1,1 1,0-2,0 1,0-1,1-1,-1 0,1 0,0-1,0 0,11 1,4-2,0-1,0-1,-1-1,1-2,0 0,-1-1,0-2,0 0,0-2,-1 0,-1-2,1-1,20-14,-37 21,0 0,0-1,-1 0,0 0,0 0,0 0,-1-1,0 0,0 0,-1 0,0 0,0 0,0-1,-1 0,0 1,-1-1,0 0,0 0,-1 0,1 0,-2 1,1-1,-1 0,0 0,-5-13,3 7,-1 0,-1 0,0 1,-1-1,-1 1,0 1,0-1,-2 1,1 1,-1 0,-1 0,0 0,-15-11,3 11,22 11,0 0,0 0,-1 0,1 0,0 0,0 0,-1 1,1-1,0 0,0 0,0 0,-1 0,1 0,0 1,0-1,0 0,0 0,-1 0,1 0,0 1,0-1,0 0,0 0,0 1,0-1,-1 0,1 0,0 1,0-1,0 0,0 0,0 1,0-1,0 0,0 0,0 1,0-1,0 0,0 0,0 1,1-1,-1 0,0 1,1 3,1 1,0 0,0-1,0 1,1-1,-1 0,5 6,122 147,31 40,-131-157,-2 2,-2 0,22 50,-39-70,-3-3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4.5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0,'34'2,"0"1,0 1,0 2,-1 2,50 17,156 76,-181-72,0 2,-2 3,-1 2,-2 2,69 66,-88-71,-2 1,-1 2,-1 2,-3 0,-1 2,-1 1,-3 0,22 57,-39-84,-1 0,0 1,-1-1,0 1,0 29,-3-23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6.0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0,'1'4,"0"0,0-1,0 1,0 0,0-1,1 1,-1-1,1 1,0-1,0 0,1 1,-1-1,5 4,43 40,-35-34,451 450,-360-350,89 88,-172-179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7.6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1 551,'0'3,"1"0,0 1,0-1,0 0,0 0,0 0,0 1,1-1,0-1,-1 1,1 0,0 0,0-1,1 1,2 2,46 37,-33-28,521 402,-434-343,-63-45,72 60,-111-85,0 1,0-1,-1 1,1-1,-1 1,1 0,-1 0,0 0,2 8,-4-12,0 1,1 0,-1-1,0 1,0-1,0 1,0-1,0 1,0-1,0 1,0-1,0 1,0 0,0-1,-1 1,1-1,0 1,0-1,0 1,-1-1,1 1,0-1,-1 1,1-1,0 0,-1 1,1-1,0 1,-2-1,1 1,-1-1,0 0,1 0,-1 1,0-1,0 0,1-1,-1 1,0 0,1-1,-1 1,0 0,1-1,-1 0,-2-1,-28-12,1-2,0-1,-40-29,-80-74,116 89,1-1,2-2,1-1,2-2,2 0,-38-69,48 73,2-1,1-1,1-1,2 0,2-1,1 1,2-2,-2-62,7 74,1 0,1 1,1-1,2 1,7-29,-9 45,1 1,0 0,1 0,0 0,0 0,1 0,0 1,0 0,0 0,1 0,0 1,1 0,-1 0,1 1,0-1,1 2,-1-1,13-5,30-9,0 3,1 2,54-8,-80 17,-20 3,16-2,-1 0,1 1,0 0,0 2,25 2,-41-1,-1 1,1-1,-1 1,0 0,0 1,1-1,-1 1,0-1,0 1,0 1,0-1,-1 0,1 1,-1 0,1 0,-1 0,0 0,0 0,0 1,-1 0,1-1,-1 1,0 0,0 0,0 0,-1 0,1 0,-1 1,0-1,1 9,0 8,-1 0,-1 0,0-1,-2 1,0 0,-2 0,0-1,-15 40,-3-1,-50 91,63-136,0-1,-1 0,0 0,-17 15,-16 20,31-30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8.6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1 164,'2'-5,"0"-1,1 1,-1 0,1-1,1 1,-1 1,1-1,0 0,0 1,6-6,8-9,-9 7,1 0,0 0,1 2,17-15,-26 23,0 1,0 0,0-1,0 1,0 0,1 0,-1 0,0 0,1 0,-1 1,1-1,-1 1,1 0,-1 0,4 0,-4 0,-1 1,1-1,0 1,-1 0,1 0,-1 0,1 0,-1 0,1 0,-1 1,0-1,1 0,-1 1,0-1,0 1,0-1,0 1,0-1,-1 1,1 0,0 0,-1-1,1 1,-1 2,5 18,-2 0,0 0,-2 0,0 0,-5 44,1-2,2-48,2 23,0-37,-1-1,1 0,-1 0,1 0,0 0,-1 0,1 0,0 0,0 0,-1 0,1 0,0-1,0 1,0 0,0 0,0-1,0 1,0-1,0 1,1-1,-1 1,0-1,0 0,0 1,0-1,1 0,-1 0,0 0,3 0,166-6,-107 1,0 4,0 2,72 10,-126-9,-1-1,1 2,-1-1,0 1,0 0,0 1,0 0,-1 0,1 1,-1 0,0 0,7 7,-11-9,-1 0,1 0,-1 0,0 1,0-1,0 1,0-1,-1 1,0-1,1 1,-1 0,0 0,-1-1,1 1,-1 0,0 0,1 0,-2 0,1 0,0 0,-1-1,0 1,0 0,0 0,0-1,-1 1,1 0,-5 6,-1 1,0-1,0 1,-1-2,0 1,-1-1,-19 16,-69 42,23-16,61-41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9.1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1 381,'4'-4,"10"-2,3-4,6-4,9-5,11-2,7-8,8-1,7-6,1 0,-3 1,-2 3,-4 3,-7 1,-8 6,-7 6,-5 7,-7 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29.7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0 406,'1'1,"-1"-1,0 1,1-1,-1 1,1-1,-1 1,1-1,-1 1,1-1,-1 0,1 1,-1-1,1 0,0 0,-1 1,1-1,-1 0,1 0,0 0,-1 0,1 1,0-1,-1 0,1 0,0-1,-1 1,1 0,-1 0,1 0,0 0,-1 0,1-1,0 1,-1 0,1 0,-1-1,1 0,27-9,90-64,-21 11,55-31,96-51,-199 121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30.6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1763,'-1'-50,"3"0,1 0,2 0,17-67,28-97,11-39,-46 204,2 1,2 0,28-49,-32 71,2 0,0 1,1 1,2 1,0 1,2 0,38-29,59-42,146-85,-188 133,2 4,1 3,112-36,-142 60,0 3,0 2,1 2,59-1,208 14,-287-4,146 14,237 54,-364-60,1 0,71 24,-101-26,-1 0,0 1,-1 2,0 0,-1 0,19 17,79 54,-78-56,-1 0,35 34,70 81,51 48,-114-114,-2 2,88 119,-87-106,-54-64,-1 1,-1 0,25 44,155 251,-139-226,-45-72,1-1,33 33,12 13,22 35,141 131,-224-232,-1-1,1 0,0 0,0 0,0 0,0-1,0 1,0-1,0 0,5 2,-8-3,1 0,-1 0,0 0,1 0,-1 0,1 0,-1 0,0 0,1 0,-1 0,1 0,-1-1,0 1,1 0,-1 0,1 0,-1 0,0-1,1 1,-1 0,0 0,0-1,1 1,-1 0,0-1,1 1,-1 0,0-1,0 1,0 0,1-1,-4-25,-8 2,-1 1,0 0,-2 1,-29-37,-2-4,-11-21,-11-16,-95-189,129 191,24 66,6 26,3 8,3 41,2 0,2 0,2-1,22 64,-21-79,-4-14,-1 0,0 1,-1-1,-1 1,0 0,1 23,-5-34,0 0,1 0,-1-1,-1 1,1-1,0 1,-1-1,1 1,-1-1,0 0,0 1,0-1,0 0,0 0,0-1,-1 1,1 0,0-1,-1 1,1-1,-1 0,-4 1,-66 20,63-20,-163 45,-60 13,225-59,-38 6,44-7,0 0,0 0,0 0,0 0,0 0,0 0,0 0,0-1,0 1,0-1,0 1,0-1,0 0,1 0,-1 0,0 0,1 0,-3-2,4 2,-1-1,1 1,-1-1,1 1,-1-1,1 1,0-1,0 1,0-1,0 0,0 1,0-1,0 1,1-1,-1 1,1-1,-1 1,1-1,-1 1,1-1,0 1,1-3,23-35,-20 31,31-45,2 2,2 2,3 2,1 1,67-52,-100 88,-1 0,1 0,-2-1,1-1,-2 0,1 0,9-19,-7 11,0 4,0 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0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1 840,'1'-6,"1"1,0-1,0 0,1 1,0 0,0 0,5-7,-4 5,48-66,73-82,-75 96,26-34,2-3,138-132,-207 219,0 1,1 1,0 0,0 0,1 1,-1 1,1-1,1 2,-1 0,1 0,0 1,0 0,0 1,17-1,-20 3,0 1,0 0,0 0,0 1,0 0,0 1,-1-1,1 2,-1-1,0 1,0 1,0-1,0 2,-1-1,0 1,0 0,-1 0,1 0,9 14,-6-6,0 0,-1 1,-1 0,0 1,-1-1,-1 2,0-1,-1 0,-1 1,-1 0,0 0,-1 0,0 27,-4-18,0 1,-2-1,0 0,-2 0,-1-1,-1 1,-1-2,-14 28,-19 25,-3-1,-4-3,-2-1,-92 97,143-169,0 0,0 0,0 0,1 0,-1 0,0 0,0 0,0 0,0 0,0 1,0-1,1 0,-1 0,0 0,0 0,0 0,0 0,0 0,0 1,0-1,0 0,0 0,1 0,-1 0,0 0,0 1,0-1,0 0,0 0,0 0,0 0,0 1,0-1,0 0,0 0,0 0,0 0,0 0,0 1,-1-1,1 0,0 0,0 0,0 0,0 0,0 1,0-1,0 0,29-12,57-33,-62 32,83-45,-39 19,1 2,2 4,102-32,-114 47,-39 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1.7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237 511,'555'598,"-466"-495,75 92,-140-154,-24-40,1 0,-1-1,0 1,0 0,1 0,-1 0,0-1,0 1,0 0,0 0,0-1,0 1,0 0,0 0,0 0,0-1,-1 1,1 0,-1 1,0-1,1-1,-1 0,0 1,0-1,1 0,-1 1,0-1,0 0,0 0,0 0,1 1,-1-1,0 0,0 0,0 0,0-1,0 1,1 0,-1 0,0 0,0-1,0 1,-1-1,-23-8,0-1,0-1,1-2,-38-25,-87-74,101 74,-43-36,3-3,-82-94,122 116,3-1,2-3,3-1,-50-100,75 129,2 0,2 0,1-2,-9-51,16 67,1-1,1 1,0-1,1 1,2-1,-1 1,2-1,0 1,1 0,9-23,-10 33,1 1,-1 0,1 1,0-1,0 1,1-1,-1 1,1 1,1-1,-1 1,0-1,1 1,0 1,0-1,0 1,1 1,-1-1,1 1,10-3,-5 2,0 1,0 0,0 1,1 0,-1 1,0 1,0 0,1 0,-1 1,16 5,-22-4,1 0,-1 0,0 0,0 1,-1 0,1 0,-1 0,0 1,0 0,0 0,-1 0,1 1,-1-1,-1 1,1 0,-1 0,0 0,0 1,-1-1,0 1,2 9,3 16,-1 0,-2 1,1 40,-4-55,2 350,-4-242,1-121,0 2,0 0,0 0,-1 0,1 0,-2 0,1 0,-5 13,1-11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2.6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11,'145'162,"38"38,-149-168,1-1,1-2,72 44,-100-68,1 0,1 0,-1-1,1-1,0 0,16 4,-23-7,0 1,-1-1,1 0,0 0,0 0,-1 0,1 0,0-1,0 1,-1-1,1 0,0 0,-1 0,1 0,-1 0,1-1,-1 1,0-1,1 1,-1-1,0 0,0 0,0 0,-1 0,1 0,0 0,-1-1,3-4,5-18,-1 0,-1-1,-1 0,-1 0,-2-1,1-45,1 3,0 24,-1 20,-1-1,-1 0,-2 0,-5-51,0 64,1 15,3-1,1 1,-1 0,1-1,0 1,0 0,0-1,0 1,0 0,0-1,0 1,0 0,1-1,0 3,10 21,2-1,0-1,2 0,1-1,0 0,32 31,-15-15,386 453,-390-456,31 51,-49-71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4.0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532 887,'7'2,"1"-1,-1 1,1 1,-1-1,0 1,0 1,0-1,-1 1,1 0,-1 1,0-1,0 1,0 1,9 9,-2-2,345 333,-170-161,-164-155,-22-17,-3-12,0-1,0 0,1 1,-1-1,0 0,0 1,1-1,-1 0,0 0,0 0,0 0,0 1,1-1,-1 0,0-1,0 1,0 0,0 0,1 0,-2-1,-16-4,0-1,1-1,0-1,0 0,1-2,-25-16,-3-2,-7-3,-377-236,333 201,3-5,-112-110,185 162,1-1,0-1,2 0,0-2,-15-29,26 41,0 1,0-1,1-1,1 1,0 0,1-1,0 1,0-1,1 0,1 0,0 1,1-1,0 0,4-17,3 2,1 1,1 1,2 0,0 0,2 1,0 1,2 0,21-24,-13 20,1 1,1 1,1 1,1 1,55-33,-67 47,1 2,0-1,0 2,0 0,1 2,0-1,0 2,0 1,1 0,-1 1,0 1,1 1,30 4,-28-1,-1 1,0 0,0 2,-1 0,0 1,0 1,-1 0,0 2,0 0,-1 1,29 27,-39-31,-1 1,0-1,0 1,-1 1,0-1,0 1,-1 0,0 0,-1 0,-1 0,1 1,-1-1,-1 1,0 0,-1-1,0 1,0 0,-4 17,-1 7,-2-1,-1 1,-2-1,-18 43,3-15,-3-1,-46 75,63-121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4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0 258,'5'-3,"0"1,-1 0,1-1,-1 0,0 0,0 0,0-1,6-6,-2 2,27-23,82-68,-100 87,0 0,1 1,0 1,0 1,25-8,-33 13,1 1,-1 0,1 1,0 1,0 0,0 0,0 1,15 1,-20 0,-1 0,1 0,-1 1,1-1,-1 1,0 1,1-1,-1 1,0 0,-1 0,1 0,0 1,-1-1,0 1,0 0,0 1,5 6,0 5,0 0,0 1,-2 0,0 0,-1 1,-1 0,0 0,-2 0,3 28,-3-4,-2-1,-2 1,-8 49,5-62,-2 0,-1 0,-1 0,-2-1,-1 0,-1-1,-1 0,-23 34,54-82,1 1,1 1,1 1,44-31,-30 29,0 2,2 1,-1 2,2 1,0 2,0 2,1 2,1 1,-1 2,60-1,-90 6,0 0,0 1,0-1,0 2,0-1,0 1,-1 1,1-1,13 7,-18-6,0-1,-1 1,1-1,-1 1,0 0,1 0,-1 1,-1-1,1 1,0-1,-1 1,0 0,0 0,0 0,0 0,-1 0,0 1,1-1,-2 0,1 1,0 5,0 1,-1-1,-1 1,0 0,0 0,-1 0,0-1,-1 1,0-1,-1 0,0 0,0 0,-8 11,-8 12,-2-1,-29 31,26-32,-281 332,269-324,27-26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5.7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1031,'0'-1,"1"-1,0 1,0-1,0 1,0 0,0-1,0 1,0 0,0 0,1 0,-1 0,0 0,3-1,4-5,132-138,-40 40,673-619,-737 693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6.2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1 824,'10'-2,"1"0,-1-1,0-1,0 1,-1-2,1 1,-1-1,0 0,0-1,13-11,6-3,510-356,-200 134,-177 127,-136 100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7.0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0 683,'3'-1,"-1"0,0 0,0 0,0 0,0-1,0 1,0 0,0-1,0 0,0 1,-1-1,1 0,-1 0,2-2,3-3,14-15,256-275,-195 217,142-107,-211 178,0 1,1 0,0 0,0 1,0 1,1 0,21-5,-31 10,-1 1,0-1,1 1,-1 0,1 0,-1 0,0 0,1 1,-1-1,0 1,1 0,-1 0,0 0,0 1,6 2,-6-1,0-1,0 1,-1 0,1 0,0 0,-1 1,0-1,0 0,0 1,0 0,-1-1,1 1,-1 0,0 0,0 0,1 6,2 36,-1 0,-2 0,-5 47,2-40,-2-4,-2 0,-2-1,-2 0,-30 86,-94 174,126-283,8-24,0-1,1 0,-1 1,0-1,0 0,0 0,1 1,-1-1,0 0,0 0,1 0,-1 1,0-1,0 0,1 0,-1 0,0 0,1 0,-1 1,0-1,0 0,1 0,-1 0,0 0,1 0,-1 0,0 0,1 0,-1 0,0 0,1 0,-1 0,0-1,1 1,-1 0,0 0,0 0,1 0,-1-1,47-26,-28 15,264-116,-3 3,-257 112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8.1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1 912,'0'2,"1"0,0-1,-1 1,1 0,0-1,0 1,0-1,0 0,1 1,-1-1,0 0,0 0,1 1,-1-1,1 0,1 1,6 5,213 216,1043 967,-1236-1164,-21-20,1 0,-2 1,1 0,-1 0,0 0,-1 1,0 0,0 1,0-1,8 19,-14-26,0-1,0 0,0 1,0-1,0 1,0-1,0 0,0 1,0-1,0 1,0-1,0 0,0 1,0-1,0 1,0-1,0 0,0 1,-1-1,1 0,0 1,0-1,0 0,-1 1,1-1,0 0,-1 1,1-1,0 0,0 0,-1 1,1-1,0 0,-1 0,1 0,0 0,-1 1,1-1,-1 0,1 0,0 0,-1 0,1 0,-1 0,1 0,0 0,-1 0,0 0,-20-5,3-2,1-2,1 0,-1 0,-28-24,-61-61,62 54,-118-109,8-7,6-6,7-7,-135-213,242 329,3 0,2-3,2 0,-36-114,56 144,0 0,2-1,2 0,0 0,1-1,2 1,1 0,1 0,2 0,0 0,2 0,0 1,18-43,-8 34,2 2,1 0,2 1,1 1,1 0,1 2,2 1,42-35,-48 46,0 1,1 1,0 1,1 1,1 1,0 1,1 1,0 0,0 2,1 1,0 2,0 0,38-2,-45 8,-1 0,0 2,1 0,-1 1,-1 0,1 2,-1 0,1 0,-2 2,1 0,-1 1,0 0,-1 1,0 1,21 22,-7-5,-2 1,-1 1,-2 1,-1 1,36 70,-44-71,-2 0,-1 1,-1 1,-2 0,7 64,-11-50,-2 0,-2 0,-10 77,7-100,-2-1,0 0,-1 0,-2 0,0-1,-1 0,-2-1,-14 23,14-28,0-1,-2 0,1-1,-2 0,0-1,-1-1,0 0,-1-1,0 0,-25 11,-82 46,101-58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39.1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1,'1'17,"1"1,0-1,2 1,0-1,1 0,0 0,15 29,67 107,-79-141,25 41,3-2,2-2,2-1,3-2,54 46,-70-69,1-2,1 0,0-2,2-2,0-1,0-1,2-1,0-2,0-1,61 10,-90-20,-1 0,1-1,0 1,0-1,0 0,-1 0,1 0,0-1,0 1,-1-1,1 0,0 0,-1 0,1-1,-1 1,7-5,-7 4,-1-1,0 0,0 1,-1-1,1 0,0 0,-1 0,0 0,1 0,-1-1,-1 1,1 0,0-1,-1 1,0 0,1-1,-1 1,-1 0,1-5,-4-27,2 28,1 0,0 0,0-1,1 1,0 0,0-1,0 1,1 0,4-14,-5 21,0-1,1 1,-1-1,1 1,-1-1,1 1,-1 0,1-1,-1 1,1 0,-1-1,1 1,0 0,-1 0,1-1,0 1,-1 0,1 0,-1 0,1 0,0 0,-1 0,1 0,0 0,-1 0,1 0,0 0,-1 1,1-1,-1 0,1 0,0 1,-1-1,1 0,-1 1,1-1,0 1,23 17,-21-16,110 107,-5 5,102 139,-114-135,28 42,186 320,-294-456,-4-6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32.6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1606,'3'-14,"0"0,0 0,1 0,1 0,0 1,1 0,0 0,15-21,4-13,141-281,-107 225,79-106,-96 156,1 2,3 2,82-69,-36 46,122-71,-125 87,3 5,1 3,140-48,-196 85,1 2,0 2,0 2,55-2,156 16,-130 6,176 46,-286-59,63 20,-1 2,85 42,-106-44,222 107,-16-23,-225-94,87 37,-105-42,0 0,-1 1,0 0,-1 1,0 0,19 22,3 7,182 226,47 53,-149-136,-82-129,-27-45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0:55.7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17.2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4054.00781"/>
      <inkml:brushProperty name="anchorY" value="-59846.53516"/>
      <inkml:brushProperty name="scaleFactor" value="0.5"/>
    </inkml:brush>
  </inkml:definitions>
  <inkml:trace contextRef="#ctx0" brushRef="#br0">1 5514,'0'0,"4"0,12 0,9 0,10 0,17 0,31-5,28-11,26-9,39-20,40-18,47-29,47-48,43-44,34-58,13-38,5-45,-8-27,-15-30,-22-20,-30-10,-31 1,-19-4,-30 26,-40 39,-36 54,-41 64,-29 46,-23 56,-28 42,-20 47,-32 38,-1 3,0-1,0 1,1-1,-1 1,0-1,1 1,-1 0,0-1,1 1,-1 0,1-1,-1 1,0 0,1-1,-1 1,1 0,-1 0,1-1,-1 1,1 0,-1 0,1 0,-1 0,1 0,-1 0,1 0,0 0,-1 0,1 0,-1 0,1 0,0 0,0 24,-7 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17.9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1394.46875"/>
      <inkml:brushProperty name="anchorY" value="-55659.34766"/>
      <inkml:brushProperty name="scaleFactor" value="0.5"/>
    </inkml:brush>
  </inkml:definitions>
  <inkml:trace contextRef="#ctx0" brushRef="#br0">1 3087,'0'0,"8"-4,14-7,14-9,18-10,27-13,29-12,24-18,30-18,14-14,18-16,3-12,-1-5,0 0,-14 2,-11 2,-14 3,-12 7,-15 2,-12 1,-9 5,-12-1,-13 9,-18 8,-10 4,-3-3,-7-1,-7-11,-2 4,-3 5,-9 13,-3 11,-6 16,-12 19,-5 20,-2 22,1 1,0 0,0-1,0 1,0 0,-1-1,1 1,0 0,0 0,0-1,-1 1,1 0,0 0,-1-1,1 1,0 0,0 0,-1 0,1 0,0 0,-1-1,1 1,0 0,-1 0,1 0,0 0,-1 0,1 0,0 0,-1 0,1 0,0 0,-1 0,1 0,0 1,-1-1,0 0,-22 14,-17 5,3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0.2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385 809,'5'112,"24"141,-16-156,22 406,-37 5,-2-182,4-301,0-19,0-9,-6-61,-89-351,29 143,-2-48,-50-613,116 892,1 0,3 0,1 1,2-1,2 1,12-43,-15 69,0 1,2-1,-1 1,1 1,1-1,1 1,-1 0,2 1,0 0,0 0,1 1,0 0,1 0,0 1,0 1,1 0,0 1,0 0,1 0,26-8,47-5,0 3,169-10,-222 25,12-2,-19 0,0 2,1 0,-1 2,0 1,1 1,32 8,-57-10,1 1,-1 0,1 0,-1 0,0 0,1 1,-1-1,0 1,0-1,0 1,0 0,0 0,-1 0,1 0,0 0,-1 0,0 0,1 0,-1 1,0-1,0 0,0 1,0-1,-1 1,1 0,-1-1,0 1,1-1,-1 1,0-1,0 1,-1 0,1-1,-1 1,1-1,-1 1,-1 3,-3 9,0-1,-1 1,0-1,-17 27,-17 20,-3-2,-58 63,-116 96,-145 94,71-64,279-239,6-5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1.1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407 117,'-10'0,"0"0,0 1,0 0,1 1,-1 0,0 0,1 1,0 1,-1-1,1 1,1 1,-1 0,1 0,0 0,0 1,0 0,1 1,-12 13,0 2,1 1,1 0,1 1,1 1,1 1,-16 42,7-6,-26 114,48-172,-20 114,19-106,2-1,-1 0,2 1,-1-1,1 0,1 1,0-1,5 13,-6-20,0-1,0 0,1 0,-1 0,1 0,0-1,0 1,0 0,0-1,1 1,-1-1,1 0,-1 1,1-1,0 0,-1-1,1 1,0-1,0 1,4 0,-2-1,1 0,-1 0,0 0,1-1,-1 0,1 0,-1-1,1 1,-1-1,1-1,6-1,0-2,0 1,0-2,-1 1,0-1,0-1,0 0,-1-1,0 0,16-17,-18 13,0 1,-1-2,0 1,-1-1,-1 0,1-1,-2 1,0-1,-1 0,2-20,1-20,-3-74,-4 95,3-62,0 28,-12-121,-7 136,14 46,0-1,0 1,1-1,0 0,0 0,-1-12,4 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1.6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1 585,'119'-3,"231"-39,112-57,-285 58,425-97,543-120,-1126 254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2.1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0,'0'91,"5"0,3 0,4-1,46 167,245 633,-293-861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3.0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447 854,'3'0,"0"0,1 1,-1 0,0-1,0 1,0 1,0-1,0 0,0 1,0 0,0-1,0 1,-1 0,1 0,-1 1,1-1,-1 0,0 1,2 3,6 8,-2-1,13 27,-13-23,214 479,-20-42,23 20,-218-459,-4-9,0-1,0 1,-1 0,0 0,0 0,0 0,-1 1,1-1,-2 0,1 1,-1-1,0 9,0-15,0 1,0-1,0 1,0-1,-1 0,1 1,0-1,0 1,0-1,-1 1,1-1,0 0,-1 1,1-1,0 1,-1-1,1 0,0 0,-1 1,1-1,0 0,-1 1,1-1,-1 0,1 0,-1 0,1 0,-1 0,1 1,-1-1,1 0,-1 0,1 0,-1 0,1 0,0 0,-1 0,1-1,-1 1,1 0,-1 0,1 0,-1 0,1-1,-1 1,1 0,0 0,-1-1,-22-17,22 16,-73-75,3-4,-80-119,-100-193,245 383,-306-533,232 385,-91-255,113 215,54 178,0-1,2 0,0 1,2-1,0 0,1 0,7-36,-5 47,1 0,0 0,0 1,1 0,1-1,-1 2,1-1,1 1,0 0,0 0,0 0,1 1,0 1,1-1,-1 1,1 1,0-1,1 2,10-5,6-2,0 2,1 1,0 0,0 3,1 0,29-1,-34 5,0 0,-1 2,1 1,0 0,0 2,-1 1,0 0,0 2,0 0,-1 2,0 0,-1 1,0 2,-1 0,0 1,0 0,-2 2,0 0,0 1,-1 0,-2 2,23 32,-10-7,-2 1,-2 1,-2 1,-2 1,-2 1,15 72,-30-110,-1 0,-1 0,0 0,0 0,-1 0,0 0,0 0,-1 0,-1 0,0-1,0 1,-1-1,0 0,-1 0,1 0,-9 10,2-3,-2-1,1 0,-2-1,0 0,0-1,-2-1,-24 16,21-17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3.5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0,'1'3,"0"1,0-1,0 0,0 0,1 0,-1 0,1 0,0 0,3 3,7 13,77 212,-64-154,69 138,-86-200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4.1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30,'149'4,"162"25,-126-8,1-9,1-8,-1-8,0-8,195-38,-183 18,-192 31,-12 1,5 0,-12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34.6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740 1,'0'741,"1"-739,-1 0,0 1,0-1,0 0,0 1,0-1,-1 0,1 0,-1 1,0-1,1 0,-1 0,0 0,0 0,0 0,0 0,-2 2,1-3,0-1,1 1,-1-1,0 1,0-1,1 0,-1 0,0 0,0 0,0 0,1-1,-1 1,0 0,1-1,-1 1,0-1,1 0,-1 1,0-1,1 0,-1 0,1 0,-3-2,-15-8,0 1,-1 1,-1 1,1 1,-1 0,0 2,-1 0,0 2,1 0,-31 0,-107 7,79-1,-82-7,161 4,-1 0,1 0,0 0,-1 0,1-1,-1 1,1 0,0-1,0 1,-1-1,1 1,0-1,0 1,-1-1,1 0,0 0,0 1,0-1,0 0,-1-1,2 1,0 0,0 0,0 0,0 0,0 0,0 0,0 0,0 1,0-1,0 0,0 0,1 0,-1 0,0 0,1 1,-1-1,0 0,1 0,-1 0,1 1,0-1,0-1,8-7,0 0,1 0,15-10,-7 6,340-314,-293 263,-51 48,0 1,1 1,1 0,0 1,1 1,27-16,-37 24,0 0,0-1,0 0,11-11,-14 13,8-8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4.6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1,'43'46,"-2"2,47 71,57 115,-98-156,34 53,-20-36,-4 2,71 169,-119-241,-4-3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5.7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1 326,'1'6,"1"0,0 0,0 0,0-1,1 1,0-1,0 1,0-1,6 6,5 11,244 441,151 249,-149-312,-246-378,4 5,24 50,-39-62,-16-26,-16-28,-575-981,590 994,-175-343,158 298,3-1,3-2,-21-98,43 159,1 0,0 0,1 0,0 0,1-1,3-21,-2 30,0 1,1 0,-1-1,1 1,0 0,0 0,0 0,0 0,1 0,0 0,0 1,0-1,0 1,0 0,1 0,-1 0,1 1,0-1,0 1,0 0,0 0,7-2,29-11,2 3,0 2,65-9,131 0,-200 17,0 1,0 3,73 11,-97-11,0 2,-1-1,1 1,-1 1,0 1,-1 0,0 0,1 1,-2 1,1 0,-1 1,-1 0,20 20,-27-24,1-1,-1 1,0-1,0 1,-1 0,0 0,0 1,0-1,0 0,-1 1,0-1,0 1,0-1,0 1,-1-1,0 1,-1-1,1 1,-1-1,0 1,0-1,-1 1,-2 5,-5 8,0 0,-2-1,0 0,-26 30,3-3,-332 420,341-436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6.4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1 275,'22'-13,"-1"-1,0-1,29-26,6-5,-15 15,73-40,-102 64,0 1,1 1,-1-1,1 2,1 0,-1 1,0 0,1 1,0 0,-1 1,20 1,-27 1,-1 0,1 1,-1 0,0 0,1 1,-1-1,0 1,0 0,-1 0,1 1,-1-1,0 1,1 0,-2 0,1 1,0-1,-1 1,0-1,0 1,0 0,2 7,5 11,-1 1,-1 0,7 33,-3-1,-2 0,-3 1,-2-1,-3 1,-2 0,-11 88,10-139,0-1,0 0,0-1,1 1,0 0,0 0,0-1,2 10,-2-13,1 1,0-1,0 0,-1 0,1 0,0 0,0 0,0 0,0 0,0 0,1 0,-1 0,0 0,0 0,1-1,-1 1,0-1,1 1,-1-1,0 1,1-1,-1 0,1 0,-1 0,0 0,1 0,-1 0,1 0,-1 0,3-1,227-31,11 0,-211 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6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0 327,'10'-2,"0"0,0 0,0-1,0 0,-1-1,1 0,14-10,10-2,33-10,1 2,100-19,145-11,-101 20,-65 3,56-9,-68 18,-113 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7.3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0,'1'1,"0"-1,1 1,-1-1,0 1,0 0,0-1,1 1,-1 0,0 0,0 0,0 0,0 0,0 0,-1 0,1 0,0 1,0-1,0 2,16 31,-11-22,342 671,-206-400,-111-225,-14-28,-1 1,12 36,-21-43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8.7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1 156,'5'1,"1"0,-1 0,0 0,0 0,0 1,0 0,0 0,0 0,0 1,0 0,-1 0,5 3,54 50,-43-36,330 353,-33 28,-166-190,-119-161,-3 1,32 74,-51-89,-10-35,0-1,0 0,0 0,0 1,0-1,0 0,0 0,0 0,0 0,0 1,0-1,-1 0,1 0,0 0,0 0,0 1,0-1,0 0,-1 0,1 0,0 0,0 0,0 0,-1 1,1-1,0 0,0 0,0 0,-1 0,1 0,0 0,0 0,0 0,-1 0,1 0,0 0,0 0,0 0,-1 0,1 0,0 0,0 0,0-1,-1 1,1 0,0 0,0 0,0 0,0 0,-1 0,1 0,0-1,0 1,0 0,0 0,0 0,-1 0,1-1,0 1,0 0,0 0,0-1,-9-7,1-1,0 0,-10-16,-408-688,404 672,2-2,2-1,2 0,2-1,1-1,-10-82,23 123,0-1,0 1,0-1,1 1,0-1,0 1,0 0,1-1,-1 1,1 0,1 0,-1 0,1 0,0 1,0-1,0 1,0 0,1-1,0 2,6-7,8-3,0 0,1 1,38-18,2-1,-10-1,70-38,-104 62,1 1,0 1,0 1,0 0,33-6,-44 11,0 0,0 0,0 0,0 1,0-1,-1 1,1 0,0 1,0-1,-1 1,1 0,-1 0,1 0,-1 1,0 0,0 0,0 0,0 0,-1 0,1 1,-1-1,0 1,0 0,0 0,4 8,4 10,0 1,-2-1,14 48,-15-42,6 23,-2 0,-2 1,-3 0,-2 1,-3-1,-1 1,-3 0,-10 59,11-102,-1 0,0 0,0 0,-1-1,-1 1,1-1,-2 0,1 0,-1 0,-9 12,10-17,0 0,-1 0,1-1,-1 1,1-1,-1 0,0-1,0 1,0-1,-1 0,1 0,0-1,-1 1,1-1,-1 0,0-1,1 0,-1 1,-10-3,10 3,0-2,0 1,0-1,0 0,0 0,0-1,0 0,0 0,0 0,1-1,-1 0,1 0,-1 0,1-1,-6-5,-1-6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29.6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1,'45'0,"0"1,-1 2,71 15,-101-15,0 1,-1 0,0 1,0 1,0 0,-1 0,0 1,0 1,-1 0,0 1,0 0,-1 1,0 0,-1 0,14 21,-18-22,1 1,-2 0,1 0,-2 0,1 0,-1 1,-1 0,0-1,-1 1,1 0,-2 0,0 0,0 0,-1 0,0 0,-5 14,-2 7,-2-1,-1-1,-1 1,-19 30,24-35,7-25,0-1,0 1,0-1,0 1,0-1,0 1,1-1,-1 0,0 1,0-1,1 1,-1-1,0 1,1-1,-1 0,0 1,1-1,-1 0,0 1,1-1,-1 0,1 0,-1 1,1-1,-1 0,1 0,-1 0,1 0,5 1,-1-1,0-1,0 1,1-1,-1 0,9-2,11-3,-6 4,1 0,0 1,0 1,0 1,0 1,36 8,-52-10,0 1,0 0,-1 0,1 1,0-1,0 1,-1 0,1 0,-1 0,0 0,1 1,-1-1,0 1,-1 0,1 0,0 0,-1 0,1 0,-1 1,0-1,0 1,-1 0,1-1,-1 1,1 0,-1 0,-1 0,1 0,0 0,-1 0,0 0,0 0,0 0,0 0,-1 0,0 0,1 0,-1 0,-1 0,-1 5,-4 7,0 1,0-1,-2 0,0 0,-1-1,-23 27,-83 78,86-92,-18 19,-75 54,99-86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30.2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0 594,'6'-1,"0"0,0 0,0-1,0 0,-1 0,1-1,9-5,19-7,259-76,223-78,116-75,-584 223,-34 15,-1-1,1 2,0 0,28-5,-29 12,-11 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30.6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0,'386'854,"-322"-703,-58-135,6 15,2-1,0 0,2-1,37 50,-39-60,-1-1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31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0 435,'2'4,"-1"1,1 0,0-1,0 1,1-1,0 0,-1 0,1 0,0 0,1 0,-1-1,1 0,7 6,5 6,363 441,-36 20,103 132,-413-572,-26-28,1 0,-1 1,0-1,0 1,-1 1,5 10,-41-49,-35-55,-67-117,-37-102,54 80,-114-316,204 469,-23-112,43 159,1-1,2 1,0-1,1 0,2 1,0-1,1 0,11-43,-8 55,0 1,1-1,0 1,0 0,1 1,1 0,0 0,0 0,1 1,16-14,-3 6,1 0,0 2,45-23,-41 27,0 1,1 1,0 2,0 0,1 2,0 1,-1 2,2 1,-1 1,0 1,0 1,54 13,-73-12,0 0,0 1,0 0,-1 0,0 1,0 1,0 0,0 0,-1 0,0 1,0 0,-1 1,0 0,0 0,-1 0,0 1,0 0,-1 0,0 1,4 12,-5-10,-1 0,-1-1,0 1,0 1,-1-1,-1 0,0 0,0 0,-1 0,-1 0,0 0,-1 0,0 0,-1 0,0-1,-1 0,-9 17,-9 7,-2-2,-1 0,-2-2,-1-1,-37 29,7-3,-159 162,193-194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44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0,'1'26,"1"0,1 0,1 0,1-1,1 1,12 26,68 136,-20-53,-58-115,-2 1,0 0,-2 1,4 33,-5-31,0-1,2 1,12 35,25 82,-34-124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36.7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2119,'1'-26,"1"1,1-1,1 1,2 0,0 1,12-29,70-137,-50 113,31-62,6 2,106-147,-81 145,173-219,-226 304,2 3,2 2,3 2,78-53,-48 46,174-83,-212 118,0 1,1 3,1 1,0 3,93-11,-84 23,-1 2,1 2,-1 3,0 3,71 22,-47-8,94 44,-101-37,125 35,-173-61,-1 2,0 0,-1 2,0 0,0 2,-1 1,-1 0,0 2,29 25,54 46,149 94,128 49,-265-173,-92-46,0 0,-1 1,-1 2,1 0,-2 1,0 1,27 26,3 14,83 117,-66-42,-25-60,-28-44,1-1,23 28,-30-42,-1 1,0 0,7 15,-11-17,2 0,-1-1,1 0,1 0,0 0,12 12,9 3,-14-15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33.7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98,'0'6,"1"0,1 0,-1 0,1 0,0-1,0 1,1-1,0 1,0-1,0 0,0 0,1 0,0-1,0 1,7 5,-9-8,0 0,1 1,0-1,0 0,0 0,-1 0,2 0,-1-1,0 1,0-1,0 0,1 0,-1 0,1-1,-1 1,1-1,-1 1,1-1,-1 0,1-1,-1 1,0 0,1-1,-1 0,1 0,-1 0,0 0,0-1,6-2,-7 3,-1 0,1 0,0 1,0-1,-1 1,1-1,0 1,0 0,0 0,-1 0,1 0,0 0,0 0,0 0,-1 1,1-1,0 0,0 1,-1 0,1-1,0 1,-1 0,1 0,0 0,-1 0,0 0,3 2,39 41,-34-34,29 36,-20-24,1-1,21 20,-39-41,-1 1,0-1,1 1,-1-1,0 1,1-1,-1 0,0 1,1-1,-1 0,1 1,-1-1,1 0,-1 1,1-1,-1 0,1 0,-1 1,1-1,-1 0,1 0,-1 0,1 0,-1 0,1 0,-1 0,1 0,0 0,-1 0,1 0,-1 0,1 0,-1-1,1 1,-1 0,1 0,-1 0,1-1,0 0,0-24,-16-33,-7 9,-3 0,-1 2,-54-73,60 90,2 10,19 35,18 39,39 98,25 58,-81-207,0 0,0 1,0-1,0 0,0 0,1 0,-1-1,1 1,0-1,0 1,0-1,0 0,0 0,1 0,-1-1,0 1,1-1,-1 0,1 1,0-2,5 2,7 0,1-1,-1-1,29-3,-8 1,65 2,-64 2,1-2,-1-1,0-2,-1-2,69-17,-102 21,1-1,-1 1,0-1,0 0,0 0,0-1,-1 1,1-1,0 0,-1 0,4-4,-6 6,0-1,-1 1,1-1,0 0,-1 1,1-1,-1 0,1 0,-1 1,0-1,1 0,-1 0,0 1,-1-1,1 0,0 0,0 0,-1 1,1-1,-1 0,1 1,-1-1,0 0,0 1,0-1,0 1,0-1,0 1,-2-3,-12-17,7 8,-1 1,0-1,-1 2,-1-1,1 1,-25-18,34 29,1 0,0 0,0-1,0 1,0 0,-1 0,1 0,0 0,0 0,0 0,-1 0,1 0,0 0,0 0,0 0,0 0,-1 0,1 0,0 0,0 0,0 0,-1 0,1 0,0 0,0 0,0 0,-1 0,1 0,0 0,0 1,0-1,0 0,-1 0,1 0,0 0,0 0,0 1,0-1,0 0,0 0,-1 0,1 0,0 1,-1 11,7 14,8 6,2-1,38 57,-16-30,291 480,-270-438,-47-82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34.3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0 178,'702'-46,"-13"-71,-644 108,-13 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35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3 226,'-2'9,"2"-1,14-3,14-2,-1-2,1-1,0-1,37-6,113-29,-106 20,818-166,-878 179,-8 2,-1 0,1 0,-1 0,1 0,0 0,0 1,-1 0,1 0,0 0,0 0,0 0,-1 1,1 0,0 0,-1 0,1 0,6 3,-2 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35.8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0,'1'4,"1"0,-1-1,1 1,0-1,0 1,0-1,1 0,-1 0,1 0,0 0,-1-1,1 1,1-1,-1 1,0-1,4 2,19 17,195 219,186 216,-391-436,0 1,-1 1,-1 1,-1 0,12 30,-18-30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44.3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176 1111,'2'1,"1"0,-1 0,0 1,-1-1,1 1,0 0,0-1,-1 1,1 0,-1 0,1 0,0 3,3 2,30 41,-3 2,37 78,-34-60,602 1207,-624-1250,-3-4,-23-40,-182-272,53 86,135 195,-378-618,331 524,3-2,6-2,4-2,-34-149,66 213,1 0,3 0,0-66,6 81,1 1,2 0,1 0,1 0,1 1,16-38,-7 27,1 1,3 0,0 1,3 2,1 0,31-34,-44 57,2 1,-1 1,1 0,1 0,0 2,1-1,28-12,-31 17,0 1,0 1,0 0,0 0,0 1,1 1,-1 0,1 1,-1 0,0 1,25 4,-24-2,0 1,-1 0,1 0,-1 1,0 1,0 0,-1 1,1 0,-2 1,1 0,12 12,-10-6,-1 0,0 1,-1 1,0-1,-2 2,0-1,9 24,-6-7,-1 2,-2 0,-1 0,-2 1,-1-1,-2 1,-3 68,-3-69,-1-1,-2 1,-1-1,-1-1,-26 63,26-77,-1 0,-1-1,0 0,-1-1,-1 0,-1-1,0 0,-1-1,-1-1,-1 0,-21 15,15-16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44.8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1,'3'35,"2"0,1-1,1 1,2-1,2-1,20 46,12 41,-7 8,27 80,-42-166,-13-28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45.3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0 281,'912'-31,"-380"-36,-377 39,212-67,-198 42,-149 46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46.1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0 202,'1421'-86,"-720"-17,-678 98,-14 3,0 0,0 1,0-1,0 2,0-1,0 1,11 2,-5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55.5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1372,'1'-17,"1"1,0 0,1 0,1 0,0 0,1 0,1 1,15-29,7-5,43-56,-50 74,55-73,4 3,4 4,5 3,3 5,4 3,4 5,152-94,-200 145,1 2,2 3,0 2,70-19,-81 31,1 1,0 3,1 1,-1 2,1 3,47 4,-77-2,0 1,0 0,0 2,-1 0,0 0,1 2,-1-1,-1 2,1 0,-1 1,-1 1,25 19,-29-19,0 0,-1 1,0-1,0 2,-1-1,-1 1,0 0,0 0,-1 1,-1 0,0 0,0 0,-1 0,-1 0,0 1,-1-1,0 15,-2 12,-2 0,-1-1,-3 1,-1-1,-1-1,-3 0,-1 0,-17 35,-22 33,-88 131,77-140,-4-2,-96 101,105-134,-4-3,-1-2,-123 81,176-131,-12 10,0-2,0 0,-2-2,1 0,-2-2,1-1,-43 10,48-14,10-4,23-9,37-17,0 2,70-20,115-21,-136 39,115-28,390-44,-267 52,-270 30,0-2,119-49,-184 65,1-1,-1 1,-1 0,1-1,0 0,0 0,0 0,-1 0,5-4,-4-2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56.0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1 712,'0'-2,"0"1,0 0,1 0,-1 0,0-1,1 1,-1 0,1 0,0 0,-1 0,1 0,0 0,0 0,-1 0,1 0,0 0,0 0,0 1,0-1,0 0,2 0,29-13,-23 10,393-125,-191 65,1308-388,-1407 428,-102 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39.0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600 479,'6'-2,"-1"0,1-1,-1 0,0 0,0 0,0 0,0-1,-1 0,1 0,-1 0,0-1,7-9,0 2,-9 10,10-10,-1 0,19-26,-27 31,0 1,0 0,0-1,-1 1,1-1,-2 0,1 0,-1 0,1-11,23-253,-23 334,0-41,-2-1,0 1,-1-1,-1 1,-5 25,5-43,0 1,0-1,0 0,0 0,-1 0,1-1,-1 1,0 0,0-1,0 0,-1 0,-4 3,-52 32,6-5,44-27,0 0,-1-1,1 0,-1-1,0 0,-1-1,1 0,-1-1,1 0,-1-1,0 0,-11-1,-35 5,-85 6,101-10,-1 3,0 1,-73 18,92-12,25-11,-1 0,0 0,0 0,1 0,-1 0,0 0,0 0,0 1,1-1,-1 0,0 0,0 0,0 0,0 1,0-1,1 0,-1 0,0 1,0-1,0 0,0 0,0 0,0 1,0-1,0 0,0 0,0 1,0-1,0 0,0 0,0 1,0-1,0 0,0 0,0 1,0-1,0 0,0 0,0 0,0 1,-1-1,1 0,0 0,0 0,0 1,7-2,-1-1,1 0,0 0,0 0,-1-1,0 0,1 0,-1 0,0-1,6-5,29-14,31-10,-2-2,-1-4,68-51,-97 61,87-45,-110 65,-4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56.9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1 718,'37'-69,"3"2,2 1,4 3,2 1,3 3,3 2,62-52,-91 89,0 1,1 1,1 1,0 1,1 2,1 1,0 1,41-11,-56 19,0 1,0 0,0 2,0-1,1 2,-1-1,0 2,1 0,-1 1,0 0,0 2,0-1,-1 1,1 1,-1 1,0 0,0 0,-1 1,0 1,17 14,-21-16,-1 2,1-1,-2 1,1 0,-1 1,0-1,-1 1,0 0,0 1,-1-1,0 1,3 14,-4-9,-1 0,0 1,-1-1,-1 0,0 1,-1-1,-4 25,-6 3,-2 1,-1-1,-3-1,-36 68,7-23,-3-2,-4-2,-4-2,-4-3,-111 113,191-205,1 0,1 2,0 1,36-15,134-48,-154 60,94-34,159-36,-228 71,0 2,1 3,-1 2,2 3,62 6,-109-2,0 1,-1 1,1 1,-1 0,29 11,-39-12,0 0,-1 0,1 0,-1 1,0-1,0 2,0-1,-1 0,1 1,-1 0,0 0,0 0,-1 0,0 1,0-1,0 1,4 11,-3 1,0 1,-1-1,-1 1,0 0,-2 0,0 0,-1 0,-1 0,-1-1,-1 1,0-1,-1 0,-1 0,-9 18,-7 10,-1 0,-3-2,-1-1,-33 39,9-22,-3-1,-3-3,-2-2,-2-3,-2-3,-2-2,-3-3,-137 64,175-93,-1-2,0-1,-1-1,0-1,0-2,-1-1,0-2,-46 0,50-7,3-3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58.0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212 787,'1'10,"1"0,0-1,1 1,0 0,0-1,1 0,0 0,1 0,0 0,9 11,4 10,106 182,9-6,216 259,-340-456,21 27,-29-35,0 1,0-1,0 1,0-1,0 1,-1-1,1 1,0-1,-1 1,1 0,-1-1,1 1,-1 0,0 0,0-1,0 1,0 0,0 0,-1 2,1-3,-1 0,0 0,0 0,0-1,0 1,0 0,0-1,-1 1,1-1,0 1,0-1,0 1,-1-1,1 0,0 0,0 0,0 1,-1-1,1 0,0-1,0 1,-1 0,1 0,0 0,0-1,-1 1,1-1,0 1,0-1,0 1,0-1,0 0,0 1,0-1,-1-1,-42-27,-13-25,1-3,-61-83,63 74,-41-55,5-5,5-3,-97-201,162 288,2-1,2 0,2-1,2-1,-11-85,20 107,1 0,1-1,2 1,0-1,1 1,2 0,0 0,1 0,2 0,0 1,1 0,2 1,16-29,-19 38,2 1,-1 0,1 0,1 1,0 1,1-1,0 2,0-1,0 2,1-1,1 2,-1-1,1 2,0 0,0 0,0 1,1 1,0 0,-1 1,1 0,0 2,0-1,25 4,-34-2,-1 0,0 0,1 1,-1-1,0 1,0 0,0 0,0 1,-1-1,1 1,-1 0,1 0,-1 0,0 0,0 1,0-1,-1 1,1 0,-1 0,0 0,0 0,0 0,-1 0,1 0,0 9,4 11,-1 1,-1-1,1 34,-5-47,1 23,-1 0,-2 0,-2 0,-1 0,-2-1,-1 1,-1-1,-19 42,4-20,-3-2,-2-1,-67 92,78-121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1:58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154 0,'-11'15,"1"-1,0 1,1 1,1-1,0 2,-8 23,11-26,-11 31,2 0,1 1,3 1,-4 55,7-17,5 123,2-195,1-1,0 0,1 1,1-1,0 0,0 0,10 22,-10-30,-1 0,0 0,1 0,0 0,0 0,0-1,1 0,-1 1,1-1,0 0,-1-1,1 1,1-1,-1 0,0 0,0 0,1 0,-1-1,1 1,0-1,-1-1,1 1,7 0,11-1,0-1,0-1,0 0,0-2,35-10,-47 10,1 1,-1-2,-1 1,1-1,-1-1,1 0,-2-1,1 1,-1-2,0 0,0 0,14-18,-21 22,1-1,-1 0,0 1,0-1,-1 0,0 0,0 0,0 0,0 0,-1 0,0 0,0 0,0 0,0-1,-3-7,-1-8,-2 0,-11-27,10 28,-14-36,-2 2,-3 0,-2 1,-3 2,-37-49,21 26,36 53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15.3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1151,'-1'-1,"1"0,0 0,0 0,0 0,0 0,0 0,0 0,0 0,1 0,-1 0,0 0,1 0,-1 0,0 0,1 0,-1 0,1 0,-1 0,1 0,0 0,-1 1,1-1,0 0,0 0,-1 1,1-1,0 1,0-1,0 0,0 1,0 0,1-1,1 1,0 0,0 0,0 0,0 0,0 1,0-1,0 1,0 0,0 0,-1 0,5 3,11 6,-1 0,24 20,-41-29,161 133,56 43,-174-146,1-1,2-3,61 27,-84-45,0-1,0-1,1-1,0-1,0-1,1-1,-1-1,32-1,-21-4,0-1,0-2,-1-1,0-1,39-16,-1-7,-1-3,-2-3,-1-3,91-72,22-24,-7-8,202-215,-349 329,298-310,-242 260,5 5,100-68,-88 86,-83 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16.6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1145,'24'2,"0"0,24 6,33 4,-46-10,22 2,0-2,1-3,64-9,-106 6,1 0,-1-1,0-1,-1-1,0 0,0-1,0 0,-1-1,0-1,-1-1,0 1,-1-2,21-24,6-14,-3 0,43-83,-17 29,196-243,-113 161,-48 41,-89 131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0.5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149 764,'44'77,"4"-3,3-2,72 79,-44-55,836 1113,-908-1199,31 43,-2 1,43 90,-78-142,1 0,-1 0,0 1,-1-1,1 0,0 1,-1-1,1 1,-1-1,0 1,0-1,0 1,0 2,0-4,-1-1,1 0,0 1,-1-1,1 1,0-1,-1 0,1 1,-1-1,1 0,-1 1,1-1,-1 0,1 1,-1-1,1 0,-1 0,1 0,-1 0,1 0,-1 0,1 1,-1-1,1 0,-1-1,0 1,1 0,-1 0,1 0,-1 0,1 0,-1 0,1-1,-1 1,-9-4,2 0,-1-1,0 0,-15-11,-189-149,7-10,7-9,-174-209,310 319,3-3,4-2,-91-171,114 180,4-1,2-1,3-1,4-1,-17-121,30 138,3 1,2-1,12-109,-5 126,3 0,1 1,2 0,2 0,1 1,25-46,-34 76,0 1,0 0,0 0,1 1,0-1,0 1,1 1,-1-1,1 1,1 0,-1 1,1 0,-1 0,1 0,0 1,1 0,-1 1,0 0,1 0,13 0,15-1,-1 2,1 1,55 9,-79-8,42 6,0 2,89 27,-112-26,-1 2,0 1,-1 2,-1 1,49 34,-70-44,-1 0,1 1,-1 0,0 0,-1 1,0 0,0 0,0 0,-1 1,-1 0,1 0,-1 0,4 16,-6-17,-1 0,0 1,0-1,-1 1,0-1,-1 1,0-1,0 0,0 1,-1-1,-1 0,1 0,-1 0,-1 0,1-1,-9 13,-15 19,-2 0,-1-2,-2-2,-44 39,-156 113,175-143,-245 171,276-200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1.3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0 173,'22'-2,"-1"-1,0 0,0-1,0-2,31-11,11-3,349-75,-340 84,1 4,0 2,130 9,-184-2,0 1,-1 0,1 1,-1 1,0 1,0 1,31 16,-39-17,0 0,-1 1,0 0,0 1,-1 0,1 0,-2 1,1 0,-1 0,-1 1,0 0,0 0,8 20,-7-9,0 1,-2 0,0 0,-1 0,-1 0,-1 1,-2-1,-2 34,-2-20,-2-2,-1 1,-2-1,-23 59,-11 0,-4-3,-98 142,143-228,-38 51,25-36,1 0,1 1,-11 23,24-43,0 1,-1-1,1 0,0 0,0 1,0-1,0 0,0 1,0-1,0 0,0 0,0 1,0-1,0 0,0 0,0 1,1-1,-1 0,0 0,0 1,0-1,0 0,0 0,0 0,1 1,-1-1,0 0,0 0,0 0,1 1,-1-1,0 0,0 0,0 0,1 0,-1 0,0 0,1 1,16 2,24-4,-35 1,1489-86,-1432 82,-18 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1.7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1019,'16'-2,"0"-1,1 0,-2-1,1 0,0-2,-1 0,22-12,-6 4,1461-620,-1236 536,215-96,-438 176,-9 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2.3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1 916,'1'-2,"-1"0,1 1,0-1,0 1,0-1,0 1,0-1,0 1,1 0,-1 0,0-1,1 1,-1 0,1 0,-1 0,3-1,31-16,-32 16,928-415,-929 416,1087-417,-1063 410,0-1,48-9,-64 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2.9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1,'5'0,"5"0,5 0,5 4,3 6,6 10,7 9,10 14,18 16,16 19,7 14,10 8,6 0,-2 0,-6-4,-14-6,-21-17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49.2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1,'5'0,"1"1,-1 0,0 0,1 1,-1-1,0 1,0 0,0 1,0-1,5 5,51 37,-26-17,92 68,173 168,-107-87,66 37,-254-209,-4-3,1 0,-1 0,0 0,0 0,1 0,-1 1,0-1,0 0,0 1,0-1,0 0,-1 1,1 0,0-1,-1 1,1-1,0 3,-5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3.4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0 651,'275'-116,"-133"60,1089-410,-1188 453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4.3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1 254,'0'-3,"1"1,-1-1,1 0,0 1,0-1,0 1,0-1,0 1,1-1,-1 1,1 0,-1 0,1 0,0 0,0 0,2-2,39-28,-36 27,34-20,1 2,1 2,0 1,2 3,0 1,1 2,1 3,0 1,0 3,1 1,49 2,-76 4,1 1,-1 1,-1 1,1 1,0 1,-1 0,0 2,0 0,-1 1,1 1,-2 1,0 1,0 0,-1 2,0 0,-1 0,0 2,-2 0,1 0,-2 2,0-1,-1 2,-1 0,-1 0,0 1,-1 0,-1 1,10 40,-13-41,-1 0,-1 0,-1 1,0 0,-2-1,0 1,-1 0,-1-1,-1 1,-10 35,0-19,-1 0,-2 0,-1-1,-34 49,-7 3,-4-2,-4-3,-3-3,-92 81,151-151,-14 12,22-18,15-10,471-280,-348 218,241-87,-357 149,0 1,0 1,1 1,-1 1,1 0,39 1,-41 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5.8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637 1833,'-1'-1,"0"0,0 0,-1 0,1 0,0-1,0 1,1 0,-1 0,0-1,0 1,1 0,-1-1,0 1,1-1,-1 1,1 0,0-1,0 0,-1 1,1-1,0 1,0-1,1 1,-1-1,0 1,1-3,0 3,0 0,0 0,0 0,0 0,0 0,0 0,0 0,0 0,0 0,1 1,-1-1,0 0,1 1,-1 0,0-1,1 1,-1-1,1 1,-1 0,1 0,-1 0,0 0,1 0,-1 0,1 0,-1 1,1-1,1 1,24 6,1 1,-2 1,1 1,34 19,101 68,11 22,-6 9,-6 6,-5 7,240 284,-299-309,-6 5,-5 4,119 228,-197-337,19 48,-26-62,0 1,0 0,0 0,-1 0,1 0,-1 0,1 0,-1-1,0 1,0 0,-1 0,1 0,-1 0,1 0,-1 0,0 0,0-1,-2 4,2-4,0-1,-1 0,1 0,0 0,-1 0,0 0,1 0,-1 0,1 0,-1-1,0 1,0-1,1 1,-1-1,0 0,0 1,1-1,-1 0,0 0,0 0,0 0,0-1,1 1,-1-1,0 1,0-1,1 1,-3-2,-53-27,54 27,-70-45,-99-85,-59-74,151 132,-854-842,885 863,-591-692,599 691,2-3,2-1,4-2,-35-81,57 111,1 0,2 0,1-1,1 1,1-1,2-1,1 1,2-1,1 1,1 0,10-48,-4 44,2 1,1 0,2 0,1 2,1-1,2 2,1 0,1 1,32-37,-21 34,1 2,1 1,2 1,1 2,1 1,1 2,49-23,-35 21,1 2,1 3,1 2,1 2,0 3,104-13,-142 26,0 1,0 0,0 2,0 0,0 1,0 0,-1 2,0 0,0 0,23 13,-18-7,-1 1,-1 2,0 0,-1 0,0 2,29 34,-17-12,-2 1,-2 2,-2 0,-2 2,-1 0,28 90,-37-91,-1 0,-3 1,-1 0,-2 1,-2 0,-1-1,-3 1,-7 45,4-58,-2 0,-1-1,-1 1,-2-1,-1-1,-1 0,-2-1,-1 0,-1-1,-1 0,-38 43,-46 33,74-78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26.6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549 317,'11'236,"-5"-195,1-1,2 0,23 65,-18-70,1-1,1 0,2-1,1-2,37 48,-42-62,1-1,1-1,0 0,2-1,-1 0,2-2,-1 0,2-1,-1-1,38 14,-20-14,1 0,0-3,1-1,-1-2,1-1,0-2,57-6,-23-4,0-4,140-41,-209 52,13-2,0-2,0 0,-1-1,0-1,22-13,-34 18,-1 0,0 0,1 0,-1 0,0 0,0-1,-1 0,1 1,-1-1,0 0,0 0,0 0,0 0,-1-1,0 1,1 0,-2-1,1 1,0-1,-1 1,0-1,0 1,0-1,-1 1,0-1,-1-6,-3-6,-1 0,0 1,-1-1,-1 1,-1 1,-18-27,-72-81,64 84,-65-57,85 84,-1 0,0 0,-1 2,0 0,-1 1,0 0,-30-9,1 5,21 5,-1 0,1 2,-1 2,-44-3,24 4,0-1,1-3,0-1,-78-26,-172-80,238 90,-296-144,243 113,63 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31.7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128 841,'57'54,"540"666,-188-218,25 7,-424-497,6 6,0 1,-2 0,14 25,-27-42,0 0,0-1,0 1,0 0,0 0,-1 0,1 0,-1 0,1 0,-1 0,0 0,0 0,0 1,0 2,-1-4,1 0,0 0,-1-1,1 1,-1 0,1-1,-1 1,1-1,-1 1,1 0,-1-1,1 1,-1-1,0 0,1 1,-1-1,0 1,0-1,1 0,-1 0,0 1,0-1,1 0,-1 0,-1 0,-4 0,0 0,1-1,-1 0,0 0,1 0,-1-1,1 0,-1 0,-5-3,-74-40,2-3,-119-91,-134-144,221 178,5-5,-187-244,239 271,4-2,4-3,3-1,4-3,-50-159,76 196,3 0,2-2,3 1,-3-88,12 118,1-1,1 1,1-1,2 1,0 0,2 1,1-1,1 1,1 0,1 1,28-44,-17 35,1 0,2 2,2 1,0 1,32-26,-48 47,0 0,0 0,1 1,0 1,1 0,-1 1,1 0,14-3,-17 6,-1 0,0 1,0 1,1 0,-1 0,0 0,0 1,1 1,-1 0,0 0,0 0,0 1,9 5,4 4,0 0,-1 2,-1 0,-1 1,0 1,23 26,-5-2,57 82,-70-85,-1 1,-2 1,-1 0,-3 1,-1 2,-2-1,-2 2,7 45,-13-53,-3 1,-1 0,-1 1,-3-1,0 0,-3-1,0 1,-3-1,-1 0,-15 39,7-32,-3-1,-1-2,-1 0,-3-1,-1-1,-1-1,-2-2,-34 31,42-44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32.4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76,'17'-1,"0"-1,1-1,-1-1,23-8,29-6,-49 14,38-7,1 2,98-2,-154 10,-1 1,1 0,-1 0,0 0,1 1,-1-1,1 0,-1 1,0 0,1-1,-1 1,0 0,0 0,0 0,1 1,-1-1,0 0,-1 1,1 0,0-1,0 1,-1 0,1 0,-1 0,1 0,-1 0,0 0,0 0,0 0,0 0,0 1,0-1,-1 0,1 1,-1-1,0 1,1-1,-1 0,0 1,-1-1,1 1,-1 3,-1 6,-1 0,0 0,-1 0,0 0,-1-1,-1 0,-6 12,-83 113,10-15,81-115,1 0,-1 0,1 1,0-1,1 1,-4 11,6-16,0-1,0 1,0-1,-1 1,2-1,-1 1,0-1,0 1,0-1,1 1,-1-1,1 1,-1-1,1 1,-1-1,1 0,0 1,0-1,0 0,0 0,0 1,0-1,0 0,0 0,0 0,0 0,1 0,-1-1,0 1,1 0,-1 0,1-1,-1 1,0-1,1 0,2 1,25 4,1-1,0-1,0-2,-1-1,36-5,47 1,-110 4,56 2,-1 1,76 15,-119-15,0 0,0 0,0 2,-1 0,1 0,-1 1,0 1,-1 0,0 1,0 0,0 1,-1 0,-1 0,1 2,9 12,-14-14,-1 1,0 0,-1 0,0 0,0 1,-1-1,0 1,-1 0,0 0,-1 0,0 0,-1 0,0 0,-1 0,0 0,-1 0,-3 13,-6 17,-2-1,-2 0,-20 40,27-63,-13 30,-58 113,79-159,-1-1,1 1,0 0,0-1,-1 1,1 0,0 0,-1-1,1 1,-1-1,1 1,-1 0,1-1,-1 1,1-1,-1 1,0-1,1 1,-1-1,0 0,1 1,-1-1,0 0,0 1,1-1,-1 0,0 0,0 0,1 0,-2 0,-3-5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32.9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1 658,'4'-5,"6"0,5-5,18-5,16-7,12-10,21-11,19-12,17-5,6-9,3-2,-7 3,-6 4,-16 5,-18 12,-24 14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33.3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0 805,'11'-2,"-1"0,0 0,1-2,-1 1,-1-1,1-1,0 1,-1-2,0 1,12-11,3 1,620-373,28 54,-636 319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34.4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154 1017,'908'962,"-686"-719,285 340,-500-574,-1-2,-1 0,0 0,0 0,-1 1,5 10,-9-18,0 0,0 0,1 0,-1 1,0-1,0 0,0 0,0 0,0 1,0-1,0 0,0 0,0 0,0 1,0-1,0 0,0 0,0 0,0 1,0-1,0 0,0 0,0 0,0 1,0-1,0 0,0 0,0 0,0 1,-1-1,1 0,0 0,0 0,0 0,0 1,0-1,-1 0,1 0,0 0,0 0,0 0,0 0,-1 1,1-1,0 0,0 0,0 0,-1 0,1 0,-15-4,-16-14,-153-113,6-7,-272-275,267 215,-305-426,461 585,-112-172,112 165,3-1,-33-85,52 118,0 0,1 0,0 0,1-1,1 0,1 1,0-1,0 0,2 1,0-1,0 0,2 1,0-1,0 1,1 0,1 0,0 0,1 1,1-1,0 1,1 1,9-12,19-22,3 2,83-75,106-54,-199 152,1 2,1 1,1 2,0 1,1 1,1 2,0 1,0 2,1 2,1 0,-1 3,1 1,-1 1,49 5,-72-1,-1-1,0 2,0 0,-1 0,1 1,-1 0,1 1,-1 0,-1 0,1 1,-1 1,13 10,-11-6,0 1,-1 0,0 1,-1 0,0 0,-1 1,12 28,-4 5,-2 0,-2 1,-2 1,6 78,-10-55,-2 0,-4 0,-10 76,6-110,-3 0,-1-1,-1 0,-2 0,-2-1,-1-1,-28 50,37-77,0 0,0 0,-1-1,0 0,0 0,-1-1,-8 7,-8 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35.3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282 74,'-10'12,"1"0,0 0,0 1,2 0,-1 0,-5 16,-5 8,-23 44,-60 169,87-206,2 2,2 0,2 1,2-1,-1 79,7-121,0 1,1 0,-1-1,1 1,0-1,0 1,0-1,1 1,-1-1,1 0,0 0,1 0,3 7,-4-10,0 1,0 0,0-1,0 0,1 1,-1-1,0 0,0 0,1 0,-1 0,1 0,-1-1,1 1,-1-1,1 0,-1 1,1-1,-1 0,1-1,0 1,-1 0,1-1,-1 1,0-1,5-2,23-9,0-2,-1-1,-1-2,0 0,49-43,-25 21,-9 7,95-75,-122 93,-1 0,-1-1,-1 0,0-2,-1 1,13-24,-21 33,-1 0,1 0,-1-1,-1 1,1-1,-1 0,-1 1,1-1,-1 0,-1 0,1 0,-2 0,1 0,-1 0,0 0,0 0,-1 1,0-1,-1 0,1 1,-1 0,-5-9,-7-6,-1 1,-1 1,0 0,-1 1,-30-23,31 29,1-1,0-1,1-1,1 0,0-1,1 0,-20-37,13 19,9 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0.1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220 0,'-2'9,"0"1,0-1,-1 0,0 0,0-1,-1 1,-9 14,0 2,-59 153,20-44,11-52,32-63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1.8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213 356,'132'119,"47"63,187 247,-353-413,223 271,-165-208,120 102,-159-151,-30-27,-18-19,-160-160,-7 8,-259-184,348 288,-152-114,204 145,2-3,2-1,-53-66,82 92,2 0,-1-1,2 0,0-1,0 1,1-1,0 0,1-1,1 1,0-1,1 0,0 1,2-1,-1 0,1 0,1 0,1 0,0 0,0 1,2-1,0 1,0 0,1 0,0 0,2 1,-1-1,16-20,-12 19,0 1,2 0,-1 0,2 1,26-21,-31 28,0 0,0 1,0 1,1-1,-1 1,1 0,0 1,0 0,0 1,0 0,0 0,0 1,10 0,-2 2,-1 1,1 0,-1 1,1 1,-1 0,-1 1,1 1,-1 0,0 1,-1 1,0 0,0 1,-1 1,0 0,13 15,-11-10,-1 1,0 0,-1 1,-2 0,1 1,-2 0,-1 1,0 0,-1 1,-2 0,7 28,-13-43,1 0,-1 0,0 0,0 0,-1 1,1-1,-1 0,-1 0,1-1,-1 1,0 0,-1 0,1-1,-4 6,-2 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2.9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68,'39'44,"-3"1,-1 2,-3 2,38 76,-41-70,3-1,2-1,62 73,-89-118,1 1,0 0,1 0,0-1,0-1,17 12,-24-18,1 0,-1 0,1 0,-1 0,1 0,0-1,-1 1,1-1,0 1,0-1,-1 0,1 0,0 0,0-1,-1 1,1-1,0 1,-1-1,1 0,-1 0,1 0,-1 0,1-1,-1 1,0 0,1-1,-1 0,0 0,0 0,2-2,9-10,-1-2,0 1,-1-2,-1 1,0-2,-2 1,0-1,0 0,-2-1,0 0,-2 0,5-34,-3-5,-2 1,-3 0,-7-61,6 110,0 1,-1 0,0 0,-1 0,1 0,-1 0,0 0,-1 1,0-1,0 1,0-1,-1 1,0 0,0 0,0 1,-1-1,0 1,0 0,0 0,-1 1,-6-5,11 9,0-1,0 1,0-1,0 0,0 1,0-1,0 0,1 0,-1 0,0 0,0 0,1 0,-1 0,0 0,1 0,-1 0,1 0,-1 0,1 0,0 0,0 0,-1-1,1 1,0-2,1 2,-1 1,1-1,0 1,0-1,-1 1,1-1,0 1,0 0,0-1,-1 1,1 0,0 0,0 0,0-1,0 1,0 0,-1 0,1 0,0 1,0-1,0 0,0 0,0 0,-1 1,1-1,0 0,0 1,0-1,-1 0,1 1,0-1,0 1,0 1,54 29,-2 3,-2 2,53 48,-8-7,-13-7,-2 4,-4 3,107 137,-156-169,-23-37,0 1,0-1,1 0,0-1,0 1,11 9,-4-11,-4-7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3.5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1009,'763'-719,"-725"685,212-180,-243 208,-1 1,2 0,-1 0,0 0,1 1,13-5,-3 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4.1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1 751,'8'-6,"0"0,1 0,0 0,0 1,1 1,17-7,-6 2,251-112,379-231,-627 337,0-2,-2 0,0-2,-1-1,-1 0,-1-1,-1-1,19-31,-24 33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5.9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130 244,'-13'-16,"2"0,0 0,1-1,0-1,2 0,-8-19,-21-43,24 54,20 32,31 44,-28-37,70 85,4-4,4-3,4-5,129 94,-171-145,-8-8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6.5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1 830,'11'-1,"1"-1,-1 0,1-1,-1 0,0-1,0 0,-1-1,15-8,10-4,238-115,402-262,-460 244,-99 67,-92 67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7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0 227,'1'-9,"1"-1,0 1,0 0,0-1,1 1,1 1,0-1,0 0,0 1,1 0,0 0,1 0,0 1,0-1,1 2,-1-1,2 1,12-10,-10 9,0-1,1 2,0-1,0 2,0-1,1 2,-1-1,1 2,0-1,0 2,1-1,-1 2,24-1,-29 4,-1-1,1 1,-1 0,1 1,-1 0,0 0,0 0,0 1,-1-1,1 1,-1 1,0-1,0 1,0 0,-1 0,1 0,-1 1,-1 0,5 8,5 9,-1 1,-1 1,12 40,-14-33,-2 0,-2 1,-1-1,-1 1,-2 0,-1 0,-1 0,-2-1,-11 52,1-33,-1 0,-3-1,-2-1,-2-1,-33 56,53-104,-15 34,16-34,0 0,0 0,0 1,0-1,-1 0,1 0,0 0,0 0,0 1,0-1,0 0,0 0,0 0,0 1,0-1,0 0,0 0,0 0,1 0,-1 1,0-1,0 0,0 0,0 0,0 0,0 1,0-1,0 0,0 0,1 0,-1 0,0 0,0 0,0 1,0-1,1 0,-1 0,0 0,0 0,0 0,0 0,1 0,-1 0,0 0,0 0,19-8,598-310,-487 257,-64 35,-44 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8.4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431 1115,'9'2,"0"0,1 1,-2 0,1 1,0 0,-1 1,1-1,-1 1,0 1,-1 0,12 10,-5-5,267 242,-177-154,290 292,-377-373,-1 2,0 1,21 39,-36-60,0 1,-1 0,1 0,-1 0,1 0,-1 0,1 0,-1 0,0 0,1 0,-1 0,0 0,0 0,0 1,0-1,0 0,0 0,0 0,0 0,0 0,-1 2,0-3,1 0,-1 1,1-1,-1 1,0-1,1 0,-1 0,0 1,0-1,1 0,-1 0,0 0,1 0,-1 0,0 0,0 0,1 0,-1 0,0 0,0 0,1 0,-2-1,-45-19,-86-67,-165-140,276 209,-103-87,-196-212,243 226,3-3,4-4,-63-118,116 185,2-1,1-1,1 0,2-1,-14-61,24 84,0 0,1-1,1 1,-1-1,2 1,0-1,0 1,1-1,0 1,1 0,0 0,1 0,0 0,1 1,0 0,1-1,0 2,0-1,1 1,1 0,13-13,6-1,0 2,1 2,1 0,1 2,0 1,39-14,199-55,-8 32,-210 47,0 2,0 2,64 7,-106-5,-1 1,1 0,0 1,-1 0,1 0,-1 1,0 0,1 0,-1 0,-1 1,1 0,0 1,-1 0,0-1,10 12,-10-8,0 1,-1-1,0 1,-1 0,1 0,-2 0,1 0,-2 1,1 0,-1-1,-1 1,1 10,0 7,-2-1,-1 1,-1-1,-2 0,0 0,-15 46,-4-3,-39 78,9-40,-5-2,-4-4,-4-2,-156 178,200-254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49.2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 25,'-3'3,"1"1,-1-1,1 1,0-1,0 1,1-1,-1 1,1 0,0 0,0 0,0 0,0 0,0 7,2 56,0-55,3 48,2-1,3 0,26 91,-29-130,0-1,1-1,2 1,0-1,0 0,2-1,0-1,1 1,1-2,0 0,1 0,0-1,2-1,24 17,-29-24,1 0,0-1,0-1,0 0,0 0,1-1,-1-1,1 0,0-1,-1 0,1-1,0-1,0 0,-1 0,1-1,21-7,-30 7,0 0,-1 0,1 0,-1-1,0 0,1 1,-1-1,-1 0,1-1,0 1,-1 0,1-1,-1 1,0-1,-1 0,1 0,0 0,-1 0,0 0,0 0,0 0,-1 0,1 0,-1 0,0-8,-1-11,0 0,-1 0,-8-30,9 48,-11-59,-4 1,-25-68,33 111,0 0,-1 0,-1 1,-1 1,-1 0,0 0,-1 1,-1 1,-1 0,-22-19,17 22,-1 2,0 0,-1 1,-1 0,-33-8,36 13,2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55.4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1069,'-1'0,"0"0,0 0,0 1,0-1,0 0,1 1,-1-1,0 1,0-1,1 1,-1-1,0 1,0-1,1 1,-1 0,1 0,-1-1,1 1,-1 0,1 0,-1-1,1 1,0 0,-1 0,1 0,0 0,0 0,0-1,-1 1,1 0,0 0,0 0,0 0,0 0,1 0,-1 0,0-1,0 1,1 0,0 1,12 40,2-18,2 0,0-2,1 0,30 27,1 2,681 675,-710-708,-4-3,1-1,1 0,0-1,0-1,1 0,24 9,-40-20,0 0,0 0,0-1,1 1,-1-1,0 1,1-1,-1 0,0 0,1-1,-1 1,0-1,0 1,1-1,-1 0,0-1,0 1,0 0,0-1,0 1,-1-1,6-4,2-3,1-1,-2-1,1 1,8-15,-7 10,178-236,112-143,244-264,-442 537,5 5,5 4,5 6,248-172,-349 268,28-23,-43 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1.6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18 213,'-1'0,"0"0,1 1,-1-1,0 0,0 1,0-1,0 1,0-1,1 1,-1-1,0 1,0 0,1-1,-1 1,0 0,1-1,-1 1,1 0,-1 0,1 0,-1 0,1-1,0 1,-1 0,1 0,0 0,0 0,0 0,0 0,0 0,0 0,0 0,0 0,0 0,0 0,0 0,0 0,1-1,0 2,10 38,-8-37,0 1,0-1,0 0,0 0,1-1,-1 1,1-1,0 0,0 1,0-2,0 1,0 0,0-1,0 0,0 0,1 0,-1 0,5-1,14 2,0-1,28-3,-24 1,-1 1,-7 0,1 0,-1-1,0-1,37-9,-53 10,1 0,-1 0,0 0,0 0,1-1,-1 0,0 1,0-1,-1 0,1-1,0 1,-1 0,1-1,-1 1,0-1,0 0,0 0,0 0,0 0,-1 0,1 0,-1-1,0 1,0 0,0-1,0 1,-1-1,1 1,-1-1,0 1,0-1,0 1,-1-7,-3-6,-1 0,0 0,-1 1,-1 0,0 0,-1 0,0 1,-1 0,-1 0,-13-13,21 24,-1 0,0 0,0 0,-1 1,1-1,0 1,-1 0,0 0,1 0,-1 0,0 0,0 1,0 0,0 0,0 0,0 0,0 1,-1-1,1 1,0 0,0 0,0 1,0-1,-1 1,1 0,0 0,0 1,0-1,0 1,1-1,-1 1,0 1,1-1,-1 0,1 1,0 0,0-1,0 1,0 1,-3 3,-6 6,0 0,-1-1,0-1,-1 0,0-1,-1-1,-28 14,29-19,3-4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56.2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1405,'1'19,"1"0,1-1,1 1,0-1,2 0,0 0,1 0,0-1,2 0,0-1,1 0,18 23,-11-17,1-1,1-1,0-1,2-1,0 0,1-2,0 0,27 12,-42-24,0-1,0 1,0-2,1 1,-1-1,1 0,-1 0,1-1,9 0,-13-1,0 0,0-1,0 0,0 0,0 0,-1 0,1 0,0-1,-1 0,1 0,-1 0,1 0,-1 0,0-1,0 1,0-1,-1 0,1 0,3-5,121-186,-40 55,520-672,-364 499,-202 258,11-16,3 2,80-76,-104 118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3:59.0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1925,'5'1,"1"0,-1 1,0 0,1 0,-1 0,0 0,0 1,0 0,0 0,-1 0,8 7,6 3,425 317,-320-235,-119-91,0-1,1 0,0 1,-1-1,1-1,0 1,10 2,-14-4,1-1,-1 0,1-1,-1 1,1 0,-1 0,0 0,1-1,-1 1,0-1,1 1,-1-1,0 0,1 1,-1-1,0 0,0 0,0 0,0 0,0 0,0 0,0 0,0 0,0 0,-1-1,1 1,0 0,-1 0,1-1,-1 1,1 0,-1-1,0 1,1-3,6-25,-1 0,-1 0,-1-1,-2 0,-2-42,1-12,59-675,-4 76,-49 576,-10-138,-9 166,7 54,1-1,-1-32,6 32,1 19,-2 0,1 0,-1 0,0 0,0 0,-1 0,0 0,0 0,-4-12,0 19,-1 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00.9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7425 0,'-1'13,"0"-1,-1 1,-1-1,0 0,-1 0,0 0,0-1,-1 0,-1 1,-11 16,-10 11,-51 57,-34 25,-179 150,-153 77,-464 243,680-468,-5-10,-299 100,-266 26,196-65,14 37,489-168,1 4,-150 98,186-100,1 1,2 4,3 2,-77 91,41-23,5 4,6 4,-92 194,-148 432,307-718,-413 1186,59 21,276-924,75-264,3-9,2 1,-7 48,18-64,6-15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02.3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1,'24'1,"1"2,-1 0,1 1,-1 2,-1 1,1 0,-1 2,0 1,36 21,14 14,96 78,-100-70,401 325,-378-293,-3 4,139 182,-202-235,-2 1,-1 2,-3 0,-1 1,-1 1,-3 1,-1 0,-2 1,-3 0,9 80,-9 99,-23 264,1-180,10-95,29 237,-10-316,6 0,76 247,-74-311,51 104,-61-146,1 0,1-1,1 0,1-1,1-1,34 30,-41-43,-1-1,2-1,-1 0,1 0,0-1,1-1,0 0,0-1,0-1,0 0,19 2,-12-3,1-2,-1-1,1 0,-1-2,0 0,1-1,21-7,4-5,-1-2,-1-1,-1-3,-1-2,-1-1,45-34,-14 2,96-94,55-82,65-63,-235 247,2 3,1 1,108-60,-127 86,1 2,1 1,0 2,1 2,0 1,74-6,257 4,-313 13,-9-1,71 2,-107-1,0 1,1 0,-1 1,0 0,24 11,-24-6,-10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03.9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27,'21'-1,"1"-1,25-6,30-3,-35 8,0 2,1 2,-1 1,0 3,0 1,0 3,-1 1,-1 1,1 3,-2 1,0 2,-1 2,51 33,-27-8,-3 2,-1 3,-3 2,59 71,-46-39,-5 3,75 133,-32-14,-10 4,77 246,169 661,57 157,-176-708,-165-437,6-2,102 150,-58-134,-91-123,2 0,-1-2,2 0,38 25,-52-38,0-1,0 0,0 0,1-1,-1 1,11 1,4-2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0.2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6302.39063"/>
      <inkml:brushProperty name="anchorY" value="-27412.88477"/>
      <inkml:brushProperty name="scaleFactor" value="0.5"/>
    </inkml:brush>
  </inkml:definitions>
  <inkml:trace contextRef="#ctx0" brushRef="#br0">512 910,'0'0,"0"5,5 6,10 9,6 10,13 18,19 21,20 20,20 22,29 20,12 24,11 8,11 4,-7-6,-9-13,-12-19,-20-19,-18-19,-17-21,-16-12,-29-19,-27-39,-1 1,1 0,-1-1,0 1,1 0,-1-1,0 1,1 0,-1 0,0-1,0 1,1 0,-1 0,0-1,0 1,0 0,0 0,0 0,0-1,0 1,0 0,-1 0,1 0,0-1,-1 2,1-1,0-1,-1 1,0-1,1 1,-1-1,0 0,0 1,1-1,-1 0,0 0,0 1,0-1,1 0,-1 0,0 0,0 0,0 0,0 0,1 0,-1-1,0 1,0 0,0-1,-34-13,-26-16,-21-14,-23-19,-30-23,-23-18,-25-17,-8-14,-4-9,6-1,25 2,19 10,24 18,23 20,25 17,14 3,14 9,11 6,10-1,10 3,7-3,5-3,7-3,6-9,12-7,3-2,9-5,0 6,-1 8,-1 13,-8 7,-2 16,-1 2,0 12,-5 3,0 7,2 5,1 5,7 4,1 1,6 7,10 0,10 0,4 4,0 9,-5 4,-2 8,-7 2,-11 0,-5 4,-9-2,-7-2,-5-2,-5-2,-1 4,-12-2,-6 9,-5 0,-3 3,-6 12,-7 13,-4 1,-4 10,-3-4,-2-4,10-5,0-6,5-10,9-7,2-8,9-5,4-14,11-7,8-5,8-5,0-1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0.9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947.15234"/>
      <inkml:brushProperty name="anchorY" value="-26478.86523"/>
      <inkml:brushProperty name="scaleFactor" value="0.5"/>
    </inkml:brush>
  </inkml:definitions>
  <inkml:trace contextRef="#ctx0" brushRef="#br0">335 257,'0'0,"0"5,-5 1,-5 4,-6 5,-3 13,-9 4,3 12,-1 10,6 3,0 7,6 4,3 4,4-8,4-9,11-4,8-9,10-11,4-10,2-8,9-7,5-4,8-3,8-11,0-5,5-6,-3-2,-2-2,-9-5,-3 0,-12 0,-6 2,-10 1,-8 1,-7 2,-3 0,-9-4,-6 0,-11-5,-5-4,-7-5,-16-2,-10 2,-19-6,-5-1,-3-1,-5 0,8 5,7 5,14 7,12 8,11 10,7 6,11 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1.4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3342.79688"/>
      <inkml:brushProperty name="anchorY" value="-24951.69141"/>
      <inkml:brushProperty name="scaleFactor" value="0.5"/>
    </inkml:brush>
  </inkml:definitions>
  <inkml:trace contextRef="#ctx0" brushRef="#br0">0 1026,'0'0,"0"-4,5-7,5-5,6-3,3-4,4-6,17-12,6-6,11-9,7-2,16-10,4-5,13-3,-1-2,2 0,-3 5,0 6,-9 11,-15 9,-9 9,-18 7,-9 9,-12 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2.02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5858.11719"/>
      <inkml:brushProperty name="anchorY" value="-25196.51953"/>
      <inkml:brushProperty name="scaleFactor" value="0.5"/>
    </inkml:brush>
  </inkml:definitions>
  <inkml:trace contextRef="#ctx0" brushRef="#br0">1 612,'0'0,"0"-4,5-2,10 1,0-4,10 0,7-3,7-8,10 1,9-8,13-6,10-1,13-5,3-3,7-9,2 3,-4 4,-6-1,-12 11,-11-2,-14 5,-12 6,-10 3,-12 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2.8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442.85547"/>
      <inkml:brushProperty name="anchorY" value="-25855.2207"/>
      <inkml:brushProperty name="scaleFactor" value="0.5"/>
    </inkml:brush>
  </inkml:definitions>
  <inkml:trace contextRef="#ctx0" brushRef="#br0">383 1,'0'0,"-4"0,-7 0,-5 0,-3 5,-9 10,-2 6,-11 13,0 14,-3 5,2 9,4 10,9 10,9 8,7 5,6 4,10 8,7-10,12-4,4-12,9-11,0-12,5-8,-2-13,3-7,-4-10,-1-7,-4-7,-3-4,-2-2,-6-6,-6-6,-1-5,-3-9,-4-3,2-1,-2-10,-1-5,-1-8,-3-9,-1-5,0 1,-1 1,0 9,-6 14,1 9,-5 10,-5 9,-4 7,3 10,-3 3,-1 5,4 6,-2 3,4-2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2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0 257,'1'-2,"-1"1,1-1,-1 1,1 0,-1-1,1 1,0 0,0 0,-1 0,1-1,0 1,0 0,0 0,0 0,1 0,-1 0,0 1,0-1,3-1,30-15,-25 14,83-34,167-43,-146 48,-57 15,-20 5,1 2,0 1,45-5,-80 14,0-1,1 1,-1 0,0 0,0 0,1 0,-1 0,0 0,0 1,0-1,1 1,-1-1,0 1,0 0,0 0,0 0,0 0,0 0,0 1,-1-1,1 0,0 1,-1 0,1-1,2 4,-4-2,1-1,0 1,-1 0,1 0,-1-1,0 1,0 0,0 0,-1 0,1-1,0 1,-1 0,0 0,0-1,0 1,0-1,0 1,0-1,-3 4,-7 14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3.31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142.08203"/>
      <inkml:brushProperty name="anchorY" value="-25307.51563"/>
      <inkml:brushProperty name="scaleFactor" value="0.5"/>
    </inkml:brush>
  </inkml:definitions>
  <inkml:trace contextRef="#ctx0" brushRef="#br0">0 885,'0'0,"5"0,10-10,11-5,14-11,17-8,16-12,22-11,15-2,15-12,11-3,9-9,-5 4,-8 6,-19 6,-19 11,-16 10,-24 9,-14 11,-10 9,-12 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4.25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9938.00781"/>
      <inkml:brushProperty name="anchorY" value="-25692.81641"/>
      <inkml:brushProperty name="scaleFactor" value="0.5"/>
    </inkml:brush>
  </inkml:definitions>
  <inkml:trace contextRef="#ctx0" brushRef="#br0">0 487,'0'0,"0"-5,0-6,0-4,5-4,5-9,11-7,8-6,4-5,6-2,9-3,4 0,-3 9,0 6,-5 10,-5 9,-6 7,-3 5,-2 4,-3 2,-5 6,-7 5,-4 5,-4 4,-3 2,-7 2,-6 6,-10 10,-5 6,-8 4,-5 6,-1 2,-2-1,-3-1,-2-2,9-7,3-2,6-10,7-5,12-14,11-14,10-5,8-4,4-6,2 1,8-4,-1 3,5-3,5-3,2 4,-2-3,7-1,-3 3,0 3,-4-2,-4 4,-10 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5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1905.07813"/>
      <inkml:brushProperty name="anchorY" value="-27020.73438"/>
      <inkml:brushProperty name="scaleFactor" value="0.5"/>
    </inkml:brush>
  </inkml:definitions>
  <inkml:trace contextRef="#ctx0" brushRef="#br0">1 558,'0'0,"0"-5,5-16,0-9,5-11,4-5,0-9,7-8,-2 5,1 6,-3 8,1 6,0 7,3 8,-4 3,1 6,1 5,2 4,1 3,1 1,2 2,-6 9,2 2,-6 4,-4 3,-4 3,-3 1,-3 7,0 1,-7 0,0 4,0-1,-4-1,-4-3,2-1,1-2,-2-6,8-6,7-5,8-5,6-3,10-2,4 0,5-6,1-1,-1 1,3-4,-3-3,-1 0,-3 3,-3 2,-1 3,-6-3,-1 2,0 0,0 2,-3-3,1 0,0 1,-2-3,0 1,-2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6.42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060.86328"/>
      <inkml:brushProperty name="anchorY" value="-28023.44531"/>
      <inkml:brushProperty name="scaleFactor" value="0.5"/>
    </inkml:brush>
  </inkml:definitions>
  <inkml:trace contextRef="#ctx0" brushRef="#br0">439 0,'0'0,"0"4,0 7,-5 10,-5 8,-11 9,-4 11,-7 5,-2 2,-5 0,1 4,2-6,-1-1,2-2,2-7,7-4,3-12,6-3,1-8,4-6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7.4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352.57422"/>
      <inkml:brushProperty name="anchorY" value="-27454.31055"/>
      <inkml:brushProperty name="scaleFactor" value="0.5"/>
    </inkml:brush>
  </inkml:definitions>
  <inkml:trace contextRef="#ctx0" brushRef="#br0">537 1386,'0'0,"4"4,7 7,9 9,10 5,8 13,17 16,8 11,13 7,15 10,-2 7,-6-5,-9-6,-8-13,-16-12,-16-11,-9-14,-9-6,-12-7,-11-6,-8-5,-6-3,-3-6,-12-7,-12-9,-9-10,-14-18,-16-16,-4-15,-21-25,2-13,-1-19,12 1,7-7,8-3,10-2,9 9,11 13,15 16,9 13,10 11,8 6,7 10,3 12,8 11,1 4,5 11,-1 6,3 3,3 6,4 0,6 5,7 3,6 4,5-3,-2-3,3 1,5 1,1 2,-3 3,-6 1,-5 2,-10 6,-10 5,-7 6,-6 4,-3 3,-3 7,-5 11,-1 11,-10 14,-8 17,-5 11,-11 11,-1 5,1 5,-1-5,3-8,4-13,8-13,3-10,2-13,6-16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27.9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0750.77734"/>
      <inkml:brushProperty name="anchorY" value="-26102.89453"/>
      <inkml:brushProperty name="scaleFactor" value="0.5"/>
    </inkml:brush>
  </inkml:definitions>
  <inkml:trace contextRef="#ctx0" brushRef="#br0">1 0,'0'0,"0"5,0 5,0 6,10 8,5 9,11 7,3 15,7 9,15 18,5 9,7 7,0-1,0-8,-9-5,-8-16,-7-12,-6-7,-10-9,-8-12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1.2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2643.30078"/>
      <inkml:brushProperty name="anchorY" value="-28402.20508"/>
      <inkml:brushProperty name="scaleFactor" value="0.5"/>
    </inkml:brush>
  </inkml:definitions>
  <inkml:trace contextRef="#ctx0" brushRef="#br0">1 692,'0'0,"0"-4,5-2,5-4,5-5,5-3,7-4,8-6,11-13,10-10,8-10,6-2,0-5,-4 2,-4 9,-9-3,-4 14,-12 3,-11 10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1.8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4624.31641"/>
      <inkml:brushProperty name="anchorY" value="-28980.45703"/>
      <inkml:brushProperty name="scaleFactor" value="0.5"/>
    </inkml:brush>
  </inkml:definitions>
  <inkml:trace contextRef="#ctx0" brushRef="#br0">1 722,'0'0,"4"-5,7-5,4 0,10-10,3-2,11-9,12-6,9-11,12-14,6 3,-3-1,1 2,-10 7,-2 3,-9 6,-9 1,-7 9,-7 4,-9 3,-3 6,-6 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5.41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6787.25"/>
      <inkml:brushProperty name="anchorY" value="-29529.75781"/>
      <inkml:brushProperty name="scaleFactor" value="0.5"/>
    </inkml:brush>
  </inkml:definitions>
  <inkml:trace contextRef="#ctx0" brushRef="#br0">27 1393,'0'0,"0"-5,-6-6,1-4,0-10,1-8,0-12,2-10,1-14,6-17,0-19,5-6,15-14,14 1,14 7,5 6,2 15,-1 19,4 12,-2 15,-2 16,2 12,-2 11,-1 16,-3 16,-1 12,-3 9,0 16,-6 8,-5 13,-5 13,-10 7,-8 5,-11 11,-12 1,-13 4,-6-8,-9-4,-2-8,-9-13,-4-7,-8-6,-1-1,0-6,-3-5,5-5,3-8,2-7,6-2,6-5,10-13,20-13,17-18,23-15,11-11,24-20,20-15,16-3,8-9,7-1,-5 9,-2 8,-9 6,-8 5,-7 4,-15 6,-9 7,-12 5,-15 3,-7 9,-5 6,-8 1,-5 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5.9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9713.14063"/>
      <inkml:brushProperty name="anchorY" value="-30432.54492"/>
      <inkml:brushProperty name="scaleFactor" value="0.5"/>
    </inkml:brush>
  </inkml:definitions>
  <inkml:trace contextRef="#ctx0" brushRef="#br0">0 1061,'0'0,"5"-4,16-12,9-9,15-10,17-12,9-11,11-13,13 0,1-9,3-1,-8 4,0 2,-10 11,-9 5,-7 1,-8 7,-8 3,-9 0,-6 11,-4 5,-9 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3.4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0 135,'14'-2,"0"0,-1-1,1-1,-1-1,0 0,18-9,-13 5,0 1,0 1,1 1,36-7,-45 11,0 1,-1-2,1 1,-1-1,0-1,0 0,0 0,-1 0,16-12,-5 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6.50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2219.38672"/>
      <inkml:brushProperty name="anchorY" value="-30642.06445"/>
      <inkml:brushProperty name="scaleFactor" value="0.5"/>
    </inkml:brush>
  </inkml:definitions>
  <inkml:trace contextRef="#ctx0" brushRef="#br0">1 6,'0'0,"0"-4,5 3,5 6,5 11,5 11,7 13,13 24,11 15,10 11,8 14,4 9,-2-8,-4-12,-4-12,-10-12,-9-19,-8-11,-10-10,-9-9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7.1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237.91016"/>
      <inkml:brushProperty name="anchorY" value="-32930.91797"/>
      <inkml:brushProperty name="scaleFactor" value="0.5"/>
    </inkml:brush>
  </inkml:definitions>
  <inkml:trace contextRef="#ctx0" brushRef="#br0">1 1,'0'0,"0"4,5 2,0 4,5-1,-1 9,5-1,2 7,8 2,-2 7,7 6,5 9,6 4,4-3,-1 5,-4 1,2-1,-4-1,1 0,-7-6,-2-6,-3-11,-2-5,-5-7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8.8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6086.97656"/>
      <inkml:brushProperty name="anchorY" value="-34966.04297"/>
      <inkml:brushProperty name="scaleFactor" value="0.5"/>
    </inkml:brush>
  </inkml:definitions>
  <inkml:trace contextRef="#ctx0" brushRef="#br0">889 1417,'0'0,"4"0,12 5,5 10,13 11,19 19,5 7,14 16,0 1,2-1,-3-3,-11-10,-4-3,-10-9,-12-6,-16-10,-16-9,-2-18,-1 0,1 0,0 1,-1-1,1 0,-1 0,1 1,-1-1,1 0,-1 0,1 0,-1 0,1 0,0 1,-1-1,0 0,1 0,-1 0,1 0,-1 0,1-1,-1 1,1 0,0 0,-1 0,1 0,-1-1,0 1,-27-11,-11-13,-12-11,-20-13,-22-10,-16-18,-11-11,-2-9,-13-10,4-2,0-2,12-3,6 2,16 1,20-2,60 83,-20-47,-2-27,15 7,11 2,14 5,14 9,12 10,6 12,7 11,5 5,-3 11,3 10,6 8,-4 6,1 5,1 2,0 2,0 5,0 5,-4 4,0 5,-10 2,1 2,-4 1,-7 0,-3 0,-5 5,-6 5,-5 0,-2 3,-3 9,-2 8,0 7,-5 6,0-1,-5 2,1 6,-3-3,-4-9,3-10,-3-11,3-8,-1-10,2-9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39.8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4659.74609"/>
      <inkml:brushProperty name="anchorY" value="-33364.49609"/>
      <inkml:brushProperty name="scaleFactor" value="0.5"/>
    </inkml:brush>
  </inkml:definitions>
  <inkml:trace contextRef="#ctx0" brushRef="#br0">1 687,'0'0,"0"-4,0-7,5-4,5-4,5-9,10-7,8-6,11-14,12-5,13-11,7-4,-2 2,2 3,-6 17,-5 14,-10 15,-5 11,-45 13,0 0,0 0,-1 0,1 1,0-1,-1 1,6 2,-6-2,0 1,0-1,0 1,0 0,0 1,0-1,4 5,19 26,-10 9,-7 11,-5 9,-4 1,-1 0,-2-3,0-8,1-7,-5-13,0-6,5-8,2-12,6-6,5-8,6-11,3-6,3-3,1-1,1-6,0 6,0 2,-5 1,0 2,-1 4,-4 1,-4 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0.3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7049.89063"/>
      <inkml:brushProperty name="anchorY" value="-34225.21875"/>
      <inkml:brushProperty name="scaleFactor" value="0.5"/>
    </inkml:brush>
  </inkml:definitions>
  <inkml:trace contextRef="#ctx0" brushRef="#br0">1 876,'0'0,"0"-4,5-7,5-4,5-5,5-7,2-8,13-6,1-10,5-3,-1-2,3 1,1-5,-3 6,1 2,-3 2,2 0,-9 6,2 0,-7 4,-3 5,-1 9,-6 2,1 8,-5 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0.84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58981.94531"/>
      <inkml:brushProperty name="anchorY" value="-34619.83984"/>
      <inkml:brushProperty name="scaleFactor" value="0.5"/>
    </inkml:brush>
  </inkml:definitions>
  <inkml:trace contextRef="#ctx0" brushRef="#br0">0 694,'0'0,"0"-5,5-1,5-9,11 0,4-8,3-3,11-7,5-10,4-5,13-9,2-2,-1 5,9-3,-2 6,-9 7,-4 1,-8 5,-3 4,-6 9,-10 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4.41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1074.83984"/>
      <inkml:brushProperty name="anchorY" value="-35196.42578"/>
      <inkml:brushProperty name="scaleFactor" value="0.5"/>
    </inkml:brush>
  </inkml:definitions>
  <inkml:trace contextRef="#ctx0" brushRef="#br0">0 1153,'0'0,"0"-13,10-34,16-20,5-22,13-7,11-12,-2 8,11 1,0 5,4 11,-3 0,-3 14,-8 7,-8 11,-9 9,-5 13,-4 10,-26 20,-1-2,1 1,-1-1,1 1,-1 0,1-1,0 1,-1 0,1 0,0 0,-1 1,1-1,2 1,-3-1,0 1,1 0,-1 0,1 0,-1-1,1 1,-1 1,0-1,0 0,1 0,-1 0,0 1,1 1,11 27,0 10,-3 8,-3 13,-3 13,-2 20,-1 9,-6 5,-5-4,-6-5,1-13,-3-15,-2-17,3-11,4-10,4-16,9-8,12-7,8-9,5-2,13 1,5-4,11 1,8 3,1-4,-6 3,-7-3,-8 2,-8 1,-9 9,-9 11,-6 8,-11 10,-9 3,-11 11,-5 10,-13 8,-2 7,-9 5,2-3,-6-3,9-10,6-15,11-3,-1-12,2-8,7-8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4.97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3127.18359"/>
      <inkml:brushProperty name="anchorY" value="-37020.77734"/>
      <inkml:brushProperty name="scaleFactor" value="0.5"/>
    </inkml:brush>
  </inkml:definitions>
  <inkml:trace contextRef="#ctx0" brushRef="#br0">0 667,'0'0,"4"0,7 0,4 0,10-5,8-10,12-11,10-9,9-7,12-10,-2 1,-2 0,-6-1,-5 6,-5 0,-7 6,-8 4,-7 4,1 9,-8 2,-2 5,-7 1,-1 4,-4-2,0-2,3 2,-3 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5.9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5355.03125"/>
      <inkml:brushProperty name="anchorY" value="-37624.75781"/>
      <inkml:brushProperty name="scaleFactor" value="0.5"/>
    </inkml:brush>
  </inkml:definitions>
  <inkml:trace contextRef="#ctx0" brushRef="#br0">1 560,'0'0,"4"-5,2-6,4-9,4-10,5-13,8-6,1-5,13-1,-1 0,-1 6,3 2,1 5,-3 5,-3 10,-4 8,-2 8,-4 5,-6 10,-1 6,-5 7,-5 5,-4 7,-3 2,-2 5,-1 10,-1 5,0 6,0 7,-4 0,-1 4,0 1,-3-7,-4-9,0-4,3-7,-3-6,-2-10,7-9,3-12,7-5,8-9,6-6,4-5,4-4,1-1,2-1,-1 5,1-5,-1-1,0 6,-6-1,1 6,-1 4,-4 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6.79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7381.70313"/>
      <inkml:brushProperty name="anchorY" value="-38921.94531"/>
      <inkml:brushProperty name="scaleFactor" value="0.5"/>
    </inkml:brush>
  </inkml:definitions>
  <inkml:trace contextRef="#ctx0" brushRef="#br0">0 602,'0'0,"5"-4,6-12,-1-5,9-8,4-8,2-1,7-9,5-8,1 3,3-1,-2 0,2 7,-3 1,-3 9,-8 6,-4 8,-1 8,0 11,-5 10,-5 7,-4 7,-3 3,-3 2,-2 6,-1 0,1 5,-1 4,-5 8,0 4,-9 1,0 1,-3-6,-3-2,4 0,-2-5,-1-4,4-5,4-4,-1-7,8-11,7-7,9-10,10-7,1-5,7-5,1-2,1 4,4-6,-1 6,-2 4,-1 0,-2-1,-2 4,-1 4,0 2,-6-1,-6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5.2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83,'0'-1,"0"-1,0 0,1 0,-1 1,1-1,-1 0,1 1,0-1,0 1,0-1,0 1,0-1,0 1,0 0,0-1,0 1,1 0,-1 0,0 0,1 0,-1 0,1 0,-1 0,3 0,46-16,-29 12,0-2,1 1,28-4,-42 8,0 1,0 1,0-1,0 1,1 1,-1 0,0 0,0 0,12 4,-18-3,1 0,-1-1,1 1,-1 0,1 1,-1-1,0 0,0 0,0 1,0 0,-1-1,1 1,-1 0,1-1,-1 1,0 0,0 0,0 0,-1 0,1 0,-1 1,1-1,-1 0,-1 6,1 5,-1 0,0 0,-1 1,-4 13,-16 54,-3-2,-55 121,76-195,1-1,-1 1,0 0,0-1,-1 0,1 0,-1 0,-1-1,1 0,-11 7,-26 24,42-35,1 1,-1-1,1 1,-1-1,0 0,1 0,-1 1,1-1,-1 0,1 0,-1 0,1 0,-1 1,1-1,-1 0,1 0,-1 0,1 0,0 0,-1 0,1 0,-1 0,1-1,-1 1,1 0,-1 0,1 0,-1 0,1-1,-1 1,0 0,2-1,25-5,72-29,150-44,-185 58,-47 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7.3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9418.53125"/>
      <inkml:brushProperty name="anchorY" value="-40104.28906"/>
      <inkml:brushProperty name="scaleFactor" value="0.5"/>
    </inkml:brush>
  </inkml:definitions>
  <inkml:trace contextRef="#ctx0" brushRef="#br0">1 0,'0'0,"4"0,12 0,5 0,4 5,-3 6,0 9,6 10,0 3,0 6,1 4,-2 3,0 3,-6 1,-5-4,-6-5,0-5,-2-4,-2-4,-3-2,-1-6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49.90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1041.92969"/>
      <inkml:brushProperty name="anchorY" value="-41928.57422"/>
      <inkml:brushProperty name="scaleFactor" value="0.5"/>
    </inkml:brush>
  </inkml:definitions>
  <inkml:trace contextRef="#ctx0" brushRef="#br0">0 801,'0'0,"0"4,5 7,6 4,4 5,4 3,9 11,7 7,6 6,5 8,12 7,3 1,1 3,-2-1,-2-9,-8 2,-2-7,-11-7,-6-12,-10-6,-7-3,-6-1,-10-6,-7-4,-3-10,-4-3,-3-8,-3-5,-1-10,-7-8,-1-3,-4-6,-11-7,2-9,-8-12,-1-6,3-4,2-5,4-1,11 0,10 8,9 2,7-3,4 5,4 1,10-6,6 5,6 0,7 9,-3 6,5 10,-6 7,0 8,-7 3,0 9,-1 7,-3 11,-4 9,1 9,-2 5,2 3,3 8,-2 1,2 10,-2 5,-3 8,-3 2,-3 0,-1-5,-3 3,0-1,0-6,-6-6,0-1,-10-4,-4 1,-3-3,2-2,-1-8,5-7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0.7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2661.70313"/>
      <inkml:brushProperty name="anchorY" value="-43260.51953"/>
      <inkml:brushProperty name="scaleFactor" value="0.5"/>
    </inkml:brush>
  </inkml:definitions>
  <inkml:trace contextRef="#ctx0" brushRef="#br0">0 154,'0'0,"5"0,6-5,-1-5,4-1,4-3,2 2,8-3,6-8,1 3,5 3,4 5,-3 4,-3 3,-4 3,-8 7,-3 0,-2 6,-5 14,-5 5,-4 2,-3 11,-2 4,-2 8,-1 7,-5 6,-5-1,0-3,1-8,-2-4,-4-13,3-6,7-11,8-8,9-7,6-4,-1 2,4 4,-4 5,-4 4,-3 3,-4 3,-3 6,-1 6,-11 5,-2 0,-9 7,-3 2,-8 2,-2 1,-4 0,1-11,2-6,7-6,4-8,6-2,6-7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1.2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113.39844"/>
      <inkml:brushProperty name="anchorY" value="-45775.05859"/>
      <inkml:brushProperty name="scaleFactor" value="0.5"/>
    </inkml:brush>
  </inkml:definitions>
  <inkml:trace contextRef="#ctx0" brushRef="#br0">1 724,'0'0,"4"-4,12-7,5-5,8-8,8-4,6-12,15-5,7-10,2-2,3-6,-3 6,-3 1,0 3,-2 2,-9 1,-3 10,-12 6,-6 10,-10 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1.72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6246.0625"/>
      <inkml:brushProperty name="anchorY" value="-46321.14844"/>
      <inkml:brushProperty name="scaleFactor" value="0.5"/>
    </inkml:brush>
  </inkml:definitions>
  <inkml:trace contextRef="#ctx0" brushRef="#br0">1 552,'0'0,"0"-4,5-7,5 1,0-5,10-2,3-9,2-2,7-1,6-5,4 0,4-4,-2 2,1-4,-4 4,-4-4,-4 3,2 3,-3 2,-1 3,-7 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3.3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8088.90625"/>
      <inkml:brushProperty name="anchorY" value="-47039.18359"/>
      <inkml:brushProperty name="scaleFactor" value="0.5"/>
    </inkml:brush>
  </inkml:definitions>
  <inkml:trace contextRef="#ctx0" brushRef="#br0">231 0,'0'0,"-5"0,-6 5,-4 10,-5 11,-2 13,2 19,-5 19,4 19,-1 18,0 5,4 2,5-4,4-9,4-10,3-13,1-17,12-10,5-12,10-9,9-12,7-4,4-7,4-5,16-4,7-14,-1-6,-2-6,-6 1,-9-1,-9 3,-8 5,-12 0,-9-2,-18 14,1 0,1 0,-1 0,0 1,1-1,-1 0,0 0,0 0,0 0,0 0,0 1,0-1,0 0,0 0,0 0,-1 0,1 1,0-1,-1-1,-5-18,-8-2,-6-2,-3-6,-3 4,0 1,-1 5,6 1,-1 0,2 3,-2 5,5 9,-1 8,-1 2,-2 11,5 4,-2 3,-2 2,5 0,-2-6,3 0,5-6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3.93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9468.90625"/>
      <inkml:brushProperty name="anchorY" value="-49471.32422"/>
      <inkml:brushProperty name="scaleFactor" value="0.5"/>
    </inkml:brush>
  </inkml:definitions>
  <inkml:trace contextRef="#ctx0" brushRef="#br0">0 715,'0'0,"0"-4,0-7,10-9,6-5,9-8,4-11,12-5,5-9,4-6,3 4,-5 3,-1 2,-4 7,-6 2,-4 6,-9 5,-2 9,-7 3,-5 12,-4 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4.8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1293.42188"/>
      <inkml:brushProperty name="anchorY" value="-50026.37109"/>
      <inkml:brushProperty name="scaleFactor" value="0.5"/>
    </inkml:brush>
  </inkml:definitions>
  <inkml:trace contextRef="#ctx0" brushRef="#br0">0 181,'0'0,"0"-4,0-7,5 1,5 0,6-2,8-3,9-4,7 3,5-2,4-2,7 4,1 4,0 3,-6 4,-7 3,-1 1,-11 11,2 6,-9 6,-7 7,-6 3,-6 5,-3-1,-3-1,0 2,-7 9,-4 2,-6 3,-3 2,-4 4,-1-4,0-1,3-7,1-5,1-6,3-4,5-13,9-12,9-11,7-10,11-5,4-4,8-7,10-6,-1 0,-2-3,1 2,-4-2,1 8,-9 3,-3 4,-3 1,-6 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5.8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3471.67969"/>
      <inkml:brushProperty name="anchorY" value="-51470.70703"/>
      <inkml:brushProperty name="scaleFactor" value="0.5"/>
    </inkml:brush>
  </inkml:definitions>
  <inkml:trace contextRef="#ctx0" brushRef="#br0">0 433,'0'0,"4"-9,12-13,5-13,3-10,8-5,6-4,0 5,-1 5,-3 1,-3 10,-3 9,-1 8,-1 8,-1 9,-5 9,-1 7,-4 4,-5 4,-4 1,3 0,-2 1,-2 0,4 4,-2 0,-1-1,-1 0,-2-2,-6-1,-2 0,0 3,-9 6,0-1,-3 4,-3 3,-3-1,5-4,-2-8,5-3,9-14,9-5,3-10,2-9,4 0,-2-5,4 2,-2 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7.1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5148.57813"/>
      <inkml:brushProperty name="anchorY" value="-52956.57422"/>
      <inkml:brushProperty name="scaleFactor" value="0.5"/>
    </inkml:brush>
  </inkml:definitions>
  <inkml:trace contextRef="#ctx0" brushRef="#br0">0 899,'0'0,"4"4,7 7,5 10,8 8,9 9,12 17,10 8,14 14,-3 3,3-2,-4-5,-8-7,1-6,-8-4,-12-9,-11-7,-11-16,-17-24,2 0,-1 0,0 1,0-1,0 0,0 0,1 0,-1 1,0-1,0 0,0 0,0 0,0 1,0-1,0 0,0 0,0 1,0-1,1 0,-1 0,0 1,-1-1,1 0,0 0,0 1,0-1,0 0,0 0,0 0,0 1,0-1,0 0,0 0,0 1,-1-1,1 0,0 0,0 0,0 0,0 1,-1-1,1 0,0 0,-13-4,-8-10,-9-8,-9-8,-5-13,-9-6,-2-8,-2-8,1-4,1-5,-3-6,10-2,2 0,12 1,9-3,10-5,7-8,5 1,8-2,11 4,12-1,3 10,8 14,-6 14,3 13,-7 9,-2 12,-8 14,-5 11,-6 16,-4 7,-3 4,-1 1,-1 11,0 4,0-1,-5 7,0-5,0 7,-3-5,-4-4,0-1,3-5,-3-4,-2-3,-3-3,-3-2,3-5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6.9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0,'8'1,"-1"0,1 0,0 1,-1 0,1 0,-1 0,1 1,-1 1,0-1,8 6,68 52,-44-31,113 80,269 204,-412-307,-1 0,0 0,0 1,0-1,-1 2,7 8,-15-17,1 0,0 0,0 0,0 0,0 0,0 0,0 0,-1 0,1 0,0 0,0 0,0 0,0 0,0 0,0 0,-1 0,1 0,0 0,0 0,0 0,0 0,0 0,0 0,-1 0,1 1,0-1,0 0,0 0,0 0,0 0,0 0,0 0,0 0,-1 0,1 0,0 1,0-1,0 0,0 0,0 0,0 0,0 0,0 0,0 1,0-1,0 0,0 0,0 0,0 0,0 0,0 1,0-1,0 0,0 0,0 0,0 0,0 0,0 0,0 1,0-1,1 0,-1 0,0 0,0 0,0 0,0 0,0 0,0 1,-18-7,-21-13,-186-120,-6-2,227 138,0 1,0 0,0 0,-1 1,1-1,-1 1,1 0,-1 0,1 1,-1-1,1 1,-8 0,9 1,1 0,-1 0,1 0,0 0,-1 0,1 1,0-1,0 1,0-1,0 1,0 0,0 0,0 0,0 0,1 0,-1 0,1 0,0 1,-1-1,1 0,0 1,-1 4,-10 27,8-19,-2 0,1-1,-2 1,0-1,0-1,-2 1,-16 20,5-8,2 1,0 1,2 1,1 0,1 1,-10 33,-6 8,3 3,18-45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4:58.9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6599.32813"/>
      <inkml:brushProperty name="anchorY" value="-54025.30078"/>
      <inkml:brushProperty name="scaleFactor" value="0.5"/>
    </inkml:brush>
  </inkml:definitions>
  <inkml:trace contextRef="#ctx0" brushRef="#br0">1 0,'0'0,"4"0,7 10,4 1,-1 9,9-1,2 7,1 2,2 1,-1 5,5-1,-1-1,5-1,0-3,-3-5,-2-7,-1-6,-3-5,-5-8,-7-6,-1-8,2-3,-4-4,3 3,1 5,4 5,1 4,-3 8,1 4,-4 5,-4 5,2 0,1-3,-2 2,-2 2,-8-2,-3-4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03.1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88562.53906"/>
      <inkml:brushProperty name="anchorY" value="-55634.41016"/>
      <inkml:brushProperty name="scaleFactor" value="0.5"/>
    </inkml:brush>
  </inkml:definitions>
  <inkml:trace contextRef="#ctx0" brushRef="#br0">1 384,'0'0,"0"-4,5-2,0-5,5 2,4-4,10-8,7-4,3-2,6-6,8 0,-2-5,3 2,-5-4,-5 8,-4 3,-10 12,-7 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03.61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0299.78906"/>
      <inkml:brushProperty name="anchorY" value="-56520.76953"/>
      <inkml:brushProperty name="scaleFactor" value="0.5"/>
    </inkml:brush>
  </inkml:definitions>
  <inkml:trace contextRef="#ctx0" brushRef="#br0">0 438,'0'0,"0"-4,0-7,5 0,1-3,4-4,4 3,5-2,3-2,6-7,8-7,5-1,14-10,9-4,-3 2,-1 4,1 10,-11 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08.29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2101.20313"/>
      <inkml:brushProperty name="anchorY" value="-57353.89063"/>
      <inkml:brushProperty name="scaleFactor" value="0.5"/>
    </inkml:brush>
  </inkml:definitions>
  <inkml:trace contextRef="#ctx0" brushRef="#br0">70 586,'0'0,"-4"0,-7 0,1-5,-5 0,3-5,1-5,4-3,7-8,3-3,6-1,6-11,4-3,8-4,12-13,12 4,10-1,3 8,-1 12,-2 11,-4 11,-1 8,-9 10,0 14,-7 11,0 16,-8 6,-4 5,-8 2,-1-1,-6 0,-4-7,-4 0,-3-7,-6 0,-6 2,-6-5,0 3,-7 2,-2-4,3-2,0-9,4 2,11-13,9-5,14-7,7-3,4-2,3-2,-1 1,0-1,-1 11,-5 10,-7 7,-6 7,-4 13,-4 9,-7 3,-6 2,-5 4,-5 3,-8 3,4-8,-6-8,5-5,1-7,1-6,5-4,6-15,4-12,4-6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08.8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3946.94531"/>
      <inkml:brushProperty name="anchorY" value="-59706.35156"/>
      <inkml:brushProperty name="scaleFactor" value="0.5"/>
    </inkml:brush>
  </inkml:definitions>
  <inkml:trace contextRef="#ctx0" brushRef="#br0">327 1,'0'0,"0"4,0 7,0 10,-5 3,0 9,0 11,0 10,-8 9,1 12,-10 14,-2 8,-3 4,0 4,-6-5,6-6,0-6,2-5,6-13,4-14,2-12,2-9,4-6,3-8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09.8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2350.67188"/>
      <inkml:brushProperty name="anchorY" value="-59777.02344"/>
      <inkml:brushProperty name="scaleFactor" value="0.5"/>
    </inkml:brush>
  </inkml:definitions>
  <inkml:trace contextRef="#ctx0" brushRef="#br0">1 128,'0'0,"4"-4,7-7,5-4,-2-5,4 2,1 4,3-1,6 3,1 4,1 2,0 3,3 2,5 0,4 2,-2-1,-2 1,-3-1,-9 6,-8 4,-2 5,-5 10,-3 3,-4 6,-3 1,0 0,-2-3,1-2,-1-2,-5-1,1-11,4-7,7-9,6-9,6-8,8-9,4-4,0-1,1 0,4 1,-2 1,-1 7,-1 1,-3 0,-6 1,-1 3,-6 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10.76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4509.11719"/>
      <inkml:brushProperty name="anchorY" value="-60933.76172"/>
      <inkml:brushProperty name="scaleFactor" value="0.5"/>
    </inkml:brush>
  </inkml:definitions>
  <inkml:trace contextRef="#ctx0" brushRef="#br0">1 52,'0'0,"0"-4,5-2,0-4,5 0,4 2,5 2,2 2,3 1,1 2,1 1,-5 5,-1 6,-4 4,-5 5,-3 3,-5 2,-1 1,-2 5,-6-5,0 0,0 4,-4 0,1-1,-3 5,-4-1,7-6,3-12,8-12,7-11,7-8,4-6,4-4,6-1,2 0,0 0,-1-5,-2 5,-2 6,-5 2,-1 5,-6-1,-5 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13.17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5762.48438"/>
      <inkml:brushProperty name="anchorY" value="-53895.9375"/>
      <inkml:brushProperty name="scaleFactor" value="0.5"/>
    </inkml:brush>
  </inkml:definitions>
  <inkml:trace contextRef="#ctx0" brushRef="#br0">0 11,'0'0,"0"-4,0-2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4.0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321 1,'-6'0,"0"1,0 0,0 0,0 1,0-1,0 1,1 1,-1-1,1 1,0 0,-1 0,1 0,0 1,1 0,-1 0,1 0,0 1,0-1,-6 9,-4 8,1 0,1 1,-13 31,-5 21,4 1,2 2,4 0,4 1,3 1,3 0,4 1,5 98,2-156,0 0,2 0,0 0,2 0,13 38,-15-53,0 1,1-1,-1 0,2 0,-1 0,1 0,0-1,0 0,1 0,0 0,0-1,0 0,1 0,0-1,0 1,0-1,0-1,14 6,-7-6,0-1,0 0,0 0,0-1,1-1,-1-1,0 0,0 0,0-2,0 0,0 0,-1-1,1-1,-1 0,0-1,-1 0,13-9,-4 2,-2 0,0-1,0-1,-1 0,-1-2,-1 0,0-1,-2 0,20-31,-26 34,0 0,-1-1,-1 0,0 0,-1-1,-1 0,-1 1,0-1,-1-1,0-23,-4 16,0 1,-1 0,-2-1,0 1,-2 1,-13-35,-13-11,-3 3,-3 1,-74-97,-38-23,138 166,5 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4.3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7.6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0,'4'0,"6"5,6 1,5 8,7 7,0 4,-2 2,0 1,0 0,-4 0,-2-5,-5-2,1-4,-3-6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4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0 791,'1'-5,"1"0,-1 1,0-1,1 1,0-1,0 1,1 0,-1 0,1 0,0 0,0 0,0 0,0 1,1-1,6-4,1-3,86-81,4 3,3 5,5 5,2 5,128-64,-176 107,2 1,93-26,-128 47,0 1,1 2,0 1,0 1,1 2,-1 1,59 6,-72-2,0 1,0 1,0 1,-1 0,0 1,0 1,-1 1,0 0,23 17,-17-7,-1 0,0 1,-2 0,0 2,23 36,1 15,-3 2,-3 1,28 90,24 72,156 366,20-120,-232-432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5.5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1 642,'5'-1,"1"-1,0-1,-1 1,1-1,-1 0,0 0,0 0,0-1,-1 0,1 0,6-8,8-4,206-148,312-171,-407 267,-102 54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9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 0,'-1'0,"0"1,0-1,1 0,-1 0,0 1,1-1,-1 0,0 1,1-1,-1 0,0 1,1-1,-1 1,1-1,-1 1,1 0,-1-1,1 1,0-1,-1 1,1 0,0-1,-1 1,1 0,0 0,0-1,-1 2,-3 25,3-23,-1 29,2 0,1 0,1 0,2 0,1-1,1 1,2-1,1-1,2 1,1-2,2 1,0-2,2 0,39 53,-32-53,0 0,1-2,2 0,1-2,1-1,1-2,1 0,1-2,0-1,2-2,0-1,1-2,42 13,-47-19,0-2,0 0,1-2,0-1,0-2,59-4,-79 2,-1 0,1-1,-1-1,1 1,-1-1,0-1,0 0,0 0,-1 0,1-1,-1-1,0 1,0-2,-1 1,0-1,0 0,-1 0,0 0,0-1,0 0,-1-1,0 1,-1-1,7-18,-6 9,0-1,-2 0,0 0,-1 0,-1 0,0 0,-2 0,0 0,-1 0,-1 0,-1 0,-1 0,0 1,-1 0,-12-24,1 9,0 2,-2 0,-2 1,-1 1,0 0,-3 2,-32-29,47 48,1 0,-1 0,-1 1,1 0,-1 1,-1 0,1 1,-1 0,0 1,0 0,0 1,0 1,-1 0,1 0,-1 1,0 1,1 0,-25 3,16-1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9.9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0.5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102 0,'-10'25,"1"0,2 0,0 1,-3 29,-1 0,-8 52,4 0,5 1,7 180,4-245,3 1,2-1,1 0,2-1,2 0,2 0,2-1,23 45,-23-59,1 0,1-1,1 0,1-2,2 0,0-1,2-1,0-1,1-2,1 0,1-1,29 14,-19-15,1-1,1-3,0-1,1-1,0-3,1-1,0-2,0-1,0-2,0-2,0-2,0-2,78-17,-106 19,-1-2,0 0,0 0,0 0,-1-2,0 1,0-1,0-1,-1 0,15-13,-21 16,1 0,-1 0,0 0,0 0,-1-1,1 0,-1 1,0-1,-1 0,1 0,-1 0,0 0,0 0,0 0,0 0,-1-1,0 1,0 0,-1 0,0 0,0 0,0-1,0 1,-1 0,1 1,-4-7,-5-9,0 0,-2 1,0 1,-26-31,-68-63,95 101,-18-18,-1 2,-2 1,-1 2,0 1,-72-36,70 43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1.6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1 678,'1'-4,"0"0,0 0,1 0,0 1,0-1,0 0,0 1,1 0,-1-1,1 1,0 0,-1 0,2 1,5-6,2-2,58-51,2 2,3 3,3 4,83-44,-9 19,205-74,-342 145,14-5,0 1,1 1,0 1,48-6,-69 14,-1-1,0 1,1 0,-1 1,1 0,-1 0,0 0,0 1,1 0,-1 1,-1-1,1 1,0 1,-1-1,1 1,-1 0,0 1,0-1,-1 1,1 0,-1 1,-1-1,1 1,4 7,7 13,-2 1,-1 1,19 57,18 100,-29-100,64 230,14-3,14-6,177 340,60-38,-289-521,3-2,4-3,3-3,128 109,-127-133,-40-31,53 49,-81-69,-1 0,1 0,-1 0,0 0,0 1,-1 0,1-1,-1 1,0 0,0 0,-1 0,1 0,-1 0,0 1,0 8,-1-5,-1-1,0 0,-1 0,1 0,-2 0,1 0,-1 0,0 0,-5 9,-10 11,-1-1,-1 0,-1-1,-25 24,33-37,-65 64,-4-3,-3-3,-3-5,-3-3,-2-5,-125 58,22-27,-3-9,-258 67,395-129,29-7,1-2,-2-1,1-1,-68 4,73-14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17.1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775 904,'1'5,"0"1,0-1,0 0,1 0,0 0,0-1,0 1,5 7,5 13,152 511,-134-419,451 1764,-402-1559,-86-347,-1 0,-1 0,-23-44,-54-82,64 113,-42-69,-550-952,69-37,544 1092,-118-300,106 262,1 0,3-1,2-1,1 1,0-62,8 81,1 0,1 0,0 0,2 0,1 1,1 0,1 0,1 1,1 0,1 0,27-36,-5 15,1 2,2 1,2 2,52-41,-82 72,0 0,1 1,0 0,0 0,0 1,0 0,1 1,0 0,0 1,12-3,-14 5,-1 1,1-1,0 1,-1 1,1 0,-1 0,1 1,-1 0,0 0,0 1,0 0,0 1,0-1,9 7,50 34,-1 3,-3 3,-2 3,-2 2,102 125,-144-156,-2 0,0 1,-1 0,-2 1,0 1,-2 0,-1 0,-1 1,-2 0,-1 1,0-1,-3 1,0 0,-2 0,-1 0,-1-1,-1 1,-2 0,-1-1,-1 0,-2 0,0-1,-2 0,-1-1,-1 0,-32 47,6-27,-2-2,-60 50,51-49,-63 72,97-96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17.5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1 164,'429'13,"-58"-1,-31-14,399-53,-607 39,35-4,256-63,-380 70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18.1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0 234,'811'-63,"-559"35,75-2,190-23,-487 49,-6 2,0 0,0-3,-1 0,1-1,43-17,-48 11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19.2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993 1,'-14'2,"1"1,0 0,0 1,1 0,-1 1,1 0,0 1,0 1,-20 14,-102 75,-190 176,207-169,65-58,-14 11,-59 67,121-119,1 1,0-1,0 1,1 0,0 0,-1 0,2 0,-1 1,0-1,1 1,0-1,1 1,-1-1,1 1,0-1,0 1,2 7,2 12,1 1,13 37,-6-24,454 1439,-243-805,36 215,-108-355,193 777,-188-690,48 418,-203-1036,0 8,0 0,1 0,0 0,1 0,0-1,6 12,-8-20,0 1,0 0,0-1,0 1,1-1,-1 0,1 1,-1-1,1 0,-1 0,1 0,0 0,-1 0,1 0,0-1,0 1,0 0,0-1,0 0,0 1,0-1,-1 0,1 0,0 0,0 0,0 0,0-1,0 1,0 0,0-1,0 0,0 1,-1-1,1 0,0 0,0 0,1-2,149-83,12-7,320-113,-449 189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46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48,'6'-4,"1"0,0 0,1 0,-1 1,1 1,-1-1,1 1,0 0,16-1,8-3,-13 2,0 1,1 1,0 1,-1 1,1 0,-1 2,1 0,-1 1,0 1,28 9,-19-4,-1 2,0 1,0 1,-2 1,1 2,29 23,-19-11,-1 3,-1 0,-1 3,30 39,-52-58,0 1,-1 1,-1 0,0 0,-2 1,0 0,0 1,-2-1,0 1,-2 0,0 0,1 29,-4-40,0 1,0-1,0 1,-2-1,1 1,-1-1,0 0,0 1,-1-1,0 0,-1 0,0-1,0 1,0-1,-1 0,0 0,-1 0,0-1,0 0,0 0,0 0,-1-1,0 0,0 0,-16 7,-8 8,1 1,1 2,0 1,-48 54,223-107,-73 14,0 4,146-5,50-6,-214 28,-34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8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1 284,'0'-5,"0"-5,4-2,6-2,2-5,3 3,-2-2,3 2,2 1,2 1,3 0,2-3,-4-3,4-2,2-2,1 3,0 5,-5 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1.5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242 0,'-1'4,"0"-1,-1 1,1 0,-1-1,1 0,-1 1,0-1,0 0,-4 4,-5 10,-25 59,3 1,3 2,4 1,3 2,4 0,-17 168,31-170,3 1,4-1,3 1,4-1,3 0,3-1,35 102,-41-155,0-2,2 1,1-1,0-1,18 24,-23-38,1 0,0 0,0 0,1-1,0 0,0-1,0 0,1-1,1 0,-1 0,1-1,0 0,17 4,-1-3,1-1,0-2,-1-1,2-1,-1-1,0-1,-1-2,1-1,0-1,32-11,14-7,-2-4,99-51,-147 66,0-1,-2-1,1 0,-2-2,0-1,-1-1,28-30,-37 33,0 0,-1-1,0 0,-1 0,-1-1,-1 0,0 0,-1-1,-1 0,-1 0,4-29,-7 19,0 1,-1-1,-2 0,-1 1,-1 0,-2 0,0 0,-2 1,-1-1,-1 2,-1-1,-1 2,-1 0,-1 0,-19-23,9 16,0 2,-2 1,-1 1,-1 1,-2 1,0 2,-2 1,0 1,-1 2,-49-20,70 34,-38-14,1-2,2-2,0-2,1-2,-44-35,73 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1.9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2.8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0 398,'4'-5,"0"1,-1-1,1 1,1 0,-1 0,1 0,0 1,0-1,0 1,0 0,9-3,13-10,89-59,136-66,-209 120,2 2,0 2,2 2,-1 2,2 2,86-8,-127 18,0 1,0 0,0 0,0 0,0 1,0 0,0 1,0 0,0 0,0 0,9 5,-12-4,0 0,0 0,-1 0,1 0,-1 1,0-1,0 1,0 0,-1-1,1 2,-1-1,0 0,0 0,0 1,-1-1,1 1,-1-1,1 9,3 30,-1 1,-2-1,-2 1,-9 63,-43 170,-20-41,72-235,-1 0,1 0,0 0,-1 0,1 0,0 0,0 1,0-1,0 0,0 0,0 0,0 1,0-1,0 0,1 0,-1 0,1 0,-1 0,0 0,1 0,0 1,-1-1,1-1,0 1,1 2,-1-2,1 0,0-1,0 1,-1 0,1-1,0 1,0-1,0 1,0-1,0 0,0 0,0 0,0 0,2 0,12-2,0-1,0-1,18-7,-16 6,31-9,0 3,1 2,80-4,-114 12,-1 1,1 1,-1 0,1 0,-1 2,0 0,0 1,0 0,0 1,-1 1,0 0,0 1,-1 1,1 0,-2 1,13 10,-17-10,-1-1,-1 1,0 1,0-1,-1 1,0 0,-1 0,0 0,-1 1,0 0,0-1,-1 1,-1 0,0 0,0 17,-1 11,-2-1,-2 0,-10 42,6-45,-2 0,-2-1,-1 0,-2-1,-1 0,-1-1,-2-1,-1-1,-44 50,-15 5,-152 126,175-171,35-30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7.1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98 279,'-2'0,"-6"-1,1 1,-1 1,0-1,1 1,0 0,-10 4,15-5,0 1,0 1,0-1,0 0,0 0,0 1,0-1,1 1,-1 0,0-1,1 1,0 0,-1 0,1 0,0 0,0 0,0 0,0 0,0 0,1 1,-1-1,0 0,1 0,0 1,0 2,-1 9,2 0,0-1,0 1,1 0,1 0,0-1,1 1,1-1,0 0,1-1,11 20,-6-13,0-1,2 0,0 0,2-1,-1-1,29 24,-34-33,1-1,0 1,0-2,0 1,1-1,-1-1,1 0,0-1,1 0,-1 0,0-1,1-1,0 0,-1 0,1-1,-1-1,1 0,-1 0,16-5,-10 1,1-1,-2 0,1-1,-1-1,0-1,0 0,-1-1,-1-1,1 0,-2-1,21-22,-2-2,-1-2,-2-1,28-51,-49 78,-1-1,-1 0,0 0,-1 0,-1-1,0 1,-1-1,0 0,-1 0,0-1,-1 1,-1 0,0 0,-1-1,-5-21,3 27,0 1,-1 0,0 0,-1 0,1 1,-2 0,1 0,-1 0,0 0,0 1,-1 0,-10-8,11 10,1 0,-1 0,0 1,0-1,0 1,-1 1,1-1,-1 1,1 0,-1 1,0-1,0 1,1 1,-1-1,0 1,-11 1,1 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7.4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11,'4'-5,"2"-1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28.3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0,'13'16,"-1"0,-1 1,0 0,-1 1,10 24,7 12,18 30,-12-20,3-1,83 109,-106-157,0 0,0-1,2 0,0-2,0 1,1-2,0 0,1-1,1 0,-1-2,2 0,-1-1,1-1,0 0,28 4,-27-8,1 0,-1-1,1-2,-1 0,1 0,-1-2,0-1,0-1,0 0,38-16,-42 13,0-1,-1-1,0 0,0-1,-1-1,0 0,-1-1,-1 0,0-1,-1 0,0-1,14-26,-15 21,-1 0,-1 0,0-1,-2 0,-1-1,0 1,-1-1,-2 0,0 0,-1 0,-3-32,-8 25,8 27,6 17,13 20,2 0,1-2,1 0,47 55,-48-64,27 33,3-3,68 58,124 84,-173-143,-63-48,0 0,0 0,-1 1,1-1,5 10,-2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3.1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59,'9'21,"0"2,-1-1,5 29,3 8,75 254,81 517,-164-758,-19-98,2 0,-9-49,1 6,-108-395,35-6,78 391,3 22,-2-75,11 130,0 0,0-1,0 1,0 0,0-1,1 1,-1 0,1-1,0 1,-1 0,1 0,0-1,0 1,0 0,1 0,-1 0,3-3,-2 4,-1 0,1 0,-1 0,1 0,0 1,0-1,-1 0,1 1,0-1,0 1,0 0,0 0,-1-1,1 1,0 1,0-1,3 0,8 3,-1 1,1 0,-1 1,0 0,14 8,-10-4,391 218,-78-38,-174-110,157 84,-289-148,-9-4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3.5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1 584,'0'-4,"0"-6,4-1,2-3,8-4,2-7,11-3,9-6,7-6,6 1,6-8,3-2,-1-3,0-1,-6 5,-4 1,-4 9,-11 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4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772 952,'0'-6,"3"-43,5 31,-8 17,1 1,-1 0,1-1,-1 1,1 0,-1 0,1 0,-1-1,1 1,0 0,-1 0,1 0,-1 0,1 0,-1 0,1 0,0 0,-1 0,1 1,-1-1,1 0,-1 0,1 0,-1 1,1-1,-1 0,1 0,-1 1,1-1,0 1,16 14,-1 0,0 1,-1 0,-1 2,-1-1,0 2,19 38,-4-10,324 577,157 241,-490-840,-1 0,-17-23,-10-11,-342-396,199 227,-775-953,837 1013,4-4,-114-217,195 328,-4-6,2-1,-1 1,-7-31,14 44,0 0,1 0,-1 0,1 0,0 0,0 0,0 0,0 0,1 0,-1 0,1 0,0 0,1 1,-1-1,0 0,1 0,0 1,0-1,0 1,0 0,1 0,4-6,6 0,-1 0,1 0,0 1,1 1,0 0,0 1,15-5,109-27,-130 36,35-7,1 1,0 2,0 1,0 3,1 2,54 7,-65-2,-1 1,0 2,0 1,-1 2,0 1,-1 1,0 2,51 34,-30-13,-1 3,-3 3,-1 1,-2 2,43 56,-59-64,-2 2,-2 0,-1 1,-3 2,-1 0,-2 1,22 78,-34-88,-1 0,-2 0,-1 0,-1 0,-2 0,-7 48,-48 192,53-264,-13 53,-3-1,-3-2,-48 96,60-127,10-27,0-1,0 0,0 1,0-1,0 0,1 0,-1 0,0 1,0-1,0 0,0 0,1 1,-1-1,0 0,0 0,1 0,-1 0,0 0,0 1,1-1,-1 0,0 0,0 0,1 0,-1 0,0 0,1 0,-1 0,0 0,0 0,1 0,-1 0,0 0,1 0,-1 0,0 0,0 0,1 0,-1-1,0 1,0 0,1 0,-1 0,0 0,1-1,50-32,-25 15,74-38,3 5,3 4,1 5,121-31,-213 68,-1 2,1-1,0 2,1 0,-1 1,0 0,22 3,-33-2,0 1,1 0,-1 0,0 0,0 1,0 0,0 0,0 0,-1 0,1 0,-1 1,1-1,-1 1,0 0,0 0,0 0,0 1,0-1,-1 1,0-1,0 1,0 0,0 0,0 0,-1 0,0 0,1 0,-2 1,1-1,0 6,2 21,-2 1,-1 0,-1 0,-2 0,-1-1,-1 1,-2-1,-1 0,-2-1,-1 0,-1-1,-31 55,7-26,-2-1,-2-3,-3-1,-2-2,-53 47,90-91,1-1,-1 0,0 0,-1-1,1 0,-1-1,0 0,0 0,0 0,-1-1,1-1,-1 0,0 0,0-1,1 0,-1-1,0 0,0 0,0-1,0 0,0-1,1 0,-11-4,-1-1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5.9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0,'1'26,"1"-1,1 0,1 0,12 40,42 94,-21-64,60 197,32 90,-118-364,-10-18,-1 0,0 0,0 0,0 0,1 1,-1-1,0 0,0 0,1 0,-1 0,0 0,0 0,1 0,-1 0,0 0,0 0,0 0,1 0,-1-1,0 1,0 0,1 0,-1 0,0 0,0 0,0 0,1 0,-1-1,0 1,0 0,0 0,0 0,1 0,-1-1,0 1,0 0,0 0,0 0,0-1,2-2,-1 0,-1 0,1 0,0 0,-1 0,0 0,1 0,-1 0,0 0,-1-4,-12-70,-36-117,3 18,45 174,-48-257,41 206,3-1,3-100,2 151,0 0,1-1,-1 1,0 0,1-1,0 1,0 0,0 0,0-1,0 1,1 0,0 0,-1 0,1 1,0-1,0 0,0 1,1-1,-1 1,6-4,-4 4,0 0,0 1,0 0,1 0,-1 0,1 0,-1 0,1 1,-1 0,1 0,-1 0,1 1,-1-1,9 3,23 8,-1 2,-1 1,0 1,-2 2,46 31,-69-43,48 35,-2 2,82 80,-81-69,96 112,-18-18,-118-131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8:58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1 189,'4'0,"2"-5,5-1,4-4,4-4,3-1,-1-2,-1 3,2-2,0 2,-2 0,-1-4,1 3,-3-2,-5 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6.3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1 239,'0'-5,"4"0,6-5,5 0,5-3,3-3,2 1,5-2,2 3,4-1,0 2,3-1,-2-2,-2 1,1 0,-1-3,-2 2,-7 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38.0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212 958,'30'2,"0"0,-1 2,1 1,-1 2,0 1,0 1,-1 1,42 22,-10 0,-2 4,89 69,-140-100,3 3,1-1,-2 1,1 1,-1 0,-1 0,1 1,10 18,-18-28,-1 0,0 0,1 0,-1 1,0-1,1 0,-1 0,0 1,0-1,0 0,1 0,-1 1,0-1,0 0,0 1,1-1,-1 0,0 1,0-1,0 0,0 1,0-1,0 1,0-1,0 0,0 1,0-1,0 0,0 1,0-1,0 0,0 1,0-1,0 0,-1 1,1-1,0 0,0 1,0-1,0 0,-1 1,1-1,0 0,0 0,-1 1,1-1,0 0,-1 0,1 0,0 1,-1-1,1 0,0 0,-1 0,1 0,0 0,-1 0,1 0,0 0,-1 1,1-1,0 0,-1-1,1 1,0 0,-1 0,0 0,-25-9,-20-15,2-2,-60-45,-77-75,154 124,-32-28,2-2,3-3,-67-86,103 118,1-2,1 0,2 0,0-2,2 1,0-2,2 0,2 0,0 0,2-1,1 0,-2-33,7 51,0 0,1 0,0 0,1 0,0 1,1-1,0 1,0-1,1 1,1 0,0 0,0 1,1-1,6-8,-1 6,0 0,0 1,1 1,0 0,1 0,0 1,1 1,25-13,-2 7,0 1,1 1,0 2,1 2,0 2,79-3,-98 9,0 1,0 0,-1 2,1 0,0 1,-1 1,0 1,0 0,-1 2,0 0,30 18,-40-21,0 1,-1 0,1 0,-1 1,0 0,-1 0,0 1,0-1,0 1,-1 1,-1-1,1 1,-1 0,-1 0,1 0,-2 0,1 1,-1-1,-1 1,1-1,-2 1,1 0,-1-1,-1 1,-3 17,-3 4,-1 0,-1-1,-2 0,-1 0,-2-2,-24 41,2-14,-3-1,-48 52,64-80,-1-1,-1-1,-35 25,142-109,-15 9,2 4,80-43,-135 83,1 1,-1 0,1 1,0 1,1 0,-1 1,18-2,-27 5,0 0,0 0,0 1,0-1,0 1,0 1,-1-1,1 1,0 0,-1 0,0 1,1-1,-1 1,0 0,0 1,0-1,-1 1,0 0,1 0,-1 1,5 7,-4-6,0 0,0 1,-1 0,0 0,0 0,-1 1,0-1,0 1,-1 0,0 0,0 0,-1 0,0 0,0 0,-1 0,0 0,0 0,-1 1,0-1,-1 0,0 0,0-1,0 1,-1 0,0-1,-1 1,0-1,0 0,0 0,-1-1,0 1,0-1,-1 0,0 0,-12 9,-20 10,-2-1,-81 35,92-45,5-3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1.1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66,'0'-39,"0"35,0 8,1 65,37 324,-15-197,-3 26,-5-38,46 217,-48-363,-13-37,0-1,0 0,0 0,0 0,0 0,0 0,0 0,0 0,0 1,0-1,0 0,0 0,1 0,-1 0,0 0,0 0,0 0,0 0,0 0,0 0,0 0,0 0,0 1,1-1,-1 0,0 0,0 0,0 0,0 0,0 0,0 0,0 0,1 0,-1 0,0 0,0 0,0 0,0 0,0 0,0 0,0 0,1 0,-1-1,0 1,0 0,0 0,0 0,0 0,0 0,0 0,0 0,0 0,0 0,1 0,-1 0,0-1,0 1,0 0,0 0,0 0,0 0,0 0,0 0,0 0,0-1,3-21,-29-911,25 917,-38-404,32 351,6 63,0 0,0 0,1 0,0 1,0-1,1 0,2-11,-3 16,0 0,1 1,-1-1,0 0,1 1,-1-1,1 1,-1-1,1 1,-1-1,1 1,0-1,-1 1,1-1,-1 1,1-1,0 1,0 0,-1 0,1-1,0 1,-1 0,1 0,1 0,1 0,0 0,-1 0,1 1,0-1,0 1,0 0,-1 0,1 0,4 2,265 127,488 238,-603-293,181 100,-335-173,1 0,-1 0,0 1,0-1,-1 1,1-1,0 1,-1 0,4 5,0 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1.6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899 2,'-57'0,"6"-2,1 3,-1 1,1 3,-87 19,-332 130,435-144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2.5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3067 582,'0'-37,"-1"0,-12-63,9 82,-1-1,-1 1,0 0,-2 1,0-1,-1 2,-12-18,9 15,-1 1,-1 1,-1 0,-1 1,0 1,-1 0,0 1,-1 1,-1 1,0 0,-1 1,0 2,0 0,-1 1,0 1,-1 0,-22-2,-23-1,0 3,0 3,-1 4,-127 14,45 9,-159 46,75-4,3 10,3 10,5 10,-265 154,474-241,-30 18,0 2,-52 43,85-62,1 0,0 1,1 0,0 1,1 0,0 0,0 1,2-1,-1 2,1-1,1 1,0 0,-5 22,8-16,0 1,1-1,1 1,1-1,1 0,0 0,2 1,7 23,6 11,40 83,26 29,142 214,137 138,-331-475,4 6,337 452,-245-344,156 149,-240-264,1-3,2-1,2-2,1-3,56 29,-82-51,-1 0,2-2,-1-1,1-1,1 0,-1-2,1-1,0-1,0-1,0-1,0-2,0 0,0-1,39-10,-20-1,-1-2,-1-2,-1-2,0-2,52-35,182-150,-24-7,-10-12,-10-10,230-303,-99 29,-306 416,-4-2,-4-3,59-177,-93 234,-3 0,12-85,-22 112,0 0,-1 0,0 0,-2 0,1 0,-1 0,-1 0,-1 0,0 1,0-1,-2 1,0 0,-7-12,0 6,-2 1,0 1,0 0,-2 1,0 0,-1 2,0 0,-1 1,-1 0,0 2,-22-9,-24-8,-2 3,-86-20,-392-62,345 73,92 15,-191-7,245 26,0 2,1 3,0 2,0 2,-78 24,-60 39,154-53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3.6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0,'32'1053,"-12"-588,-1-225,-15-246,4-23,5-40,-4-393,-10 273,23-199,-13 306,4 0,46-156,-57 232,0-1,1 1,0 0,0 0,0 0,1 0,0 0,0 1,1 0,-1 0,1 0,0 1,1-1,8-5,-9 8,1-1,0 1,-1 0,1 1,0-1,0 1,0 0,1 1,-1 0,0-1,0 2,0-1,0 1,0 0,0 0,9 3,79 29,141 68,-98-39,84 29,189 87,-346-146,-2 4,-1 2,-2 2,61 55,-104-81,-6-5,0-1,-1 2,14 16,-18-17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4.2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1 543,'1'-2,"1"-1,0 1,-1 0,1-1,0 1,0 0,1 0,-1 1,0-1,1 0,-1 1,1 0,-1-1,1 1,5-2,7-4,80-45,183-68,-239 104,545-181,-478 164,160-41,-246 68,-6-1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5.5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803 1636,'99'-1,"-10"-1,168 19,-228-13,1 2,-1 1,0 2,-1 1,0 1,-1 1,0 1,0 2,38 28,20 31,-4 3,125 151,-151-163,528 663,-579-722,3 3,-1 0,0 1,0 0,6 17,-11-26,-1 1,1-1,-1 0,0 1,1-1,-1 0,0 1,0-1,0 0,0 1,0-1,0 0,0 1,0-1,-1 0,1 1,0-1,-1 0,1 0,-1 1,1-1,-1 0,0 0,0 0,1 0,-1 0,0 0,0 0,0 0,0 0,0 0,0 0,0-1,-1 1,1 0,0-1,0 1,-1-1,1 1,0-1,0 0,-1 0,1 1,0-1,-1 0,1 0,0 0,-3-1,-5 2,-1-1,0-1,1 0,-1 0,1-1,-1 0,-14-6,-74-36,6-6,3-3,-83-66,-154-144,14-10,13-14,-380-469,658 730,-214-291,208 274,1-2,2 0,3-2,1 0,-21-78,38 112,0-1,1 1,0-1,1 1,0-1,1 1,4-25,-2 30,0 0,0-1,1 1,1 0,-1 0,1 1,0-1,1 1,0 0,0 0,1 0,-1 1,9-7,17-13,1 1,2 2,0 1,2 1,0 2,1 2,1 1,62-16,-20 11,1 5,1 3,105-4,-128 15,-1 3,1 2,-1 3,0 2,0 3,-1 2,-1 3,0 2,-1 3,98 52,-120-53,-1 1,0 2,-2 1,-1 1,0 2,-2 1,34 46,-42-47,-1 1,-2 0,-1 1,-1 1,-2 1,-1-1,-1 2,-2-1,8 55,-14-59,-1 0,-1 0,-2 0,0 0,-2-1,-1 1,-1-1,-1 0,-1-1,-19 41,-13 13,-94 138,63-107,36-55,-49 79,-75 162,157-294,1 0,0 0,0 0,1 0,-1 1,0-1,1 0,0 1,-1-1,1 0,0 0,0 1,0-1,1 5,-1-6,1-1,-1 1,1 0,-1 0,1 0,0-1,-1 1,1 0,0-1,-1 1,1-1,0 1,0-1,-1 1,1-1,0 1,0-1,0 0,0 0,0 1,0-1,-1 0,1 0,0 0,1 0,8 0,-1-1,1-1,-1 0,0 0,0 0,11-6,362-141,55-19,14 35,-326 105,213-20,-301 45,-1 1,1 2,0 2,-1 2,0 1,0 1,0 2,43 16,-62-17,-1 0,0 1,0 1,0 1,-1 0,-1 1,0 0,0 1,-1 1,-1 0,0 0,-1 2,0-1,-1 1,-1 1,0 0,-1 0,9 26,-7-8,-2-1,0 2,-2-1,-2 1,-1 0,-2 0,-2 0,0 0,-3-1,-1 1,-1-1,-2 1,-1-2,-2 1,-1-2,-2 1,-1-2,-2 0,0-1,-2-1,-2 0,0-2,-46 45,-9-5,-2-4,-157 96,-195 64,385-202,-1-2,-1-2,0-2,-1-2,-1-2,0-3,0-1,-58 0,67-7,-1-2,-75-13,86 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6.3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4793 616,'-92'-76,"-3"3,-3 5,-3 4,-2 5,-183-76,208 105,-2 4,-1 2,-1 5,-1 3,0 4,-1 3,0 4,-155 11,111 11,1 6,0 5,2 6,-147 60,-460 255,329-118,-413 316,767-511,4-6,2 2,2 2,1 2,2 2,-40 49,70-75,1-1,0 1,0 1,2-1,0 1,0 0,1 1,0-1,2 1,-1-1,2 1,0 0,0 0,1 0,1-1,0 1,1 0,1 0,8 25,4 4,3-1,1-1,2 0,46 66,18 11,4-3,5-5,174 157,-72-98,251 165,-197-170,6-11,6-11,7-12,410 138,-443-195,2-10,3-11,2-10,2-10,449-2,-557-35,0-6,0-6,159-41,-213 36,0-4,-2-4,-2-2,-1-5,-1-2,88-62,-131 75,0-1,-2-1,-1-2,-2-1,-1-1,-1-1,-2-2,-1-1,-2 0,-1-2,-3-1,0 0,-3-1,17-70,-15 41,-3-1,-3 0,-3-1,-3 0,-3 0,-4 0,-2-1,-4 2,-3-1,-3 1,-2 1,-4 1,-41-95,-10 8,-7 4,-159-231,178 303,-3 2,-4 2,-2 4,-4 3,-3 3,-84-57,23 36,-215-102,-163-38,274 124,-278-128,433 194,66 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47.8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398 2103,'-30'-2,"0"-1,1-2,-1-1,1-1,0-1,1-2,0-1,1-1,-48-29,70 39,0-1,0-1,1 1,-1-1,1 0,0 0,1 0,-1 0,1-1,-1 0,1 1,0-1,1 0,-3-8,4 8,0 0,0 0,1 0,0 0,0 0,0 0,0 0,1 0,0 0,0 0,0 0,1 0,0 1,0-1,0 0,4-5,32-50,2 2,3 2,2 2,58-54,-84 88,96-95,6 6,3 4,164-103,-116 101,6 7,216-88,-111 79,5 12,4 13,473-74,338 55,4 110,-931 3,0 7,312 72,-330-50,-41-13,-1 6,121 51,-226-77,-1-1,0 1,0 1,0 0,-1 0,0 1,-1 0,1 0,12 18,0 6,30 58,2 1,-26-53,-4-9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0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1 636,'1'-44,"3"-1,1 1,15-56,46-128,-42 153,-22 67,0 1,0-1,1 1,1 0,-1 0,1 0,0 0,9-11,-10 16,0-1,0 1,1 0,-1 0,0 0,1 0,-1 1,1-1,0 1,-1 0,1 0,0 0,0 0,0 1,-1 0,1-1,0 2,0-1,6 1,8 2,0 1,0 0,0 1,-1 1,0 1,22 12,98 63,-81-46,-52-35,-1 2,1-1,-1 0,1 1,-1-1,0 1,0 0,0 0,0 0,-1 1,1-1,-1 1,0-1,0 1,0 0,-1 0,3 6,-4-5,0 1,0-1,0 0,-1 0,1 0,-1 0,-1 0,1 0,-1 0,0 0,0 0,0-1,-6 9,-6 10,-2-1,-21 23,-4 5,41-50,-1 1,0 0,1-1,-1 1,1 0,-1-1,1 1,-1 0,1-1,0 1,-1 0,1 0,0-1,0 1,-1 0,1 0,0 0,0 0,0-1,0 1,0 0,0 0,0 0,0 0,1-1,-1 1,0 0,0 0,1 0,-1-1,0 1,1 0,-1 0,1-1,-1 1,1 0,-1-1,1 1,-1-1,1 1,0-1,-1 1,1-1,0 1,0-1,-1 1,1-1,0 0,0 0,0 1,-1-1,1 0,0 0,0 0,0 0,0 0,-1 0,2 0,65 2,-49-2,-14 0,0 0,-1 1,1-1,0 1,-1 0,1 0,-1 0,1 1,-1-1,0 1,0 0,1 0,-1 0,0 0,-1 0,1 1,0-1,-1 1,1 0,-1 0,0 0,0 0,0 0,0 0,-1 1,1-1,-1 1,1 3,-1-2,0 0,0 0,0 0,-1 0,0-1,0 1,0 0,-1 0,0 0,0 0,0 0,0 0,-1-1,0 1,0-1,0 1,0-1,-1 0,0 0,-5 6,-49 43,-8 9,25-14,30-34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50.8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9888 1,'1'75,"-2"84,-1-138,-1 1,-1 0,-1-1,-1 0,-10 27,-30 52,-5-2,-100 147,-163 162,-93 31,-30-21,399-382,-292 264,-13-15,-12-15,-397 227,422-307,-605 249,731-362,-3-8,-3-10,-2-9,-321 33,389-74,0-6,-1-6,1-6,1-7,0-5,2-7,1-7,2-5,1-6,-167-84,101 27,5-9,-345-261,261 143,-267-283,284 229,221 232,3-1,1-3,-50-98,72 99,18 55,0 0,0 0,0 0,-1 0,1 0,0 0,0 0,0 0,1 0,-1 0,0 0,0 0,0 0,1 0,-1 0,1 0,-1 0,1 0,0-1,0 2,0-1,0 1,0 0,0 0,0 0,0 0,0 0,0 0,0 0,0 0,0 0,0 1,0-1,0 0,0 1,0-1,0 0,-1 1,1-1,0 1,0 0,0-1,0 1,-1 0,2 0,50 41,84 83,-76-67,95 98,-7 7,-8 6,130 204,-190-260,-78-109,0 1,-1 0,0-1,0 1,0 0,-1 0,1 0,-1 0,0 0,-1 0,1 0,-1 0,0-1,0 1,-3 7,-2 23,-18 191,-9 201,15-783,0 217,7-1,9-207,2 345,0-1,1 0,-1 1,1-1,0 1,0-1,0 1,0-1,0 1,0 0,1-1,-1 1,1 0,0 0,-1 0,1 0,0 0,0 1,0-1,1 0,-1 1,0 0,1-1,-1 1,1 0,-1 0,1 0,-1 1,1-1,-1 1,6-1,9 0,0 0,0 1,0 1,19 4,-7-2,619 23,-459-32,265-42,-159-6,-294 54,-1-1,1 1,0 0,0-1,0 1,0 0,-1 0,1-1,0 1,0 0,0 0,0 0,0 0,0 0,0 0,-1 0,1 1,0-1,0 0,0 0,0 1,-1-1,1 1,0-1,0 0,1 2,-13 16,-41 25,48-40,-533 425,414-331,-121 88,216-168,8-8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51.4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1 335,'8'2,"0"0,1 0,-1 0,0 1,0 1,0-1,0 1,-1 0,14 11,19 9,121 49,208 65,179 23,-479-142,-20-6,-8-3,0 2,-1 1,72 36,-107-46,0 0,0 0,-1 1,1 0,-1 0,0 0,0 0,-1 1,1-1,-1 1,0 0,0 0,4 10,-4-6,0 1,-1-1,0 1,-1 0,0-1,0 1,-2 15,-2 4,-1-1,-2 0,0 0,-17 42,-5 0,-3-2,-55 91,-96 119,119-186,61-88,0-1,-1 0,1 0,-1 0,1 0,-1 0,0-1,-5 4,7-5,0-1,0 1,0-1,0 0,0 0,0 0,0 0,0 0,0 0,-1 0,1 0,0 0,0 0,0 0,0-1,0 1,0 0,0-1,0 1,0-1,0 1,0-1,0 0,0 1,1-1,-1 0,0 0,0 1,1-1,-1 0,0 0,1 0,-2-2,-11-18,1-1,0-1,2 0,1 0,-8-31,-4-7,-88-233,-312-905,372 1028,40 148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54.1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4633 1391,'-1'-11,"0"0,-1 0,0 0,0 1,-1-1,-1 1,0 0,0-1,-12-17,-5-6,-36-41,49 64,-58-67,-3 3,-4 3,-2 4,-121-85,59 61,-4 6,-153-68,133 84,-2 7,-4 7,-2 7,-1 8,-3 7,0 8,-2 7,0 8,-299 20,362 0,1 5,0 4,1 5,-161 57,215-57,0 1,2 4,0 1,-48 37,66-39,2 1,0 2,2 1,2 1,0 2,-28 44,34-38,3 0,1 1,2 2,1-1,3 2,2 0,1 1,2 0,-2 52,4 1,5-1,4 1,19 122,8-41,8-2,62 178,160 331,-127-387,308 505,-395-735,3-2,3-2,3-2,2-3,95 78,-104-102,2-1,2-3,0-2,3-2,0-2,1-3,1-2,77 17,-60-24,0-4,1-3,-1-3,1-3,0-4,0-2,130-29,-26-8,-3-9,169-73,26-34,-7-16,-8-15,406-289,-690 430,130-101,-200 149,0-1,0 1,-1-1,1 1,-1-1,1 1,0-1,-1 0,1 1,-1-1,1 0,-1 1,0-1,1 0,-1 0,0 1,0-1,1 0,-1 0,0 0,0 0,-12-6,-36 8,34 0,-49-5,1-2,-93-21,53 8,-2 1,-613-118,712 135,0 0,0 0,0 0,1-1,-1 0,1 0,-1 0,1 0,-7-6,10 7,1 1,0-1,-1 1,1 0,0-1,-1 1,1-1,0 1,0-1,-1 0,1 1,0-1,0 1,0-1,0 1,0-1,0 0,0 1,0-1,0 1,0-1,0 1,0-1,0 1,1-1,-1 0,0 1,0-1,1 0,1-1,0-1,0 1,0 0,0 0,1 0,-1 1,1-1,-1 1,6-3,53-23,2 3,2 3,-1 2,80-11,20-7,451-110,-565 133,-37 10,0 0,0 0,1 2,0 0,19-1,-32 3,1 0,-1 1,0-1,1 0,-1 1,0-1,0 1,1 0,-1-1,0 1,0 0,0 0,0-1,0 1,0 0,0 0,0 0,0 1,0-1,0 0,-1 0,1 0,0 1,-1-1,1 0,-1 0,0 1,1-1,-1 0,0 1,0 1,0 50,-1-39,11 226,-1-62,-6-66,-7 208,4-318,0-1,0 0,0 1,0-1,0 0,0 1,-1-1,1 0,-1 1,1-1,-1 0,1 0,-1 1,0-1,1 0,-1 0,0 0,-2 2,2-3,1 0,-1 1,0-1,0 0,0 0,1 0,-1 0,0 0,0 0,0 0,0 0,1 0,-1-1,0 1,0 0,1 0,-1-1,0 1,0-1,1 1,-1 0,0-1,0 0,-8-7,1 1,-1-2,-11-15,5 7,-542-653,266 306,264 331,9 10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6:57.4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625 3153,'-11'-1,"0"-1,0 0,1 0,-1-1,0 0,1-1,0 0,0-1,0 0,1 0,-13-10,-1-1,1-2,1-1,-25-28,4 0,3-3,1-1,3-2,3-1,2-2,2-1,2-1,4-1,2-2,2 1,3-2,3 0,3-1,2 0,3 0,7-106,7 65,5 1,4 0,4 2,5 0,4 2,5 1,3 2,61-102,-54 117,4 2,4 3,2 2,4 2,3 3,3 4,2 2,4 3,100-64,-135 101,1 1,1 2,0 2,1 1,46-11,-66 23,1 0,0 1,0 1,0 2,0 0,0 1,1 1,-1 1,0 1,0 1,-1 1,23 8,-11 1,0 2,-2 1,0 2,-1 0,0 3,46 43,142 172,302 500,-322-436,-37-65,296 468,-425-649,-2 2,-3 1,31 98,-51-134,-2 1,0 0,-2 0,0 0,-2 0,0 1,-2-1,-1 0,0 0,-2 0,-1 0,0 0,-11 26,-1-12,-1-1,-1-1,-2-1,-1-1,-34 37,-148 142,-499 373,-44-57,682-483,-36 25,-128 66,227-135,1 0,-1 0,0 0,1-1,-1 1,0 0,0-1,1 0,-1 1,0-1,0 0,0 0,0 0,0 0,1 0,-4-1,4 1,0-1,0 1,0-1,0 0,0 1,1-1,-1 0,0 0,0 0,0 0,1 1,-1-1,0 0,1 0,-1 0,1-1,-1 1,1 0,-1-2,-1-7,1 1,0-1,0 0,1 0,2-12,-1-13,-34-222,17 159,-3-111,19 200,-1 0,0 0,-1-1,0 1,-3-9,4 14,0 0,-1 1,1-1,-1 1,0 0,0-1,0 1,-1 0,1 0,-1 1,0-1,0 0,1 1,-6-3,7 4,1 1,-1-1,0 1,1-1,-1 1,0 0,0 0,0-1,1 1,-1 0,0 0,0 0,0 0,1 0,-1 0,0 0,0 0,0 0,0 0,1 1,-1-1,0 0,0 0,1 1,-1-1,0 1,0-1,1 0,-1 1,1-1,-1 1,0 0,1-1,-1 1,1-1,-1 1,1 0,-1 0,1-1,0 1,-1 0,1 1,-9 37,8-1,1-1,2 0,8 45,30 114,-18-96,-1 28,-11-63,19 67,-7-72,-16-48,-1 1,0 0,-1 0,0 0,1 17,3 130,3 35,-7-171,0-1,1 0,1 0,1 0,1-1,12 22,-20-42,1 1,0-1,0 0,1 0,-1 0,0 0,1 0,-1 0,1 0,0 0,-1-1,1 1,0-1,0 1,0-1,0 0,0 0,1 0,-1 0,0 0,0 0,1 0,-1-1,3 1,2-2,-1 0,0 0,1-1,-1 0,0 0,0 0,11-7,53-24,0 2,2 4,106-25,-167 50,0 0,-1-1,1 0,0 0,16-8,-25 10,0 0,0 0,0 0,0-1,0 1,0-1,-1 1,1-1,-1 0,1 1,-1-1,1 0,-1 0,0 0,0 0,0 0,0 0,0-1,0 1,-1 0,1 0,-1-1,0 1,1 0,-1-1,0 1,-1-4,-4-25,-2 0,-1 1,-20-49,0 2,-113-426,23 77,95 351,-111-399,113 400,13 51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1:42.9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13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60,'0'-3,"0"0,0-1,0 1,0 0,1-1,0 1,-1 0,1 0,0 0,1 0,-1 0,0 0,1 0,0 0,0 0,3-3,-5 6,1-1,-1 1,1-1,-1 1,1 0,0-1,-1 1,1 0,0 0,-1 0,1-1,0 1,-1 0,1 0,0 0,-1 0,1 0,0 0,-1 0,1 1,0-1,-1 0,1 0,0 0,-1 1,1-1,0 1,2 0,-1 1,0 0,0 0,-1 0,1 0,0 0,-1 1,1-1,-1 0,0 1,2 2,18 50,-2 0,20 94,7 26,27 45,64 330,-133-513,0 53,-4-66,1 0,0 1,2-1,1 0,11 40,-6-43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14.7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538 1,'-2'1,"-1"1,1 0,-1 0,1 0,0 0,0 0,0 0,0 1,0-1,0 1,-2 4,-3 4,-208 321,15-20,172-270,18-27,0 0,0-1,-20 20,36-39,-1 0,1 0,0 1,0 0,1 0,-1 1,1-1,0 1,0 1,0 0,0-1,0 2,0-1,9 1,3 1,0 1,-1 1,1 1,0 0,-1 2,0 0,20 8,121 61,-135-61,113 51,85 48,-197-94,-7-3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16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1,'1'9,"1"1,0 0,1 0,0-1,0 1,8 12,-2 1,160 446,-95-258,-10-6,38 97,-88-266,-10-23,1 0,1-1,-1 1,2-1,0 0,12 16,-18-28,-1 0,0 1,1-1,-1 0,0 0,0 0,1 1,-1-1,0 0,1 0,-1 0,1 0,-1 0,0 1,1-1,-1 0,0 0,1 0,-1 0,1 0,-1 0,0 0,1-1,-1 1,0 0,1 0,-1 0,0 0,1 0,-1 0,0-1,1 1,-1 0,0 0,1-1,-1 1,0 0,0 0,1-1,-1 1,0 0,0-1,1 1,-1 0,0-1,0 1,0 0,0-1,0 1,0 0,0-1,0 1,1-1,-1 1,0 0,0-1,-1 1,1 0,0-1,3-26,-5-27,-21-104,15 114,1 0,2 0,2 0,4-50,-1 88,0-1,1 1,0-1,1 1,0-1,0 1,0 0,0 0,1 0,0 0,1 0,-1 0,1 1,0 0,7-8,-5 9,0 0,0 0,0 1,0-1,1 1,-1 1,1-1,0 1,0 0,0 1,0 0,0 0,0 0,9 1,22-1,0 2,-1 2,1 1,-1 2,69 20,-84-19,-1 1,0 1,0 1,-1 0,-1 2,0 0,0 2,-1 0,-1 1,-1 0,17 20,-22-21,-1 0,-1 0,0 1,-1 0,-1 1,0 0,-1 0,0 0,-2 1,5 31,-3-22,1-1,1 0,1-1,1 1,1-2,18 29,-20-36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18.0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836 310,'-7'-2,"-1"1,1-1,0 0,0 0,0-1,0 0,0 0,1-1,-10-7,-26-11,19 13,-1 0,-1 2,1 1,-1 1,0 1,-1 1,1 1,0 1,-1 2,1 0,0 2,0 1,0 0,-43 15,51-12,0-1,1 2,0 0,0 1,1 1,0 0,1 1,0 1,1 0,0 1,1 0,0 1,1 0,1 1,0 0,1 0,0 1,2 1,0-1,1 1,-7 29,3 7,2 1,3-1,1 1,6 73,4-53,4-1,29 121,-26-149,1 0,3 0,1-2,2 0,2-1,32 46,-39-67,1-1,1-1,0 0,2-1,0-1,0-1,2 0,0-2,1 0,0-2,1 0,0-2,28 9,-2-5,1-3,0-2,1-2,0-2,0-3,0-2,0-2,0-2,0-2,0-3,-1-2,92-33,-118 35,-1 0,0-2,-1-1,0-1,-1-1,33-28,-46 34,0 0,0 0,-1-1,0 0,-1 0,0-1,-1 1,0-1,0-1,-1 1,0-1,-1 1,0-1,-1 0,0 0,-1-1,1-18,-5-21,-2 1,-2-1,-25-94,-67-142,69 212,-3 1,-3 1,-4 2,-2 2,-93-114,88 128,-99-107,130 146,-1 2,0 0,-1 0,-1 2,0 0,0 1,-30-11,20 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18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1,'330'13,"-280"-7,0 2,-1 3,0 1,71 29,-32-3,125 75,-162-82,-2 2,-2 3,73 71,-105-91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2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 80,'-32'-26,"27"22,0 1,0-1,0 0,1 0,0 0,0-1,0 0,0 1,-4-9,8 13,0 0,0 0,0 0,1 0,-1 0,0 0,0 0,0 0,0 0,0 0,0 0,0 0,0 0,1 0,-1 0,0 0,0 0,0 0,0 0,0 0,0 0,0 0,0 0,0 0,1 0,-1 0,0 0,0 0,0 0,0 0,0 0,0 0,0 0,0 0,0-1,0 1,0 0,0 0,1 0,-1 0,0 0,0 0,0 0,0 0,0 0,0-1,0 1,0 0,0 0,0 0,0 0,0 0,0 0,0 0,0 0,0-1,0 1,0 0,0 0,-1 0,1 0,0 0,0 0,0 0,14 7,17 16,40 42,76 89,44 41,-175-181,-10-11,-1 1,0 0,-1 0,1 0,-1 1,0-1,0 1,0 0,4 9,-12-16,-1 1,1-1,-1 0,1 0,0-1,0 1,0-1,-6-5,-21-24,23 22,0 1,0 1,-1-1,0 2,-1-1,0 1,-16-9,24 15,1 1,-1-1,0 1,1 0,-1-1,0 1,0 0,1 0,-1 0,0 0,0 1,1-1,-1 0,0 1,1-1,-1 1,0-1,1 1,-1 0,1 0,-1 0,1 0,-1 0,1 0,0 0,0 0,-1 0,-1 3,-3 5,0-1,1 1,-9 19,0-2,-29 53,32-58,0 0,-1-1,0 0,-21 23,-58 75,40-47,40-58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19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0,'0'4,"4"2,6 4,5 4,5 5,3 7,6 3,2 6,5 1,5 3,3 3,0 3,-5-1,1-5,-8 0,-8-6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0.1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0,'7'1,"0"0,0 0,0 1,0 0,0 0,0 0,0 1,0 0,-1 0,0 1,1 0,-1 0,-1 1,10 8,-2 0,0 0,-2 0,1 2,16 27,-25-33,1-1,-1 1,-1-1,0 1,0 0,0 0,-1 0,-1 0,1 0,-2 0,1 0,-3 14,-2 2,0 0,-1-1,-13 31,17-50,0-1,-1 1,1-1,-1 1,0-1,0 0,0 0,-1 0,1 0,-1-1,0 0,0 1,0-1,0-1,-1 1,-7 3,-8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6.8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1,'4'5,"0"1,0 0,-1 0,0 0,0 0,-1 1,1-1,2 14,2 4,59 209,-21-64,84 302,-119-424,-2-11,1-1,19 47,-21-68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7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387 0,'-2'8,"1"0,-1 0,-1-1,1 1,-1-1,-1 1,1-1,-6 8,-3 7,-101 229,-97 181,207-426,-15 30,17-35,1-1,0 1,0 0,-1-1,1 1,0 0,0-1,0 1,0 0,0 0,0-1,0 1,0 0,0-1,1 1,-1 0,0-1,0 1,1-1,-1 1,0 0,1-1,-1 1,0-1,1 1,-1-1,1 1,-1-1,1 1,-1-1,1 1,-1-1,1 0,-1 1,1-1,0 0,-1 1,1-1,0 0,-1 0,1 0,0 0,-1 1,1-1,0 0,-1 0,1 0,1-1,44 1,46-6,-50 2,82 4,242 50,-265-33,-76-14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8.4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0,'3'2,"0"-1,0 0,-1 1,1-1,-1 1,0 0,1 0,-1 0,0 0,0 0,0 1,0-1,2 5,0-2,48 69,52 96,-33-49,-21-36,41 97,-90-179,1 1,-1 0,1 0,0-1,0 1,0-1,1 0,-1 0,1 0,0 0,0 0,0 0,0-1,4 3,-6-5,0 1,0-1,0 0,0 0,-1 0,1 0,0 0,0 0,0 0,0 0,0 0,0 0,0 0,0-1,0 1,0 0,-1-1,1 1,0 0,0-1,0 1,1-2,0 0,1-1,-1 0,0 0,1 1,-1-1,-1 0,1-1,2-5,33-84,-28 65,1 0,2 1,1 1,28-44,-36 65,0-1,0 1,1 1,0-1,0 1,1 0,-1 0,1 1,-1 0,1 0,0 0,0 1,1 0,-1 1,0 0,1 0,10 0,-1 0,0 1,0 1,1 0,-1 1,0 1,24 8,-29-7,105 39,-106-38,1 0,-1 1,0 1,0 0,-1 0,0 1,14 14,-21-19,0 1,-1 0,1 0,-1 0,0 0,0 1,0-1,2 9,0 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0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220 505,'-9'46,"7"-41,0 0,1 1,-1-1,1 1,0-1,1 1,0-1,0 6,7 52,4 0,1-1,4-1,2 0,3-1,3-1,35 64,-56-119,-1 0,0 0,1 0,-1-1,1 1,0-1,1 1,-1-1,0 0,1-1,0 1,-1 0,1-1,0 0,0 0,1 0,-1-1,0 1,6 0,-2-1,0-1,0 0,0 0,0 0,0-1,0-1,0 1,0-2,15-4,160-45,-123 38,103-38,-115 31,0-3,-2-1,74-54,-96 61,-2-1,0-1,-1-1,-1 0,-1-2,-1 0,-1-1,17-32,-28 42,-1 0,-1 0,0 0,0-1,-2 0,0 1,-1-1,0 0,-1 0,0 0,-2 0,0 0,-5-20,-7-22,-3 1,-26-56,28 74,8 19,1 1,-1 0,-1 1,-16-26,20 38,1 0,-1 1,0-1,0 1,0 0,-1 1,1-1,-1 1,0-1,0 1,0 1,0-1,-1 1,1 0,-12-3,-45-9,20 4,0 1,-1 3,-47-2,63 7,0 2,0 1,-41 8,58-8,0 1,0 0,0 1,0 0,1 0,0 1,0 0,0 1,1-1,-1 2,1-1,-11 14,-114 131,-5-5,-182 146,293-274,13-13,13-5,1 0,0 0,0 0,0 0,0 0,-1 0,1 0,0 0,0 0,0 0,-1 0,1 0,0 0,0-1,0 1,0 0,-1 0,1 0,0 0,0 0,0 0,0 0,0-1,-1 1,1 0,0 0,0 0,0 0,0 0,0-1,0 1,0 0,0 0,0 0,0-1,0 1,0 0,0 0,-1 0,1 0,0-1,1 1,-1 0,0 0,0 0,0-1,0 1,0 0,0 0,3-10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0.8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1,'390'16,"-343"-10,0 2,-1 2,0 2,0 3,-2 1,51 25,23 25,-91-49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1.4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1,'4'0,"6"4,6 6,3 5,4 9,6 5,3 6,8 5,2 5,-2 3,1 2,2-4,-2-4,-4-6,-8-9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2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72 1,'5'0,"0"1,0 0,0 0,0 1,0 0,0 0,0 0,-1 0,1 0,7 7,43 35,-48-38,20 17,-2 2,0 0,34 48,-56-67,1 1,-1 0,-1 0,1 1,-1-1,0 0,-1 1,0 0,0-1,-1 1,1-1,-2 1,1 0,-3 10,-3 14,-1 0,-12 31,12-42,5-10,-1-1,0-1,-1 1,0 0,0-1,-1 0,0 0,-1 0,0-1,0 0,-1 0,0 0,0-1,-1 0,0 0,0-1,0 0,-13 6,-8 3,-2 0,0-2,-45 12,54-19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2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17,'0'-1,"0"0,0 0,0 1,1-1,-1 0,0 0,1 1,-1-1,0 0,1 1,-1-1,1 0,-1 1,1-1,0 1,-1-1,1 1,-1-1,1 1,0-1,0 1,-1-1,1 1,0 0,0 0,-1-1,1 1,0 0,0 0,0 0,-1 0,1 0,0 0,0 0,0 0,0 0,-1 0,3 1,31 7,-22-3,-1 1,0 0,0 1,-1 1,0 0,0 0,-1 0,0 1,9 13,68 98,-74-102,216 396,-94-154,-121-235,-4-5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3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57,'0'-2,"0"0,1 0,-1 0,0 1,1-1,-1 0,1 0,-1 0,1 1,0-1,0 0,0 0,0 1,0-1,0 1,0-1,0 1,1 0,-1-1,3-1,0 1,0-1,1 1,-1 0,0 1,1-1,-1 1,1-1,6 1,9-1,1 0,0 2,20 3,-33-3,0 1,-1-1,1 2,-1-1,1 1,-1 0,1 0,-1 1,9 5,-14-7,0 0,-1 0,1 0,-1 0,1 0,-1 1,1-1,-1 1,0-1,0 1,0-1,0 1,0 0,0 0,0-1,0 1,-1 0,1 0,-1 0,1 0,-1 0,0 0,0 0,0 0,0 0,0 0,0-1,0 1,-1 0,1 0,-1 0,1 0,-1 0,0 0,0-1,0 1,-1 2,-16 26,-40 54,11-20,46-63,0 0,0 0,0 0,1 0,-1 1,0-1,0 0,1 1,-1-1,1 0,-1 1,1-1,0 1,-1-1,1 1,0-1,0 1,0-1,0 1,0-1,0 0,1 1,-1-1,0 1,1 1,1-2,-1 0,0 0,1 1,-1-1,1-1,-1 1,1 0,0 0,-1 0,1-1,0 1,-1-1,1 1,0-1,0 0,-1 0,4 0,11 0,0-1,1 0,21-6,-33 7,46-10,77-25,-102 23,-7-1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3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1 581,'12'-1,"0"-1,0-1,-1 0,1 0,0-1,-1-1,0 0,17-10,7-3,994-471,-976 463,-43 20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4.3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1 620,'20'-17,"1"1,1 1,1 0,0 2,42-17,-9 3,278-161,-164 89,-98 52,-53 33,2 0,0 1,25-10,142-55,-162 68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5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 1,'-3'0,"0"1,1 0,-1 0,0 0,1 0,-1 0,1 0,-1 1,1-1,0 1,-1 0,1 0,0-1,0 2,0-1,1 0,-4 4,-24 41,25-40,0 0,1 0,0 0,0 0,1 0,-1 0,2 1,-1-1,1 1,0 0,1-1,0 1,0 0,0-1,1 1,0-1,1 1,0-1,0 1,1-1,-1 0,1 0,1 0,0 0,0-1,0 1,0-1,1 0,0-1,1 1,-1-1,11 8,60 40,3-3,2-4,107 45,-35-18,-149-71,0 0,0 0,-1 0,1 0,-1 0,1 1,-1 0,0 0,1 0,-2 0,1 0,3 5,-5-6,-1 0,1 0,-1 0,0 0,0 0,0 1,0-1,0 0,0 0,0 0,-1 0,1 0,-1 0,0 0,1 0,-1 0,0 0,0 0,0 0,-1 0,1-1,0 1,-1 0,1-1,-3 3,-32 32,-1-2,-1-2,-2-1,-50 29,71-48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6.5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407 1,'-10'1,"0"0,1 0,-1 1,1 0,-1 1,1 0,0 1,0 0,0 0,-9 7,-15 10,-36 32,17-14,37-28,1 0,-1 0,2 1,0 1,-18 23,25-28,2 0,-1 0,1 1,0 0,1 0,0 0,0 0,1 0,0 1,0-1,1 1,1 14,1 10,2-1,1 1,2-1,1-1,2 1,12 31,11 15,49 88,37 51,133 269,57 292,-170-405,195 610,-37 23,45-18,-36-310,-300-668,1 0,1 0,0-1,1 0,14 15,-19-22,0-1,0 0,0 0,0 0,0 0,0 0,1-1,-1 1,1-1,-1 0,1 0,-1 0,1 0,0-1,-1 0,1 1,0-1,-1-1,1 1,0 0,-1-1,1 0,4-1,34-14,-1-1,49-28,9-4,-60 33,-2 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0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1,'1'22,"1"0,1 0,1 0,1 0,0 0,10 21,61 124,-65-144,223 394,-53-106,-170-290,-1 0,7 25,-8-16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1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0 233,'1'-1,"-1"0,0 0,1 0,-1 0,1 0,0 0,-1 0,1 0,0 0,0 0,-1 0,1 0,0 1,0-1,0 0,0 1,0-1,0 0,0 1,0-1,1 1,-1 0,0-1,0 1,0 0,0 0,3-1,37-3,-36 3,31-4,0-1,0-3,0 0,58-26,49-12,-122 41,34-7,0-3,76-33,-106 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2.0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43,'933'0,"-910"-1,0-1,0-2,0 0,0-2,26-9,-43 13,20-6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22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1,'-6'1,"-1"1,1 1,0-1,0 1,0 0,1 0,-1 0,-7 7,-3 0,-3 0,1 2,0 0,0 0,1 2,1 0,-29 32,44-45,1 0,-1 0,0 0,1 0,-1 0,1 1,-1-1,1 0,-1 0,1 0,0 0,-1 1,1-1,0 0,0 0,0 0,0 1,0-1,0 0,1 0,-1 0,0 0,1 1,-1-1,1 0,-1 0,1 0,-1 0,1 0,0 0,-1 0,1 0,0 0,0 0,0 0,0-1,-1 1,1 0,1-1,0 2,6 2,1 1,0-1,-1-1,14 4,-2 0,65 31,-3 3,-1 5,-2 2,-3 5,99 86,-170-135,0 1,-1-1,0 1,1 0,-2 0,1 1,-1-1,0 1,0 0,0 0,-1 0,3 9,-5-12,1 0,-1 0,0 1,0-1,0 0,0 0,0 0,-1 0,1 1,-1-1,0 0,0 0,0 0,-1 0,1-1,-1 1,1 0,-1 0,0-1,0 1,0-1,0 0,-1 1,1-1,0 0,-5 2,-47 35,34-23,0-1,-1-1,-1-1,0 0,-1-2,-47 17,49-24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38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1 727,'417'-386,"-186"178,-188 161,-33 36,-1 0,1 1,1 0,0 0,0 1,15-9,-22 17,0 0,0 0,0 0,0 0,0 0,0 1,0 0,0 0,0 0,1 0,-1 1,0 0,0-1,0 1,0 1,0-1,-1 1,6 2,5 3,-1 0,0 1,20 16,5 10,-1 1,-2 1,-1 2,-2 2,31 51,118 230,106 320,-93-189,478 865,-586-1155,211 383,-294-542,-1 0,0 0,-1 1,1-1,0 1,-1-1,0 1,0-1,0 1,0 0,-1-1,1 7,-2-7,0-1,0 1,0 0,-1-1,1 1,-1-1,1 0,-1 1,0-1,0 0,0 0,0 0,0-1,0 1,-1 0,1-1,-4 2,-74 50,-144 102,-464 356,552-411,-163 105,286-200,20-14,4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1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1,'4'2,"0"0,0 0,-1 1,1-1,-1 1,0 0,0 0,0 0,0 1,0-1,-1 1,1-1,1 5,3 2,62 90,102 200,-94-155,142 262,-209-386,-4-5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4.2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1 180,'0'-5,"0"-5,4-6,6 0,6-2,5 2,-2 0,1 2,2 4,0 3,3 3,-5-2,0-1,1 2,0-4,3 1,0 1,-3 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2.4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1 529,'13'-2,"0"-1,0 1,0-2,0 0,-1 0,1-2,14-7,18-7,503-216,-16 9,-508 219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3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1 532,'7'-1,"0"-1,0 0,0 0,0-1,-1 0,1 0,-1-1,1 1,-1-1,7-7,9-4,636-349,-533 311,8-3,-122 51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4.0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215 1,'-7'1,"0"0,0 0,0 1,0 0,0 0,0 1,0-1,1 2,-1-1,1 1,0 0,0 0,0 1,-10 10,3-2,1 0,0 1,1 1,-17 29,23-36,1 0,1 0,-1 0,1 1,1-1,-1 1,1 0,1 0,0-1,0 1,1 0,0 0,1 9,0-12,0-1,1 1,0-1,0 0,0 1,1-1,-1 0,1-1,0 1,1 0,-1-1,1 0,0 0,0 0,0 0,0 0,1-1,0 0,0 0,-1 0,11 3,19 7,70 16,-19-7,-10-4,-57-15,-1 1,0 0,1 1,-2 1,1 0,-1 2,17 9,-30-16,-1 0,0 0,0 0,-1 1,1-1,0 1,0-1,-1 1,1 0,-1-1,1 1,-1 0,0 0,1 0,-1 0,0 0,-1 0,1 1,0-1,0 0,-1 0,0 1,1-1,-1 0,0 0,0 1,0-1,0 0,-1 1,1-1,-1 0,1 0,-1 1,0-1,0 0,0 0,0 0,0 0,0 0,0 0,-1 0,1-1,-1 1,1 0,-1-1,0 1,-3 1,-10 10,-2-2,1 0,-1-1,-26 12,31-16,-27 10,21-11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5.7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229 188,'-4'0,"0"1,0 0,0 0,0 0,0 0,0 1,0-1,0 1,1 0,-1 0,1 0,-1 1,1 0,0-1,0 1,0 0,0 0,-2 4,-7 9,1 0,-14 27,21-35,-13 26,1 1,3 0,0 1,3 0,-12 75,13-40,3 1,5 87,2-138,0 0,1 0,1-1,1 0,1 1,1-1,15 34,-16-44,1-1,0 0,0 0,0 0,1-1,1 0,-1 0,1-1,1 0,-1 0,1-1,0 0,1-1,-1 0,1 0,19 5,-3-3,0-1,0-2,0-1,1-1,0-1,-1-1,52-7,0-6,104-32,-140 33,-1-1,-1-3,0-1,-2-1,66-43,-91 52,-1 0,1-1,-2-1,1 1,-1-2,-1 1,0-2,-1 1,0-1,-1-1,-1 0,0 0,0 0,-2-1,0 1,0-2,-2 1,0 0,2-19,-1-57,-12-131,5 186,-2 1,-2 0,-1 0,-1 1,-2 0,-27-56,32 79,0 0,-1 1,0 0,0 0,-1 0,0 1,-1 0,0 1,-1 0,1 0,-2 1,1 0,-15-6,11 7,-1 1,1 1,-1 0,0 1,0 0,-1 1,1 1,0 1,-1 0,-20 3,5 1,0 2,0 1,-48 19,-89 44,131-53,11-5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6.3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73,'26'-2,"0"-1,-1 0,33-10,22-4,189-15,-227 30,1 2,0 1,-1 3,57 11,-74-10,-9-2,1 1,30 12,-29-7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6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1,'0'4,"0"6,0 5,4 5,6 3,5 1,5 6,7 7,3 4,6 1,-4 1,-3-7,-2 0,-1-7,-2-9,1-2,-1-5,-3-5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7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 1,'8'2,"-1"1,0 0,0 0,0 1,0 0,-1 0,0 0,1 1,-2 0,1 0,8 11,-4-5,-1 1,0 0,-1 0,0 1,-1 0,-1 0,0 1,0-1,-2 1,4 16,-3-6,-2 0,0 0,-2 0,0 0,-4 35,2-55,0 1,1-1,-1 0,-1 1,1-1,0 0,-1 0,0 0,0 0,0-1,-1 1,1 0,-1-1,0 0,0 1,0-1,0 0,-1-1,1 1,-1-1,0 1,-5 2,-6 1,-1 0,0-1,0-1,-26 4,4 0,16-3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2.6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10,0 10,5 8,9 11,3 5,7 3,3 3,2 1,5-1,0-3,-2-3,0-1,-8-1,-2-10,-5-8,-6-9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3.4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366 0,'-10'12,"0"1,0 0,1 1,1-1,-10 24,-6 8,-15 21,-174 323,198-366,6-7,24-25,-8 2,1 2,0-1,0 1,1 1,-1-1,1 1,0 1,0-1,0 2,0-1,1 1,-1 1,0 0,1 0,0 0,-1 2,1-1,-1 1,1 0,-1 1,16 5,271 75,-275-78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4.3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0,'4'1,"0"0,-1 0,1 0,0 0,0 1,-1 0,1 0,0 0,-1 0,0 0,0 1,1-1,3 6,43 46,-40-42,202 255,-176-219,-26-33,0-1,1-1,1 1,0-2,13 12,-24-24,-1 0,0 1,1-1,-1 0,1 0,-1 0,0 0,1 0,-1 1,1-1,-1 0,0 0,1 0,-1 0,1 0,-1 0,1 0,-1-1,0 1,1 0,-1 0,1 0,-1 0,0 0,1-1,-1 1,0 0,1 0,-1-1,0 1,1 0,-1 0,0-1,0 1,1 0,-1-1,0 1,0 0,1-1,-1 1,0-1,8-18,-7 16,4-14,1 0,1 0,0 1,2 0,-1 1,2 0,0 0,1 1,0 0,1 1,1 0,19-14,-18 17,-5 2,1 1,0 1,1-1,21-8,-27 14,1-1,-1 1,1 0,-1 1,1 0,0 0,-1 0,1 0,-1 1,1 0,-1 0,1 0,9 5,28 13,0 2,-1 2,-2 2,52 41,-42-30,-30-21,-6-1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5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92,'4'0,"6"0,11 0,1-5,2-1,0-4,2 0,0 1,-5-2,0 0,0 3,1 3,1 1,1-2,-3-1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5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51 159,'-15'66,"-19"316,33-328,3 1,2 0,2-1,3 0,16 54,-23-100,1-1,-1 1,1-1,1 0,-1 0,1 0,1 0,-1-1,1 1,0-1,0 0,1-1,0 1,9 6,-7-8,0 0,1 0,-1 0,1-1,0 0,0-1,0 0,1-1,-1 0,0 0,17-1,-9-1,-2-1,1-1,0 0,0-1,-1 0,0-2,29-13,96-65,-98 57,87-62,-111 75,-1-1,0 0,-1-1,25-34,-39 46,0 0,0 0,0-1,0 1,0-1,-1 0,0 1,0-1,-1 0,1 0,-1 1,0-1,0 0,-1 0,1 0,-1 0,0 1,0-1,-1 0,1 1,-4-6,-5-11,-1 0,0 1,-18-23,15 24,-59-84,-5 3,-176-172,247 265,0 0,-1 1,0-1,0 2,-1-1,1 1,-1 1,-18-7,4 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5.9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1,'4'1,"1"0,0 1,0-1,-1 1,1 0,0 1,-1-1,8 6,11 5,57 23,0-1,112 66,-180-93,1-1,-1 0,1-1,19 6,-10-6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6.5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1,'5'0,"5"0,5 0,5 0,3 0,2 4,0 6,2 5,3 5,2 3,4 2,-1 0,-1 2,-2-5,-7-2,-4-4,-4-5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7.3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190 1,'11'0,"-1"2,0 0,1 0,-1 0,0 2,0-1,-1 1,1 1,-1-1,16 12,-10-6,0 1,-1 1,0 0,-1 1,15 19,-25-28,-1-1,0 1,0-1,0 1,0 0,-1 0,1 0,-1-1,0 2,0-1,-1 0,1 0,-1 0,0 0,0 0,0 0,-1 0,1 1,-1-1,0 0,0 0,0 0,-1-1,1 1,-1 0,0 0,-4 5,-7 8,0 1,-1-2,0 0,-21 17,14-13,-152 170,115-123,2 3,37-42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8.1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1,'5'0,"1"1,0 0,-1 0,1 1,-1-1,1 1,-1 0,0 1,0-1,0 1,0 0,0 1,-1-1,1 1,-1 0,6 6,7 10,-1 1,20 31,-13-17,130 186,-129-190,-15-18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8.8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1 259,'53'-20,"-11"4,0-1,72-41,9-4,-69 40,54-27,-83 35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9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1 143,'0'-4,"4"-2,6 1,5 0,5-2,3-1,6-2,-2-5,-1 1,-1 2,0 4,-5-2,-1 2,1 1,0-2,2 1,-3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00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164 1,'-162'0,"162"0,0 0,0 0,0 0,1 0,-1 0,0 0,0 0,0 0,0 0,0 0,0 1,0-1,0 0,0 0,0 0,0 0,1 0,-1 0,0 1,0-1,0 0,0 0,0 0,0 0,0 0,0 0,0 1,0-1,0 0,0 0,0 0,0 0,0 0,-1 0,1 1,0-1,0 0,0 0,0 0,0 0,0 0,0 0,0 0,0 1,0-1,0 0,-1 0,1 0,0 0,0 0,0 0,0 0,0 0,0 0,-1 0,1 0,0 0,0 0,0 0,0 0,0 0,0 0,-1 0,1 0,17 13,23 11,15 3,70 24,-123-51,0 1,0-1,0 1,-1-1,1 1,0 0,0 0,0 0,0 0,-1 0,1 0,0 0,-1 0,1 1,-1-1,1 1,-1-1,0 1,0 0,0-1,0 1,0 0,0 0,0 0,0 0,-1 0,1 0,-1 0,1 0,-1 2,-1 1,0 0,-1 0,1 0,-1 0,0 0,-1 0,1-1,-1 1,0-1,-6 7,-37 51,37-44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02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373 1,'-2'3,"1"1,0-1,-1 0,0 1,0-1,0 0,0 0,0 0,-1-1,1 1,-1-1,0 1,0-1,-5 4,-7 7,-122 104,89-79,-65 66,111-102,0 1,0-1,0 1,0 0,1-1,-1 1,1 0,-1 0,1 0,0 0,0 0,1 1,-1-1,1 0,-1 0,1 0,0 1,0-1,0 0,1 0,-1 1,1-1,0 0,0 0,0 0,2 4,4 6,0 0,1 0,1 0,15 17,-1-1,1029 1479,-979-1402,493 799,-381-600,-114-192,62 132,-21-33,-95-184,1 0,1-1,28 30,-45-55,0 0,0 0,1-1,-1 0,0 1,1-1,0 0,-1 0,1 0,0 0,-1-1,1 1,0-1,0 0,0 1,-1-1,1 0,0-1,0 1,0 0,-1-1,1 0,0 0,-1 0,5-2,9-4,-1 0,0-2,17-12,-7 4,131-64,-97 53,61-39,-108 58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8.5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1,'138'156,"-8"-8,568 522,-625-600,-54-47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6.5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1 104,'0'-5,"1"0,0 0,0 0,0 1,1-1,-1 1,1-1,0 1,1-1,-1 1,1 0,0 0,0 0,0 1,0-1,1 1,-1 0,1 0,0 0,0 0,0 0,0 1,1 0,-1 0,1 0,-1 0,1 1,0 0,-1 0,1 0,0 0,0 1,0 0,0 0,-1 0,1 1,0-1,0 1,0 1,-1-1,1 0,-1 1,1 0,4 3,11 7,0 0,-1 2,-1 0,0 1,25 28,-36-35,0 0,-1 1,0-1,-1 1,0 0,0 1,-1-1,0 1,-1 0,0 0,-1 0,0 0,0 1,0 19,-3-24,0 0,0 0,0 1,-1-1,0 0,0 0,-1-1,0 1,-4 8,-40 52,18-27,22-28,0-1,1 1,1 0,0 0,0 0,1 1,-3 16,7-28,0 1,0-1,0 0,0 1,1-1,-1 0,0 1,0-1,1 0,-1 1,0-1,1 0,-1 0,0 0,1 1,-1-1,0 0,1 0,-1 0,0 0,1 0,-1 1,0-1,1 0,-1 0,1 0,-1 0,0 0,1 0,-1 0,1 0,-1-1,0 1,1 0,-1 0,0 0,1 0,-1 0,0-1,1 1,-1 0,0 0,1-1,-1 1,1 0,22-11,-21 10,211-112,-175 92,1 1,0 2,61-20,-81 34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49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569 1,'-36'43,"2"2,1 1,-38 75,35-60,-323 555,359-616,0 0,0 0,0 0,1 0,-1 0,0 0,0 0,0 0,0 0,0 0,0 0,0 0,0 0,0 0,1 1,-1-1,0 0,0 0,0 0,0 0,0 0,0 0,0 0,0 0,0 0,0 1,0-1,0 0,0 0,0 0,0 0,0 0,0 0,0 0,0 0,0 1,0-1,0 0,18-14,21-23,239-248,-272 279,1 1,-1 0,1 0,1 0,-1 1,0 0,1 1,0-1,0 2,0-1,0 1,0 0,0 1,1 0,9 0,10 1,0 2,1 1,32 8,49 5,-82-13,51 11,-60-10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8:50.4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1,'23'12,"0"2,-1 1,-1 0,34 32,69 83,-72-72,6 6,-2 2,-3 2,78 136,-121-187,36 60,-45-76,-1 0,1 0,-1-1,1 1,-1 0,1-1,0 1,-1 0,1-1,0 1,0-1,-1 1,1-1,0 1,0-1,0 0,0 1,-1-1,1 0,0 0,0 0,0 0,0 1,0-1,0 0,0-1,0 1,-1 0,1 0,0 0,0 0,0-1,0 1,0 0,-1-1,1 1,0-1,0 1,0-1,-1 1,1-1,0 0,-1 1,1-1,-1 0,1 1,-1-1,1 0,-1 0,1 1,0-3,25-52,-20 39,-4 9,1 1,0-1,0 1,1-1,0 1,0 0,0 0,1 1,0 0,0-1,0 2,1-1,0 0,-1 1,2 0,-1 1,0-1,1 1,0 0,-1 1,1 0,0 0,0 0,0 1,1 0,-1 0,8 1,7 0,-1 0,1 2,-1 1,0 0,0 1,39 14,-45-12,-1 1,1 1,-1 0,0 1,-1 1,0 0,0 1,-1 0,16 20,-11-12,-2 0,0 1,-1 1,-2 0,11 24,-12-18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04.5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1 666,'240'-214,"-123"116,-95 78,57-51,3 4,2 3,101-56,-181 118,-1 0,1 1,-1-1,1 1,0 0,-1 0,1 1,0-1,0 1,0 0,0 0,0 0,-1 0,1 1,0-1,0 1,-1 0,1 0,0 0,-1 1,1 0,-1-1,1 1,-1 0,0 1,0-1,0 0,0 1,0 0,-1-1,3 5,10 11,-1 1,-1 1,-1 0,11 25,-4-11,355 536,-226-360,-55-74,414 587,46-34,-432-543,117 188,-237-333,75 101,117 120,-107-128,97 136,-156-195,-20-26,1 0,-1 1,0 0,7 17,-13-26,-1 0,0 0,1 0,-1 0,0 0,0 0,0 0,0 0,0 0,0 0,0 0,0 0,0 0,0 0,0 0,-1 0,1 0,0 0,-1 0,1 0,-1 0,1 0,-1-1,-1 3,-25 13,-45-1,62-14,-170 24,-289 79,408-90,43-14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50.6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82 28,'0'-1,"0"1,0-1,0 0,1 0,-1 0,0 0,0 0,0 0,-1 0,1 0,0 0,0 0,0 0,-1 1,1-1,0 0,-1 0,1 0,-1 0,1 1,-1-1,1 0,-1 0,0 1,1-1,-1 0,0 1,1-1,-1 1,0-1,0 1,0-1,0 1,1 0,-1-1,0 1,0 0,0 0,0 0,0-1,0 1,0 0,-1 0,0 1,0 0,-1 0,1 0,0-1,0 2,0-1,0 0,0 0,1 1,-1-1,0 1,1-1,-1 1,1 0,-1 0,1 0,-3 4,-1 9,0 1,1 0,1 0,0 0,1 0,1 0,1 1,2 29,-1-9,-2 16,-1-8,6 49,-3-83,1 1,0-1,0 0,1 0,1-1,-1 1,2-1,0 1,9 15,-10-23,-1 1,0-1,1 0,0 0,0 0,0-1,0 1,0-1,0 0,1 0,-1-1,1 1,-1-1,1 0,0 0,-1 0,1-1,0 0,0 1,-1-2,1 1,0-1,0 1,-1-1,1-1,7-2,-2 1,-1 0,0 0,-1-1,1 0,-1-1,0 0,0 0,0-1,-1 0,1 0,-2-1,11-12,-12 11,-1-1,0-1,0 1,-1-1,-1 1,1-1,-2 0,1 0,-1 0,-1 0,0 0,0 0,-1 0,-3-16,-4-16,-2 1,-15-40,25 79,-9-26,6 16,0 0,-2 0,-8-18,11 27,0 0,1 0,-1 1,0-1,-1 0,1 1,0 0,-1 0,1-1,-1 2,0-1,0 0,0 0,0 1,0 0,0-1,0 1,-5-1,-11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51.0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51.8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0 263,'10'-14,"0"0,1 0,1 1,0 1,0 0,26-19,-13 10,-11 9,8-9,1 2,0 1,1 1,44-23,-66 39,-1 0,1 1,-1-1,1 1,-1-1,1 1,-1 0,1 0,0 0,-1 0,1 0,-1 0,1 0,0 0,-1 0,1 1,-1-1,1 1,-1-1,1 1,-1 0,1 0,-1-1,0 1,1 0,-1 0,0 0,0 0,0 1,0-1,2 2,2 4,-1 1,0 0,0 0,5 15,2 2,66 140,18 39,156 250,-164-334,-79-104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52.7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0 229,'5'0,"9"-4,11-6,6-1,10-7,7-5,-1 1,1-4,0 3,-3 0,-6 1,-5 3,-3 6,-12 4,-9 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26.7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 32,'0'0,"0"0,0 0,0 0,0 1,0-1,0 0,0 0,0 0,0 0,-1 0,1 0,0 1,0-1,0 0,0 0,0 0,0 0,-1 0,1 0,0 0,0 0,0 0,0 0,-1 0,1 0,0 0,0 0,0 0,0 0,-1 0,1 0,0 0,0 0,0 0,0 0,0 0,-1 0,1 0,0 0,0 0,0 0,0 0,0 0,-1 0,1-1,0 1,0 0,0 0,0 0,0 0,0 0,0 0,-1-1,1 1,0 0,-8 16,1 28,2-1,2 1,5 79,0-42,-3-34,0-24,1 0,0 0,2 0,1 0,5 23,-7-44,-1 0,1 0,0 0,-1 0,1 0,0 0,0-1,0 1,0 0,0-1,1 1,-1-1,0 1,1-1,-1 0,1 1,0-1,-1 0,1 0,0 0,-1 0,1 0,0-1,2 1,0 0,-1-1,1 0,-1 0,1 0,-1-1,1 1,-1-1,1 0,-1 0,1 0,-1-1,5-1,5-5,1 0,-2-1,1 0,-1-1,12-13,-12 10,-1-2,0 1,-1-1,0-1,-1 0,-1 0,-1-1,0 0,-1 0,-1-1,4-22,-1-9,-3 0,-1-95,-4 139,0-1,0 0,-1 1,0-1,1 1,-2-1,1 1,-1-1,0 1,-3-7,3 9,0 1,0 0,0 0,0 0,-1 0,1 0,-1 0,1 1,-1-1,1 1,-1 0,0 0,0 0,1 0,-1 0,0 0,0 1,0-1,0 1,0 0,-4 0,-12 0,1 1,-1 1,1 0,0 1,-35 11,11 2,-51 26,70-31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27.3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28.4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9,'2'14,"1"0,0 0,1 0,1 0,0 0,1-1,15 25,-10-17,-5-9,65 117,-62-114,2-1,-1 0,2-1,-1 0,2 0,17 13,-27-24,-1 0,1 0,0 0,-1 0,1-1,0 1,0-1,0 0,0 0,0 0,1 0,-1 0,0-1,0 1,1-1,-1 0,0 0,0 0,1-1,-1 1,0-1,0 0,0 0,1 0,-1 0,3-2,-1 0,-1 0,0-1,-1 0,1 1,0-1,-1 0,0-1,0 1,0-1,-1 1,0-1,1 0,-2 0,1 0,2-9,6-42,7-108,-10 69,-7 94,0-1,0 1,0-1,1 1,-1-1,0 1,1-1,-1 1,1-1,-1 1,1-1,-1 1,1 0,0-1,0 1,0 0,0 0,0 0,0 0,0-1,2 0,-1 2,-1-1,1 1,-1 0,1-1,-1 1,1 0,-1 0,1 0,-1 1,1-1,-1 0,0 0,1 1,-1-1,1 1,-1 0,0-1,2 2,8 5,0 0,-1 1,0 0,10 11,-13-13,303 298,-98-94,-87-91,-113-109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8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0,'25'1,"0"1,0 1,-1 1,1 1,-1 1,0 2,0 0,26 14,585 282,-497-219,-122-74,-1 1,0 0,-1 1,0 1,-1 0,14 20,-26-33,0 0,-1 0,1 0,0 1,0-1,-1 0,1 1,-1-1,1 0,-1 1,1-1,-1 0,0 1,0-1,0 1,0-1,0 1,0-1,0 1,0-1,-1 2,1-2,-1 0,0 0,0 0,0 0,1 0,-1-1,0 1,0 0,0 0,0-1,0 1,-1-1,1 1,0-1,0 1,0-1,0 0,0 0,-2 1,-4-1,0 1,0-1,0 0,0-1,0 0,0 0,-8-2,-2-3,1-1,0-1,1 0,-1 0,-25-22,-69-64,68 56,-127-127,160 156,8 7,-1 1,1-1,-1 0,0 1,1-1,-1 1,0-1,0 1,0 0,0 0,0 0,0 0,0 0,0 0,0 1,-1-1,1 1,-3-1,3 2,1 0,-1 0,1 0,0 0,0 0,0 0,0 0,0 0,0 1,0-1,0 1,0-1,0 0,1 1,-1-1,0 1,1 0,0-1,-1 1,1-1,0 1,0 0,0-1,0 1,0 3,-1 131,3-96,-2 0,-8 61,7-95,0 5,0 0,-1 0,0 0,-1 0,0 0,-1-1,0 0,-1 1,0-1,-1-1,1 1,-11 11,2-8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07.1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731 206,'-10'-1,"1"-1,0-1,0 1,0-1,0-1,0 0,1 0,0-1,-14-9,-7-4,-3 1,-26-15,-73-29,112 53,0 2,-1 0,0 1,0 1,0 1,-1 1,1 0,-27 3,43-1,-1 1,1 0,-1 1,1-1,0 1,-1 0,1 0,0 0,0 1,1-1,-1 1,0 0,1 0,0 0,-1 0,1 1,1 0,-1-1,0 1,1 0,0 0,-3 6,-4 12,1 1,0-1,-4 29,4-20,-4 13,2 0,2 0,2 1,-1 55,7-97,0 0,0 0,1 0,0 1,-1-1,1 0,0 0,0 0,1 0,-1 0,1-1,-1 1,1 0,0-1,0 1,0-1,0 0,0 1,1-1,-1 0,1 0,0-1,-1 1,1 0,0-1,0 0,0 0,0 0,0 0,0 0,0 0,0-1,5 1,11 0,0 0,-1-1,1-1,27-5,-40 6,353-52,-339 50,-6 1,0 0,0-2,0 1,16-7,-28 8,0 1,0-1,0 0,0 0,0 0,0 0,0 0,0-1,0 1,-1-1,1 1,0-1,-1 1,1-1,-1 0,0 0,0 0,0 0,0 0,0 0,0 0,0 0,0 0,-1 0,1-1,-1 1,0 0,0 0,0 0,0-1,0 1,-1-3,-20-145,16 129,0 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07.6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09.0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1 222,'4'-1,"0"0,0-1,0 0,0 1,0-1,0-1,-1 1,1 0,-1-1,1 0,3-4,13-8,34-15,2 2,89-32,-110 46,-11 5,0 0,0 2,1 1,0 1,0 1,44-2,-55 6,1 1,-1 1,0 0,0 1,0 0,0 1,0 1,-1 0,0 1,0 0,0 1,-1 1,16 12,-6-2,-2 1,1 1,-2 1,-1 1,-1 0,21 36,-27-39,0 1,-1 0,-2 1,0 0,-1 0,-1 1,-1 0,4 37,-10-46,0-1,-1 0,-1 1,0-1,0 0,-1 0,-1-1,0 1,0-1,-11 16,-13 30,-86 241,109-280,11-15,19-20,-5 3,59-28,2 3,145-48,-98 44,-110 38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11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105 0,'-1'4,"-1"-1,1 0,0 0,-1 0,0 0,0 0,0-1,0 1,0 0,-5 3,-8 12,5 1,1 0,0 0,2 1,0 0,1 1,1-1,2 1,-3 26,2 20,6 83,-1-129,1 1,1-1,1 0,1 0,13 36,-17-51,2-1,-1 1,0-1,1 0,0 0,0 0,1 0,-1 0,1-1,0 0,0 1,1-1,-1-1,1 1,0-1,0 0,0 0,0 0,0 0,1-1,-1 0,1 0,0-1,0 0,8 1,-12-2,0 0,0 0,0 0,0 0,0 0,0-1,0 1,0-1,0 1,0-1,0 0,0 0,-1 0,1 0,0 0,-1 0,1-1,0 1,-1 0,0-1,2-1,-1-1,1 0,-1 1,-1-1,1 0,0 0,-1-1,0 1,0 0,0-7,1-9,-2 1,-1-1,-3-28,3 41,-9-71,-3 0,-35-118,42 180,0 1,-1 1,-10-17,8 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12.0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13.0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1,'0'2,"1"0,-1 0,1 0,0 0,-1 0,1-1,0 1,0 0,1 0,-1-1,0 1,0 0,1-1,-1 0,3 3,32 24,-17-15,77 69,16 11,105 116,-202-192,-4-2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31.0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79 134,'-2'0,"0"0,0 1,0 0,1 0,-1-1,0 1,0 0,1 0,-1 1,0-1,1 0,-1 1,1-1,0 0,-1 1,1 0,0-1,0 1,0 0,-1 2,-17 38,13-25,1 0,0 1,2-1,0 1,1 0,0 0,2 0,0 0,1 0,6 31,-5-37,1-1,0 0,1 0,0 0,1 0,0-1,1 0,0 0,1 0,0-1,0 0,1 0,0-1,0 0,1 0,0-1,15 10,1-4,0-1,1-1,0-1,39 10,-52-17,1 0,-1-1,1 0,0-1,-1 0,1-1,0-1,0 0,-1-1,26-7,-35 8,0-1,-1 0,1 0,-1 0,0 0,1 0,-1-1,0 1,0-1,0 0,-1 0,1 0,-1 0,1 0,-1-1,0 1,-1-1,1 1,0-1,-1 0,0 0,0 0,0 0,0 1,-1-1,0 0,1 0,-2 0,1 0,0 0,-1 0,0-5,-3-9,-1-1,0 1,-1 0,-1 1,-14-26,-5-6,-2 0,-3 2,-2 1,-1 2,-3 1,-76-69,106 106,-1 1,1 0,-1 0,1 1,-1 0,-16-6,23 9,-1 1,0-1,0 1,0-1,0 1,0 0,0-1,0 1,1 0,-1 0,0 0,0 1,0-1,0 0,0 1,0-1,0 1,1 0,-1 0,0-1,0 1,1 0,-1 0,1 1,-1-1,1 0,-1 0,1 1,0-1,-1 1,1-1,0 1,0 0,0-1,1 1,-2 2,-3 14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31.5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0,'4'0,"2"0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32.8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381 0,'-6'1,"0"1,0-1,0 1,0 0,0 1,0-1,1 1,-1 0,1 0,-9 8,-19 9,-174 88,202-106,1-1,0 1,0 0,0 1,0-1,1 1,-1 0,0-1,1 2,0-1,0 0,0 1,0-1,1 1,-1 0,1 0,0 0,-3 7,4-5,0 1,0 0,1 0,0 0,0 0,0 0,1 0,0 0,1-1,-1 1,5 10,176 455,-177-462,0 1,1-1,0 0,11 13,-17-21,1-1,0 0,-1 0,1 0,0 0,0 0,0 0,0 0,0 0,0-1,0 1,0 0,0 0,0-1,1 1,-1-1,0 1,0-1,1 0,-1 1,0-1,1 0,-1 0,0 0,1 0,-1 0,0 0,1 0,-1 0,0-1,0 1,1 0,-1-1,0 1,0-1,0 1,1-1,-1 0,0 0,0 1,0-1,0 0,0 0,0 0,0 0,-1 0,1 0,0 0,-1 0,1-1,0 1,0-2,8-17,-2 1,0-1,-1 0,6-32,0-2,3-5,3 1,40-87,-52 131,1-1,1 1,1 1,0-1,0 1,2 1,-1 0,2 0,-1 1,1 1,1 0,0 1,1 0,-1 1,19-8,-26 14,1 0,0 0,0 1,0 0,0 0,0 1,-1 0,1 0,0 0,0 1,0 0,0 1,0 0,-1 0,1 0,-1 1,1-1,-1 2,0-1,11 9,6 6,0 1,-1 1,31 38,-30-32,-5-8,-1 1,-1 1,-1 1,18 31,-30-46,0 0,-1 0,1 0,-1 1,-1-1,1 1,-1-1,0 1,0 0,-1 0,0-1,0 1,-1 0,0-1,0 1,0 0,-1-1,0 1,0-1,-1 0,-5 10,-145 226,125-206,-1-1,-1-2,-2 0,-46 35,62-56,-11 8,1 1,1 2,-37 41,49-48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47.3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47 189,'-1'0,"0"0,1 0,-1 0,0 0,1 0,-1 0,1 0,-1 0,0 0,1 1,-1-1,1 0,-1 0,1 1,-1-1,1 0,-1 1,1-1,-1 1,1-1,-1 0,1 1,-1-1,1 1,0-1,-1 1,1-1,0 1,0 0,-1-1,1 1,0-1,0 1,0 0,0-1,0 1,0-1,0 1,0 0,0-1,0 1,0 0,0-1,0 1,0-1,0 1,1 0,-1-1,0 1,1-1,0 2,0 1,0 0,0 0,1 0,0-1,0 1,0 0,0-1,4 5,4 0,0-1,0 0,1-1,-1 0,1-1,0 0,1-1,21 4,-13-4,0-1,0-1,1-1,27-3,-44 2,0 1,0-1,0 0,0 0,0-1,0 1,0-1,0 0,0 0,-1 0,1-1,-1 1,0-1,1 0,-1 0,0 0,-1 0,1 0,-1-1,1 1,-1-1,0 1,0-1,-1 0,1 0,-1 0,0 0,0 0,0 0,0-5,0 3,-1 1,0-1,0 1,0 0,-1-1,0 1,0 0,0 0,0-1,-1 1,0 0,0 0,-1 1,1-1,-1 0,0 1,0-1,-1 1,1 0,-1 0,0 1,0-1,-6-3,-22-9,0 2,-1 2,0 1,-1 2,-53-9,84 18,1-1,0 0,0 1,0 0,0-1,0 1,0 0,0 0,0 0,-1 0,1 1,0-1,0 0,0 1,0-1,0 1,0 0,0 0,1 0,-1 0,0 0,0 0,1 0,-1 1,0-1,1 1,-3 2,1 2,0 0,0 0,1 1,-1-1,2 1,-3 11,2-12,-2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09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5 134,'-4'-4,"9"-6,10-7,2 5,0 1,0 1,1 0,0 1,1 1,0 1,0 0,28-4,-15 4,0 2,0 2,0 0,50 4,-80-1,0 0,0 0,1 0,-1 0,0 0,0 1,0-1,0 1,0-1,0 1,0 0,0 0,0 0,-1 0,1 0,0 0,0 0,-1 1,1-1,-1 1,1-1,-1 1,0-1,0 1,1 0,-1 0,0 0,0 0,1 3,-2-2,-1-1,1 1,0 0,-1-1,1 1,-1-1,0 1,0-1,0 1,0-1,0 0,0 0,-1 1,1-1,-1 0,1 0,-1 0,0 0,0-1,0 1,0 0,0-1,-5 3,-24 15,17-12,1 1,1 0,-1 1,1 1,-19 19,30-28,1-1,0 1,-1-1,1 1,0 0,-1-1,1 1,0 0,0 0,-1-1,1 1,0 0,0-1,0 1,0 0,0 0,0-1,0 1,0 0,1 0,-1-1,0 1,0 0,0-1,1 1,-1 0,0-1,1 1,-1 0,1-1,-1 1,1-1,-1 1,1-1,-1 1,1-1,-1 1,1-1,0 0,-1 1,1-1,0 0,-1 1,1-1,0 0,-1 0,1 0,0 0,0 1,-1-1,2 0,50 10,-41-9,20 6,0 0,0 2,0 1,43 22,-58-24,-1 0,-1 1,1 0,-1 1,-1 1,0 0,-1 1,0 0,0 1,11 17,-21-27,0 0,0 0,-1 0,1 1,-1-1,0 0,1 1,-1-1,-1 1,1-1,-1 1,1 0,-1-1,0 1,0 0,0-1,-1 1,0-1,1 1,-1-1,0 1,-1-1,1 1,0-1,-1 0,0 0,0 0,0 0,0 0,0 0,-1 0,1-1,-1 1,0-1,0 0,0 0,-3 2,-16 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47.9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49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0,'1'3,"0"1,0-1,0 0,0 0,1 0,-1 0,1 0,0 0,3 3,7 13,13 30,2-2,3 0,1-2,38 42,-67-84,1 1,0-1,0 0,0 0,0 0,0-1,1 1,-1-1,1 1,-1-1,1 0,0-1,0 1,0 0,0-1,0 0,0 0,1-1,-1 1,7-1,-7-1,0 0,0 0,-1 0,1-1,0 0,-1 0,0 0,1 0,-1 0,0-1,0 0,0 1,0-1,-1 0,1 0,-1 0,0-1,0 1,0-1,0 1,-1-1,2-4,3-9,-1-1,0 0,-1 0,1-23,4-16,-1 2,38 104,144 164,-121-131,-58-71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55.7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281 1,'-3'0,"-13"0,0 0,0 1,0 0,0 1,-16 5,27-5,-1 0,0 1,1 0,0 0,0 0,0 1,0-1,0 1,0 0,1 1,0-1,0 1,0 0,1 0,0 0,-5 10,-6 13,1 1,1 1,2 0,1 1,1 0,2 0,1 0,1 1,2 62,2-91,0 1,0-1,0 0,1 1,0-1,-1 0,1 1,0-1,1 0,-1 0,0 0,1 0,0 0,0 0,0 0,0-1,0 1,0 0,1-1,-1 0,1 0,0 0,0 0,-1 0,1 0,4 1,2-1,-1 0,1 0,0-1,0 0,0 0,-1-1,1 0,0-1,9-2,-8 1,-1 0,1-1,-1 0,0 0,0-1,-1-1,1 1,-1-1,0-1,0 1,-1-2,0 1,0-1,0 0,-1 0,0-1,0 1,-1-1,0-1,0 1,-1-1,0 0,5-16,-9 19,1 0,-1 1,-1-1,1 0,-1 0,0 0,0 0,0 0,-1 1,0-1,-4-8,-36-66,32 63,6 9,0 1,1-1,0 0,-4-15,4 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56.2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1,'5'4,"0"2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57.7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0 135,'1'6,"0"1,1 0,-1-1,1 1,0-1,1 1,0-1,0 0,0 0,1 0,-1-1,10 11,7 7,34 30,-46-46,-2-2,-1 0,1 0,0-1,0 0,0 0,1 0,-1-1,1 0,0 0,0-1,0 0,0 0,0 0,11 0,-9-2,0-1,0 0,0 0,0-1,0 0,-1 0,1-1,-1-1,0 1,0-1,13-8,44-33,92-80,-147 117,-7 6,-1 0,1 0,-1 0,0-1,0 1,1 0,-1-1,-1 1,1-1,0 0,-1 0,1 0,-1 0,0 0,0 0,0 0,0 0,-1 0,1 0,-1 0,0-1,0 1,0 0,-1-6,0 4,-1 1,0-1,-1 1,1 0,-1 0,0 0,0 0,0 1,0-1,0 1,-1 0,0 0,0 0,1 0,-10-4,-13-1,26 8,-1 1,0-1,1 0,-1 0,0 0,1 0,-1 1,1-1,-1 0,0 0,1 1,-1-1,1 0,-1 1,1-1,-1 1,1-1,0 1,-1-1,1 1,-1-1,1 1,-1 1,1 0,-1 0,1 0,0 0,0 1,0-1,0 0,0 0,0 1,1-1,-1 0,1 0,-1 1,1-1,0 0,0 0,0 0,0 0,3 3,207 303,-189-277,-15-22,-1-1,0 1,0 0,-1 0,0 1,5 15,-6-9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40.1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155 0,'-3'1,"0"0,1 0,-1 0,1 0,-1 0,1 0,-1 1,1-1,0 1,0-1,0 1,0 0,0 0,0 0,0 0,1 1,-1-1,-2 5,-25 49,27-52,-13 29,-2 3,-17 51,31-77,0 0,1 1,0-1,0 1,1-1,1 1,-1-1,2 1,0-1,2 14,-2-20,0 0,0-1,0 1,0-1,1 1,-1-1,1 1,0-1,0 0,0 1,0-1,1-1,-1 1,1 0,0 0,0-1,0 0,0 1,6 2,-4-3,0-1,-1 0,1 0,0 0,0-1,0 0,0 0,0 0,-1 0,1-1,0 1,0-1,7-3,9-4,1-1,-1-1,-1-1,1-1,20-17,135-116,-174 144,0-1,0 0,0 1,0-1,0 0,-1 0,1 0,0 0,-1-1,0 1,1 0,-1-1,0 1,0 0,-1-1,1 0,0 1,-1-1,0 1,1-1,-1 0,0 1,0-1,0 1,-1-1,1 0,-1 1,1-1,-1 1,0-1,0 1,0-1,0 1,-1 0,1 0,-1-1,1 1,-1 0,0 0,0 0,-3-2,-5-5,-1 0,0 1,-1 1,1 0,-1 0,-25-8,19 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40.6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0:41.1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1,'0'5,"1"1,0 0,0 0,0 0,1-1,0 1,0-1,1 1,-1-1,5 6,37 50,-33-47,231 266,-44-54,-149-168,-40-46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03.3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0,'-2'1,"0"-1,0 1,0-1,-1 1,2 0,-1 0,0 0,0 0,0 0,0 0,1 1,-1-1,0 1,1-1,-1 1,1-1,0 1,-1 0,1 0,0-1,0 1,0 0,1 0,-1 0,0 0,1 0,-1 1,0 3,-7 65,7-65,1 24,1 1,2-1,1 0,1 0,1 0,2 0,1-1,1 0,2-1,0 0,2-1,1-1,2 0,24 30,-33-47,0-1,1 0,0-1,0 0,0 0,1-1,0 0,1-1,13 6,-20-10,1 1,-1 0,1-1,0 0,-1 0,1 0,0-1,-1 1,1-1,0 0,0-1,0 1,-1-1,1 0,0 0,-1 0,1-1,-1 0,0 0,1 0,-1 0,0-1,0 1,0-1,4-4,-6 4,1-1,-1 0,1 0,-1 0,0-1,0 1,-1 0,0-1,1 1,-1-1,-1 1,1-1,-1-5,-1-63,1 65,-3-15,0 1,-1-1,-2 0,0 1,-2 0,0 0,-1 1,-1 0,-1 1,-1 0,-1 1,-28-34,36 50,1-1,-1 0,1 1,-1 0,0 0,0 1,0-1,-1 1,1 0,-7-1,1-1,-9-3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03.9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48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1 223,'0'-3,"1"1,0-1,-1 1,1-1,0 1,0 0,1 0,-1 0,0-1,1 1,0 0,-1 1,1-1,0 0,2-2,37-28,-27 23,8-6,1 0,1 2,0 1,0 1,2 1,45-12,1 5,90-9,-146 24,0 1,-1 0,1 2,0-1,0 2,-1 0,1 1,-1 1,0 1,16 5,-25-7,1 0,-1 0,0 1,0 0,0 0,-1 0,1 0,-1 1,0 0,0 0,0 1,-1-1,0 1,0 0,0 0,-1 1,0-1,0 1,-1-1,0 1,0 0,0 0,-1 0,1 8,-2 12,0 1,-2-1,0 0,-2 0,-8 27,-46 130,6-20,47-149,4-12,0-1,1 0,-1 1,0-1,1 1,-1-1,1 1,0-1,0 1,0 3,1-5,0 0,0-1,-1 1,1 0,0-1,0 1,0 0,0-1,0 1,0-1,0 1,0-1,0 0,0 1,0-1,0 0,0 0,0 0,0 1,0-1,0 0,0-1,0 1,1 0,-1 0,0 0,0-1,0 1,1-1,54-6,-1 2,1 3,0 2,0 2,63 12,-94-10,0 1,0 1,-1 2,1 0,-2 2,0 0,0 2,-1 0,0 1,-1 2,0 0,-2 1,30 31,-47-45,0 0,0 0,0 0,0 0,-1 1,1-1,-1 0,1 1,-1 0,0-1,0 1,0 0,0 0,-1-1,1 1,-1 0,0 0,0 0,1 0,-2 0,1-1,0 1,-1 0,1 0,-1 0,0-1,0 1,0 0,0-1,-1 1,1 0,0-1,-1 0,0 1,0-1,0 0,0 0,0 0,0 0,-5 3,-9 6,0-1,-1 0,-1-1,-33 12,36-15,-296 132,240-99,-29 13,72-39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10.3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0 229,'5'0,"1"-4,4-7,5 0,4-4,8-3,4 1,1-1,4-1,0 1,3 1,-5-2,-4 2,-2 4,-7 0,-2 2,-4 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04.5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 0,'-4'0,"-6"0,-6 0,1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05.9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1 135,'27'-22,"1"1,1 1,1 2,1 1,40-16,-69 32,-1 0,1 1,0 0,0-1,0 1,0 0,0 0,0 0,0 0,0 0,-1 0,1 1,0-1,0 1,0-1,0 1,-1 0,1 0,0-1,0 1,-1 0,1 1,-1-1,1 0,-1 0,0 1,1-1,-1 1,0-1,0 1,0-1,0 1,0 0,0 0,0-1,0 4,6 11,-1-1,-1 2,5 19,-6-18,3 3,-2 1,-1 1,-1-1,1 36,-4-50,0-1,0 1,-1 0,0-1,-1 1,1 0,-2-1,1 0,-1 0,0 1,0-2,-1 1,0 0,0-1,-1 1,-8 8,48-26,22-15,-24 11,45-16,-46 19,51-26,-45 18,-20 11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18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404 3913,'53'-19,"140"-34,411-46,-478 80,430-100,-207 37,555-136,-689 162,417-73,-264 60,509-80,-91 44,-126-2,82-14,1280-147,-1592 225,495-115,-394 61,-179 37,-240 34,152-55,-243 71,0 0,-1-1,-1-1,0-1,-1-1,0 0,22-24,47-36,-67 59,0-2,0 0,-2-1,0 0,-1-2,20-30,-29 36,1 0,-2-1,0 0,0 0,-2-1,0 0,-1 0,0 0,-1 0,-1-1,0-16,-7-81,-5 1,-31-141,13 88,-20-81,23 100,24 142,-1-1,1 1,-1-1,0 1,0 0,-1-1,0 1,0 0,0 1,0-1,-1 1,0-1,0 1,0 0,0 0,0 1,-1-1,0 1,0 0,0 0,0 1,-7-3,-13-4,0 0,-1 2,-40-7,39 9,-566-80,440 75,-291 22,-456 122,11 62,-334 61,611-167,-1037 19,-501-112,2024 1,1-5,-190-35,-120-14,165 27,249 27,-1 0,1 2,0 0,-1 2,1 0,0 1,0 1,0 1,-23 10,6 0,1 2,1 2,-63 43,-557 396,341-220,-73 49,362-270,-89 57,-183 157,293-226,1-1,0 1,1 0,-1 0,1 1,0-1,1 1,-1 0,1-1,0 1,0 0,1 0,0 0,0 1,0-1,1 0,0 0,0 0,0 0,1 1,0-1,0 0,4 11,4 11,2 0,0 0,25 41,-28-55,78 131,13 25,-37-71,-47-78,-1 0,0 1,-2 1,15 39,-17-36,-2 2,0-1,-2 1,-2 0,3 37,-7-43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25.2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0 561,'18'9,"0"-2,0 1,0-2,1-1,0 0,0-1,1-1,20 0,-28-2,0-2,0 0,0-1,0 0,-1 0,1-1,-1-1,1 0,-1-1,0 0,-1 0,1-1,-1-1,13-10,29-30,-2-3,-2-2,-2-2,-3-2,-2-2,66-124,-94 155,-4 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13.9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4143,'5'1,"0"1,0-1,0 1,-1 0,1 0,-1 0,1 1,-1 0,0 0,0 0,0 0,0 0,5 7,-1-3,53 54,62 79,-22-23,425 485,-194-218,-300-347,-13-12,2-2,1 0,35 27,-56-49,0-1,1 1,-1 0,0 0,1-1,-1 1,0-1,1 0,-1 1,1-1,-1 0,0 0,1 0,-1 0,1 0,-1 0,1 0,-1 0,1 0,-1-1,0 1,1-1,-1 1,0-1,1 1,-1-1,0 0,0 0,1 0,-1 0,0 0,0 0,0 0,1-2,5-5,-1 0,0 0,0-1,4-9,-4 6,982-1573,71 55,-1017 1471,623-866,39 35,-427 586,-212 241,2 3,113-76,-146 112,-29 19,-21 18,2-3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9:14.9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4085,'11'13,"0"1,0 0,-2 1,0 0,9 18,6 11,196 345,30 49,-237-415,58 89,-62-99,1-1,1 1,0-1,0-1,24 18,-34-28,1 0,-1 0,1 0,-1 0,1 0,0-1,0 1,-1 0,1-1,0 1,0-1,0 0,0 1,0-1,-1 0,1 0,0 0,0 0,0-1,0 1,0-1,-1 1,1-1,0 1,0-1,-1 0,1 0,0 0,-1 0,1 0,-1 0,1 0,-1-1,0 1,1 0,-1-1,0 1,0-1,0 1,0-1,1-2,5-10,0-1,-1 1,-1-1,4-19,-1 9,49-181,30-213,-40 177,369-1487,-140 856,4-10,-50 168,-225 702,13-48,-19 52,-3 14,-1 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24.0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0 841,'7'1,"-1"0,0 0,0 1,0-1,0 2,0-1,8 5,17 5,61 22,45 13,-119-42,1-1,-1 0,1-2,0 0,29-2,-41-1,0-1,0 1,0-1,0-1,0 1,-1-1,1-1,-1 1,0-1,0 0,0 0,0-1,-1 0,0 0,0 0,7-10,8-11,-2-1,21-40,-29 49,-7 12,251-474,-142 229,-98 225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24.6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0 814,'9'8,"0"-1,0 0,1-1,15 8,4 3,-2 1,1-2,1-1,1-1,45 15,-63-25,1-1,0 0,0-1,0-1,1 0,-1 0,0-1,0-1,0-1,1 0,-1 0,-1-1,25-9,3-7,-1-1,-1-2,-1-1,43-37,128-125,-164 144,493-530,-523 554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26.1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1258,'75'3,"90"16,29 2,-158-19,1-1,-1-2,0-2,42-8,-66 8,-1 0,0 0,0-1,0 0,0-1,-1 0,0-1,0 0,0 0,-1-1,0-1,0 1,0-2,-1 1,-1-1,0 0,7-10,25-55,50-133,-46 99,19-46,-7-3,54-252,-101 374,-1 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26.7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1275,'46'1,"-1"2,1 1,-1 3,-1 2,88 28,10 14,9 3,170 39,-305-90,0 0,0-1,-1 0,1-1,0-1,29-3,-38 1,1 1,-1-1,1-1,-1 0,0 0,0 0,0-1,0 0,-1 0,0 0,1-1,-1 0,-1-1,1 1,-1-1,5-7,4-7,-2-1,0-1,-1 0,-1-1,10-30,27-127,-37 134,93-453,-8 31,-77 400,-3 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10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0 171,'5'0,"5"0,6-5,5-5,3-2,2-3,5 1,-2-1,2-3,1 2,-1 3,-5 0,-3 2,-1 3,0 2,1 3,-3-3,-6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27.4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1 661,'17'1,"-1"1,1 1,-1 0,23 8,17 3,58 9,2-6,171 4,-211-21,0-3,0-3,0-4,136-35,-194 39,0 0,0 0,-1-2,0 0,-1-1,0-1,0 0,23-21,-30 22,0-1,0 0,-1 0,-1-1,0 0,0 0,-1 0,0-1,-1 0,-1 0,0-1,0 1,2-16,0-18,-2 0,-2 0,-2 0,-2-1,-3 1,-16-79,16 102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31.0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1355,'28'-3,"-1"-1,0-1,0-2,-1 0,0-2,46-22,-42 16,-1-1,-1-2,0-1,-2-2,0 0,-1-1,-2-2,0 0,-1-2,-2 0,-1-2,16-29,14-33,-4-2,52-156,-27 21,-18 54,-44 149,-1 0,5-42,-9 38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07.5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1704,'3'1,"0"1,0 0,0 0,0 0,0 0,0 1,-1-1,1 1,-1 0,0-1,0 1,0 0,2 4,2 2,161 228,6 10,-126-187,105 104,-150-162,0 0,0-1,0 1,0 0,0-1,0 1,0-1,1 0,-1 1,0-1,1 0,-1-1,1 1,-1 0,1-1,-1 1,1-1,3 0,-4 0,0-1,-1 0,1 0,-1 0,1 0,-1 0,0 0,1 0,-1-1,0 1,0 0,0-1,0 1,0-1,0 1,0-1,0 0,-1 1,1-1,-1 0,1 1,-1-1,0 0,1 0,-1 1,0-1,0-3,38-557,-28 379,7-280,5-84,43 3,-43 419,-20 112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09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2754,'2'5,"0"0,1-1,0 1,-1-1,1 0,1 0,-1 0,1 0,-1 0,1-1,0 0,7 5,4 5,251 225,-210-194,1-3,3-2,65 31,-123-69,8 4,-1-1,1 0,0 0,20 4,-28-8,1 1,-1-1,1 0,-1 0,1 0,-1 0,1 0,-1-1,1 1,-1-1,1 0,-1 0,0 0,1 0,-1 0,0 0,0 0,0-1,0 1,0-1,0 0,0 1,0-1,-1 0,1 0,1-2,18-34,-2 0,-2-1,24-75,-14 36,122-422,-39-13,-33 147,-68 328,245-991,-81 540,-167 475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32.2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0 636,'58'4,"-1"2,0 2,-1 4,69 22,-54-14,128 19,-185-38,1 0,-1-1,0-1,1 0,-1 0,0-2,0 0,0 0,-1-1,1-1,-1-1,0 1,0-2,0 0,-1-1,-1 0,1 0,-1-1,0-1,-1 0,0 0,-1-1,9-13,13-24,-2-1,-2-2,-2-1,25-78,-19 50,42-107,-67 167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32.9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1 930,'10'0,"25"1,50-7,-71 4,-1-1,0-1,0 1,0-2,-1 0,24-13,-13 3,-1-2,0 0,-1-1,-2-1,1-1,-2 0,-1-2,-1 0,19-34,-2-4,-2-1,35-105,-41 97,-3-2,23-130,-42 170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34.2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34.6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35.0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2.1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0,'2'11,"0"0,0-1,1 1,1-1,-1 0,2 0,8 16,4 10,125 378,-35 9,-91-328,-11-61,17 61,-13-75,0-7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11.6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0,'2'5,"-1"-1,1 1,0-1,0 0,0 0,1 0,-1 0,1 0,4 4,3 6,64 92,41 67,-80-112,34 82,-63-127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2.8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225 1,'-2'37,"-1"0,-2 0,-1 0,-14 44,-57 142,61-180,-23 47,24-58,1 0,-13 48,27-80,0 1,1-1,-1 0,0 1,0-1,1 1,-1-1,0 0,1 0,-1 1,0-1,1 0,-1 1,0-1,1 0,-1 0,1 0,-1 1,0-1,1 0,-1 0,1 0,-1 0,1 0,-1 0,0 0,1 0,-1 0,1 0,-1 0,1 0,-1 0,1 0,-1 0,0-1,1 1,-1 0,1 0,-1 0,0-1,1 1,0-1,34-10,-19 6,34-3,0 2,0 3,101 5,-50 1,-31-3,-42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3.9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1,'10'5,"-1"1,0 0,0 1,0 0,-1 0,0 1,-1 0,8 10,48 77,-49-73,56 90,219 374,-270-459,-9-24,-4-19,0-91,-6 75,9-60,2 30,4 1,30-83,-44 141,0-1,1 1,-1-1,1 1,0-1,0 1,0 0,1 0,-1 0,1 0,-1 1,1-1,0 0,0 1,0 0,0 0,1 0,3-2,-4 3,1 1,0-1,-1 1,1-1,0 1,-1 0,1 0,0 1,-1-1,1 1,-1 0,1 0,-1 0,1 0,4 3,7 4,-1 1,1 1,-2 0,1 1,-2 1,17 17,-24-23,-1 0,1 0,-1 0,-1 1,1-1,-1 1,0 0,-1 0,1 0,-2 0,1 0,-1 1,0-1,0 0,-1 12,7 41,-2-44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5.7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8 382,'0'0,"0"0,-1-1,1 1,0 0,0 0,-1 0,1 0,0 0,0 0,-1 0,1 0,0 0,0 1,-1-1,1 0,0 0,0 0,-1 0,1 0,0 0,0 0,0 1,-1-1,1 0,0 0,0 0,0 0,0 1,-1-1,1 0,0 0,0 0,0 1,0-1,0 0,0 0,0 1,0-1,-1 0,1 0,0 1,0-1,0 0,0 0,0 1,0-1,1 1,8 14,17 12,8-2,2-2,0-1,1-2,1-2,75 25,-82-31,2-2,0-2,0-1,0-1,1-2,45 0,-53-4,0-2,-1-1,1-1,-1-1,0-1,0-1,-1-2,44-21,-62 28,0-1,-1-1,1 1,-1-1,0 0,0 0,-1-1,1 1,-1-1,0 0,0 0,0 0,-1-1,0 1,0-1,0 0,-1 0,0 0,0 0,0-1,-1 1,0 0,0-1,-1 1,0-7,-1 2,0-1,-1 1,-1 0,0 0,0 0,-1 0,0 1,-1-1,0 1,-1 0,0 1,-1-1,-8-9,-7-5,-2 1,0 1,-1 1,-1 1,-1 1,-1 1,-1 2,0 1,-54-20,43 22,-1 1,0 2,0 1,-1 3,0 1,-1 2,-45 3,85 0,0 0,-1 0,1 0,0 1,0-1,0 1,0 0,0 0,0 0,0 0,0 0,0 1,0-1,1 1,-1 0,1-1,-1 1,1 1,0-1,-1 0,1 0,0 1,1-1,-1 1,0 0,-2 5,3-4,0 1,1 0,-1 0,1-1,0 1,0 0,1 0,-1 0,1 0,0-1,0 1,1 0,-1-1,1 1,0-1,5 8,-1-1,2 0,-1 0,1-1,1 0,0 0,0-1,1-1,0 1,16 9,-7-7,1-1,0 0,0-1,43 12,-10-10,1-1,0-3,91 0,-96-7,1-2,-1-2,0-2,0-3,53-16,-101 25,109-29,-99 27,1 0,0 1,0 0,0 1,0 0,0 1,14 2,-25-3,-1 0,1 0,-1 0,1 1,-1-1,1 0,-1 0,1 0,0 0,-1 1,1-1,-1 0,1 0,-1 1,0-1,1 1,-1-1,1 0,-1 1,0-1,1 1,-1-1,0 1,1-1,-1 1,0-1,0 1,1-1,-1 1,0 0,-9 16,-33 15,33-25,-29 24,22-19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6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0,'4'5,"6"5,6 9,8 15,8 15,4 6,4 8,0 1,1-1,-2-8,-3-8,-8-9,-5-5,-5-5,-3-7,-2-7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6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0,'5'1,"0"0,-1 0,1 0,0 0,0 1,-1 0,1 0,-1 0,1 0,-1 1,0 0,5 3,46 44,-47-41,62 54,-41-38,-1 1,43 52,-67-72,0 0,0 0,-1 1,0-1,-1 1,1 0,-1 0,0-1,-1 1,0 0,0 1,0-1,-1 0,0 0,-1 0,1 0,-1 0,-1 0,1 0,-1 0,-5 12,1-5,-1-1,0 0,-1 0,0 0,-1-1,0 0,-1-1,0 0,-17 13,11-11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7.3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0,'0'5,"4"5,6 5,14 9,7 4,7 7,10 5,5 4,2 4,1 2,-1 2,-2-1,-5-8,-10-7,-13-11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7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1 138,'4'0,"6"0,10-4,5-2,7-3,8-1,4-3,4 1,2-2,1 1,-3 0,-7-4,-5 2,-9 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8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1 169,'0'-4,"0"-6,0-6,4 1,6-2,5 2,1-1,1 3,-2-2,4 3,5 3,1 3,2-2,-1 1,-4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09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198 0,'-8'1,"-1"0,1 1,0 0,0 0,0 0,1 1,-1 1,1-1,-1 1,1 0,-12 10,10-7,-1 1,1 0,0 1,0 0,1 1,1-1,-9 14,14-20,0-1,1 1,-1 1,1-1,-1 0,1 0,0 0,0 1,0-1,1 1,-1-1,1 0,0 1,0-1,0 1,0-1,1 1,-1-1,1 0,0 1,2 5,1-3,0-1,1 1,-1-1,1 0,0 0,0-1,1 1,0-1,11 7,67 38,91 64,-172-111,0 0,0 0,-1 1,1-1,-1 0,0 1,1-1,-1 1,-1 0,1 0,0 0,-1 0,1 0,-1 0,0 0,0 1,0-1,0 0,0 4,-2-4,1 0,-1 0,1 0,-1 0,0 0,-1 0,1 0,0-1,-1 1,1 0,-1-1,0 1,0-1,0 0,0 0,0 0,0 0,-1 0,1 0,-1 0,-4 1,-72 41,48-28,-54 37,67-36,6-2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1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1 588,'0'-2,"0"1,0 0,0 0,0 0,0-1,0 1,0 0,1 0,-1 0,0 0,1 0,-1-1,1 1,-1 0,1 0,-1 0,1 0,0 0,0 0,0 1,-1-1,1 0,0 0,0 0,0 1,0-1,0 0,0 1,0-1,1 1,-1 0,0-1,0 1,0 0,0-1,1 1,-1 0,0 0,0 0,0 0,1 0,-1 1,0-1,0 0,0 0,0 1,0-1,1 1,-1-1,1 1,7 3,-1-1,0 1,1 0,-1 1,10 7,-4-2,-2-1,1 2,-1 0,-1 0,0 1,-1 1,0 0,0 0,-2 1,12 22,-20-36,0 1,0-1,0 0,1 0,-1 1,0-1,0 0,0 0,1 1,-1-1,0 0,0 1,0-1,0 0,0 1,0-1,0 0,0 1,0-1,0 0,0 1,0-1,0 0,0 1,0-1,0 0,0 0,0 1,0-1,0 0,0 1,-1-1,1 0,0 1,0-1,0 0,-1 0,1 1,0-1,0 0,-1 0,-12-9,-16-25,12 7,2 0,0-2,2 0,1 0,1-1,2-1,1 0,1 0,2-1,1 1,1-1,2 0,1 0,7-48,-6 69,1-1,1 0,-1 1,2 0,0-1,0 1,1 1,1-1,-1 1,2 0,-1 0,2 0,9-9,-12 13,2 1,-1 0,0 1,1 0,0 0,0 0,0 1,1 0,-1 0,1 0,-1 1,1 1,0-1,0 1,0 1,0-1,0 1,-1 1,1-1,13 4,-1 1,0 0,-1 2,1 1,-1 0,-1 1,0 1,0 1,-1 0,0 2,-1 0,15 16,-13-12,-1 1,-1 0,-1 2,-1-1,-1 2,0 0,-2 1,0 0,8 25,-17-42,-1 0,0 0,0 0,0 0,-1 1,1-1,-1 0,0 0,-1 0,1 1,-1-1,-2 6,-1 1,-1-1,0 0,-12 18,14-23,3-6,-1 1,1-1,0 1,0-1,0 1,0-1,0 1,0-1,0 1,0 0,0-1,0 1,0-1,0 1,1-1,-1 1,0-1,0 1,0-1,1 1,-1-1,0 1,1-1,-1 0,0 1,1-1,-1 1,1-1,-1 0,0 1,1-1,-1 0,1 0,-1 1,1-1,-1 0,1 0,-1 0,1 0,-1 0,1 1,-1-1,1 0,0 0,-1 0,1 0,-1-1,1 1,-1 0,1 0,0 0,41 1,-32-2,2 3,-1-1,1 1,-1 1,0 0,0 0,0 1,-1 1,1-1,-1 2,15 9,-23-13,1-1,-1 1,1 0,-1 0,0 0,0 0,0 0,0 1,0-1,0 1,0-1,-1 1,1 0,-1-1,0 1,0 0,0 0,0 0,-1 0,1 0,-1 0,0 0,1 0,-1 0,-1 0,1 0,0 0,-1 0,1 0,-1 0,0 0,0 0,0 0,-1 0,1-1,-1 1,1 0,-1-1,0 0,0 1,0-1,0 0,-4 3,-13 11,-1 0,-1-1,-1-1,0-1,-1-1,0-1,-29 9,-21 12,56-24,2 1,-1-1,0-1,0-1,-1 0,1-1,-1-1,-1 0,-26 2,39-7,6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21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5343 204,'-9'11,"0"0,0 1,1 0,1 0,0 0,0 1,2 0,-1 1,-3 16,-2 17,-8 68,-1 6,-7-14,-4-1,-5-2,-4-1,-5-3,-4-1,-79 117,80-144,-4-3,-3-1,-3-4,-2-1,-4-4,-1-2,-3-3,-113 67,97-73,-3-5,-140 51,165-74,0-3,-2-2,1-4,-118 7,-221-26,318-1,0-4,-146-41,87 5,-172-84,-124-92,346 173,3-5,-161-131,211 155,0-2,3-2,-58-71,-17-48,-163-304,256 422,5 7,-2 0,0 2,-2 0,-2 1,-27-32,-42-39,44 46,-3 3,-57-47,104 96,0-1,0 1,0 0,0 0,0 0,0 0,0 1,0-1,0 0,-1 0,1 1,0-1,-1 0,1 1,0 0,-1-1,1 1,0 0,-1 0,1-1,-1 1,1 0,-1 0,1 1,-1-1,1 0,0 0,-1 1,1-1,0 1,-3 0,2 2,1 0,-1-1,1 1,-1 0,1 0,0 0,0 0,0 0,1 0,-1 1,1-1,-1 0,2 6,-1 189,2-78,1-88,2 0,14 54,-19-104,0-62,4 1,16-99,7-35,-25 184,-1 23,0 1,0-1,0 0,0 0,1 1,0-1,0 1,0-1,1 1,0 0,0 0,4-6,-5 9,1 0,-1 0,0 0,1 0,-1 0,1 1,0-1,-1 1,1-1,0 1,0 0,0 0,0 1,0-1,0 0,0 1,0 0,1 0,-1 0,0 0,0 0,0 1,0-1,4 2,125 38,-94-26,1-2,0-2,61 8,-50-11,86 22,-94-18,-41-11,0 0,0 0,0 0,0 0,0 1,-1-1,1 0,0 1,0-1,0 1,-1-1,1 1,0-1,0 1,-1-1,1 1,0 0,-1-1,1 1,-1 0,1 0,-1-1,1 1,-1 0,0 0,1 0,-1 0,0 0,0-1,1 1,-1 2,-1-1,1 1,-1 0,1 0,-1-1,0 1,0 0,0-1,-1 1,1-1,-3 5,-9 8,1 1,-21 18,25-27,-190 200,107-123,62-61,1 2,-30 37,4 1,34-42,1 1,1 1,0 1,2 0,-15 33,-95 251,40-94,84-209,0 0,0-1,-1 1,0-1,0 1,0-1,0 0,-1 0,1-1,-5 5,7-8,1 1,-1-1,1 0,-1 1,0-1,1 0,-1 0,1 0,-1 1,1-1,-1 0,0 0,1 0,-1 0,0 0,1 0,-1 0,1 0,-1 0,0 0,1 0,-1-1,1 1,-1 0,0 0,1-1,-1 1,1 0,-1 0,0-1,0-1,-1 0,1 0,0 0,0 0,0-1,0 1,0 0,0 0,1-1,-1 1,1-1,-1-4,1-8,0 0,1 0,1 0,0 0,8-26,1-11,12-87,8-255,-26 330,0 44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1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1,'1'4,"1"0,0 0,-1 0,2 0,-1 0,0 0,1-1,0 1,-1-1,1 0,7 6,8 11,12 25,-20-28,1-1,0 0,1-1,20 19,-27-29,1-1,0 0,0 0,1 0,-1 0,1-1,0 0,0-1,0 0,0 0,0 0,0-1,1 0,-1 0,12-1,18-1,1-3,-1-1,0-1,50-17,145-60,-49 15,-166 62,0 0,25-14,-20 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2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1 264,'4'0,"6"-4,5-6,4-1,0-3,4-4,8-2,2-3,0-1,7-2,1 5,-2 1,-3-1,-4 4,-3 5,-2 0,-6 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3.1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1 281,'17'-14,"0"1,1 0,1 1,27-13,1-1,1 1,63-24,22-11,-66 30,-34 16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3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1,'99'120,"-18"-28,113 115,-190-204,1 1,-1 0,1-1,-1 0,1 0,0-1,0 1,0-1,0 0,1 0,-1-1,1 0,-1 0,1 0,-1 0,1-1,-1 0,1 0,0-1,8-1,6-3,-2-1,1-1,-1-1,28-15,-24 11,44-16,-43 21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5.3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1,'0'9,"4"6,6 10,1 9,-1 12,2 10,3 9,-1 7,1-2,-1 2,-4-9,-3-5,1-9,0-8,-2-7,-2-10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5.9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0,'-20'314,"18"-295,0-10,1 0,0 0,1 0,0 0,0 0,3 13,-2-20,-1-1,1 1,0 0,0 0,0 0,0 0,0-1,0 1,0 0,1-1,-1 1,1-1,-1 0,1 1,-1-1,1 0,0 0,0 0,0 0,-1 0,1-1,0 1,0 0,0-1,0 0,0 1,0-1,0 0,0 0,0 0,0 0,0 0,4-1,243-14,-219 11,-7-2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6.8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0,'1'5,"1"-1,0 0,0 0,0 0,1 0,0 0,-1-1,1 1,0-1,1 0,-1 0,4 3,11 12,23 38,-3 2,-2 1,38 87,-60-127,-1-19,-9-2,-1-1,0 0,0-1,0 1,-1 0,1-1,2-5,-2 5,-1 0,0 0,1 0,0 0,0 1,0 0,0-1,1 1,6-4,7 2,0 1,1 1,-1 1,1 0,0 1,-1 1,1 1,0 1,-1 0,19 5,-19-3,0 1,-1 0,30 15,-39-17,0 1,-1 0,1 1,-1 0,0 0,0 0,0 0,-1 1,0 0,9 13,-5-1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8.0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129 582,'-2'1,"0"-1,0 1,0-1,0 1,0 0,0 0,0 0,0 0,0 0,1 0,-1 1,0-1,1 0,-1 1,1-1,0 1,-1 0,1-1,0 1,0 0,0 0,-1 2,-18 46,20-49,-20 64,-21 116,37-153,1 0,1 0,2 1,0-1,2 1,10 52,-10-75,-1 0,1-1,0 1,0-1,0 1,1-1,0 0,0 1,0-1,1-1,0 1,0-1,0 1,0-1,1 0,-1-1,1 1,6 3,-3-4,0 0,0-1,0 0,0 0,0 0,0-1,0-1,0 1,0-1,1-1,-1 1,15-4,11-4,0-1,-1-1,0-2,0-2,39-22,1-7,71-56,-107 71,-2-3,-2 0,-1-2,-1-2,-2-1,-1-1,-2-1,31-61,-49 82,0 0,-2 0,0 0,-1-1,0 1,-2-1,0-1,-1 1,0 0,-2 0,0-1,-1 1,-1 0,-8-31,4 27,-2 0,0 0,-1 1,-1 1,-2-1,0 2,0 0,-2 0,0 1,-2 1,-20-19,20 21,0 0,-1 1,-1 1,0 1,-38-19,51 28,0 1,0 0,0 1,0-1,0 1,0 0,0 0,-1 1,1 0,0 0,-1 0,1 0,0 1,0 0,0 0,-1 0,1 1,0-1,1 1,-1 1,0-1,0 1,1-1,0 1,-1 1,1-1,0 0,1 1,-1 0,-3 5,-8 11,0 1,2 0,1 1,1 0,-17 47,-24 125,10-33,42-160,0-1,1 1,-1 0,0-1,0 1,0-1,0 1,0-1,1 1,-1-1,0 1,1-1,-1 1,0-1,1 1,-1-1,0 0,1 1,-1-1,1 0,-1 1,1-1,-1 0,1 1,-1-1,1 0,-1 0,1 0,-1 0,1 1,-1-1,1 0,0 0,-1 0,1 0,-1 0,1 0,-1 0,1 0,-1-1,1 1,1 0,34-3,-29 2,17-1,-1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8.6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0,'4'0,"10"5,7 1,4 3,11 10,3 1,4 1,-1 2,5 1,-2 1,-3 0,-1 0,2-3,-7-3,-10 1,-4-3,-7-5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9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1,'0'4,"5"2,5 3,1 6,-2 3,3 4,3 2,8 5,0 3,4 0,2-2,1-1,-1-6,-6-2,-1-5,-6-1,0 1,-4-1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23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1108,'2'-34,"2"1,2-1,18-63,-9 40,124-519,-116 444,-21 116,-1 1,-1 0,0-1,-1 1,-1 0,-4-23,6 37,0 1,0-1,0 0,0 1,0-1,-1 1,1-1,0 0,0 1,0-1,0 1,-1-1,1 1,0-1,-1 1,1-1,0 1,-1-1,1 1,0-1,-1 1,1-1,-1 1,1 0,-1-1,1 1,-1 0,1 0,-2-1,-5 17,0 31,7 2,2 1,3-1,1 0,3 0,1-1,19 50,12 18,71 136,-108-242,7 15,2-1,0 0,1 0,25 28,-38-51,0 0,0 0,0 0,0 0,0 0,1 0,-1-1,0 1,1-1,-1 1,0-1,1 1,-1-1,0 0,1 1,-1-1,1 0,-1 0,1 0,-1 0,1 0,-1-1,0 1,1 0,-1-1,1 1,-1-1,0 1,1-1,-1 0,0 0,0 1,0-1,1 0,-1 0,0 0,0 0,0 0,0 0,1-3,7-7,0 0,-1-1,9-17,-7 13,47-71,-5 13,-4-2,-3-3,47-113,-77 145,-2-1,11-79,-25 142,0-1,2 1,0-1,0 1,1-1,1 0,7 22,44 107,-29-83,6 23,-13-30,2 0,3-1,2-2,44 67,-54-97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19.8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731 0,'31'0,"0"2,0 0,0 2,48 13,-55-10,-11-5,0 2,0-1,-1 2,1 0,-1 0,13 9,-23-13,0 0,-1 1,1-1,0 1,-1-1,1 1,-1 0,0 0,0 0,1 0,-1 0,0 0,-1 0,1 0,0 0,0 0,0 3,-1-1,-1-1,1 1,0-1,-1 0,0 1,0-1,0 0,0 0,0 1,-1-1,1 0,-1 0,0 0,-4 4,-4 5,0 0,-1-1,-1 0,0-1,-20 13,-70 38,24-24,-1-3,-96 27,93-34,1 3,-85 45,97-35,-46 23,87-51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0.7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0,'4'5,"2"5,3 5,6 9,-1 5,7 5,3 11,2 10,5 4,2 0,4 4,-1-1,-1-2,-3-7,-7-8,-3-8,-6-6,-5-8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1.1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0 327,'5'0,"5"0,5 0,9-4,14-6,7-1,15-8,22-4,14-7,13-7,0-2,-6 2,-7 3,-7 3,-15 7,-15 7,-18 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1.7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0 431,'1'-4,"0"-1,0 1,0 0,1 0,-1 0,1-1,0 1,0 1,0-1,1 0,0 1,-1-1,1 1,0 0,1 0,-1 0,0 0,5-3,7-4,1 0,33-16,183-67,-76 34,-98 36,214-96,-239 101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2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 1,'-3'1,"-1"-1,1 2,0-1,0 0,0 1,0-1,0 1,0 0,0 0,0 0,1 0,-5 5,-28 32,29-30,0-1,1 1,0 1,1-1,0 1,1-1,0 1,0 0,1 0,0 0,1 1,-1 18,2-24,1 0,-1 0,1 0,0 0,0 0,1 0,-1-1,1 1,0 0,1-1,-1 0,1 1,-1-1,1 0,1 0,-1-1,0 1,1-1,0 1,0-1,0 0,0 0,0-1,1 0,-1 1,1-1,-1-1,7 3,25 5,-15-3,1 0,-1 0,-1 2,39 21,-55-27,0 0,0 0,-1 1,0 0,1 0,-1 0,0 0,0 0,-1 1,1-1,-1 1,0 0,1 0,-2 0,1 0,0 0,-1 0,0 0,0 0,0 1,0-1,-1 0,0 1,0-1,0 0,0 1,-1-1,1 0,-1 1,0-1,-2 5,-21 41,10-29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3.9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1298,'9'2,"-1"0,1 1,0 0,-1 0,1 1,-1 0,0 1,-1-1,1 2,-1-1,10 10,2 0,56 43,-4 3,99 109,-162-161,0 0,0 1,-1 0,8 15,-15-25,0 0,0 0,0 0,0 0,0 0,0 0,0 0,-1 1,1-1,0 0,0 0,0 0,0 0,0 0,0 0,0 0,0 0,0 0,0 0,0 0,0 0,0 0,0 1,0-1,0 0,0 0,0 0,0 0,0 0,0 0,0 0,0 0,0 0,0 0,0 1,-10-13,-15-21,-56-99,-117-264,162 305,3-3,4 0,5-2,-13-101,32 163,2 0,2 0,1 0,2 0,1 0,1 0,2 0,17-54,-19 76,1-1,0 1,1-1,0 2,1-1,0 1,1 0,1 0,-1 1,2 0,-1 1,1 0,1 0,-1 1,2 0,-1 1,1 1,0 0,0 0,0 1,1 1,0 0,0 0,19-1,-18 3,0 1,-1 1,1 1,-1 0,1 0,-1 2,1-1,-1 2,22 8,-13-2,0 0,-1 2,-1 0,38 30,-8 4,-1 2,77 99,-62-66,-4 3,49 91,-88-136,-2 1,-1 0,-2 1,-2 1,-2 0,-1 1,6 58,-16-88,0-1,-1 1,0-1,-1 1,0-1,-1 1,-1-1,1 0,-2 0,0 0,-1 0,0-1,0 1,-1-1,-1-1,0 1,0-1,-1 0,0-1,-1 0,0 0,0-1,-1 0,0-1,0 0,-1 0,-22 9,-27 6,27-10,69-21,39-9,1 4,104-8,-177 21,-1 1,0 0,1 0,-1-1,1 2,-1-1,1 0,-1 0,1 1,-1-1,0 1,1 0,-1 0,0 0,0 0,1 0,-1 1,0-1,0 0,3 4,-5-3,1 0,0 0,-1 0,1 0,-1 1,1-1,-1 0,0 0,0 0,0 1,0-1,-1 0,1 0,0 1,-1-1,0 0,1 0,-1 0,0 0,0 0,0 0,0 0,-2 2,-16 26,0 0,-2-1,-2-1,-36 36,-115 92,165-148,-113 89,93-77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4.4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0,'1'3,"1"1,-1-1,1 0,0 0,0 0,0 0,1-1,-1 1,0-1,1 1,0-1,0 0,3 2,6 6,471 461,-481-468,1-1,0 1,0 0,1-1,-1 0,0 0,1 0,-1 0,1 0,0-1,-1 1,1-1,0 0,0-1,0 1,0 0,0-1,0 0,0 0,5-1,2-2,-1 0,0-1,0 0,-1-1,1 0,10-7,-8 5,494-331,-409 262,-65 50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5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275 1,'-4'0,"-6"0,-6 0,-3 0,-4 0,-2 4,-1 2,0 4,0 0,-1 3,2-1,-1-3,5-2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5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797 0,'-1'5,"1"0,-1-1,0 1,0-1,-1 1,1-1,-1 1,0-1,0 0,-1 0,1 0,-1 0,0 0,0-1,-5 5,-8 8,-1-1,-20 13,3-2,-321 306,140-124,142-149,59-47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26:27.0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151 16,'-1'-1,"0"0,0-1,-1 1,1 0,0 0,-1 0,1 0,0 0,-1 0,1 0,-1 1,1-1,-1 0,0 1,1 0,-1-1,0 1,1 0,-1 0,0-1,1 1,-1 1,0-1,0 0,1 0,-1 1,0-1,1 1,-1-1,1 1,-1 0,1-1,-1 1,1 0,-1 0,1 0,0 0,-1 0,1 1,0-1,0 0,-2 3,-2 4,0 0,0 0,0 1,1 0,1-1,-4 14,-8 37,2 1,3 0,3 0,1 101,9-52,30 182,2-112,7-2,102 266,203 312,-280-629,322 622,-29 18,132 517,-65 24,-390-1192,-32-97,331 1000,63-30,-378-942,64 127,-69-145,2 0,0 0,36 38,-50-61,0-1,1 1,-1-1,1 0,0 0,1-1,-1 0,1 0,-1 0,1 0,0-1,12 3,-5-3,-1-1,1-1,0 0,23-4,-12 2,0 0,-1 1,1 2,0 0,-1 2,1 0,-1 2,0 0,24 10,-26-8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23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0,'0'5,"0"5,0 6,5 5,1 3,4-3,5 4,4 3,-1 5,6-3,-2-2,0-2,-4 0,0-5,-4-6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1:50.1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0 199,'1'-4,"0"1,-1 0,1 0,0 0,1 0,-1 0,0 0,1 0,0 0,0 1,-1-1,2 0,-1 1,0 0,0-1,5-2,46-33,-44 33,12-9,2 0,0 2,0 1,1 0,1 2,-1 1,1 1,1 1,-1 1,46-3,-62 9,0 1,0 0,-1 0,1 0,-1 1,0 1,1-1,-1 1,-1 0,1 1,-1 0,0 0,0 1,0 0,-1 0,0 1,0-1,0 1,5 11,8 10,-1 1,-2 1,22 57,95 321,-29 11,-13-46,409 1784,-425-1835,138 374,-168-584,97 174,86 88,-192-316,33 54,-5 4,78 198,-113-237,-5 2,-2 0,-4 1,-4 1,6 117,-19-157,-3 0,-1 0,-2 0,-2-1,-1 0,-19 53,14-48,2 1,2 0,2 0,2 0,3 1,1 0,2 0,2-1,12 57,16 45,76 214,-49-180,-32-102,-7-24,11 61,-26-99,-1 1,-2 0,1 0,-2 0,-1 0,0 0,-6 26,-3-5,-3 1,-1-2,-1 0,-36 62,-101 137,109-175,-496 658,515-693,4-7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2:01.4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2495 662,'-2'-4,"1"0,-1 0,0 0,-1 0,1 1,0-1,-1 1,0-1,0 1,0 0,0 0,-1 1,-4-4,-1-2,-25-20,-2 1,-44-24,12 8,-52-37,-4 6,-2 5,-263-100,340 153,0 3,-1 2,0 3,-1 1,0 3,0 2,0 2,0 3,-62 10,92-9,1 1,-1 1,1 1,1 1,-1 1,2 0,-1 2,-25 18,17-8,2 0,1 2,1 1,-37 49,13-3,3 3,4 1,-44 111,12-8,8 3,-64 296,105-352,5 2,5 0,6 1,18 243,-6-322,3 1,2-1,1-1,22 54,-20-69,1-1,2 0,1-1,2-1,0 0,41 44,16 2,2-4,4-3,3-4,167 97,-151-107,3-5,1-4,2-5,176 41,-241-71,0-2,70 4,-98-12,1 0,0-1,-1-1,1 0,-1-1,1 0,-1-1,0-1,0 0,-1-1,18-10,3-7,-1-1,-1-2,31-33,83-98,-131 140,80-94,139-213,-185 245,-4-3,-4-1,58-168,-87 211,-2 0,-1-1,-3-1,-1 1,-2-1,-1 0,-3 0,-1 1,-3-1,-1 1,-1-1,-3 2,-1 0,-3 0,0 1,-3 0,-21-36,2 15,-3 1,-2 2,-3 2,-2 2,-3 2,-1 3,-3 1,-113-77,152 116,9 6,-1-1,2 0,-1 0,0 0,0-1,1 1,0-1,0 0,0 0,0-1,1 1,-1-1,1 0,-3-6,0-7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2:03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335 1025,'-9'0,"0"0,0 1,0 0,1 1,-1 0,0 0,1 1,-1 0,1 1,0 0,0 0,0 1,-9 6,6-2,1 1,0 0,0 0,1 1,1 1,-1-1,-10 22,1 7,2 0,1 0,2 2,-11 66,10-33,4 0,3 2,4-1,2 0,5 0,2 1,4-2,3 1,3-2,4 0,54 132,-45-137,4-3,3-1,2-1,3-2,3-2,2-2,3-2,3-2,1-3,3-2,2-2,1-3,3-3,2-2,74 33,-34-25,3-5,1-5,130 28,-154-48,2-3,0-4,0-4,158-9,-183-4,1-3,-2-3,1-2,-2-2,0-4,-2-2,0-2,94-58,-55 22,102-84,-149 104,-2-2,-2-3,63-82,-59 61,-4-2,42-84,-68 113,-1 0,-3-1,-1-1,-2 0,12-78,-22 91,-2 0,-1 1,-1-1,-1 1,-1-1,-2 1,-1 0,-1 1,-2 0,-18-39,-12-12,-4 1,-56-76,-25-17,-8 6,-6 5,-7 7,-6 7,-7 6,-5 7,-220-133,283 205,-2 4,-3 5,-2 4,-169-48,247 87,0 1,0 2,0 1,0 1,-46 2,53 2,0 2,1 1,-1 0,1 2,0 1,0 0,-38 20,-176 109,-40 19,260-147,0 1,1 0,0 1,0 1,1 0,1 1,-17 19,9-6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1.0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1496 0,'-11'2,"0"0,-1 1,1 0,1 0,-1 1,0 1,-17 9,-12 5,-367 140,281-118,-170 33,202-55,-1-4,0-4,-121-3,215-8,0 0,1 0,-1 0,0 0,0-1,1 1,-1 1,0-1,1 0,-1 0,0 0,0 0,1 0,-1 1,0-1,1 0,-1 1,1-1,-1 0,0 1,1-1,-1 1,1-1,-1 1,1-1,-1 1,1-1,-1 1,1-1,0 1,-1 0,1-1,0 1,-1 0,1-1,0 1,0 0,0-1,0 1,0 0,0 0,0-1,0 1,0 0,0 0,0-1,0 1,0 0,0-1,1 1,-1 0,0-1,1 1,-1 0,0-1,1 1,-1-1,1 1,0 0,35 53,-22-35,48 99,-5 2,53 165,-88-224,269 810,-145-418,-131-407,-6-12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1.6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1 380,'1'-3,"-1"-1,1 0,0 1,0-1,1 1,-1-1,1 1,0 0,0 0,0 0,0 0,0 0,1 0,-1 0,1 1,0-1,5-3,63-40,-48 32,52-27,154-61,-41 22,-173 72,1 2,0-1,23-4,-18 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2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1,'4'0,"2"4,3 6,1 5,3 5,3 3,4 1,-2 2,-4-4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2.3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48 144,'0'-4,"-4"-10,-6-7,-1-4,1-3,2 0,3 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3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0 181,'16'1,"0"1,0 0,0 1,-1 1,1 0,-1 1,0 1,0 0,-1 1,0 0,18 13,13 13,78 72,-93-77,-4-4,-1 1,-1 1,-1 1,21 31,-38-44,-12-16,-15-20,8 0,2-1,0-1,1 1,1-1,1-1,-9-50,10 22,2 0,2-74,3 123,0-1,0 1,0-1,1 1,0-1,0 1,0-1,0 1,1 0,-1 0,1 0,1-1,-1 2,0-1,1 0,0 0,0 1,0 0,0-1,6-4,-2 5,-1-1,1 1,0 0,0 1,0 0,0 0,1 0,-1 1,1 0,-1 0,0 1,9 0,7 2,1 1,-1 0,0 2,0 1,-1 0,41 19,0 4,60 40,-58-29,-2 2,-2 3,-2 2,-2 3,95 110,-137-143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4.0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662 606,'-13'1,"1"1,0 0,0 1,0 0,0 1,1 0,-1 1,1 0,0 1,0 0,1 1,0 0,-13 12,-14 14,-61 70,91-95,-39 46,3 2,3 1,-44 84,59-93,2 1,3 1,1 1,-21 101,37-135,1 0,1 0,0 0,1 0,1 0,5 31,-5-43,0 0,1 0,0 0,0-1,0 1,0 0,1-1,-1 0,1 1,0-1,6 6,-6-8,0 0,0 0,0 0,0 0,0-1,1 1,-1-1,0 0,1 0,-1 0,1 0,-1 0,1-1,0 0,-1 0,1 0,-1 0,6-1,-1-1,0 0,0-1,0 0,-1 0,1 0,-1-1,0 0,0-1,0 0,-1 0,0 0,0-1,0 0,6-8,5-7,-1 0,-1-1,13-27,2-9,-3-1,-2-1,-3-1,-3-2,22-122,-35 140,-2 0,-2 0,-1-1,-3 1,-2-1,-2 1,-1 1,-3-1,-19-55,6 38,-3 0,-3 1,-2 2,-2 2,-4 0,-1 3,-64-69,870 904,-763-776,27 28,52 42,-68-63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8.6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1 563,'42'43,"-1"3,-3 1,53 86,76 169,-132-233,46 85,-7 4,73 227,-146-383,-1 1,1-1,0 0,-1 1,1-1,-1 1,0-1,1 1,-1-1,-1 1,1-1,-1 4,1-5,0-1,-1 0,1 1,0-1,-1 0,1 0,-1 1,1-1,0 0,-1 0,1 1,-1-1,1 0,-1 0,1 0,-1 0,1 0,-1 0,1 0,-1 0,1 0,-1 0,1 0,0 0,-1 0,1 0,-1 0,1 0,-1-1,1 1,-1 0,1 0,0-1,-1 1,1 0,-1-1,-8-5,0-1,0 0,1 0,-10-11,-11-16,0 0,3-2,-33-58,-55-129,41 64,6-3,8-3,7-2,-59-337,104 458,2-1,1 0,6-84,-2 130,0-1,1 0,-1 0,0 0,1 0,-1 1,1-1,0 0,-1 1,1-1,0 0,0 1,0-1,0 1,0-1,1 1,-1 0,0-1,1 1,-1 0,1 0,-1 0,1 0,-1 0,1 0,0 0,0 1,-1-1,1 1,0-1,0 1,-1 0,1 0,0-1,0 1,0 0,0 1,0-1,2 1,10 2,-1 0,0 1,0 0,19 10,-12-5,597 266,-425-177,203 140,295 284,-690-521,31 23,-1 2,-1 1,-1 1,39 52,-59-61,-19-20,-26-27,-4-17,3-3,2-1,2-2,-32-65,28 40,4-1,-36-120,68 190,-23-94,24 93,-1 0,1 0,1 0,0 0,0 0,0 0,1 0,0 0,1 0,3-11,-4 17,0-1,1 1,-1 0,1 0,0 0,-1 0,1 0,0 0,0 0,0 0,0 1,1-1,-1 1,0 0,1 0,-1 0,1 0,-1 0,1 0,-1 0,1 1,0 0,-1-1,1 1,3 0,0 0,1 1,0-1,-1 1,1 1,-1-1,1 1,-1 0,0 0,7 4,37 25,-2 2,-1 2,54 53,-36-31,894 865,-935-898,-7-7,-1 1,-1 0,23 35,-26-30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24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0 228,'5'0,"1"-5,8-1,3-4,2-5,2 1,3-3,1 2,1-5,5 0,1 0,1-2,-2 3,-2 1,0 3,-6 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8.9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09.6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456 1,'-4'0,"1"1,-1 0,0 0,0 0,0 0,0 1,1-1,-1 1,1 0,-1 0,1 1,-4 2,-39 37,35-32,-26 29,2 1,1 1,2 2,2 2,2 0,1 2,3 1,3 1,1 1,2 1,-15 76,32-125,-2 11,1-1,1 1,0-1,1 25,0-35,0 0,1 1,-1-1,0 0,1 1,0-1,-1 0,1 0,0 0,0 0,1 0,-1 0,0 0,0 0,1 0,-1 0,1-1,0 1,0-1,-1 1,1-1,0 0,0 1,0-1,0 0,1 0,-1-1,0 1,0 0,0-1,1 1,-1-1,0 0,3 0,23-1,0-2,0-1,0-1,44-14,-24 6,714-165,-750 175,-1 1,0 0,0-1,0-1,-1 1,1-2,16-9,-14 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4.0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696 0,'-23'2,"-1"1,1 0,1 2,-1 0,1 2,0 1,0 0,1 2,0 0,0 1,1 1,-30 25,11-5,0 2,3 1,1 2,-53 72,65-77,2 1,1 2,-24 56,37-73,0 0,1 0,1 1,1 0,1 0,1 1,0-1,1 1,3 21,0-30,0-1,0 0,1 0,1 0,0-1,0 1,1-1,0 0,0 0,1 0,0-1,1 0,0 0,0-1,1 0,0 0,0-1,0 0,1 0,16 8,12 3,0-1,1-2,73 17,233 35,0 1,-329-64,0 1,-1 1,0 1,0 0,0 0,-1 1,19 14,-27-17,-1 0,1 0,-1 0,0 1,0-1,-1 1,1 0,-1 1,0-1,-1 0,1 1,-1-1,0 1,0 0,-1 0,0 0,0 0,0 0,-1 0,0 0,0 7,-3 6,0 0,-1 0,-1-1,0 1,-2-1,0 0,-14 24,-79 118,83-134,-307 423,322-446,-1 1,1-1,-1 0,0 0,0 0,0 0,-1-1,-4 4,7-6,0 0,0 0,0 1,0-1,0 0,0 0,0 0,0 0,0 0,0-1,0 1,0 0,0 0,0-1,0 1,0-1,0 1,0-1,0 1,0-1,0 1,1-1,-1 0,0 1,0-1,1 0,-1 0,0 0,1 1,-1-1,1 0,-1 0,1 0,-1-1,-11-20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4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 0,'-1'1,"-1"-1,1 0,0 1,0 0,0-1,1 1,-1-1,0 1,0 0,0 0,0 0,1-1,-1 1,0 0,1 0,-1 0,1 0,-1 0,1 0,-1 0,1 0,0 1,-1-1,1 0,0 0,0 0,0 0,0 0,0 0,0 0,0 1,0-1,1 0,-1 0,1 1,7 45,3-15,2 0,1-1,2-1,1 0,29 38,-24-35,355 489,-373-516,5 6,1 0,0 0,0-1,1-1,15 12,-22-20,-1 0,1 0,0 0,0 0,0-1,0 1,0-1,0 0,0 0,0-1,0 1,1-1,-1 0,0 0,0 0,1-1,-1 0,0 1,0-1,0-1,0 1,0-1,5-2,5-3,-1 0,-1-2,15-11,4-6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4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1 427,'4'-4,"19"-6,18-6,15-8,19-9,19-7,18-1,16 2,8-1,6-2,5-7,-10 1,-28 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5.8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616 673,'-4'1,"1"0,-1 0,0 1,1-1,-1 1,1 0,0 0,-1 0,-4 5,-2-1,-29 23,1 1,1 1,2 2,2 2,-56 73,45-45,3 2,-64 137,80-146,-31 112,50-141,0 0,1 0,2 1,1 0,1-1,4 44,-3-67,1 0,-1 0,1 0,0 0,0 0,0-1,0 1,1 0,-1 0,1-1,0 1,0-1,1 0,-1 0,1 0,-1 0,1 0,0 0,0-1,0 1,1-1,-1 0,0 0,7 3,-2-3,1 0,-1-1,1 0,0 0,-1-1,1 0,0 0,0-1,-1-1,10-1,-1-1,0 0,-1 0,1-2,-1 0,24-13,-34 16,-1 0,1-1,-1 0,0 0,0 0,0 0,-1-1,0 0,1 0,-2 0,1-1,-1 1,0-1,0 0,0 0,-1 0,0 0,2-7,0-11,-1-1,-1 1,-2-1,-3-42,-24-97,17 113,2 1,-3-86,11 134,-1 0,1 0,0 0,0 0,1 0,-1 0,0 0,1 0,-1 0,1 0,-1 0,1 0,0 1,0-1,0 0,0 0,0 1,1-1,-1 0,0 1,1 0,-1-1,1 1,-1 0,1 0,0-1,-1 1,1 0,0 1,0-1,0 0,0 1,0-1,0 1,0-1,0 1,0 0,0 0,0 0,0 0,0 0,0 0,0 1,0-1,3 2,14 3,-1 0,0 2,0 0,19 11,-12-6,558 227,20-52,-586-182,-5-2,0 0,0 0,0-1,19 0,-29-2,0 0,0 0,0 0,-1 0,1 0,0-1,0 1,-1 0,1-1,0 0,-1 1,1-1,0 0,-1 0,1 0,-1 0,1 0,-1 0,0 0,1-1,-1 1,0-1,0 1,0 0,0-1,0 0,0 1,-1-1,1 0,0 1,-1-1,1 0,-1 0,0 1,1-1,-1 0,0-2,-2-20,0 0,-2 1,0-1,-2 1,0 0,-18-38,17 39,-52-126,-85-153,-103-130,195 342,-5 3,-110-130,162 211,1 1,-1-1,0 1,-1 0,1 0,-1 0,-10-4,16 8,-1 0,1-1,-1 1,0 0,1 0,-1 0,0-1,1 1,-1 0,0 0,1 0,-1 0,0 0,1 0,-1 1,0-1,1 0,-1 0,1 0,-1 1,0-1,1 0,-1 0,1 1,-1-1,1 1,-1-1,0 1,0 1,0 0,1 0,-1-1,1 1,0 0,-1 0,1 0,0 0,0 0,0 0,0 0,0-1,1 1,-1 0,1 2,4 15,1-1,0 0,1-1,1 0,1 0,0 0,1-1,13 14,7 9,71 66,-63-72,2 0,1-3,2-2,0-1,60 26,-24-19,2-3,109 26,-140-44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6.2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0 416,'4'0,"6"-9,6-2,3-8,4-6,10-6,9-7,9-1,5-3,10 2,7 3,-1 0,-4 6,-5 8,-4 4,-13 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6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1,'0'4,"4"6,10 10,12 5,9 8,7 1,2 5,0-1,3 2,-3-5,-5-6,-8-6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6.9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7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0,'-1'1,"0"-1,-1 1,1-1,0 1,0-1,0 1,0 0,0-1,0 1,1 0,-1 0,0 0,0 0,0 0,1 0,-1 0,1 0,-1 0,1 0,-1 0,1 0,-1 0,1 0,0 0,0 1,-1-1,1 2,-4 38,4-36,0 7,1 1,0-1,1 0,0 0,1 0,0 0,1 0,1 0,0-1,0 0,1 0,1 0,0-1,0 0,1 0,14 14,8 5,2 0,0-3,56 36,-60-46,0 0,1-3,0 0,1-1,1-2,-1-2,1 0,1-2,0-2,-1 0,1-3,0 0,39-5,-32 0,0-2,-1-2,0-1,0-2,-1-2,0-1,-1-2,-1-1,-1-2,46-32,-72 44,0 1,-1-1,0 0,0-1,0 0,-1 0,0 0,0-1,7-17,-11 23,-1 0,0 0,0-1,0 1,0 0,0 0,-1-1,1 1,-1 0,0-1,0 1,-1 0,1-1,0 1,-1 0,0-1,0 1,0 0,0 0,-1 0,1 0,-1 0,1 0,-1 0,0 0,0 1,-1-1,1 1,0-1,-1 1,0 0,1 0,-4-2,-18-9,0 0,-1 1,-1 2,-31-10,-109-20,148 36,-1 2,0 1,-1 0,1 2,-1 0,1 1,-1 1,1 1,-29 9,14-5,-44 7,56-13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25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1 218,'6'-2,"0"0,0 0,-1 0,1-1,-1 1,1-1,-1-1,0 1,7-6,2-1,29-15,1 2,78-30,3 0,-105 42,-2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8.5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1 220,'33'-2,"0"-2,0-1,-1-2,45-14,33-7,267-30,-39 7,-154 14,-160 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9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82,'22'2,"1"0,-1 1,0 1,0 1,0 1,29 13,6 5,55 34,-91-45,-1 1,-1 0,32 32,-43-39,-8-7,0 0,0 0,0 0,0 0,0 0,0 0,0 0,0-1,0 1,0 0,0 0,0 0,0 0,0 0,0 0,0 0,0 0,0 0,1 0,-1 0,0-1,0 1,0 0,0 0,0 0,0 0,0 0,0 0,0 0,0 0,0 0,1 0,-1 0,0 0,0 0,0 0,0 0,0 0,0 0,0 0,0 0,0 0,1 0,-1 0,0 0,0 0,0 0,0 0,0 0,0 0,0 1,0-1,0 0,0 0,0 0,1 0,-1 0,0 0,0 0,0 0,0 0,0 0,0 0,0 1,-3-15,-12-27,10 29,-1-4,1 0,1 0,0 0,1-1,0 1,1-21,1 33,1 0,1 1,-1-1,0 0,1 1,0-1,0 1,0-1,0 1,1-1,-1 1,1 0,0-1,0 1,0 0,0 0,0 0,1 1,0-1,-1 1,1-1,0 1,0 0,0 0,0 0,1 0,-1 1,0-1,1 1,-1 0,1 0,0 0,-1 0,5 1,34-4,-1 1,1 3,0 1,0 2,-1 2,1 2,-1 2,70 24,-59-14,-1 3,0 2,-2 2,-1 2,-2 2,48 41,-88-67,0 2,-1-1,0 0,0 1,7 11,-2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19.9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303 0,'-6'2,"-1"0,1 0,0 1,0 0,0 0,1 0,-1 1,1-1,0 1,-6 7,-3 0,-18 13,2 1,-34 35,53-47,0-1,1 2,0-1,1 2,0-1,1 1,-11 31,18-43,-1 0,1 0,1 0,-1 0,0 0,1 0,0 0,-1 0,1 0,0 1,1-1,-1 0,1 0,-1 0,1 0,0 0,0 0,0 0,1 0,-1 0,1 0,-1 0,1-1,3 4,-1-3,0 0,0 0,0 0,0-1,1 0,0 0,-1 0,1 0,0-1,0 0,0 0,-1 0,1 0,10-1,-11 0,12 1,1-1,28-3,-40 2,-1 0,0 0,0 0,1 0,-1-1,0 1,0-1,0 0,-1 0,1-1,0 1,-1-1,0 0,0 0,5-5,1-4,0 0,-1 0,-1 0,0-1,7-19,-14 31,0-1,0 1,1-1,-1 1,1-1,-1 1,1-1,0 1,-1-1,1 1,0 0,0-1,0 1,0 0,0 0,0 0,0-1,1 1,-1 1,0-1,1 0,-1 0,0 0,1 1,-1-1,1 1,-1-1,1 1,0-1,-1 1,1 0,-1 0,1 0,0 0,2 0,3 3,-1 0,0 0,0 0,0 1,0-1,0 2,5 4,-4-3,180 156,-49-40,-70-63,-51-45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1.1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505 0,'-2'150,"5"173,1-274,1 0,3-1,2 0,25 70,-35-117,17 38,-16-38,-1 1,1-1,0 1,-1-1,1 0,0 1,0-1,0 0,0 0,1 0,-1 0,0 0,0 0,1 0,-1 0,0 0,1-1,-1 1,1 0,-1-1,3 1,-3-1,0-1,1 0,-1 1,0-1,0 0,0 0,0 0,0 0,-1 0,1 0,0 0,0 0,0 0,-1 0,1 0,-1 0,1-1,-1 1,1 0,-1 0,0-1,0 1,1 0,-1-1,0 1,0-2,1-38,-3 21,-1 1,0 0,-2 0,0 0,-1 1,-1 0,-1 0,0 0,-1 1,-1 0,-1 1,0 0,-1 1,-17-17,8 10,-1 2,0 0,-1 1,-1 2,-1 1,-1 0,0 2,-45-18,56 27,0 0,0 1,0 1,-1 0,1 1,-1 1,0 0,1 2,-1-1,0 2,1 0,-18 5,10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2.0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1,'0'3,"1"1,0-1,0 1,0-1,0 0,0 1,1-1,0 0,-1 0,1 0,0 0,0 0,1-1,4 6,41 32,-23-24,0 0,1-2,1-1,0-1,50 14,149 26,-177-43,27 7,-32-5,0-2,1-2,88 2,-131-9,0 0,0 0,0 0,0 0,1-1,-1 1,-1 0,1-1,0 0,0 1,0-1,0 0,0 0,0 0,-1 0,1 0,-1-1,1 1,-1 0,1-1,-1 1,0-1,2-2,-2 2,0-1,-1 1,1-1,-1 0,1 0,-1 1,0-1,0 0,0 1,-1-1,1 0,0 0,-1 1,-2-6,-3-8,-1 1,-1-1,0 1,-12-15,19 29,0-1,-4-6,1 0,-2 0,1 1,-1 0,0 0,0 1,-1 0,0 0,0 0,-10-5,17 11,-1-1,1 1,0 0,-1 0,1 0,-1-1,1 1,0 0,-1 0,1 0,0 0,-1 0,1 0,-1 0,1 0,0 0,-1 0,1 0,-1 0,1 0,0 0,-1 0,1 0,0 0,-1 1,1-1,0 0,-1 0,1 0,0 1,-1-1,1 0,0 0,-1 1,1-1,-1 1,1 17,12 22,85 179,130 214,-174-336,156 268,107 204,-315-567,15 28,-2 0,-2 0,0 1,9 44,-19-68,-1 0,0 0,0-1,0 1,-1 0,0 0,-1 0,1 0,-1 0,-1 0,1 0,-1 0,0-1,-1 1,0-1,0 1,0-1,-1 0,0-1,0 1,0 0,-1-1,1 0,-1 0,-1-1,-10 9,-20 7,-1-2,-1-1,0-2,-2-2,1-1,-1-2,-1-2,-79 6,97-13,0-1,-1-1,1-2,0 0,0-1,0-1,0-2,1 0,0-1,1-1,0-1,0-1,1-1,0 0,1-2,-22-20,24 20,2-2,0 1,1-2,0 0,2-1,0 0,1-1,0 0,2 0,0-1,1-1,2 1,0-1,1 0,1-1,1 1,-1-39,5 40,2 0,0 0,1 0,1 1,1 0,1 0,0 0,2 1,0 0,0 1,23-30,8-4,3 1,59-53,204-165,-263 234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3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 77,'-4'-4,"-2"-10,-3-3,-1-2,5 1,9 13,7 11,6 10,14 9,9 19,-2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3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1372,'2'-26,"0"1,2 0,0 0,2 1,1-1,1 1,0 1,2-1,18-30,11-10,87-110,-64 100,5 2,2 3,3 3,3 3,2 4,3 3,147-76,-133 86,1 4,3 4,1 4,1 5,2 4,0 5,111-8,-149 24,1 2,-1 3,0 3,1 3,-2 2,1 3,-1 3,83 32,-109-32,-2 1,0 1,-1 2,-1 2,-1 1,0 1,-2 2,-1 1,-1 1,-1 2,-2 0,-1 2,-1 1,-2 0,20 41,-24-37,-2 0,-2 1,-1 1,-2 0,-2 1,-1-1,-2 2,-2-1,-1 0,-2 1,-2-1,-14 77,4-62,-3-1,-2-1,-2 0,-2-1,-3-1,-1-1,-3-2,-59 77,30-55,-3-3,-2-2,-4-3,-125 90,87-81,-3-4,-205 90,238-124,-1-4,-1-3,-102 19,147-41,11-4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4.2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0,'4'4,"6"2,10 8,10 2,16 11,19 13,10 5,6 3,5 2,2 1,-10 0,-19-8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4.5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90 419,'-4'-9,"-6"-2,-6-9,-4-4,2-3,3-1,9 0,14 0,13-3,30-5,41-14,50-15,3 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4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1001 0,'-10'1,"1"0,0 0,-1 1,1 0,0 1,0 0,0 0,-9 6,-69 42,62-35,-81 55,4 5,2 5,5 3,-134 154,202-208,2 2,-37 61,55-80,-1 1,2 0,0 0,1 0,0 1,1-1,1 1,1 0,0 0,0 22,2-33,1 0,-1 0,1 0,1 0,-1-1,0 1,1 0,0-1,0 1,0-1,0 0,1 1,-1-1,1 0,-1 0,1-1,0 1,1-1,-1 1,0-1,1 0,-1 0,1-1,-1 1,1-1,0 1,4 0,14 4,1 0,1-2,33 2,-27-2,268 13,-42-3,-244-13,0 0,0 1,0 1,-1 0,13 4,-21-6,-1 0,0 0,0 1,1-1,-1 0,0 1,0 0,0-1,0 1,-1 0,1 0,0 0,-1 0,1 0,-1 0,0 0,0 1,1-1,-2 0,1 1,0-1,0 1,-1-1,1 1,-1-1,0 1,0 0,0-1,-1 5,0 4,-2-1,0 1,0 0,-1-1,0 1,0-1,-11 16,-52 71,33-51,24-32,-41 62,-3-2,-101 104,148-171,0 0,-1-1,0 0,0 0,0-1,-1 0,0 0,0-1,0 0,0-1,-13 3,-7-2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26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1 524,'0'-15,"0"-1,1 0,0 1,2-1,-1 1,2-1,0 1,1 0,1 0,0 1,1 0,0 0,1 0,19-24,93-102,-100 119,1 1,1 1,1 1,34-21,-53 36,0 1,0 0,0 0,0 0,0 1,0-1,0 1,1 0,-1 0,1 1,-1-1,0 1,1 0,-1 0,1 0,6 2,-6 0,0 0,0 0,-1 1,1 0,0 0,-1 0,0 0,0 1,0-1,0 1,-1 0,1 0,3 7,5 5,-2 1,0 0,-1 0,0 1,-2 0,0 1,8 34,-9-17,-1 1,-2 0,-2 46,-3-51,1-20,0 0,1 0,0 0,4 23,-4-32,0-1,1 0,0 0,0 0,-1 0,1 0,0 0,1 0,-1 0,0 0,0 0,1 0,-1-1,1 1,0-1,-1 1,1-1,0 0,0 1,0-1,0 0,0 0,0 0,0-1,0 1,1 0,-1-1,0 1,0-1,1 0,2 0,27-1,-1-1,33-7,-34 4,0 1,53 1,-55 5,0 1,0 1,0 2,48 15,-64-16,0-1,-1 1,1 1,-1 0,-1 1,1 0,-1 1,0 0,0 0,-1 1,-1 0,1 1,7 11,-14-17,1-1,-1 1,1 1,-1-1,0 0,-1 0,1 1,-1-1,0 1,0-1,0 1,-1 0,0-1,1 1,-2 0,1-1,0 1,-1-1,0 1,0-1,0 1,-1-1,0 1,0-1,-2 5,-2-2,0 0,0 0,0-1,-1 1,0-2,0 1,0-1,-1 0,0 0,0-1,-17 7,-85 24,92-30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5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 0,'-1'0,"0"0,1 0,-1 1,0-1,0 0,1 0,-1 1,0-1,0 1,1-1,-1 0,0 1,1-1,-1 1,1 0,-1-1,1 1,-1-1,1 1,-1 0,1-1,0 1,-1 0,1 0,0-1,-1 1,1 0,0 0,0-1,0 1,0 0,0 0,0 0,0-1,0 1,0 0,0 0,0-1,0 1,1 0,-1 0,0 0,1 0,12 36,3-9,1 0,1-1,2-1,34 35,103 88,-116-112,121 106,6-7,249 155,-399-280,1-1,38 15,-27-16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5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439 0,'-5'0,"-5"0,-5 0,-9 5,-5 5,-5 5,-2 5,-3 11,-4 1,2 3,3 0,4-1,3-7,8-4,2-5,6-7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6.3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0 647,'143'-10,"-28"1,-38 6,1 5,145 20,-177-13,-1 1,-1 3,0 1,-1 3,0 1,48 30,-81-43,46 28,-1 1,74 62,-123-90,-1-1,1 1,-1 0,0 1,0-1,6 13,-10-18,-1 0,1 1,-1-1,1 0,-1 0,1 1,-1-1,0 0,1 1,-1-1,0 0,0 1,0-1,0 1,0-1,-1 0,1 1,0-1,0 0,-1 0,1 1,-1-1,1 0,-1 0,0 1,0-1,1 0,-1 0,0 0,0 0,0 0,0 0,0 0,0-1,0 1,0 0,-1 0,1-1,0 1,0-1,-1 1,1-1,0 0,-1 1,-2-1,-9 2,-1 0,0-1,0 0,0-1,0-1,0-1,0 0,1 0,-1-1,1-1,-1 0,1-1,0-1,1 0,-20-12,-17-13,1-2,-56-51,103 83,-49-42,2-2,2-2,-48-65,76 89,2-1,0 0,2-2,0 1,2-2,1 0,1 0,2-1,-10-50,17 63,0 1,1-1,0 1,2 0,-1-1,2 1,0 0,1 0,0 0,1 1,0-1,1 1,1 0,0 1,0-1,2 2,-1-1,21-20,-5 12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6.7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0,'4'0,"10"0,7 5,4 1,3 3,4 6,1 8,4 4,-4-2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7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48,'0'-2,"0"0,0-1,1 1,-1 0,0 0,1 0,0 0,-1 1,1-1,0 0,0 0,0 0,0 1,1-1,-1 0,0 1,1-1,-1 1,1-1,-1 1,1 0,0 0,0 0,-1 0,1 0,0 0,0 0,0 1,0-1,0 1,0-1,0 1,0 0,0-1,0 1,4 1,9-1,-1 0,1 2,28 5,-40-6,71 17,0 3,91 40,137 77,-260-117,147 79,-170-88,-1 1,0 0,-1 1,0 1,-2 1,0 0,20 28,-39-72,0 0,1-56,3 74,1 0,1 0,-1 0,2 0,-1 1,2-1,-1 1,1-1,0 1,1 0,0 1,1-1,8-9,-5 7,2 1,-1 0,1 1,1 0,-1 0,1 2,1-1,20-8,-8 7,0 0,0 2,0 1,1 0,0 2,0 2,0 0,0 1,48 6,-52-2,-1 1,1 1,-1 1,0 1,-1 1,1 1,23 14,-36-18,0 0,0 0,-1 1,1 0,-1 0,-1 0,1 1,-1 0,0 1,-1 0,0-1,0 2,0-1,-1 0,0 1,-1 0,0 0,-1 0,3 12,-5-14,0 0,0 0,-1 0,0 0,0-1,-1 1,0 0,0-1,0 1,-1-1,0 0,0 0,-1 0,1 0,-1-1,-9 10,-7 6,-1-1,-39 30,35-31,-15 14,-2-3,-2-2,0-1,-1-3,-2-1,-68 22,93-39,-1-1,1-1,-1-1,-28 0,16-3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8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1,'4'0,"11"0,1 4,4 6,6 5,3 9,6 5,4 5,10 11,4 1,1 6,-3-2,-2-5,-1-6,-9-5,-6-8,-9-9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8.7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 1,'4'1,"0"0,0 0,0 0,0 1,0-1,-1 1,1 0,0 0,-1 0,5 4,6 4,79 49,-3 5,-2 3,152 154,-237-217,9 7,0 1,-1 1,0 0,-1 0,12 24,-20-34,-1 0,1 0,-1 0,0 0,-1 1,1-1,0 0,-1 0,0 1,1-1,-1 0,-1 1,1-1,0 0,-1 0,0 1,1-1,-2 0,1 0,0 0,0 0,-1 0,0 0,1 0,-1 0,0-1,0 1,-1-1,1 0,0 1,-1-1,0 0,1 0,-1-1,-4 3,-30 16,-1-2,-1-1,-1-2,-63 14,37-10,11-2,0-2,-2-3,1-2,-74 3,105-13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9.1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0,'0'3,"1"0,-1 0,1 0,0 0,0-1,0 1,1 0,-1-1,0 1,1-1,0 1,0-1,0 0,0 0,3 3,42 33,-34-29,102 72,245 128,146 16,-481-215,140 49,-149-54,1-1,0-1,0 0,1-2,-1 0,0 0,31-4,-10-12,-25 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29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1 232,'4'0,"6"-5,10-5,9-5,10-5,5 2,1-1,4-6,-1-3,-4 0,-6 4,-5 2,-8 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0.3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1,'-4'0,"-2"4,0 6,6 5,3 5,0 3,9 2,7 5,3 6,4 5,-4 1,-1-3,1-4,-4-8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29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4188 520,'-10'13,"0"0,1 0,1 1,-10 20,-13 23,-56 58,-4-3,-126 117,187-197,-145 146,-232 184,370-334,-1-2,-1-2,-65 30,76-42,-1-1,-1-1,1-2,-2-1,1-1,-36 2,-20-2,-132 3,181-10,-1-2,0-1,-66-16,-43-28,-182-86,235 93,35 15,1-3,1-2,2-3,2-2,1-3,2-1,1-3,3-2,-68-84,33 20,6-4,-70-137,123 215,-1 1,-2 0,-1 2,-49-46,-26-32,-116-166,134 176,60 74,22 29,0 1,0-1,0 0,0 1,0-1,1 1,0 0,-1-1,2 5,-1-3,-10 104,-3 72,11-136,-1 0,-13 65,14-134,1 0,2-34,47-196,-47 243,1 0,1 1,0 0,0-1,1 1,1 1,-1-1,10-13,-12 20,1 0,-1-1,1 1,0 0,0 0,0 0,1 1,-1-1,1 1,-1 0,1-1,0 2,0-1,0 0,0 1,0 0,0 0,0 0,0 0,0 1,1 0,-1 0,8 0,198 42,6 0,46 6,-260-48,-1 0,1 0,-1 0,0 0,1 0,-1 1,1-1,-1 0,0 1,1-1,-1 1,0 0,1-1,-1 1,0 0,0 0,0 0,0 0,0 0,0 0,0 0,1 1,-2 0,1-1,-1 0,0 0,0 1,0-1,0 0,0 0,-1 1,1-1,0 0,-1 0,1 1,0-1,-1 0,1 0,-1 0,0 0,1 0,-3 2,-4 6,-2 0,1 0,-19 14,25-21,-58 40,-1-2,-2-3,-127 54,117-60,47-22,0 1,1 1,1 2,0 0,1 2,0 0,-26 24,37-28,-2-1,-22 15,17-13,2-1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0.6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31,'0'-5,"-5"0,0-5,-1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1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0 359,'1'0,"0"1,0-1,0 1,1-1,-1 1,0 0,0-1,-1 1,1 0,0 0,0-1,0 1,0 0,-1 0,1 0,0 0,-1 0,1 0,-1 0,1 0,-1 1,0-1,1 0,-1 0,0 0,0 0,0 2,5 39,-5-38,1 5,0 0,0 0,0-1,1 1,1-1,0 1,0-1,0 0,1 0,0 0,1 0,-1-1,2 0,-1 0,8 7,-3-5,0-1,0 0,1-1,0 0,1 0,-1-1,1-1,0 0,17 4,15 0,0-1,1-2,0-2,80-4,-96 0,0-1,0-2,0 0,45-13,-68 15,-1-1,1 0,-1 0,1-1,-1 1,0-1,1 0,-1 0,-1-1,1 0,-1 1,1-2,-1 1,0 0,0-1,-1 0,0 0,1 0,-2 0,1 0,-1-1,1 1,-1-1,-1 0,1 1,-1-1,0 0,-1 0,1-9,-2 0,-1 0,0 0,-1 0,0 0,-1 1,-1-1,-12-23,-58-95,54 99,7 10,-1 1,-1 1,-1 1,-23-24,33 39,1 0,-2 0,1 0,-1 1,0 1,0-1,0 1,0 0,-1 1,0 0,0 1,0-1,0 2,0-1,0 1,-12 1,-3 1,0 2,-1 1,1 1,1 1,-1 1,1 1,-40 20,45-20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2.6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1 614,'25'25,"51"38,-9-11,-1 3,71 78,-132-127,0-2,-1 0,0 0,-1 1,1-1,-1 1,0 0,0 0,0 0,-1 0,1 0,1 10,-4-15,1 1,-1-1,0 0,0 1,0-1,0 1,0-1,0 0,0 1,0-1,0 0,0 1,0-1,-1 1,1-1,0 0,0 1,0-1,0 0,-1 1,1-1,0 0,0 1,0-1,-1 0,1 0,0 1,-1-1,1 0,0 0,-1 1,1-1,0 0,-1 0,1 0,0 0,-1 0,1 1,0-1,-1 0,1 0,-1 0,1 0,0 0,-1 0,1 0,0 0,-1 0,1-1,-1 1,1 0,0 0,-1 0,1 0,-1-1,-21-11,13 4,0 0,1-1,0 0,1 0,0-1,0 0,-6-14,-35-84,38 82,-34-91,5-2,6-1,-23-155,55 268,-1-6,0 0,0 1,2-1,-1 0,3-16,-2 26,1 0,-1 1,1-1,0 0,0 1,0-1,0 0,1 1,-1-1,1 1,-1 0,1-1,0 1,0 0,0 0,0 0,0 0,0 1,1-1,-1 0,1 1,-1 0,1-1,-1 1,1 0,0 1,0-1,-1 0,5 0,6 0,1 0,0 1,0 1,0 0,0 1,-1 0,1 1,-1 0,1 1,-1 1,0 0,13 8,22 13,77 55,-94-59,44 27,-45-32,0 2,-2 2,0 0,-1 2,38 42,-58-55,-2 1,1 0,-1 0,-1 1,0 0,-1-1,0 2,-1-1,2 16,6 27,40 143,-43-176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3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125 220,'2'-45,"-1"-35,-1 73,-1 1,1-1,-1 1,-1 0,0-1,0 1,0 0,0 0,-4-6,5 10,1 1,-1-1,0 1,0-1,0 1,0 0,0-1,0 1,0 0,0 0,0 0,-1 0,1 0,0 0,-1 0,1 0,-1 0,1 1,-1-1,1 1,-1-1,0 1,1-1,-1 1,1 0,-1 0,0 0,1 0,-1 0,0 0,1 1,-1-1,0 0,1 1,-1-1,1 1,-1 0,1-1,-1 1,1 0,0 0,-1 0,1 0,0 0,0 0,-1 0,-1 3,-1 1,-1 1,1 0,0-1,0 2,0-1,1 0,0 1,0-1,1 1,-2 7,3-6,0-1,0 1,1-1,0 1,1 0,-1-1,2 1,-1-1,1 1,0-1,0 0,1 1,0-1,0 0,1-1,0 1,0-1,0 0,1 0,0 0,0 0,1-1,8 7,14 9,1-2,0-1,1-1,33 13,3 3,-36-18,-15-8,1 1,-1 1,0 0,-1 0,0 2,13 13,-25-23,-1 0,0 1,0-1,0 1,0-1,0 1,0-1,-1 1,1 0,0-1,-1 1,1 0,-1-1,0 1,0 0,1 0,-1-1,0 1,0 0,-1 0,1 0,0-1,-1 1,1 0,-1-1,1 1,-1 0,0-1,0 1,1 0,-1-1,0 0,-1 1,1-1,-2 2,-5 5,-1 0,0 0,0-1,-16 9,3-2,-218 182,218-176,-35 29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5.2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6950,'20'-17,"0"0,1 1,1 1,1 0,47-21,-26 13,1260-585,-894 427,276-128,103-54,84-51,62-39,2034-1017,-2074 1016,-67 20,-82 28,-91 37,-105 49,-102 53,-92 48,407-292,-760 510,-1-1,1 0,0-1,-1 1,1 0,-1-1,0 1,0-1,0 0,2-4,-10 4,-16 12,-316 145,304-140,-317 139,-1014 612,46 67,1181-736,-449 282,529-350,-2-3,-109 32,15-8,-312 160,262-111,-218 107,-443 290,529-276,-1968 1442,2042-1459,-1104 814,1154-874,-319 159,504-287,0-2,-2-1,1-2,-1-1,0-1,-1-1,0-1,-30 0,3 1,44-4,0-1,0 0,0 0,0-1,0-1,-16-2,8-2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6.2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2168,'3'-6,"1"0,0 0,1 1,0-1,-1 1,2 1,-1-1,0 1,9-6,62-32,-53 30,661-291,24 54,-621 220,1727-541,-1259 402,215-89,-187 59,-297 120,-15 4,-211 55,-1-3,77-42,-135 64,18-12,-19 12,0 0,0 0,1 0,-1 0,0 0,0 0,1-1,-1 1,0 0,0 0,0 0,1 0,-1-1,0 1,0 0,0 0,0 0,1-1,-1 1,0 0,0 0,0-1,0 1,0 0,0 0,0 0,0-1,0 1,0 0,0-1,0 1,0 0,0 0,0-1,0 1,0 0,0 0,0-1,0 1,0 0,0 0,0 0,-1-1,1 1,0 0,0 0,0 0,0-1,-1 1,1 0,0 0,0 0,0 0,-1-1,1 1,0 0,0 0,-1 0,1 0,0 0,0 0,-1 0,1 0,0 0,-12-2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37.1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1838,'0'-1,"1"0,-1 0,1 0,0-1,-1 1,1 0,0 0,0 0,0 1,0-1,0 0,0 0,0 0,0 1,0-1,0 0,0 1,0-1,2 1,32-14,-23 9,973-366,184 13,261-87,-1121 339,647-233,-804 281,192-44,-337 100,1 1,-1-1,0 0,0-1,0 0,0 0,6-4,-15 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47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 1251,'19'2,"-1"0,0 1,0 0,0 2,0 0,-1 1,0 1,0 0,21 14,22 15,59 47,-86-58,102 74,171 164,-294-251,35 37,-45-46,0 0,1-1,-1 1,-1 0,1 1,0-1,-1 0,0 0,0 1,0-1,0 0,0 1,-1-1,1 7,-1-9,-1 0,1 0,0 0,-1 0,1 0,-1 0,0-1,1 1,-1 0,0 0,1-1,-1 1,0 0,0-1,1 1,-1 0,0-1,0 0,0 1,0-1,0 1,0-1,0 0,0 0,0 1,0-1,0 0,0 0,0 0,0 0,0 0,0-1,0 1,0 0,0 0,0-1,0 1,-1-1,-41-13,15 1,2-1,0-1,1-1,-25-21,-93-87,118 100,-72-67,-152-185,203 218,4-3,2-1,2-3,-52-125,79 160,1-2,1 1,1-1,2 0,2-1,1 0,1 1,3-35,1 45,1 0,0 0,2 1,1-1,0 1,2 0,0 1,2 0,0 0,1 1,1 0,24-29,-11 21,1 0,2 2,0 1,2 1,0 2,1 1,2 1,0 2,0 1,2 2,46-13,-74 25,0 0,1 1,-1 0,1 0,0 1,-1-1,1 2,0-1,-1 1,1 0,-1 1,1 0,-1 0,0 1,0 0,0 0,0 0,0 1,-1 0,1 0,-1 1,0 0,-1 0,1 0,-1 1,0-1,0 1,7 14,2 4,-1 2,-2 0,0 0,-2 1,-1 0,7 44,-3 3,-3 0,-3 0,-3 1,-4-1,-14 106,-2-76,-4-1,-5-1,-48 125,45-144,29-82,0-1,-1 0,1 1,0-1,0 0,0 1,0-1,0 0,0 1,0-1,-1 0,1 1,0-1,0 0,1 1,-1-1,0 0,0 1,0-1,0 1,0-1,0 0,0 1,0-1,1 0,-1 1,0-1,0 0,0 0,1 1,-1-1,0 0,0 0,1 1,-1-1,1 0,14-4,26-24,-34 22,36-22,0 2,2 1,0 3,61-22,200-46,-224 71,97-11,-154 28,0 0,-1 1,1 2,0 0,-1 2,1 1,-1 1,38 12,-52-13,-1 0,0 0,0 1,-1 0,1 0,-1 1,0 0,-1 1,1 0,-2 0,1 1,-1-1,0 1,0 1,-1-1,0 1,0 0,-1 0,0 0,-1 1,0-1,-1 1,3 19,-4-13,-1 0,0 0,-1 0,-1 0,0-1,-1 1,-1-1,0 1,-1-1,-1-1,0 1,-1-1,-1 0,-13 18,0-5,-1-2,-1 0,-2-2,0 0,-1-2,-2-1,0-1,0-1,-2-2,-58 24,41-22,-1-3,0-1,0-3,-1-2,-1-2,-86 2,76-12,-97-17,142 17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48.7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1462 0,'-36'9,"0"0,1 3,1 1,0 1,1 2,-50 31,45-25,-50 32,3 3,2 4,3 4,2 3,4 3,3 4,3 3,4 2,3 3,4 3,4 2,3 3,5 1,-60 177,86-206,3 1,3 1,3 1,3-1,3 1,2 1,11 93,-3-111,3-1,1 0,3 0,2-1,1-1,3 0,2-1,2-2,1 0,50 64,-35-61,2-2,2-1,2-3,1-1,2-3,2-2,1-2,2-2,61 25,2-8,1-5,3-5,173 31,-108-38,1-9,1-7,192-11,-122-18,420-78,-91-58,-453 105,-3-6,158-88,-262 126,-2-1,0 0,41-36,-58 43,1 1,-1-1,0-1,-1 0,0 0,0 0,-1 0,0-1,-1 0,0 0,0 0,-1 0,2-16,-2-3,-1 0,-2 0,0-1,-3 1,0 0,-11-44,-3 10,-45-111,19 79,-4 2,-100-147,-159-149,228 304,-4 3,-3 3,-3 5,-4 3,-101-59,112 83,-1 4,-2 4,-2 4,-2 3,0 4,-160-28,161 43,-1 4,1 4,-1 4,-163 19,179-6,0 2,1 4,1 2,1 4,1 3,-79 42,134-61,-2-2,1 0,0 0,-1-2,0 0,-1 0,1-2,0 0,-1 0,1-1,-1-1,1-1,-1 0,-15-4,-13-6,0-2,1-1,-56-28,-53-19,122 53,6 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55.4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4729,'-1'-27,"2"1,0 0,2-1,1 1,14-51,33-62,78-148,93-121,-48 121,13 7,300-346,-305 424,8 8,9 9,309-222,-323 280,5 8,229-104,-253 149,2 7,3 8,195-41,-118 53,1 11,2 10,0 12,1 10,412 47,-531-25,0 5,-1 7,128 45,-236-66,0 1,-1 1,0 2,-1 0,0 1,-1 1,0 1,-2 0,0 2,0 1,-2 0,27 38,-18-21,1-3,1 0,2-1,1-2,1-2,2 0,62 37,-94-63,0-1,1 0,-1 1,1-1,0 0,-1 0,1-1,0 1,-1 0,1-1,0 0,0 1,-1-1,1-1,0 1,0 0,3-1,-5 0,1 0,0 0,-1 0,1-1,-1 1,1 0,-1-1,0 1,1-1,-1 0,0 1,0-1,0 0,0 1,-1-1,1 0,0 0,-1 0,1 0,-1 0,0 0,1 0,-1 0,0 0,-1-3,0-24,-2 0,-1 0,-1 0,-2 0,-10-28,5 12,-189-581,125 403,62 175,-8-20,22 68,-1-1,1 0,0 1,0-1,-1 0,1 1,0-1,-1 0,1 1,0-1,-1 1,1-1,-1 0,1 1,-1-1,1 1,-1 0,0-1,1 1,-1-1,1 1,-1 0,0-1,1 1,-1 0,-1 0,-10 12,0 30,12-42,-51 188,-115 279,110-323,49-124,2 0,0 1,1-1,1 1,0 0,2 0,1-1,2 28,7 18,20 81,-7-44,-21-100,0 1,0-1,0 1,-1-1,0 0,0 1,0-1,0 1,0-1,-1 1,1-1,-1 0,0 1,0-1,0 0,-1 0,-1 4,1-5,-1 0,1 0,-1 0,0 0,1-1,-1 1,0-1,0 0,0 1,0-1,-1-1,1 1,0 0,0-1,0 0,-1 1,1-1,-5-1,-42 1,0-2,-52-9,85 9,0-2,0 0,0-1,1-1,0 0,0-1,1-1,0 0,-24-18,35 23,0 0,1-1,-1 1,1-1,0 0,0 0,0 0,0-1,1 1,0 0,0-1,0 0,1 1,-1-1,1 0,0 0,0 0,1 0,0 0,-1 0,2 0,-1 0,1 0,-1 0,1 1,1-1,2-9,6-9,0 1,1 0,2 1,22-30,-12 18,341-451,35 28,-267 318,-87 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51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1 718,'4'1,"0"0,0 1,1 0,-1 0,0 0,-1 0,1 1,0-1,-1 1,1 0,-1 0,6 7,3 2,100 94,151 184,-258-284,22 22,-26-28,0 0,0 1,-1-1,1 0,0 1,0-1,0 0,-1 0,1 0,0 0,0 0,0 0,0 0,0 0,-1 0,1 0,0 0,0-1,0 1,0 0,-1 0,1-1,0 1,0-1,-1 1,1-1,0 1,-1-1,1 1,0-1,-1 0,1 1,-1-1,1 0,-1 1,1-1,-1 0,0 0,1-1,8-16,-1-1,-1-1,-1 1,-1-1,0 0,3-38,8-31,104-397,-96 348,-21 109,1 0,1 0,1 0,2 0,1 1,23-50,-29 73,0 1,0-1,0 1,0 0,1 0,-1 0,7-4,3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31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0 833,'1'-9,"0"-1,1 1,-1 0,6-11,4-32,-4-81,-12-137,-14 122,19 145,4 14,22 48,-6-31,2 0,1-2,1-1,1-1,1-1,1-1,0-1,52 28,1-7,2-3,98 31,-179-69,1 0,-1-1,1 1,-1 0,1-1,-1 1,1-1,-1 0,1 1,0-1,-1 0,1 0,0 0,-1 0,1 0,0-1,-1 1,1 0,-1-1,1 1,0-1,-1 0,1 1,-1-1,0 0,1 0,-1 0,1 0,-1 0,0 0,0 0,0-1,0 1,0 0,0-1,0 1,0 0,0-1,-1 1,1-1,-1 0,1 1,0-3,1-8,-1 0,0 0,0 0,-2-1,-1-12,1 0,-5-50,-3 1,-3 0,-4 1,-43-124,54 190,3 20,5 24,8 19,3 0,3-1,1-1,3-1,46 82,-45-97,2-1,37 43,-47-63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56.2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 0,'-20'83,"14"-18,2 1,3-1,3 1,12 80,-12-137,-1-1,1 0,0 1,0-1,1 0,1-1,-1 1,1 0,0-1,1 0,0 0,0 0,0-1,1 0,0 0,0 0,1 0,-1-1,1 0,0-1,1 0,-1 0,1 0,0-1,-1 0,2 0,-1-1,0 0,0-1,1 0,-1 0,1 0,-1-1,17-3,-6 0,0 0,0-2,-1 0,0-2,0 0,0-1,-1 0,0-1,0-2,-1 1,-1-2,0 0,0-1,13-14,-26 24,1 0,-1 0,0 0,0 0,0-1,0 1,0 0,-1-1,1 0,-1 1,0-1,0 0,-1 1,1-1,-1 0,0 0,1 1,-2-1,1 0,0 0,-1 0,0 1,0-1,0 0,0 1,0-1,-1 1,0-1,0 1,-2-4,-7-8,-1 0,-1 0,0 1,-28-22,17 14,-22-21,-1 2,-2 2,-2 3,-59-33,106 67,0-1,0 1,-1 1,1-1,0 0,-1 1,1 0,-1 0,-8 0,-1 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56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57.3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0 557,'2'-14,"-1"-1,2 0,0 1,0-1,2 1,0 0,0 0,1 1,1-1,15-21,11-12,53-58,-78 96,-4 4,27-31,59-53,-79 80,0 0,1 1,0 0,1 0,-1 2,2 0,-1 0,0 1,1 0,14-2,-2 3,0 0,0 2,0 1,0 1,1 1,-1 1,0 1,-1 2,1 0,-1 2,0 1,0 1,-1 1,0 1,-1 1,0 1,-1 1,-1 1,0 1,-1 1,-1 0,27 32,-17-11,-2 0,-2 3,-2 0,24 56,55 183,-78-192,-4 2,8 91,-18-99,4-1,43 139,-43-186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57.7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1 492,'16'-14,"1"0,0 1,1 1,37-19,-12 7,222-116,25-16,-156 79,-116 66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44.1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103 45,'0'17,"-2"1,-6 29,-1 8,-60 1161,65-1088,-6 766,12-865,-2-29,0 0,0 0,0 0,0 0,0-1,0 1,1 0,-1 0,0 0,0 0,0 0,0 0,0 0,0 0,0 0,0 0,0 0,1 0,-1 0,0 0,0 0,0 0,0 0,0 0,0 0,0 0,0 0,1 0,-1 0,0 0,0 0,0 0,0 0,0 0,0 0,0 0,0 0,0 0,1 0,-1 0,0 0,0 0,0 0,0 0,0 1,0-1,0 0,0 0,0 0,0 0,0 0,0 0,0 0,0 0,0 0,0 1,1-1,-1 0,0 0,11-44,8-115,-4-295,-14 344,-1-307,19-697,-18 1097,-1 5,0-1,1 0,1 1,0-1,8-23,-9 34,0 0,0 0,0 0,0 0,0 0,1 0,-1 0,1 0,0 0,-1 1,1-1,0 1,0-1,0 1,0 0,0 0,1 0,-1 0,0 0,0 0,1 0,-1 1,0-1,1 1,-1 0,0 0,1 0,-1 0,1 0,-1 0,0 1,1-1,-1 1,0-1,1 1,-1 0,0 0,2 2,11 3,0 1,-1 0,-1 1,1 1,-1 0,17 16,69 74,-90-89,426 519,-29-31,-394-484,1 0,0-1,2-1,-1 0,1-1,31 17,-17-7,-17-8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44.5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0 448,'13'-2,"0"0,-1-1,1 0,18-9,-14 6,174-70,-3-8,221-135,-367 195,-10 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4:45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3064 464,'-44'-42,"-2"3,-2 1,-1 3,-2 2,-1 2,-2 2,-95-36,48 30,-1 4,-2 5,-157-20,181 38,-1 3,0 4,0 3,0 4,0 4,1 3,1 3,0 4,2 3,0 4,-136 68,148-60,2 2,2 4,1 1,2 4,3 2,1 2,3 2,2 3,2 2,3 2,3 1,2 3,-40 88,49-78,4 1,3 0,3 2,4 1,3 0,3 1,4 0,3 0,4 0,3 0,3 0,4 0,41 148,-25-137,4-1,4-2,3-2,4-1,4-2,4-2,2-3,4-1,3-4,3-2,106 91,-110-114,3-3,1-2,2-3,2-3,1-2,1-4,2-3,1-2,96 18,-73-25,0-4,0-4,1-5,-1-3,1-4,180-32,-182 15,-2-5,-1-4,-2-3,-1-5,91-52,-44 11,-3-6,158-132,-220 158,-3-2,-3-3,-2-3,86-122,-116 141,-2-1,-3-1,-1-2,-3 0,-2-1,-3-2,-2 1,14-91,-24 96,-2 0,-2-1,-2 1,-3 0,-1 0,-3 0,-1 0,-3 1,-2 1,-1 0,-3 1,-25-47,11 36,-2 1,-2 1,-2 3,-3 1,-2 1,-2 3,-2 2,-81-60,53 53,-1 3,-3 3,-2 3,-86-30,54 32,-2 4,-184-31,102 40,-2 9,0 9,-290 23,357-3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02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2843 2890,'0'3,"-1"1,0-1,0 0,0 0,0 0,-1 0,1-1,-1 1,1 0,-1-1,0 1,0-1,0 1,-1-1,1 0,-1 0,1 0,-4 2,-55 32,55-32,-71 34,-1-4,-1-3,-2-3,0-4,-2-3,-1-5,0-2,-1-5,0-3,-138-8,160-6,1-3,0-2,0-3,2-3,0-3,2-1,-62-36,31 9,2-4,3-4,-126-112,128 94,3-4,4-4,-99-142,134 166,2-2,3-2,3-1,3-1,3-2,-27-110,45 133,2 1,2-1,2 0,2 0,2 0,1 0,3 0,2 1,2 0,1 1,34-82,-13 53,4 1,3 2,2 1,4 2,101-113,-131 162,-2 1,1 1,1 1,19-16,-30 27,0 0,1 1,-1-1,1 1,-1 0,1 0,-1 0,1 0,0 1,0 0,0 0,0 0,0 1,0 0,0 0,0 0,0 0,7 2,193 59,-119-33,115 22,-187-47,0 1,0 0,18 9,-22-9,1 1,0-1,0-1,0 0,1-1,15 2,65 0,108-9,-198 5,-1 0,0-1,1 1,-1 0,0-1,1 1,-1 0,0-1,1 0,-1 1,0-1,0 0,1 1,-1-1,0 0,0 0,0 0,0 0,0 0,0 0,-1-1,1 1,0 0,-1 0,1-1,0 1,-1 0,1-1,-1 1,0 0,0-1,1 1,-1 0,0-1,0 1,0-1,0 1,-1 0,1-1,0 1,0-1,-1 1,1 0,-1-1,-1-1,-3-12,-1 1,-1-1,-11-18,7 14,-19-41,-21-39,-71-197,143 351,3-1,40 65,-8-14,-29-55,-5-8,27 70,-48-110,0 1,0 0,0-1,0 1,-1 0,0 0,1-1,-1 1,0 0,0 0,0 0,-1-1,1 1,-1 0,1 0,-1-1,0 1,0 0,0-1,0 1,-1-1,1 1,-1-1,0 0,1 0,-1 0,0 0,0 0,-3 2,-5 3,-1-1,0 0,0-1,-1 0,-18 5,-26 12,-113 82,168-103,0 0,0 0,0-1,-1 1,1 0,0-1,0 1,-1-1,1 0,0 1,0-1,-1 0,1 0,0 0,-1 0,1 0,0 0,-1 0,1 0,0-1,-1 1,-1-1,3 0,-1 0,0 0,1 1,-1-1,1 0,-1 0,1 0,-1 0,1 0,-1 0,1-1,0 1,0 0,0 0,0 0,0 0,0 0,0 0,0 0,0-2,2-7,0 1,0-1,1 1,6-13,29-80,-30 80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03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25 110,'-2'32,"-8"46,-1 15,10-57,1 1,1 0,13 67,-12-91,1 0,1-1,0 1,0-1,1 0,1-1,0 1,1-1,0 0,1-1,0 1,0-2,1 1,16 13,-18-18,1 0,-1-1,1 1,0-2,0 1,0-1,1 0,-1-1,0 0,1 0,0-1,-1 0,1-1,13 0,-10-2,-1 0,1 0,-1-1,0 0,1-1,-2 0,1-1,0 0,-1-1,11-8,-10 6,0 0,0-1,-1 0,0-1,0 0,-1-1,-1 0,0 0,0-1,-2 0,1-1,-1 1,-1-1,0 0,-1 0,0-1,-1 1,2-26,-5 18,-1-1,-1 0,-1 1,-1-1,-1 1,-1 0,-1 0,-1 1,0 0,-1 0,-2 1,0 0,-1 1,0 0,-2 1,0 1,-1 0,0 0,-2 2,-18-14,25 21,-1 1,0 1,0-1,-1 2,0-1,-23-4,30 8,0-1,-1 2,1-1,0 1,-1 0,1 0,0 0,-1 1,1-1,0 1,0 1,-1-1,1 1,0 0,1 0,-1 0,0 1,-6 4,0 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03.4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32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1 497,'2'-1,"0"0,0 0,0 0,0 0,0 0,0-1,-1 1,1 0,0-1,-1 0,1 1,-1-1,1 0,-1 0,0 0,0 0,1-2,4-4,63-78,3 4,119-105,-177 175,1 0,0 0,0 2,1 0,0 1,1 0,0 2,19-7,-28 11,0 1,0 1,0 0,1 0,-1 0,0 1,0 0,0 0,1 1,-1 0,0 1,0 0,0 0,0 1,-1 0,1 0,-1 0,0 1,0 1,10 6,-3 1,0 0,-1 1,-1 1,0 0,-1 0,0 1,-1 0,-1 1,-1 0,13 33,-14-27,0 1,-2 0,0 0,-2 0,-1 1,0-1,-2 1,-2 24,0-39,1-1,-1 1,-1 0,0-1,0 1,0-1,-1 0,-1 0,1 0,-9 11,-7 5,-38 37,24-28,34-32,-1-1,1 0,-1 0,1 1,-1-1,1 1,-1-1,1 0,0 1,-1-1,1 1,-1-1,1 1,0-1,0 1,-1-1,1 1,0-1,0 1,0-1,-1 1,1 0,0-1,0 1,0-1,0 1,0 0,0-1,1 1,15-2,35-17,-46 15,54-18,-27 10,-1-1,37-21,-52 23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04.3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55,'7'-6,"1"0,0 1,0-1,0 2,0-1,1 1,0 1,0-1,0 2,0-1,1 1,-1 0,0 1,1 0,-1 1,11 0,6 1,0 1,1 1,-1 2,41 11,-60-14,0 0,0 1,-1-1,1 1,-1 1,1 0,-1-1,0 2,0-1,-1 1,1 0,-1 0,9 12,-10-10,0 0,-1 0,0 1,0-1,-1 1,1 0,-2 0,1 0,-1 0,0 0,-1 0,-1 12,-1 21,-3 0,-1 0,-23 78,-55 115,20-62,-48 123,111-295,1 0,0 0,0 0,0 1,0-1,-1 0,1 0,0 1,0-1,0 0,0 0,0 1,0-1,0 0,0 0,-1 1,1-1,0 0,0 0,0 1,0-1,0 0,1 0,-1 1,0-1,0 0,0 0,0 1,0-1,0 0,0 0,0 1,0-1,1 0,-1 0,0 0,0 1,0-1,1 0,-1 0,0 0,0 0,0 1,1-1,-1 0,0 0,1 0,16-6,30-26,-36 24,57-38,1 3,114-51,-147 78,0 2,1 1,1 2,0 2,0 1,1 3,56-3,-79 8,-1 1,1 1,0 0,-1 1,0 1,0 0,0 1,0 0,0 2,-1 0,0 0,-1 1,0 1,13 10,-11-5,0 0,-2 1,0 0,0 1,-2 0,0 1,-1 0,0 1,-2 0,9 23,-9-16,-1 0,-1-1,-1 2,-1-1,-1 1,-1-1,-2 1,0 0,-2 0,0-1,-2 1,-1-1,-1 0,-2 0,0-1,-1 0,-19 35,2-18,-1-1,-58 64,68-86,0-1,-1-1,-1-1,-1 0,0-1,-1-2,-33 16,36-21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09.3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8074 0,'-1'32,"-2"0,-1 0,-2 0,-1-1,-1 0,-19 44,-92 175,93-200,-51 91,-6-4,-6-4,-6-4,-5-4,-6-4,-164 145,-296 185,-40-49,368-260,-6-9,-517 197,569-265,-3-9,-1-8,-3-9,-370 24,473-62,0-5,1-3,0-5,0-4,-159-48,81 4,2-7,-165-91,148 58,-71-36,189 104,-137-42,194 71,-227-73,204 63,1-2,1-1,0-2,-48-35,37 16,37 29,0 0,0 1,-1 0,0 1,0 0,-1 0,0 1,0 0,0 1,-1 0,-18-4,-4-1,-1-1,2-1,-57-29,25 11,-166-81,230 110,0 1,1-1,-1 1,0-1,0 1,1-1,-1 1,0-1,0 1,0-1,0 1,0-1,0 1,0-1,0 1,0 0,0-1,0 1,0-1,0 1,0-1,0 1,-1-1,1 1,0-1,0 1,-1-1,1 1,0-1,-1 1,1-1,0 0,-1 1,1-1,-1 1,1-1,-1 0,1 0,-1 1,1-1,-1 0,1 0,-1 1,1-1,-1 0,1 0,-1 0,1 0,-1 0,1 0,-1 0,0 0,1 0,-1 0,1 0,-1 0,1 0,-1-1,1 1,-1 0,1 0,-1-1,1 1,-1 0,1 0,-1-1,1 1,-1-1,23 53,-16-42,157 363,-86-192,-34-72,-43-108,0-1,0 1,0-1,0 1,0-1,0 0,0 1,0-1,0 1,0-1,1 0,-1 1,0-1,0 1,1-1,-1 0,0 1,0-1,1 0,-1 0,0 1,1-1,-1 0,0 0,1 1,-1-1,1 0,-1 0,0 0,1 0,-1 1,1-1,-1 0,1 0,-1 0,0 0,1 0,0 0,5-19,-3-35,-3 52,1-144,-2-367,-30 2,30 508,1 1,-1-1,1 0,0 1,-1-1,1 0,1 1,-1-1,0 0,1 1,-1-1,1 1,0-1,0 1,0-1,0 1,3-5,-2 6,0 0,0 0,0 1,0-1,0 1,0-1,0 1,0 0,0 0,0-1,0 2,1-1,-1 0,0 0,0 1,0-1,0 1,0-1,0 1,0 0,0 0,2 1,135 46,2-7,2-6,2-6,0-7,2-6,230-4,-366-12,-2 0,0-1,0 2,0-1,-1 1,13 3,-20-3,1-1,-1 0,0 1,0-1,0 1,0 0,0-1,0 1,0 0,0 0,0 0,0-1,0 1,0 0,0 0,-1 0,1 1,0-1,-1 0,1 0,-1 0,1 0,-1 0,0 1,1-1,-1 0,0 0,0 1,0-1,0 0,0 0,0 1,0-1,0 0,-1 0,1 1,0-1,-1 0,1 0,-1 0,1 1,-1-1,0 0,0 0,0 1,-22 39,-36 48,4-7,-718 1353,755-1393,11-24,0-1,-1 0,0-1,-2 0,-17 22,27-37,0 0,-1-1,1 1,-1 0,1-1,-1 1,1-1,-1 1,1-1,-1 1,1-1,-1 1,0-1,1 1,-1-1,0 0,1 0,-1 1,0-1,0 0,1 0,-1 0,0 0,0 0,1 0,-1 0,0 0,0 0,1 0,-1 0,0 0,0 0,1-1,-1 1,0 0,1-1,-1 1,0 0,1-1,-1 1,0-1,1 1,-1-1,1 1,-1-1,1 1,-1-1,1 0,0 1,-1-2,-16-44,12 30,-57-155,-107-209,124 296,0 3,-58-152,99 223,1-1,0 0,1 0,0 0,0-13,2 14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10.3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151 125,'-6'8,"0"1,0 0,0 0,1 1,-5 13,-1 1,-6 9,2 0,1 2,2 0,1 0,2 1,1 0,2 0,-2 39,8-70,0 0,0-1,0 1,1-1,-1 1,1 0,0-1,1 0,-1 1,1-1,0 0,4 7,-5-9,1 0,0 0,0 0,0 0,0-1,1 1,-1-1,0 0,1 1,-1-1,1 0,-1 0,1-1,-1 1,1 0,0-1,-1 0,1 1,0-1,-1 0,1 0,0-1,3 0,16-2,0-2,0-1,-1 0,0-2,0 0,33-19,114-79,-149 93,15-10,-1-1,-1-2,-1-1,-1-2,43-54,-70 80,-1 0,0-1,0 1,0-1,0 1,-1-1,0 0,1 1,-1-1,0 0,-1 0,1 0,-1 0,0 0,0 0,0 0,0 0,-2-7,0 4,-1 1,0-1,1 1,-2 0,1 0,-1 0,0 1,0-1,-1 1,-5-6,-7-4,0 1,-1 0,-1 2,0 0,-38-17,51 26,0 0,0 1,0 0,0 0,0 0,-1 1,1 0,-1 0,1 1,-1-1,1 1,-1 1,1 0,-10 1,8 1,1 1,-1-1,1 1,0 0,0 1,0 0,0 0,1 0,0 1,-11 12,14-14,-163 168,140-149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10.7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11.6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1,'2'9,"0"1,1-1,1 0,-1 0,2 0,-1 0,1-1,0 1,10 11,2 5,52 82,4-3,5-4,4-3,4-4,145 122,-193-184,1-3,49 28,-71-46,1-2,-1 0,2 0,-1-2,1 0,0-2,0 0,24 2,-39-6,-1 1,1-1,-1 0,1-1,-1 1,0 0,1-1,-1 0,0 0,1 0,-1 0,0-1,0 1,0-1,0 0,0 1,0-1,-1-1,1 1,-1 0,1-1,-1 1,0-1,0 0,0 0,0 0,0 0,-1 0,0 0,1 0,0-5,2-9,-1 0,-1 1,0-1,-1 0,-2-21,1 16,0-31,-2 0,-2 0,-3 1,-1 0,-3 0,-3 1,-34-88,-33-37,75 168,7 19,8 21,12 5,1-2,2-1,2 0,0-2,44 40,-9-7,229 231,-272-279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14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910 353,'1'-4,"0"1,1-1,0 0,0 1,0 0,0-1,0 1,1 0,0 0,-1 1,1-1,4-3,2-2,19-21,1 1,1 2,1 1,1 2,1 0,2 3,0 1,0 1,2 2,0 2,1 1,1 2,75-12,-34 16,-1 3,1 4,0 3,-1 3,0 4,107 28,450 166,-620-198,1373 587,-1095-434,-254-134,-2 1,-1 2,-2 2,0 1,33 40,-55-55,0 1,-2 1,1-1,-2 2,-1 0,0 0,-1 0,-2 1,9 35,-11-29,-1 1,-1 1,-1-1,-2 0,0 0,-9 46,-6-9,-3-1,-2-1,-3-1,-3-1,-49 82,-22 22,-7-4,-7-5,-218 234,217-275,-6-4,-4-6,-5-5,-240 140,302-201,-3-4,0-3,-129 40,165-63,0 0,0-2,-1-2,0-1,1-1,-1-2,0-2,0 0,1-3,-61-15,31-2,1-3,1-2,2-3,-70-47,-211-168,302 215,-124-99,6-7,-245-277,364 370,2-1,2-1,-54-99,80 131,-1 1,0 1,-1-1,0 1,-1 1,0 0,-14-11,-20-20,-77-94,58 62,-114-101,176 172,-1 1,1-1,-1 1,0 0,1-1,-1 1,0 0,0 0,0 0,0 0,0 1,0-1,0 0,0 1,0-1,0 1,-1 0,-1 0,3 0,0 1,0-1,0 1,0 0,0-1,0 1,0 0,0 0,0-1,1 1,-1 0,0 0,1 0,-1 0,1 0,-1 0,1 0,-1 0,1 0,0 0,-1 0,1 1,0-1,0 1,-1 10,0 1,2-1,-1 0,5 24,90 355,-38-180,-14-29,27 256,-69-432,-1 1,1 0,-1 0,2-1,-1 1,4 9,0-16,2-11,1-14,1-31,-2-1,-3 0,-5-104,-1 100,-56-505,19 273,38 281,-1 3,1-1,0 1,1-1,1-10,-1 19,0 0,0 0,0 0,0-1,0 1,1 0,-1 0,0 0,1 0,-1 0,1 0,-1 0,1 0,-1 0,1 0,0 0,0 0,-1 0,1 0,0 1,0-1,0 0,0 1,0-1,0 0,0 1,0-1,0 1,0 0,0-1,0 1,1 0,-1 0,0-1,0 1,0 0,0 0,1 0,-1 1,2-1,22 7,-1 0,1 2,38 19,2 0,54 18,3-5,1-6,158 23,-213-47,250 33,-312-43,0-1,0 1,0 1,-1-1,1 1,0 0,6 4,-12-6,1 0,0 1,0-1,0 1,-1 0,1-1,0 1,-1 0,1-1,0 1,-1 0,1 0,-1 0,1-1,-1 1,0 0,1 0,-1 0,0 0,1 1,-1 0,-1-1,1 1,0-1,-1 1,1-1,-1 0,1 1,-1-1,0 0,0 1,1-1,-1 0,0 0,0 0,0 1,0-1,-3 1,-10 9,-1 0,-1-1,1-1,-28 11,-16 10,-492 322,22 33,343-246,-20 6,167-118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15.7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76 158,'-3'5,"0"-1,1 1,-1 0,1-1,0 1,0 0,1 0,0 1,0-1,0 0,0 8,-5 19,-7 17,2 0,2 1,2 0,2 1,3-1,2 1,9 73,-9-117,2 1,-1-1,1 1,0-1,0 0,1 0,0 0,0 0,1 0,0-1,0 1,1-1,-1 0,1-1,1 1,-1-1,1 0,0 0,0-1,0 1,1-2,-1 1,1 0,0-1,0-1,0 1,1-1,-1 0,10 1,1-1,0-1,0 0,1-1,-1-1,0-1,0-1,0 0,0-1,0-1,-1-1,0 0,0-1,-1-1,1-1,-2 0,1-1,-2-1,1 0,-1-1,-1 0,0-1,-1-1,0 0,-1-1,-1 0,15-29,-17 28,-2-1,0 0,-1 0,-1 0,-1 0,0-1,-1 0,-1 1,0-1,-2 0,0 1,-1-1,0 0,-2 1,0 0,-1 0,-12-28,3 13,-1 1,-2 0,-2 1,0 1,-2 1,-1 0,-1 2,-27-24,45 46,1 0,-1 1,0 0,0 0,0 0,-1 1,1-1,-1 1,1 0,-1 1,0-1,1 1,-1 0,0 1,0 0,0-1,0 2,0-1,1 1,-1 0,0 0,0 0,1 1,-1 0,1 0,-1 1,1-1,0 1,0 0,0 1,0-1,1 1,-1 0,1 0,0 0,0 1,1-1,-1 1,-4 9,4-6,0 0,-1 0,0 0,0 0,-12 12,6-9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16.2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16.9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 0,'-10'217,"1"-50,6-81,-2 27,19 207,-10-289,1 1,1-1,2 0,1-1,2 0,1 0,1-1,1 0,1-2,2 1,27 32,-33-48,0 0,1-1,1-1,-1 0,2 0,-1-2,1 1,1-2,-1 0,28 9,-21-10,1-1,0-1,1-1,-1 0,1-2,-1-1,29-3,-22 0,-1-2,1-1,-1-1,0-1,-1-1,0-2,-1-1,0-1,-1-1,0-1,-1-1,31-28,-46 35,-1 0,0 0,0-1,-1 0,0 0,-1-1,0 0,0 0,-1 0,-1-1,4-16,-4 11,-1-1,-1 1,-1-1,0 0,-1 0,-1 1,-4-23,4 36,0 0,0 0,-1 0,1 0,-1 1,0-1,0 0,0 1,0-1,-1 1,1 0,-1 0,0 0,0 0,0 1,0-1,-1 1,1-1,-1 1,1 0,-1 0,0 1,0-1,0 1,0 0,0 0,0 0,0 1,0-1,0 1,0 0,0 0,0 1,0-1,0 1,0 0,0 0,0 0,0 0,0 1,0-1,0 1,1 0,-1 0,1 1,0-1,0 1,-4 3,-17 19,11-10,-1-1,0-1,-1 0,0-1,-1 0,0-1,-28 14,-121 49,130-59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4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1056,'66'58,"117"78,-25-22,-63-39,772 631,-837-681,-14-13,0 1,-1 1,0 0,-1 1,-1 1,18 27,-30-42,0 0,0 0,-1 1,1-1,-1 0,1 0,-1 1,0-1,1 0,-1 1,0-1,0 0,0 1,0-1,0 0,0 1,0-1,-1 3,1-4,-1 1,1 0,-1 0,0-1,1 1,-1 0,0-1,1 1,-1-1,0 1,0-1,1 1,-1-1,0 1,0-1,0 0,0 0,0 1,0-1,-1 0,-3 0,0 1,0-1,0-1,0 1,0-1,0 0,0 0,-6-3,-26-11,1-1,1-3,-53-35,-89-84,-454-469,579 547,-54-79,89 114,1 0,2-2,0 0,2 0,1-1,-10-41,18 49,0 0,2 0,0 0,2 0,0 0,1 1,1-1,9-35,1 12,2 1,36-72,-18 52,4 1,1 2,4 2,1 1,4 3,1 1,3 3,2 2,76-52,-121 92,1 1,1 1,-1 0,1 0,0 0,15-4,-23 9,1 0,-1-1,1 1,-1 0,1 0,-1 1,0-1,1 0,-1 1,1-1,-1 1,0 0,1 0,-1 0,0 0,0 0,0 1,0-1,0 0,0 1,0 0,0-1,-1 1,1 0,-1 0,1 0,-1 0,0 0,1 0,-1 1,0-1,-1 0,2 4,6 16,-1 0,-1 1,-1 0,-1 0,2 33,-4 124,-3-107,1-5,-3-1,-13 74,11-116,-1 1,-1-1,-1-1,-1 1,-2-1,0-1,-1 0,-26 35,26-42,-1 0,-1 0,-25 21,17-20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33.8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0 292,'0'-14,"1"1,1 0,0 0,0 0,1 0,1 0,0 0,1 1,0 0,13-23,-12 28,-1-1,1 1,0 0,0 0,1 0,0 1,0 0,0 0,1 1,0 0,0 0,0 1,1 0,0 1,-1 0,15-3,6 2,-24 4,0 0,0-1,-1 1,1-1,0 0,-1-1,1 1,0-1,-1 0,0 0,6-3,1-5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4.6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0 642,'9'-4,"6"-6,14-6,15-8,22-13,24-13,23-15,19-14,15-10,10-3,-2-3,-26 14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5.0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1 391,'0'4,"4"2,10-1,7-5,9-11,11-4,17-7,15-10,20-7,13-5,9-5,6-1,-4 2,-14 6,-16 10,-22 10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6.2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555 1018,'23'14,"0"1,-1 1,-1 1,29 29,-4-4,209 208,-207-200,-47-49,0-1,0 1,0 0,0 0,0 0,0 0,-1 0,1 1,0-1,-1 0,1 0,0 0,-1 1,0-1,1 0,-1 0,0 1,0-1,1 2,-2-3,0 1,0-1,1 1,-1-1,0 1,0-1,0 0,0 1,0-1,0 0,0 0,0 0,1 0,-1 0,0 0,0 0,0 0,0 0,0 0,0 0,0-1,0 1,0 0,0-1,1 1,-1 0,0-1,0 1,-1-2,-21-8,0-2,1 0,1-1,-37-30,-77-76,128 112,-90-87,5-5,-144-197,182 214,2-2,5-3,3-1,-51-149,90 223,1 0,0-1,1 0,1 1,-1-19,3 29,0 1,0-1,0 0,0 1,1 0,0-1,0 1,0-1,0 1,0 0,0 0,1-1,0 1,-1 0,1 0,1 1,-1-1,0 0,1 1,-1-1,1 1,-1 0,1 0,0 0,0 0,0 0,6-2,8-1,0 1,0 1,0 0,0 1,0 0,1 2,19 1,122 19,-91-5,-2 2,124 49,117 79,-276-129,43 22,121 83,-168-97,-19-13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6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1 511,'0'-5,"0"-5,0-5,0-5,0-7,4-8,10-2,3-3,6-8,5 0,1 0,0 3,-1 6,-5 0,-1 7,-6 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7.8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496 1297,'7'0,"0"1,-1 0,1 1,0-1,0 1,-1 1,1-1,-1 1,8 5,57 39,-33-20,107 67,221 189,-364-281,0 0,0 0,0 0,0 0,0 0,0 1,-1-1,1 1,2 4,-4-6,0-1,0 1,0-1,0 1,0-1,0 1,0-1,0 1,0-1,0 1,0-1,0 1,0-1,0 0,0 1,0-1,-1 1,1-1,0 1,0-1,-1 1,1-1,0 0,0 1,-1-1,1 0,0 1,-1-1,1 0,-1 1,1-1,0 0,-2 1,-1 0,-1-1,0 1,1-1,-1 0,0 0,0 0,1 0,-1 0,0-1,1 0,-1 0,0 0,-6-3,-33-14,1-2,1-2,1-2,-51-40,-137-127,-72-99,236 221,3-3,-71-111,117 159,1-1,2 0,0 0,2-1,0-1,2 0,1 0,2 0,-5-45,10 49,0-1,1 1,1-1,2 1,0 0,1 0,1 1,2-1,0 1,1 1,19-33,-14 30,1 2,0 0,2 0,1 2,0 0,1 1,37-28,-48 41,-1 1,1 0,1 0,-1 1,1 0,-1 0,1 1,0 0,0 1,1 0,-1 0,0 1,1 0,-1 1,0 0,1 0,-1 1,1 1,-1-1,0 1,0 1,0 0,0 0,0 1,11 6,-8-2,0 1,0 1,-1 0,0 1,-1 0,-1 0,1 1,-2 0,1 1,-2 0,0 0,0 1,-2 0,6 15,3 17,-2 1,-2 0,4 51,-9-49,-2-1,-2 1,-2 0,-3-1,-17 88,20-135,1 0,0-1,0 1,0 0,0-1,0 1,0 0,0-1,0 1,1 0,-1-1,0 1,0 0,0-1,1 1,-1 0,0-1,1 1,-1-1,0 1,1-1,-1 1,1-1,-1 1,1-1,-1 1,1-1,-1 0,1 1,0-1,-1 0,1 1,-1-1,1 0,0 0,-1 0,1 0,0 1,-1-1,1 0,0 0,-1 0,1 0,0-1,-1 1,1 0,0 0,-1 0,1 0,1-1,50-11,-31 7,56-11,0 4,1 3,0 3,135 8,-201-1,1 1,-1 0,1 1,-1 0,0 1,22 10,-31-13,0 1,0 0,0 0,0 0,-1 0,1 0,0 1,-1-1,0 1,1-1,-1 1,0 0,0 0,-1 0,1 0,-1 1,1-1,-1 0,0 1,0-1,-1 0,1 1,-1-1,1 1,-1-1,0 1,-1-1,1 1,-1 4,-3 6,0 0,0-1,-1 1,-1-1,0 0,-12 18,-57 71,49-68,-131 163,-246 237,385-416,-1-1,-32 22,23-22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9.3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28 552,'0'0,"0"0,0-1,0 1,0 0,0 0,0-1,0 1,0 0,0 0,0 0,1-1,-1 1,0 0,0 0,0 0,0-1,1 1,-1 0,0 0,0 0,0 0,1 0,-1-1,0 1,0 0,1 0,-1 0,0 0,0 0,1 0,-1 0,0 0,0 0,1 0,-1 0,0 0,0 0,1 0,-1 0,0 0,0 0,0 0,1 0,-1 1,0-1,0 0,1 0,-1 0,0 0,0 0,0 1,1-1,-1 0,0 0,0 0,0 1,0-1,0 0,1 0,-1 0,0 1,0-1,0 0,0 0,0 1,14 15,49 145,-40-96,-23-60,-7-12,-10-17,-2-19,1-2,3 0,2 0,1-2,-7-69,1-241,18 353,-1-1,1 1,1 0,-1-1,1 1,0 0,0-1,0 1,0 0,1 0,2-5,-3 8,0 0,1 0,-1-1,0 1,1 0,0 0,-1 1,1-1,0 0,-1 0,1 1,0-1,0 1,-1 0,1-1,0 1,0 0,0 0,-1 0,1 0,0 0,0 1,0-1,-1 0,1 1,0 0,0-1,2 2,306 122,-182-68,-36-19,-31-14,81 44,-115-50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39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1 135,'0'-4,"0"-6,4-5,11-5,6-3,0-2,0 4,-3 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40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1392,'11'-10,"0"2,0-1,1 2,1-1,-1 2,1 0,0 0,17-4,-1 1,1 2,53-6,-44 11,0 1,0 2,-1 2,1 2,0 1,-1 2,56 19,254 118,-187-71,-117-55,225 102,-265-119,0 0,0 1,0-1,0 1,-1 0,1 0,-1 0,6 6,-9-9,0 1,0-1,0 0,1 0,-1 1,0-1,0 0,0 0,0 1,0-1,1 0,-1 1,0-1,0 0,0 1,0-1,0 0,0 1,0-1,0 0,0 0,0 1,0-1,-1 0,1 1,0-1,0 0,0 1,0-1,0 0,-1 0,1 1,0-1,0 0,0 0,-1 1,1-1,0 0,-1 0,-27 2,6-5,-1-2,1 0,0-2,-35-15,-83-48,94 46,-62-32,-359-206,408 223,1-3,2-2,2-2,2-3,-65-80,105 115,2 0,0-1,1-1,0 0,1 0,1 0,1-1,0 0,1 0,1-1,-4-34,7 36,2 0,0 0,0 0,2 0,0 0,0 0,2 1,0-1,0 1,2 1,0-1,1 1,13-19,5-3,2 2,1 1,66-58,-30 39,83-52,-116 84,1 2,1 1,0 1,41-12,-51 21,1 1,-1 1,1 1,0 1,0 1,1 1,28 3,-45-1,1 0,-1 1,1 0,-1 1,0 0,0 0,0 1,-1 0,1 1,-1 0,0 0,0 1,0 0,-1 0,0 1,0 0,10 13,-13-13,0 0,0 0,-1 0,1 1,-2-1,1 1,-1 0,0 0,-1 0,1 0,-2 0,1 0,-1 0,0 0,-1 0,0 0,0 0,-1 0,0 0,0-1,-6 13,-7 12,-2 0,-1 0,-24 30,-75 87,60-78,-59 75,114-144,1 0,0 0,-1 0,1 0,0 0,0 0,0 0,0 0,1 0,-1 0,1 1,-1-1,1 3,0-4,0 0,0 0,0-1,0 1,1 0,-1-1,0 1,1-1,-1 1,0 0,1-1,-1 1,1-1,-1 1,1-1,-1 1,1-1,0 1,-1-1,1 0,-1 1,1-1,0 0,-1 1,1-1,0 0,0 0,5 1,0-1,0 1,0-1,0-1,0 1,0-1,0 0,9-4,569-126,-567 128,1 1,0 0,-1 2,1 0,0 1,0 0,-1 2,21 5,-24-4,0 2,0 0,-1 0,0 1,0 1,0 0,-1 0,0 2,-1-1,11 13,1 2,-1 1,36 55,-51-68,1 0,-2 0,0 1,-1 0,0 0,0 1,-2-1,0 1,3 23,-7-33,1 0,-1 0,1 0,-1 0,0 0,-1-1,1 1,-1 0,1-1,-1 1,0-1,0 1,-1-1,1 0,-1 0,0 0,1 0,-1-1,-1 1,1-1,-5 3,-9 6,-1-1,0-1,-20 6,14-5,-239 101,223-94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41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697 179,'1'-45,"1"30,-2 0,0-1,0 1,-1 1,-6-28,6 41,1 0,0 0,-1 0,1 0,0 1,-1-1,1 0,-1 0,0 0,1 1,-1-1,0 0,1 1,-1-1,0 0,0 1,1-1,-1 1,0 0,0-1,0 1,0-1,0 1,1 0,-1 0,-2-1,-28 8,-30 28,55-31,-87 60,-324 204,415-267,-5 3,0 0,0 0,1 0,-1 1,1 0,-7 7,12-10,0-1,0 1,0-1,1 1,-1 0,0-1,0 1,1 0,-1 0,1-1,0 1,-1 0,1 0,0 0,0 0,0-1,0 1,0 0,1 0,-1 0,1-1,-1 1,1 0,-1 0,1-1,0 1,0-1,0 1,0 0,0-1,3 3,14 18,1-1,43 36,-9-9,622 675,-453-473,-59-67,367 393,-305-338,358 493,-568-709,-5-7,-1-1,2 0,22 22,-31-33,1-1,0 1,0-1,-1 0,1 0,0-1,0 1,1 0,-1-1,0 0,1 0,-1 0,0 0,1 0,-1-1,1 0,-1 1,1-1,-1-1,1 1,-1 0,1-1,-1 0,5-1,379-154,-338 138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42.9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1108,'2'-15,"0"-1,1 1,0 0,2 0,10-25,-4 9,289-844,-297 866,-1 2,1-1,0 0,0 1,1 0,0 0,8-12,-11 18,1 0,-1-1,1 1,-1 0,1 0,0 0,-1 0,1 1,0-1,-1 0,1 1,0-1,0 1,0-1,0 1,0 0,-1 0,1 0,0 0,0 0,0 1,0-1,0 0,-1 1,1-1,0 1,0 0,-1 0,1-1,0 1,-1 0,1 1,-1-1,3 2,53 39,-1 4,-2 2,71 81,-89-91,244 289,-1-3,-219-261,3-3,137 99,-119-106,3-3,2-5,2-3,142 47,-222-87,1 1,0 0,0 0,-1 1,14 8,-20-12,-1 1,0 0,0 0,1 0,-1 0,0 0,0 0,0 0,0 0,-1 0,1 0,0 0,0 1,-1-1,1 0,-1 1,1-1,-1 1,1-1,-1 0,0 1,0-1,0 1,0-1,0 1,0-1,0 1,0-1,0 0,-1 1,1-1,-1 1,1-1,-1 0,1 1,-2 1,-41 66,24-39,1 0,-15 36,5 14,3 2,-19 107,20-78,3-24,-57 149,58-188,-2-2,-2-1,-2-1,-50 63,35-60,-3-3,-2-1,-91 66,113-91,0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34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1 356,'109'-117,"-71"84,74-60,15 4,-94 65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5:43.9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3789,'22'25,"0"2,25 39,4 5,8 7,-18-22,3-1,2-2,72 64,-113-113,-1-1,0 0,1 0,0 0,0 0,0-1,0 1,0-1,0-1,0 1,8 1,-10-3,0 0,0-1,0 1,0 0,0-1,-1 0,1 1,0-1,0 0,-1-1,1 1,0 0,-1-1,1 1,-1-1,0 0,0 0,1 0,-1 0,-1 0,1-1,0 1,2-5,23-37,-2-2,-3-1,23-67,-23 57,419-1239,-254 709,519-1370,-640 1808,-48 113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2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1 264,'0'6,"1"0,0 0,1 0,-1-1,1 1,5 10,4 13,182 865,-57 8,-99-648,22 171,-57-390,-2-24,1-1,0 0,1 1,2 10,2-13,-1-17,-1-19,-6 4,0 1,-2 0,-10-32,-1-5,-160-986,132 329,45 616,3 0,6 0,3 1,5 1,35-105,-52 199,39-106,-36 101,0 0,1 0,-1 0,2 1,0 0,0 0,0 1,11-10,-13 15,0 0,0 0,0 1,0-1,0 1,1 0,-1 1,1-1,-1 1,1 0,10 0,71 4,-46 1,11-1,0 2,-1 3,100 27,-122-25,1 0,-1 2,-1 1,0 2,-1 0,-1 2,47 38,-64-47,-1 1,0 0,0 0,-1 0,0 1,0 0,-2 1,1-1,-1 1,0 0,-1 1,-1-1,3 15,-4-10,0 1,-1-1,-1 1,-1-1,0 1,-2-1,1 0,-2 1,-5 15,-16 39,-3-2,-3-1,-3-1,-3-1,-63 84,-10-9,-141 142,225-256,2 0,0-2,-2-1,-41 30,67-53,-1-1,0 1,1-1,-1 1,0-1,1 1,-1-1,0 1,0-1,0 0,1 1,-1-1,0 0,0 0,0 0,0 1,1-1,-1 0,0 0,0 0,0 0,0 0,0-1,1 1,-1 0,0 0,0-1,0 1,1 0,-1-1,0 1,-1-1,-3-9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2.9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1 726,'1'-2,"0"0,0 0,0-1,0 1,0 0,0 0,1 0,-1 1,1-1,-1 0,1 0,0 1,0-1,0 1,0 0,0 0,0-1,0 1,0 0,0 1,0-1,1 0,1 0,6-3,436-157,-337 126,344-108,487-167,-884 289,-15 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3.3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1 209,'187'-5,"0"-8,199-39,-145 5,-68 12,275-21,-411 56,-13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7.2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663 1,'-5'1,"1"0,-1 1,1-1,0 1,0 0,0 1,0-1,0 1,0-1,1 1,-1 0,-4 6,0-2,-30 29,2 2,1 1,-36 54,-75 141,97-143,4 2,-40 116,62-140,4 2,2 1,-14 136,30-188,0 1,1-1,0 1,2-1,1 1,7 27,-9-42,1 0,0-1,0 1,1-1,0 1,0-1,0 0,1 0,-1 0,1-1,0 1,1-1,-1 0,1 0,0-1,0 1,0-1,0 0,0 0,1-1,-1 1,1-1,0-1,0 1,10 1,9-1,0-1,0-1,0-1,0-2,0 0,-1-1,47-16,-15 1,-1-3,63-35,-93 43,0-1,0 0,-2-2,0-1,-1-1,-1 0,30-37,-37 38,-1-2,-1 1,0-2,-2 1,0-2,-2 1,0-1,-1 0,7-45,-6 0,-2-1,-4 0,-6-73,-37-201,34 283,-6-41,12 93,-1 0,0 0,0 0,-1 0,0 0,0 0,-1 1,1-1,-1 1,-6-7,-2 5,3 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8.1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138 1,'-4'0,"0"1,1 0,-1 0,1 0,-1 0,1 1,-1-1,1 1,0 0,-1 0,1 0,0 0,1 1,-1-1,0 1,1 0,-1 0,1 0,0 0,0 0,0 0,0 1,1-1,-1 0,0 5,-6 13,0 1,-7 43,12-50,-8 38,3 0,2 1,2 0,3 0,2 0,2 0,3-1,2 1,2-1,3-1,2 0,2-1,30 61,-40-96,2-1,0 0,1 0,0-1,1 0,21 20,-24-28,0 1,0-2,1 1,0-1,-1 0,2-1,-1 0,0 0,1-1,0 0,0-1,19 2,15 0,1-3,0-2,-1-1,1-2,61-15,-102 18,0 0,0 0,0-1,0 1,0-1,-1 0,1 0,-1 0,1-1,-1 1,0-1,0 0,0 0,0 0,-1 0,1 0,-1-1,0 1,1-1,-2 0,1 1,0-1,-1 0,0 0,0 0,0 0,0 0,-1 0,1-7,-1-9,-2 0,0-1,-1 1,-10-36,8 33,-31-121,-56-145,86 273,-1 0,0 1,-1 1,0-1,-2 1,-13-17,17 25,0-1,-1 1,0 0,0 1,0-1,-1 2,1-1,-1 1,0 0,-1 0,1 1,-1 0,-9-1,-3-2,0 0,1-1,0-1,-37-21,35 17,-4-1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4.2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684 0,'-604'0,"599"0,0 0,0 0,-1 1,1-1,0 1,0 0,0 0,0 1,-9 3,13-3,-1-1,0 0,1 1,0-1,-1 1,1-1,0 1,0 0,-1-1,1 1,1 0,-1 0,0 0,0 0,1 0,-1 0,1 0,0 0,-1 0,1 0,0 0,0 0,0 0,1 0,-1 0,0 0,2 3,8 43,17 51,2 2,56 245,253 1160,-244-995,129 746,-54 6,-165-1225,64 517,-50-458,4-1,4-1,63 149,-80-221,2-1,1 0,0-1,2-1,25 31,-32-44,0 0,1 0,0-1,0 0,0 0,1-1,-1 0,1 0,0-1,1-1,-1 1,1-1,0-1,-1 0,1 0,16 0,5-3,0-1,0-1,0-1,56-17,117-49,-190 65,32-12,52-27,-78 32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5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553 57,'-20'-23,"17"20,1-1,-1 1,0 0,0 0,0 0,-1 0,1 1,-1-1,-4-1,6 3,0 0,-1 1,1 0,-1 0,1 0,0 0,-1 0,1 0,-1 1,1-1,0 1,-1-1,1 1,0 0,0 0,-1 0,1 0,0 0,0 1,0-1,-2 3,-22 17,1 2,1 0,-38 48,40-44,-9 12,2 2,1 2,2 0,3 2,1 0,2 2,-27 94,29-65,3 1,3 0,3 1,3 111,6-154,2-1,2 1,1 0,1-1,2 0,23 63,-25-84,0 1,1-1,0 0,1 0,1-1,0 0,1-1,0 0,0 0,1-1,1-1,0 0,0 0,1-1,0-1,0 0,0 0,22 6,-12-7,1-1,-1-2,1 0,0-1,0-1,0-1,0-1,0-2,-1 0,42-12,-44 10,-1-2,0-1,0 0,0-1,-1-1,-1-1,0-1,0 0,-1-2,-1 1,0-2,17-21,-19 16,-1-1,-1 0,-1-1,-1-1,-1 1,0-2,-2 1,-1-1,-1 0,-1 0,2-44,-5 10,-2 1,-3 0,-21-109,12 103,-4 2,-24-60,28 88,-2 0,-1 2,-1 0,-2 1,-26-32,38 54,0 0,-1 1,0 0,-16-12,0 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6.4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1,'0'9,"5"6,0 15,9 9,11 12,9 19,11 9,8 18,-2 5,-1 2,0-3,-4-12,-6-10,-6-12,-8-12,-9-12,-7-12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09.6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1,'0'9,"0"6,0 6,4 7,6 13,10 6,1 5,6 6,2 7,1-1,-5 3,-2-2,-1-3,-4-8,-5-5,-1-6,-2-6,-3-10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35.8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1,'-1'0,"0"0,0 1,0-1,0 0,0 1,0-1,0 1,1-1,-1 1,0-1,0 1,1 0,-1-1,0 1,1 0,-1 0,0-1,1 1,-1 0,1 0,0 0,-1 0,1 0,0 0,-1 0,1 0,0 1,-5 32,4-30,-3 341,6-196,-2-133,0 0,1 0,1 0,1 0,0 0,1-1,10 25,-12-36,-1 0,1-1,0 0,0 1,0-1,1 0,-1 0,1 0,0-1,0 1,0-1,0 1,0-1,0 0,0 0,1 0,-1-1,1 1,0-1,-1 0,1 0,0 0,0 0,0-1,-1 0,1 1,0-1,0-1,0 1,0-1,-1 1,1-1,0 0,0 0,-1-1,1 1,4-3,8-3,0 1,-1-2,0 0,0-1,19-15,-29 20,0-1,-1 1,1-1,-1 0,-1 0,1 0,-1 0,0-1,0 1,0-1,-1 0,0 0,0 0,0 0,-1 0,0 0,0 0,0-7,-2-39,-1 40,1-1,1 0,0 0,1 0,0 0,1 0,1 0,0 0,7-19,-10 32,0-1,0 1,1 0,-1 0,0-1,0 1,0 0,1-1,-1 1,0 0,0 0,1 0,-1-1,0 1,0 0,1 0,-1 0,0 0,1-1,-1 1,0 0,1 0,-1 0,0 0,1 0,-1 0,0 0,1 0,-1 0,0 0,1 0,-1 0,0 0,1 0,-1 0,0 0,0 1,1-1,-1 0,0 0,1 0,-1 0,0 1,0-1,1 0,-1 0,0 1,0-1,1 0,-1 0,0 1,0-1,0 0,0 1,0-1,1 1,12 22,-9-15,94 161,114 217,-194-350,-9-20,-2 0,0 1,6 19,-8-16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0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175 0,'-30'670,"-21"-322,-17 151,47-344,17-128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0.8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2,'107'-2,"153"7,-229-3,1 3,-1 0,0 2,-1 1,0 2,31 14,-51-19,1 0,-1 1,-1 1,1 0,-1 0,0 0,-1 1,1 1,-2 0,1 0,-1 0,-1 1,10 18,-12-19,0 0,-1 0,0 0,-1 0,0 1,-1-1,0 1,0-1,-1 1,0-1,0 1,-1-1,-1 1,0-1,0 0,-1 1,-5 12,-3 2,-1-1,-1 0,-2-1,0 0,-33 35,-102 84,134-122,16-18,0-1,0 0,0 1,0-1,0 0,0 1,0-1,0 0,0 1,0-1,0 0,0 1,1-1,-1 0,0 0,0 1,0-1,0 0,1 0,-1 1,0-1,0 0,0 0,1 1,-1-1,0 0,0 0,1 0,-1 1,0-1,0 0,1 0,-1 0,0 0,1 0,0 0,43 1,-36-1,99-6,265-21,-288 17,-2-5,117-34,-161 37,-9 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1.4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130 1,'-3'0,"0"0,0 0,0 1,0 0,0-1,0 1,0 0,0 0,1 0,-1 1,0-1,1 1,-1-1,1 1,-1 0,-2 4,0-1,1 0,0 1,0-1,0 1,1 0,0 0,-3 7,-1 11,0 0,-8 49,15-70,-11 91,4 1,8 128,-1-205,1 0,1-1,1 1,0-1,1 1,1-1,11 24,-13-36,0 1,0-1,0 1,1-1,0 0,0 0,0-1,1 1,-1-1,1 0,0 0,0-1,1 1,-1-1,1-1,0 1,-1-1,1 1,0-2,1 1,-1-1,0 0,0 0,9 0,0-1,-1-1,0 0,0-1,0-1,0 0,0-1,-1 0,0-1,0 0,0-2,0 1,13-11,-16 11,-1-1,0 0,0-1,-1 0,0-1,0 1,-1-1,-1-1,1 0,-1 0,-1 0,0 0,0-1,-1 0,4-16,-4 3,-1-1,-1 0,-2 1,0-1,-1 0,-2 1,0-1,-2 1,0 0,-12-30,4 19,-1 1,-2 0,-2 2,0 0,-2 1,-30-35,1 17,29 32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3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15,'0'-4,"4"-1,6-1,5 6,0 11,7 13,3 10,2 12,0 16,5 10,-4 5,3 3,-1 1,0-2,-6-8,-2-9,-1-11,-4-13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3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332 1,'-3'123,"-35"213,-53 115,56-293,-114 501,135-573,12-57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4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27,'24'-1,"47"-9,11-1,-47 9,11-1,90 6,-125-2,1 0,-1 1,0 0,1 1,-1 0,0 1,-1 1,1-1,-1 2,0-1,0 1,-1 1,11 8,-14-7,1 0,-1 0,-1 0,0 0,0 1,-1 0,1 0,-2 1,0-1,0 1,-1-1,0 1,0 0,-1 0,0 0,-2 16,0-2,-1 1,-2 0,0-1,-2 1,-13 36,7-26,-2 0,-2-1,-1-1,-1 0,-2-1,-1-1,-2-1,-1-1,-1-1,-50 43,65-65,-12 8,20-9,13-5,180-25,103-12,603-10,-671 30,-199 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4.8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66 259,'-30'45,"23"-28,1 0,0 0,2 0,0 1,1 0,0 0,2 0,0 0,1 0,1 0,4 23,-3-29,1 0,1 0,0-1,1 1,0-1,0 0,2-1,-1 1,1-1,0 0,1-1,0 0,1 0,0-1,0 0,1-1,17 11,0-4,0 0,1-3,0 0,1-2,0-1,1-1,0-1,-1-2,2-1,-1-2,0-1,41-4,-59 2,-1 0,0-1,0 0,0-1,0 0,-1-1,1 0,-1-1,-1 0,1 0,-1-1,0-1,15-15,-13 11,-2-1,0 0,0 0,-1-1,-1 0,0 0,-1-1,0 0,4-21,-5 13,-1 1,-1-1,-1 1,-1-1,-1 0,-1 0,-1 0,0 1,-2-1,-1 1,-1 0,-1 0,-1 1,-11-24,10 30,0-6,-2 1,-1 0,-1 1,0 0,-1 1,-1 1,-26-24,37 38,-1 1,1-1,0 1,-1 0,1 0,-1 1,0-1,0 1,1 0,-1 0,0 1,0 0,0-1,-5 2,-6 1,0 0,-29 9,9-1,17-7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6.5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304 23,'-8'0,"0"1,0 0,0 1,1-1,-1 2,0-1,1 1,-1 0,1 1,0 0,0 0,1 0,-1 1,1 0,0 0,0 1,1-1,-1 1,1 1,0-1,1 1,-6 10,-6 15,0 0,2 1,-15 57,25-77,-13 42,2 1,3 1,2 0,3 0,2 1,3 0,11 111,-7-155,0-1,1 1,1-1,0 0,1-1,1 1,0-1,0 0,1 0,14 17,-13-20,0-1,0 0,1 0,0-1,1-1,-1 1,1-1,0-1,1 0,-1 0,1-1,0-1,13 3,25 3,-1-2,1-3,0-2,0-1,81-11,-30-5,169-47,-184 36,148-65,-197 73,-1 0,0-3,-2 0,0-2,-2-2,42-42,-64 57,0 0,-1-1,0 0,0 0,-2 0,1-1,-1 0,-1-1,0 1,5-26,-8 27,-1 0,0 0,-1 0,0 0,-1 0,0 0,-1 0,0 0,0 1,-2-1,1 1,-1-1,-9-16,-2 2,-2 1,0 1,-1 0,-1 2,-2 0,0 1,0 1,-2 1,-1 1,0 1,-48-24,-9 3,-2 3,-131-35,190 62,-70-17,85 23,1-1,-1 2,1-1,-1 1,0 1,1-1,-1 1,-12 4,-3 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6.9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44 0,'-4'0,"-6"9,-2 15,3 17,1 18,7 29,8 30,7 20,6 13,7 5,8 7,3-11,-2-24,2-24,-5-26,-9-27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7.2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172 1,'5'4,"1"10,-1 11,0 15,-2 25,-1 24,-1 26,-1 24,-4 14,-2 6,0 6,-3-3,-8 0,-11-1,-8 6,-11 8,2-24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38.7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4040 84,'-1'25,"-2"1,-1-1,0 0,-2 0,-1-1,-1 0,-1 0,-1-1,-1 0,-1 0,-2-2,-15 23,-21 20,-3-1,-85 78,95-100,-1-1,-1-3,-2-1,-2-2,-1-3,-98 45,87-53,0-4,-1-2,-1-2,0-4,-89 5,-324-15,321-11,-239-47,303 36,2-3,1-5,2-3,0-4,-156-93,-33-56,160 104,95 68,-1 2,-1 1,-43-15,45 19,0-2,1 0,0-1,1 0,-25-18,31 16,11 10,0 0,-1 0,1-1,0 1,0 0,-1 0,1 1,-1-1,1 0,-1 0,1 1,-1-1,0 1,1-1,-1 1,0 0,1-1,-1 1,-3 0,-8-2,0 0,0-2,0 1,1-2,-1 1,1-2,-22-13,10 7,1-1,-39-29,42 27,0 1,-31-15,50 28,-1 0,1 0,0 1,-1-1,1 0,-1 1,1-1,0 1,-1 0,1 0,-1-1,1 1,-1 0,0 0,1 0,-1 0,1 1,-1-1,1 0,-1 1,1-1,0 0,-1 1,1 0,-1-1,1 1,0 0,0 0,-1 0,1 0,0 0,0 0,0 0,0 0,0 0,0 1,0-1,1 0,-1 1,0-1,1 0,-1 1,1-1,-1 1,1-1,0 1,-1 1,-1 10,1 1,0 0,0-1,2 20,0-16,5 391,-2-374,-4-33,0-1,0 1,0-1,0 1,0-1,0 1,1-1,-1 1,0-1,0 0,0 1,1-1,-1 1,0-1,0 0,1 1,-1-1,0 1,1-1,-1 0,1 1,-1-1,0 0,1 0,-1 1,1-1,-1 0,1 0,-1 0,1 0,-1 1,0-1,1 0,-1 0,1 0,-1 0,1 0,-1 0,1 0,-1 0,1-1,-1 1,1 0,-1 0,1 0,-1 0,1-1,-1 1,0 0,1 0,-1-1,1 1,-1 0,0-1,1 1,-1 0,0-1,1 1,-1-1,0 1,0 0,0-1,1 0,2-3,0 0,-1-1,1 1,-1-1,0 1,0-1,0 0,-1 0,0 0,0 0,1-7,1-63,-3 52,-1-431,-5 412,4 35,1 0,0 0,0 0,1 0,0-13,1 19,0 0,-1 0,1 0,0-1,-1 1,1 0,0 0,0 0,0 0,0 0,0 1,0-1,0 0,0 0,0 1,1-1,-1 0,0 1,0-1,1 1,-1 0,0-1,1 1,-1 0,0 0,1 0,1 0,44 0,-36 0,171 16,21 0,-146-19,-41 2,1 0,-1 0,1 2,-1 0,32 6,-47-7,0 1,-1-1,1 0,0 0,-1 0,1 1,0-1,-1 0,1 1,0-1,-1 0,1 1,-1-1,1 1,-1-1,1 1,-1-1,1 1,-1 0,0-1,1 1,-1-1,0 1,1 0,-1-1,0 1,0 0,1 1,-12 18,-31 15,37-32,-29 27,0 1,2 2,1 1,2 2,-38 60,7-12,56-79,-1 0,1 0,-1 0,0 0,-11 7,-2-1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8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0 199,'7'-1,"-1"-1,1 0,-1 0,0 0,0-1,0 0,0-1,-1 1,1-1,-1 0,0 0,5-6,11-6,2-1,5-4,1 1,1 1,51-23,-72 38,-1 1,1 0,0 0,1 1,-1 0,0 1,1 0,-1 0,1 1,-1 0,1 1,-1 0,0 1,1-1,-1 2,0-1,0 2,12 5,11 8,-1 3,0 0,-2 2,0 1,-1 1,47 56,-56-58,-2 1,0 0,-2 1,-1 1,0 1,-2 0,-1 1,-1 0,9 42,-18-65,0 1,0-1,-1 1,0 0,1-1,-1 1,-1 0,1-1,-1 1,0 0,0-1,0 1,-1-1,1 0,-1 1,0-1,0 0,-1 0,1 0,-1 0,0-1,0 1,0-1,-1 1,1-1,-1 0,1-1,-7 5,3-1,10-4,23-7,42-15,126-34,53-18,-187 44,-39 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9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23 128,'-3'-20,"-5"15,7 5,0 1,0 0,0 0,0 0,0 1,1-1,-1 0,0 0,1 0,-1 0,0 1,1-1,0 0,-1 1,1-1,0 0,0 1,-1-1,1 0,0 1,0-1,1 3,-1 5,0 0,1 0,0 0,0 0,1 0,0 0,1-1,0 1,0-1,1 1,0-1,1 0,-1-1,8 10,-3-7,1 0,-1-1,2 0,-1-1,1 0,0-1,1 0,22 10,-3-5,1-2,1 0,0-3,0-1,0-1,65 1,-71-6,-1 0,1-2,-1-1,30-7,-49 8,-1 0,0 0,0 0,-1-1,1 0,0 0,-1 0,0-1,0 0,6-5,-8 6,-1 0,0 0,0 0,0 0,0 0,0-1,-1 1,0-1,1 1,-1-1,0 1,-1-1,1 0,-1 1,1-1,-1 0,0 1,-2-8,0 2,0 0,-1 0,0 1,-1-1,1 1,-2 0,1 0,-1 0,-1 1,1 0,-1 0,0 0,-1 1,0 0,-8-7,-8-4,0 1,0 1,-44-19,29 18,-1 3,-1 1,0 1,0 3,-1 1,0 2,-78 1,86 7,10 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22.3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707 17,'-105'-9,"82"6,-1 1,0 0,0 2,-37 4,45-1,1 0,0 1,0 1,0 1,0 0,1 1,0 0,0 1,1 1,-16 13,12-7,1 0,1 2,0 0,1 0,1 2,-17 30,7-1,2 1,2 1,3 1,1 0,-10 73,13-58,2 1,4 1,2-1,10 117,-4-161,1 0,1-1,2 1,0-1,1 0,1-1,1 0,1 0,1-1,1 0,0-1,2 0,0-1,1-1,1 0,0-1,33 24,-19-21,1-2,1 0,0-3,1 0,1-3,0 0,0-2,55 6,-15-6,0-4,1-3,79-8,-77-2,0-2,-1-4,-1-3,0-4,-1-3,-1-3,77-41,-123 54,-2-1,0 0,-1-2,0-1,-2-1,0-1,-1-1,21-28,-31 34,-1 0,-1 0,0-1,-1-1,-1 1,0-1,-1 0,-1-1,-1 1,0-1,-2 0,0 0,0 0,-3-25,-2 11,-2-1,-1 1,-1 1,-2-1,-1 1,-2 1,-1 0,-1 1,-31-48,20 40,-2 1,-1 1,-2 2,-1 0,-2 3,-54-41,72 60,-1 0,0 2,-34-15,46 22,-1 1,1-1,-1 1,0 0,0 0,0 1,0 0,-9 0,12 0,-1 1,1-1,0 1,0-1,0 1,0 0,0 0,0 0,0 0,0 1,0-1,1 0,-1 1,0-1,1 1,-1-1,1 1,0 0,-1 0,0 2,-7 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22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510 1,'-56'3,"1"3,-56 12,95-15,0 1,0 0,1 1,0 0,0 1,0 1,1 1,-17 10,22-11,0 1,0 0,1 0,0 1,0 0,1 0,0 1,1 0,0 0,1 1,0-1,-4 13,0 2,2 0,0 1,2 0,1 0,1 0,1 1,1-1,1 1,8 50,-5-61,0-1,1 1,1-1,1 0,0-1,0 1,2-1,0-1,0 1,1-1,1-1,0 0,1 0,0-1,1 0,0-1,24 15,-9-10,1-1,0-1,2-2,-1-1,1-1,0-2,1-1,0-1,47 1,-36-6,0-1,0-2,0-2,0-2,-1-1,59-21,-72 19,0-1,-1-1,0-2,-2-1,1 0,-2-2,0-1,-1-1,-1-1,21-25,-31 31,0-1,-2-1,0 1,0-2,-1 1,-2-2,1 1,-2-1,0 0,-1 0,-1 0,-1-1,-1 1,0-1,-1 0,-1 0,-3-20,2 30,0 0,-1 0,0 0,0 1,-1-1,0 0,0 1,-1 0,0 0,-1 0,-9-13,10 17,0 0,0 0,-1 0,1 1,-1 0,0 0,0 0,0 1,0-1,-1 1,1 0,0 1,-1-1,0 1,1 0,-1 1,0-1,1 1,-10 1,-11 1,3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24.1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61,'0'-2,"0"-1,0 1,0-1,1 1,-1-1,0 1,1 0,0-1,-1 1,1 0,0 0,0-1,0 1,1 0,-1 0,0 0,1 0,0 0,-1 1,1-1,0 0,0 1,0-1,0 1,0 0,0-1,0 1,0 0,4-1,-3 2,0-1,0 1,0 0,0 0,0 0,0 0,0 0,0 1,0-1,-1 1,1 0,0 0,0 0,0 0,-1 1,1-1,-1 1,1-1,-1 1,1 0,-1 0,0 0,0 0,2 3,25 33,-2 1,-1 1,22 50,53 135,-86-190,216 515,-199-476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9.6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5,5 5,4 7,11 12,9 8,14 17,7 7,9 3,2 7,4-2,-10-14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19.9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353 1,'0'4,"-5"6,-1 14,-3 15,-10 28,-9 31,-5 42,-5 32,-5 25,1 9,4-1,3-9,8-26,8-24,8-37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20.9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0 178,'9'-1,"-1"-1,1 0,-1-1,0 0,0 0,0-1,-1 0,1 0,12-9,1 0,17-9,1 2,1 2,68-20,-81 30,0 2,-1 1,2 1,-1 2,0 0,0 2,29 3,-48-2,0 0,-1 1,1 0,-1 0,1 1,-1 0,0 0,0 1,0-1,0 2,-1-1,0 1,0 0,0 0,0 1,-1-1,0 1,0 0,-1 1,1-1,-1 1,-1 0,1 0,-1 0,0 1,-1-1,0 1,0-1,-1 1,0 0,0 14,0 13,-3-1,0 1,-3-1,0 0,-3 0,-1-1,-1 1,-21 45,-3-6,-3-1,-70 99,-44 33,164-215,0 1,1 0,0 1,0 0,24-9,29-10,0 4,135-30,-71 22,-98 24,0 3,1 1,-1 1,50 2,-61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25.0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252 639,'-28'29,"1"2,1 0,2 2,1 0,-26 52,36-60,2 1,0 0,2 0,1 1,1 1,2-1,0 1,0 45,4-68,1 0,0 1,1-1,0 0,-1 0,2 0,-1 1,0-1,1-1,0 1,0 0,1 0,-1-1,6 8,-4-9,-1 0,0 0,1-1,0 1,-1-1,1 0,0 0,0 0,0-1,1 1,-1-1,0 0,0 0,1-1,-1 1,1-1,-1 0,9-1,63-8,-1-4,-1-2,90-33,65-28,-4-11,335-178,-560 264,206-115,-170 92,0-1,-1-1,38-40,-66 60,-1-1,0 1,-1-1,1 0,-2-1,9-14,-12 19,0 0,0 0,0 0,-1 0,1 0,-1-1,0 1,0 0,0 0,0 0,0-1,-1 1,1 0,-1 0,0 0,0 0,0 0,-1 0,1 0,-1 0,-2-4,-9-10,-2 0,0 0,0 1,-2 1,0 1,-24-17,-119-64,111 70,-1 1,-1 3,-1 2,0 3,-101-18,125 29,0 2,0 2,0 0,0 2,0 0,1 3,-1 0,0 1,1 2,0 1,1 1,0 1,-35 19,37-15,14-10,0 1,1 1,-1 0,1 0,1 1,-16 15,13-6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26.5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55,'25'-1,"0"-2,0 0,0-2,0-1,-1 0,32-14,-51 18,1 0,-1 0,1 1,-1 0,1 0,0 0,-1 1,1 0,0 0,0 0,-1 1,1 0,0 0,5 2,-1 0,0 2,-1-1,1 1,-1 0,0 1,0 0,8 8,11 12,-2 1,-1 1,28 41,16 32,-4 3,65 140,79 249,159 643,-74 24,-3-15,-40-361,81-38,136-9,-95-171,-348-525,-3 2,-1 0,23 69,-39-96,-1 0,0 1,-1 0,-1 0,-1 0,0 0,-1 0,-1 0,-1 0,0 0,-1-1,-1 1,-7 20,-1-10,-2 0,0-1,-2 0,-1-2,-1 1,-1-2,-1-1,-1 0,-37 29,-29 16,-121 70,156-104,-168 97,-6-10,-397 151,267-149,-432 90,536-164,171-36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41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0 765,'3'-1,"-1"0,1 1,-1-1,0 0,1 0,-1 0,0 0,0-1,0 1,0 0,0-1,0 0,0 1,2-4,29-34,-19 21,15-16,-1-2,-2-1,-1-1,-3 0,21-48,-19 28,-2 0,-3-2,14-71,-18 20,-18 161,3 0,1 1,3-1,9 49,-1-36,2-1,44 118,-55-174,-1 1,2 0,-1-1,1 1,0-1,0 0,1-1,-1 1,1-1,9 8,-12-11,1-1,0 1,0-1,0 1,1-1,-1 0,0 0,0 0,1 0,-1-1,0 0,1 1,-1-1,0 0,1-1,-1 1,0 0,1-1,-1 0,0 0,0 0,0 0,1 0,3-3,8-5,-1 0,0 0,0-2,-1 0,0 0,-1-1,13-16,70-101,-82 109,15-22,-1-1,-3-1,-1-1,-3-2,24-76,-46 158,3 59,0-86,0 30,2-1,2 0,1 0,2 0,2-1,23 57,-31-89,0-1,0 0,0 0,0 0,1 0,0 0,-1-1,1 1,0-1,1 1,-1-1,0 0,0 0,1-1,-1 1,1-1,0 0,-1 0,1 0,0 0,7 0,3 2,8 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27.7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1,'90'167,"24"48,286 765,-75 27,-306-946,17 63,6-2,60 122,-93-228,1 0,0 0,1-1,1 0,0-1,1 0,1-1,0 0,27 17,-18-15,1-2,1-1,-1 0,2-2,0-1,27 5,13-1,1-4,0-2,1-4,106-7,-120-2,-35 4,0 0,30 1,-31 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42.2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20 629,'-9'38,"-1"1,9-38,1 1,0-1,1 1,-1 0,0-1,0 1,1-1,-1 1,1-1,-1 1,1-1,0 1,-1-1,1 1,0-1,0 0,0 0,0 1,0-1,0 0,3 2,9 6,2-1,-1 0,1-1,0-1,0 0,1-1,0-1,0 0,0-1,17 1,17 0,101-5,-125-1,0-1,-1-1,1-2,-1 0,0-1,-1-2,1-1,-2-1,27-15,-20 6,-1 0,-1-2,-1-1,-1-1,44-54,-28 23,-3-1,40-78,47-122,-110 223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42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1 460,'7'2,"0"-1,0 1,0 0,-1 0,1 1,-1 0,1 0,-1 1,7 4,12 6,4 1,1-2,0-2,1-1,0-1,1-1,0-2,0-1,38 0,-47-4,1-2,-1-1,0-1,0 0,0-2,-1-1,0 0,0-2,0 0,-1-2,0 0,23-16,-10 1,0-1,-2-2,0-1,-3-2,33-41,-26 22,-2 0,-2-3,25-58,-46 88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43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0 774,'4'3,"-1"-1,1 1,0-1,0 0,0 0,0 0,1-1,-1 1,0-1,1 0,-1 0,8 0,62 1,-56-3,60-2,0-3,0-4,-1-4,-1-3,0-3,-2-3,0-4,112-57,-94 34,-2-5,-3-3,-2-4,-3-4,136-142,-131 113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43.8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1 542,'8'-7,"1"1,0 0,1 0,0 1,-1 0,2 1,16-6,8-3,222-87,347-87,-427 142,305-84,-452 119,-8 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1.6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54 182,'-14'352,"5"-173,-4 27,-2 136,13-680,6-394,-4 716,0 0,0-1,1 1,1 0,0-1,2 1,-1 1,8-20,-9 33,-1 0,0 0,1 0,-1 1,1-1,0 0,0 1,-1-1,1 1,0 0,0-1,0 1,0 0,1 0,-1 0,0 1,0-1,1 1,-1-1,0 1,1-1,-1 1,0 0,1 0,-1 0,0 1,1-1,-1 1,0-1,1 1,3 1,9 4,0 0,0 0,21 14,-22-12,50 30,-2 2,108 93,94 120,-247-235,-6-3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2.0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0 294,'4'-5,"6"-5,6-1,3 1,0-1,0 0,10-1,4-4,5 1,9-1,14-6,5-4,-1-2,-2-5,-3 4,-9 6,-11 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2.9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22,'15'-1,"0"-1,29-6,29-3,-49 12,0 0,-1 1,1 2,0 0,-1 2,0 0,0 1,-1 2,0 0,33 20,-50-25,1 0,-1 0,0 0,0 1,-1 0,1 0,-1 0,0 0,-1 1,1-1,-1 1,0 0,-1 0,1 0,-1 1,0-1,-1 0,1 1,-1-1,-1 1,1 0,-1-1,0 1,-1-1,0 1,0 0,-2 8,-6 13,-1 1,-1-1,-1-1,-29 47,14-26,26-46,0-1,0 0,0 1,0-1,0 0,1 1,-1-1,0 1,1 0,0-1,-1 1,1-1,0 1,0 0,-1-1,1 1,1 1,0-2,0-1,1 1,-1-1,1 0,-1 0,0 0,1 0,-1 0,1 0,-1 0,1 0,-1 0,0 0,1-1,1 0,16-2,65-4,111 5,-119 3,-51-1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49.6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397 27,'-3'37,"-2"1,-1 0,-2-1,-2 0,-18 44,1 2,-263 932,270-944,34-85,10-21,11-34,-3-1,-4-1,-2-1,-3-2,-4 0,10-78,-7-23,1-264,-24 401,-1 2,-13-63,15 96,-1 0,1 1,-1-1,1 0,0 0,0 1,0-1,0 0,1 0,-1 1,1-1,1-3,9 0,11 15,38 40,-2 3,-2 2,66 83,-74-83,148 187,-117-142,-71-89,1 1,1-1,0 0,0-1,1 0,17 11,-14-13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0.3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0 571,'15'-13,"2"0,-1 2,1-1,1 2,31-14,-6 2,99-52,514-305,-637 366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42.2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0 171,'2'-3,"0"0,0 1,0-1,0 1,0 0,0-1,1 1,-1 0,1 0,0 1,-1-1,1 0,4-1,5-4,19-14,2 1,0 2,1 1,0 1,73-21,-106 36,1 1,-1-1,1 1,0 0,-1 0,1-1,-1 1,1 0,0 0,-1 0,1 1,0-1,-1 0,1 1,-1-1,1 1,-1-1,1 1,-1 0,1-1,-1 1,1 0,-1 0,0 0,0 0,2 2,-1 0,-1 0,1 0,-1 0,0 0,1 0,-1 0,-1 0,1 1,0-1,-1 0,0 1,0 3,0 8,-1 0,-1 0,-1 0,-7 26,9-39,0 0,1 0,-1 0,0 0,1 0,-1 0,1 0,0 0,0 0,0 1,0-1,0 0,0 0,1 0,-1 0,0 0,1 0,0 0,0 0,-1 0,1 0,0 0,3 3,0-1,1-1,0 0,-1 0,1 0,0-1,0 1,1-1,7 2,13 5,0 2,-1 0,34 22,-46-24,0 0,-1 0,0 1,0 1,-1 0,-1 1,16 20,-24-29,0 0,0 0,0 0,0 0,-1 1,0-1,1 0,-1 1,-1-1,1 1,0-1,-1 1,1-1,-1 1,0-1,-1 1,1-1,0 1,-1 0,0-1,0 0,0 1,0-1,0 0,-1 1,0-1,1 0,-1 0,0 0,-1 0,1-1,0 1,-1-1,0 1,-3 2,-11 7,-1 0,0-2,-1 0,-38 15,17-8,-108 52,129-60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0.7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1,'0'4,"0"6,0 5,0 5,5-1,0 0,5 1,0 2,3 1,-1-3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0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524 1,'-5'1,"-1"1,1 0,0 1,0-1,0 1,1 0,-1 0,1 1,-1-1,1 1,0 0,0 0,-6 9,-2 0,-34 37,1 2,3 2,3 2,2 1,2 2,3 1,3 2,2 1,3 1,3 1,3 0,3 2,2 0,-5 100,19-96,2 0,3 0,3-1,4 0,26 86,137 331,-89-277,196 530,-241-608,-6 2,-7 1,22 236,-48-313,-1-15,1 1,2-1,13 51,-17-91,0 0,0 1,0-1,0 0,1 0,-1 0,1 0,0 0,0 0,0 0,0-1,1 1,-1-1,1 0,-1 1,1-1,0 0,0-1,0 1,0 0,0-1,0 0,1 0,-1 0,0 0,1 0,-1 0,0-1,1 0,-1 0,4 0,11-1,-1-2,0 0,0-1,0 0,16-8,-6 3,540-188,-412 141,-10 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3.8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0 304,'14'305,"-3"91,-11-436,-10-72,0 10,5-583,5 682,0 0,0 0,0 0,1 0,-1 0,1 0,0 0,-1 0,1 0,0 1,1-1,-1 0,0 0,1 1,0-1,-1 1,1 0,0-1,0 1,0 0,3-2,-2 3,0 0,0 0,0 1,0-1,0 1,0 0,1-1,-1 2,0-1,0 0,0 0,0 1,0 0,0-1,0 1,0 0,0 1,0-1,4 3,19 11,-1 1,-1 1,-1 1,30 30,2 0,60 44,74 64,-180-147,-1 0,0 0,-1 0,0 1,-1 1,0-1,0 1,3 11,-3-7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4.4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1 276,'0'-4,"4"-2,6-4,5 0,9-2,5-5,5-2,6-3,9-2,1 3,-1-3,1 2,-4 1,-5 4,-11 0,-5 3,-3 5,-5 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5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4,'133'-1,"-15"-2,154 18,-255-13,0 1,-1 0,1 1,-1 1,0 1,0 0,24 14,-35-18,-1 1,0 0,0 0,0 1,0-1,0 1,-1-1,0 1,0 0,0 1,0-1,0 0,-1 1,0 0,0-1,0 1,-1 0,1 0,-1 0,0 0,-1 0,1 0,-1 1,0-1,0 0,-1 0,1 0,-4 10,4-14,0 1,0 0,0-1,0 1,0-1,0 1,0-1,0 1,1-1,-1 1,1-1,-1 1,1-1,-1 1,1-1,0 0,0 1,0-1,0 0,0 0,0 0,0 1,0-1,2 1,39 24,-7-4,-19-6,0 0,-1 0,-1 1,-1 1,-1 0,19 38,-26-47,0 0,-1 1,0 0,-1 0,0 0,-1 0,0 0,0 0,-1 1,0-1,-1 0,-1 1,1-1,-1 0,-1 1,-5 16,5-21,0-1,-1 0,0 0,0 0,-1 0,1 0,-1-1,0 1,0-1,0 0,-1-1,0 1,1-1,-1 1,-7 2,-3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6.4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1 933,'13'172,"-1"-29,-14-914,3 408,-1 354,0 0,1 0,0 0,0 1,0-1,1 0,5-13,-6 20,0 0,0 0,1 1,-1-1,0 0,1 0,-1 1,1-1,-1 1,1-1,0 1,0 0,0 0,0-1,0 1,0 1,0-1,0 0,0 0,0 1,0-1,0 1,0 0,1-1,-1 1,0 0,0 1,1-1,-1 0,0 0,0 1,0-1,0 1,0 0,4 1,10 7,0-1,-1 2,0 0,-1 1,0 0,0 1,-1 1,15 18,-13-15,157 196,-64-72,-69-88,-27-32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6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1 328,'4'-4,"6"-6,9-1,7-7,6-1,7-5,6-4,3-5,2-1,-3 1,-6 1,-4 7,-6 3,-2 5,-3 6,-6 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8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0,'2'28,"2"-1,0 0,2 0,1 0,1-1,2 0,0 0,1-1,26 40,-28-49,1-1,1 0,0-1,1 0,1 0,0-2,22 17,-26-22,0-1,0 0,1-1,0 0,0 0,1-1,-1 0,1-1,0 0,0-1,0 0,0-1,16 0,-24-1,1 0,-1-1,0 1,0-1,0 0,0 1,0-1,-1-1,1 1,0 0,0-1,-1 1,1-1,-1 0,1 0,-1 0,0 0,4-5,-2 2,-1-1,0 1,0-1,-1 1,1-1,-1 0,-1 0,3-12,-1-5,-2-1,0 1,-5-43,12 120,30 103,-26-118,-2-9,-1 1,-2 1,0-1,3 63,-8-61,8 48,1 8,-10-66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6:59.4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0 218,'1'-5,"0"0,0 0,0 0,1 0,-1 0,1 1,0-1,1 1,-1-1,1 1,0 0,0 0,0 0,1 0,4-4,8-6,0 0,21-13,-20 15,1 1,0 1,1 0,0 2,0 0,1 1,36-8,-45 13,0 1,0-1,0 2,0 0,0 0,0 1,0 1,0-1,0 2,0 0,-1 0,1 0,-1 2,0-1,0 1,13 9,-1 4,-1 0,-1 1,0 1,-1 1,-2 1,0 1,24 43,81 187,-119-245,262 717,-31-74,-104-349,13-6,12-6,205 284,-277-458,94 146,-173-256,0 1,-1-1,0 1,0 0,-1 0,0 0,0 0,0 0,-1 0,0 0,-1 14,0-18,-1 1,0 0,0-1,0 1,-1-1,1 1,-1-1,0 0,0 0,0 1,0-1,0-1,-1 1,1 0,-1 0,0-1,0 0,0 0,0 1,0-2,-1 1,1 0,0-1,-6 2,-27 9,0-2,-1-2,-59 7,22-4,-200 40,-304 38,526-86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1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1 385,'44'-3,"-1"-3,0-1,0-2,0-3,66-26,-29 11,290-115,-80 28,-211 91,-54 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43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0 137,'5'-5,"5"-1,6-4,5 0,3 1,-3-2,0 1,1 1,1 4,-4-3,0 0,1-3,2 1,1-3,-3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2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0 165,'9'0,"11"0,11 0,12-4,13-6,13-1,12 2,14-3,8-3,-1-4,-5-2,-10 2,-12 5,-14 4,-13 4,-10 3,-13-3,-9 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2.9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634 1,'-29'1,"1"2,0 1,0 1,1 2,-1 0,1 2,1 1,-32 17,7-6,14-6,2 0,0 3,-56 36,83-48,-1 1,1-1,1 2,-1-1,1 1,0 0,1 1,0 0,0 0,1 0,0 0,1 1,0 0,0 0,1 0,0 0,1 1,-1 15,2 5,2-1,1 0,1 1,13 52,44 119,-47-164,230 646,-40-119,-31 9,-4 415,-139-771,-20-144,4-2,32 110,-44-178,0 1,1-1,-1 1,1-1,0 0,1 1,-1-1,1 0,-1-1,1 1,1 0,-1-1,0 1,1-1,-1 0,1 0,0-1,0 1,0-1,1 0,-1 0,0 0,1-1,-1 1,1-1,0 0,-1 0,1-1,0 1,-1-1,1 0,0-1,0 1,-1-1,7-1,25-3,0 2,0 1,0 2,0 1,54 10,-66-6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3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128 433,'-3'25,"-1"0,-1 0,0 0,-2-1,-1 0,-19 39,-5 18,29-70,1-4,-1-1,1 1,-1 0,0-1,-8 12,11-18,-1 0,1 0,0 0,-1 0,1 0,0 0,0 0,-1 0,1 0,0 0,-1 0,1 0,0 0,0 0,-1-1,1 1,0 0,-1 0,1 0,0 0,0-1,0 1,-1 0,1 0,0-1,0 1,0 0,-1 0,1-1,0 1,0 0,0-1,0 1,0 0,0 0,0-1,0 1,0 0,0-1,0 1,0 0,0-1,0 1,0 0,0-1,0 1,0 0,0 0,0-1,0 1,1-1,-3-22,15-286,0 69,-13 221,1 0,0 0,2 0,0 0,8-26,-10 41,0 1,0-1,1 1,-1 0,1-1,0 1,0 0,0 0,0 0,0 1,1-1,-1 0,1 1,0 0,0 0,0-1,0 2,0-1,0 0,0 1,1-1,-1 1,0 0,1 0,0 0,-1 1,1-1,-1 1,1 0,-1 0,1 0,0 0,-1 1,1-1,5 3,12 3,0 1,0 0,-1 2,34 19,74 57,-50-31,21 9,-79-51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4.3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1 352,'4'0,"6"-4,10-6,5-1,8-8,6 0,10-5,9-8,3 2,8-2,2-1,-3 2,-5 6,-5 2,-7 2,-8 4,-8 5,-9 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4.8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0,'-5'0,"0"5,-1 4,6 7,7-1,2-2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6.3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76,'1'6,"1"0,0 0,0-1,0 1,0 0,1-1,4 6,5 13,20 52,27 72,-43-105,-11-30,1 0,-2 1,0-1,0 1,-1 0,-1 0,1 25,-3-39,0 1,1-1,-1 1,0-1,0 0,0 1,0-1,0 1,0-1,0 0,-1 1,1-1,0 1,0-1,0 0,0 1,0-1,-1 0,1 1,0-1,0 0,0 1,-1-1,1 0,0 1,-1-1,1 0,0 0,-1 0,1 1,0-1,-1 0,1 0,0 0,-1 0,1 1,0-1,-1 0,0 0,-14-12,-13-29,26 39,-29-52,3-1,2-2,3 0,-25-92,45 140,1 1,0-1,1 0,0 0,1 0,0 0,0 0,2-11,-2 18,1 0,-1-1,1 1,0 0,0 0,0-1,0 1,0 0,0 0,1 0,-1 0,1 1,-1-1,1 0,0 1,0-1,0 1,0-1,0 1,0 0,0 0,0 0,0 0,1 0,-1 0,0 1,0-1,1 1,-1-1,1 1,-1 0,0 0,1 0,-1 1,3-1,8 2,-1 1,0 0,0 0,0 1,-1 1,1 0,11 7,77 50,-90-55,127 89,144 133,-257-207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8.1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1 227,'1'-3,"-1"1,1-1,0 1,0 0,0-1,1 1,-1 0,1 0,-1-1,1 1,-1 1,1-1,0 0,0 0,0 1,0-1,4-1,43-26,-45 27,26-12,-1 3,58-16,-47 16,39-16,-44 12,-3 0,54-15,-60 23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8.9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1,'522'0,"-504"-1,1 2,-1 0,0 1,0 1,30 9,-42-10,-1 0,1 0,-1 1,0-1,0 1,0 0,0 1,0 0,-1-1,0 1,0 1,0-1,0 0,0 1,-1 0,0 0,0 0,0 0,-1 1,0-1,3 10,-3-4,0-1,-1 1,0 0,-1-1,0 1,0 0,-1 0,-1-1,0 1,0-1,-1 0,-7 17,-4 5,-2-1,-30 43,38-62,7-11,1-1,-1 1,1 0,-1 0,1-1,-1 1,1 0,-1 0,1-1,0 1,-1 0,1 0,0 0,0 0,0-1,-1 1,1 0,0 0,0 0,0 0,0 0,1 0,-1 0,0-1,0 1,0 0,1 0,-1 0,1 0,-1-1,0 1,2 1,0-1,0 1,0-1,0-1,0 1,0 0,0 0,0-1,1 1,-1-1,0 0,0 0,4 0,67-8,134-43,-175 42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09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0 432,'3'1,"0"-1,0 1,1-1,-1 1,0 0,0 1,0-1,-1 0,1 1,0 0,-1-1,1 1,-1 0,1 0,3 5,33 42,-30-36,205 310,-163-243,-22-42,-29-37,0-1,1 0,-1 1,0-1,1 0,-1 1,0-1,1 0,-1 1,0-1,1 0,-1 0,1 1,-1-1,1 0,-1 0,1 0,-1 0,1 0,-1 0,0 0,1 0,-1 0,1 0,-1 0,1 0,0 0,0-1,-1 0,1 0,-1 0,0 0,1 0,-1-1,0 1,0 0,1 0,-1 0,0-1,0 1,0 0,-1 0,1 0,0 0,-1-2,-44-233,-1-15,36 155,5-170,5 261,0-1,1 1,0 0,0 0,0-1,0 1,1 0,0 0,0 0,0 1,1-1,-1 1,1-1,7-7,-8 11,0-1,0 1,0-1,1 1,-1 0,1 0,-1 0,1 0,-1 1,1-1,-1 1,1-1,0 1,-1 0,1 0,0 0,-1 0,1 1,0-1,-1 1,1 0,-1-1,1 1,-1 0,1 0,-1 1,0-1,0 0,1 1,3 3,488 335,-459-313,-9-4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0.0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1 476,'0'-2,"1"0,0 0,1 0,-1 0,0 0,0 0,1 1,-1-1,1 1,0-1,-1 1,1-1,0 1,2-1,29-20,183-81,13-7,-138 56,3 4,122-46,-176 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44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0 259,'16'-2,"0"0,0-2,0 0,0 0,-1-2,0 0,0 0,0-2,13-9,49-20,-46 24,-1-2,0-1,-1-1,-1-1,-1-2,28-25,-35 26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0.9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1,'0'2,"1"0,-1 0,1 0,-1 0,1 0,0 0,0 0,0 0,0 0,1 0,-1-1,0 1,1 0,-1-1,1 1,-1-1,1 0,0 0,0 1,-1-1,1 0,0 0,0-1,0 1,0 0,0-1,1 1,2 0,62 8,-65-9,208 0,-208 0,1 0,-1 0,0 0,0 0,0 0,0 0,1 1,-1-1,0 1,0-1,0 1,0 0,0 0,0 0,0 0,0 0,-1 0,1 1,0-1,0 1,-1-1,1 1,-1-1,0 1,1 0,-1 0,0 0,0 0,0 0,0 0,-1 0,1 0,0 0,-1 0,0 0,1 0,-1 0,0 1,0-1,0 0,0 0,-1 0,1 1,0-1,-1 0,0 0,1 0,-3 3,-2 8,0-1,-1 0,0 0,-1-1,-1 0,-13 16,7-11,5-7,1 1,0 0,0 0,-10 17,17-25,0 0,1 0,-1-1,0 1,0 0,1 0,-1 0,1 0,0 0,0 0,-1-1,1 1,0 0,1 0,-1 0,0 0,1 0,-1 0,1 0,-1 0,1-1,0 1,0 0,-1 0,1-1,1 1,-1-1,0 1,0-1,1 1,-1-1,0 0,1 1,0-1,2 1,7 4,0 0,0-1,20 6,-22-9,1 1,-1 1,0 0,0 0,0 1,8 6,-14-9,-1 0,0 1,0-1,0 1,0-1,0 1,0 0,-1-1,1 1,-1 0,0 0,0 0,0 0,0 0,-1 1,1-1,-1 0,1 0,-1 0,0 1,-1-1,1 0,-1 5,-1-2,0 0,0 0,0 1,-1-2,0 1,0 0,0 0,-1-1,-8 10,-46 46,39-44,-15 14,1-5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1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6 352,'2'16,"0"1,1-1,0 0,1-1,1 1,8 15,2 12,23 70,38 125,-62-185,-3 0,8 84,-39-193,-13-51,-11-49,7-2,6-1,-11-193,41 333,-1-40,2 56,0 0,0 1,0-1,1 0,-1 1,1-1,0 1,0-1,0 1,0-1,0 1,0 0,1-1,-1 1,1 0,0 0,1-2,-1 3,-1 1,1-1,-1 1,1-1,-1 1,1 0,-1 0,1-1,0 1,-1 0,1 1,-1-1,1 0,-1 0,1 1,0-1,-1 0,1 1,-1 0,0-1,1 1,-1 0,1 0,-1 0,0 0,0 0,0 0,1 0,0 1,39 43,-31-33,470 511,-460-499,-6-5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2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1 332,'0'-4,"0"-6,4-5,6-1,10-6,5 2,8-6,10-2,3 0,6-5,3 4,-4 7,-6 3,-6 4,-7 5,-3 0,-3-3,-5 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3.4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1,'11'2,"1"1,-1 0,0 0,0 1,-1 1,1 0,-1 0,0 1,0 0,13 11,6 3,15 7,1-1,2-3,0-1,2-3,0-2,0-2,60 10,-102-24,0 0,0-1,0 0,0 0,0-1,9-2,-14 3,-1 0,0 0,0-1,1 1,-1-1,0 1,0-1,0 1,1-1,-1 1,0-1,0 0,0 0,0 0,0 1,0-1,-1 0,1 0,0 0,0 0,-1-1,1 1,0 0,-1 0,1 0,-1-1,0 1,1 0,-1 0,0-1,0 1,0 0,0 0,0-1,0 1,0 0,0-1,0 1,-1 0,1 0,-1-2,1 1,-1 1,1 0,0-1,-1 1,1 0,-1 0,0 0,1-1,-1 1,0 0,0 0,0 0,0 0,0 0,0 0,0 0,0 1,0-1,0 0,0 1,0-1,-1 0,1 1,0 0,-1-1,1 1,0 0,-1-1,1 1,0 0,-1 0,1 0,0 0,-1 0,1 1,-2-1,1 1,0 0,0 0,-1 0,1 0,1 0,-1 0,0 1,0-1,0 1,1-1,-1 1,1 0,-1 0,1-1,0 1,-1 0,1 0,0 0,0 0,1 1,-2 2,1 5,0-1,0 1,1-1,0 0,1 1,0-1,0 1,1-1,4 14,36 85,-30-80,118 228,-44-94,-74-134,-4-6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4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0 729,'0'-15,"1"1,0-1,1 1,1-1,0 1,1 0,0 0,1 0,1 1,0 0,1 0,0 0,1 1,1 0,13-15,21-21,2 2,89-71,117-57,-232 162,90-53,-97 59,-1 1,1 0,0 1,1 0,-1 0,1 2,18-3,-28 6,1-1,0 0,-1 1,1-1,-1 1,1 0,-1 0,1 1,-1-1,0 1,1-1,-1 1,0 0,0 0,0 1,0-1,-1 0,1 1,-1 0,1 0,3 6,2 5,0 0,0 1,8 26,-14-35,108 370,-79-257,137 595,-22-87,-33-215,17-5,184 389,-265-691,53 129,-101-232,0-1,-1 1,1 0,-1-1,0 1,1 0,-1-1,0 1,0 0,0-1,0 1,0 0,0-1,-1 1,1 0,0-1,-1 1,1 0,-1-1,0 1,0-1,1 1,-1-1,0 0,0 1,-1-1,1 0,0 0,0 1,0-1,-1 0,1 0,-1 0,1-1,-3 2,-6 3,-1-1,0-1,0 1,-18 2,-12 4,15 0,-58 16,60-22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5.4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478 1,'-34'0,"0"1,0 2,0 2,-55 14,74-15,0 1,0 1,1 1,0 0,0 0,0 2,1 0,0 0,1 1,0 0,1 1,-14 17,16-16,2 1,-1 0,2 0,0 0,0 1,2 0,-1 0,2 1,0-1,-2 21,2 13,4 90,7-46,31 140,41 94,-40-172,82 324,98 405,-44 6,-79-48,-14-106,63 110,30-6,-160-764,-11-50,-2-9,1 0,0 0,1 0,13 29,-17-44,-1 0,1 0,-1 0,1 0,0 0,-1 0,1 0,0 0,0 0,0 0,0-1,0 1,0 0,0-1,0 1,0 0,0-1,0 1,0-1,0 0,0 1,0-1,0 0,1 0,-1 0,1 1,1-2,-1 1,0-1,1 0,-1 0,0 0,0 0,0 0,0 0,0 0,0-1,0 1,2-3,6-5,-1-1,-1-1,12-16,42-61,50-79,-105 154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6.7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174 1244,'1'10,"0"0,1 0,0 0,0 0,1 0,0 0,5 8,1 6,628 1864,-635-1881,0 0,0 1,-1-1,0 1,-1 11,0-18,1-1,-1 0,0 1,0-1,0 1,-1-1,1 1,0-1,0 1,0-1,0 1,0-1,0 0,-1 1,1-1,0 1,0-1,-1 0,1 1,0-1,-1 0,1 1,0-1,-1 0,1 1,0-1,-1 0,1 0,-1 1,1-1,0 0,-1 0,0 0,-1 0,0-1,1 0,-1 1,0-1,0 0,1 0,-1-1,1 1,-1 0,1 0,0-1,-1 1,1-1,-1-1,-31-41,1-1,3-1,-46-100,62 118,-230-553,50-18,38 0,138 511,4-1,4 0,4-1,11-164,1 202,2 0,2 0,24-70,-26 98,1 0,1 0,0 1,2 0,1 1,1 0,0 2,35-36,-39 47,1 1,0 0,0 0,0 1,1 1,0 0,0 1,0 1,1 0,0 0,0 1,17 0,21-1,101 5,-125 0,11 1,0 2,0 1,-1 2,0 2,0 1,0 2,-2 1,47 25,-67-29,0 1,-1 0,0 2,0-1,-2 2,1 0,-1 1,15 22,-19-24,-2 1,0 1,0-1,-1 1,-1 0,0 1,-1-1,-1 1,0 0,-1 0,1 25,-4 2,-2-1,-2 1,-2-1,-1 0,-2-1,-2 0,-2 0,-23 45,-26 39,-87 129,110-189,-384 608,404-637,-17 40,-15 27,43-88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18.0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0 668,'1'-2,"0"-1,-1 1,1 0,0-1,0 1,0 0,0-1,0 1,1 0,-1 0,1 0,-1 0,1 0,3-2,32-28,-27 24,39-29,2 1,79-41,122-45,-122 61,317-166,-437 221,0 1,0 1,1 0,-1 0,1 1,19-4,-25 7,1 0,0 0,0 1,0-1,0 1,-1 0,1 1,0-1,-1 1,0 0,1 1,-1-1,0 1,8 6,25 21,-2 2,-1 2,-1 1,-2 2,36 54,15 27,-5 4,-6 3,-5 3,83 228,-55-73,72 364,80 745,-222-1253,6-1,96 264,161 236,-251-567,119 267,-156-337,1 1,0-1,-1 0,1 0,-1 1,0-1,1 0,-1 1,0-1,0 0,0 1,0-1,0 0,0 1,0-1,0 0,0 1,-1-1,1 0,-1 1,1-1,-1 0,1 0,-1 1,0-1,0 0,1 0,-1 0,0 0,0 0,0 0,0 0,0 0,0-1,0 1,-1 0,1-1,0 1,0 0,-1-1,1 0,0 1,-1-1,1 0,0 1,-1-1,-1 0,-10 1,-1-1,0 0,1-1,-16-3,1 1,-18 2,1 3,-1 2,-74 16,88-14,-42 3,56-8,0 0,0 2,0 0,0 1,1 1,-28 11,27-6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07.5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54 514,'1'150,"-3"164,2-302,0 1,-1-1,-1 0,0 0,-1 0,0 0,0 0,-2 0,-5 12,10-25,0 1,0 0,0-1,0 1,0 0,0-1,0 1,0 0,0-1,0 1,0-1,0 1,-1 0,1-1,0 1,0 0,0-1,0 1,-1 0,1 0,0-1,0 1,-1 0,1 0,0-1,-1 1,1 0,0 0,-1 0,1-1,0 1,-1 0,1 0,0 0,-1 0,1 0,0 0,-1 0,1 0,0 0,-1 0,1 0,-1 0,1 0,0 0,-1 0,1 0,0 0,-1 0,1 1,0-1,-1 0,1 0,0 0,-1 0,1 1,0-1,0 0,-1 0,1 1,0-1,0 0,-1 1,1-1,0 0,0 1,0-1,-1 1,-3-32,1-372,6 202,20-199,-23 397,1 0,-1 0,0 0,1 0,0 0,0 0,0 0,0 0,0 0,0 0,1 0,-1 1,1-1,0 0,0 1,0 0,0-1,1 1,-1 0,0 0,1 0,4-2,-1 2,1 0,-1 0,1 1,-1 0,1 1,0-1,-1 1,1 0,12 3,16 2,1 1,-1 2,-1 2,0 1,35 17,160 89,-139-68,440 210,-502-243,-9-3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08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1 815,'1'-4,"1"0,-1 0,1 0,0 0,1 1,-1-1,1 1,-1-1,1 1,0 0,0 0,0 0,1 0,5-3,4-5,50-44,2 4,2 2,144-78,240-80,-111 87,-40 16,-234 71,-62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52.8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1 806,'0'-3,"0"0,0-1,0 1,0 0,0 0,1-1,-1 1,1 0,0 0,0 0,0 0,3-4,-3 6,1 0,-1 0,1 0,-1 0,1 0,0 0,-1 1,1-1,0 1,0-1,-1 1,1 0,0 0,0 0,0 0,-1 0,1 0,0 0,0 0,0 1,-1-1,1 1,3 1,18 5,-1 1,0 1,26 15,-34-15,0-2,0 0,1 0,0-2,0 0,1 0,-1-1,1-1,25 1,-37-4,0-1,0 0,0 0,0 0,0-1,0 1,-1-1,1 0,-1 0,1-1,-1 1,0-1,1 1,-1-1,0 0,-1 0,1 0,-1-1,1 1,1-5,7-11,0-1,11-34,-10 25,52-111,63-166,-120 283,0 0,2 0,0 1,2 0,1 1,0 0,21-26,8 15,-27 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44.7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1,'0'10,"1"1,1 0,0-1,1 0,0 1,8 18,34 60,-30-62,157 259,-132-230,3-1,90 89,-120-131,-4-2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08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0,'4'0,"2"5,3 0,6 10,3 0,0 4,0 1,2 3,6 5,2 3,6-1,-4 0,-2-5,-1 1,-6 1,-7-5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09.0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1 326,'39'-3,"0"-1,0-3,0-1,45-16,28-5,738-201,-814 218,-9 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09.7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1 236,'25'-27,"-18"19,0 0,1 0,15-11,7 1,1 2,1 1,0 1,1 2,57-13,-83 23,35-7,52-6,-58 11,-1-2,53-15,-67 13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1.8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1,'4'0,"6"0,1 4,3 6,3 5,4 5,1-1,2 4,6 3,1 2,1-1,-2 5,3 0,-4 0,-3-7,-6-2,-2-5,-3-7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2.3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0 758,'9'-5,"6"-9,15-7,14-13,17-13,23-12,24-12,14-4,4-1,-2 4,3 1,-7 8,-20 11,-18 14,-19 9,-15 10,-17 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3.4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0 256,'8'-14,"1"0,1 0,0 1,1 0,0 1,22-17,-2 3,54-32,-70 49,1 0,1 1,-1 1,1 1,0 0,1 1,-1 1,1 1,0 0,0 2,29 0,-40 1,0 0,0 1,0 0,0 1,0-1,0 1,0 1,-1-1,1 1,-1 0,0 1,0-1,0 1,0 0,-1 1,0-1,0 1,0 0,0 1,-1-1,1 1,-2 0,1 0,-1 0,1 0,-2 1,1-1,-1 1,0 0,0 0,1 13,1 6,-2 1,0-1,-2 0,-1 1,-1-1,-1 0,-1 0,-2 0,0 0,-2-1,0 0,-2-1,-1 0,-1 0,-1-1,-24 32,37-55,-1 1,0-1,0 1,1 0,-1-1,0 1,1 0,-1-1,1 1,-1 0,1 0,-1 0,1 0,0-1,-1 1,1 0,0 0,0 0,0 0,-1 0,1 0,0 0,0 0,0 0,0 0,1-1,-1 1,0 0,1 2,0-3,1 1,-1-1,0 1,1-1,-1 1,1-1,-1 0,1 0,-1 0,1 0,-1 0,1 0,-1 0,1-1,2 0,61-19,203-89,-237 96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4.3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57 331,'4'68,"3"-1,27 117,-8-53,105 708,-142-980,-103-431,23 160,74 307,-7-211,23 307,1 3,0 0,0 0,0 0,1 1,0-1,2-8,-2 13,-1 0,1 0,-1 0,1 0,0 0,-1 0,1 0,0 1,0-1,0 0,0 0,-1 1,1-1,0 0,0 1,0-1,0 1,0 0,1-1,-1 1,0 0,0-1,0 1,0 0,0 0,0 0,0 0,1 0,-1 0,0 0,0 1,0-1,0 0,0 1,0-1,0 0,0 1,0 0,2 0,37 18,-1 2,0 2,44 34,-26-18,503 323,-216-143,-309-196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4.9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1 797,'2'-7,"1"2,0-1,0 0,0 1,1-1,0 1,0 0,1 0,-1 0,1 1,5-5,-4 4,85-73,3 5,164-97,-136 92,67-39,120-82,-299 191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6.4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2,'48'0,"-2"-1,-1 2,62 9,-92-7,0 0,-1 1,0 1,0 0,0 1,-1 0,1 1,-1 0,-1 1,0 1,15 13,-16-12,0 1,-1 1,-1 0,0 0,0 1,-1 0,-1 0,0 1,-1 0,0 0,-1 1,-1-1,0 1,-1 0,-1 0,1 25,-3-19,-1 0,-1 0,-1-1,-1 1,-1-1,-1 1,0-1,-2-1,0 0,-1 0,-19 30,-38 42,-153 162,134-160,69-73,16-20,0 1,0-1,0 0,1 0,-1 0,0 0,0 0,0 1,0-1,0 0,0 0,0 0,0 0,0 0,0 0,1 0,-1 1,0-1,0 0,0 0,0 0,0 0,0 0,1 0,-1 0,0 0,0 0,0 0,0 0,0 0,1 0,-1 0,0 0,0 0,0 0,0 0,0 0,1 0,-1 0,0 0,0 0,0 0,0 0,0 0,1 0,-1 0,0-1,0 1,0 0,0 0,0 0,0 0,0 0,0 0,0 0,1-1,-1 1,0 0,0 0,0 0,0 0,0 0,0-1,42-27,-25 16,19-10,0 1,2 2,0 2,1 1,65-17,-90 31,0-1,0-1,-1 0,1-1,-1 0,0-1,0-1,0 0,-1 0,14-13,-15 12,0 0,1 1,-1 0,1 1,1 1,22-8,13-7,52-26,213-108,-284 138,-4 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32.7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9 330,'7'9,"0"1,-1-1,0 1,0 1,-1-1,-1 1,6 19,-1-6,204 596,-85-236,-68-194,18 50,-58-201,-9-30,-10-9,-1-1,0 0,1 1,-1-1,1 0,-1 1,0-1,1 0,-1 1,0-1,0 0,0 0,1 0,-1 1,0-1,0 0,0 0,0 1,0-1,-1 0,1 0,0-1,-4-28,-2 0,0 1,-2-1,-1 2,-18-39,-1-6,-156-405,5 13,146 374,3-1,-31-179,57 250,2 0,1-1,0 1,2-1,0 1,1-1,7-26,-8 46,-1 0,1 0,0 0,0 0,0 0,0 0,1 1,-1-1,0 0,1 1,-1-1,1 1,-1-1,1 1,0 0,0-1,0 1,0 0,-1 0,5-1,-2 2,0-1,0 1,0-1,0 1,-1 0,1 1,0-1,0 1,0-1,7 3,5 4,0 0,0 0,-1 2,16 10,1483 1097,-1388-1007,-118-102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48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3638 1,'-4'0,"-1"1,0 0,0 0,1 0,-1 1,1-1,-1 1,1 1,-1-1,1 0,0 1,0 0,1 0,-1 0,0 0,1 1,0-1,-4 6,-8 12,1 0,-16 31,8-12,10-21,-235 357,198-312,-2-2,-2-3,-100 86,105-106,-2-2,-103 59,127-83,0-1,0-1,-1-1,-1-2,1-1,-2-1,1-1,-45 2,-57-1,70-2,-1-2,-91-9,-53-21,1-8,-351-112,500 125,0-3,-72-45,73 39,-323-193,334 201,-55-24,97 47,-1 0,1 0,-1 0,1 0,-1 1,1-1,-1 1,0-1,1 1,-1-1,0 1,1 0,-1 0,0 0,0 0,1 0,-1 0,0 0,0 0,1 1,-1-1,0 1,1-1,-1 1,1 0,-1 0,0 0,1-1,0 1,-1 1,1-1,0 0,-1 0,1 0,0 1,0-1,0 1,0-1,0 1,0-1,1 1,-2 2,-1 8,1 0,0 0,1 0,0 0,1 17,-1 9,-4 42,4-45,-2 0,-10 49,13-84,0 0,0 1,1-1,-1 0,0 1,0-1,0 0,0 1,0-1,0 0,0 1,0-1,0 0,0 1,-1-1,1 1,0-1,0 0,0 0,0 1,0-1,-1 0,1 1,0-1,0 0,0 1,-1-1,1 0,0 0,0 0,-1 1,1-1,0 0,-1 0,1 0,0 0,-1 1,1-1,0 0,-1 0,1 0,0 0,-1 0,1 0,-1 0,-5-19,0-33,-2-39,-30-140,10 73,27 154,0 1,0-1,1 0,0 0,0 0,0 0,0 1,0-1,1 0,0 0,0 1,0-1,0 0,0 1,4-7,-3 8,0 0,0 0,1 0,-1 0,1 1,0-1,-1 0,1 1,0 0,0 0,0 0,0 0,0 0,0 0,0 1,0 0,0-1,0 1,6 1,75 0,-49 1,-1-1,0-3,64-9,86-25,-129 19,-47 14,1 0,-1 0,0 1,17-3,-25 5,1 0,0 0,-1 0,1 0,0 0,-1 0,1 0,-1 0,1 0,0 0,-1 0,1 0,0 1,-1-1,1 0,-1 0,1 1,0-1,-1 0,1 1,-1-1,1 1,-1-1,1 0,-1 1,0-1,1 1,-1 0,0-1,1 1,-1-1,0 1,1-1,-1 1,0 0,0-1,0 1,0 0,0-1,0 1,1 0,-2-1,1 1,0 0,0-1,0 1,0-1,0 1,0 0,-1-1,1 1,0-1,0 1,-1 0,1-1,-1 2,-24 42,19-35,-136 269,88-177,33-59,-43 64,55-93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33.6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1060,'0'-11,"2"0,-1-1,1 1,1 0,0 0,1 1,0-1,0 1,1-1,9-13,9-10,42-49,-25 34,98-126,209-284,-332 435,-2 0,14-31,-16 32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34.1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0,'5'0,"1"9,3 2,6 4,3 4,4 7,2 7,5 8,3 4,4 0,-4 0,1 1,3-3,-4-5,-4-8,-5-9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34.5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0 950,'1'-4,"0"1,0 0,0 0,1 0,-1 0,1 1,0-1,-1 0,1 1,1-1,-1 1,0-1,0 1,4-3,6-6,52-57,131-106,92-40,-124 96,-67 46,167-161,-248 217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35.1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0 575,'5'-8,"5"-3,9-9,11 0,8-6,15-6,12-7,11-5,6-4,6-2,1-5,-11 6,-1 3,-9 6,-13 8,-10 7,-10 7,-10 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0.2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47,'-1'155,"3"160,2-228,26 137,-27-206,1-1,1 1,1-1,0 1,2-2,13 25,-19-36,1-1,0 0,1 0,-1 1,1-2,-1 1,1 0,0-1,1 0,-1 0,0 0,1 0,0-1,-1 0,1 0,0 0,0 0,1-1,-1 0,0 0,0 0,0-1,1 0,-1 0,0 0,9-2,5-2,-1-1,-1 0,1-2,-1 0,0-1,-1-1,0 0,0-1,-1-1,0 0,25-26,-29 25,1 0,-2-1,1 0,-2-1,0 0,-1-1,0 0,-1 0,-1-1,0 1,-1-1,-1-1,3-22,-6 25,0 1,-1-1,-1 0,0 0,-1 1,0-1,-1 0,-1 1,-8-23,0 13,0 1,-1 0,-1 1,-24-28,-16-19,-4 3,-2 2,-128-103,166 151,4 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1.0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0 535,'5'1,"1"0,-1 0,0 0,0 1,0 0,0 0,0 0,0 0,0 1,-1 0,0 0,1 0,-1 1,0-1,0 1,-1 0,1 0,-1 1,0-1,4 7,6 12,0 1,15 40,-27-62,42 113,-44-109,-6-17,-10-24,-83-314,84 280,4 0,3-2,-1-80,10 147,0 0,0-1,1 1,-1 0,1-1,0 1,0 0,0 0,0 0,1 0,0 0,0 0,2-4,-2 7,0-1,-1 1,1-1,0 1,0-1,0 1,0 0,0 0,0 0,0 0,1 1,-1-1,0 1,0-1,1 1,-1-1,0 1,1 0,-1 0,0 1,1-1,-1 0,0 1,0-1,1 1,2 1,30 10,-1 1,0 2,34 21,21 9,-30-15,-2 3,-1 2,91 76,-116-87,-6-7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1.7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1 735,'0'-9,"2"0,-1 0,1 0,0 0,1 0,0 1,1-1,-1 1,2 0,-1 0,7-9,12-13,34-38,-35 43,246-254,-124 135,-134 133,-2 1,1-1,-1 0,7-13,-10 14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2.1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1,'5'4,"9"6,7 5,4 5,3 3,0 2,-5 1,-1 0,-1-4,1-6,-4-1,-5-4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2.7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1 773,'4'-6,"0"1,1-1,0 1,0 0,0 1,1 0,-1 0,10-5,-14 8,257-160,-62 41,111-61,95-64,-377 228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3.2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1,'1'3,"0"-1,0 1,0 0,0 0,1-1,-1 1,1-1,-1 1,1-1,0 0,0 0,3 3,3 5,55 72,336 407,-163-223,-220-249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58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1566,'13'-287,"-1"34,-9 141,-2-185,-4 214,-22-127,23 193,-1 0,-1 1,0-1,-2 1,1 0,-2 1,-8-16,15 30,-1 1,1-1,0 0,0 1,-1-1,1 1,0-1,-1 0,1 1,0-1,-1 1,1-1,-1 1,1 0,-1-1,1 1,-1-1,0 1,1 0,-1-1,1 1,-1 0,0 0,1-1,-1 1,1 0,-1 0,0 0,1 0,-1 0,0 0,1 0,-1 0,0 0,1 0,-1 0,-1 1,1 1,0-1,-1 1,1 0,0 0,1 0,-1 0,0-1,0 1,1 0,-1 1,0 3,-4 63,5-68,1 46,1 0,3 0,1 0,3-1,2 0,1-1,3 0,1-1,33 61,-41-91,0 0,2-1,-1 0,2-1,0 0,0-1,1 0,0 0,1-1,17 9,-20-13,1-1,0 0,0-1,1-1,-1 1,1-2,-1 0,1 0,0-1,0 0,0-1,0-1,0 0,15-3,4-3,0-2,-1-1,0-2,-1 0,0-2,-1-2,47-33,-37 20,-1-1,-2-2,-1-2,47-58,-74 83,0-1,0 1,0-1,-1 0,-1-1,0 0,0 1,-1-2,-1 1,0 0,0-1,-1 1,0-1,-1 0,-1 1,0-1,0 0,-1 0,-1 0,0 1,0-1,-1 1,-1 0,0 0,0 0,-10-17,-6-5,-1 1,-1 0,-2 2,-1 1,-2 1,0 1,-50-37,74 62,0 0,0 0,0 0,0 1,0-1,0 1,0 0,0 0,-6-1,9 2,-1 0,0 0,1 0,-1 0,0 0,0 0,1 0,-1 1,0-1,1 0,-1 0,1 1,-1-1,0 0,1 1,-1-1,1 1,-1-1,1 1,-1-1,1 1,-1-1,1 1,-1-1,1 1,0-1,-1 1,1 0,0-1,0 1,-1 0,1-1,0 1,0 0,0-1,0 1,0 0,0 0,0-1,0 1,0 0,0-1,0 1,1 0,-1-1,0 1,0 0,1-1,0 2,2 10,0 0,2 0,-1 0,2 0,-1-1,14 19,54 65,-8-11,-50-61,106 169,-103-158,-1 0,-1 1,19 69,-29-84,0 0,2 0,10 19,-10-25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8.7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1,'55'69,"11"23,230 298,-259-341,-28-35,1-1,0 1,1-2,1 0,0 0,15 11,-11-15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49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0 702,'18'-16,"1"1,34-20,-41 27,716-404,-514 298,-38 26,-139 74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0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1 435,'4'-5,"0"-1,0 0,0 0,-1 0,0 0,0 0,3-10,8-18,16-20,44-58,-58 90,1 1,1 1,1 0,0 2,28-21,-39 34,0 0,1 1,-1 0,1 0,0 1,0 0,0 0,0 1,0 0,0 1,1 0,-1 0,1 1,-1 1,0-1,1 1,-1 1,0 0,0 0,0 1,0 0,0 1,0-1,-1 2,0-1,8 7,-6-5,0 1,-1 0,0 1,-1 0,0 0,0 1,-1 0,0 0,0 1,-1 0,0 0,-1 1,0-1,-1 1,0 0,-1 1,0-1,0 0,-2 1,2 18,-4-19,0 0,-1 1,-1-1,0 0,0 0,-1-1,0 1,-1-1,0 0,0 0,-1 0,-11 13,-7 12,-44 76,68-111,0 0,0 0,1 0,-1 0,0 0,0 0,0 0,0 0,0 0,0 0,0 0,0 0,0 0,1 0,-1 0,0 0,0 0,0 0,0 0,0 0,0 0,0 0,0 0,1 0,-1 0,0 0,0 0,0 0,0 0,0 0,0 0,0 0,0 1,0-1,0 0,0 0,1 0,-1 0,0 0,0 0,0 0,0 0,0 0,0 0,0 1,0-1,0 0,0 0,0 0,0 0,0 0,0 0,0 0,0 0,0 1,0-1,0 0,0 0,0 0,0 0,0 0,0 0,0 0,0 0,-1 1,16-8,16-11,8-9,20-15,102-54,-69 43,-69 38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1.1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51 569,'2'20,"1"0,1 0,0 0,2-1,14 35,5 19,3 24,31 134,-87-375,-13-12,4 18,-35-253,61 307,5 47,2 1,2-1,1-47,2 84,-1-1,0 0,0 0,1 0,-1 1,1-1,-1 0,0 0,1 1,-1-1,1 0,0 1,-1-1,1 0,0 1,-1-1,1 1,0-1,-1 1,1 0,0-1,0 1,0 0,-1-1,1 1,0 0,0 0,0 0,0 0,0 0,-1 0,1 0,0 0,0 0,0 0,0 0,0 0,-1 1,1-1,0 0,1 1,42 15,-36-12,395 197,-146-64,-226-123,-1 3,33 22,-44-24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1.7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0 947,'5'-1,"-1"0,0 0,0 0,0-1,0 0,0 0,0 0,5-4,3 0,231-151,-170 105,752-545,-784 565,-19 14,0 1,50-28,-59 40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2.6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0 143,'21'-19,"1"1,1 2,0 0,35-17,-46 26,0 1,0 1,1 0,-1 1,1 0,1 1,-1 0,23-1,-28 4,0 1,0-1,0 1,0 1,0 0,0 0,-1 0,1 1,-1 0,1 0,-1 1,0 0,-1 0,1 1,-1 0,6 5,8 10,0 1,-2 1,-1 1,0 0,-2 1,-1 1,-1 0,13 35,-12-23,-3-1,-1 2,-1-1,-3 1,4 64,-9-67,-1 0,-2 1,-1-1,-2 0,-1 0,-2-1,-1 0,-2 0,-1-1,-2 0,-35 59,15-36,-3-1,-2-2,-79 82,118-135,1 0,-1 0,0 0,0 0,0 0,0 0,0 0,0 0,0 0,1 0,-1 0,0 0,0 0,0 0,0 0,0 1,0-1,0 0,0 0,0 0,0 0,1 0,-1 0,0 0,0 0,0 0,0 1,0-1,0 0,0 0,0 0,0 0,0 0,0 0,0 0,0 1,0-1,0 0,0 0,0 0,0 0,24-9,29-17,382-217,-181 95,-223 130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3.2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0 726,'1'-3,"0"0,0 0,0 0,0 1,0-1,0 1,0-1,1 1,0-1,-1 1,1 0,0-1,2-1,30-27,213-158,38-34,-242 187,19-16,84-90,-133 128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3.7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0,'1'13,"0"0,1 0,1 0,0 0,0-1,1 1,1-1,7 14,58 93,-46-81,477 652,-475-658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4.7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196 146,'-1'0,"-1"1,1-1,0 1,0 0,0-1,0 1,0 0,0-1,0 1,0 0,0 0,0 0,0 0,1 0,-1 0,0 0,1 0,-1 1,1-1,-1 0,0 2,-10 32,9-31,-4 28,1 0,1 0,1 0,2 1,2-1,1 0,1 0,1 0,2 0,2 0,1-1,1-1,1 1,2-2,21 38,-26-55,0-1,1 0,0-1,1 0,0 0,0-1,1 0,0-1,13 7,-18-11,1 0,0 0,0-1,0 0,1-1,-1 1,1-1,-1-1,1 0,0 0,-1 0,1-1,0 0,0 0,-1-1,1 0,11-3,-17 3,0 0,1 0,-1 0,0-1,1 1,-1 0,0-1,0 0,0 1,0-1,-1 0,1 0,0 0,-1 0,1-1,-1 1,0 0,0-1,0 1,0 0,0-1,0 1,-1-1,1 0,-1 1,0-1,1 1,-1-1,-1 0,1 1,0-1,-1 1,1-1,-1 1,0-1,-1-3,-5-13,0 0,-1 1,-19-32,16 29,-60-98,-89-112,102 149,-78-108,133 185,0 1,-1-1,0 1,0 0,0 0,0 0,-7-4,-1 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5.6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4 365,'78'130,"-13"-27,90 210,-141-267,-12-38,0 0,0 0,1-1,0 1,0-1,0 0,9 13,-31-73,-73-150,-50-122,119 263,3-1,3 0,-12-89,28 146,0 0,0 0,1 0,0 0,0 0,0 0,1 0,0 0,0 0,1 0,2-7,-2 11,-1 0,1 0,0-1,0 1,0 1,0-1,0 0,0 0,0 1,0-1,1 1,-1 0,1 0,-1 0,1 0,-1 0,1 0,0 1,-1-1,1 1,0 0,-1 0,1 0,0 0,0 0,-1 0,4 2,17 2,0 2,0 1,-1 0,0 2,0 0,23 15,8 2,188 101,-226-117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9:59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0,'2'47,"1"0,3 0,16 64,50 133,-55-191,-16-47,1-1,0 0,0-1,1 1,-1 0,1-1,0 1,0-1,0 0,1 0,0 0,-1-1,1 1,1-1,-1 0,0 0,1 0,6 3,-6-5,-1 1,1-1,-1 0,1-1,0 1,-1-1,1 0,0 0,-1 0,1-1,0 0,-1 1,1-2,-1 1,1 0,-1-1,0 0,1 0,-1 0,0-1,5-3,18-17,-18 15,0 0,1 1,0 0,18-10,-26 16,0 0,0 1,0-1,0 0,0 1,0-1,0 1,0 0,0-1,0 1,1 0,-1 0,0 1,0-1,0 0,0 1,0-1,0 1,0 0,0-1,0 1,0 0,0 0,-1 0,1 1,0-1,-1 0,1 1,0-1,-1 1,0-1,2 3,16 25,-1 1,-1 1,12 32,31 56,-35-72,-18-29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6.2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1 541,'0'-7,"1"1,0-1,1 1,-1 0,1-1,1 1,-1 0,1 0,0 1,0-1,1 1,-1-1,1 1,7-7,9-9,45-35,-39 35,56-43,3 4,2 4,129-61,-138 81,-50 22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7.1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29,'21'-1,"-1"-2,37-8,-44 8,0 0,0 0,0 1,0 1,0 0,1 1,-1 0,0 1,23 4,-33-4,-1 0,1 0,-1 0,1 0,-1 0,1 0,-1 1,0-1,0 1,0 0,0-1,0 1,0 0,0 0,-1 0,1 1,-1-1,1 0,0 4,0 0,0 0,-1 0,1 1,-2-1,1 1,-1 6,0-8,0-1,0 1,0 0,1 0,0-1,0 1,0-1,0 1,1 0,-1-1,1 0,1 1,2 4,1-5,0 0,0-1,-1 0,2-1,-1 1,0-1,0 0,1-1,-1 0,1 0,-1 0,1-1,7 0,20 4,-3 3,-1 0,36 15,-54-17,1 0,-1 1,-1 0,1 1,-1 0,0 1,18 17,-27-22,1-1,-1 1,0 0,-1 0,1 0,0 0,-1 0,0 1,0-1,0 0,0 1,0-1,-1 0,1 1,-1-1,0 1,0-1,0 1,0-1,-1 1,0-1,1 0,-1 1,-1-1,1 0,0 0,-1 1,1-1,-1 0,0-1,0 1,-4 4,-7 9,-2 0,1-1,-2 0,-19 13,21-16,-71 59,59-49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7.7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1 497,'4'-4,"11"-2,10-4,10-4,12-9,11-4,17-7,12-5,14-5,1-4,2 2,-10 5,-11 5,-11 0,-15 6,-16 4,-10 7,-12 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8.2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1,'8'0,"-1"1,1 1,-1-1,0 1,0 1,0-1,0 1,0 0,-1 1,1 0,-1 0,7 5,12 11,33 34,-42-38,477 519,-472-511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9.0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132 173,'-2'119,"5"133,-1-234,0-1,1 0,1 0,1-1,0 1,2-1,14 30,-17-40,-1 1,1-1,1 0,-1 0,1 0,0-1,0 0,0 0,1 0,0 0,0-1,0 0,1-1,-1 1,1-1,0 0,0-1,0 1,0-1,14 1,-19-2,1-1,-1 0,0 0,1 0,-1 0,0 0,1 0,-1-1,0 1,1-1,-1 0,0 1,0-1,0 0,0-1,0 1,0 0,0 0,0-1,0 1,0-1,-1 0,1 1,-1-1,1 0,-1 0,0 0,1 0,-1 0,0 0,-1 0,1-1,0 1,-1 0,1 0,-1-1,1 1,-1 0,0-1,0 1,0 0,-1-3,0-8,0 0,-1 0,-1 0,0 1,0-1,-8-15,-43-87,-82-132,18 38,86 160,18 35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7:59.8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33,'1'8,"1"0,0 1,1-1,0 0,0 0,0-1,1 1,0-1,1 0,5 8,14 24,104 251,-170-355,38 58,-65-136,63 127,0 0,2-1,0 0,0 0,2-1,0 1,1-19,1 33,0-1,0 1,1 0,-1 0,1 0,0 0,0-1,0 1,0 0,0 0,1 1,-1-1,1 0,0 0,0 1,0-1,0 1,0 0,1-1,3-1,-1 1,0 0,1 0,0 0,0 1,0 0,0 0,0 1,0 0,12-1,9 1,0 1,1 2,45 9,-70-11,22 5,0 2,0 0,-1 2,0 0,0 2,-1 0,0 2,-1 0,-1 2,0 0,35 34,-38-32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00.3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1 225,'12'-2,"1"-1,-1 1,0-2,0 0,0 0,0-1,-1-1,0 0,14-10,33-15,-8 9,36-17,114-35,-175 68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02.1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81,'0'1,"-1"1,1-1,0 1,0 0,0-1,0 1,0-1,0 1,1-1,-1 1,0-1,1 1,-1-1,1 1,0-1,-1 0,1 1,0-1,0 0,0 0,0 1,0-1,0 0,0 0,0 0,1 0,-1 0,0-1,0 1,1 0,-1 0,1-1,-1 1,1-1,-1 1,1-1,-1 0,1 0,-1 0,1 1,-1-1,1-1,-1 1,1 0,-1 0,1-1,-1 1,1 0,-1-1,3 0,2-2,0 1,0-1,0 0,0 0,-1 0,1-1,-1 0,0 0,0 0,-1-1,5-5,-7 8,0-1,-1 0,1 0,-1 0,0 0,1 0,-1 0,-1 0,1 0,0 0,-1-6,1 8,-2-1,1 1,0 0,0-1,0 1,-1 0,1-1,0 1,-1 0,1 0,-1 0,0-1,1 1,-1 0,0 0,0 0,0 0,0 0,0 0,0 1,0-1,0 0,0 0,0 1,0-1,0 0,-1 1,1-1,0 1,0 0,-3-1,4 1,-1 0,1 0,-1-1,1 1,-1 0,1 0,-1 0,1 0,-1 0,1 0,-1 0,1 0,-1 1,1-1,-1 0,1 0,-1 0,1 0,0 1,-1-1,1 0,-1 0,1 1,0-1,-1 0,1 1,-1-1,1 0,0 1,0-1,-1 1,1 0,-2 19,13 29,-9-44,31 98,54 115,-84-212,-1 0,1 0,0-1,1 0,-1 1,1-1,0 0,1-1,-1 1,1-1,8 7,-9-9,0-1,0 1,0 0,-1-1,2 0,-1 0,0 0,0-1,0 1,0-1,0 0,0 0,1-1,-1 1,0-1,0 0,0 0,6-2,230-87,-234 88,9-3,0 0,0 0,0-2,16-9,-28 15,-1 0,0 0,-1 0,1-1,0 1,0 0,0-1,-1 1,1-1,-1 0,1 0,-1 1,0-1,0 0,1 0,-1 0,-1 0,1 0,0-1,0 1,-1 0,1 0,-1 0,0-1,0 1,0 0,0 0,0-1,0 1,-1 0,1 0,0-1,-1 1,0 0,0 0,0 0,0 0,-2-4,-5-8,-1 1,0 0,-2 0,1 0,-20-17,29 30,1 0,0-1,0 1,-1 0,1-1,0 1,-1 0,1-1,0 1,-1 0,1 0,0-1,-1 1,1 0,0 0,-1 0,1-1,-1 1,1 0,-1 0,1 0,0 0,-1 0,1 0,-1 0,1 0,-1 0,1 0,0 0,-1 0,1 1,-1-1,1 0,-1 0,1 0,-1 1,3 16,16 22,-1-8,1-1,1-2,33 39,-33-44,-1 1,18 31,22 30,-33-53,137 182,-136-163,-19-30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7.6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297 0,'12'241,"-4"-141,-7 146,-280 1715,250-1833,20-92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8.1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1,'54'2,"0"2,103 22,102 44,-151-39,446 134,253 67,-647-192,934 211,-1082-248,19 2,59 18,-64-12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00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0 707,'1'-5,"-1"0,1 0,0 0,1 0,-1 0,1 1,0-1,0 0,1 1,-1-1,1 1,0 0,0 0,1 0,3-4,11-8,37-29,-30 26,236-171,1-1,-63 38,-176 137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8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1260 0,'-5'6,"1"-1,0 1,0 0,1 0,0 0,-5 13,-1 4,-22 43,-339 690,332-685,-718 1324,732-1351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9.0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1,'15'2,"0"1,0 0,0 1,0 1,0 0,-1 1,0 1,0 0,18 13,-9-6,68 37,356 191,-316-179,207 69,120 3,-373-115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19.5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1241 1,'-1'4,"0"0,0 0,0 0,-1 0,1 0,-1-1,0 1,-4 5,-2 5,-291 568,-275 583,519-1040,-214 539,257-624,6-12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20.1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1,'124'55,"238"73,-284-104,925 265,-954-276,-15-3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1.0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431 237,'-1'9,"-1"1,1-1,-2 0,-5 15,-2 8,-204 708,84-311,69-195,67-366,156-1036,-157 1133,5-34,3 1,2 0,28-75,-42 141,0-1,0 0,0 0,1 1,-1-1,1 0,-1 1,1 0,0-1,0 1,0 0,0 0,1 0,-1 0,1 0,-1 1,1-1,-1 1,1-1,0 1,0 0,-1 0,1 0,0 1,0-1,0 1,0 0,0-1,0 1,0 0,0 1,0-1,0 1,0-1,0 1,0 0,0 0,-1 0,4 2,11 5,0 1,0 0,-1 1,28 24,315 297,-123-104,-44-59,63 57,-231-202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1.6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0 422,'4'-1,"1"-1,-1 1,0-1,0 0,0 0,-1 0,1 0,0-1,4-4,9-5,546-272,-341 190,-205 87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2.4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0 152,'4'-1,"-1"0,0 0,0 0,0 0,0-1,0 0,0 1,0-1,-1 0,5-4,7-5,16-6,1 2,0 1,1 1,0 1,66-13,-47 15,1 3,0 2,66 2,-103 4,-1 0,0 0,1 1,-1 1,0 1,0 0,-1 0,20 10,-25-10,-1 1,0-1,0 1,-1 1,1-1,-1 1,-1 0,1 0,-1 1,0-1,0 1,-1 1,0-1,0 0,5 16,-1 3,-2 1,-1-1,-1 1,-2 0,0 0,-2 0,-1 0,-7 49,0-37,0-1,-3 0,-1 0,-2-1,-26 50,18-46,-3 0,-1-2,-1 0,-60 61,87-100,0 0,-1 0,1 0,0 1,0-1,-1 0,1 0,0 1,-1-1,1 0,0 0,0 1,0-1,-1 0,1 1,0-1,0 0,0 1,0-1,0 0,0 1,0-1,-1 0,1 1,0-1,0 0,0 1,0-1,1 0,-1 1,0-1,0 0,0 1,0-1,0 0,0 1,1 0,15 4,38-7,-40 1,182-5,465-6,-406 17,391 4,-613-10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2.8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1 197,'502'-31,"-8"-37,45-5,-383 55,-108 11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3.3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26,'449'-13,"-22"0,-333 18,-61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8.0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251 105,'-3'53,"-2"-1,-16 68,6-40,-192 949,215-1153,39-348,26-156,-67 595,-2 8,1 1,0 0,2 0,15-34,-21 56,0 1,-1-1,1 1,0-1,0 1,0-1,0 1,0 0,0-1,1 1,-1 0,0 0,1 0,-1 0,1 0,-1 0,1 0,-1 1,1-1,0 1,-1-1,1 1,0-1,-1 1,1 0,0 0,-1 0,1 0,0 0,0 0,-1 0,1 1,0-1,-1 1,1-1,3 2,4 3,-1 0,1 0,-1 1,0 0,9 9,-4-3,385 326,-267-220,-4 6,131 166,-223-250,2-1,2-3,44 34,-69-59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01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0 639,'31'-18,"-2"0,49-41,-16 10,360-260,-381 283,-31 20,0 1,-1-2,0 1,0-2,0 1,-1-1,0 0,11-15,17-32,-17 28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8.7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1 277,'0'-1,"1"-1,-1 1,1 0,-1 0,1 0,0 0,-1 0,1 0,0 0,0 0,0 0,0 1,0-1,0 0,0 0,0 1,0-1,0 1,0-1,0 1,3-1,34-12,-24 9,174-53,251-43,-262 64,19-7,-165 39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9.2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0,'0'4,"5"2,0 4,9 4,2 9,6 4,4 3,2 8,1 2,3-1,-3-3,-3-4,-1-2,-5-3,-1-6,-5-6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39.7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1,'56'37,"-11"-5,38 14,2-5,2-3,2-4,1-3,1-5,1-4,1-4,1-3,0-5,1-4,137-9,-152-5,1-3,-2-4,0-3,-1-3,-1-4,-1-4,-1-2,83-49,-120 56,-11 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0.2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0,'1'17,"0"0,2-1,0 1,1-1,9 24,37 81,-32-80,269 562,-229-489,-49-92,-3-5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2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1,'-1'0,"0"1,0-1,0 0,0 1,0-1,0 1,0-1,1 1,-1-1,0 1,0 0,0 0,1-1,-1 1,0 0,1 0,-1 0,1 0,-1 0,1 0,-1-1,1 1,-1 0,1 0,0 1,0-1,0 0,-1 1,-3 38,4-33,-3 88,3 0,5 0,5 0,38 170,8-34,-50-210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2.6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0 204,'5'0,"5"0,5 0,9 0,13 0,22-4,22-2,23 1,19-8,11-6,7-4,-2-2,-13-1,-19-1,-14 5,-20 5,-17 7,-18 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3.3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1 350,'4'-2,"0"0,0 0,0-1,0 1,0-1,-1 0,1 0,-1 0,0-1,5-6,10-8,44-32,2 2,82-44,-116 75,1 2,1 1,0 1,1 2,0 1,1 2,55-7,-74 14,0 1,0 0,0 1,0 1,0 0,-1 1,1 1,-1 0,0 1,0 0,0 1,0 1,-1 0,0 1,-1 1,0 0,0 0,-1 1,0 0,-1 1,0 0,-1 1,0 0,13 24,-10-14,-1 1,0 0,-2 1,-1 0,-1 0,-1 1,-1 0,-1 0,-2 0,0 0,-2 1,0-1,-2 0,-5 27,-3-10,-1-1,-3-1,-1 0,-2-1,-1-1,-2 0,-2-2,-2 0,-1-2,-1-1,-2 0,-40 35,64-64,-1 1,-1-1,1 0,0 0,-1 0,0-1,-12 5,18-8,0 1,0-1,0 0,0 0,0 0,0 0,-1 0,1 0,0 0,0 1,0-1,0 0,0 0,0 0,0 0,-1 0,1 0,0 0,0 0,0 0,0 0,0 0,-1 0,1 0,0 0,0 0,0 0,0 0,0 0,-1 0,1 0,0 0,0 0,0 0,0 0,0 0,-1 0,1 0,0 0,0 0,0 0,0 0,0 0,0-1,-1 1,1 0,0 0,0 0,0 0,0 0,0 0,0 0,0-1,0 1,0 0,0 0,0 0,0 0,0 0,0-1,0 1,0 0,0 0,0 0,0 0,0 0,0-1,0 1,10-13,21-12,67-34,3 4,149-59,-167 79,129-58,-182 78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4.0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276 568,'19'836,"-15"-732,-3-104,-1 1,0-1,0 0,0 1,1-1,-1 0,0 1,0-1,0 0,0 1,0-1,0 1,0-1,0 0,0 1,0-1,0 0,0 1,0-1,0 1,0-1,0 0,-1 1,1-1,0 0,0 1,0-1,-1 0,1 1,0-1,0 0,-1 0,1 1,0-1,0 0,-1 0,1 1,0-1,-1 0,1 0,0 0,-1 0,1 0,0 1,-1-1,-12-18,-10-38,22 54,-54-148,7-2,-32-178,52 184,6-2,-1-150,22 279,2 0,0 0,1 0,2 0,5-21,-8 36,0-1,1 1,0-1,0 1,0 0,0 0,1-1,-1 2,1-1,0 0,1 0,-1 1,0 0,1 0,0 0,0 0,0 0,0 1,0 0,0 0,1 0,-1 0,1 1,-1-1,7 0,14 0,0 1,0 1,1 1,-1 1,0 1,0 1,-1 2,33 10,-15 0,0 1,-2 2,69 43,36 41,-4 7,174 175,-256-228,-2 3,50 70,-96-115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4.6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1 459,'4'-1,"1"0,-1-1,1 1,-1-1,0 0,8-6,3 0,669-265,-470 196,-141 51,51-19,-99 33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5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21,'144'-11,"-103"6,1 1,59 3,-83 2,0 1,0 1,0 0,-1 2,1-1,-1 2,23 11,-34-14,-1 0,1 1,-1-1,0 1,0 0,0 1,0-1,-1 1,0 0,0 0,0 1,-1-1,1 1,-1-1,-1 1,1 0,-1 0,0 0,0 1,-1-1,0 0,0 1,0 12,-2-1,0-1,-2 0,0 0,0 1,-2-2,0 1,-1-1,-13 25,-10 14,-40 54,27-45,29-45,9-15,1 0,0 1,-1-1,2 1,-1 0,0-1,1 1,0 0,0 1,1-1,-1 0,0 11,2-15,0 0,1-1,-1 1,1 0,-1-1,1 1,-1 0,1-1,0 1,-1-1,1 1,0-1,0 1,-1-1,1 1,0-1,0 0,-1 1,1-1,0 0,0 0,0 0,0 1,0-1,-1 0,1 0,0 0,0-1,0 1,0 0,0 0,-1 0,1-1,0 1,0 0,0-1,1 0,42-16,-33 12,11-3,1 1,0 1,0 0,0 2,1 1,0 1,-1 1,41 3,-55-1,0 0,0 0,0 1,0 0,0 1,0 0,-1 0,0 1,1 0,-1 1,-1 0,1 0,-1 0,0 1,0 0,0 1,-1-1,0 1,-1 1,1-1,-1 1,-1 0,1 0,-1 0,3 10,1 12,-2 1,0-1,-2 1,-1 34,2 3,-3-54,-1 0,-1 0,0-1,-1 1,-4 18,4-26,-1 0,0 1,-1-1,1 0,-1-1,0 1,-1 0,1-1,-1 0,0 0,-1 0,1 0,-7 5,-79 57,-175 101,172-113,-100 54,151-89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02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0 636,'18'-20,"-1"0,24-36,1-3,313-351,-347 402,0 1,1 0,0 0,0 1,1 0,-1 0,1 1,1 0,19-5,-27 9,1 0,-1 0,1 1,-1 0,1-1,-1 1,1 1,-1-1,1 0,-1 1,0 0,1 0,-1 0,1 0,-1 0,0 1,0-1,0 1,0 0,0 0,0 0,-1 1,1-1,0 1,-1-1,0 1,0 0,0 0,0-1,0 2,0-1,-1 0,0 0,2 5,2 8,-1-1,0 1,-1 0,-1-1,0 2,-1-1,-1 0,-3 30,-6 14,-16 61,9-48,-129 830,128-761,16-141,1-1,0 1,-1 0,1-1,0 1,0 0,-1 0,1 0,0-1,0 1,0 0,0 0,0 0,0-1,0 1,0 0,1 0,-1-1,0 1,0 0,1 0,-1-1,0 1,1 0,-1-1,1 1,-1 0,1-1,-1 1,1 0,-1-1,1 1,0-1,-1 0,1 1,0-1,-1 1,1-1,0 0,0 1,-1-1,1 0,0 0,0 0,-1 0,1 0,0 1,0-1,0-1,-1 1,1 0,0 0,0 0,0 0,-1 0,1-1,0 1,-1 0,1-1,0 1,0-1,-1 1,1-1,0 0,60-36,-47 26,53-28,1 2,93-36,-144 66,-1-1,0-1,0 0,-1-1,0-1,-1-1,0 0,-1 0,0-1,14-20,-2-3,-1-2,-1 0,17-43,-29 58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8.3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1 313,'31'91,"-7"-24,44 165,-11 3,-9 2,28 432,-75-656,3 59,-8 132,1-202,-1-9,-2-15,-153-948,96-7,62 954,1 9,-1 1,2-1,0 1,4-21,-5 32,1-1,0 1,0-1,0 1,0 0,0-1,0 1,0 0,1 0,-1 0,1 0,-1 0,1 0,0 0,0 1,0-1,0 1,0-1,0 1,0 0,1-1,-1 1,0 1,1-1,-1 0,1 0,-1 1,1 0,3-1,12 2,1 1,-1 1,0 0,-1 2,1 0,31 13,-43-15,112 44,191 110,97 96,-104-49,521 461,-785-627,43 54,-64-71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8.7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1084,'79'-71,"3"3,107-67,-116 85,249-169,260-189,-566 396,-1-1,0 0,0-1,-1-1,23-31,-25 26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49.7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1 532,'6'-1,"1"-1,-1 0,0 0,0-1,0 1,0-1,0-1,-1 1,1-1,6-6,15-9,105-52,2 5,164-55,-144 67,249-54,-293 87,0 5,1 4,135 4,-214 9,1 1,-1 2,0 0,36 12,-57-13,-1 0,0 1,0 0,-1 1,1 0,-1 0,0 1,0 0,-1 1,0 0,0 0,0 1,-1 0,0 0,11 19,-12-15,1 1,-2 0,0 0,0 1,-1-1,-1 1,-1 0,0 0,0 0,-1 1,-1-1,-3 23,0-16,-1-1,-2 0,0-1,0 1,-2-1,-1-1,-20 34,-4-6,-2-1,-1-2,-3-2,-1-2,-63 49,71-63,-1-1,-39 21,57-32,23-7,40-2,-28-4,38 6,-1 3,0 2,-1 3,0 2,96 42,-147-56,1 1,-2-1,1 1,0 0,0 0,-1 1,0 0,0-1,0 1,0 1,0-1,-1 0,0 1,0 0,4 8,-6-9,0 1,0 0,0-1,-1 1,0 0,0 0,0 0,0-1,-1 1,0 0,0 0,0-1,0 1,-1-1,0 1,0-1,0 0,-4 6,-28 41,-2-1,-2-2,-2-1,-49 43,66-67,19-19,1-1,-1 1,0-1,0 0,0 0,0-1,-1 1,1-1,-1 0,1 0,-7 2,-6-1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0.2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1 728,'20'-1,"1"-2,0 0,-1-1,0-2,0 0,24-11,-1 2,480-195,-12-29,-506 237,146-73,110-50,-210 104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0.7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1 468,'10'-2,"1"1,-1-1,1 0,14-7,6 0,30-6,370-100,-11-34,-331 108,-45 20,1 1,0 2,1 2,1 2,68-12,-94 23,-5-2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1.8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6,'0'-4,"0"3,0 5,0 12,8 19,12 26,3-3,9 37,13 32,15 24,15 24,8 14,-11-27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2.2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1 554,'4'0,"6"0,5 0,9-4,9-2,16-8,16-6,15-8,19-12,19-8,14-9,11-7,7-6,3-3,-11 1,-31 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2.9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1 250,'16'-15,"0"2,1 0,1 0,1 2,31-15,104-36,-135 55,195-60,-183 60,1 1,-1 1,1 2,64 1,-86 3,-1 0,1 1,-1 0,0 0,0 1,0 0,0 0,0 1,0 0,-1 1,0 0,0 0,0 1,11 11,-10-7,-1 0,0 1,0 0,-1 0,0 1,-1-1,-1 1,0 1,6 19,-4 1,-1-1,-2 1,-1 0,-1 0,-2 0,-1 1,-10 55,3-50,-3 0,0 0,-3-1,-1-1,-2 0,-1-1,-2-1,-31 41,0-9,-3-2,-119 108,74-92,99-81,0 0,0 0,0 0,-1 0,1 0,0 0,0 1,0-1,0 0,-1 0,1 0,0 0,0 0,0 0,0 0,-1 0,1 1,0-1,0 0,0 0,0 0,0 0,0 1,0-1,-1 0,1 0,0 0,0 0,0 1,0-1,0 0,0 0,0 0,0 1,0-1,0 0,0 0,0 0,0 1,0-1,0 0,0 0,0 0,1 1,-1-1,0 0,0 0,0 0,0 0,0 1,0-1,0 0,1 0,-1 0,0 0,0 0,0 0,0 1,1-1,-1 0,19 0,24-8,70-37,182-103,-38 17,-242 124,38-17,56-17,-76 31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3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0,'6'108,"5"0,35 154,-41-237,56 250,35 214,-91-425,-5-58,0-26,-1 8,-65-558,42 418,-14-49,-7-52,44 251,1-1,-1 1,1 0,0-1,0 1,0 0,0-1,0 1,1 0,-1-1,0 1,1 0,0-1,0 1,0 0,0 0,0 0,0 0,0 0,0 0,1 0,2-3,-1 4,0-1,0 1,0 0,0 1,0-1,0 0,0 1,0-1,0 1,0 0,0 0,0 0,0 1,1-1,-1 1,5 1,45 15,-1 1,-1 3,78 44,-39-12,-2 4,-3 3,-2 5,131 131,-194-175,-1 1,0 0,24 40,-34-45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4.1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1 521,'2'-4,"0"0,1 0,-1 0,1 0,0 0,0 1,0 0,1-1,-1 1,1 0,5-3,5-5,-4 1,230-205,-198 183,1 1,2 2,1 2,50-22,34-10,-103 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14.0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6249.41406"/>
      <inkml:brushProperty name="anchorY" value="-62268.90625"/>
      <inkml:brushProperty name="scaleFactor" value="0.5"/>
    </inkml:brush>
  </inkml:definitions>
  <inkml:trace contextRef="#ctx0" brushRef="#br0">1 1896,'0'0,"0"5,0 6,0 4,0 14,5 9,10 7,10 5,5 7,7 1,5-5,-1-2,3-11,-4-1,-3-11,1-8,-3-12,2-12,8-19,14-22,13-24,26-42,19-28,11-16,12-8,-4-2,-7 1,-12 8,-8 4,-11 7,-4 2,-6 9,-5 10,-9 3,-7 12,-7 16,-9 13,-10 17,-11 15,-11 21,-8 17,-7 16,-3 10,-7 12,-1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4.8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0 298,'5'0,"-1"-1,0 0,0 0,0-1,0 1,0-1,-1 0,1 0,0 0,3-3,14-7,138-63,287-94,-430 163,0 2,1 0,0 1,-1 0,21 1,-32 2,1 0,-1 1,0 0,0 0,0 0,0 0,0 1,0 0,0 0,-1 0,1 1,-1 0,1 0,-1 0,0 0,0 1,0-1,-1 1,1 0,-1 0,3 6,6 10,-1 1,-1 0,0 1,-2 0,-1 1,-1-1,-1 1,3 25,7 193,-15-220,2 117,-20 169,10-248,-2 0,-3 0,-2-1,-3-1,-35 77,46-111,13-13,-2-10,-1 0,1 0,-1 0,1 0,-1 0,1-1,-1 1,1-1,5-2,95-23,298-84,-368 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5.5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1 479,'85'-4,"-1"-3,1-4,118-32,1105-312,-1292 350,14-5,54-26,-71 28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5.9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1,'2'15,"1"0,1 0,0 0,1 0,0-1,1 0,1 0,0 0,17 22,6 16,286 485,-223-387,-67-109,-4-9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7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1 216,'3'44,"1"-1,3 0,17 63,2 11,29 220,35 178,-84-481,-18-77,8 29,-43-181,8-1,9-2,-7-368,37 546,-2-8,2 0,2 0,0 1,8-35,-10 60,1-1,-1 1,1-1,0 1,0-1,0 1,1 0,-1-1,0 1,1 0,0 0,-1 0,1 0,0 0,0 1,0-1,0 1,0-1,0 1,5-3,-3 3,0 0,1 0,-1 0,1 1,-1-1,0 1,1 0,-1 1,1-1,-1 1,6 1,10 3,-1 2,0 0,0 2,19 10,-38-18,102 61,-3 4,-3 5,97 93,113 137,86 73,-319-322,-49-36,-1 1,30 26,-39-27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7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0 567,'0'-4,"9"-6,19-10,23-6,28-6,30-11,23-7,18-4,2-4,-5 2,-14 2,-21 11,-21 8,-21 6,-20 8,-17 3,-14 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8:58.4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61,'0'8,"2"-1,-1 1,1-1,0 0,0 0,1 1,0-1,0-1,1 1,0 0,0-1,0 0,1 0,0 0,0-1,1 1,0-1,12 8,-1-1,0-1,1 0,0-1,1-1,34 11,-24-12,45 8,-64-14,0-1,0 0,0-1,0 0,0 0,0-1,0-1,15-3,-22 4,0-1,0 1,0-1,0 1,0-1,0 0,0 0,-1-1,1 1,-1-1,1 1,-1-1,0 0,0 1,0-1,0 0,-1-1,1 1,-1 0,0 0,0 0,0-1,0 1,-1-1,1 1,-1-1,0 1,0 0,0-1,-1 1,1-1,-2-4,-2-12,-1 0,0 0,-2 1,-11-23,12 26,-6-10,2-1,28 60,514 888,-501-869,-21-33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0.6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157 682,'10'558,"-9"376,-11-758,9-271,-23-172,8 121,3 0,-88-1360,100 1478,0 13,1 0,0 0,1 0,0 0,2 0,6-25,-8 38,-1 0,1 0,0 1,0-1,0 0,0 1,1-1,-1 0,0 1,1 0,-1-1,1 1,-1 0,1 0,0-1,-1 1,1 1,0-1,0 0,0 0,0 1,0-1,0 1,0-1,0 1,0 0,0 0,0 0,0 0,0 0,0 0,2 1,6 2,0-1,0 1,0 1,-1-1,13 8,54 34,-3 3,119 102,-114-87,97 78,740 548,-835-644,-55-35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1.0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1333,'8'-13,"0"0,1 1,0 0,19-19,2-2,70-77,4 5,217-171,271-136,-449 314,-47 31,111-59,-175 111,-7 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1.9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1 202,'1'43,"2"-1,2 1,2-1,1 0,24 66,-22-79,2 0,1 0,2-1,0-1,2 0,1-1,1-1,38 39,-53-60,1 1,0-1,0 0,1 0,-1-1,1 0,0 0,0 0,0 0,0-1,0 0,14 2,-17-4,0 0,0 0,0 0,0-1,0 1,0-1,0 0,0 0,0 0,0 0,-1 0,1-1,0 1,-1-1,1 0,-1 0,1 0,-1 0,0 0,0 0,0-1,0 1,0-1,0 1,-1-1,1 0,-1 1,0-1,1-4,7-17,-1-2,-1 1,-1-1,-2 0,2-36,-4-137,-3 123,1 30,-1 1,-2 0,-3 0,-1 1,-14-50,14 79,5 21,8 28,5-8,2 0,0 0,28 39,63 70,-58-77,551 659,-546-662,3-1,79 60,-117-103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2.3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0 637,'4'0,"6"-4,10-2,14-4,18-9,23-5,31-11,29-9,20-5,19-8,10-1,3-1,-5-2,-15 4,-16 4,-24 11,-26 8,-29 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05:14.8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9803.57813"/>
      <inkml:brushProperty name="anchorY" value="-61720.14844"/>
      <inkml:brushProperty name="scaleFactor" value="0.5"/>
    </inkml:brush>
  </inkml:definitions>
  <inkml:trace contextRef="#ctx0" brushRef="#br0">0 3144,'0'0,"4"0,12 0,5 0,9 0,7 0,6-5,9-5,13-6,12-3,15-4,12-6,0-7,2-1,-7 2,-5-4,-12 3,-5-8,-4-7,4-14,-5-6,0-20,11-28,15-27,6-17,9-17,1-12,4-11,3-5,-4 8,-2 2,-6 10,-2 12,-4 24,-11 18,-22 30,-16 27,-19 22,-14 26,-11 16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2.9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6 357,'-1'0,"1"0,0 0,-1 0,1 0,0 1,-1-1,1 0,0 0,0 1,-1-1,1 0,0 1,0-1,0 0,-1 1,1-1,0 0,0 1,0-1,0 0,0 1,0-1,-1 0,1 1,0-1,0 1,0-1,0 0,1 1,-1-1,0 1,0-1,0 1,13 1,21-8,50-25,104-55,3-3,-108 60,109-24,-145 41,-37 9,0 0,0-1,0-1,-1 1,0-2,0 1,0-1,9-8,-3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4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32 552,'1'-106,"2"26,-4 1,-4-1,-17-94,15 144,6 27,2 7,20 46,183 259,-159-246,13 20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4.8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1023,'4'0,"6"-4,10-11,14-10,19-10,21-12,24-11,29-8,37-10,23-9,20-12,8-2,-7 3,-13 5,-18 14,-31 15,-31 11,-36 12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5.6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1 633,'1'-5,"-1"1,1-1,0 1,1-1,-1 1,1-1,0 1,0 0,0 0,1 0,0 0,-1 0,1 0,5-4,58-51,-38 36,54-47,4 4,2 4,3 4,2 4,114-48,-175 89,2 0,0 2,0 2,1 1,0 1,40-1,-59 6,0 2,0 0,-1 1,1 1,0 0,-1 1,0 1,0 0,0 1,0 1,-1 0,1 1,-2 1,1 0,-1 0,15 14,-7-1,-1 2,0 0,-2 1,-1 1,-1 1,-1 0,-1 1,-2 1,11 31,-5-3,-3 1,-2 1,10 101,-20-132,-2-1,-1 1,0-1,-2 1,-2-1,0 0,-1 0,-2 0,0-1,-2 0,-1 0,-1-1,-1-1,-1 0,-1 0,-1-1,-1-1,0 0,-31 27,-154 114,506-349,-118 77,460-253,-622 352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6.6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0 470,'7'-1,"0"-1,0 1,-1-1,1 0,0-1,-1 1,9-6,20-7,39-13,-1-3,107-62,-58 27,284-135,-381 187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7.9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207 509,'-49'1060,"46"-1241,-11-22,-48-244,28 243,-9-239,43 436,-1-2,1-1,0 0,1 1,0-1,2-11,-2 20,-1 0,0 1,0-1,1 0,-1 0,0 1,1-1,-1 0,1 1,-1-1,1 0,-1 1,1-1,-1 1,1-1,0 1,-1-1,1 1,0-1,-1 1,1 0,0-1,0 1,-1 0,1-1,1 1,1 0,-1 1,0 0,0-1,0 1,0 0,1 0,-1 0,0 0,-1 0,1 0,0 1,0-1,0 1,2 2,78 73,4-4,3-4,152 90,-113-95,2-6,3-6,222 57,-289-88,-47-14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8.3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1089,'9'-8,"6"-4,10-7,18-10,14-8,23-15,37-20,23-15,15-10,5-5,3-3,-15 0,-15 5,-26 15,-22 13,-22 19,-17 19,-17 15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09.2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1 128,'8'-1,"0"0,0-1,0 1,0-1,15-6,8-3,64-13,130-31,-180 47,1 1,90 0,-129 7,0 0,0 0,0 1,0 0,0 1,0 0,0 0,0 0,-1 1,1 0,-1 0,12 8,-14-7,0-1,0 2,0-1,-1 0,0 1,0 0,0-1,0 1,-1 0,0 1,0-1,0 0,-1 1,0-1,0 0,0 1,0 6,2 31,-1 0,-2 1,-2-1,-2 0,-2 0,-1 0,-3-1,-1 0,-2 0,-37 76,44-107,-1-1,0 0,-1 0,0 0,0-1,-11 9,24-22,0 0,1 1,-1 0,1 0,-1 0,1 1,0 0,0 0,1 0,7 0,70-6,-68 7,9-1,-1 2,0 1,1 1,-1 1,0 1,0 1,0 1,-1 1,27 12,-38-14,1 2,-1 0,0 0,-1 1,0 1,0 0,0 0,-2 1,1 0,-1 1,0 0,-1 1,-1-1,0 1,0 1,-1-1,7 22,-5-3,-1 1,-1 0,-2 0,0 38,-8 130,2-160,-3 1,0-1,-23 78,22-100,-1-1,0 0,-1 0,-1-1,0 1,-1-2,-1 0,-1 0,0-1,-26 24,-20 5,-1-2,-2-3,-68 30,60-33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19.8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0 348,'11'160,"-2"-56,-2 3,33 415,-38-503,0 0,11 37,-13-56,0 1,0-1,0 0,0 0,0 1,0-1,0 0,0 1,0-1,0 0,0 0,0 1,0-1,0 0,0 0,0 1,0-1,1 0,-1 0,0 1,0-1,0 0,0 0,1 0,-1 1,0-1,0 0,0 0,1 0,-1 0,0 1,0-1,0 0,1 0,-1 0,0 0,0 0,1 0,-1 0,0 0,1 0,-1 0,0 0,0 0,1 0,-1 0,0 0,0 0,1 0,4-16,-1-28,-7-104,-34-228,4 70,28 223,9-140,-4 216,1-9,1 0,0 0,2 1,5-19,-9 31,1 1,-1 0,1 0,0 0,0 0,0 0,0 0,0 0,1 0,-1 0,0 0,1 1,0-1,-1 0,1 1,0 0,0-1,-1 1,1 0,0 0,0 0,1 0,-1 0,0 0,0 1,0-1,0 1,1 0,-1-1,0 1,0 0,1 0,-1 0,0 1,0-1,1 1,-1-1,2 2,22 9,-2 1,1 2,-2 1,0 0,-1 2,23 21,27 20,370 248,-211-179,-216-119,10 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0.3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1 936,'4'-3,"1"-1,0 1,0 0,0 0,0 1,9-3,16-9,115-66,103-65,427-359,-634 468,5-2,65-44,-95 73,-2 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54.778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0 1,'0'0,"0"4,0 7,11 5,5 15,10 19,10 13,12 15,16 11,9 19,6 12,-3 2,-3-1,-1-8,-16-14,-9-20,-10-13,-11-15,-10-10,-2-13,1-6,-4-3,2 1,-2 0,3 2,-3 1,-7-3,-8-5,-8 0,-12 1,-4-2,-3 2,-6 1,-5-1,2 6,-4-3,9-3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0.7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1,'0'4,"9"6,2 5,9 9,8 9,14 16,7 8,8 7,3 10,9 1,1 5,1-3,-7-6,-10-6,-5-10,-12-10,-8-9,-8-10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1.0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1 781,'33'-1,"0"-2,0-1,60-16,95-41,-149 48,225-81,298-98,478-129,-784 256,-232 59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1.4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1,'1'37,"0"0,3-1,1 1,1-1,3 0,0 0,3-1,0 0,3-1,1-1,1 0,1-1,2-1,2-1,29 33,15 10,2-4,3-3,4-2,86 56,-104-90,-37-23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2.1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0 416,'30'32,"49"70,-39-47,224 320,-76-105,-168-244,-13-18,-1-1,1 1,-2 0,1 1,-1-1,-1 1,1 0,-1 0,-1 1,4 13,-7-23,0 0,0 1,0-1,0 1,0-1,0 0,0 1,0-1,0 0,0 1,0-1,0 1,0-1,-1 0,1 1,0-1,0 0,0 1,0-1,-1 0,1 0,0 1,0-1,-1 0,1 1,0-1,0 0,-1 0,1 0,0 1,-1-1,1 0,0 0,-1 0,1 0,0 1,-1-1,1 0,-1 0,-18-6,-17-19,13 2,1 0,1-2,-29-43,-46-91,37 43,5-2,5-2,6-3,5-1,-32-184,66 287,1 13,1 0,0 0,1 0,0 0,0 0,1 0,0 0,0 0,1 0,0 0,0 0,5-13,-5 20,0-1,0 1,1-1,-1 1,0 0,1 0,-1 0,1-1,0 2,-1-1,1 0,0 0,-1 0,1 1,0-1,0 1,0-1,0 1,0 0,0 0,-1 0,1 0,0 0,0 0,0 0,0 1,0-1,0 1,1 0,61 23,-56-21,362 179,-1 1,210 45,-540-216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2.6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1294,'88'-108,"28"-15,5 5,6 6,243-166,-355 268,417-301,-405 291,0 1,1 1,38-17,35-22,-80 44,0 2,0 0,2 2,-1 0,44-10,-13 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3.5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0 648,'4'-10,"1"0,1 0,-1 0,1 1,1 0,0 1,11-12,0 0,88-102,5 5,133-107,-229 212,-1 0,2 2,-1 0,25-12,-34 20,0-1,0 1,0 1,0-1,0 1,0 0,0 1,0-1,1 1,-1 0,0 1,0-1,0 1,0 1,0-1,11 5,5 4,-1 1,1 2,-2 0,1 1,34 32,85 98,-84-82,-30-34,96 108,-106-116,-1 0,-1 1,-1 1,-1 0,9 26,-18-41,0 0,-1 1,0-1,-1 1,0 0,0-1,-1 1,1 0,-2 0,1-1,-1 1,0 0,-1-1,0 1,0-1,0 0,-1 1,0-1,-1 0,-6 10,-2 7,1 1,1 1,1 0,2 0,-9 52,10-30,3 1,3 69,0-113,0 0,0-1,1 1,0 0,0-1,0 1,1-1,-1 1,1-1,0 0,0 1,4 3,-5-6,1 0,0-1,0 1,0-1,0 1,0-1,0 0,0 1,0-1,0 0,1-1,-1 1,0 0,1-1,-1 1,1-1,-1 0,0 0,1 0,-1 0,1 0,-1 0,1-1,-1 1,3-2,34-10,0-2,-1-1,0-3,66-41,-12 7,-13 6,-52 27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3.9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0 727,'1'-3,"0"0,0 0,0 0,1 1,-1-1,0 0,1 1,0-1,0 1,0-1,0 1,0 0,0 0,0 0,4-2,40-28,-46 31,209-121,56-36,262-198,-506 341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4.4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1,'2'12,"1"0,-1-1,2 1,0 0,0-1,1 0,0 0,1-1,10 15,1 5,-6-11,1-1,0 0,2-1,0 0,0-1,2-1,0-1,0 0,20 12,-15-9,0 2,21 24,-18-18,2 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5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1 230,'9'0,"1"1,-1 1,1 0,-1 0,0 1,0 0,0 1,0 0,0 0,-1 1,10 7,13 11,41 38,-59-49,60 60,116 142,42 101,-171-230,-30-46,-20-27,0 0,-1 0,0 2,-1-1,0 1,-1 0,0 0,6 25,-12-39,-1 1,0 0,1-1,-1 1,0 0,0-1,0 1,0 0,1-1,-1 1,0 0,0-1,0 1,0 0,-1-1,1 1,0 0,0-1,0 1,0 0,-1-1,1 1,0 0,-1-1,1 1,0-1,-1 1,1-1,-1 1,1-1,-1 1,1-1,-1 1,1-1,-1 0,0 1,1-1,-1 0,1 1,-1-1,0 0,1 0,-1 0,0 1,1-1,-1 0,0 0,1 0,-1 0,0 0,0 0,1-1,-1 1,0 0,1 0,-1 0,1-1,-1 1,0 0,1 0,-1-1,1 1,-2-1,-37-25,3-12,3-1,1-2,1 0,-24-47,32 50,-44-73,5-3,6-3,-55-161,106 264,1 1,1-1,0 0,1 1,1-1,0 0,1 0,0 0,1 0,3-17,-2 24,-1 0,1 1,1-1,-1 0,1 1,0-1,1 1,-1 0,1 0,1 1,-1-1,1 1,0 0,0 0,0 0,1 1,0-1,0 2,0-1,0 0,13-4,8 0,0 1,1 1,0 1,-1 1,57 1,140 18,-210-13,120 15,0 7,-2 6,-1 5,-2 6,225 105,-353-146,16 8,0 0,-1 1,-1 1,25 19,-25-14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5.9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1282,'1'-5,"-1"1,1-1,0 1,0 0,1-1,-1 1,1 0,0 0,0 0,0 0,1 0,-1 0,1 1,0-1,0 1,4-3,10-9,0 1,21-14,-6 6,191-150,231-172,26 34,-359 241,235-136,-305 174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54.1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1 381,'24'2,"0"1,0 2,0 0,-1 1,1 1,36 18,-39-15,0-2,1 0,0-1,0-1,0-2,0 0,44 2,-61-7,0 0,0 0,-1-1,1 1,-1-1,1 0,-1-1,0 1,0-1,0 0,0 1,6-8,46-49,-40 40,252-307,-244 297,-4 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55.38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1821.36096"/>
      <inkml:brushProperty name="anchorY" value="-2872.27075"/>
      <inkml:brushProperty name="scaleFactor" value="0.5"/>
    </inkml:brush>
  </inkml:definitions>
  <inkml:trace contextRef="#ctx0" brushRef="#br0">0 618,'0'0,"9"0,9-5,3 0,9-6,7-9,22 0,11-7,13-2,15-7,28-10,10-4,2 1,-5-1,-6-1,-13 6,-22 9,-16 6,-17 3,-8 8,-11 7,-11-1,-5-2,-3 3,-6 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6.5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0 441,'8'-1,"1"-1,-1 0,0 0,0-1,0 1,0-2,0 1,-1-1,13-9,6-2,98-51,215-109,-255 137,2 3,97-25,-167 56,0 0,0 1,1 1,-1 0,27 1,-38 1,-1 1,1-1,-1 1,1 0,-1 0,0 0,1 1,-1 0,0-1,0 1,0 1,0-1,0 1,-1-1,1 1,-1 0,1 1,-1-1,0 0,0 1,-1 0,1-1,-1 1,3 7,1 4,-2 1,0 0,-1 0,0 1,-1-1,-1 0,-1 1,-2 24,-3 9,-19 75,0-36,-4-1,-3-1,-5-2,-77 135,88-179,-41 48,56-77,10-12,-1 0,1 1,0-1,-1 0,1 1,0-1,-1 0,1 1,0-1,0 0,-1 1,1-1,0 0,0 1,-1-1,1 1,0-1,0 1,0-1,0 0,0 1,0-1,0 1,0-1,0 1,0-1,0 1,0-1,0 1,0-1,1 1,13-3,33-20,-37 17,1 0,0 0,1 1,-1 0,1 1,0 0,17-1,-26 3,-1 1,1 0,0 0,0 1,0-1,0 1,0-1,0 1,0 0,0 0,0 0,-1 0,1 1,0-1,-1 1,1-1,-1 1,0 0,0 0,1 0,-1 0,0 1,-1-1,1 0,0 1,-1-1,1 1,-1 0,0 0,2 4,-1 4,1 0,-2 0,1 0,-1 0,-1 0,0 1,-1-1,0 0,-1 0,0 0,0 0,-8 19,-3 2,-1-1,-32 54,29-56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7.0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0 684,'1'-2,"-1"0,1 0,0 0,-1 0,1 0,0 0,0 0,0 0,1 0,-1 0,0 0,1 0,-1 1,1-1,0 1,3-3,36-24,-30 21,220-139,338-238,-553 372,-1-1,21-24,-18 14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7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0,'0'4,"0"6,4 2,6 6,5 9,5 5,3 5,6 4,2 1,1 0,-2 3,0-7,-7-5,-6-9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8.2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80 585,'27'30,"-1"1,37 57,-6-6,18 13,-12-19,-5 3,-2 2,46 94,-94-159,-2-1,0 2,6 27,-11-39,0 0,-1-1,1 1,-1 0,0-1,-1 1,1 0,-2 6,1-9,1-1,-1 1,0-1,1 1,-1 0,0-1,0 0,0 1,0-1,0 0,-1 1,1-1,0 0,-1 0,1 0,0 0,-1 0,1 0,-1 0,0-1,1 1,-4 0,2 0,0-1,0 0,-1 0,1 0,0 0,-1-1,1 1,0-1,0 0,0 0,-1 0,1 0,0-1,-5-2,-42-31,43 30,-32-27,2-2,1-1,2-2,1-1,3-1,0-2,3-2,-39-80,35 54,2-3,4 0,3-2,3 0,-10-84,24 115,1 0,2 0,6-75,-2 102,0 0,1 0,0 1,2-1,-1 1,2 0,0 1,1-1,0 1,1 0,1 1,0 0,15-16,-20 25,1 1,0 0,-1 0,1 0,0 1,0-1,0 1,1 1,-1-1,0 1,1 0,-1 0,1 0,-1 1,1 0,-1 0,1 0,-1 1,1-1,-1 1,1 1,-1-1,0 1,6 2,18 8,-1 0,-1 2,30 20,-32-19,311 197,75 43,-402-250,1 0,-1 2,1-1,8 10,-4-1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9.0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0 573,'5'-4,"5"-2,5-4,5-4,3-5,14-7,15-3,10-10,17-11,7-2,7-4,-1-1,-6 4,-10 8,-13 6,-9 6,-10 9,-12 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29.9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1 255,'0'26,"2"-1,0 1,2-1,1 0,1 0,1 0,1-1,1 0,1-1,16 28,-17-37,-1-1,2 0,0 0,0-1,1-1,1 0,0 0,0-1,1 0,0-1,1-1,0 0,0-1,1 0,0-1,0-1,20 4,-17-5,0-1,1-1,0-1,-1 0,1-2,0 0,-1-1,1 0,-1-2,0 0,26-10,-31 8,0 0,0-1,-1 0,0-1,0-1,-1 1,0-2,-1 0,0 0,0-1,-1 0,0 0,-1-1,-1 0,9-18,-8 10,0-1,-2 1,0-1,-1-1,-1 1,-1-1,-1 1,-1-1,-1 0,-4-26,0 9,-3 0,-1 0,-2 1,-25-63,17 71,18 31,0-1,0 0,0 1,0-1,0 1,0-1,0 0,0 1,0-1,0 1,-1-1,1 0,0 1,0-1,0 0,-1 1,1-1,0 0,0 1,-1-1,1 0,0 0,-1 1,1-1,0 0,-1 0,1 0,0 1,-1-1,1 0,-1 0,1 0,0 0,-1 0,1 0,-1 0,1 0,0 0,-1 0,1 0,-1 0,1 0,0 0,-1 0,1 0,0 0,-1-1,1 1,-1 0,1 0,0 0,-1-1,1 1,0 0,0-1,-1 1,1 0,0 0,0-1,-1 1,1 0,0-1,0 1,-1-1,1 6,0 1,1 0,-1-1,1 1,0-1,0 1,1-1,0 1,0-1,0 0,4 7,36 55,-40-63,345 433,-260-335,246 256,-318-344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30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1 978,'1'-4,"1"0,-1 0,1 1,0-1,0 1,0-1,1 1,-1 0,1 0,-1 0,1 0,0 0,1 1,3-3,4-5,99-84,133-88,-27 22,15-33,65-50,-248 209,-35 24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30.9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0 677,'4'-5,"11"-5,10-9,14-7,18-7,12-10,19-11,21-10,5 3,4-2,8 2,-9 7,-16 8,-13 3,-16 10,-16 5,-14 8,-14 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32.1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1,'5'1,"0"1,0 0,-1 1,1-1,-1 1,1 0,-1 0,0 0,0 0,0 1,-1 0,1 0,-1 0,0 0,3 5,4 4,145 196,-71-89,446 648,-389-575,-126-174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39.5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105 254,'15'63,"59"653,-61-486,-18-330,-27-152,-41-97,59 285,-10-35,4 20,-17-151,36 224,1 1,0-1,0 0,0 0,1 0,0 1,0-1,0 0,3-5,-3 9,0 0,0 0,0 0,1 1,-1-1,1 0,-1 1,1 0,-1-1,1 1,0 0,0 0,0 0,-1 0,1 0,0 0,0 0,0 1,1-1,-1 1,0-1,0 1,0 0,0 0,0 0,0 0,4 1,23 3,0 2,0 1,-1 1,0 2,0 0,41 24,21 5,125 41,45 19,264 116,-484-195,-30-11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56.14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4697.15186"/>
      <inkml:brushProperty name="anchorY" value="-3524.67603"/>
      <inkml:brushProperty name="scaleFactor" value="0.5"/>
    </inkml:brush>
  </inkml:definitions>
  <inkml:trace contextRef="#ctx0" brushRef="#br0">0 975,'0'0,"5"0,6-5,0-6,3-4,5-6,2-2,2-3,8-6,0-1,7-10,4 1,4-4,8-2,3-2,0-2,1 6,-2-2,-1 1,0 4,-2 9,-1 5,-10 3,0 8,-6 5,-3 0,-3-2,-3-2,0 2,-1-2,-1 3,-5-2,1 3,-1 3,2-1,0-4,3 3,-5-3,0 2,1-2,-5 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0.2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1149,'20'-33,"1"1,2 1,1 1,46-45,-40 43,112-122,162-170,25 26,-283 261,-19 14,1 1,48-28,-75 49,1 0,-1 0,1 1,-1-1,1 0,-1 0,1 1,0-1,-1 1,1 0,0-1,-1 1,1 0,0 0,-1 0,1 0,0 0,0 1,-1-1,4 1,4 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1.8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0 637,'0'-5,"4"-9,11-7,6-4,4-6,11-7,8-10,8-4,10-7,2-2,-2 5,3 4,-11 6,-6 2,-6 10,-11 5,-11 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2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1177,'424'-359,"-278"244,481-351,-318 247,-287 201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4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483 35,'0'-1,"0"-1,0 1,0 0,0-1,0 1,-1 0,1-1,0 1,0 0,-1 0,1 0,-1-1,1 1,-1 0,0 0,1 0,-1 0,0 0,0 0,0 0,0 0,0 0,0 0,0 0,0 1,0-1,0 0,0 1,0-1,-1 1,1-1,0 1,0 0,-1-1,1 1,0 0,-1 0,1 0,0 0,-1 0,1 0,0 0,0 1,-1-1,1 0,0 1,0-1,-1 1,-1 0,-9 4,-1 0,1 0,-19 13,27-16,-296 165,295-163,0-1,0 1,1 0,-1 0,1 0,0 0,1 1,-1 0,1 0,0 0,0 0,0 0,1 0,-1 1,1-1,1 1,-1 0,1 0,0 0,0-1,1 1,0 0,0 6,2 14,2-1,0 0,2-1,9 29,-8-28,52 159,118 251,120 161,-251-507,95 153,5 9,-122-184,-20-54,0 0,0-1,2 0,6 14,-10-24,-1-1,0 1,0-1,1 1,-1-1,1 0,-1 0,1 0,-1 0,1 0,0 0,-1 0,1 0,0 0,0-1,0 1,0-1,0 1,0-1,-1 0,1 0,0 0,0 0,0 0,0 0,0-1,3 0,5-2,1 0,0-1,18-9,-9 4,448-204,-46 20,-365 170,-17 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5.4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1,'4'0,"6"4,1 6,3 1,0 3,0 3,4 4,-3 2,2 5,1 3,-2 0,1-5,-3-2,0-7,-1 0,-4-5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5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 0,'12'262,"-1"-41,-46 1206,22-1232,11-165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6.5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1,'-1'97,"4"1,5 0,3-1,29 109,-21-135,33 77,-42-124,1 0,1-1,2 0,0-1,1 0,31 32,-44-51,0-1,1 0,-1 0,1 0,-1 0,1-1,0 1,0-1,0 1,0-1,0 0,0 0,0 0,0-1,0 1,0-1,0 0,0 0,1 0,-1 0,0 0,0-1,3 0,-4 0,0 0,0 0,0 0,-1 0,1 0,0 0,-1-1,1 1,-1 0,0-1,1 0,-1 1,0-1,0 0,0 1,0-1,0 0,0 0,-1 0,1 0,-1 0,1 0,-1 0,0 0,1 0,-1 0,0 0,0 0,-1 0,1 0,0 0,-1 0,1 0,-1 0,-1-3,0 0,0 1,0 0,0 0,-1 0,1 1,-1-1,0 0,0 1,0 0,0 0,-1 0,0 0,1 0,-1 1,0 0,0-1,0 1,-1 1,1-1,-9-1,-9-3,-1 1,-43-4,43 7,-9-3,5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7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0 524,'1'-20,"0"0,1 0,1 1,1-1,0 1,2-1,0 2,1-1,1 1,1 0,17-27,-10 20,2 0,0 2,1 0,1 1,1 1,1 1,26-18,-36 29,1 1,-1 0,1 1,1 1,-1 0,1 0,0 1,1 1,-1 1,1 0,-1 1,1 0,0 1,0 1,29 2,-37 0,0 0,0 0,-1 0,1 1,-1 0,0 0,1 1,-1 0,-1 0,1 0,-1 0,0 1,0 0,0 0,0 1,-1-1,0 1,0 0,-1 0,0 0,0 1,0-1,3 14,1 3,-2 2,0-1,-2 1,0-1,-2 38,-2-25,-3 0,-1 0,-1 0,-2-1,-2 1,-17 43,4-27,-2 0,-2-2,-45 65,48-93,9-11,20-20,1 0,0 1,0 0,0 1,1-1,0 1,1 0,-1 1,16-9,12-9,292-205,13-9,-322 224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7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0 784,'5'0,"9"-4,12-6,17-10,20-14,19-9,23-16,5-10,10-6,2-3,-3 3,-9 6,-14 10,-20 7,-14 7,-17 8,-17 6,-12 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8.4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247 1,'-39'88,"5"2,4 1,-21 106,40-154,-58 289,63-287,2 0,2 0,2 0,1 0,12 66,-11-100,0 0,1 0,1 0,-1-1,1 1,1-1,0 0,1 0,0-1,0 1,1-1,15 15,-16-19,1 0,-1 0,1-1,1 0,-1 0,0-1,1 0,0 0,0-1,-1 0,1 0,1-1,-1 0,0 0,0-1,0 0,0-1,10-1,-12 1,-1 1,0-1,0 0,1-1,-1 0,0 1,0-2,0 1,-1 0,1-1,0 0,-1 0,0 0,0-1,0 0,0 1,0-1,-1-1,0 1,4-6,-5 6,0 0,-1-1,0 1,0 0,0-1,0 1,-1 0,1-1,-1 1,-1-1,1 1,0-1,-1 1,0-1,0 1,0 0,-1 0,1-1,-1 1,0 0,0 0,-1 1,1-1,-1 0,-3-3,1 1,0 1,0 0,-1 0,0 0,0 1,0 0,0 0,-1 0,-9-3,-8-2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57.11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7250.90674"/>
      <inkml:brushProperty name="anchorY" value="-3819.8252"/>
      <inkml:brushProperty name="scaleFactor" value="0.5"/>
    </inkml:brush>
  </inkml:definitions>
  <inkml:trace contextRef="#ctx0" brushRef="#br0">0 1,'0'0,"5"0,6 5,5 6,9 10,10 5,1 8,6 7,8 10,4 9,7 3,-4 0,-6-7,-2-8,-12-7,-5-12,-15-10,-13-8,-12-11,-9-5,-6-11,-9-6,-2-10,-5-7,1-1,1-4,8-3,3 3,8 4,0-1,5-1,4 2,9 8,8 9,7 8,6 6,8 6,8 3,6 1,0 6,3 5,2 5,12 10,-4 3,1 1,-1 0,-7 0,-6-2,-6-1,-5-6,-9-1,-7 0,-1 1,-5 1,2-5,-3-3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9.3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0 588,'1'-4,"-1"0,1 0,0 0,0 0,1 0,-1 0,1 0,-1 0,1 1,0-1,5-5,34-39,-19 23,191-205,-171 190,2 3,2 2,71-43,-50 45,-63 31,0 1,0-1,0 1,-1 0,1 0,0 1,0-1,0 1,0 0,0 0,0 0,0 0,0 1,0 0,7 2,-9-2,0 1,0-1,0 1,0 0,0 0,0 0,0 0,-1 0,1 1,-1-1,0 0,0 1,0-1,0 1,0-1,1 6,7 48,-8-43,8 59,-4 0,-4 1,-8 86,4-124,-3 1,0-1,-3 0,-1 0,-1-1,-2 0,-1-1,-27 45,21-54,18-23,6-4,1-2,26-21,1 1,2 2,0 1,1 2,1 1,67-24,-80 34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49.7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0 642,'5'-4,"5"-6,9-5,7-5,11-7,8-8,17-11,16-10,7-4,11-1,-3 2,-8 2,-11 7,-8 7,-12 7,-11 10,-8 4,-10 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0.4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 0,'-1'5,"0"0,0 0,0 0,0-1,-1 1,0-1,0 1,-3 4,-5 15,-10 44,4 1,3 0,3 1,-3 128,13-170,0 0,2 0,0-1,2 1,1-1,2 0,18 50,-19-63,0-1,2-1,-1 1,1-1,1 0,0-1,1 0,0 0,1-1,0-1,1 0,0 0,0-1,0 0,1-1,25 9,9-1,1-2,0-3,1-1,0-3,89 1,-129-7,-1 0,1-1,-1 0,1-1,-1 0,1 0,-1 0,0-1,0-1,12-6,-17 8,0 0,0 1,-1-1,1 0,-1-1,0 1,0 0,0-1,0 1,0-1,0 1,-1-1,1 0,-1 0,0 0,1 0,-1 0,-1 0,1 0,0 0,-1 0,0 0,0-1,0 1,0 0,0 0,0 0,-1 0,0-1,1 1,-3-5,0 4,1 0,0 0,-1 0,1 0,-1 0,0 1,-1 0,1-1,-1 1,1 0,-1 1,0-1,0 1,0 0,0 0,-7-3,-10-3,-1 1,-24-4,25 6,-13-3,0 2,-57-4,68 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0.9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1,'0'4,"4"1,6 5,6 8,4 6,3 8,6 10,2 8,-3-6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1.4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1 515,'0'-3,"1"1,0 0,-1-1,1 1,0 0,0 0,1-1,-1 1,0 0,1 0,-1 0,1 0,-1 1,4-4,33-26,-28 24,133-103,258-148,-281 196,-105 51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2.0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1,'-1'4,"0"1,0 0,0-1,-1 1,1-1,-1 1,0-1,-1 0,-2 4,-6 14,-18 43,2 0,4 2,2 1,-17 105,37-165,-15 156,15-141,1-1,1 1,1 0,1 0,6 24,-5-38,-1 0,1-1,0 1,1-1,0 0,0 0,1 0,0-1,0 0,1 0,0-1,0 0,0 0,1 0,0-1,9 4,-5-2,1-1,0 0,1-1,-1-1,1 0,0-1,0-1,0 0,29 0,-41-2,0 0,1 0,-1 0,0-1,1 1,-1-1,0 0,1 0,-1 0,0 0,0 0,0 0,0 0,0-1,0 1,0-1,-1 0,1 1,0-1,-1 0,1 0,-1 0,0 0,0 0,0 0,0 0,0-1,0 1,0 0,-1-1,1 1,-1 0,0-1,0 1,0 0,0-1,0 1,0-1,-1-2,0-3,0 0,0 0,-1 0,0 1,0-1,-1 1,0-1,0 1,-1 0,0 0,-5-6,1 4,0 1,0 0,0 1,-16-10,8 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3.0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1 399,'0'-6,"1"0,0 0,0 0,1 0,-1 0,2 0,-1 0,0 1,1-1,0 1,1-1,5-7,8-7,32-31,-23 26,21-25,-22 21,2 2,0 0,2 2,33-22,-60 45,1 0,0 1,-1-1,1 1,0 0,0 0,0 0,0 0,0 0,0 1,0-1,0 1,0 0,0 0,0 0,0 0,0 0,0 1,0 0,0-1,0 1,0 0,0 0,0 1,-1-1,1 0,0 1,-1 0,1 0,-1 0,0 0,1 0,-1 0,3 4,5 9,0 0,0 0,-2 0,13 33,-12-29,462 1235,-88 30,-323-1031,-4-17,-35-172,10 38,-29-94,0 1,-1 0,0-1,-1 1,0 0,0-1,-1 1,0 0,-2 10,0-11,0-1,0 0,-1 0,0 0,0-1,-1 1,1-1,-12 11,-52 43,30-29,-33 34,-78 91,101-98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3.5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1,'33'34,"-2"3,-2 0,-1 2,-2 1,-2 1,-1 1,-3 1,22 64,-35-86,-2 0,0 1,-1-1,-1 1,-1 0,-1 23,-2-30,0 0,-1 0,-1-1,-1 1,0-1,0 0,-1 0,-1-1,-13 22,5-11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4.2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 1,'0'8,"0"8,0 5,0 7,0 8,0 2,0 3,0 3,0 7,0 8,0 2,0-1,0-2,0-2,-5-2,0-1,-1-7,2-10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5:39:55.0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192 1,'0'88,"-8"298,2-312,-3 0,-3-1,-26 83,19-90,8-22,-3 0,-1-1,-33 63,37-87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57.74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9526.96289"/>
      <inkml:brushProperty name="anchorY" value="-5520.69922"/>
      <inkml:brushProperty name="scaleFactor" value="0.5"/>
    </inkml:brush>
  </inkml:definitions>
  <inkml:trace contextRef="#ctx0" brushRef="#br0">393 71,'0'0,"0"-5,0-6,-5-5,-6 1,-10 2,-5 3,-3 9,-1 8,6 8,-5 5,0 14,1 8,-6 12,7-1,-1 1,8 0,0 0,5-6,5-6,4-5,13-5,8-3,6-8,10-6,7-6,7 1,4-3,8-2,-4-1,1-3,-1 0,-1-1,0 0,-5 0,-5-1,-11 6,-5 1,-3-1,-1-1,-4-6,-1-6,-3-7,-4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22.2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1 230,'11'0,"25"1,1-1,-1-3,0 0,71-18,205-97,-165 57,-140 58,3-1,0 0,0 1,0 0,0 0,16-1,-26 4,0 0,0 0,1 0,-1 0,0 1,1-1,-1 0,0 0,0 0,1 0,-1 1,0-1,0 0,0 0,1 0,-1 1,0-1,0 0,0 0,0 1,1-1,-1 0,0 0,0 1,0-1,0 0,0 1,0-1,0 0,0 1,0-1,0 0,0 0,0 1,0-1,0 0,0 1,0-1,0 0,0 1,-1-1,1 0,0 0,0 1,0-1,0 0,-1 0,1 1,0-1,0 0,0 0,-1 0,1 1,-11 15,-50 76,-85 174,92-161,-36 86,64-128,-3-2,-2-1,-3-1,-61 78,46-92,56-45,0 0,0-1,0 0,0-1,8-2,312-75,-209 53,-9 3,-48 12,0-3,69-25,-108 29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23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2088 585,'0'-40,"1"1,-2-1,-8-48,7 75,-1-1,-1 0,-1 1,0-1,0 1,-1 1,-1-1,0 1,-18-22,7 14,-1 0,-2 2,1 0,-2 2,-1 0,0 1,0 2,-1 0,-1 2,-1 0,1 2,-1 1,-1 0,-31-3,-1 3,0 2,0 2,-1 3,1 3,-88 14,35 1,1 5,1 5,2 5,1 5,2 4,-122 66,203-93,0 0,1 2,1 1,0 0,1 2,-24 27,33-31,1-1,1 2,0 0,1 0,1 0,0 1,1 1,1-1,1 1,-5 26,-2 30,3 1,3 0,4 0,9 101,-2-133,2-1,2 0,2 0,1-1,2 0,2-1,2-1,1 0,25 35,-27-49,0-2,1 0,2-1,42 38,-47-48,1-1,0 0,0-2,1 1,1-2,-1 0,1-2,31 8,151 23,239 13,-321-39,-100-10,32 4,92-2,-125-4,-1-1,1-1,0 0,-1-1,0-1,0-1,0 0,-1-1,21-12,6-10,0-2,-3-2,0-2,-2-2,-2-1,-1-1,-3-2,-1-1,31-58,-12 7,-4-2,-4-2,45-159,-81 237,0 0,-1-1,0 1,-2-1,0-33,-3 42,0 0,-1 1,0-1,-1 1,0 0,-1 0,0 0,0 0,-1 0,-1 1,1 0,-9-9,0-1,0 1,-2 1,-1 0,0 1,0 1,-23-15,25 20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35.1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2 643,'-1'37,"1"-1,3 1,0-1,3 0,1 0,16 50,-5-37,47 88,-53-116,1 0,1-1,1 0,1-1,1-1,23 21,-34-34,1-1,0 0,0 0,1 0,-1 0,1-1,-1-1,1 1,0-1,0-1,0 1,0-1,0-1,0 1,1-2,-1 1,0-1,0 0,0 0,0-1,0-1,0 1,8-5,11-5,0-1,-1-1,0-2,46-36,-54 37,0-1,-1 0,0-1,-1 0,17-27,-24 31,-1-2,0 1,-1-1,-1 0,-1 0,0-1,0 0,3-28,-3-8,-3-1,-1 1,-3 0,-2 0,-3 0,-19-79,26 131,0 0,0 1,0-1,0 0,1 0,-1 0,0 0,0 0,0 0,0 0,1 0,-1-1,0 1,0 0,0 0,0 0,1 0,-1 0,0 0,0 0,0 0,0 0,0 0,0 0,1-1,-1 1,0 0,0 0,0 0,0 0,0 0,0-1,0 1,0 0,0 0,0 0,1 0,-1 0,0-1,0 1,0 0,0 0,0 0,0 0,0-1,0 1,0 0,0 0,-1 0,1 0,0-1,0 1,0 0,0 0,0 0,0 0,0 0,0-1,0 1,0 0,-1 0,1 0,0 0,17 17,33 48,-31-39,30 37,114 143,-119-156,95 85,-133-130,0-1,0 0,1 0,-1 0,1 0,0-1,0-1,0 1,8 1,-13-3,0-1,0 0,-1 0,1 0,0 0,0 0,0 0,0 0,-1 0,1-1,0 1,0-1,-1 1,1-1,0 0,-1 0,1 0,0 0,-1 0,1 0,-1 0,0 0,1-1,-1 1,0 0,0-1,0 1,0-1,0 1,0-1,0 0,-1 1,1-1,0 0,-1 0,1 1,-1-1,0 0,0 0,0 0,0 0,0-2,1-17,-1 1,-1-1,-1 1,-9-38,-29-82,25 91,-58-207,-46-143,110 376,3 10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36.0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1704,'1'-4,"-1"0,1 0,0 0,1 0,-1 0,1 1,-1-1,1 0,0 1,3-4,7-15,0-3,217-494,-172 371,59-242,-107 354,-2-1,-1 1,-2-1,-2 0,-4-75,1 101,-1-1,0 1,-1 0,0 0,-1 0,0 0,0 0,-1 1,-1 0,0 0,0 0,-1 1,0 0,0 0,-1 1,-1 0,1 0,-1 1,0 0,-1 0,0 1,0 1,-12-6,9 5,-1 0,0 1,0 0,0 1,-1 1,1 0,-1 1,1 1,-26 0,38 2,-1 0,1 0,-1 0,1 0,0 0,-1 1,1-1,0 1,0 0,0-1,0 1,0 0,1 0,-1 1,1-1,-1 0,1 0,0 1,0-1,0 1,0-1,0 1,0-1,1 1,-1-1,1 4,-3 11,1 0,2 33,0-40,8 86,4 0,4-1,29 97,-40-173,106 372,166 387,-199-562,-78-216,-1 0,1 1,0-1,0 0,0 0,0 0,0 0,0 1,0-1,0 0,0 0,0 0,0 1,0-1,0 0,0 0,0 0,1 0,-1 1,0-1,0 0,0 0,0 0,0 0,0 1,0-1,0 0,1 0,-1 0,0 0,0 0,0 0,0 1,1-1,-1 0,0 0,0 0,0 0,0 0,1 0,-1 0,0 0,0 0,0 0,0 0,1 0,-1 0,0 0,0 0,0 0,1 0,-1 0,0 0,0 0,0 0,0 0,1 0,-1-1,0 1,0 0,1 0,2-18,-2-26,-1 43,-18-643,11 484,7 151,-1-4,1-1,0 1,4-23,-4 35,0-1,0 1,0 0,1-1,-1 1,0-1,1 1,-1 0,1-1,-1 1,1 0,-1 0,1-1,0 1,0 0,0 0,0 0,-1 0,2 0,-1 0,0 0,0 0,0 1,0-1,0 0,1 0,-1 1,0-1,1 1,-1 0,0-1,1 1,-1 0,1 0,-1-1,0 1,1 0,-1 1,1-1,-1 0,0 0,1 0,-1 1,2 0,13 7,-2 1,1 0,-1 1,-1 1,0 0,0 1,17 21,2 0,321 348,-36-36,-288-314,-9-9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37.2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439 1122,'-6'0,"1"1,0 0,-1 0,1 0,0 1,0 0,0 0,0 0,0 0,1 1,-1 0,1 0,0 0,-7 7,-3 4,-1 1,-16 24,-1 6,3 2,1 0,-41 100,36-59,-33 137,31-35,32-161,1 0,1 0,1 1,8 45,-8-70,1 0,0 1,0-1,1 0,0-1,0 1,0 0,0 0,1-1,0 1,-1-1,2 0,-1 0,0 0,1 0,0-1,0 0,5 4,-4-4,1-1,-1 1,1-2,0 1,0 0,-1-1,1 0,0-1,0 1,0-1,0 0,0 0,10-3,1 0,1-2,-1 0,0-1,0-1,-1-1,0 0,0-1,-1 0,18-15,-17 11,-1-1,0 0,-1 0,-1-2,0 0,-1 0,0-1,-2 0,0-1,-1-1,-1 1,-1-1,0-1,-1 1,-2-1,0 0,-1 0,1-22,-2-19,-2-1,-3 1,-3 0,-19-87,-83-232,102 356,6 24,0 0,0 0,0 0,0 1,0-1,0 0,0 0,0 0,1 0,-1 0,0 0,0 0,0 0,0 0,0 0,0 0,0 0,0 0,1 0,-1 0,0 0,0 0,0 0,0 0,0 0,0 0,0 0,1 0,-1 0,0 0,0 0,0 0,0 0,0 0,0 0,0 0,0 0,0 0,1-1,-1 1,0 0,0 0,0 0,0 0,0 0,0 0,0 0,0 0,0 0,0-1,0 1,0 0,0 0,0 0,0 0,0 0,0 0,0 0,0 0,0-1,0 1,0 0,0 0,0 0,0 0,0 0,0 0,0-1,27 37,142 259,47 70,-177-308,3-1,3-2,1-2,59 49,5-13,-97-78,1-2,0 0,0 0,1-1,0-1,20 6,-32-12,-1 1,0 0,0-1,0 0,1 1,-1-1,0 0,0 0,1-1,-1 1,0 0,0-1,1 1,-1-1,0 0,0 1,0-1,0 0,0 0,0-1,0 1,0 0,-1-1,1 1,0-1,-1 1,1-1,-1 0,1 0,-1 0,0 1,0-1,0 0,0-1,0 1,0-3,3-8,-1 0,-1-1,0 1,-1-28,0 27,3-193,-9 0,-10 1,-69-355,83 558,-106-415,89 364,-2 2,-2 1,-2 1,-3 0,-54-75,68 108,-1 0,-20-18,30 31,1 1,-1 0,0-1,-1 2,1-1,0 0,-1 1,1 0,-1 0,0 0,0 1,0-1,0 1,0 1,-6-2,9 3,0-1,-1 1,1-1,0 1,0 0,0 0,-1-1,1 2,0-1,0 0,0 0,1 1,-1-1,0 1,0-1,1 1,-1 0,1 0,-1 0,1 0,-2 3,-19 48,22-51,-13 43,2 0,2 1,2 0,2 1,2 0,2-1,2 1,2 0,2-1,3 0,1 0,22 66,-14-66,1 0,2-2,2 0,3-1,1-2,1 0,3-2,1-1,2-2,1-1,71 56,-59-58,2-2,1-2,1-2,59 22,-71-35,0-1,1-2,0-2,1-1,0-2,64 1,-94-7,1 0,-1-1,1 0,0 0,-1-1,12-4,-17 3,1 1,0-1,-1 0,0-1,0 0,0 1,0-2,0 1,-1 0,0-1,6-8,101-143,-79 110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37.8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983 13,'-1'-1,"1"0,-1 1,1-1,-1 0,1 0,-1 1,1-1,-1 0,1 1,-1-1,0 1,1-1,-1 1,0-1,0 1,1-1,-1 1,0 0,0-1,0 1,0 0,1 0,-1-1,0 1,0 0,0 0,0 0,0 0,0 0,1 0,-1 1,0-1,0 0,0 0,0 1,1-1,-1 0,-1 1,-38 11,40-12,-296 142,263-125,-495 306,472-287,68-40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39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0 440,'2'31,"1"1,1-1,1-1,2 1,1-1,24 57,-12-43,2 0,2-1,50 67,-62-94,0-1,2-1,-1 0,2-1,0-1,0 0,1 0,20 9,-29-17,0 0,1-1,-1 0,1-1,0 0,0 0,0 0,0-1,0 0,1-1,-1 0,0 0,0-1,0 0,0 0,0-1,0 0,0 0,0-1,-1 0,1 0,6-5,3-3,-1-1,-1-1,0-1,-1 0,0 0,-1-2,-1 1,0-2,-2 0,17-32,-6 2,-1-1,25-100,-33 103,-3-1,-2 0,-1-1,-2-60,-4 85,-2-1,0 1,-2 0,0 0,-2 0,0 1,-1 0,-1 0,-2 0,1 1,-15-20,-20-11,42 48,0 1,-1 0,1 0,-1 0,1 0,-1 0,0 1,0-1,0 1,0-1,0 1,0 0,0 0,0 1,0-1,0 1,-4-1,6 1,1 1,-1-1,1 0,-1 1,1-1,-1 1,1-1,-1 1,1-1,0 1,-1-1,1 1,0-1,0 1,-1-1,1 1,0-1,0 1,0-1,-1 1,1 0,0-1,0 1,0 0,0-1,0 1,0-1,0 1,1 0,-1-1,0 1,0-1,0 1,1-1,-1 1,0-1,0 1,1-1,-1 1,0-1,1 1,-1-1,1 1,-1-1,1 1,0-1,19 28,10 4,1-1,2-2,1-1,70 44,165 75,-227-125,358 172,-392-190,-1-1,0 2,0-1,0 1,10 9,-15-13,-1 1,0-1,0 1,0-1,0 1,0 0,0-1,0 1,-1 0,1 0,0-1,-1 1,1 0,-1 0,0 0,0 0,0 0,0 0,0 0,0-1,0 1,-1 0,1 0,-1 0,1 0,-1-1,0 1,1 0,-3 3,-8 10,0 0,-1-1,0 0,-1 0,-20 15,-8 9,-123 144,103-113,15-18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39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39.8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 10,'-1'-1,"0"0,1 1,-1-1,0 0,1 1,-1-1,0 0,0 1,1-1,-1 1,0-1,0 1,0 0,0-1,0 1,0 0,0 0,-1-1,-3 13,5-7,1 1,0-1,0 0,0 0,1 0,2 8,50 88,93 134,-108-176,610 830,-619-852,2 4,2-2,70 63,-80-85,-6-9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0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0,'2'21,"1"0,1 0,1-1,1 1,0-1,2-1,0 1,1-1,16 25,6 15,161 303,-34-72,-150-270,-1 0,-1 0,-1 0,0 1,2 41,7 25,-14-87,1 10,1 1,1-1,0 0,0 0,1 0,0-1,0 1,1-1,1 0,-1 0,9 9,-13-17,-1-1,0 1,1-1,-1 1,1-1,-1 1,0-1,1 1,-1-1,1 0,0 1,-1-1,1 0,-1 1,1-1,-1 0,1 0,0 0,-1 1,1-1,-1 0,1 0,0 0,-1 0,1 0,0 0,-1 0,1 0,-1 0,1-1,0 1,-1 0,1 0,0 0,-1-1,1 1,-1 0,1-1,-1 1,1 0,-1-1,1 1,-1-1,1 1,-1-1,0 1,1-1,-1 1,0-1,1 1,-1-1,0 0,0 1,0-1,1 1,-1-1,0 0,0 1,0-1,0 0,0 1,0-1,0 1,0-1,-1-1,-1-46,-53-270,-26-220,80 527,0 2,1 0,0 0,0 0,2-13,-2 21,0-1,1 0,-1 1,1-1,-1 1,1-1,-1 0,1 1,0-1,0 1,0 0,0-1,0 1,0 0,0 0,0-1,1 1,-1 0,0 0,1 0,-1 0,1 1,-1-1,1 0,-1 1,1-1,0 1,-1-1,3 1,6-1,0 1,0 1,0 0,-1 0,1 1,0 0,-1 0,1 1,17 9,7 5,39 24,-3 4,-1 3,-3 3,-2 3,-2 2,104 125,-119-110,-40-57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0:58.56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11181.50586"/>
      <inkml:brushProperty name="anchorY" value="-7347.06787"/>
      <inkml:brushProperty name="scaleFactor" value="0.5"/>
    </inkml:brush>
  </inkml:definitions>
  <inkml:trace contextRef="#ctx0" brushRef="#br0">0 0,'0'0,"0"5,0 6,0 5,6 5,4 7,12 3,3 2,9 8,7 1,15 3,-16-8,37 17,7 3,7-8,-5-11,-11-7,-14-9,-13-9,-10-6,-7-4,-9-8,-9-7,-5-6,-10-4,-3-3,-6-6,-6-7,-4-1,-2-3,-8 2,-7 3,6-3,0 9,-8 2,2 8,1 2,2 5,-2 4,2 4,1-2,3 2,7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2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125 574,'0'-2,"1"0,0-1,-1 1,1 0,0 0,0 0,0-1,0 1,1 0,-1 0,1 1,-1-1,1 0,2-2,31-26,-23 21,190-174,-174 154,-1-1,-1-1,-2-1,34-62,-55 90,-1 0,0 0,-1 0,1 0,-1 0,0-1,1 1,-2 0,1-1,0-7,-2 11,1-1,-1 0,1 0,-1 1,0-1,1 1,-1-1,0 0,0 1,0 0,0-1,-1 1,1 0,0-1,0 1,-1 0,1 0,-1 0,1 0,-1 0,1 0,-1 1,0-1,1 0,-1 1,0-1,0 1,-2 0,-17-5,1 1,-1 1,0 1,0 1,0 1,0 1,0 0,1 2,-1 0,1 2,-1 0,-32 13,38-11,0 1,1 0,0 1,0 0,1 1,0 1,1 0,0 1,1 0,0 1,1 0,0 0,1 1,1 1,0-1,-9 25,12-24,0 0,1 0,0 0,1 1,1-1,1 1,0-1,1 1,0 0,6 29,-4-35,0 0,1 0,1-1,0 1,0-1,1 0,0 0,0 0,1 0,0-1,1 0,0-1,0 1,0-1,1-1,0 1,15 8,6 0,1 0,0-3,47 14,103 19,-126-33,-46-10,0 0,0 0,1-1,-1 0,0-1,0 0,1 0,-1-1,0 0,1 0,-1-1,13-4,-15 3,-1 0,0 0,-1-1,1 1,-1-1,1 0,-1 0,0 0,-1-1,1 0,-1 0,0 0,0 0,0 0,-1 0,0-1,0 1,3-12,5-31,-2 0,3-82,-5 44,-3 43,0 10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2.5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1230,'1'-4,"0"0,0 1,1-1,0 0,0 1,0 0,0-1,0 1,0 0,1 0,0 0,0 1,4-5,0 1,75-68,156-109,-142 113,1123-735,-1179 781,-14 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3.2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809 1,'-73'-1,"0"4,0 3,-129 27,178-28,1 2,0 1,1 0,0 2,0 0,1 2,0 0,1 1,1 2,0 0,1 0,0 2,1 0,1 1,-18 28,27-36,1 0,0 1,1-1,0 1,1 1,0-1,1 0,0 1,1 0,0 0,1 0,0 0,1 0,0 0,1-1,1 1,0 0,0 0,1 0,0-1,1 0,1 0,0 0,0 0,1 0,0-1,1 0,0-1,1 1,0-2,0 1,1-1,0 0,11 7,10 5,1-2,0-1,1-2,1-1,1-1,0-2,59 11,-7-7,0-4,89 0,342-25,-166-1,-347 15,9-1,0 1,0 0,0 0,-1 2,1-1,0 2,-1 0,17 6,-27-9,0 1,-1 0,1-1,-1 1,1 0,-1 0,0 0,1 0,-1 0,0 1,0-1,0 0,1 0,-1 1,-1-1,1 1,0-1,0 1,0-1,-1 1,1 0,-1-1,1 1,-1 0,0-1,0 1,0 0,0-1,0 1,0 0,0-1,0 1,-1 0,1-1,-1 1,1 0,-1-1,0 1,1-1,-1 1,-1 1,-5 7,1-1,-1 1,-1-2,-15 15,21-21,-157 134,47-43,102-84,0 0,-1-1,0 0,0-1,-1 0,-17 7,23-12,0 0,0-1,0 1,0-1,0-1,0 1,0-1,0 0,0-1,-1 1,1-1,0-1,0 1,0-1,1 0,-7-3,-7-4,0-2,1 0,-18-14,10 6,2 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3.9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1,'2'10,"0"0,1 0,0 0,1 0,0-1,1 1,0-1,0 0,0-1,10 12,-7-8,33 44,93 99,66 38,-121-118,0-3,61 62,-117-116,-23-18,1 0,-1 0,0 1,0-1,1 0,-1 0,0 0,1 0,-1 0,0 0,1 0,-1 0,0 0,1-1,-1 1,0 0,0 0,1 0,-1 0,0 0,1 0,-1-1,0 1,0 0,1 0,-1 0,0-1,0 1,0 0,1 0,-1-1,0 1,0 0,0 0,0-1,0 1,1 0,-1-1,0 1,0-1,0-5,1 0,-1-1,0 1,-1 0,-1-11,-1-4,2 5,2 0,-1 0,2 0,0 1,1-1,0 1,1-1,1 1,0 0,2 1,-1-1,2 1,0 1,0-1,1 1,1 1,0 0,1 0,0 1,1 0,20-14,-18 15,0 1,1 0,0 1,1 0,-1 2,1 0,1 0,-1 2,1 0,0 1,0 0,0 1,0 1,0 1,0 1,0 0,0 1,0 1,0 0,16 7,-2 2,-2 1,0 2,0 0,-1 2,-1 2,35 30,-29-20,-2 2,-1 1,-1 2,31 46,-57-74,0-1,0 1,0-1,-1 1,1 0,0 7,1 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5.2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325 291,'-75'71,"27"-26,-49 59,83-87,2 0,-1 1,2 0,1 1,0 1,1-1,-9 35,16-49,1 0,-1 0,1 0,1 1,-1-1,1 0,0 0,0 1,1-1,-1 0,1 0,0 1,1-1,-1 0,1 0,0 0,0-1,5 9,-3-8,1 1,0-1,0 0,1-1,-1 1,1-1,0 0,0 0,1-1,-1 0,1 0,-1 0,9 1,43 13,1-3,1-3,0-2,69 1,-107-10,-1-1,0 0,1-2,-1-1,0 0,-1-2,40-15,-53 18,1 0,-1-1,0 1,0-1,0-1,-1 0,1 0,-1 0,0 0,-1-1,1 0,-1-1,-1 1,1-1,-1 0,0 0,0 0,-1 0,0-1,0 1,-1-1,0 0,-1 0,2-8,-4 9,1 0,-1 0,0 0,-1 0,1 0,-1 0,-1 1,1-1,-1 1,-1 0,-4-9,-52-64,40 54,-1 1,-2 1,-41-34,5 5,57 50,0 1,0-1,0 0,0 0,1 1,-1-1,1 0,-1 0,1-1,0 1,0 0,0 0,0-1,0 1,0 0,1-1,-1 1,1-1,0 1,-1 0,2-5,0 5,0 0,0 0,0 0,0 0,0 1,1-1,-1 0,1 1,0-1,-1 1,1-1,0 1,0 0,0 0,0 0,0 0,0 0,0 0,0 0,0 1,0-1,0 1,1 0,2-1,48-6,0 1,0 3,0 2,0 3,1 2,-2 2,68 17,-58-7,-1 2,-1 3,-1 3,-1 2,96 60,-113-58,-1 1,-2 2,-1 2,-1 2,-2 0,-2 3,37 54,-48-62,-2 2,-2 0,-1 1,-1 1,-2 0,-2 1,-1 1,-1-1,-2 1,3 54,-9-82,-1 0,0-1,-1 1,1-1,-2 1,1-1,-1 1,0-1,-4 9,5-14,0 0,1-1,-1 1,-1-1,1 0,0 1,0-1,0 0,-1 1,1-1,-1 0,1 0,-1 0,1-1,-1 1,0 0,-2 0,1 0,0-1,0 0,0 0,1 0,-1 0,0 0,0-1,0 1,0-1,0 0,1 0,-1 0,0 0,-2-2,-15-9,2 1,0-2,0-1,2 0,-1-1,2-1,-20-25,-3-8,-42-76,53 77,2 0,3-2,2-1,2-1,2 0,2-1,-8-71,18 86,2 0,1-1,2 1,10-64,-6 75,1 1,2 0,0 0,2 1,0 0,2 0,18-27,-1 12,-3 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5.7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0,'-1'20,"1"1,1-1,1 0,1 1,1-1,0 0,2-1,0 1,1-1,1 0,1-1,17 27,6 0,1-2,3-1,1-2,2-1,2-2,1-2,2-2,1-2,1-2,2-2,63 26,-103-50,0-1,1 0,-1 0,1-1,-1 0,1-1,-1 1,1-2,0 1,-1-1,14-4,9-3,54-23,-8 2,-44 20,-5 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6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541 1,'-5'0,"-4"0,-7 0,-3 4,-8 6,-4 1,0-1,-4 2,4 3,-5-1,-1 2,1 1,-1 4,-3 1,0-2,0-1,1-4,8-4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7.1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109 834,'19'-2,"-1"0,0-1,1-1,-2-1,26-10,-4 2,115-32,-68 22,0-4,111-51,-192 75,0 1,0-1,-1 0,1 0,-1-1,0 1,0-1,0 0,0 0,-1 0,0-1,1 1,-2-1,4-5,-6 8,1-1,0 1,-1-1,1 1,-1-1,0 1,0-1,0 1,0-1,0 1,0-1,-1 1,0-1,1 1,-1-1,0 1,0 0,0 0,0-1,0 1,-1 0,1 0,-1 0,1 0,-1 0,0 1,0-1,0 0,0 1,0-1,0 1,-3-2,-4-2,-1 1,0-1,0 1,-1 1,1 0,-1 0,0 1,1 1,-1-1,0 2,0 0,-13 1,-2 1,-1 1,1 2,-50 15,38-6,0 1,1 2,1 2,0 1,1 2,2 2,0 1,2 1,1 1,0 2,3 1,-35 48,53-64,1 0,0 1,0 1,2-1,0 1,1 0,0 0,1 1,-2 19,5-29,1 0,-1 0,1 0,1 0,-1 0,1 0,0 0,1 0,-1 0,1 0,1-1,-1 1,1-1,0 0,1 1,0-1,0-1,0 1,0-1,1 1,0-1,0-1,0 1,10 6,-3-4,1-1,-1-1,1 0,0 0,1-1,-1-1,17 2,102 5,-94-9,96 2,0-5,-1-6,0-6,-1-6,236-67,-331 76,-1-3,0 0,-1-3,-1 0,46-33,-68 41,1 0,-2-2,0 1,0-1,-1-1,0 0,-1-1,0 1,-1-2,0 1,-1-1,-1 0,-1-1,1 1,-2-1,3-19,-3 5,-2-1,-2 0,0 1,-2-1,-2 0,0 1,-2 0,-14-44,7 36,-1 1,-2 0,-1 1,-2 1,-1 0,-26-31,35 51,0 2,-1-1,-1 1,0 1,0 0,-1 1,0 1,-1 0,0 0,-1 2,1 0,-1 1,-1 0,-18-3,33 9,0-1,0 1,0 0,0-1,0 1,0 0,0 1,0-1,0 0,0 0,0 1,0-1,0 1,0 0,0 0,0 0,-2 1,3-1,0 0,0 0,0 0,0 1,1-1,-1 0,1 0,-1 0,1 1,-1-1,1 0,0 0,-1 1,1-1,0 0,0 1,0-1,0 0,0 1,1 1,0 3,1 0,0 0,0 1,0-2,1 1,0 0,0 0,1-1,7 10,9 6,2 0,0-1,1-2,38 24,111 57,-120-71,18 9,1 0,69 49,-121-73,0 1,-2 1,1 1,-2 0,0 1,-1 1,-1 1,15 25,-25-36,0-1,0 2,-1-1,0 0,-1 1,0-1,0 1,-1-1,0 1,0 0,-1 0,-2 13,0-9,0 0,-2-1,1 0,-2 1,1-1,-2-1,-10 20,-9 5,-2-2,-1 0,-62 56,84-83,-46 38,-61 42,8-7,89-67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8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1,'6'2,"0"0,0 1,0-1,0 1,-1 1,1-1,-1 1,0 0,0 0,0 0,-1 1,8 9,-1-2,196 219,18 17,-219-242,22 22,0-2,43 29,-61-48,0-1,1 0,0-1,0 0,0-1,0 0,1-1,-1 0,1-1,0 0,22 0,-6-3,1-2,-1-1,0-1,42-13,107-48,-154 56,408-161,-394 156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48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1 338,'4'0,"6"0,1-4,4-2,2-4,8-4,7-9,8-5,5-5,8-3,-1-2,-5 4,-6 4,-6 3,-4 6,-8 2,-8 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0.02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12796.2334"/>
      <inkml:brushProperty name="anchorY" value="-8702.58594"/>
      <inkml:brushProperty name="scaleFactor" value="0.5"/>
    </inkml:brush>
  </inkml:definitions>
  <inkml:trace contextRef="#ctx0" brushRef="#br0">1 56,'0'0,"4"0,12 0,6 0,4 0,2 0,11 0,11 10,10 1,4 10,10 4,-2 3,9 6,-4 0,-5 0,-11-2,-5-6,-15-3,-13 0,-15-1,-15-4,-11-5,-3-10,-4-3,3-8,3-12,4-5,4-4,8-1,7 0,7 1,5 5,4 7,6 6,7 5,11 3,4 3,9 11,0 1,0 5,3 4,-2 2,-1 2,-4 1,-7 1,-12-1,-12 1,-17-5,-9-24,-1 3,0-1,0 0,0 0,0 0,0 0,1 1,-1-1,0 0,0 0,0 0,0 1,0-1,0 0,0 0,0 0,0 0,0 1,0-1,0 0,0 0,0 0,0 1,0-1,0 0,0 0,-1 0,1 1,0-1,0 0,0 0,0 0,0 0,0 0,0 1,-1-1,1 0,0 0,0 0,0 0,0 0,-1 0,1 0,0 0,0 1,0-1,0 0,-1 0,1 0,-8-6,-8-15,-4-6,2-10,-3-6,0 0,3 2,5 4,3 4,5 3,3 2,1 1,6 6,7 6,4 6,6 4,7 8,8 2,11 6,10 11,9 3,11 4,5 11,2 1,-1 4,0 2,-12-7,-12-5,-12-9,-15-4,-7-1,-4-5,-7 0,-5-3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0.1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812 1363,'138'128,"-71"-69,79 91,-112-102,-32-46,-1 0,0 0,0 0,0 1,0-1,0 0,0 0,-1 1,1-1,-1 0,0 1,1-1,-1 0,0 1,0-1,-1 1,1-1,0 0,-1 1,1-1,-2 3,1-4,0 0,1-1,-1 1,1-1,-1 1,0-1,0 1,1-1,-1 1,0-1,0 0,1 1,-1-1,0 0,0 0,0 0,0 1,1-1,-1 0,0 0,0 0,0-1,0 1,0 0,1 0,-1 0,0 0,0-1,0 1,1 0,-1-1,-1 0,-26-17,25 17,-52-44,1-3,-74-84,55 53,-39-35,-207-225,235 242,-114-175,177 238,2-1,-28-69,40 82,0 0,1 0,1-1,1 0,1 0,0-29,3 44,1 0,1 0,0 0,0 1,0-1,1 0,0 1,0 0,1 0,0 0,0 0,1 1,0-1,0 1,0 0,1 1,0-1,0 1,0 0,1 1,0-1,10-4,16-7,0 0,2 2,52-13,-73 23,56-16,134-20,-170 36,0 1,0 2,0 1,0 2,0 1,41 10,-62-10,-1 1,0 1,0 0,0 0,0 1,-1 1,0 0,-1 0,1 1,16 17,-15-12,0 1,-1 1,-1 0,0 0,-1 1,-1 0,7 18,-3 1,-1 1,-2 0,-2 1,-1-1,-2 1,-1 0,-3 40,-2-46,-1 0,-2-1,-1 0,-1 0,-2 0,-1-1,-26 54,25-61,-1-1,-1 0,-1-1,-1 0,-1-1,0-1,-1-1,-1 0,-1-1,-31 20,26-22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0.9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1222 1,'-61'-1,"-127"6,162-2,1 1,0 0,1 2,-1 1,-33 15,9 2,2 2,2 2,0 2,-53 46,27-12,-100 114,137-137,1 2,3 0,1 3,-34 71,49-86,2 0,1 0,2 1,0 0,3 0,0 1,3 0,-1 46,4-75,0 0,0 1,0-1,1 0,-1 1,1-1,0 0,1 0,-1 0,1 0,-1 0,1 0,1 0,-1 0,0-1,1 1,5 5,-4-7,0 1,0-1,0 0,0 0,1-1,-1 1,0-1,1 0,-1 0,1-1,0 1,-1-1,1 0,-1 0,1 0,6-2,-2 1,-1 0,1 0,0-1,-1 0,1 0,15-8,-19 7,-1 0,0 0,1-1,-1 1,0-1,-1 0,1 0,-1-1,1 1,-1-1,-1 0,5-8,80-182,18-34,71-88,-133 249,3 1,79-88,-124 154,0-1,0 1,0-1,0 1,0 0,0 0,1-1,-1 1,0 0,1 0,-1 0,1 0,-1 0,1 1,0-1,-1 0,1 1,0-1,-1 1,1 0,0 0,0-1,-1 1,1 0,3 1,-2 1,0 0,0 1,0-1,0 1,-1 0,1-1,-1 1,0 1,0-1,0 0,2 5,27 38,3-2,62 66,-37-45,127 149,-175-200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1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1,'1'4,"0"1,0 0,1-1,0 0,-1 1,1-1,1 0,-1 0,6 8,1 1,78 125,6-4,6-4,5-4,224 205,-243-258,-55-50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2.1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0,'2'1,"0"0,0 0,0 0,0 0,0 0,0 0,0 1,0-1,-1 0,1 1,-1 0,1-1,1 4,5 4,139 143,-7 6,157 231,-181-210,-116-179,0 1,0-1,1 1,-1-1,0 1,0-1,0 1,1-1,-1 1,0-1,0 0,1 1,-1-1,0 0,1 1,-1-1,0 0,1 1,-1-1,1 0,-1 0,0 1,1-1,-1 0,1 0,-1 0,1 0,-1 0,1 1,-1-1,1 0,-1 0,1 0,-1 0,1 0,-1-1,1 1,-1 0,1 0,-1 0,7-23,-6-47,-2 60,1-28,0-186,2 182,2 0,2 0,14-52,-19 91,-1 1,1-1,0 0,0 1,0-1,0 1,1-1,-1 1,0-1,1 1,0 0,0 0,0 0,0 0,0 0,0 0,0 0,0 1,1-1,-1 1,1 0,-1-1,1 1,-1 0,1 1,0-1,-1 0,1 1,0 0,0-1,0 1,-1 0,1 0,0 1,0-1,3 1,9 3,0 1,0 0,-1 1,0 1,17 10,-27-15,134 81,-4 6,201 176,-317-250,-6-6,0 0,0 2,-1-1,0 1,0 1,-2 0,1 1,-2-1,14 27,-17-17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2.8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593 1,'-31'1,"1"1,-1 2,1 1,-31 9,-114 44,104-32,46-17,-80 23,86-26,5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4.9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1261,'5'-1,"0"0,0 0,-1 0,1-1,-1 0,1 0,-1 0,0-1,0 1,4-4,5-3,67-44,87-77,-96 72,190-162,254-277,-502 483,56-63,-62 68,-1 1,0-1,-1 0,0 0,-1-1,1 1,2-14,-6 21,-1 0,1 0,-1 0,0-1,0 1,0 0,0 0,0 0,0 0,-1-1,1 1,-1 0,1 0,-1 0,0 0,0 0,0 0,0 0,0 0,0 0,-2-2,-1 1,1 0,-1 0,0 0,0 1,0-1,0 1,0 0,0 0,-8-2,-5-1,-1 1,1 0,-1 2,-22-1,25 2,0 2,0-1,0 2,0 0,0 1,0 0,1 1,-1 1,1 0,0 1,1 0,-1 2,-20 13,19-9,1 1,0 0,0 1,1 1,1 0,1 0,0 1,1 1,-15 32,14-22,1 0,2 0,0 1,2 0,1 0,1 0,2 1,0-1,2 1,2 0,0-1,2 1,1-1,13 43,0-27,3 0,0-2,3 0,2-2,1-1,2-1,2-1,37 35,302 244,-329-284,92 67,-66-52,-2 3,104 105,-154-137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5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0 363,'1'-5,"0"-1,0 0,0 0,1 0,0 1,0-1,0 1,1-1,0 1,0 0,0 0,1 0,-1 1,1-1,5-3,10-11,43-31,-47 39,11-11,2 2,0 1,1 1,0 1,2 2,0 1,48-15,-46 20,1 2,-1 1,1 2,37-1,-4 1,-39-1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6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1 670,'70'2,"0"3,0 3,0 3,115 33,-91-14,-1 3,122 63,-198-87,0 0,26 21,-40-28,0 0,0 0,0 1,-1-1,1 1,-1-1,1 1,-1 0,0 0,0 0,-1 0,1 0,0 0,-1 1,0-1,0 0,0 1,0-1,-1 1,1-1,-1 1,0 4,0-7,0 0,0-1,0 1,0 0,0 0,-1 0,1 0,0-1,-1 1,1 0,-1 0,1-1,-1 1,1 0,-1-1,1 1,-1 0,1-1,-1 1,0-1,0 1,1-1,-1 1,0-1,0 0,1 1,-1-1,0 0,0 0,0 1,0-1,1 0,-1 0,0 0,0 0,0 0,0 0,0 0,-1-1,0 1,0-1,-1 0,1 0,0 0,0 0,0 0,0-1,0 1,1-1,-1 1,0-1,0 1,1-1,-3-3,-6-14,0 0,1-1,0 0,2-1,1 0,-7-34,-11-133,20 110,3 1,4 0,2 0,5 0,29-121,-27 158,-1 12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57.6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480 766,'-21'0,"1"2,-1 1,1 0,0 2,0 0,0 1,0 1,1 1,0 1,1 0,0 2,1 0,-32 26,32-23,0 2,2 0,0 1,0 1,2 0,0 1,1 0,1 1,1 1,0-1,2 2,-9 31,16-49,0 0,0 0,1 0,-1 0,1 0,0 0,0 0,0 0,0 0,1-1,-1 1,1 0,0 0,0 0,1 0,-1-1,1 1,0-1,2 5,0-5,-1 0,1 1,0-2,-1 1,1 0,1-1,-1 1,0-1,0 0,1-1,-1 1,1-1,0 0,-1 0,11 1,7-1,0 0,1-2,-1 0,1-1,-1-2,0 0,0-1,-1-1,1-1,-1-1,-1-1,1-1,24-17,-40 24,-1 0,1-1,-1 0,0 0,-1 0,1-1,-1 1,0-1,0 0,0 0,0 0,-1 0,0 0,0-1,1-7,-1 4,-1-1,-1 1,1 0,-2-1,1 1,-1-1,-1 1,-3-14,-6-10,-1 1,-2 0,-34-56,46 83,-7-9,3 4,0-1,0 0,1 0,0-1,-6-21,11 31,-1 0,1-1,0 1,0-1,0 1,0 0,0-1,1 1,-1 0,1-1,-1 1,1 0,0-1,0 1,0 0,0 0,0 0,1 0,-1 0,1 0,-1 0,1 0,0 1,-1-1,1 1,0-1,0 1,0 0,0-1,0 1,1 0,-1 1,0-1,0 0,1 0,2 1,16-6,1 2,0 0,0 1,1 2,39 1,-14 4,77 16,-77-8,0 1,-1 2,0 3,71 37,-87-37,-1 0,0 2,-1 2,-1 0,-2 2,0 1,27 33,-45-47,-1 0,0 0,0 1,-1 0,7 21,-11-28,0 1,-1 0,1-1,-1 1,0 0,-1 0,1 0,-1 0,0 0,-1 0,0 0,0 0,0 0,-3 8,4-14,0 1,0-1,0 0,0 0,0 1,0-1,0 0,0 0,-1 1,1-1,0 0,0 0,0 0,0 1,-1-1,1 0,0 0,0 0,0 1,-1-1,1 0,0 0,0 0,0 0,-1 0,1 0,0 0,0 1,-1-1,1 0,0 0,-1 0,1 0,0 0,0 0,-1 0,1 0,0 0,0-1,-1 1,1 0,0 0,-1 0,-9-12,-5-24,14 33,-11-36,2-1,1 0,2-1,2 0,1 0,3 0,1 0,2 0,2-1,1 2,3-1,18-60,-22 88,1 0,1-1,0 2,1-1,0 1,1 0,0 0,1 1,0 0,1 1,11-10,-13 14,-1 1,1 0,0 1,0-1,0 1,1 1,0 0,0 0,-1 1,1 0,1 0,-1 1,0 0,0 1,0 0,1 0,-1 1,11 2,8 4,-1 1,1 1,-1 1,-1 1,0 2,0 0,26 20,158 129,-187-142,-15-14,38 31,0 2,-3 2,-2 2,38 50,-72-79,-9-9,-17-22,1-9,2 0,0-1,2-1,1 0,-18-60,18 41,2 0,2-1,-3-56,10 77,3 0,0 0,1 0,2 0,13-50,-13 63,0 1,1 0,1 0,0 0,0 0,1 1,1 0,0 1,0-1,2 2,-1-1,1 1,12-9,-17 16,1 0,0-1,1 2,-1-1,0 1,1 0,-1 0,1 1,0 0,-1 0,1 1,0 0,0 0,0 0,-1 1,1 0,0 0,-1 1,1-1,-1 2,7 2,15 7,-1 2,0 0,35 27,-31-20,125 77,227 161,-365-243,-6-3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00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759 375,'0'-2,"-1"0,1 1,-1-1,1 0,-1 1,0-1,1 1,-1-1,0 1,0-1,0 1,0 0,0-1,-1 1,1 0,0 0,-1 0,1 0,-1 0,1 0,-1 0,1 1,-1-1,1 0,-1 1,-2-1,-46-10,48 11,-25-4,0 2,0 0,0 2,-1 1,1 2,0 0,1 2,-36 10,43-8,1 0,0 1,0 0,1 2,0 0,1 1,0 1,1 0,0 1,1 1,0 0,-15 21,6-1,2 1,1 1,1 0,3 2,1 0,1 0,3 2,1-1,1 1,-3 49,12-82,0 0,0 0,0 0,1 0,0 0,1 0,-1-1,1 1,0 0,1-1,0 1,0-1,0 0,1 0,4 6,-6-10,0 1,1-1,-1 0,1 0,-1-1,1 1,0 0,-1-1,1 0,0 1,0-1,0 0,0 0,0-1,0 1,0-1,0 0,1 1,-1-1,0-1,0 1,0 0,0-1,0 1,0-1,0 0,0 0,0 0,0-1,0 1,0-1,-1 1,1-1,4-4,8-7,0-1,-1-1,-1 0,0-1,-1 0,0-1,-2 0,15-32,7-8,431-747,-462 802,2-5,1 0,0 1,0-1,0 1,10-10,-13 15,0 1,0-1,0 0,0 1,0-1,0 1,0-1,0 1,0-1,0 1,0 0,0 0,0-1,0 1,1 0,-1 0,0 0,0 0,0 0,0 0,1 1,-1-1,0 0,0 1,0-1,0 0,0 1,0 0,0-1,0 1,0-1,0 1,0 0,0 0,0 0,-1-1,1 1,0 0,-1 0,1 0,0 0,-1 0,1 0,0 3,120 219,-65-112,107 224,-152-315,-2-6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0.662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16496.49609"/>
      <inkml:brushProperty name="anchorY" value="-10374.41699"/>
      <inkml:brushProperty name="scaleFactor" value="0.5"/>
    </inkml:brush>
  </inkml:definitions>
  <inkml:trace contextRef="#ctx0" brushRef="#br0">1 1,'0'0,"4"0,8 0,9 0,5 5,-3 6,7-1,5 5,6 9,-1-3,4 3,-3 0,-3-5,-9 2,-4-6,-7-4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01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1210,'19'-1,"-1"-2,0 0,0-1,0-1,0 0,-1-2,0 0,0-1,19-12,-3 3,1134-522,-389 187,-425 188,-342 158,-6 5,0-1,-1-1,1 1,-1-1,1 0,-1 0,0 0,7-7,-11 10,0 0,1 0,-1 0,0-1,0 1,0 0,0 0,0 0,0 0,0-1,0 1,0 0,0 0,1 0,-1 0,0-1,0 1,0 0,0 0,0 0,0 0,0-1,-1 1,1 0,0 0,0 0,0 0,0-1,0 1,0 0,0 0,0 0,0 0,0-1,0 1,-1 0,1 0,0 0,0 0,0 0,0 0,0 0,-1-1,1 1,0 0,0 0,-1 0,-13-2,-19 5,31-3,-231 23,0-10,-1-11,-329-37,237 2,309 31,26 1,32 2,34 3,949 70,-990-70,0 1,0 2,65 23,-89-26,-1 0,1 0,-1 1,1 1,-2 0,1 0,0 1,-1-1,-1 2,1-1,-1 1,0 1,-1-1,0 1,0 0,8 19,-3 3,-2 1,-1 0,-1 0,-2 1,2 35,-7 170,-2-130,1 412,1-485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02.6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1 903,'3'-1,"1"0,-1 0,0 0,0 0,1-1,-1 1,0-1,0 0,4-3,7-4,340-183,726-426,-1055 601,31-19,-52 34,0 0,-1 0,1 1,0-1,0 1,0 0,0 0,1 0,-1 1,0-1,7 1,-10 1,0-1,0 0,0 1,0-1,0 1,0-1,0 1,0-1,-1 1,1 0,0-1,0 1,-1 0,1 0,-1-1,1 1,0 0,-1 0,1 0,-1 0,0 0,1 0,-1 0,0 0,0 0,1 0,-1 0,0 0,0 0,0 0,0 0,0 0,-1 0,1 1,-8 41,6-37,-111 556,40 13,39-283,-10 126,-21 148,64-556,-1 4,0 0,-1-1,0 0,-1 0,-7 17,11-30,0 1,0-1,0 0,0 0,0 0,0 1,0-1,0 0,-1 0,1 1,0-1,0 0,0 0,0 0,0 1,0-1,-1 0,1 0,0 0,0 0,0 1,-1-1,1 0,0 0,0 0,0 0,-1 0,1 0,0 0,0 0,-1 0,1 1,0-1,0 0,-1 0,1 0,0 0,0 0,-1-1,1 1,0 0,0 0,0 0,-1 0,1 0,-1 0,-6-15,-3-26,9 39,-4-24,1-1,1 0,1 0,1 0,1 0,6-40,-3 53,1 0,-1 0,2 1,0-1,1 1,0 0,1 0,1 1,0 0,0 0,1 1,0 0,1 0,12-8,19-15,2 3,1 2,89-45,158-47,-116 64,199-37,26-7,-289 60,-75 25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26.5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83,'181'-11,"-29"0,1422 58,-1284-18,802 46,-249-49,-560-14,364-31,335-108,-489 44,-285 68,1 10,218 22,240 26,-547-32,36 1,-130-12,-4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28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790 27,'0'0,"0"0,1 0,-1 0,0 0,0 0,1 0,-1 1,0-1,0 0,1 0,-1 0,0 0,0 0,1 0,-1 0,0 0,0 0,1 0,-1 0,0-1,0 1,1 0,-1 0,0 0,0 0,1 0,-1 0,0-1,0 1,0 0,1 0,-1 0,0 0,0-1,0 1,0 0,1 0,-1 0,0-1,0 1,0 0,0 0,0-1,0 1,0 0,0 0,0-1,0 1,0 0,0 0,0-1,0 1,0 0,0-1,0 1,0 0,0 0,0-1,0 1,0 0,0 0,-1 0,1-1,-17-10,-13 8,-1 0,0 2,1 1,-1 2,-31 5,-11 0,-312 5,380-12,0 0,0 1,0-1,0 1,0 0,1 0,-1 0,0 1,1 0,-1 0,1 0,0 0,-1 1,1-1,0 1,-5 5,6-4,0 1,0 0,1 0,-1-1,1 2,0-1,1 0,-1 0,1 0,0 1,0-1,1 1,-1-1,2 10,0 45,3 1,3-1,2 0,3-1,3 0,2 0,31 71,-39-107,-7-17,-1 0,2 0,-1 0,1-1,0 1,4 6,-6-11,0 0,1 0,-1 0,0 0,0 0,0 0,1 0,-1-1,0 1,1-1,-1 1,0-1,1 1,-1-1,1 1,-1-1,1 0,-1 0,1 0,-1 0,1 0,-1 0,1-1,-1 1,1 0,-1-1,1 1,-1-1,0 1,3-2,105-50,85-35,-137 68,0 2,1 3,1 2,0 3,0 2,1 3,111 7,-166-2,-1-1,1 0,-1 1,0 0,0 0,1 1,-1-1,0 1,0-1,0 1,0 1,-1-1,1 0,-1 1,1 0,-1 0,0 0,0 0,0 0,0 1,-1-1,1 1,-1 0,0 0,0 0,2 6,-2-3,-1 1,1 0,-1-1,-1 1,1 0,-1 0,-1 0,1 0,-1-1,-1 1,0 0,0-1,0 1,-4 8,0-6,1 0,-1 0,-1-1,0 0,0 0,0-1,-13 11,-69 53,57-48,-30 25,-1-3,-128 70,172-107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08.2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2228,'0'-2,"0"0,1-1,-1 1,1 0,-1 0,1-1,0 1,0 0,0 0,0 0,0 0,1 0,-1 0,1 0,-1 0,1 0,-1 1,1-1,0 1,0-1,0 1,0 0,3-2,6-2,1 0,0 0,17-3,3-2,274-87,-117 42,647-258,-506 183,145-73,158-58,408-90,-913 301,123-67,-101 44,71-34,-170 84,82-26,-52 21,578-235,-629 247,-11 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10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1,'1'0,"0"1,0-1,0 0,-1 1,1-1,0 1,0-1,0 1,0-1,-1 1,1 0,0-1,0 1,-1 0,1 0,0-1,-1 1,1 0,-1 0,1 0,-1 0,0 0,1 0,-1 0,0 1,9 34,-5-17,75 300,-58-214,57 167,-77-270,-1 0,1 1,0-1,0 0,0 1,0-1,0 0,0 0,1 0,-1 0,1 0,0-1,-1 1,1 0,0-1,0 1,0-1,0 1,0-1,0 0,0 0,5 1,-4-2,1 0,-1 0,1-1,-1 0,0 1,1-1,-1 0,0-1,0 1,0-1,0 1,0-1,0 0,0 0,4-4,36-28,0-1,-3-2,61-71,-99 104,1 0,-1 0,0 0,0-1,-1 1,1-1,-1 1,0-1,0 1,0-1,-1 0,1 0,-2-5,-8-66,3 45,0-7,-2 0,-2 1,-16-42,82 162,-25-40,292 354,-286-354,-33-39,-1 0,1 1,-1 0,0 0,-1 0,4 6,-1 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11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285 1,'-6'2,"1"0,-1 0,1 0,0 1,0 0,0 0,0 1,1-1,-1 1,1 0,0 0,-4 6,3-5,-14 15,2 0,0 2,2 0,-22 40,-38 105,68-151,2 0,-1 1,2 0,1 0,0 0,1 0,0 1,2-1,0 1,1-1,0 0,2 1,0-1,1 0,1-1,0 1,1-1,1 0,1 0,0-1,1 0,0 0,19 22,-17-27,-1 0,1-1,0 0,1-1,0 0,1-1,-1 0,1-1,1 0,-1-1,1-1,0 0,24 3,-21-5,1-1,-1 0,0-2,1 0,-1 0,0-2,0 0,0-1,-1-1,1 0,18-10,184-101,47-21,-205 104,-42 19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12.7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1239 157,'-3'-4,"1"-1,-1 1,0 0,0 1,0-1,-1 0,0 1,1 0,-1 0,0 0,-7-4,-6-5,5 2,0 0,-1 1,0 1,0 0,-1 0,0 2,0 0,-19-6,8 6,0 1,0 1,0 2,-35 0,29 1,-1 1,1 2,-1 1,1 2,0 1,1 1,0 2,0 1,0 1,1 1,1 2,-40 26,20-7,2 2,1 2,2 2,-62 72,87-90,1 2,1 0,1 1,1 0,2 1,0 1,1 0,2 0,1 1,1 0,-6 46,10-41,2 0,1 0,1 1,2-1,1 0,2-1,13 45,-11-53,2 1,0-1,2-1,0 0,1 0,2-1,0-1,1-1,36 35,79 63,4-6,269 167,-321-228,-26-14,1-3,69 29,-106-54,0-1,1-1,-1 0,1-2,0 0,0-2,1 0,-1-2,0 0,31-5,-32 2,-1-1,1-1,-1-1,0 0,-1-2,0 0,0-1,31-21,-38 21,-1 0,0-1,0-1,-1 0,0 0,-1-1,0-1,-1 1,0-1,-1 0,-1-1,10-28,16-68,-4 0,-6-2,-4-1,-5 0,-6-1,-9-162,3 262,-2-1,0 1,-1 0,0 0,-1 0,-1 0,0 0,-1 1,0 0,-1 0,0 0,-1 0,-1 1,-15-19,-51-58,-31-34,89 107,0 0,-1 2,-1 0,0 1,-21-12,31 21,-1 1,1-1,-1 1,1 1,-1 0,-15-2,3 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03.4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586 1,'-39'0,"-64"8,86-5,0 1,0 0,1 1,-1 1,1 1,-19 11,13-6,0 1,1 2,1 0,0 1,2 1,-1 1,2 0,0 1,2 1,0 1,1 0,1 1,1 0,1 1,1 0,1 1,1 0,1 1,1-1,2 1,-3 39,6-48,0 19,5 57,-3-84,0 0,0-1,1 1,0 0,0-1,1 0,0 0,0 0,1 0,0 0,0 0,0-1,9 10,-9-13,0-1,1 1,-1-1,0 1,1-1,0-1,0 1,-1-1,1 1,0-1,0-1,0 1,0-1,0 0,7 0,10-2,0 0,22-6,-40 7,13-2,-1-1,0-1,0 0,0-1,-1 0,19-11,-27 12,-1 1,-1-1,1 1,0-2,-1 1,0 0,0-1,-1 0,0 0,0-1,0 1,-1-1,0 0,0 0,0 0,1-11,118-451,-115 454,2 21,9 38,-6-13,21 21,2-1,3-2,43 44,-65-75,-8-8,2 2,1 0,0-1,0 0,1-1,0 0,20 12,-10-10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05.4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1917 757,'-2'-16,"1"-1,-2 0,0 1,-1-1,-1 1,0 0,-1 0,-1 1,-12-21,-8-8,-56-71,51 77,-2 0,-1 2,-2 2,-2 2,-1 1,-84-50,87 61,0 2,-1 1,-1 2,-1 2,0 1,0 2,-1 2,-74-5,91 13,0 2,1 0,-1 1,1 2,0 0,0 1,0 2,-35 16,-10 11,-85 57,82-47,39-23,0 1,2 1,1 2,1 0,1 2,-31 43,23-22,2 1,3 2,-35 78,56-107,0 0,2 0,1 1,0 0,2 0,1 0,1 1,1-1,1 1,1 0,8 44,-2-35,2-2,2 1,0-1,3-1,0 0,2-1,1-1,21 28,-4-12,1-2,2 0,2-3,1-1,86 61,-90-76,1-1,1-2,1-2,1-2,0-1,2-2,-1-2,50 8,12-3,1-6,135-1,-192-11,1-2,-1-2,0-3,-1-1,0-2,0-3,61-26,-93 34,0-2,0 0,-1 0,0-1,-1-1,0 0,0-1,19-22,-16 12,-1-1,0 0,-2-1,14-37,54-153,-72 182,0-1,-2 0,-2 0,0 0,-2-33,-2 26,1 21,-1 0,0 0,-2 0,0 0,-1 0,0 0,-2 1,0-1,-10-21,-17-33,24 50,-1 1,-1 0,-15-23,11 27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0.992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18194.29883"/>
      <inkml:brushProperty name="anchorY" value="-11844.91113"/>
      <inkml:brushProperty name="scaleFactor" value="0.5"/>
    </inkml:brush>
  </inkml:definitions>
  <inkml:trace contextRef="#ctx0" brushRef="#br0">16 11,'0'0,"-5"0,-1-5,1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16.1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1,'5'0,"-1"1,0 0,1 0,-1 0,0 0,0 1,0 0,0 0,0 0,7 5,39 33,-25-20,172 153,-11-9,106 64,188 152,-24 25,25 38,-309-287,-8 8,221 282,41 43,-318-371,-66-66,23 24,27 13,-80-75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18.6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1 701,'-1'-28,"2"1,0-1,2 1,1 0,1 0,2 0,1 1,0 0,2 0,22-41,-5 21,55-71,-69 101,0 1,2 1,-1 0,2 1,0 0,0 1,31-16,-21 15,1 1,1 2,0 0,0 2,1 1,0 1,0 2,47-2,-57 6,-1 1,1 1,-1 1,0 0,0 1,-1 1,1 1,-1 0,0 2,0-1,-1 2,0 1,-1 0,28 24,-28-22,-1 1,-1 0,-1 1,0 1,0 0,-1 0,-1 1,-1 0,-1 1,0 0,-1 1,0 0,-2 0,0 0,-1 0,-1 1,1 23,1 52,-4-1,-5 1,-3 0,-20 93,18-153,-1 0,-2 0,-27 53,-61 88,59-109,-18 50,44-84,-1 0,-2 0,-1-2,-30 39,107-143,-19 38,1 3,1 1,2 2,1 2,81-38,-64 41,0 3,2 3,1 3,67-9,75-19,-171 34,-1 0,0-3,50-25,-64 23,-7 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07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33,'1'-28,"-1"28,0 0,0 0,0 0,0 0,0 0,0-1,0 1,0 0,0 0,0 0,0 0,0-1,0 1,0 0,0 0,1 0,-1 0,0 0,0 0,0-1,0 1,0 0,0 0,0 0,0 0,0 0,0 0,1 0,-1-1,0 1,0 0,0 0,0 0,0 0,0 0,1 0,-1 0,0 0,0 0,0 0,0 0,0 0,1 0,-1 0,0 0,0 0,0 0,0 0,1 0,-1 0,0 0,0 0,0 0,0 0,0 0,0 0,1 0,-1 1,19 37,-15-29,112 270,133 293,-225-516,-20-43,1 0,1-1,0 1,0-1,1 0,1 0,16 19,-24-31,0 0,1 1,-1-1,0 0,0 1,0-1,1 0,-1 1,0-1,1 0,-1 0,0 1,1-1,-1 0,0 0,1 0,-1 0,0 1,1-1,-1 0,0 0,1 0,-1 0,1 0,-1 0,0 0,1 0,-1 0,1 0,-1 0,0 0,1 0,-1 0,1 0,-1-1,0 1,1 0,-1 0,1-1,2-17,-9-24,6 41,-3-16,0 0,1-1,1 1,0-1,2 1,0-1,5-27,-3 36,-1 0,1 0,1 0,0 0,0 0,0 1,1 0,1 0,-1 0,1 1,0 0,1 0,0 0,0 1,13-9,-3 5,1-1,0 2,1 1,0 0,1 1,-1 1,1 1,0 1,1 0,-1 2,1 0,-1 1,1 1,-1 2,38 6,-33-4,-1 2,-1 1,1 1,-1 1,-1 2,0 0,0 1,-1 0,0 2,-2 1,1 0,32 36,-47-45,0 0,0 0,-1 1,0-1,0 1,0 0,-1 0,0 1,-1-1,3 11,-4-15,-1-1,0 1,1 0,-1 0,0 0,-1-1,1 1,0 0,-1-1,0 1,1 0,-1-1,0 1,0-1,-1 1,1-1,0 1,-1-1,0 0,1 0,-1 0,0 0,0 0,0 0,0 0,-1 0,1-1,0 0,-1 1,1-1,-1 0,-4 2,-179 54,96-31,33-11,-2-2,1-2,-1-4,0-1,-1-4,-92-7,127 1,4-2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09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1766 685,'0'-51,"1"15,-1-1,-8-45,6 69,-1 1,0-1,-1 1,0 0,-1 0,-1 0,0 0,0 1,-1 0,-10-12,-11-8,-2 1,-2 1,0 1,-2 2,-1 2,0 1,-2 1,-1 2,0 2,-2 2,0 1,0 2,-1 2,-1 1,0 3,0 1,0 2,-1 2,1 2,-1 1,-61 11,75-4,1 0,-1 2,1 1,1 1,0 2,1 0,1 2,0 1,1 1,-32 30,-17 24,-105 134,155-177,-9 9,-72 99,95-123,1 0,0 0,1 1,0 0,1 0,1 1,1 0,-3 17,6-19,1 0,1 0,0 0,1 0,1 0,0-1,0 1,2-1,0 0,0 0,1 0,0-1,1 0,10 12,10 15,3-2,59 59,253 187,-119-107,-201-156,-11-9,1-1,0 0,0-1,0 0,1-1,1 0,-1-1,1-1,0 0,17 4,85 18,2-6,0-4,1-6,138-2,-235-12,1-1,-1-1,0 0,0-2,0-1,0 0,-1-2,-1 0,1-2,-2 0,1-1,32-27,-45 32,0 0,-1 0,0-1,0 0,-1 0,0-1,0 1,-1-1,0 0,-1 0,0-1,0 1,-1 0,1-13,2-18,-2-1,-2-42,-1 72,0-87,-3 0,-5 0,-22-102,25 177,-23-97,-61-170,82 275,0 0,-2 0,-16-21,12 16,-1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31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2011 1,'0'23,"-2"1,-1-1,-1 1,-12 38,-40 88,31-88,-247 591,126-310,51-119,-136 343,-177 352,349-788,6 3,-45 176,72-221,-145 595,-45 303,176-792,10-44,16-97,8-34,1-1,1 1,0 0,0 28,3-15,-1 0,-2 0,-9 37,11-61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33.0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372 1356,'-1'-12,"0"-1,-1 0,-1 1,0 0,-1 0,-8-17,-6-23,-92-372,-22-76,109 413,13 46,-2 0,-28-66,88 200,320 387,-272-363,164 202,-256-314,0 1,-1 0,0 0,0 0,0 0,-1 0,0 0,0 1,0 0,-1-1,0 1,0-1,-1 1,0 0,0 0,-1-1,1 1,-4 12,-4 10,0-1,-2 0,-14 28,2-4,6-10,-1 5,-28 53,43-96,5-9,13-25,27-44,132-154,-82 111,-68 85,105-123,-61 64,-58 80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37.2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484 265,'-6'-1,"1"-1,0 0,0 0,0 0,1-1,-1 0,0 0,1 0,-5-5,-16-9,-140-66,146 74,0 0,-24-8,30 14,0-2,1 0,0 0,0-1,0-1,1 0,-20-16,1-6,16 18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38.9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6203,'61'-55,"2"2,3 3,102-59,-101 66,589-333,-527 307,797-368,-215 111,296-161,-249 122,446-212,-868 418,1049-576,124-161,-857 507,-18-27,-420 274,-128 84,303-190,-351 224,-1-2,-2-2,52-50,-23 30,-50 39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41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887 889,'1'-1,"-1"-1,1 1,-1-1,1 1,-1-1,1 1,0 0,0-1,0 1,0 0,0 0,0-1,0 1,0 0,0 0,0 0,1 1,-1-1,3-1,32-17,-25 14,0 0,-1 1,0 0,1 0,0 1,0 0,0 1,0 0,0 1,0 0,0 1,1 0,-1 1,0 0,0 1,0 0,0 1,0 0,13 6,-10-2,0 1,-1 0,0 0,0 1,-1 1,0 0,-1 1,-1 0,1 1,-2 0,1 0,12 25,-11-17,-1 1,0 0,-2 0,-1 1,0 0,-2 1,0-1,-2 1,-1 0,0 0,-3 42,-3-35,-1-1,-1 0,-1 0,-2-1,0 0,-2-1,-1 0,-29 46,19-38,-1 0,-2-1,-1-2,-2 0,-57 49,74-72,-1 0,0 0,0-1,-1 0,0-1,-1-1,1 0,-1-1,0-1,0 0,-1 0,1-2,-1 0,0 0,1-2,-1 1,0-2,0 0,-27-6,30 3,-1-1,1-1,0 1,1-2,0 0,0 0,0-1,1 0,0-1,0 0,1-1,1 0,-1 0,2 0,-8-13,0-3,0-1,2-1,1 0,1-1,-10-42,10 16,3 1,2-1,2 0,3 0,2-1,11-73,80-327,-46 263,-34 138,-3 0,-2 0,-3-1,-5-102,1 155,0-1,-1 0,1 1,-1-1,0 0,0 1,0-1,-1 1,1 0,-1-1,0 1,0 0,0 0,0 0,-1 0,1 1,-1-1,1 0,-1 1,0 0,0 0,0 0,-6-3,3 3,0 0,0 0,-1 1,1 0,0 0,0 1,-1 0,1 0,0 0,0 1,-1-1,1 2,-9 2,6-1,1 0,0 1,0 0,0 0,0 1,1 0,-1 1,1 0,1 0,-1 0,-8 11,-6 10,-29 50,35-53,-61 104,5 4,6 2,-54 162,114-282,0-3,1 1,1 0,0 0,-3 21,6-31,0 0,0 0,0 1,0-1,0 0,0 0,1 0,-1 0,1 0,-1-1,1 1,0 0,0 0,0 0,0 0,0-1,0 1,0 0,0-1,1 1,-1-1,1 1,-1-1,1 0,0 0,-1 0,1 0,0 0,0 0,0 0,0 0,-1-1,1 1,4 0,24 2,1-1,-1-1,56-5,-7-1,-19 4,341-14,-292 9,113-14,-197 16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45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1 555,'1012'0,"-933"-2,144-24,76-36,-71 13,-62 21,262-10,778 17,-1164 21,525 7,-3 40,-461-31,0-5,1-5,-1-4,126-13,550-87,-279 38,-146 9,283-20,-563 69,333-26,138-34,-316 39,-185 17,0 3,0 1,-1 2,1 2,66 12,-85-10,0-2,0-1,0 0,1-2,-1-1,32-7,56-3,-90 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1.84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16908.59766"/>
      <inkml:brushProperty name="anchorY" value="-10564.47852"/>
      <inkml:brushProperty name="scaleFactor" value="0.5"/>
    </inkml:brush>
  </inkml:definitions>
  <inkml:trace contextRef="#ctx0" brushRef="#br0">1 160,'0'0,"4"0,8 0,4 11,4 0,4 5,1-2,2 3,0 2,0 3,-5 1,-6-9,-5-14,-5-11,-3-14,3 0,-1-3,-1-5,4-1,5 1,5 2,3 1,3 7,1 6,2 7,0 4,5 9,-5 7,5 2,4 9,0 4,4 2,4 2,-3 0,-2-1,1 0,-3-1,-2-5,-8-1,-3-5,-7-5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45.8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1,'0'8,"0"12,0 7,0 10,0 14,0 9,4 9,2 4,4 3,4-3,0-5,-2-6,-4-9,-2-9,-3-8,2-6,1-7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47.1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447 1,'-1'2,"0"0,-1 1,1-1,-1 0,0 0,0 0,0-1,0 1,0 0,0-1,0 1,-3 1,-9 7,-11 16,1 1,1 1,2 1,-23 39,-61 132,101-192,-24 49,2 0,3 2,2 1,3 1,3 0,-12 100,26-156,0 0,1 1,0-1,0 0,0 1,1-1,-1 0,1 0,1 0,-1 0,1 0,0 0,0 0,0 0,0 0,6 7,-4-9,0 0,0 0,0 0,0 0,1-1,-1 0,1 1,-1-2,1 1,0 0,0-1,0 0,0 0,0-1,0 1,0-1,7-1,42 0,1-2,-1-3,0-3,0-1,-1-3,98-38,-113 36,-1-3,0-1,-1-1,-1-3,-1 0,-1-2,-1-2,-2-1,48-55,-69 71,0-1,-1 0,0 0,-1-1,0 0,-1 0,-1-1,0 1,-1-1,-1 0,0 0,-1-1,-1 1,0 0,-1-1,0 1,-2-1,0 1,0 0,-2 0,1 0,-11-23,6 17,-1-1,-1 1,-1 1,-1 0,-1 0,-1 1,0 1,-1 0,-1 1,-1 1,-1 1,0 0,0 1,-37-20,43 29,0 1,0 1,0 0,0 0,0 1,-24-1,-82 7,50-1,34-1,-51 10,60-7,-1-1,1-2,-48 0,52-6,5-2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18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 1061,'20'0,"1"0,-1-1,1-1,-1-1,1-1,19-6,210-78,361-179,-594 258,0 0,-1-1,0 0,28-25,-41 32,0-1,0 1,0 0,0-1,-1 1,1-1,-1 0,0 0,0 0,-1 0,1 0,-1 0,0 0,0 0,0-1,-1 1,1 0,-1-1,0 1,0 0,-1-1,1 1,-1 0,0-1,0 1,-1 0,-2-7,-17-28,-2 0,-2 2,-51-60,63 81,-22-26,-74-71,95 100,-2 0,0 1,0 1,-1 1,0 0,-1 1,0 1,-33-11,44 18,-1-1,0 1,0 0,0 1,1 0,-1 0,0 1,0 0,0 0,1 1,-1 0,1 0,-1 1,1 0,0 0,0 1,0-1,0 2,1-1,0 1,-6 5,-11 12,1 1,2 1,-35 52,41-56,-90 141,7 5,-97 226,187-377,-5 10,2 0,0 1,-8 36,17-56,0 0,0 1,0-1,1 0,-1 0,2 0,-1 1,1-1,0 0,0 0,0 0,1 0,0 0,0 0,1 0,0-1,0 1,0-1,0 0,6 7,2 0,1-1,0 0,0-1,1 0,0-1,1-1,0 0,0 0,1-2,0 0,0 0,0-1,1-1,0-1,-1 0,1-1,0-1,0-1,23-1,18-3,1-2,-2-3,95-26,162-70,-231 75,20-7,104-54,-189 83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20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1870 310,'-2'-7,"0"-1,-1 1,0 0,0 0,0 0,-1 0,0 1,0-1,-8-8,2 2,-1-3,-1 0,0 1,-1 1,-1 0,0 1,0 0,-2 2,0-1,-21-10,16 11,-1 2,-1 0,1 1,-1 2,-1 0,1 2,-26-3,-59-2,-1 5,0 5,-193 26,265-20,0 2,0 1,1 2,0 2,1 1,1 2,1 1,0 2,1 1,1 1,2 2,-53 54,41-33,3 2,2 1,1 3,3 0,3 2,1 1,-27 81,45-108,2 2,2-1,0 1,2 0,1 0,1 0,2 1,0-1,3 0,6 38,2-20,1 0,3-1,1 0,3-1,33 59,-42-86,52 96,126 174,-185-283,2 0,-1 0,1 0,-1-1,1 1,1-1,-1 0,0-1,1 1,0-1,0 0,0-1,0 1,8 1,2-2,1 0,-1-1,1 0,23-4,-37 3,65-6,-1-3,-1-3,0-3,82-31,248-114,-371 149,-18 8,39-16,0-2,-2-1,-1-3,57-42,-92 59,-1 0,0 0,0 0,-1-1,0 0,0 0,-1 0,6-17,26-87,-28 82,62-272,-45 172,-7 35,-5-1,-4 0,-3-117,-7 192,0-1,0 0,-2-1,-7-34,4 36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15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706 727,'-7'-4,"1"0,-1 0,0 1,0 0,0 0,0 1,0 0,0 0,-1 1,-7-1,-13-3,-4-3,0 1,0 2,0 2,0 0,-63 5,78 0,1 0,0 2,0 0,0 1,1 0,-1 1,1 1,0 0,1 1,0 1,0 0,1 1,-19 18,20-17,2 1,0 1,0-1,1 1,0 1,2 0,-1 0,2 0,0 1,0 0,2 0,-4 20,6-27,1 0,0-1,1 1,0 0,0 0,1 0,0 0,0 0,1 0,0-1,1 1,-1-1,1 1,1-1,-1 0,1 0,1 0,-1-1,1 1,0-1,0-1,1 1,0-1,0 1,0-2,9 6,-13-8,1 0,0-1,1 1,-1-1,0 0,0 0,1 0,-1 0,0 0,1-1,-1 0,1 1,-1-1,0-1,1 1,-1 0,5-2,-3 1,1-2,0 1,-1 0,0-1,0 0,0 0,0-1,0 1,5-6,6-8,-1-1,0 0,23-40,-11 14,-1-1,-3-2,-2 0,-2-1,-2-1,-2 0,-2-1,-3-1,-2 0,-2-1,-2 1,-3-59,-4 85,0 1,-2-1,0 1,-2 0,0 1,-2-1,-1 2,0-1,-26-38,1 0,76 140,59 86,-7 4,-8 4,88 253,-166-402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5:16.8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1333 508,'1'-29,"-1"-14,-6-53,4 81,-1 0,-1 0,0 1,-1-1,0 1,-1 0,-9-15,3 9,0 1,-2 1,0 0,-1 0,0 2,-20-16,26 24,0 1,-1 0,0 1,-1 0,1 0,-1 1,0 1,0 0,-1 0,1 1,-1 1,0 0,-15-1,-43 6,1 2,-1 4,2 3,-85 25,-113 20,199-51,51-6,0 1,0 0,1 1,-1 1,0 1,1 0,0 1,-17 8,30-11,-1 0,0 0,1 0,-1 1,1-1,-1 1,1 0,0-1,0 1,1 0,-1 0,0 0,1 1,0-1,0 0,0 0,0 1,0-1,0 7,0 7,1 1,2 30,0-16,-13 312,2-181,-3 52,-3 245,15-437,2 0,0 0,2-1,0 0,2 1,0-2,1 1,17 33,-14-38,0 0,1-1,0-1,2 0,-1-1,2 0,0 0,1-2,0 0,25 15,-2-6,0-1,2-3,0-1,1-1,62 12,-9-9,133 8,-207-24,0-1,0-1,0-1,0 0,0-2,0 0,0-2,20-6,-30 7,1-1,-1-1,1 0,-1 0,-1 0,0-2,0 1,0-1,-1 0,0-1,0 0,-1 0,0-1,-1 0,7-13,26-65,-3-1,-4-1,38-187,-52 176,-4 0,-4-1,-6-133,-6 209,-1-1,-2 1,0-1,-2 2,-1-1,-1 1,-1 0,-17-29,18 35,1 0,0-1,1 1,2-2,0 1,1 0,-2-26,5 24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51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424 0,'10'161,"-1"-31,-41 1225,-142-66,115-921,22 68,12-101,-15 131,34-331,-8 57,10-152,0 61,1-3,-21 29,8-54,11-51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53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185 1038,'-2'-7,"1"1,-1-1,-1 1,1 0,-1 0,0 0,0 1,-5-7,-5-10,3 0,0 0,2 0,1-1,0 0,2 0,1 0,0-1,2 1,1-40,4 29,1 0,2 0,1 0,1 1,2 0,15-33,-24 65,95-209,-85 190,1 1,0 0,2 0,0 1,1 1,1 1,35-29,-45 41,1 0,-1 0,1 0,-1 1,1 0,0 0,1 1,-1 0,0 0,1 1,-1 0,1 0,-1 1,1 0,9 1,-5 1,-1 0,0 1,0 1,0 0,0 0,0 1,-1 0,0 1,11 8,1 2,-1 2,-1 0,-1 1,-1 1,0 1,-2 1,26 42,-31-44,-1 1,0 0,-2 0,0 1,-2 0,0 1,3 25,-8-29,0-1,-1 1,-1-1,0 1,-2-1,0 0,-1 0,-1 0,-10 25,-9 13,-4-1,-36 57,-79 99,56-86,26-36,-4-4,-121 125,136-163,29-29,1 1,1 1,0 1,2 0,-22 35,35-38,16-19,29-22,-31 17,47-21,0 2,81-22,-20 8,-103 33,10-2,0-1,0-2,-1 0,-1-1,0-2,25-18,29-18,-61 41,0-1,0 0,25-22,-24 14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56.1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28,'0'-1,"0"0,0 0,0 0,0 0,0 0,0 0,0 0,1 0,-1 0,0 0,1 0,-1 0,1 0,-1 0,1 0,-1 0,1 0,0 1,-1-1,1 0,0 0,0 1,-1-1,1 1,0-1,0 0,0 1,0-1,1 0,2 1,-1-1,0 1,1 0,-1-1,1 2,-1-1,0 0,1 1,5 1,10 3,-1 2,28 12,-42-17,206 104,36 16,77 25,156 67,108 19,-231-94,315 196,-593-291,-8-5,56 31,151 61,-127-73,198 81,-13 29,-202-92,137 87,-257-155,7 7,1-2,0 0,1-2,29 12,376 151,-413-169,0 0,0-1,0-1,22 3,12 2,-31-4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6:57.3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529 117,'0'-6,"-1"0,0-1,0 1,-1 0,1 0,-1 1,-1-1,1 0,-1 1,0-1,0 1,0 0,-1 0,-4-5,6 8,0 0,0-1,0 1,0 1,-1-1,1 0,0 0,-1 1,1-1,-1 1,0 0,1 0,-1 0,0 0,0 0,0 1,0-1,0 1,1 0,-1 0,0 0,0 0,0 0,0 1,0-1,0 1,0 0,1 0,-1 0,-5 2,-1 3,1 0,-1 0,1 1,0 0,1 1,0 0,0 0,1 0,0 1,-7 13,-4 11,-20 57,25-59,-144 428,126-344,5 1,-12 132,35-234,1 0,1-1,0 1,1 0,1-1,0 1,0-1,8 21,-7-27,0 0,0 0,1-1,0 1,1-1,-1 0,1 0,0-1,0 1,1-1,0 0,0-1,0 1,0-1,1 0,13 5,6 0,1 0,1-2,0-1,0-2,0 0,0-2,0-1,1-1,37-6,-58 5,-1-1,0 0,0 0,0-1,0 0,0-1,-1 1,1-1,-1 0,9-8,-12 10,0-1,0 1,-1 0,1-1,-1 1,0-1,1 0,-1 1,-1-1,1 0,0-1,-1 1,1 0,-1 0,0 0,0-1,0 1,-1-1,1 1,-1-1,0 1,0-1,0 1,-1-6,-2 4,-1 0,1 0,-1 0,0 1,-1 0,1 0,-1 0,1 0,-1 0,0 1,-1 0,1 0,-12-4,-12-9,4-1,-1 0,-1 2,0 1,-1 2,-1 0,0 2,0 1,0 1,-1 2,-1 1,-30-1,39 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3.93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21174.69531"/>
      <inkml:brushProperty name="anchorY" value="-13861.36816"/>
      <inkml:brushProperty name="scaleFactor" value="0.5"/>
    </inkml:brush>
  </inkml:definitions>
  <inkml:trace contextRef="#ctx0" brushRef="#br0">0 397,'0'0,"5"0,12 0,9-6,16-9,13-7,25-4,25-7,15-6,16-6,0 2,-3 2,-13 9,-17 5,-21 2,-20 7,-11 5,-11 5,-13 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03.3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 3537,'-14'0,"-8"-2,22 1,0 1,0-1,0 0,0 0,1 0,-1 1,0-1,0 0,0 0,1 1,-1-1,0 0,1 1,-1-1,1 0,-1 1,1-1,-1 1,1-1,-1 1,1-1,0 1,-1-1,1 1,0-1,-1 1,1 0,1-1,34-26,1 2,1 1,72-32,4-3,-87 44,735-377,-275 149,-395 192,76-44,220-161,-293 189,153-80,-20 13,259-156,-262 158,62-32,61 7,46-22,-140 61,307-97,-525 202,-1-3,-1-1,0-1,43-31,113-103,-125 97,-13 16,2 3,102-51,-12 7,-3-17,-126 86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04.8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839 1,'-17'1,"-1"0,1 2,0 0,0 0,0 2,-18 7,-96 47,76-31,-131 69,-91 39,274-135,0 1,-1-1,1 1,0 0,1 0,-1 0,0 0,1 1,-1-1,1 1,0-1,-1 1,1 0,0 0,1 0,-1 0,1 0,-1 0,1 1,0-1,0 0,0 1,1-1,-1 1,1-1,0 1,0-1,0 6,2 10,1 0,1-1,0 1,9 21,-3-9,58 198,-67-226,-1-1,1 1,0 0,0-1,1 1,-1-1,0 1,1-1,0 1,-1-1,1 0,0 0,0 0,0 0,1 0,-1-1,0 1,1-1,-1 1,6 1,-5-2,1-1,0 1,-1-1,1 0,0 0,-1-1,1 1,0-1,-1 0,1 0,-1 0,1 0,-1 0,4-3,13-7,-1-1,-1-1,0-1,21-20,-25 21,81-71,117-100,-157 140,118-69,-150 101,0 0,1 2,0 0,1 2,0 1,0 1,42-5,-53 10,0 0,1 1,-1 1,0 0,0 1,0 1,0 0,0 1,-1 0,1 1,-1 0,0 1,-1 1,1 0,14 12,-16-10,0 0,0 1,-1 0,0 1,-1 0,0 1,-1-1,0 2,-1-1,0 1,-1 0,0 1,-1-1,-1 1,0 0,-1 0,2 25,-5-31,-1-1,0 1,0 0,-1 0,0 0,0-1,-1 1,0-1,-1 0,1 1,-1-2,-1 1,1 0,-9 9,-9 8,-1-1,-33 25,21-18,-454 357,480-380,0 0,0 1,-1-1,0-1,0 0,0 0,0-1,-1 0,0-1,0 0,-1-1,1 0,-17 1,-116 14,121-16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22.1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1113,'1'-3,"-1"0,1 0,0 0,0 0,0 1,0-1,0 0,0 1,1-1,0 1,-1-1,1 1,0 0,0 0,0 0,0 0,3-2,48-32,-37 26,148-81,-70 43,63-47,177-141,-205 122,-88 76,76-57,46-31,-35 24,-47 43,-64 43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23.3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1 794,'1'-4,"1"0,0 0,1 0,-1 1,1-1,-1 1,1-1,0 1,0 0,6-4,1-3,182-185,-95 114,-8 2,71-68,-125 107,-26 28,1 0,1 1,17-15,138-98,-148 110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24.6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1 731,'2'-7,"0"0,1-1,0 2,1-1,-1 0,1 1,1 0,-1-1,1 2,0-1,6-5,2-4,12-16,3 1,0 2,2 0,1 2,47-31,17-10,164-151,-210 175,-37 32,-2 3,0-1,0-1,-1 1,0-1,13-21,-14 15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26.9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409 179,'-1'-1,"1"-1,-1 1,1 0,-1 0,0 0,0 0,1 0,-1-1,0 1,0 1,0-1,0 0,0 0,0 0,0 0,-1 1,1-1,0 1,0-1,0 1,-1-1,1 1,0 0,-1-1,1 1,0 0,-3 0,-38-3,37 3,-1 1,1 0,-1 1,1 0,-1 0,1 0,0 0,0 1,0 0,0 0,1 0,-1 0,1 1,-5 5,-9 9,-28 37,37-44,-16 22,1 1,2 0,-33 70,44-79,2 1,1-1,1 2,1-1,1 1,-2 52,6-49,-1 1,1 0,2 0,1 0,1 0,13 57,-14-84,1 0,-1 0,0 0,1-1,0 1,0 0,0-1,0 0,0 0,1 0,0 0,-1-1,1 1,0-1,0 0,0 0,1 0,-1-1,0 1,1-1,-1 0,6 0,14 3,-1-2,46 0,-60-2,13-1,1 0,-1-1,1-1,-1-1,0-2,0 0,-1-1,1-1,-2 0,29-17,416-246,-451 264,0-1,-1 0,0-2,-1 1,22-23,-31 28,0 0,0 0,0 0,-1 0,1 0,-1-1,0 1,-1-1,1 1,-1-1,0 0,0 1,0-1,-1 0,1 0,-1 0,0 0,-1 0,1 1,-1-1,0 0,0 0,-3-5,-14-33,-2 2,-2 0,-2 1,-2 1,-46-54,53 70,-2 1,0 1,-2 0,0 2,-47-29,51 36,-1 1,-1 1,0 1,0 1,0 0,-1 2,0 1,-30-4,47 8,-1 1,0 0,0 0,1 1,-1 0,0 0,1 0,-1 0,0 1,1 0,0 0,-1 1,-8 5,2 1,0 1,0 1,-17 19,-27 24,10-8,29-27,4-6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41.5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1 505,'1'-9,"0"0,0 0,1 0,0 0,1 0,0 1,0-1,7-12,43-65,-33 55,-7 12,5-10,35-43,-45 63,1 0,0 1,1-1,-1 2,2 0,-1 0,23-11,24-5,0 3,2 2,83-15,-128 30,0 1,-1 0,1 2,0-1,0 2,14 1,-21-1,0 1,-1 0,1 0,0 1,-1 0,1 0,-1 0,0 1,0 0,0 0,-1 1,0-1,7 8,8 11,-1 0,-1 1,-1 1,-1 0,-1 2,-1 0,-2 0,-1 1,-1 0,-1 1,9 57,-17-77,-1 1,-1-1,1 1,-1-1,-1 0,0 1,0-1,-1 0,0 0,-1 0,0 0,0-1,-8 12,-8 9,-2-1,-32 34,4-6,-15 32,-82 145,129-193,-8 10,46-71,1 0,0 2,2 1,45-29,-36 28,35-26,-48 30,0 1,1 2,0 0,1 1,43-16,224-76,-153 50,-124 49,0 0,-1-1,1-1,-1 0,0 0,-1-1,0 0,0-1,0 0,-1 0,8-11,-3 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7:46.2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 0,'-1'0,"-1"1,1-1,0 1,0-1,0 1,0 0,0-1,0 1,0 0,0 0,0-1,1 1,-1 0,0 0,0 0,1 0,-1 0,1 0,-1 0,1 1,-1-1,1 0,0 0,-1 0,1 0,0 1,0 1,-5 38,5-36,0 48,3 0,3 0,2-1,28 102,-23-101,-8-33,-3-8,1-1,0 1,1-1,0 0,9 16,-11-23,0-1,0-1,1 1,-1 0,1-1,0 1,0-1,0 0,0 0,0 0,0 0,0 0,1-1,-1 1,1-1,-1 0,1 0,-1 0,1-1,0 1,-1-1,5 0,18 0,0-2,-1 0,1-2,-1-1,0 0,0-2,-1-1,0-1,0-1,-1-1,26-17,-42 22,0 0,-1 0,0 0,0-1,0 0,-1 0,0-1,-1 1,1-1,-2 0,1 0,-1 0,0-1,-1 1,1-1,0-15,1-14,-1 0,-5-62,0 48,1 22,1 21,2 26,4 18,2-1,1-1,2 1,1-2,2 0,34 59,-31-60,73 135,-71-130,12 22,46 124,-72-165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01.0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0 797,'6'-2,"0"0,0-1,-1 0,1 0,-1-1,0 1,0-1,0 0,-1-1,1 1,-1-1,5-6,52-50,3 2,139-99,56-48,-228 175,-3 5,38-31,-63 55,30-22,-1 0,51-53,-77 66,-4 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02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0 951,'46'-41,"2"2,76-48,31-25,-70 49,109-61,-73 50,-13-9,162-120,-171 124,-84 69,-12 8,0 0,0 0,0 0,0 0,0-1,-1 1,1-1,-1 1,4-6,-4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55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0 305,'12'2,"-1"1,-1 1,1 0,-1 1,1 0,-1 0,15 11,-25-15,46 29,-13-8,67 35,-91-53,-1 0,1 0,0-1,0-1,0 0,0 0,0 0,1-1,-1-1,1 0,-1 0,0-1,14-2,1-5,-1-2,0 0,-1-2,-1 0,25-19,10-5,226-100,-57 31,-199 91,6-2,-1-2,55-40,-75 45,-14 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4.58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23784.71094"/>
      <inkml:brushProperty name="anchorY" value="-14735.03125"/>
      <inkml:brushProperty name="scaleFactor" value="0.5"/>
    </inkml:brush>
  </inkml:definitions>
  <inkml:trace contextRef="#ctx0" brushRef="#br0">1 412,'0'0,"4"0,7-5,5 0,10-5,13-5,3 1,10-9,3-1,8-3,4 4,-5-5,-2 5,-4 0,-1 0,-3 4,-5 6,0-1,-1-2,1 3,-3 3,0-2,7 2,2-3,-4-2,-4 1,-7 2,-9 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03.3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1 348,'0'-2,"1"0,0-1,0 1,0 0,1 0,-1 1,0-1,1 0,0 0,-1 1,1-1,0 0,-1 1,1 0,2-2,33-20,-36 22,27-13,0 1,0 1,42-10,-37 12,0-2,37-17,-51 19,-1 2,0-2,0 1,0-2,-1-1,-1 0,0-1,-1 0,25-29,-23 20,-1 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11.7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1 989,'1'-5,"1"0,1 0,-1 0,1 0,-1 0,1 1,1-1,-1 1,0 0,1 0,0 0,6-4,-2 0,39-33,1 2,74-46,-27 20,-66 44,49-33,-2-4,-3-2,96-103,68-103,-167 202,-70 62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13.1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12 532,'-1'0,"1"0,-1 0,1 0,-1 0,1 0,-1 0,1 0,-1 0,1-1,0 1,-1 0,1 0,-1 0,1-1,0 1,-1 0,1-1,0 1,-1 0,1-1,0 1,-1 0,1-1,0 1,0-1,0 1,-1 0,1-1,0 1,0-1,0 1,0-1,0 1,0-1,0 1,0 0,0-1,0 1,0-1,0 1,0-1,0 1,0-1,0 1,1-1,-1 1,0 0,0-1,0 1,1-1,-1 1,0 0,1-1,-1 1,1-1,17-27,-16 26,17-21,1 2,1 0,1 1,41-28,27-23,239-190,-305 243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15.5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0 305,'2'-10,"0"0,1 0,0 0,1 1,0-1,0 1,7-10,-6 9,12-25,-8 14,2 0,1 0,21-28,-29 44,0 0,1 0,0 0,0 1,0 0,0 0,0 0,1 1,0 0,0 0,0 0,0 1,0 0,0 0,1 0,-1 1,9-1,-2 1,0 0,-1 1,1 1,0 0,-1 1,17 4,-26-5,1 0,0 1,0-1,0 1,-1 0,1 0,-1 0,0 1,1-1,-1 1,0 0,0 0,-1 0,1 0,-1 0,1 0,-1 1,0-1,0 1,-1 0,1-1,-1 1,2 7,17 64,-9-37,10 64,-20-92,0 0,0 0,-1 0,-1-1,1 1,-2 0,1 0,-1-1,-1 1,1-1,-8 16,-34 38,15-23,90-67,-44 21,0 1,1 0,-1 1,1 1,0 0,0 1,0 2,0-1,30 5,-41-3,0 1,-1 0,1 0,0 0,-1 1,0 0,1 0,-1 1,-1 0,1 0,0 0,-1 1,0-1,0 1,0 1,-1-1,0 1,6 9,-6-8,0 0,0 0,-1 1,0-1,0 1,-1 0,1 0,-2 0,1 0,-1 0,-1 1,0-1,0 0,0 0,-2 10,-7 13,-1 0,-25 50,5-10,25-61,1 0,-1-1,0 1,-8 8,12-16,0 0,0 0,0 0,-1-1,1 1,-1-1,1 1,-1-1,1 1,-1-1,0 0,0 0,0 0,0 0,0 0,0 0,0-1,0 1,0-1,0 1,0-1,0 0,0 0,0 0,0 0,-4 0,-6-6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39.8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0 951,'60'-47,"-23"19,218-163,-81 63,-19 16,-136 96,0-1,-2 0,20-25,24-24,62-61,23-21,-133 137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40.9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0 611,'21'-18,"0"2,47-29,6-2,162-101,-167 110,-2-4,90-71,-7-15,-131 113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42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1 531,'0'-6,"1"0,0 0,0 0,0 0,1 1,0-1,0 0,1 1,0-1,0 1,0 0,6-8,7-6,32-31,-23 25,12-8,1 1,1 2,2 2,61-32,-45 27,81-61,-135 92,0-1,0 0,0 0,0 0,0-1,-1 1,4-6,0-6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27.89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0,'0'4,"5"6,5 6,1 3,7 4,1 6,1 3,2 4,1 0,0 3,2 3,0-5,-4-5,-5-4,-6-6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29.38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129 127,'-12'0,"3"0,0 0,0 0,0 1,0 0,0 0,0 1,-8 3,14-4,1 0,-1 1,1-1,0 1,0 0,0 0,0 0,0 0,0 0,0 0,0 1,1-1,-1 0,1 1,0-1,0 1,0 0,0-1,0 1,0 0,1 0,0-1,-1 1,1 0,0 0,0 0,1 3,0 8,1 0,0 0,1 0,1 0,0 0,1-1,0 0,1 0,1 0,0 0,0-1,1-1,17 20,-6-10,1 0,1-1,1-1,1-1,46 28,-64-43,-1-1,1 1,0-1,1 1,-1-2,0 1,0 0,1-1,-1 0,1 0,-1-1,1 0,-1 0,1 0,-1 0,1-1,-1 0,11-3,-10 1,-1 0,1 0,-1-1,0 1,0-1,0 0,-1-1,1 1,-1-1,0 0,0 0,-1 0,0 0,1-1,-2 0,4-8,11-25,-3 0,-1-1,-2-1,-1 0,4-51,-14 85,-1 0,1-1,-2 1,1 0,-1 0,0 1,0-1,-1 0,0 1,0-1,-1 1,0 0,0 0,0 0,0 1,-1-1,0 1,-1 0,1 1,-1-1,1 1,-1 0,-11-5,5 2,-1 1,1 0,-1 1,-1 0,1 1,-1 1,1 0,-1 1,0 0,0 1,-18 1,11 4,5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50.7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1022,'13'-10,"0"0,1 0,0 1,23-9,22-15,50-38,208-151,-274 186,9-7,80-50,70-28,-183 107,-1-1,0 0,-1-1,16-20,40-37,85-65,-123 110,-20 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5.49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26254.86523"/>
      <inkml:brushProperty name="anchorY" value="-15592.77246"/>
      <inkml:brushProperty name="scaleFactor" value="0.5"/>
    </inkml:brush>
  </inkml:definitions>
  <inkml:trace contextRef="#ctx0" brushRef="#br0">636 0,'0'0,"-5"0,-11 0,-6 5,-9 6,-18 10,-6 5,-5 8,-1 7,-4 10,7 9,2 3,8 5,11 4,7-3,10 3,7 6,6 2,4-4,13-4,8-12,0-11,3-8,6-13,8-10,6-14,6-5,3-4,2 0,-4-1,0 2,-5-4,-10-4,-4-5,-4 1,-7-7,-5-8,0-2,-4 0,3-10,-3-4,-1-4,-3-7,-2 4,-6-1,-2-3,0 6,-5 0,-4 1,0 0,-2 6,2 4,-2 11,-2 9,8 8,3 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52.7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515 361,'31'1,"-1"0,1 2,-1 2,0 0,0 2,33 12,-45-12,-1 1,0 0,0 1,-1 1,0 0,-1 1,0 1,0 0,-2 1,0 1,14 17,-22-24,-1 0,1-1,-2 2,1-1,-1 0,0 1,0-1,-1 1,0 0,-1 0,1 8,-1-11,-1 0,0 0,-1 0,1-1,-1 1,0 0,0 0,0 0,-1 0,0-1,0 1,0-1,0 1,-1-1,0 0,0 0,0 0,0 0,-4 3,-107 89,99-85,0 0,-1-2,0 0,0 0,-1-2,-19 7,34-14,1 1,-1-1,0 0,1 0,-1 0,1 0,-1 0,0 0,1 0,-1 0,1 0,-1-1,0 1,1-1,-1 1,1-1,-1 0,1 1,0-1,-1 0,1 0,0 0,-1 0,1 0,0 0,0-1,0 1,0 0,0 0,0-1,1 1,-1-1,0 1,1-1,-1 1,1-1,-1 1,1-1,0 0,-1-1,-1-10,0 0,1 0,1-25,0 27,1-61,3-1,3 1,3 0,3 0,37-113,-42 164,21-68,-27 80,0 1,0-1,-1 1,0-1,-1 1,0-1,0 0,-2-10,1 16,0 1,0 0,0 0,0 0,0 0,0 1,0-1,-1 0,1 0,-1 1,1-1,-1 1,0-1,0 1,1 0,-1-1,0 1,0 0,0 0,0 1,-1-1,1 0,0 1,0-1,0 1,0 0,-4-1,-8 1,0-1,-1 2,-17 2,11-1,-3 1,0 0,0 2,1 1,-1 1,2 1,-1 1,1 1,-24 15,-24 18,-66 52,97-65,-22 11,-32 26,93-66,-1-1,0 1,1-1,-1 0,0 1,1-1,-1 1,0 0,1-1,-1 1,1-1,-1 1,1 0,-1 0,1-1,0 1,-1 0,1 0,0-1,0 1,-1 0,1 0,0 0,0-1,0 1,0 0,0 0,0 0,0-1,1 2,0 0,0-2,0 1,0 0,0 0,1 0,-1 0,0-1,1 1,-1-1,1 1,-1-1,0 0,1 1,-1-1,3 0,68 1,-63-2,163-13,44-1,-123 15,-69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04.1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10.3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1 681,'9'0,"0"-1,-1-1,1 0,0 0,-1-1,1 0,-1 0,0-1,0 0,8-5,77-58,-52 35,75-48,130-67,-127 74,-72 42,52-24,-79 44,-1-2,-1 0,0-1,0-1,-2 0,16-19,7-5,-30 31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11.6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1 588,'4'-4,"34"-33,1 2,58-41,-10 24,116-50,8-4,-182 89,-1-1,-1 0,-1-2,28-28,4 5,-43 31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12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1 415,'0'-5,"0"0,1 0,-1-1,1 1,0 0,1 0,-1 0,1 0,0 0,0 1,1-1,-1 1,7-9,1 3,0-1,0 2,20-15,17-15,-32 24,-2 1,0 1,1 1,1 0,0 0,1 2,24-13,-33 18,1 0,-1 0,0 0,0-1,-1 0,0 0,0-1,0 0,8-14,26-27,-25 35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20.6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0,'0'4,"0"6,4 6,10 12,7 10,9 8,3 4,4 2,1 9,2 4,-1-2,1-2,-6-4,-5-6,-3-4,-5-6,-3-9,-4-11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8:22.09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0 586,'1'-48,"1"-1,3 0,21-94,-19 118,1 1,0 1,2-1,0 2,2-1,1 2,0-1,2 2,26-31,-34 46,-1 1,0-1,1 1,0 0,0 1,0 0,0 0,1 0,-1 1,1 0,0 1,-1 0,1 0,0 0,11 1,12 1,-1 1,47 9,7 6,126 43,-160-42,-1 3,-1 1,77 49,-116-66,-1 1,0 0,0 1,0 0,-1 0,0 0,-1 1,1 0,-1 1,-1-1,0 1,0 0,-1 0,0 1,0-1,-1 1,0 0,-1 0,0 0,-1 0,0 0,0 1,-1-1,-1 0,1 0,-2 0,1 0,-2 0,1 0,-1 0,-1 0,-8 17,-10 11,-1-1,-2-1,-1-1,-36 35,14-14,-29 43,4 4,-104 195,326-445,-120 124,0 2,2 2,0 0,36-14,-3 7,79-21,-134 44,0 1,0-2,0 1,-1-1,0-1,0 1,13-11,-4-1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53.4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1658,'5'-1,"0"0,0 0,0-1,-1 0,1 0,0 0,-1-1,0 0,1 1,6-7,7-4,524-340,22-14,-475 311,454-272,26 44,-498 258,2 3,139-25,-205 47,8-3,0 0,0-1,-1 0,0-2,0 1,0-2,-1 0,0 0,0-2,-1 1,0-2,17-19,-29 30,1 0,-1 0,0-1,1 1,-1 0,0 0,1 0,-1-1,0 1,0 0,1 0,-1-1,0 1,0 0,0 0,1-1,-1 1,0 0,0-1,0 1,0 0,0-1,0 1,1 0,-1-1,0 1,0-1,0 1,0 0,0-1,0 1,-1 0,1-1,0 1,0 0,0-1,0 1,0 0,0-1,-1 1,1 0,0 0,0-1,0 1,-1 0,1-1,0 1,0 0,-1 0,1 0,0-1,-1 1,1 0,0 0,-1 0,1 0,0 0,-1-1,1 1,0 0,-1 0,1 0,0 0,-1 0,1 0,-1 0,-23 5,8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54.5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1,'2'14,"0"0,2-1,-1 1,2 0,-1-1,2 0,0 0,1-1,10 16,0 3,71 135,324 579,-396-717,-5-7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56.0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1 145,'0'46,"2"0,2 0,16 73,-14-94,2 0,1-1,1 1,1-2,1 0,1 0,30 39,-30-43,2-1,0 0,2 0,0-2,0 0,1-1,26 16,-41-30,0 0,-1-1,1 1,0 0,0-1,0 0,-1 0,1 0,0 0,0 0,0-1,0 1,-1-1,1 0,0 1,0-1,-1-1,1 1,-1 0,1-1,-1 1,1-1,-1 0,0 1,0-1,2-3,9-8,0 0,20-30,-21 26,46-52,-34 42,-2-1,23-36,-38 53,-1 0,-1-1,0 0,0 0,-1 0,-1-1,0 0,-1 1,2-26,-3 9,1-7,-6-59,3 87,0-1,0 0,-1 1,0 0,-1-1,0 1,0 0,-1 0,0 1,0-1,-1 1,-7-9,9 13,0 0,-1 0,1 0,-1 1,0 0,1 0,-1 0,0 0,0 0,0 1,-1 0,1 0,-6-1,-62-1,15 2,3-6,-142-20,190 25,1 2,-1-1,1 1,-1-1,1 2,-1-1,1 1,-1-1,1 1,-1 1,1-1,0 1,-7 3,-5 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7.00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24852.40234"/>
      <inkml:brushProperty name="anchorY" value="-14499.52246"/>
      <inkml:brushProperty name="scaleFactor" value="0.5"/>
    </inkml:brush>
  </inkml:definitions>
  <inkml:trace contextRef="#ctx0" brushRef="#br0">34 1081,'0'0,"-5"0,-6 0,0-5,7 5,2 5,7 7,7 10,5 11,10 12,9 8,1 3,10 1,5 0,-4-5,2-8,-11-6,-4-10,-6-9,-2-3,-2-11,-6-9,-5-13,-5-13,-4-4,-3-7,-2-5,0 2,-2 3,1-1,1 4,-1 3,6 13,5 9,1 11,4 6,8 8,4 10,12 5,12 8,5 1,13 5,7-2,13-2,-1-3,-6-3,-8-7,-7-2,-11-6,-16-11,-14-9,-10-9,-9-6,-6-15,-2-19,-1-12,-1-15,0-26,-4-18,-10-22,-10-11,-9 0,-8 8,0 21,-3 17,3 25,5 22,4 16,3 18,4 13,6 15,6 11,12 19,5 11,13 14,11 6,6 12,8 11,10 9,10 17,3 6,10 7,0-11,3-13,-4-8,-10-23,-4-15,-9-13,-8-13,-12-5,-3-7,-4-6,0-9,6-7,-4-7,6-11,0-8,6-3,-6 1,0-4,-8 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0:06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0 870,'4'-1,"-1"-1,0 0,1 0,-1 0,0 0,0 0,0-1,0 1,-1-1,1 0,-1 0,3-5,8-6,43-35,102-67,-25 20,-120 85,-1-1,0-1,-1 0,11-16,17-20,2 1,0 1,67-61,-45 51,-27 24,41-30,-5-3,-58 56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0:06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1 942,'23'-24,"39"-50,-3 5,3 2,3 4,73-56,-16 13,-64 54,277-239,-327 285,-2-1,1 0,-1-1,7-9,1-1,-3 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0:07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1 793,'1'-5,"1"-1,1 1,-1 0,1 0,0 0,0 0,0 1,0-1,1 1,0 0,8-7,-1-1,53-60,144-158,-144 166,100-79,-137 121,-2-2,32-38,-27 28,17-18,-32 38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48.3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1,'2'7,"0"0,0 1,1-1,0 0,1-1,-1 1,1-1,1 1,-1-1,8 8,4 6,17 29,43 59,-6 2,82 171,-145-260,-2-4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19:50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1,'1'5,"0"0,1 1,0-1,0 0,0 0,4 5,2 6,129 267,-38-86,-40-60,-31-68,66 114,-92-179,0-1,0 1,0-1,1 0,-1 1,1-1,0-1,0 1,0 0,1-1,-1 1,0-1,1 0,0 0,-1 0,1-1,0 1,0-1,0 0,0 0,0-1,0 1,0-1,0 0,7 0,-5-1,1-1,-1 0,1-1,-1 1,0-1,1 0,-2-1,1 1,0-1,-1 0,1-1,-1 1,-1-1,9-10,6-8,-1-1,-1-1,-1-1,-1 0,22-56,-30 61,0 0,-2-1,0 0,-2 0,0 0,-1-1,-2 1,-3-38,2 52,0 0,0 0,-1 0,0 0,-1 0,0 1,0-1,-1 1,1 0,-1 0,-1 0,0 1,-10-12,37 64,199 238,-70-111,12 16,-157-183,-1 0,1 0,0 0,0-1,13 9,18 16,-28-19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0:31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2937 1008,'-1'-11,"0"1,-1-1,0 1,-1 0,0 0,0 0,-7-13,-38-67,41 79,-43-74,-76-96,94 141,-2 1,-2 2,-1 2,-51-38,12 18,-137-74,171 108,0 2,-1 2,-1 2,-1 2,-63-11,-34 7,-1 6,-217 11,326 4,0 0,-47 14,48-10,1-1,-56 4,79-10,0 1,0-1,0 2,1-1,-1 1,1 0,-1 1,1 0,0 0,0 1,1 0,0 0,0 1,0 0,-8 9,-10 13,1 1,-28 44,38-52,-411 633,288-438,126-199,1 1,1 0,0 1,1 0,1 0,1 1,0 0,2 0,0 0,2 1,0-1,1 1,1-1,1 1,1-1,0 1,2-1,11 36,8 19,54 188,-63-211,3-2,1 1,3-2,2-1,2-1,2-1,2-1,2-2,2 0,2-3,1-1,2-1,2-2,50 34,32 16,4-6,238 113,-134-98,275 73,-464-157,0-2,1-1,1-2,63 0,-77-6,1-2,0-1,-1-1,0-2,0-1,0-1,35-16,54-33,-2-5,-3-5,149-117,-206 139,-3-3,-2-1,-2-3,-3-2,-2-2,-2-2,-3-1,-2-2,42-99,-68 131,-2-1,0 0,-3 0,0-1,3-58,-13-156,4 242,-3-33,-1 1,-2 0,-2 0,-1 1,-1 0,-30-64,9 38,-3 0,-69-91,-4-8,76 108,-2 1,-2 2,-74-77,95 112,-1 2,0 0,0 1,-1 0,-1 2,-33-14,-109-24,43 16,89 16,-8-4,34 17,0 1,-1-1,1 1,0-1,0 1,0 0,-1 0,1 0,0 0,0 0,-1 0,1 0,0 0,0 0,-1 0,1 1,0-1,0 0,0 1,-1-1,1 1,-2 1,-4 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12.5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7142.28125"/>
      <inkml:brushProperty name="anchorY" value="-183663.10938"/>
      <inkml:brushProperty name="scaleFactor" value="0.5"/>
    </inkml:brush>
  </inkml:definitions>
  <inkml:trace contextRef="#ctx0" brushRef="#br0">0 3700,'0'0,"5"0,6 0,4 10,10 5,-2 5,6 4,1 7,5 6,0 5,3 4,9 3,7 16,-1 7,0 5,0 3,-2-5,-5-6,-1-1,-5-5,1-4,-4-3,2 2,-3-1,2-2,-7-1,-3 3,3 0,-6-1,-2-1,0 3,0-1,0-1,6-1,0-2,1-1,4-1,0 0,3-1,-1 0,-2-5,2 10,-2 0,-1 1,-3-5,-1-2,-3-1,0 0,4 0,0 1,5 0,0 0,3 1,-2 0,3 1,-2 4,-2 1,6-1,-6-5,2 3,-3-5,3-1,-2-1,-2 2,3-5,-2 5,3 2,3 1,4 10,2 6,2 5,-3 2,6 8,-5-5,5-4,-4-2,1-6,-6-5,6 2,-4-4,-4-6,-5-3,-3-12,-4 0,-1 5,-2 3,4-2,-4 2,4 0,0-3,-1 1,1-4,-2-3,-1 1,-5-3,-1 3,0-2,-4 3,1-3,0-6,-2-3,2-2,-4 4,6 5,3 5,8 6,0 7,-3-1,-2-5,-1 1,-5-6,-1-9,1-10,-4-2,-4-7,2-5,-4-8,-1-7,1-2,-1-5,4-4,2-2,5 3,-3-7,2 0,6-2,3-5,1-5,10-5,0-14,9-3,3-6,3-4,-5 1,0 3,-5 5,4 3,-4 3,-3 3,0 5,-3 6,1 1,-2 4,2-2,-2-3,3-2,-3-4,-2-2,-3-1,3-2,-7 1,-1-6,3 0,-5 5,-1 1,5-8,0-5,1-1,-1 1,0-1,-2-3,0 2,0 4,-1 2,0 4,0 2,-5 2,5-4,0-5,-4-5,5-4,6-4,0-11,10-2,4-11,-1 2,6-13,2-1,0-1,0 7,-5 1,-2 3,1 5,-10 6,-5-1,-4-6,-3-3,-6-2,-1 3,-5 0,-3 6,-5-7,-2 10,-2 8,4 10,0 12,5 3,-2 7,5 8,-2 0,-2-5,3-7,2-3,4-2,-3-3,3 0,6-4,7-12,2 6,0-2,4 0,3-1,-1-1,7-5,-2 4,2 0,1 0,-5 1,2 5,-5 9,-3 1,-4 3,2 7,-2-2,3-5,0-1,-3 1,-1 1,-7-4,3 1,-1 2,0 1,0 1,0 2,-5 1,-1 6,0 0,-4 5,-5 4,-3 0,1 7,-1 3,2 1,-1 2,4 0,-2-1,2 5,4 0,2 0,2-2,3-1,1 4,0-1,-4-1,-1 4,0-6,2 4,-5-2,1 4,-4-1,-3-1,0 3,3-1,-2-2,3-2,-3-2,2-2,-2 0,2-1,3 4,-3 6,-3 0,2-1,2 3,3 3,3 3,1-2,2 2,6 1,6-3,5 1,4 2,3-4,2-3,7 1,-1 1,11-1,-2 2,5-3,-4 2,-3-2,-4-3,-3-3,7-3,-2 4,0-1,-3-2,-2 0,2 4,-6-2,-1 5,-2-2,0 4,-1 3,1-2,1 3,0 1,0-3,5-3,0 1,1-7,3 1,0 3,3-1,4 3,3-1,-2 3,2-8,1 3,1 3,7 3,7-2,0 3,10 2,8 3,4 1,1 2,-1-5,8 1,0 1,-2 5,2 1,-8 2,3-1,-3 0,-2-1,-2-1,-5 0,-2-1,-11 0,1 0,1 0,3 4,3 7,-2-1,2-1,-3-2,1-2,-3-2,2 4,7 4,2 4,-2-1,1-2,-11-3,-4-4,-9-1,-4-3,-6-1,1 0,0-1,-2 1,3-1,-9 1,2-5,3-6,-2 1,3 1,4 1,-3 3,-2 2,-3 2,-4 0,-7 1,-2 1,4-1,-4 1,1-1,0 0,0 0,7-5,0-5,1 0,-1-4,-1 1,0 3,-2 3,0 2,-5 3,-1 1,0 1,-4 0,-4 1,0-6,3-5,-2 0,2 1,-3 2,7 2,3 2,-2-4,1 2,0 0,1 1,7 1,-5-3,-4-5,-1 0,-5 2,1 2,-4 2,-2 2,-4 2,-2 1,4 0,-2 0,0-4,-1-1,-1 0,4 1,-1 1,-1 1,4 1,0 0,3 1,-2 0,4 0,7 1,-1-1,2 0,-5 0,2 0,-5 0,-3 0,-4 0,-3 0,-3 0,-5-5,-2-5,0-5,2-5,0-8,2 4,1 3,-5 1,6 5,0 5,2 3,-1 4,1 1,4 2,0 1,5 0,3 0,5-1,3 1,2-1,6 0,-4-5,0 0,4-5,0 1,0-5,-2 3,0 2,-1 2,5 3,3 2,1 1,-1 1,-3 0,3 1,-1 4,-2 1,2-1,5-1,3 4,9 0,2-2,7-1,5-2,4-1,-1-1,-4-1,-3 0,-4-1,-3 1,-2 0,4 0,-6 9,0 2,-2 4,-4-1,-1-3,2 2,-5 2,2 3,1-2,2 7,2 1,6 2,7 1,1 0,-6 4,3 1,-7 4,-7-1,-6-2,-5-2,0-6,-1 2,-2-1,-2 1,4 4,-1-5,0 4,3 0,5-1,3-1,9 5,-3-2,2 10,15 9,5-1,1 7,-3-5,-4-5,1-2,-10-4,-2-5,-8 1,-1-3,-6-2,-3-1,-5 2,-2-1,3 0,0 3,-1 5,-2 3,0 13,-2 3,0 7,0-1,4 8,-5-7,0 1,-5-3,-2-9,-4-4,1-7,-3-6,-4 0,-2-8,2 2,-1-2,-2 4,5-6,2 4,0-1,-2 0,-2-2,-3-1,-7-1,-7 0,-1-6,1-5,-4 0,2-5,3-2,2-4,-3 4,-3 3,1-1,2-1,2-2,3-2,-3 2,0-1,2 0,1 3,2 4,5-1,2 2,0-1,-5 2,-2-3,-6 3,0 1,1-1,-4 1,-3-8,-4-8,-8-9,-12-11,-2-11,-15-13,2-7,-6-14,-5-6,6-4,3 1,1 6,3-1,6 6,6 8,5 9,4 3,-2 11,1 4,2 14,1 12,1 10,6 14,11 10,5 23,10 18,7 18,7 9,-2 11,3 2,-4-5,-4-3,-3-12,-9-18,-3-16,-6-9,-6-10,-4-7,-3-4,-7-9,-2-11,-5-6,-9-5,-5-6,-7-6,-7 1,-5-4,-3-2,-8-3,-1 4,-6 4,-4 5,1-2,-2-2,3-4,7 3,5 2,7 4,7-2,6 2,8-4,8-7,12-5,10-7,13-11,11-6,15-19,11-3,9-14,1 2,4 5,-8 2,-4 6,-8 11,-9 5,-6 9,-10 6,-9 12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25.0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3403.71875"/>
      <inkml:brushProperty name="anchorY" value="-183424.32813"/>
      <inkml:brushProperty name="scaleFactor" value="0.5"/>
    </inkml:brush>
  </inkml:definitions>
  <inkml:trace contextRef="#ctx0" brushRef="#br0">1 1233,'0'0,"4"0,12 10,10 15,14 26,17 24,16 30,12 27,14 25,6 9,3-1,-5-11,-12-20,-11-23,-16-27,-15-23,-10-22,-8-17,-5-12,-3-13,-1-10,-4-11,-1-15,2-13,1-15,-4-28,2-25,1-28,6-21,3-17,5-6,6 4,4 3,4 4,7 7,7 7,6 6,-6 21,-3 22,-13 24,-2 18,-12 19,-10 14,-13 16,-8 27,0-1,0 1,0-1,0 1,0 0,0-1,0 1,0-1,0 1,0-1,0 1,0 0,0-1,0 1,0-1,0 1,0 0,-1-1,1 1,0-1,0 1,-1 0,1-1,0 1,0 0,-1-1,1 1,0 0,-1-1,-7-1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26.1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6593.5625"/>
      <inkml:brushProperty name="anchorY" value="-183462.39063"/>
      <inkml:brushProperty name="scaleFactor" value="0.5"/>
    </inkml:brush>
  </inkml:definitions>
  <inkml:trace contextRef="#ctx0" brushRef="#br0">0 519,'0'0,"0"13,5 15,10 13,11 17,4 21,7 17,5 9,4 10,-2-5,-4-12,1-12,-9-18,-4-16,-2-12,-2-8,-1-11,-4-13,-19-9,1 1,0 0,-1 0,1 0,0 0,-1 0,1-1,0 1,-1 0,1 0,0-1,-1 1,1 0,-1-1,1 1,-1-1,1 1,-1-1,1 1,-1-1,1 0,8-18,-4-10,-3-10,4-11,3-19,1-13,3-5,4-11,-2-10,7-2,-3 0,-3-4,0 7,1 12,3 9,-4 11,-4 14,-3 13,-4 10,-2 7,-2 5,4 7,-1 1,0 1,5 3,-1 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29.0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8625.875"/>
      <inkml:brushProperty name="anchorY" value="-184213.82813"/>
      <inkml:brushProperty name="scaleFactor" value="0.5"/>
    </inkml:brush>
  </inkml:definitions>
  <inkml:trace contextRef="#ctx0" brushRef="#br0">0 1243,'0'0,"0"-4,0-7,0-4,0-5,0-8,5-11,5-13,11-14,3-17,14-11,11-12,11-8,12-2,1 1,7 9,-3 18,-6 13,0 22,-58 45,0 1,1 0,16-5,35-8,7 17,-60 5,1 0,-1 1,0 0,12 5,46 25,1 10,-5 13,-4 2,1 17,-3 4,-8-1,-12-1,-8 0,-10-2,-9 6,-6 4,-4 1,-3-1,-12 7,-10 9,-15 8,-14 7,-5 5,-9 9,6-9,7-9,3-16,11-15,2-18,10-14,2-17,7-8,5-14,6-12,2-9,13-8,2-5,11 3,-2-6,7-1,2 0,0 0,5 1,-1 0,5 1,-8 1,-1 4,-2 6,-2 1,-1 3,0-2,0 3,-4-2,-1 2,1 1,1-1,6 1,1-3,-4-3,0 2,-6-3,0 3,0 2,2-1,1-2,2-3,1 1,-5-1,6 3,-4-7,0 4,1-3,-5 0,1-2,-4 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7.530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28191"/>
      <inkml:brushProperty name="anchorY" value="-15742.16309"/>
      <inkml:brushProperty name="scaleFactor" value="0.5"/>
    </inkml:brush>
  </inkml:definitions>
  <inkml:trace contextRef="#ctx0" brushRef="#br0">0 281,'0'0,"0"-5,0-6,5 0,6-4,5 2,5-3,-3-2,7 2,-3-6,6 2,0-1,7 4,-1 4,0 0,-2-3,-1 3,2 3,-5-3,-1 3,-7 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29.85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1738.375"/>
      <inkml:brushProperty name="anchorY" value="-185788.79688"/>
      <inkml:brushProperty name="scaleFactor" value="0.5"/>
    </inkml:brush>
  </inkml:definitions>
  <inkml:trace contextRef="#ctx0" brushRef="#br0">1 1144,'0'0,"0"-4,5-2,0-9,5 0,5-9,3-1,4-3,11-15,3-6,5-3,3-13,4 0,6-5,-3-2,5 4,-6-2,0 5,-6 3,-1 10,-9 7,-5 9,-3 5,-7 3,-1 3,-5 1,1 6,2-1,-3 1,-2-2,1 3,-3 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0.4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3847.875"/>
      <inkml:brushProperty name="anchorY" value="-185915.20313"/>
      <inkml:brushProperty name="scaleFactor" value="0.5"/>
    </inkml:brush>
  </inkml:definitions>
  <inkml:trace contextRef="#ctx0" brushRef="#br0">0 1,'0'0,"0"4,10 12,6 4,4 5,9 17,7 6,11 20,4 8,8 15,7 2,9 10,-2-9,-3 7,-5-11,-9-9,-6-10,-7-9,-6-11,-6-9,-8-8,-3-5,-6-3,1-7,-4-6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1.3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6034.34375"/>
      <inkml:brushProperty name="anchorY" value="-188484.8125"/>
      <inkml:brushProperty name="scaleFactor" value="0.5"/>
    </inkml:brush>
  </inkml:definitions>
  <inkml:trace contextRef="#ctx0" brushRef="#br0">0 0,'0'0,"5"0,6 0,9 0,0 5,7 1,2 4,1 4,4 5,0 7,3 8,9 6,-2 1,3 2,1 2,1 8,1 1,-5 0,0 1,-5-2,1-5,-9-1,-3-11,-8-5,-2-9,-6-3,2-6,-5-4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2.7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8145.1875"/>
      <inkml:brushProperty name="anchorY" value="-190531.5"/>
      <inkml:brushProperty name="scaleFactor" value="0.5"/>
    </inkml:brush>
  </inkml:definitions>
  <inkml:trace contextRef="#ctx0" brushRef="#br0">0 717,'0'0,"5"-4,6-7,4-5,10-8,13-9,7-7,5-5,8-14,6-7,5-6,-6 6,1 4,-13 9,-3 9,-13 8,-6 6,-4 8,-8 2,-5 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3.5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80139.1875"/>
      <inkml:brushProperty name="anchorY" value="-191085.3125"/>
      <inkml:brushProperty name="scaleFactor" value="0.5"/>
    </inkml:brush>
  </inkml:definitions>
  <inkml:trace contextRef="#ctx0" brushRef="#br0">1 0,'0'0,"0"5,0 6,5-1,5 5,5 7,5 4,2 6,8 12,1 0,5 3,0 6,-2-3,3 0,-2 0,-2-6,-2-4,-8-6,-1-8,-6-4,-6-7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4.9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81855.59375"/>
      <inkml:brushProperty name="anchorY" value="-192995.15625"/>
      <inkml:brushProperty name="scaleFactor" value="0.5"/>
    </inkml:brush>
  </inkml:definitions>
  <inkml:trace contextRef="#ctx0" brushRef="#br0">331 0,'0'0,"-4"0,-7 5,-4 6,-10 4,-8 4,-2 4,0 2,2 0,1 2,8-1,2 0,1-5,5 4,5 0,3 2,4-1,2 5,7 0,1 0,0-1,4-2,4 0,-1-2,3-5,-3-2,2-4,-3 1,3-5,1-2,3-4,-2-7,1-2,-4-6,2-4,-4-5,8-3,1-8,8 0,7-1,5-5,5 2,3 1,2 2,-5 2,-4 7,-1 6,-5 6,-2 5,-4 8,-2 2,-2 1,-6 4,5 4,0 5,-5 2,1-2,-6 0,2 2,0 6,-3 1,-3 1,-4-1,-2 1,-3-2,-1 4,-2 0,1 5,-6 3,1 0,-6 2,-4 3,-3 6,-4-2,-1-4,3 0,-1-9,5-5,0-9,3-2,-1-6,3 1,-3-4,-2-2,2-3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5.6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83552.09375"/>
      <inkml:brushProperty name="anchorY" value="-195420.4375"/>
      <inkml:brushProperty name="scaleFactor" value="0.5"/>
    </inkml:brush>
  </inkml:definitions>
  <inkml:trace contextRef="#ctx0" brushRef="#br0">1 684,'0'0,"0"-4,5-3,0-3,5-4,4-10,5-2,2-3,3-6,1 1,-4 1,5-3,-5 2,5 1,1-8,1 2,4-3,-5-3,0 4,-2 3,-6-2,0 9,-5 4,-4 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6.3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85267.3125"/>
      <inkml:brushProperty name="anchorY" value="-196006.85938"/>
      <inkml:brushProperty name="scaleFactor" value="0.5"/>
    </inkml:brush>
  </inkml:definitions>
  <inkml:trace contextRef="#ctx0" brushRef="#br0">1 0,'0'0,"9"0,7 5,5 11,8 4,7 10,6 7,14 6,4 9,1 3,9 2,-7 4,3-1,-4-2,-9-1,-7-8,-8-6,-6-12,-9-5,-8-9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7.7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87335.875"/>
      <inkml:brushProperty name="anchorY" value="-197993.60938"/>
      <inkml:brushProperty name="scaleFactor" value="0.5"/>
    </inkml:brush>
  </inkml:definitions>
  <inkml:trace contextRef="#ctx0" brushRef="#br0">103 1,'0'0,"-4"0,-7 0,-4 10,0 10,3 5,-2 4,3 6,2 10,3 9,3 4,1 11,2 4,0 4,5 1,6 0,5 0,4-5,-2-2,1-5,2-4,5-10,-2-9,0-11,0-2,0-8,5-1,1-7,0 2,-1-5,-1-3,-1-2,4-4,0 0,0-2,-7-6,-6-4,-7-6,-4-5,-4-7,2-2,0-11,-2-5,0-3,-1-8,-1-1,0 5,-1 2,0 6,0 7,-5 10,-1 3,-4 9,-4 5,-5 5,-2 4,2 7,-6 5,4 7,0 4,-1-3,4 2,-5 1,4 2,-2 0,5 1,-1 1,0-5,2 0,3 0,5-4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9.1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88736.5625"/>
      <inkml:brushProperty name="anchorY" value="-200170.46875"/>
      <inkml:brushProperty name="scaleFactor" value="0.5"/>
    </inkml:brush>
  </inkml:definitions>
  <inkml:trace contextRef="#ctx0" brushRef="#br0">0 654,'0'0,"5"0,5-6,6-4,4-5,7-10,8-8,6-7,10-5,3-4,1-2,6 0,-1-1,-1 0,-3 6,-6 5,-8 5,-5 5,-11 4,-4 6,-2 7,-5 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09.78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1820.05078"/>
      <inkml:brushProperty name="anchorY" value="-18191.74609"/>
      <inkml:brushProperty name="scaleFactor" value="0.5"/>
    </inkml:brush>
  </inkml:definitions>
  <inkml:trace contextRef="#ctx0" brushRef="#br0">51 11,'0'0,"0"-4,-5-2,0 5,-6 13,1 16,2 17,1 9,3 10,7 6,6 11,7-2,-1 0,-2-5,3-10,1-7,3-15,2-7,2-12,2-8,5-8,1-4,0-3,-1-2,4-5,-1 0,-1-5,-2 1,-2-3,-1-9,-6-3,-6-7,-6-2,-4 1,-9-10,-2-3,-12 2,-5-2,-3-2,-8 0,-6 3,-1 6,2 3,-2 11,2 2,3 2,2 6,4 5,0 3,8 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39.93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0768.375"/>
      <inkml:brushProperty name="anchorY" value="-200787"/>
      <inkml:brushProperty name="scaleFactor" value="0.5"/>
    </inkml:brush>
  </inkml:definitions>
  <inkml:trace contextRef="#ctx0" brushRef="#br0">1 628,'0'0,"0"-4,0-7,5 0,5-3,6 2,-2-4,8-1,8 2,2-7,5-2,10-1,4-2,2 1,1 4,0-4,-1 5,-1-10,-1 4,5-5,5-4,-1-5,0 1,-8 2,-7 4,-7 8,-6 8,-8 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43.2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3046.96875"/>
      <inkml:brushProperty name="anchorY" value="-201429.90625"/>
      <inkml:brushProperty name="scaleFactor" value="0.5"/>
    </inkml:brush>
  </inkml:definitions>
  <inkml:trace contextRef="#ctx0" brushRef="#br0">1 1,'0'0,"0"4,5 12,5 9,5 5,5 7,8 16,7 8,6 8,4 15,9 4,2 5,-4-11,-2-4,-5-3,-6-11,-6-12,-3-10,-8-7,-7-7,-6-7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44.47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4920.75"/>
      <inkml:brushProperty name="anchorY" value="-203736.84375"/>
      <inkml:brushProperty name="scaleFactor" value="0.5"/>
    </inkml:brush>
  </inkml:definitions>
  <inkml:trace contextRef="#ctx0" brushRef="#br0">1 0,'0'0,"0"5,0 6,5 4,5 10,0 3,10 11,2 12,4 4,11 7,-5 0,5-1,-1 3,2-3,-2-3,3-6,-3-9,3-6,-2-5,-3-10,2-7,3-6,-1-5,-3-3,2-1,-2-2,-2 1,-3-1,-6-3,-3-1,-5-5,-6-8,-3-5,1-3,-2-1,-1 0,-2 1,0-5,-2-5,-1-4,0-4,0 2,-5-7,-1-1,-4 4,-5 5,1 5,-2 5,-3 4,4 1,-3 8,10 9,12 17,10 9,12 12,9 14,7 7,6 4,7 7,3 1,9 8,0 4,-2-2,-3 1,-4-10,-3-4,-13-10,-1-7,-6-7,-9-5,-8-8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46.0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7764.09375"/>
      <inkml:brushProperty name="anchorY" value="-205991.71875"/>
      <inkml:brushProperty name="scaleFactor" value="0.5"/>
    </inkml:brush>
  </inkml:definitions>
  <inkml:trace contextRef="#ctx0" brushRef="#br0">1 1552,'0'0,"4"0,7 0,9 10,15 15,8 6,7 19,17 9,12 15,6 5,7-2,-2-4,-6-12,-9-11,-9-10,-11-12,-11-10,-8-9,-1-15,-9-9,3-17,-2-14,5-22,0-15,-1-21,4-22,4-23,-2-21,3-10,3 0,-2-1,-4 6,-3 17,-8 21,-4 20,-1 18,-5 23,-4 13,-10 20,-4 15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1:46.9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0585.78125"/>
      <inkml:brushProperty name="anchorY" value="-205709.875"/>
      <inkml:brushProperty name="scaleFactor" value="0.5"/>
    </inkml:brush>
  </inkml:definitions>
  <inkml:trace contextRef="#ctx0" brushRef="#br0">1 400,'0'0,"4"0,7 0,4 0,10 5,3 10,6 11,11 19,15 12,8 21,12 12,3 3,-4 4,-1-8,-12-13,-11-16,-6-13,-8-15,-6-13,-5-9,-3-11,-2-10,-1-7,-1-9,-4-14,5-11,5-15,2-17,1-10,3-13,4-3,0 10,-3-4,2 12,-7 10,-4 12,-6 13,-2 7,-6 8,-3 13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12.8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37,'4'-28,"-4"27,0 1,0-1,0 1,1-1,-1 1,0 0,0-1,1 1,-1 0,0-1,1 1,-1 0,0-1,1 1,-1 0,1-1,-1 1,0 0,1 0,-1 0,1-1,-1 1,1 0,-1 0,1 0,-1 0,2 0,2 1,0 1,0-1,0 1,0 0,-1 0,1 1,0-1,4 5,4 2,313 249,-131-98,214 167,-378-304,-8-8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13.8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1458,'2'-75,"4"-1,2 1,5 0,34-120,-12 90,4 1,80-149,-101 218,2 1,1 1,2 1,1 1,1 1,1 1,2 2,1 0,1 2,2 1,0 2,1 1,1 1,1 2,0 2,2 1,0 2,0 1,1 2,0 2,44-5,-44 10,1 2,-1 1,0 1,0 3,0 1,-1 1,1 3,-2 1,1 1,-1 2,-1 2,-1 1,0 2,47 32,-31-16,-2 2,-1 1,82 88,-113-108,-2 1,0 0,-1 1,0 1,-2 0,0 1,-2 0,0 0,-1 1,-1 0,-1 1,-2-1,4 34,-8 13,-3 0,-2-1,-4 1,-3-2,-3 1,-42 117,-190 374,72-241,135-255,-4-2,-94 101,102-132,35-30,1 1,-1-1,0 1,1-1,-1 1,0-1,0 0,1 1,-1-1,0 0,0 0,0 1,1-1,-1 0,0 0,0 0,0 0,0 0,1 0,-1 0,0 0,0-1,0 1,1 0,-1 0,0-1,0 1,1 0,-1-1,0 1,1-1,-1 1,0-1,1 1,-1-1,1 0,-1 1,1-1,-1 0,1 1,-1-1,1 0,0 0,-1 1,1-1,0 0,0 0,-1 1,1-1,0-2,-1-5,1-1,-1 1,2-1,1-16,0 14,3-32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14.44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0,'0'5,"0"5,0 5,9 5,2 3,4 1,12 2,6 5,6 1,0-1,3-1,2 3,-2-4,-8-3,-6-2,-7 0,-7-4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14.7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16.2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0,'41'4,"1"1,-1 3,0 1,-1 1,55 24,-53-20,156 62,-2 8,-5 9,201 132,116 135,-483-341,-11-8,0 1,0 0,-1 0,-1 2,0-1,-1 2,0-1,-1 2,-1-1,14 33,-18-35,-1 0,-1 0,0 1,-1 0,0-1,-2 1,1 0,-1 0,-1 0,-1-1,0 1,0 0,-2-1,-8 25,-10 12,-2 0,-2-1,-2-2,-2-1,-52 62,76-101,0 0,-1 0,0-1,0 0,0 0,-1 0,1-1,-1 0,-1-1,1 0,-1 0,0 0,0-1,0-1,0 0,0 0,0 0,-1-1,1-1,-17 0,10-2,0-1,1-1,-1 0,1-1,0-1,0 0,0-1,1 0,0-1,1-1,-16-12,-79-72,-147-162,250 249,1 0,0 0,1 0,0 0,0 0,0-1,0 1,1-1,0 0,1 0,0 0,-1-13,1 11,0-1,-1 1,0 0,-1 0,0 0,-5-12,0 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10.262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3143.39063"/>
      <inkml:brushProperty name="anchorY" value="-19564.18359"/>
      <inkml:brushProperty name="scaleFactor" value="0.5"/>
    </inkml:brush>
  </inkml:definitions>
  <inkml:trace contextRef="#ctx0" brushRef="#br0">1 22,'0'0,"0"-5,10-1,6 0,5 2,4 6,1 6,7 12,1 6,4 8,4 12,-1 0,3 4,-4 1,-2-4,-5-5,-2-5,-8-4,-6-9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18.3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19.18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37 149,'-2'-8,"0"0,0 1,-1-1,0 0,-5-8,1 1,5 11,1 0,0 1,-1-1,1 0,0 0,1 0,-1 0,1 0,-1 0,1 0,1 0,0-6,-1 9,1-1,0 1,0 0,0-1,0 1,0 0,0 0,0-1,0 1,0 0,0 0,1 0,-1 1,0-1,1 0,-1 0,1 1,-1-1,1 1,-1-1,1 1,-1 0,1-1,-1 1,1 0,-1 0,1 0,0 0,-1 1,1-1,-1 0,1 1,-1-1,3 2,21 5,-1 2,1 0,-2 2,0 1,0 0,31 24,-16-12,444 317,-20 34,-160-128,-203-163,92 67,-171-138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0.3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0,'2'17,"1"1,0-1,1-1,1 1,1-1,9 20,5 15,0 18,-3 2,-3 0,-3 0,-3 1,-3 0,-4 1,-9 92,8-163,0 0,0 1,0-1,-1 0,1 1,-1-1,1 0,-1 1,0-1,0 0,0 0,0 0,0 0,0 0,0 0,-1 0,1 0,-1 0,0-1,1 1,-1 0,0-1,0 0,0 1,0-1,0 0,0 0,0 0,-1 0,1-1,0 1,-1 0,1-1,0 0,-1 1,1-1,0 0,-1 0,1-1,-5 0,7 1,-1 0,1 0,0 0,-1 0,1 0,0 0,-1 0,1 0,0 0,-1 0,1-1,0 1,-1 0,1 0,0 0,0 0,-1-1,1 1,0 0,0 0,-1-1,1 1,0 0,0 0,0-1,-1 1,1 0,0-1,0 1,0 0,0-1,0 1,0 0,0-1,0 1,0 0,0-1,0 1,0 0,0-1,0 1,0-1,14-12,25-5,1 11,1 1,67 0,-27 2,174-7,59-4,-276 11,-1-2,1-2,-1-1,-1-2,0-2,0-1,-2-2,36-21,-51 25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1.2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106 84,'-1'-6,"1"1,0-1,-1 1,0-1,-1 1,1 0,-1 0,0 0,0 0,-1 0,-3-6,5 10,0-1,0 1,1 0,-1 0,0 0,0 1,0-1,-1 0,1 0,0 1,0-1,0 0,-1 1,1-1,0 1,0-1,-1 1,1 0,-3-1,2 2,0-1,0 1,0-1,0 1,0 0,0-1,1 1,-1 0,0 0,0 0,1 1,-1-1,0 0,1 1,0-1,-1 1,-1 1,0 3,-1-1,1 1,0-1,1 1,-1 0,1 0,1 0,-1 0,1 1,0-1,0 0,0 8,3 81,-1-81,0 0,0 0,2 0,0 0,0-1,1 1,1-1,0 0,1 0,0-1,1 0,0 0,1 0,1-1,-1 0,2-1,0 0,0 0,0-1,15 10,-3-5,0-1,1-2,1 0,0-1,0-1,0-1,1-1,1-2,39 5,-48-9,23 3,0 2,52 13,-79-15,0 0,-1 1,0 1,0 0,0 1,0 0,-1 1,0 0,-1 0,18 20,-13-11,-1 1,-1 1,-1 0,-1 1,-1 0,0 0,-1 1,-2 1,10 42,-10-28,-2 0,-2 0,-1 0,-2 1,-7 53,5-83,1 0,-2 0,1 0,-1 0,0 0,-1-1,0 1,0-1,0 0,0 0,-1 0,0-1,-1 1,1-1,-9 5,-11 10,-2-2,-31 16,51-30,-11 5,0-1,0-1,-1 0,0-2,-24 5,-97 8,110-16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1.8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122 1,'-4'83,"-23"130,4-48,4 106,11-132,-27 153,29-264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2.55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1,'2'0,"0"1,0 0,0 0,1 0,-1 0,0 1,0-1,0 0,-1 1,1 0,3 3,3 2,209 169,345 296,-474-383,-55-54,50 43,-76-73,1-1,-1 0,1 0,0 0,0-1,1 0,-1-1,1 0,-1 0,1-1,0 0,-1 0,1-1,0 0,0-1,-1 0,1 0,-1-1,14-4,-9 3,0-2,-1 1,1-2,-1 0,0 0,-1-1,0 0,0-1,0-1,-1 0,0 0,9-11,-15 14,-1 1,0-1,0 1,0-1,0 0,1-6,2-9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3.06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453 0,'-3'2,"1"0,-1 0,1 0,-1 0,1 1,0-1,0 1,0-1,0 1,0 0,0 0,1-1,-1 1,-1 6,-1-1,-256 450,219-384,21-34,-2-1,-45 60,61-93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3.9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402 0,'0'40,"1"-1,3 0,9 42,-7-57,1 1,1-1,1-1,2 0,23 40,-11-27,2-1,1-1,1-1,2-2,1 0,2-2,0-2,2-1,1-1,1-2,1-2,1-1,47 17,-50-23,-10-5,-54-33,-123-86,-299-164,419 259,-1 2,0 1,-1 2,0 1,0 2,-1 1,0 2,0 1,-46 2,55 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4.9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156 23,'0'-1,"0"0,0 0,-1 1,1-1,0 0,0 0,-1 0,1 0,0 0,-1 1,1-1,-1 0,1 0,-1 1,1-1,-1 0,0 1,1-1,-1 1,0-1,0 0,1 1,-1 0,0-1,0 1,0-1,0 1,1 0,-1 0,0 0,0-1,0 1,0 0,0 0,0 0,0 0,0 0,0 1,1-1,-1 0,0 0,0 0,0 1,0-1,0 1,-4 0,0 1,0-1,0 1,0 0,1 0,-9 6,6-1,0 0,1 0,-1 1,1 0,1 0,0 1,0-1,0 1,1 0,1 1,-1-1,1 1,1-1,-2 18,-2 15,3 1,2 46,1-58,0-1,2 1,0-1,3 0,14 58,-16-77,1-1,-1 1,2-1,0 0,0 0,0-1,1 0,1 0,-1 0,2-1,-1 0,1 0,0-1,1 0,-1 0,1-1,11 6,-18-11,0 0,-1 0,1 0,0 0,0 0,0-1,0 1,0-1,0 1,0-1,0 0,0 0,0 0,0 0,0 0,0 0,0 0,0-1,0 1,0-1,-1 1,1-1,0 0,0 0,0 0,1-1,-1 0,0-1,0 0,0 0,0 1,-1-1,1 0,-1 0,0 0,0-1,0 1,0 0,-1 0,1 0,-1-5,1-13,-2 1,0 0,-7-39,-74-307,75 343,1 4,2 1,-1-1,2 0,0 0,1-30,2 47,0 0,0 0,0 0,0 1,1-1,-1 0,1 0,-1 1,1-1,0 0,-1 1,1-1,0 1,0-1,0 1,0-1,0 1,1 0,-1-1,0 1,1 0,-1 0,1 0,1-1,0 1,0 1,0-1,0 1,0-1,0 1,0 0,0 0,0 0,0 0,0 1,0-1,0 1,3 1,10 4,0 1,-1 0,28 18,-40-23,175 114,123 72,-285-180,0 0,0-1,34 10,-31-13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5.7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 1102,'1'-8,"1"-1,0 1,0 0,1 0,0 0,0 0,9-13,6-18,-4-4,-2-1,-2 0,6-49,3-140,-17 201,1-8,-1 0,-3 1,-1-1,-1 1,-3-1,-1 1,-2 0,-1 1,-19-44,26 76,0 1,-1-1,1 1,-1 0,0 0,-1 0,1 0,-11-7,14 11,1 1,-1-1,0 0,0 1,0-1,0 1,1 0,-1-1,0 1,0 0,0 0,0-1,0 1,0 0,0 0,0 0,0 0,0 0,0 0,0 0,0 1,0-1,0 0,-1 1,1 0,0 1,0-1,-1 0,1 1,0-1,0 1,1 0,-1-1,0 1,0 0,1-1,-1 1,1 0,0 0,-1-1,1 1,0 0,0 3,0-1,0-1,0 1,1 0,-1 0,1-1,0 1,0-1,0 1,1 0,-1-1,1 0,0 1,-1-1,2 0,-1 0,0 0,1 0,-1 0,1-1,0 1,0-1,0 0,0 0,5 3,9 4,1-1,-1 0,33 8,-24-8,61 22,85 42,-129-51,-1 3,-2 1,70 55,-102-72,0 0,-1 1,1 0,-2 0,1 1,-2 0,1 0,-1 0,-1 0,0 1,0 0,-1 0,3 18,-2-2,-2 0,0 1,-2-1,-4 43,3-63,-1 0,0 0,0-1,0 1,-1 0,0-1,0 1,-1-1,0 0,0 0,-9 9,1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10.56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4925.625"/>
      <inkml:brushProperty name="anchorY" value="-21279.2793"/>
      <inkml:brushProperty name="scaleFactor" value="0.5"/>
    </inkml:brush>
  </inkml:definitions>
  <inkml:trace contextRef="#ctx0" brushRef="#br0">1 11,'0'0,"0"-4,0-2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6.3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1,'5'0,"-1"1,1 0,-1 0,1 1,-1-1,0 1,0 0,1 0,-2 1,1-1,0 1,0-1,-1 1,1 1,-1-1,0 0,0 1,0-1,-1 1,1 0,-1 0,0 0,0 0,3 9,2 4,-1 2,-1-1,0 1,4 31,-1 79,-8 161,-3-127,3-135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7.7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274 783,'996'1081,"-897"-969,-84-95,1 0,-2 0,14 21,-28-38,0 0,0 0,0 0,-1 0,1 0,0 0,0 0,0 0,0 0,0 0,-1 0,1 0,0 0,0 0,0 0,0 0,0 1,0-1,-1 0,1 0,0 0,0 0,0 0,0 0,0 0,0 0,0 1,0-1,0 0,0 0,0 0,-1 0,1 0,0 0,0 1,0-1,0 0,0 0,0 0,0 0,0 0,0 1,0-1,0 0,0 0,0 0,1 0,-1 0,0 0,0 1,0-1,0 0,0 0,0 0,0 0,0 0,0 0,0 1,0-1,1 0,-1 0,-20-10,-24-20,-193-169,-226-246,192 156,188 192,-79-119,137 178,2-2,1 0,2-2,1 0,3-1,-16-66,31 99,0 1,0-1,1 1,0-1,1 0,0 1,1-1,0 1,0 0,1-1,0 1,1 0,0 1,0-1,1 1,0 0,1 0,-1 0,1 1,1 0,8-8,12-10,0 2,2 1,1 1,42-22,-42 28,0 1,1 1,1 2,-1 2,2 0,42-4,-19 6,2 2,105 6,-131 3,-1 1,1 1,-2 2,1 2,-1 0,54 27,-2 8,78 55,-54-21,149 142,-174-144,4-4,177 118,-119-106,-120-70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8.3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0 636,'2'-8,"0"0,0 0,1 0,0 1,0-1,1 0,0 1,0 0,8-10,1-4,45-72,79-95,-21 63,-28 34,-73 74,0 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28.8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7,'-4'-5,"7"4,7 10,15 8,12 9,20 18,15 14,11 10,0 6,3-1,-4 0,-4-3,-6-6,-11-5,-7-8,-10-9,-6-6,-11-11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0.6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473 361,'-5'1,"1"0,0 0,0 0,0 0,0 1,0 0,0 0,1 0,-1 0,0 0,1 1,0-1,-1 1,1 0,0 0,1 0,-1 1,-4 6,-5 8,1 1,-12 25,21-40,-15 32,1 1,2 1,-11 47,21-73,2 1,0-1,0 1,1 0,1 0,0-1,0 1,1 0,1 0,0-1,1 1,1-1,0 0,5 13,-6-21,0 0,-1 0,1-1,1 1,-1-1,0 0,1 0,0 0,-1 0,1 0,0-1,1 0,-1 0,0 0,1 0,-1-1,1 0,-1 1,1-2,4 2,13 0,-1-1,1-1,25-3,-14 1,-30 2,1 0,-1 0,1-1,-1 1,1-1,-1 0,0 0,1 0,-1 0,0 0,1-1,-1 1,0-1,0 0,0 0,4-4,-4 2,-1 1,0-1,0 0,0 0,-1 0,1 0,-1 0,0 0,0-1,0 1,-1 0,1 0,-1-7,-1-94,-5 1,-37-207,33 274,2 9,8 22,4 7,300 285,-69-73,-41-23,446 446,-629-624,19 18,-2 1,29 42,-51-64,0 0,0 0,-1 0,-1 1,1-1,-2 1,1 0,-2 1,1-1,-1 0,-1 1,0-1,0 1,-1 12,-2-14,0-2,0 1,-1 0,0 0,-1-1,1 1,-1-1,-1 0,1-1,-1 1,0-1,-12 11,-5 4,-2-1,-25 17,27-22,0 0,0-2,-1-1,-1-1,0 0,-29 7,34-14,-1 0,1-1,-1-1,1 0,-1-2,0 0,1-2,-38-6,10-4,1-2,0-2,1-2,1-1,-57-35,-192-147,163 97,4-6,5-5,6-5,-143-191,235 280,2-1,0 0,3-2,1 0,-24-69,36 89,2 0,-1 0,2 0,0 0,1-1,0 1,1 0,1-1,0 1,1 0,1-1,0 1,1 0,0 1,1-1,0 1,1 0,16-24,4 2,3 0,1 1,1 2,59-45,153-97,-231 167,29-22,2 3,57-26,-87 46,2 1,-1 0,1 1,-1 0,1 1,0 1,0 1,1 0,-1 0,0 2,28 4,-40-5,1 1,-1 1,1-1,-1 0,1 1,-1 0,0-1,0 1,0 1,0-1,0 0,0 1,-1-1,1 1,-1 0,0 0,1 0,-1 0,-1 1,4 5,2 10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1.86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50 1048,'-2'0,"0"0,0 0,0 0,1 1,-1-1,0 0,0 1,0-1,1 1,-1 0,0 0,1-1,-1 1,1 0,-1 0,1 0,-1 1,1-1,-1 0,1 1,0-1,0 0,-2 4,1-1,1 0,-1 0,1 0,0 0,0 1,0-1,1 0,-1 1,1 7,1 3,1-1,0 0,1 0,1 0,6 18,-2-16,0 0,1-1,1-1,0 0,1 0,0-1,1 0,1-1,0 0,0-1,1-1,1 0,25 13,-9-7,1-2,0-1,0-2,1-1,0-2,36 4,-59-10,53 4,-61-5,0-1,0 0,0 0,0 0,1 0,-1 0,0-1,0 1,0-1,0 1,0-1,0 0,0 0,0 0,0 0,0 0,0 0,-1 0,1-1,0 1,-1-1,3-1,-4 1,0 0,1 1,-1-1,0 0,0 1,0-1,0 0,0 1,0-1,-1 0,1 1,0-1,-1 1,0-1,1 1,-1-1,0 1,1-1,-1 1,0-1,0 1,0 0,-2-2,-35-33,24 23,-208-182,24 23,185 159,0 0,0-1,-20-30,31 41,0 0,0 0,1-1,-1 1,1-1,0 1,0-1,0 1,0-1,1 0,-1 1,1-5,1 6,-1 0,0 0,1 0,0 0,0 0,-1 0,1 0,0 0,0 1,1-1,-1 0,0 1,1-1,-1 1,1-1,-1 1,1-1,0 1,-1 0,1 0,0 0,0 0,2-1,30-10,0 2,1 0,1 3,-1 1,41-2,-59 6,22-2,0 2,0 1,0 2,0 2,0 1,38 10,-51-7,0 1,-1 1,0 1,-1 1,0 1,-1 1,0 2,-1 0,33 29,-21-13,-2 1,45 56,-70-80,-1 1,0 0,0 0,-1 0,0 1,0 0,-1 0,-1 0,0 0,0 1,-1-1,0 1,-1-1,0 1,0 0,-3 20,2-30,0 1,0-1,-1 1,1-1,0 1,-1-1,0 1,1-1,-1 1,1-1,-1 0,0 1,0-1,0 0,0 0,0 0,0 1,0-1,0 0,-1 0,1-1,-2 2,1-2,1 1,-1-1,1 0,-1 0,1 0,-1 0,1-1,-1 1,0 0,1-1,-1 1,1-1,0 1,-1-1,1 0,-1 1,-1-3,-6-3,1-1,0 0,1-1,0 0,-8-10,-49-73,5-2,3-3,-47-113,44 66,-67-247,122 374,-4-10,1 1,2-1,0 0,2-1,1 1,1-29,6 28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2.26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0,'0'4,"0"6,0 5,5 5,0 3,5 2,13 5,7 6,7 1,9 8,7-1,2 2,0-3,4 0,-4-8,-7-5,-7-4,-11-6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2.5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16 25,'-4'-4,"-2"-6,1-1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3.01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0,'11'2,"-1"0,0 0,0 1,0 0,0 1,0 0,-1 0,0 1,0 0,9 8,4 0,432 309,-252-168,-1-3,115 82,-300-222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3.7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0,'14'1,"1"1,-1 0,0 0,-1 2,1 0,0 0,-1 1,20 11,99 65,-114-69,349 270,-20 29,212 170,-552-476,119 91,221 128,-341-221,-1 0,1 0,-1 0,1 1,9 9,-7-2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11.350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6195.625"/>
      <inkml:brushProperty name="anchorY" value="-22538.84766"/>
      <inkml:brushProperty name="scaleFactor" value="0.5"/>
    </inkml:brush>
  </inkml:definitions>
  <inkml:trace contextRef="#ctx0" brushRef="#br0">1 57,'0'0,"4"0,13 5,5 0,14 6,8 4,11 4,10 3,6 8,10 7,3 0,-4 0,-6-2,-12-3,-11-2,-9-7,-14-2,-15-5,-14-5,-6-10,-7-3,-1-13,2-6,4-4,2-8,3-1,3-5,0-5,1 3,1 1,0 5,-1 3,6 2,5 8,5 6,4 7,4 3,1 10,2 1,0 7,5 9,1 0,4 2,0 2,3 0,-7 1,-3-5,-2 0,-7-5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4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1080,'-1'-113,"-1"23,16-154,-10 216,1-1,2 1,1 0,1 0,1 1,2 1,0-1,2 2,24-35,-12 25,1 2,2 1,1 1,2 1,1 2,41-28,-58 46,1-1,0 2,0 0,1 2,0-1,0 2,1 1,0 0,0 1,0 1,0 1,1 0,-1 2,0 0,1 2,19 3,69 19,0 6,-2 4,-1 5,105 55,-128-51,-3 3,-1 4,-3 3,-2 4,89 88,-146-129,-4-5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4.77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692 0,'-2'1,"-1"-1,0 1,0-1,1 1,-1 0,0 0,1 1,-1-1,1 0,-1 1,1 0,0-1,0 1,0 0,-4 4,-27 37,30-39,-276 436,57-85,212-340,-9 14,-1 0,-25 25,27-36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2:36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1959,'76'-35,"0"4,3 3,0 4,1 3,1 3,1 4,109-4,-147 16,1 2,0 2,-1 2,1 2,-1 2,0 2,-1 1,-1 3,52 23,-59-20,-1 1,-1 2,-1 1,-1 2,0 1,-2 1,-1 2,-1 0,-2 2,0 1,20 34,36 77,-72-121,0-1,-2 2,0-1,-1 1,5 32,-11-50,0 0,1 0,-1 0,0 0,0 0,-1 0,1 1,-1-1,1 0,-1 0,0-1,-2 5,3-6,-1 0,0 0,1 0,-1 0,0 0,0-1,0 1,0 0,0 0,0 0,0-1,0 1,0-1,0 1,0-1,0 1,-1-1,1 0,0 1,0-1,-2 0,-1 0,0-1,-1 1,1-1,0 0,0 0,0-1,0 1,1-1,-1 0,0 0,1 0,-1-1,1 1,0-1,0 0,-4-3,-55-64,3-3,-79-128,105 149,-12-18,4-1,-58-139,80 159,1-1,4 0,1-2,3 1,-4-69,13 99,1 0,1 0,1 1,1-1,1 1,1-1,1 1,11-25,-14 38,1 0,0 0,1 1,0 0,0 0,1 0,-1 0,2 1,-1 0,1 0,0 1,1 0,-1 0,1 1,1 0,-1 0,0 1,1 0,0 0,0 1,18-4,-6 5,1 1,-1 1,1 1,0 0,-1 2,0 0,0 2,0 0,37 15,14 11,92 54,-116-59,28 17,-1 2,-3 4,-1 3,-3 2,-3 4,110 124,-173-179,40 56,-40-56,0 0,-1 0,1 0,-1 0,0 0,0 1,0-1,0 0,0 0,-1 1,1-1,-1 1,0-1,0 0,0 1,-1-1,0 6,0-7,-1 0,1-1,0 1,0 0,-1-1,1 1,0-1,-1 0,0 1,1-1,-1 0,0 0,0 0,1 0,-1 0,0 0,0-1,0 1,0 0,0-1,0 0,0 1,0-1,-1 0,1 0,-3-1,-1 1,0-1,1 1,-1-1,0-1,1 1,-1-1,1 0,-8-4,-1-3,0 0,1-2,0 1,1-2,0 1,1-2,0 0,-13-21,-5-14,-27-59,48 91,-39-81,4-3,4-1,5-2,4-2,5 0,-18-172,40 228,1 0,3 0,2 0,2 0,2 0,2 1,2 0,32-83,-40 122,1 1,1-1,0 1,0 0,1 0,-1 0,10-9,-12 15,0 0,-1-1,1 1,0 1,0-1,0 0,0 1,1-1,-1 1,0 0,1 0,-1 1,0-1,1 1,-1-1,1 1,-1 0,1 0,-1 1,1-1,-1 1,1 0,5 1,20 10,-1 1,0 1,30 20,7 4,11 2,258 146,-329-183,0 0,0-1,-1 1,0 0,1 0,-1 1,0-1,-1 1,1 0,-1 0,6 7,-3 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07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756 230,'1'-20,"-1"0,-1 1,-1-1,-1 0,-8-27,10 42,-1 0,0 0,0 1,-1-1,1 1,-1 0,0 0,0 0,0 0,-1 0,0 0,1 1,-1 0,0 0,0 0,-1 0,1 1,-1 0,1-1,-1 2,0-1,0 0,0 1,1 0,-2 0,-6 0,3 1,0 0,-1 1,1 0,0 0,0 1,0 0,0 0,0 1,1 1,-1-1,1 1,0 1,0 0,0 0,-8 7,-13 12,1 2,-35 41,32-32,-14 14,2 1,2 3,3 1,-52 99,75-122,2 0,2 0,0 1,-9 53,17-62,1-1,0 1,2 0,0 0,2-1,0 1,9 35,-6-42,1 0,0 0,1 0,1-1,0-1,1 1,0-1,2-1,-1 0,1 0,1-1,1 0,-1-1,20 12,18 9,1-3,99 41,-15-7,-125-57,1-1,-1 0,1 0,0-2,0 1,19 2,-27-5,0-1,0 0,0 0,0 0,0-1,0 1,0-1,0 0,0 1,-1-1,1-1,0 1,0 0,-1-1,1 1,-1-1,1 0,-1 0,1 0,-1 0,0 0,0 0,0-1,-1 1,1-1,0 1,-1-1,0 0,2-3,3-9,-1-1,0 1,-1-1,0 0,2-32,-6-84,-1 40,10-43,5 0,40-164,-50 280,4-16,-2-1,2-36,-7 62,-1 0,-1 1,1-1,-1 1,-1-1,0 0,0 1,-1 0,0 0,-1 0,0 0,-7-12,-32-46,31 51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11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2593 453,'-1'-11,"-1"1,0-1,-1 0,0 1,0 0,-1 0,-1 0,1 0,-2 1,1-1,-1 1,-1 1,0-1,-14-13,2 3,-1 1,0 1,-1 1,-1 1,-24-13,-18-5,-1 4,-1 1,-2 4,-137-30,158 48,-1 2,0 2,0 2,0 2,0 3,0 1,-60 16,61-12,-1 2,2 3,0 1,-66 33,46-11,1 4,3 2,-88 80,-144 184,231-230,4 3,-95 171,84-110,-60 168,121-286,2-1,0 2,1-1,1 1,1-1,2 1,0 0,2 0,0 0,2 0,1 0,1 0,1 0,1-1,1 0,1 0,1-1,1 0,2-1,15 25,25 28,4-1,3-3,133 124,-146-157,2-1,93 53,116 43,-222-116,38 16,0-3,2-3,2-3,0-4,1-3,0-4,1-3,1-3,134-7,-174-4,0-1,-1-3,0-1,0-1,-1-3,-1-1,0-2,68-39,-34 9,-1-2,-3-3,72-71,-109 92,-1 0,-2-2,-1-2,-1 0,-2-1,-2-2,-1 0,-2-1,-1-1,-2 0,-2-1,-2-1,8-51,-2-29,4-166,-23-128,-1 201,3 143,-7-153,4 194,-2 0,0 1,-2 0,-2 0,-16-40,6 24,9 21,0 1,-2 0,-19-30,26 46,0 1,0 0,0 0,-1 1,0 0,0 0,0 0,0 1,-1 0,0 0,0 0,0 1,0 0,-1 1,-11-3,-12-12,29 15,0 1,1-1,-1 1,0-1,0 1,0 0,0 0,0-1,0 2,0-1,-1 0,1 0,0 1,0-1,-1 1,1-1,0 1,-1 0,1 0,0 0,-1 1,1-1,0 0,-4 2,-2 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15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1,'2'23,"0"1,1-1,2 1,0-1,1-1,1 1,12 23,81 147,-81-158,156 269,-174-303,11 18,-12-18,1-1,-1 1,0-1,0 0,1 1,-1-1,0 1,1-1,-1 0,0 1,1-1,-1 0,1 0,-1 1,1-1,-1 0,0 0,1 0,-1 1,1-1,-1 0,1 0,-1 0,1 0,-1 0,1 0,-1 0,1 0,-1 0,1 0,-1 0,1 0,-1-1,1 1,-1 0,1-1,4-5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17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1,'14'24,"1"-1,1-1,1 0,26 25,18 23,72 94,87 122,-120-115,-92-154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19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0 184,'4'-4,"6"-2,6 1,3-4,4 1,6 0,3-6,-1-1,4-2,0 2,-2-1,-2 2,-2 4,-2-1,-1 1,-4-1,-7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20.5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1335 888,'0'-15,"-6"-141,3 135,-1 0,0 0,-2 1,0 0,-15-30,-6-3,-2 1,-3 1,-49-60,53 77,-2 1,-1 1,-2 2,-1 1,-42-28,57 46,-1 0,0 1,0 0,-1 2,0 1,0 0,0 2,-34-5,43 9,1 0,-1 0,0 1,0 1,1 0,-1 1,0 0,1 0,-1 1,1 1,0 0,0 1,1 0,-1 0,1 1,0 1,-15 12,-19 26,1 2,2 1,3 3,1 1,4 1,1 2,3 2,-40 108,48-94,3 1,3 1,3 1,3 0,2 108,6-145,1-1,2 0,2 0,1 0,2 0,1-1,2 0,2 0,1-1,32 61,-14-46,1 0,3-3,1-1,3-1,44 38,-76-76,0-1,0 0,1 0,-1-1,1 1,0-2,0 1,1-1,-1-1,1 0,-1 0,1 0,12 0,10-1,1-2,45-6,-48 4,675-122,-682 120,35-7,-11 4,-2-2,1-2,62-26,-100 34,-1 1,0-1,0-1,0 1,-1-1,0 0,0 0,0 0,0-1,-1 0,0 0,0 0,0 0,-1-1,0 1,-1-1,1 0,1-11,2-11,-1 0,-2 0,0-38,-2 37,-2-221,-2 221,-1 0,-2 0,-1 0,-1 1,-1 0,-17-35,-142-256,129 249,19 33,2 3,-32-46,45 73,0 0,-1 1,0 0,-1 1,0-1,0 1,0 0,0 1,-1 0,0 0,-14-6,3 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30.3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363 687,'3'0,"-1"1,0 0,0-1,0 1,0 0,0 1,0-1,0 0,0 0,-1 1,1-1,0 1,-1 0,1-1,-1 1,1 0,-1 0,1 2,25 44,-21-37,59 127,53 163,-39-92,-64-172,24 57,-4 1,41 179,-73-234,-3-39,0 0,0-1,0 1,0-1,0 1,0 0,0-1,0 1,-1-1,1 1,0-1,0 1,0 0,-1-1,1 1,0-1,-1 1,1-1,-1 0,1 1,0-1,-1 1,1-1,-1 0,1 1,-1-1,1 0,-1 1,0-1,1 0,-1 0,1 0,-1 1,1-1,-1 0,0 0,1 0,-1 0,1 0,-1 0,0 0,1 0,-1-1,1 1,-1 0,0 0,1 0,-1-1,1 1,-1 0,1 0,-1-1,1 1,-1-1,1 1,-1 0,1-1,0 1,-1-1,-14-11,2 0,-1 0,1-2,1 1,1-2,0 1,-10-19,-4-3,-112-165,10-6,-154-337,179 285,88 216,3-1,1 0,2-1,-2-51,10 86,0 1,0-1,1 1,1-1,-1 1,1 0,1-1,0 1,0 0,1 1,0-1,0 1,11-15,-7 13,1 0,0 0,1 1,0 0,1 1,-1 0,2 0,21-10,4 3,0 1,0 2,2 2,-1 1,65-6,-18 5,1 3,0 4,138 14,-215-10,0 0,0 1,0 0,0 0,-1 1,1 1,-1-1,0 1,0 1,0-1,12 11,-17-12,1 1,0 1,-1-1,0 0,0 1,0 0,-1 0,0 0,0 0,0 0,0 0,-1 0,0 1,0-1,0 0,-1 1,1-1,-1 1,-1-1,0 7,-2 6,0-1,-2 0,0 0,0 0,-2-1,0 0,-1 0,0 0,-13 16,-18 20,-52 56,24-30,-40 60,-61 71,150-192,0 0,21-13,12-4,76-9,0 4,102 8,-114-1,-2 0,0 3,0 3,144 35,-208-39,0 0,-1 1,1 0,-1 1,0 0,0 1,-1 1,19 15,-25-17,1-1,-1 1,-1 1,1-1,-1 1,0-1,0 1,-1 0,0 1,-1-1,1 1,-1-1,0 1,-1-1,0 1,0 11,0 17,-1 0,-1 0,-2 0,-2 0,-1-1,-2 1,-2-2,-18 48,18-65,0-1,-1-1,0 1,-2-2,1 1,-2-2,0 0,-30 21,-4-1,-83 42,109-65,0-1,0-2,-1 0,0-1,-1-1,1-1,-1-1,0-1,0-2,1 0,-39-5,44 2,0 0,0-2,0 1,1-2,-27-12,16 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12.63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8671.80078"/>
      <inkml:brushProperty name="anchorY" value="-23971.88281"/>
      <inkml:brushProperty name="scaleFactor" value="0.5"/>
    </inkml:brush>
  </inkml:definitions>
  <inkml:trace contextRef="#ctx0" brushRef="#br0">784 120,'0'0,"0"-4,-11-7,-5-5,-5 1,-14 2,-3 3,-11 4,-4 2,-2 3,-6 11,-6 6,-4 6,1 8,9 3,4 0,14 0,7-2,12-2,9-1,15-26,0 0,0 0,-1 0,1 1,0-1,0 0,1 0,-1 0,0 0,1 0,0 3,12 16,13 0,11-1,3-3,4 0,4 1,2-3,-4-3,-4-4,-5-3,-10-8,-8-7,-8-6,0-5,1-8,-1-8,2-6,9-5,-2 2,2-7,2 5,-5 4,-5 5,2 5,-5 19,-10 15,-1 0,1 0,-1 0,0-1,1 1,-1 0,1 0,-1 0,1 0,-1 0,1 0,-1 0,0 0,1 0,-1 0,1 1,-1-1,1 0,-1 0,0 0,1 0,-1 1,0-1,1 0,-1 0,0 1,1-1,-1 0,0 1,1 0,10 15,2 9,3 10,14 17,8 12,18 18,15 22,20 19,9 10,2-4,-2-5,-6-1,1-16,-15-9,-9-19,-13-18,-7-3,-14-11,-11-7,-11-6,-13-10,-11-8,-12-1,-7-5,-3 1,-7-1,-9-3,-5-2,-3-2,-6-2,0 5,1-1,1 0,7-1,7-2,7-10,1-13,3-10,2-15,2-12,7-10,2-6,0-9,5 2,-1 1,4-1,3 7,4 6,2 6,3 4,0 8,2 8,4 6,7 10,4 4,5 2,3 4,2 5,1 4,0 4,-5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31.8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2378 606,'4'-3,"-1"-1,1 0,-1 1,0-1,0 0,-1-1,1 1,-1 0,0-1,0 1,0-1,-1 0,0 1,1-1,-2 0,1 0,-1 0,1 0,-1 0,-1-6,-1 3,0 1,0 0,-1 0,0 0,0 0,-1 0,1 1,-2-1,1 1,-1 0,0 0,-8-7,-16-13,-1 1,-1 1,-1 1,-69-35,-152-51,161 77,-1 3,-2 5,-183-22,114 32,-248 12,371 5,0 2,0 1,1 3,1 1,-48 19,21-2,2 3,-72 44,123-65,1 0,-1 1,2 0,0 1,0 1,1 0,0 0,1 0,0 1,1 1,1 0,0 0,-8 23,3 2,1 0,2 1,2 0,-3 44,8-40,3 0,1 0,2 0,1-1,3 1,2-1,1-1,3 0,23 52,28 41,114 177,-61-114,-74-119,94 151,-120-205,2 0,0-1,2-1,1-1,0-1,39 27,-4-13,1-3,2-2,104 35,204 43,-183-62,2-7,2-10,1-7,241-4,-423-18,4 0,1 0,-1-1,21-5,-31 6,0-1,0 0,-1 0,1 0,0 0,-1 0,1-1,-1 1,1-1,-1 1,0-1,0 0,0 0,0 0,0 0,0-1,0 1,-1 0,1-1,-1 0,1 1,0-4,25-94,-5-2,-4-1,6-145,-19 153,-5 1,-4-1,-4 1,-25-115,4 86,-4 1,-82-194,-34-71,106 271,20 40,15 49,0 1,-17-35,24 58,-1 1,1 0,-1-1,1 1,-1 0,0 0,0 0,0 1,0-1,0 0,0 1,-1-1,1 1,0 0,-1 0,1 0,-1 0,1 0,-1 0,-4 0,-11-1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25.2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54 440,'1'76,"3"0,22 122,12 3,65 281,-82-410,-16-66,-5-20,-5-23,-79-209,16 57,-3-82,62 224,2 0,2-1,3-89,4 119,0 1,2-1,0 1,1 0,1 0,0 1,1 0,1 0,0 0,2 1,-1 0,2 1,0 0,1 1,0 0,1 1,22-17,10-4,2 3,2 1,0 3,64-25,-89 40,0 2,1 1,0 0,48-6,-60 13,-1 0,1 1,0 0,0 1,0 1,0 0,-1 1,1 0,-1 1,0 0,21 11,2 5,-2 1,0 2,-1 1,30 31,-7-1,56 71,-97-106,-1 0,0 1,-2 1,0 0,12 33,26 114,-37-118,2 0,36 81,-33-95,-1-3,1 0,28 42,-44-74,-1-1,1 1,-1 0,1 0,-1 0,1-1,0 1,-1 0,1-1,0 1,0-1,-1 1,1-1,0 1,0-1,0 1,0-1,0 0,0 1,0-1,-1 0,1 0,0 0,0 0,2 0,4-4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25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1 330,'18'-2,"0"-1,-1 0,1-1,-1-1,1-1,22-10,29-10,80-19,140-38,-226 72,-43 8,0 0,0-1,22-9,24-9,86-17,-105 31,-34 7,1-1,-1-1,0 0,25-10,-18 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27.4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1665 107,'-3'0,"0"-1,0 0,1 0,-1 0,1 0,-1 0,1 0,0-1,-1 1,-2-4,-10-4,-19-6,0 2,0 1,-1 2,0 1,-1 2,-59-4,-8 6,-110 9,182 0,0 0,1 2,-1 2,2 0,-1 2,1 1,1 2,0 0,1 2,0 1,-28 24,-5 7,2 2,2 4,-66 80,71-73,3 2,3 2,-40 75,69-110,2 1,1 0,1 1,2 0,1 1,1 0,2 0,1 1,2 0,1 35,4-50,0-1,2 1,0-1,1 1,1-2,1 1,0-1,1 1,0-2,2 0,0 0,23 27,8 2,1-2,73 56,-44-45,1-3,4-3,158 73,-114-71,2-5,138 30,-229-69,-1 0,1-2,0-1,0-2,0 0,0-3,48-9,210-66,-221 56,-43 15,1-2,-1-1,-1-1,35-21,-50 26,-1 0,0-1,0 1,0-2,-1 1,0-1,0 0,-1-1,0 1,0-1,-1 0,0-1,-1 1,5-14,5-30,-3 0,-1-1,-3-1,-3 1,-2-1,-2 0,-11-85,2 77,-3 1,-3 1,-2 0,-3 1,-3 1,-38-71,46 101,-1 2,-1 0,-2 1,0 1,-2 1,0 1,-2 1,-1 0,0 2,-48-30,-67-43,16 10,82 56,-39-20,63 40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53.7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4271,'-1'0,"1"-1,-1 1,1-1,0 1,-1-1,1 0,0 1,0-1,-1 0,1 1,0-1,0 0,0 1,0-1,0 0,0 1,0-1,0 0,0 1,0-1,0 0,0 1,1-1,-1 0,0 1,0-1,1 1,-1-1,0 0,1 1,-1-1,1 1,-1-1,1 0,14-27,32-42,3 1,71-73,-30 36,640-688,66 40,-475 480,374-307,-393 305,-157 135,323-256,-312 269,-144 119,-1-1,-1-1,1 0,-2 0,0-1,0 0,-1-1,10-18,-10 19,-1 0,2 1,-1 1,1 0,1 0,0 1,0 0,23-13,2-3,86-61,50-39,-158 109,-14 16,1 0,-1 0,0 0,0 0,0-1,1 1,-1 0,0 0,0 0,1 0,-1-1,0 1,0 0,0 0,0 0,0-1,1 1,-1 0,0 0,0-1,0 1,0 0,0 0,0-1,0 1,0 0,0 0,0-1,0 1,0 0,0-1,0 1,0 0,0 0,0-1,0 1,0 0,0 0,0-1,-1 1,1 0,0 0,0 0,0-1,0 1,0 0,-1 0,1 0,0-1,0 1,-1 0,1 0,0 0,0 0,0 0,-1-1,1 1,0 0,0 0,-1 0,1 0,-1 0,-6 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55.2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203 1,'-61'55,"41"-38,0 2,-32 37,46-48,0 0,1 0,0 1,0 0,1 0,1 0,-1 1,2-1,-1 1,1 0,-1 15,1 26,3 0,2-1,2 1,3-1,1 0,3-1,29 78,5-14,4-2,67 105,-86-163,2-2,71 85,-103-135,0 1,0 0,1 0,-1-1,1 1,-1 0,1-1,0 0,-1 1,1-1,0 0,0 0,0 0,0 0,0 0,0-1,0 1,0 0,0-1,1 0,-1 1,0-1,0 0,0 0,1 0,-1-1,0 1,0 0,0-1,4-1,0-2,0 0,-1-1,0 0,1 0,-2 0,1 0,-1-1,7-10,83-130,-49 72,56-69,-33 62,3 3,4 3,97-76,-120 111,2 2,1 3,1 2,2 3,2 2,81-26,-115 46,1 1,-1 2,1 0,0 2,0 1,0 1,0 1,30 4,-42-2,0 1,0 1,0 0,-1 1,0 1,0 0,0 1,0 0,-1 1,-1 0,1 1,-1 1,-1 0,0 1,16 18,-15-13,-1 0,-1 0,0 1,-1 1,0-1,-2 1,0 1,-1 0,-1 0,-1 0,-1 0,0 0,-1 1,-2 23,-1-17,-2 0,-1 0,0-1,-2 1,-2-1,0-1,-1 1,-1-1,-2-1,-17 29,-41 49,-91 100,-27 37,182-228,-1-2,0 1,-1-1,1 0,-2 0,-17 12,13-12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04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1 381,'838'32,"-9"39,-394-31,1963 142,-862-160,-896-93,-7-44,23-4,-207 70,136-25,-406 39,-9 4,266-87,-344 87,105-23,-141 43,1 3,-1 2,75 1,215 7,-328-2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05.4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1142 506,'-1'-18,"-1"-1,-1 0,-1 1,0 0,-2 0,0 0,-1 0,0 1,-2 0,0 1,-1 0,0 0,-1 1,-1 1,-1 0,0 0,-17-13,5 5,-1 2,-1 1,-1 0,0 3,-1 0,-1 2,0 1,-64-18,64 24,-1 1,1 1,-1 2,0 1,1 1,-45 5,56-1,1 0,0 1,0 1,0 1,1 1,0 0,0 1,1 0,0 2,0 0,-27 24,25-18,1 0,1 2,1 0,0 1,1 1,1 0,1 0,-9 24,13-26,2 0,1 0,0 0,1 1,1-1,0 1,2 0,0 0,1 0,5 32,-5-47,1 1,1-1,-1 1,1-1,0 0,0 1,0-1,0 0,1-1,-1 1,1 0,0-1,0 1,1-1,-1 0,1 0,-1 0,1 0,0-1,0 0,0 0,0 0,1 0,-1 0,0-1,9 2,10 1,0-1,0 0,0-2,26-1,-29-1,65-3,-2-3,1-4,-1-4,-1-4,-1-3,-1-3,-1-4,76-40,-55 14,-99 55,-1 0,1 0,-1 0,1 0,-1 0,1 0,0 0,-1 0,1 0,-1 0,1 0,-1 0,1 0,-1 1,1-1,-1 0,1 0,-1 1,1-1,-1 0,1 1,-1-1,1 0,-1 1,0-1,1 1,-1-1,0 1,1-1,-1 0,0 1,0-1,1 1,-1 0,0-1,0 1,9 29,-5-14,9 12,1-1,1 0,2-1,0 0,27 28,113 111,-130-138,55 51,-21-20,106 129,-151-166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08.3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19,'0'-1,"0"1,-1-1,1 0,0 1,0-1,0 0,0 1,0-1,0 0,0 1,1-1,-1 0,0 1,0-1,0 1,1-1,-1 0,0 1,1-1,-1 1,0-1,1 1,-1-1,1 1,-1-1,1 1,-1 0,1-1,-1 1,1 0,-1-1,1 1,0-1,1 2,-1-1,1 0,0 0,-1 1,1-1,-1 1,1-1,-1 1,1 0,-1 0,1 0,-1 0,2 1,51 49,-42-39,297 307,55 53,1166 1078,-1346-1278,314 271,-352-339,38 33,-67-39,118 109,-191-167,-13-12,33 39,263 297,-183-208,-122-133,1-1,33 24,-41-34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09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2 432,'-1'-33,"1"0,2 0,1-1,1 1,2 1,20-63,-25 93,4-14,2 0,0 1,1 0,17-25,-23 38,0-1,0 0,0 1,0-1,1 1,-1 0,1 0,0 0,0 0,-1 0,1 1,0-1,1 1,-1 0,0 0,0 0,0 0,1 0,-1 1,0 0,1-1,-1 1,1 0,-1 1,0-1,1 1,-1-1,0 1,0 0,1 0,2 2,4 2,0 1,0 0,0 0,-1 1,0 0,0 1,-1 0,0 0,0 1,-1 0,0 1,-1-1,0 1,-1 0,0 1,0-1,6 21,-5-9,-1 0,-1 0,-1 1,-1-1,-1 1,0-1,-2 1,-4 28,-7 1,-2 0,-1-1,-4-1,-40 82,10-26,49-106,0 1,-1-1,1 0,0 0,0 0,0 1,0-1,0 0,0 0,0 1,-1-1,1 0,0 0,0 1,0-1,0 0,0 0,0 1,0-1,0 0,0 0,0 1,0-1,0 0,1 0,-1 0,0 1,0-1,0 0,0 0,0 1,0-1,0 0,1 0,-1 0,0 1,0-1,0 0,1 0,-1 0,0 0,14-2,29-18,-25 11,38-15,2 2,0 3,1 3,97-15,-111 25,0 2,1 2,-1 3,0 1,0 2,87 20,-127-24,-1 1,1 0,0 1,0-1,0 1,-1 0,1 0,-1 0,1 1,-1-1,0 1,0 0,0 1,-1-1,1 0,-1 1,1 0,-1 0,-1 0,1 0,0 1,-1-1,0 1,0-1,0 1,-1 0,0 0,1 0,-2-1,2 8,0 11,0 0,-1 1,-1-1,-2 0,0 0,-1 0,-2 0,-11 37,3-22,-2 0,-1-1,-2-1,-27 39,35-60,-1-1,0-1,-1 0,0 0,-2-1,-26 19,27-23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45.6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0,'2'6,"-1"1,2-1,-1-1,1 1,-1 0,2 0,-1-1,1 0,6 8,-2-1,126 164,184 189,-130-157,-164-179,3-2,43 37,-61-58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18.0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5131 0,'-4'1,"1"0,0 0,0 0,0 0,0 1,0-1,0 1,1 0,-1 0,-4 4,-3 1,-470 371,26 36,297-265,-189 171,296-277,-19 16,2 3,-70 84,-132 161,32-39,69-97,42-48,-390 375,290-290,-327 356,489-496,-5 6,-428 459,292-286,-15 28,65-89,144-174,4-5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19.6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517 36,'10'-30,"-15"25,-11 15,-10 17,1 0,-28 39,-9 11,-226 216,282-288,0 0,1 1,0-1,0 1,0 0,1 0,-6 9,9-12,0-1,0 1,1-1,-1 1,0 0,1-1,0 1,0 0,0 0,0-1,0 1,0 0,1-1,-1 1,1 0,0-1,0 1,0-1,0 1,0-1,0 0,1 1,-1-1,3 3,115 166,-51-70,114 130,-177-225,22 19,-26-25,0 0,-1 1,1-1,0 0,0 0,-1 0,1 1,0-1,-1 0,1 0,0 0,0 0,-1-1,1 1,0 0,0 0,-1 0,1 0,0-1,-1 1,1 0,0-1,-1 1,1-1,-1 1,1 0,-1-1,1 1,-1-1,1 0,-1 1,1-1,-1 1,1-1,-1 0,0 1,1-1,-1 0,0 1,0-1,0 0,1 1,-1-1,0 0,0-1,28-90,42-109,-9 70,5 3,6 2,109-145,-166 252,39-48,-50 62,1 1,0-1,0 1,0 0,0 0,0 1,1 0,-1 0,1 0,7-2,-8 4,-1 1,0 0,0 0,0 0,0 0,0 1,0 0,0 0,0 0,0 0,0 0,0 1,-1 0,1 0,-1 0,1 0,-1 0,0 1,1 0,-1-1,-1 1,1 0,0 0,3 6,6 7,-1 0,-1 1,13 28,19 37,25 60,-59-121,-2 0,0 0,-1 1,-1 0,2 29,-6-49,5 83,-4-1,-11 100,8-170,-1 0,0 0,-1-1,0 1,-1-1,-1 0,0 0,-1 0,0-1,-1 0,0-1,-17 19,19-26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22.8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0,'1'7,"-1"-1,1 0,1 0,-1 1,1-1,0 0,0 0,1-1,0 1,0 0,0-1,1 0,-1 0,1 0,0 0,6 5,10 7,0 0,36 23,-26-20,401 269,733 365,-278-195,-516-263,277 112,56 30,228 219,-769-455,-161-101,209 120,-202-117,-1 1,0 0,-1 0,1 0,6 7,24 19,33 8,83 34,-83-40,-55-27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24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616 886,'-74'0,"-169"-5,207 2,0-2,1-1,-1-2,-54-20,86 27,0-1,1 1,-1 0,1-1,-1 0,1 0,0 0,0 0,0-1,0 1,0-1,1 1,-1-1,1 0,-1 0,1 0,0-1,0 1,1 0,-1-1,1 1,-1-1,1 0,0 1,1-1,-1 0,1 0,-1 1,1-1,0 0,1 0,-1 0,0 1,1-1,0 0,0 0,0 1,1-1,1-3,7-15,1 1,0 1,2 0,29-36,-38 51,79-99,5 4,102-90,-135 137,-33 31,1 0,1 2,39-27,-61 46,-1 1,1-1,0 1,0-1,-1 1,1 0,0-1,0 1,0 0,-1 0,1 0,0 1,0-1,0 0,-1 1,1-1,0 1,0-1,-1 1,1 0,0 0,-1 0,1 0,-1 0,1 0,-1 0,0 0,0 1,1-1,-1 1,2 2,7 9,-1 0,14 27,-8-15,206 267,-13-21,13 38,55 84,-138-205,-123-164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25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1 403,'0'-3,"1"-1,0 0,0 1,0-1,0 1,1-1,-1 1,1 0,0 0,0-1,0 1,4-4,34-36,-29 33,-6 5,49-51,3 2,81-59,-39 43,-93 66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41.8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11,'0'0,"0"-1,0 1,0-1,0 1,0-1,0 1,0 0,1-1,-1 1,0-1,0 1,0-1,1 1,-1 0,0-1,1 1,-1-1,0 1,1 0,-1-1,1 1,-1 0,0 0,1-1,-1 1,1 0,-1 0,1 0,-1 0,1-1,-1 1,1 0,-1 0,1 0,-1 0,1 0,-1 0,1 0,-1 0,1 0,-1 1,1-1,-1 0,1 0,-1 0,1 1,-1-1,0 0,1 0,0 1,25 14,1 7,-1 2,-1 1,-1 0,39 57,66 129,-116-189,573 1141,-554-1081,-24-58,1 0,1-1,22 37,-30-58,0 1,0-1,0 0,0 0,0 0,1 0,-1 0,1 0,0-1,0 1,-1-1,1 0,0 0,0 0,0 0,0 0,0 0,0-1,0 0,1 0,-1 0,0 0,0 0,0 0,0-1,0 1,0-1,5-2,10-3,0-2,-1 1,29-19,-11 6,246-110,69-35,-258 123,-64 32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42.5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1 282,'0'-2,"1"-1,0 1,0-1,0 1,0-1,0 1,0 0,1 0,-1-1,1 1,0 0,-1 0,1 0,0 1,0-1,0 0,1 1,2-2,44-25,-34 21,228-117,-224 114,1 1,22-6,-23 8,-1 0,27-15,-28 10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43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0 374,'1'-3,"0"0,0 1,0-1,0 0,0 1,0-1,1 1,0 0,-1-1,1 1,0 0,0 0,0 0,0 0,0 0,0 0,4-1,46-29,-45 28,321-151,-179 88,6 3,-135 56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44.4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1761 333,'0'-3,"-1"0,0 0,0 0,0 0,0 0,-1 0,1 0,-1 1,0-1,0 0,0 1,0-1,0 1,0 0,-1 0,1-1,-1 2,1-1,-1 0,0 0,0 1,-4-2,-10-5,0 2,-27-9,1 3,-232-54,241 61,1 2,-1 1,-1 1,1 2,0 2,-45 8,40-3,1 1,1 2,0 1,1 3,0 0,1 3,1 0,0 3,2 0,0 2,2 2,1 1,-51 56,33-21,2 2,4 1,2 3,-56 130,48-75,6 2,-27 134,37-99,7 2,7 0,7 325,13-437,2 0,1 0,3-1,3 0,26 74,-22-85,1-1,2 0,2-2,1 0,1-2,2 0,37 37,42 30,4-4,4-4,4-6,156 87,-179-124,1-5,3-3,1-5,2-5,122 22,-198-48,0-2,0-1,-1-1,1-1,0-1,0-2,-1 0,0-1,0-1,0-1,0-1,35-19,15-12,-2-3,83-66,-46 24,-5-4,-3-4,133-160,-120 110,-6-6,100-182,-172 267,-4 0,-2-2,-3-2,-3 0,-3-1,-3-2,11-89,-23 108,-2 0,-3-1,-1 1,-3-1,-2 1,-3 0,-1 1,-3 0,-2 0,-37-82,9 49,-2 1,-5 3,-2 2,-111-122,75 107,-4 4,-201-147,266 216,-54-39,-114-61,167 104,-1 1,-1 2,0 2,0 0,-1 2,0 1,-1 2,-40-2,2 7,0 3,1 4,-81 18,119-19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38.4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0,'2'47,"2"1,16 73,35 101,-33-139,222 776,-244-857,119 356,-107-330,-1-9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47:59.0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1 456,'170'99,"-168"-97,0-1,0 1,0-1,1 0,-1 0,1 1,-1-1,1-1,-1 1,1 0,0-1,-1 1,1-1,0 0,-1 0,1 0,0 0,-1 0,1-1,0 1,-1-1,1 0,-1 0,1 0,-1 0,1 0,-1 0,0-1,1 1,3-4,3-4,-1-1,0 1,0-2,-1 1,9-18,2-1,181-265,-173 250,-12 21,0 0,30-35,-38 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1:48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1,'6'2,"-1"0,1 0,0 1,-1 0,1 0,-1 0,0 1,0 0,0 0,-1 0,1 0,4 8,-1-5,453 512,-322-353,-88-106,152 172,-187-214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39.4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0 480,'1'-8,"0"0,0 1,0-1,1 1,1-1,-1 1,1 0,0 0,1 0,0 0,0 0,0 1,1 0,0 0,0 0,0 1,1-1,0 1,11-7,12-7,1 0,0 3,36-15,-51 24,104-42,3 4,1 6,2 6,1 5,1 5,1 6,1 6,231 9,-316 3,0 3,0 1,-1 3,54 15,-85-19,0 0,0 1,0 0,-1 1,1 0,-1 1,-1 0,1 1,-1 0,-1 1,0 0,0 0,0 1,-1 0,-1 1,0-1,0 1,9 22,-8-9,-1 0,-1 0,-1 0,-1 1,-2 0,0 0,-1 0,-2 0,-6 45,-7 5,-45 135,26-105,-203 568,224-644,-2 0,0 0,-2-2,-2 0,0 0,-1-2,-2-1,0 0,-47 38,-46 38,68-57,-2-3,-56 38,90-71,-1 0,1 0,-1-1,0-1,0-1,-19 4,-102 10,68-11,-60 4,-161-7,227-4,38-1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40.7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3547 494,'1'-95,"-2"-106,0 196,1-1,-1 1,0-1,0 1,-1 0,0-1,0 1,0 0,0 0,-1 0,0 0,0 1,0-1,-1 1,1 0,-1 0,0 0,0 0,0 1,-1-1,1 1,-1 0,0 1,0-1,0 1,0 0,0 0,-8-1,-13-3,-1 1,0 2,1 1,-44 1,52 1,-505 6,-1 37,316-9,-403 120,469-105,2 6,3 6,-208 127,312-167,2 2,0 1,2 1,1 2,-49 59,45-43,3 1,2 1,-40 90,16-11,4 1,-39 180,67-214,3 1,5 1,4 0,6 122,4-174,3 0,0 0,3-1,1 0,3-1,0 0,3-1,1 0,33 53,-16-41,2-1,2-2,2-1,1-3,90 72,-68-66,3-4,2-2,1-4,2-2,98 35,-66-37,1-5,2-4,149 17,-40-21,1-9,1-10,223-25,-355 12,-1-2,0-5,-1-3,-1-4,124-54,-160 57,-2-2,0-3,-2-1,-1-1,-1-3,-1-1,-2-2,-2-2,-1-1,54-77,-23 8,-5-3,71-177,48-249,-148 417,-4 0,-6-2,11-237,-32 326,-2 0,-1 1,-1 0,-1-1,-2 2,-1-1,-2 1,0 0,-2 1,-2 0,0 1,-1 1,-2 0,-1 1,-1 1,-33-33,-33-29,-107-121,169 178,2 0,1-2,1 0,2-1,-23-60,2-20,30 96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58.7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1,'5'0,"0"1,0 0,0 0,0 0,0 1,0-1,-1 1,1 1,0-1,7 6,46 37,-30-21,403 327,-194-153,1131 985,49 183,-1275-1223,240 188,-226-205,44 32,-131-104,74 75,16 13,-135-121,-6-5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00.4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1715 1635,'17'-14,"0"1,1 0,0 2,1 0,0 1,1 1,0 0,0 2,1 1,0 0,0 1,0 2,1 0,-1 1,44 2,-56 0,-1 1,1 0,0 1,-1 0,1 0,-1 0,0 1,0 1,0-1,0 1,-1 1,1-1,-1 1,0 1,-1-1,1 1,-1 0,0 1,-1-1,1 1,-1 0,-1 1,1-1,-1 1,-1 0,1 0,-1 0,-1 0,1 1,-2-1,1 1,-1-1,0 1,-1 0,0 0,-2 14,-2 11,-2 0,-2 0,-1-1,-1 0,-2-1,-23 45,-113 174,97-174,-3-3,-4-2,-2-3,-4-2,-76 61,129-119,0-1,-1 0,0-1,0 0,-1-1,0 0,0-1,0-1,-1 0,1-1,-20 3,23-6,-1 1,1-2,-1 1,1-1,0-1,-1 0,1 0,0-1,0 0,1-1,-1 0,1-1,-1 0,2 0,-16-12,5 0,1-1,0 0,2-1,0-1,-16-25,-59-115,91 159,-36-71,2-2,5-1,2-1,-16-83,23 59,4-1,-5-184,62-365,-1 136,-38 488,-2 0,-1 1,-1-1,-2 0,-11-44,12 61,0-1,-1 1,0 0,-1 1,0-1,0 1,-1 0,0 0,0 1,-1-1,0 1,0 1,-1 0,0 0,0 0,0 1,-1 0,-11-5,4 4,-1 1,1 0,-1 2,0 0,-1 0,1 2,0 0,-1 1,1 0,0 2,0 0,0 1,0 0,0 2,-32 12,14-2,0 2,1 1,1 2,1 1,0 1,-33 32,46-36,1 0,1 2,0 0,2 1,0 0,1 1,2 1,0 0,-12 34,18-38,0 0,1 0,1 1,1-1,0 1,2 0,0 0,1 0,1 0,1 0,1 0,10 34,-8-40,1 0,1-1,1 1,0-2,0 1,1-1,1 0,0-1,1 0,0-1,0 0,24 15,14 6,102 48,-143-75,53 22,0-2,2-3,1-3,92 13,265 10,-227-33,208 15,-332-15,1-4,0-2,103-12,-171 10,1-1,-1 1,1 0,-1 0,0 0,1 0,-1 1,0-1,1 1,-1 0,0 0,1 0,-1 0,0 1,0-1,5 4,-7-4,0 1,0-1,0 1,0-1,0 1,-1-1,1 1,-1-1,1 1,-1-1,1 1,-1 0,0-1,0 1,0 0,0-1,0 1,0 0,0-1,0 1,-1 0,1-1,-1 1,1 0,-1-1,0 1,1-1,-1 1,0-1,0 0,0 1,0-1,0 0,-1 0,-1 2,-8 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35.3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656 0,'-9'1,"1"0,-1 0,1 1,0 0,0 0,0 1,0 0,0 0,0 1,-13 9,-6 6,-37 33,33-25,-354 335,381-358,0 0,0 0,0 0,1 1,-1-1,1 1,0 0,1 0,-1 0,1 0,0 1,0-1,1 0,-1 1,1-1,-1 12,3-11,0 1,1-1,-1 0,1 0,0 0,1 0,-1 0,1 0,0-1,1 0,-1 1,1-1,0 0,7 6,39 37,2-2,2-3,96 59,-104-75,1-2,0-2,2-2,1-2,95 22,-134-39,0 0,0-1,0 0,1-1,-1 0,0-1,0 0,0-1,0 0,0 0,0-2,11-3,3-5,0-1,-1-1,36-28,12-13,101-100,-136 119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3:36.4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1932 156,'-26'-7,"1"-2,-30-14,-20-8,2 9,-1 3,0 3,-1 4,-1 3,0 3,-90 5,139 2,0 2,-1 1,1 1,1 1,-1 2,1 0,-35 17,28-8,0 2,1 1,1 1,-50 45,25-10,2 2,3 3,3 2,-60 103,-103 220,180-316,2 1,4 2,-28 131,48-173,2 0,1 1,1-1,1 1,2 0,2-1,1 0,1 0,1 0,2-1,15 37,-7-31,1 0,1-1,3-1,0-1,2-1,2-1,0-2,47 41,-16-24,1-4,2-1,3-4,0-2,2-3,110 38,-53-31,2-6,238 33,-46-36,-254-28,0-3,-1-3,71-12,-106 11,-1-1,1-1,-2-2,1 0,-1-2,0 0,-1-2,-1-1,0 0,0-2,-2 0,0-1,-1-1,-1-1,0-1,-2-1,0 0,22-40,45-114,-7-3,66-234,-121 338,-4-2,-2 1,8-151,-22 187,-2-1,-2 0,-1 1,-2 0,-2 0,-1 1,-2 0,-2 0,-26-54,19 55,0 2,-3 0,-1 1,-44-49,52 67,-2 0,1 0,-2 2,0 0,-1 1,0 2,-1-1,0 2,-34-11,-4 5,-88-12,61 14,63 8,0-1,-26-10,-25-9,50 21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29.1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820 837,'-12'8,"1"0,0 0,1 1,-1 0,-15 20,-4 3,-15 11,-4 6,-2-3,-76 54,84-69,-63 61,6-4,47-42,38-31,-1 0,-1-2,0 0,0-1,-28 15,45-27,-1 0,1 0,0 0,0 0,0 0,-1 0,1 0,0 0,0 0,0 0,-1 0,1 1,0-1,0 0,0-1,-1 1,1 0,0 0,0 0,0 0,-1 0,1 0,0 0,0 0,0 0,-1 0,1 0,0-1,0 1,0 0,0 0,-1 0,1 0,0 0,0-1,0 1,0 0,0 0,0 0,0-1,0 1,-1 0,1 0,0 0,0-1,0 1,0 0,1-17,9-19,-9 34,8-21,0 1,2 0,0 0,1 2,2-1,25-30,109-101,-126 131,440-357,-207 182,-210 158,-2-1,-2-2,-1-2,38-55,-23 34,-42 50,-1 0,0 0,-1-1,-1 0,10-19,27-63,-38 81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31.1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3335 1,'-5'0,"0"1,0 0,-1 0,1 1,0-1,0 1,0 0,1 0,-1 1,0-1,-6 6,-49 42,33-26,-133 117,-277 319,107-90,162-210,102-100,-91 105,128-131,-2-2,-1-2,-46 35,48-39,2 2,-28 32,-37 37,-214 139,192-167,82-51,0 1,1 2,-47 40,62-43,2 1,0 1,1 0,1 1,1 0,0 1,-8 26,7-14,10-24,0 0,-1 0,0-1,-1 1,0-1,-1 0,1 0,-14 13,-254 301,143-160,-74 102,120-155,73-93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33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128 568,'-6'-4,"1"0,0-1,1 1,-1-1,1 1,0-1,0-1,1 1,-1 0,-4-12,-4-4,-50-77,60 93,5 5,12 11,19 20,40 50,4-3,2-4,114 80,-185-149,0 1,0-1,1-1,0 1,0-2,0 1,0-1,0-1,1 0,-1-1,1 0,0 0,-1-1,1 0,0-1,-1 0,1-1,15-4,-13 1,1 0,-1-1,1 0,-2-1,1 0,-1-1,0 0,0-1,-1-1,-1 0,0 0,0-1,9-13,24-39,-2-2,-3-2,-4-2,36-98,-49 116,-13 36,-1-1,-1 0,0 0,-2 0,1-1,-2 1,2-20,-6 32,0-1,-1 1,1 0,-1-1,1 1,-1 0,-1 0,1 1,0-1,-1 0,0 1,0-1,0 1,0 0,-1 0,1 0,-1 1,0-1,1 1,-1 0,0 0,-1 0,1 1,0-1,0 1,-1 0,1 0,-8 0,12 1,-1 0,1 0,0 0,-1 0,1 0,0 0,-1 0,1 0,0 0,-1 0,1 0,0 0,-1 1,1-1,0 0,0 0,-1 0,1 1,0-1,0 0,-1 0,1 0,0 1,0-1,0 0,-1 1,1-1,0 0,0 0,0 1,0-1,0 0,0 1,0-1,0 0,0 1,0-1,0 1,7 14,17 11,105 74,247 147,-225-152,-137-85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36.6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1,'0'1,"1"1,-1-1,1 1,-1-1,1 1,0-1,0 1,0-1,0 0,0 1,0-1,0 0,0 0,0 0,0 0,1 0,1 1,31 19,-24-15,79 41,111 43,-9-6,874 493,-183-27,-659-406,407 315,-596-432,327 254,19-29,96 70,-176-109,-199-148,115 54,-2-13,-193-96,1-2,-1 0,26 4,39 15,386 195,-421-196,102 35,-108-44,-21-6,-1 2,0 0,0 2,-2 0,36 33,-14-11,-23-20,0 2,19 25,10 10,17 4,2-3,2-3,85 47,-19-21,-117-67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4:12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0,'1'5,"1"0,0-1,0 0,0 1,0-1,1 0,0 0,0 0,0 0,0-1,0 1,5 2,3 6,43 50,3-2,3-2,75 55,-68-58,-3 4,-2 2,81 105,-100-118,-28-30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37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0 734,'0'-35,"7"-169,-4 174,2-1,1 2,1-1,20-49,-18 56,1 0,1 1,1 1,2 0,26-34,-31 45,1 0,1 1,-1 0,2 0,-1 1,1 1,0 0,1 0,-1 1,1 1,23-7,5 3,0 1,0 1,0 3,1 1,-1 3,1 1,0 2,-1 1,0 3,0 1,-1 2,62 24,-83-25,0 2,-1 0,0 1,0 0,-1 2,-1 0,-1 1,0 1,0 0,-2 1,0 0,-1 1,-1 1,-1-1,0 2,-1 0,11 40,-11-27,-2 0,-1 1,-1 0,-2 1,-2-1,-1 0,-1 0,-2 1,-2-1,-14 54,-18 25,-72 153,51-134,33-74,-3-1,-2-2,-69 95,100-150,-1 0,0 0,0 0,0 0,0 0,0 0,0 0,0 0,0 0,0 1,0-1,1 0,-1 0,0 0,0 0,0 0,0 0,0 0,0 0,0 0,0 1,0-1,0 0,0 0,0 0,0 0,0 0,0 0,0 0,0 1,21-17,36-31,-48 39,277-213,-146 116,81-42,-185 128,-19 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40.9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1410,'12'-1,"1"-1,-1 0,1-1,-1 0,0-1,13-6,39-11,414-59,-242 46,830-114,250-42,702-83,109 57,-1563 142,207-23,4 44,-413 51,501-33,-65-67,-690 92,-61 7,0-2,-1-1,82-24,-121 27,-7 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42.7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779 271,'10'-145,"-1"48,-12 72,2 24,1 1,0 0,0-1,-1 1,1 0,0 0,-1 0,1-1,0 1,-1 0,1 0,0 0,-1 0,1-1,0 1,-1 0,1 0,0 0,-1 0,1 0,-1 0,1 0,0 0,-1 0,1 0,0 0,-1 0,1 1,0-1,-1 0,1 0,0 0,-1 0,1 1,-34 31,23-21,-177 215,79-88,-89 115,-18 21,214-272,-1 1,1-1,-1 1,1 0,0 0,0 0,1 1,-1-1,1 0,-1 0,1 1,0-1,0 1,1-1,-1 1,1 0,-1-1,1 5,2-4,-1-1,0 0,1 0,-1 1,1-1,0 0,0 0,1 0,-1-1,0 1,1-1,0 1,-1-1,1 0,0 0,0 0,6 3,26 16,2-1,0-2,1-2,1-1,0-2,1-1,1-3,63 8,-52-11,0-3,1-2,-1-2,0-3,0-2,0-2,-1-2,50-17,-89 23,118-46,-113 42,0-1,-1 0,0-1,0-1,18-17,-32 27,-1 0,0 0,0 0,0 0,0 0,0 0,0 0,0-1,0 1,-1 0,1-1,0 1,-1 0,1-1,-1 1,0-1,1 1,-1-1,0 1,0-1,0 1,0-1,0 1,0-1,-1-2,0 2,0 0,-1-1,1 1,0 0,-1 0,0 0,0 0,1 0,-1 0,0 1,-1-1,1 1,-4-3,-2 0,-1 0,0 0,1 1,-1 0,-1 0,1 1,-14-2,-14 6,0 0,1 3,-1 1,1 1,-53 19,38-10,-83 12,-111-5,109-11,117-9,4 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53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5832,'1'-2,"0"0,0 0,-1 0,1 0,1 0,-1 0,0 0,0 0,1 0,-1 1,1-1,1-1,6-7,621-741,-358 438,-14 12,1082-1214,-1099 1264,392-315,-585 523,-2-1,-2-2,41-55,-26 30,0 4,-23 29,-2-1,-2-2,48-82,-66 91,-1-1,-2 0,8-43,14-42,-4 35,-4-1,-3-1,17-158,-32 207,1 0,1 1,2 0,2 0,28-55,-2 2,-25 56,-4 10,0-1,-2 0,-1 0,0 0,-2-1,0 0,0-28,-4 36,0 1,7-29,-3 22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4:55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53 389,'-33'-27,"14"17,217 280,-174-241,2-1,1-1,1-2,2-1,0-1,60 34,-72-49,0-1,0 0,0-2,1 0,0-2,0 0,0 0,0-2,1-1,-1 0,0-1,0-1,0-1,36-10,-5-3,-1-2,-1-1,-1-3,58-36,-1-8,-3-4,159-143,-252 206,0-1,0 0,0-1,-1 0,0 0,-1 0,0-1,-1 0,0 0,0 0,4-16,-8 19,1-1,-1 0,-1 1,1-1,-2 1,1-1,-1 0,0 1,0-1,-1 1,0 0,0-1,-1 1,0 0,0 0,-1 1,-6-10,2 2,-1 1,0 1,-1 0,-1 0,0 1,0 1,-14-11,24 21,1 0,0-1,0 1,-1 0,1-1,0 1,-1 0,1-1,0 1,-1 0,1 0,0 0,-1-1,1 1,-1 0,1 0,0 0,-1 0,1 0,-1-1,1 1,-1 0,1 0,0 0,-1 0,1 1,-1-1,1 0,-1 0,1 0,0 0,-1 0,1 0,-1 1,1-1,0 0,-1 0,1 0,0 1,-1-1,1 0,-1 1,4 21,19 28,4-3,2-2,54 65,81 72,-99-116,-3 4,82 121,-99-119,88 109,-122-169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05.1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0,'-8'156,"-30"175,24-229,-109 612,110-648,-3 48,5 0,7 194,4-248,1-38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05.9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0,'-2'17,"1"0,-2-1,-1 1,-8 25,-2 8,-131 825,31-240,103-579,-22 110,27-141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06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0,'0'1350,"0"-1317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19.3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966 31,'-53'-20,"6"15,1 1,-1 2,0 3,-70 9,88-5,1 1,1 1,-1 2,1 1,1 1,0 1,1 1,0 2,1 0,0 1,2 2,0 0,0 2,-19 23,18-17,1 1,2 0,1 2,1 0,1 1,1 1,2 0,2 1,0 0,2 1,-8 50,13-44,1 0,2 1,1-1,3 1,1-1,14 70,-13-93,0 0,2-1,-1 1,2-1,0 0,1-1,0 0,1 0,1 0,0-1,0-1,2 0,0 0,0-1,1-1,0 0,0-1,28 15,-29-20,0 1,1-1,-1-1,1 0,0-1,0 0,17-1,6-1,49-6,-78 4,0 1,1-1,-1 0,0-1,-1 0,1 0,0 0,-1-1,0 0,0 0,0 0,0-1,8-9,5-7,-1-1,20-31,8-11,-1 9,64-99,-94 127,0 0,-2-1,-1-1,-1 0,-2 0,9-44,17-251,-24 233,-6 61,1-62,-6 90,0 0,1 0,-1-1,0 1,0 0,-1 0,1 0,0 0,-1 0,1 0,-1-1,0 1,0 0,0 1,0-1,0 0,0 0,0 0,0 1,-1-1,1 0,-1 1,1-1,-1 1,0 0,1-1,-1 1,0 0,0 0,0 0,0 1,0-1,0 0,0 1,0-1,0 1,-1 0,1-1,0 1,0 0,0 0,0 1,0-1,-4 1,-1 1,-1 0,1 0,0 1,0 0,0 0,1 1,-1 0,1 0,0 1,0-1,-8 9,3-1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21.8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0 580,'9'-2,"-1"-1,1 1,-1-1,0-1,0 0,0 0,-1 0,0-1,1 0,-2-1,9-7,16-11,167-123,52-32,-229 165,-1 0,0-2,-1 0,-1-1,0-1,23-32,-32 35,-3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4:14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828 1,'-2'6,"0"1,0-1,0 0,-1 0,0 0,-1 0,1-1,-1 1,0-1,0 0,-7 6,-11 17,-361 508,343-481,-18 18,-110 104,155-164,-9 14,19-22,0-1,0 1,0-1,-1 0,1 0,-1 0,0-1,-1 1,1-1,0 0,-1 0,0 0,0-1,-6 3,-1-5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24.8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687 1,'-22'1,"0"1,0 1,1 2,-1 0,-37 14,-112 56,94-40,-143 65,217-99,-1 1,1 0,0 0,0 0,0 1,0-1,0 0,1 1,-1 0,1 0,0 0,0 0,0 0,0 0,0 0,1 1,-1-1,1 1,0-1,0 1,0 0,1-1,-1 1,1 0,0 5,0 9,2 0,0 0,9 36,-6-29,30 94,-13-52,-22-64,1-1,-1 1,1 0,0-1,0 1,0-1,0 1,1-1,-1 0,1 0,-1 1,1-1,0 0,0 0,0-1,0 1,0 0,0-1,0 1,3 1,-2-3,-1 0,0 0,1 0,-1 0,1 0,-1 0,0-1,1 1,-1-1,0 0,0 0,1 1,-1-1,0-1,0 1,0 0,0 0,0-1,0 1,-1-1,1 0,2-3,91-100,-72 76,2 1,1 1,1 1,41-30,-44 39,1 2,1 0,0 2,1 1,0 1,1 1,0 2,0 1,1 1,0 1,0 1,33 1,-44 3,0 0,1 1,-1 0,0 2,0 0,0 1,-1 1,1 1,-1 0,26 14,-41-19,-1 0,1 0,-1 0,1 0,-1 0,0 0,1 0,-1 1,0-1,0 0,0 1,0-1,0 1,0-1,-1 1,1-1,0 1,-1 0,1-1,-1 1,0 0,1-1,-1 1,0 0,0 0,0-1,0 1,0 0,-1 0,1-1,0 1,-1 0,1-1,-1 1,0-1,0 1,1 0,-1-1,0 0,0 1,0-1,-1 1,1-1,-2 1,-7 9,-2 0,1-1,-1-1,-16 10,7-5,-3 3,-2-1,-28 13,38-22,1 0,0 1,1 1,0 0,0 1,1 1,0 0,1 1,0 0,-15 20,2 5,-35 36,45-56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27.8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1117 844,'1'-1,"-1"0,1 0,-1 0,1 0,0 0,-1 0,1 0,0 0,-1 0,1 0,0 0,0 0,0 1,0-1,0 0,0 0,0 1,0-1,0 1,0-1,0 1,1 0,-1-1,0 1,0 0,0 0,2 0,40-5,-39 5,14 0,-1 0,0 2,1 0,-1 0,0 2,0 0,0 1,-1 1,0 0,0 2,0-1,-1 2,0 0,15 13,-17-12,-1 0,-1 1,0 0,0 0,-1 1,-1 1,0 0,0 0,-2 1,1 0,-2 0,0 0,-1 1,0 0,5 30,-6-12,-2-1,-1 1,-2 0,-7 53,5-68,-1 1,-1 0,0-1,-2 0,0-1,-1 1,-1-1,0-1,-16 22,-13 8,-1-2,-2-2,-2-2,-1-2,-54 35,91-68,-1 0,-1 0,1-1,-1 0,1-1,-1 1,0-2,0 1,-1-1,-10 1,16-3,0 0,0 0,-1-1,1 1,0-1,0 0,0 0,-1 0,1-1,1 1,-1-1,0 0,0 0,1 0,-1-1,1 1,-1-1,1 0,0 0,0 0,0 0,1-1,-1 1,-2-6,-2-4,1-1,0-1,0 1,2-1,0 0,0 0,2-1,-2-15,1-132,4 102,-28-695,20 694,-2-1,-27-97,27 132,-1-1,-1 1,-2 1,0 0,-2 1,-1 1,-30-37,36 49,-2 0,1 0,-2 1,0 1,0 0,-1 1,0 1,-1 0,0 1,0 0,-28-9,39 16,-14-6,-1 1,-1 1,-22-3,35 8,0 0,-1 0,1 0,0 1,-1 0,1 0,0 1,0 0,0 0,0 0,0 1,-7 5,-9 6,1 1,0 1,1 1,1 1,1 0,-29 37,22-21,1 1,2 1,-28 58,40-68,1 0,1 1,1 0,1 0,2 1,-4 45,8-61,1 1,0-1,0 0,1 1,1-1,0 0,1 0,0 0,1 0,0 0,1-1,0 0,1 0,0 0,0 0,2-1,10 12,-8-13,1 0,0-2,0 1,0-1,1-1,0 0,23 7,96 23,-80-24,272 78,-309-86,-1-1,1 0,0-1,-1 0,21-1,-27-1,0 0,0-1,0-1,0 1,0-1,0 0,-1 0,1-1,-1 0,1 0,-1-1,8-5,4-2,1 0,0 2,1 0,0 1,1 2,0 0,40-7,38-11,96-37,-175 54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35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1033,'1'-4,"1"0,0 0,0 0,0 1,0-1,1 0,-1 1,1-1,0 1,0 0,0 0,0 0,7-3,0-4,197-153,-106 89,519-387,-612 455,33-22,-2-1,-1-2,-1-1,-1-2,38-49,-73 83,0-1,-1 0,1 0,0 0,-1 0,1 0,-1 0,1 0,-1 0,1 0,-1 0,0 0,1 0,-1 0,0 0,0 0,0-1,0 1,0 0,0 0,0-1,-5-4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35.9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1 828,'6'-2,"0"0,-1 0,1 0,0 0,-1-1,1 0,-1 0,0-1,8-6,11-6,422-211,-407 206,-1-1,-1-2,0-2,-2-1,41-42,-50 46,69-75,-74 73,1 1,1 2,1 0,51-35,-50 42,-1-2,30-25,-35 25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36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0 907,'2'-6,"1"0,-1 0,1 0,0 0,0 0,1 1,0-1,0 1,7-7,-3 1,16-20,120-158,188-189,-129 169,-176 184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45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1337 659,'10'11,"-1"1,-1 0,1 0,-2 1,0 0,7 18,24 84,-28-80,6 47,-14-69,-1 0,0-1,-1 1,0 0,-1 0,-1 0,-3 15,1-19,0 0,0-1,-1 1,0-1,0 0,-1-1,0 1,-13 12,-62 49,59-51,11-8,-1-1,0 0,-1 0,-19 9,28-17,1 1,-1-1,0 0,0 0,0 0,0 0,0-1,0 1,0-1,0 0,0-1,0 1,0-1,0 1,0-1,0 0,0-1,1 1,-1-1,0 1,-4-4,-12-9,0-1,2 0,-1-1,2-1,0-1,-16-24,-79-126,92 137,-256-472,187 332,55 103,21 40,0 0,-2 1,-1 1,-1 0,-2 1,-34-38,49 60,1 0,-1-1,0 2,0-1,0 0,-1 1,1-1,-1 1,1 1,-1-1,1 0,-1 1,0 0,0 0,0 1,0-1,0 1,-5 1,4 0,0 0,0 1,0 0,0 0,0 1,0-1,1 1,-1 1,1-1,0 1,0 0,-6 6,-5 6,2 1,0 0,1 2,0-1,2 2,-15 33,20-41,1-1,1 0,0 1,0 0,1 0,1 0,0 0,1 0,0 1,1-1,0 0,1 1,0-1,1 0,0 0,1 0,1 0,0 0,0-1,1 0,0 0,1 0,1 0,0-1,0 0,1 0,16 15,8 2,1-1,2-1,0-3,63 31,-86-48,0-1,0-1,0 0,0 0,0-1,1-1,-1 0,16-1,45 5,117 14,-60-8,-98-7,119 18,40 3,-143-18,-27-5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01.3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1458,'0'-7,"1"1,0 0,0 0,1 0,0-1,0 2,0-1,1 0,4-7,37-52,-22 33,176-248,110-175,-113 168,-143 224,-35 44,-1 0,-1 0,0-1,-2-1,19-39,-21 34,-2 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02.3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1711,'2'-8,"1"1,0 1,1-1,0 0,0 1,0-1,0 1,9-8,-11 12,75-84,99-86,-46 49,-63 57,55-54,106-137,-4-58,42-53,-260 360,4-2,-1-2,0 1,-1-1,0 0,-1-1,9-21,-10 12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03.6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1565,'4'-5,"-1"-1,1 0,-1 0,0 0,0-1,-1 1,3-12,6-14,60-129,8 3,117-177,129-112,-251 346,134-140,-189 222,-5 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49.1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1,'0'4,"0"6,4 1,2 7,4 1,0 1,7 6,5 7,3-2,-3-2,0-6,-5-3,-5 0,-4-4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5:58.9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721 0,'-2'10,"0"0,0 0,-1 0,0 0,-1-1,0 1,0-1,-1 0,0 0,-7 8,-3 8,-228 432,150-269,22-46,-95 265,142-308,18-69,-1 0,-1-1,-15 33,13-44,2-6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5:50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1,'2'12,"1"1,0 0,1-1,0 1,0-1,2 0,-1-1,2 1,9 13,3 8,87 183,9 16,-105-214,-1-1,0-1,1 0,12 15,-19-27,0-1,1 1,-1-1,1 0,0 0,0 0,0 0,0-1,0 1,1-1,-1 0,1-1,-1 1,1-1,0 0,7 1,-2-1,0 0,1-2,-1 1,1-1,-1 0,0-1,1 0,18-8,-25 8,0 1,0-2,0 1,0 0,0-1,-1 0,0 1,1-2,-1 1,0 0,0 0,-1-1,1 0,-1 1,0-1,0 0,0 0,0 0,-1-1,1 1,-1 0,0-1,0-6,2-44,-6-76,0 27,3 103,0-9,0 0,0 0,0 0,-2 0,1 0,-1 0,-1 0,1 0,-8-14,10 23,0 0,0 1,-1-1,1 1,0-1,0 0,-1 1,1-1,-1 1,1-1,0 1,-1-1,1 1,-1 0,1-1,-1 1,0-1,1 1,-1 0,1 0,-1-1,1 1,-1 0,0 0,1 0,-1 0,0-1,-6 15,7 28,9-16,1-1,1 1,2-2,0 0,1 0,2-1,29 34,-6-5,191 276,-220-314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20.0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632 1,'-2'0,"0"1,0-1,0 1,0 0,0-1,0 1,1 0,-1 0,0 0,1 0,-1 1,1-1,-1 0,1 1,-1-1,1 1,0-1,-2 3,-20 36,17-29,-20 41,-32 93,14-29,-148 296,185-397,-54 118,6 2,-52 200,101-311,1 0,1 0,0 27,3-30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20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1,'0'4,"0"11,0 6,4 8,6 8,5 7,5 3,3 3,2 6,0-2,1-3,1 0,-5-6,-2-5,-4-6,-1-8,-3-5,-3-5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22.2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0 103,'3'-3,"-1"1,0-1,1 1,-1-1,1 1,0 0,0 0,0 0,0 0,0 1,0-1,0 1,1 0,-1 0,4-1,12-6,3-4,0 1,0 1,34-10,-48 18,0-1,0 1,0 1,0 0,1 0,-1 0,1 1,-1 0,1 1,-1 0,0 0,0 1,13 4,-16-3,1 0,-1 1,0 0,0 0,0 0,-1 1,1-1,-1 1,0 0,-1 0,1 1,-1-1,0 1,0 0,-1 0,0 0,0 0,0 0,1 10,2 11,-2 1,0 54,-2-23,1-31,-1 0,-2-1,0 1,-2-1,-1 1,-1-1,-13 38,14-58,0 0,0 0,-1 0,0-1,0 1,-1-1,0-1,0 1,-10 7,-15 14,37-25,18-5,27-8,58-18,2 4,1 5,0 5,177 0,-284 15,11-1,1 1,-1 0,0 2,0 0,0 0,0 2,29 10,-42-13,-1 1,0-1,1 1,-1 0,0 0,0 0,0 0,0 0,0 1,-1-1,1 1,-1-1,1 1,-1-1,0 1,0 0,0 0,-1-1,1 1,-1 0,1 0,-1 0,0 0,0 0,0 0,0-1,-1 1,1 0,-1 0,0 0,0 0,0-1,-1 4,-3 6,0-1,0 0,-1 0,-1-1,0 0,-11 14,-41 42,-3-3,-2-2,-3-4,-129 86,137-114,35-20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26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4,'4'-3,"6"9,7 13,445 585,-265-338,-111-150,-69-97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27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101 115,'-1'-1,"0"-1,-1 1,1 0,0-1,0 1,0 0,-1 0,1 0,-1 0,1 0,-1 0,1 1,-1-1,1 0,-1 1,0-1,1 1,-1 0,0-1,1 1,-1 0,0 0,0 0,1 0,-1 1,0-1,1 0,-1 1,0-1,1 1,-1-1,0 1,1 0,-1 0,1 0,-1 0,1 0,0 0,0 0,-1 0,1 0,0 1,0-1,0 0,0 1,0-1,0 1,0 1,-4 6,1 0,0 0,0 0,1 0,0 0,1 1,-1 10,1 12,2 1,1-1,2 0,1 0,1-1,2 1,1-1,2-1,1 1,1-2,2 0,0 0,2-1,1-1,26 30,-26-37,2-2,1 0,0-1,1-2,0 0,2-1,-1-1,2-1,0-1,43 14,-22-12,1-2,0-1,1-3,0-2,51 0,-92-5,-1 0,0 0,1 0,-1-1,0 0,1 0,-1 0,0-1,9-3,-12 3,0 1,0-1,0 0,0 0,0 0,-1 0,1 0,0 0,-1 0,0-1,1 1,-1 0,0-1,0 1,-1-1,1 0,0 1,-1-1,0 1,1-1,-1-4,1-30,-2-1,-1 1,-2 0,-1 0,-2 0,-2 1,-1 0,-16-36,9 30,-3 0,-1 2,-2 0,-2 1,-1 1,-36-39,52 68,-1 1,1 0,-1 0,0 1,-1 0,0 1,0 1,0 0,-1 0,0 1,-25-4,13 1,-45-16,6-9,36 18,-1 0,-40-12,67 25,0 0,-1 1,1-1,0 1,-1 0,1 0,-1-1,1 2,-1-1,1 0,-1 0,1 1,0-1,-5 3,-5 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35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91 0,'-13'232,"1"-23,9 240,-18 467,-6-147,27-760,1-6,-1 0,0 0,0 0,0-1,0 1,0 0,-1 0,1 0,-1 0,1 0,-1-1,0 1,0 0,-1-1,-1 5,-3-5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36.3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1,'-13'333,"1"-52,-6 143,9-241,-29 115,22-200,-6 131,22-215,0 31,-1 1,-3-1,-1 0,-3 0,-13 47,15-76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37.2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0,'1'21,"2"-1,0 1,2-1,10 32,4 17,285 1553,-203-886,-47-145,-54-584,0-6,0 1,-1-1,1 1,1 0,-1-1,0 1,0-1,1 1,-1-1,0 0,1 1,0-1,0 3,4-1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37.8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1,'4'62,"3"1,3-1,31 108,-20-87,33 135,128 592,-169-737,101 558,-110-609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6:00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127 0,'-4'6,"1"1,0 0,0-1,0 1,1 0,0 0,0 0,0 1,1-1,1 0,-1 1,1 9,-3 19,-44 415,21-276,4-33,20-118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6:38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1,'6'1,"0"1,1-1,-1 2,0-1,0 1,0 0,0 0,-1 0,1 1,-1 0,0 0,0 0,5 7,5 2,74 69,112 134,-134-140,537 631,-585-685,-4-7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01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2287,'1'-8,"2"-1,-1 1,1 0,0-1,1 1,0 1,0-1,1 1,-1-1,2 1,-1 1,8-8,10-16,954-1345,-914 1293,-35 47,47-76,-54 78,1 2,1 0,35-35,-22 26,248-305,-321 393,27-29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02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2362,'3'-2,"1"0,-1 0,1 0,-1 0,0 0,0-1,0 1,0-1,0 0,-1 0,1 0,3-6,1 0,196-217,121-147,-141 130,175-310,-132 213,13-25,-162 196,-66 145,-3 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03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1599,'75'-87,"-10"14,81-115,-13 13,63-65,333-369,-466 542,-38 39,1 1,1 1,58-43,-70 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34.0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1 756,'8'-1,"0"0,-1-1,1 0,0-1,0 0,-1 0,0 0,14-9,9-4,292-144,-71 35,-209 104,445-231,-482 248,1 1,-1-1,0-1,0 1,0-1,-1 0,1 0,-1 0,0 0,-1-1,7-11,-7 11,2 1,-1 0,0 0,1 1,0-1,0 1,8-5,18-17,-18 12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34.8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1 706,'6'-5,"0"2,1-1,-1 1,1 0,0 0,0 1,0 0,0 0,0 1,10-1,11-3,97-29,-2-4,-1-6,136-70,204-148,-158 88,-297 170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35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1 294,'14'-1,"0"-1,0-1,0 0,-1-1,1-1,-1 0,0-1,15-8,31-13,192-47,9-4,-120 12,-126 60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12.0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0,'1'11,"2"-1,-1 1,2-1,-1 0,1 0,1 0,0-1,0 1,11 12,-7-8,0 0,-2 1,1-1,7 25,-11-16,0 0,0 39,4 25,-6-77,1 0,0 0,0 0,1-1,0 1,0-1,1 0,7 10,-3-6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14.1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0,'5'21,"1"0,0-1,2-1,0 1,20 32,-8-12,133 323,-150-355,0 1,1-1,-1 0,2 1,-1-2,1 1,1-1,10 12,-14-16,1-1,0 1,0-1,0 0,0 0,1-1,-1 1,1-1,-1 1,1-1,-1 0,1 0,-1-1,1 1,0-1,-1 0,1 0,0 0,0 0,-1 0,1-1,0 0,-1 0,4-1,2-2,-1 0,0 0,0 0,-1-1,0 0,1-1,-2 0,1 0,-1 0,1-1,-2 0,1 0,-1-1,0 1,-1-1,0 0,0 0,-1-1,4-9,1-9,-1-1,-1 0,-1 0,2-54,-5 51,0 13,-1-1,-1 1,-1-1,0 1,-7-32,0 39,3 23,2 26,7-17,0 0,2-1,0 1,2-2,0 1,11 19,74 109,3 8,-12 36,-55-119,63 115,-84-174,0 1,-2 0,0 0,0 1,-2-1,0 1,0 0,1 32,4-8,-4-23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7:40.4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2111 577,'-16'-10,"1"0,0-1,0-1,-19-21,-11-8,-56-41,-4 5,-217-121,282 179,0 2,-1 2,0 1,-1 2,0 2,-61-6,72 16,0 1,0 2,1 1,-1 1,1 2,-34 12,1-2,9-4,-92 35,128-40,1 1,0 0,0 1,1 1,1 0,0 1,0 1,-22 26,-10 18,3 2,2 2,-42 83,60-96,3 0,2 1,2 1,3 1,-12 69,-1 39,8-58,4 0,-2 120,21-180,1 0,1 0,3-1,1 0,3 0,0-1,3-1,1-1,24 40,-7-24,2-1,73 82,103 81,-155-159,173 153,-186-175,2-1,0-3,80 39,-99-58,0-2,1 0,0-2,0-1,37 4,148 0,-156-9,330-2,-320-3,0-3,0-3,112-32,-170 39,-1 0,0-1,0 0,0 0,0-1,-1 0,0 0,0-1,0 1,0-2,8-10,-6 5,-1-1,0 0,0 0,-1-1,-1 0,5-17,1-11,-3-1,-1 0,3-75,-8 11,-4 0,-29-192,-68-207,98 505,-2-9,-125-485,81 376,-64-117,68 151,-82-168,122 249,-4-9,-2 0,0 0,-15-18,22 29,0 0,-1 0,1 1,-1-1,1 0,-1 1,0 0,0-1,1 1,-1 0,0 0,0 0,0 0,0 0,-1 0,1 0,0 1,0-1,0 1,-1 0,1 0,0 0,0 0,-1 0,1 0,0 0,0 1,-1-1,1 1,0 0,-4 1,-4 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6:59.0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1,'2'18,"1"1,1 0,1-1,0 0,1 0,1 0,1-1,13 22,-9-14,47 80,139 189,-172-258,199 257,-215-279,-3-1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06.64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03283.625"/>
      <inkml:brushProperty name="anchorY" value="-206581.01563"/>
      <inkml:brushProperty name="scaleFactor" value="0.5"/>
    </inkml:brush>
  </inkml:definitions>
  <inkml:trace contextRef="#ctx0" brushRef="#br0">0 6465,'0'0,"0"-4,0-7,0-4,5-5,0-2,0-8,4-1,5-5,3-10,-2-8,8-4,2-6,1 1,6-3,-4-3,3 4,0 2,-1 4,4 3,-7-2,0 2,-2 5,-1 2,5 7,-5 0,0-1,0 4,0 3,-1 4,2 3,-1 2,1 1,0 1,0-5,-5 1,5-1,0-4,2 1,-1-4,5-4,6 2,4-7,4 2,-2-7,6-6,-3-1,6-5,1-9,5 1,0-1,5-7,-2-1,3-5,4-5,-3-4,-3 2,1-2,-2 3,-3 9,-3 5,-1 7,-7 12,-2 0,0 10,-4 6,0 2,-3 4,-3-7,1 4,-2 1,-2-6,-3 2,-1-1,8-8,0-1,5-6,-3-1,3-4,2-9,8-13,1 2,-3-1,0 7,-5 3,-1 16,-9 6,0 10,-3 1,3 1,-1-1,-1 1,2-1,5-2,3 3,8-2,4-1,0-3,6 4,-1-2,-1 5,-2-2,4 4,3 3,-1-2,-3 2,4-3,-3-8,3 1,-2-2,3 4,-8-1,3 3,-2 0,-3-2,-5 3,-7-8,-1 4,-5 3,-3 4,1 4,-1 3,3-3,3 2,4 0,3-4,2 2,7-5,1 2,0 1,-1 8,4 2,-1 7,-1 0,-7 0,-2 4,-1-3,-5 4,0 3,2 3,5 2,3 3,1 0,5 1,6 1,3-1,4 1,-2-1,-4-4,1-1,-4-5,2 0,-3 2,-2 2,1 2,-1 1,-2 2,-2 1,-2 0,4 0,-1 0,0-4,-7-6,4 0,-1 1,-5 1,-1 3,-5 2,6 2,1 0,-4 1,-4 1,6-1,1 5,6 1,2 0,-4 3,-1 4,4 5,0 2,-5 3,-1-3,-6 0,-4 1,-1-4,-7 0,-4-3,4 1,-2-4,0 3,5 2,-1 3,-1-3,-1 2,4 1,-2 2,4 6,4 7,8 1,4 10,2 3,5 3,0 6,-6-4,-2-6,-7-6,-5-1,-6-9,-4-4,-3-8,-1-1,0-1,-6 2,0-3,0 0,-4 3,7 6,1 2,1 1,2 11,5 5,6 4,-1 2,0 2,1-5,-1 4,-3 1,-2-5,-2 0,-2-1,-1-3,-1-1,0 2,-1-4,1 2,5-4,-5 7,0-8,-6-3,0-4,0-3,-4-1,1-1,2-1,-4 0,3 1,-4-1,-4 6,8-5,-3 5,3-1,3 6,1 3,7 10,1 3,6 2,0 2,4 4,-2-1,2-1,-1-1,1-2,-2-7,3 0,-4-7,-2 1,-2-4,-4-9,-1 2,-1-7,-6 0,0-7,-6 0,1 2,-3 1,1-3,3 1,-3 2,3 1,2 7,2-3,-3 0,-4 5,1 6,2 0,-2 4,1 3,2-2,-2 3,-3 1,1 2,-3-3,3 0,-3 2,-2-4,-2 2,2-10,-1-3,4-3,-2-3,-1 0,3-5,-3-1,5 1,-3 1,9-3,2-4,3-5,2-3,1-2,-1-2,-4 4,-2-1,1 1,0-2,2 0,0-2,-4 5,0 0,1 4,1 4,6 4,2 3,1 3,3-4,1 0,-2 1,-6 1,-2-4,-2-5,-5 1,0-3,-4 1,1 3,-3 4,3 1,2 3,-3 1,3-4,-3 1,2-1,2 2,2 5,3 2,1 0,1-5,-4 0,1-7,-6 0,1 0,-3 3,1-4,-3 1,2-4,3 3,3 1,-3 2,2-3,-4 2,2 1,-4 2,2 2,3 0,2 2,7 0,-3 0,1-5,1 1,-1-6,-4 1,-1 1,-4 2,6-3,-4 1,-3 2,1-3,-4 1,3-3,1-4,-1 1,-4 3,3-1,-3 1,3-2,2 3,3-3,4 2,1 7,6 4,2 1,4 2,5-1,0-5,-4 5,-2-1,2-4,-2-1,-2 0,2-4,-6 0,-1-4,-2-3,-2 1,-4 3,0-2,0 3,1-3,2 2,0-2,3 2,-1 3,2-3,-6 2,0-3,0 2,1-3,2 2,-5 3,6 2,0 2,2-3,6 7,0-5,9 6,5 1,-2 1,2 4,6-4,1 3,1 0,0 8,4 0,-1 4,0 2,-2 2,4 7,-1-4,-2 0,4-5,3-1,4-4,-6 0,2-8,-4-4,-2-2,-2-2,-3 4,5 1,3 5,1-1,-2 0,-2-2,-2-2,-7 4,-1-2,-12 0,1-2,-5-1,-2-1,-1-2,-2-4,-6-1,0-6,-1 7,2-4,-5 7,7 1,1 1,1 2,7 4,4-1,6 6,9-2,2 4,7 7,6 4,-1 7,-3 2,8 4,-3-1,-3-7,6 2,2-2,2-1,7 4,11 9,-5-6,-7-1,-2-3,-4-3,-5 3,-6-2,5 5,-8-5,-4-8,-2-6,-8-7,-1-9,-6-3,-4-3,1 1,-3 1,4 0,-3 3,-1 0,2-5,-1 6,3-5,3 2,4-1,2 1,3 11,10 2,2 4,-4 5,2 3,-2-4,-6 2,2-9,-5-4,-6-5,-6 3,-4-1,6 0,-6-1,-2-6,-3 4,-1 0,-1 0,-6 5,1 1,-1-1,-4 3,2 0,1-2,-3-1,1-7,-3-2,2-7,2 1,-3 1,2-3,2-4,7-3,7-3,12 3,6 9,7 5,18 8,5 12,8 7,2 9,2 7,4 5,1 14,2 3,-4-4,-5-7,-4-7,-5-2,-7-10,-8-4,-6-3,-5-6,-3-5,-7-6,-7-7,-4-4,-5-1,-2 5,-2-4,-1 1,0 1,0-6,1 2,-1-5,-4 6,0-3,4-3,-2 1,0-3,0-4,-4 3,6-3,0 4,2-2,0 3,0-2,5-3,0-1,5-4,-1-1,-2-6,4-1,7-1,4 1,8 2,7 0,5 2,3 0,9 1,1 0,6 1,-1-1,9 5,-2 6,7 4,2 5,-3-3,4 3,-5 0,-4 2,-7 1,1-4,-4 6,-2-5,3 6,-7-4,-2-5,-7-5,10-4,0-4,1-3,5 4,-1 4,4 6,-6 3,-3-1,-7-3,-7-4,-6-3,1-9,-8-7,-2-6,-1-10,-2 1,1-1,-4-1,5-4,0-1,2-4,5 0,11-3,0-3,-2-4,2-2,2 3,-3-1,1 4,-3 0,1 8,3-1,1-2,-2 6,-4-8,1 2,-3 1,3 3,1-8,4 1,-8 2,-3-2,1-2,-2 2,-2 8,-1 3,-2-2,4 7,0-5,-1 0,0 6,3-5,4 0,0 5,3-5,-3 1,-1-6,-4 0,-7 0,-3 2,-6 6,0 1,1 2,-4 0,3-11,1 3,2 0,-2 2,1-5,-8 1,0-5,-2 2,-3 1,-2 6,4 8,-7 2,1 1,-3-3,1 5,-5-3,-1 4,-3-2,0-2,-3-2,-4-2,3-2,2-1,-1-6,3-6,2-5,3-9,2-3,6-8,-3 1,1 5,-2 3,-4 7,-6 6,-5 0,11 5,8-3,14 3,21-9,10-12,17-4,13-7,0-4,3 7,-12 3,-5 10,-12 2,-9 8,-8 4,-10 0,-4 8,-7-2,-5 1,1 1,-3 1,-1-5,-3 6,0 1,-2 6,-11 5,-5 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09.90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34181.21875"/>
      <inkml:brushProperty name="anchorY" value="-209788.78125"/>
      <inkml:brushProperty name="scaleFactor" value="0.5"/>
    </inkml:brush>
  </inkml:definitions>
  <inkml:trace contextRef="#ctx0" brushRef="#br0">827 1,'0'0,"-5"0,-6 5,-9 0,-5 10,-8 5,-11-1,-5 6,-9 2,-6 1,-1 5,-3-5,-2-2,3 0,9-7,8 1,10-6,6-4,6 1,7 2,7 4,11 3,10 2,7 7,1 6,9 1,2 4,-3 3,5-2,-6 2,1-4,0-3,0-3,-5-4,6-7,-4-11,0-12,1-9,6-8,12-15,10-8,15-11,14-10,10-1,2 0,0 8,-4 8,8 12,-3 12,-3 15,-69 9,-1 0,30 6,39 17,-8 12,-7 9,-13-1,-5 13,-10 2,-12 5,-6-5,-4-3,-6-8,-5-7,-5-6,-3-4,-2-5,-6-6,-2-1,-4-5,1 5,-9-3,2 7,-8-3,-6 2,-2 0,0-5,1 2,-3-5,6 1,2-3,-3 2,1-3,0-3,6 3,1-2,1-2,-1-2,0-2,3-2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0.549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35906.15625"/>
      <inkml:brushProperty name="anchorY" value="-212343.1875"/>
      <inkml:brushProperty name="scaleFactor" value="0.5"/>
    </inkml:brush>
  </inkml:definitions>
  <inkml:trace contextRef="#ctx0" brushRef="#br0">0 510,'0'0,"5"0,1-5,4 0,4 0,10-9,3 0,2-3,10-3,5-7,9-1,9-7,5 0,5 1,-8 2,-3 3,-4 1,-9 6,-7 7,-12 0,-4 0,-4 2,0-1,4-3,2 3,-4-2,0 2,-1-1,-4 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1.13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38132.65625"/>
      <inkml:brushProperty name="anchorY" value="-213103.4375"/>
      <inkml:brushProperty name="scaleFactor" value="0.5"/>
    </inkml:brush>
  </inkml:definitions>
  <inkml:trace contextRef="#ctx0" brushRef="#br0">1 1,'0'0,"4"0,12 10,10 10,4 10,12 5,5 15,4 4,7 4,1 9,4 0,-6-7,-7 2,-8-9,-7-7,-5-8,-3-10,-7-10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2.216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40059.9375"/>
      <inkml:brushProperty name="anchorY" value="-215069.35938"/>
      <inkml:brushProperty name="scaleFactor" value="0.5"/>
    </inkml:brush>
  </inkml:definitions>
  <inkml:trace contextRef="#ctx0" brushRef="#br0">1 207,'0'0,"4"-4,2-7,4 1,0-5,8-7,4-4,2 3,2-5,1 5,0 5,5 5,-1 5,5 4,4 3,4 1,2 1,-2 0,-4 5,-4 0,-10 5,-3-1,-1 3,-6 4,-5 2,-4 3,-8 2,-3 5,-6-3,-1 0,-3-6,-3 4,-3 1,2 0,4 1,9-5,10-5,7-6,6 1,10-3,8 3,1 8,4-2,3 9,-2 1,-4 1,-3 0,-4 0,-8-1,-7 0,-6-1,-5-1,-3 0,-3 0,0 0,-5 0,-6 0,-4 0,-4 5,-3-4,-2-1,-1-1,0 0,0-5,5 1,1-6,-1-4,-5-3,-1-4,-7-1,1-2,5-1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2.89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41874.8125"/>
      <inkml:brushProperty name="anchorY" value="-217172.15625"/>
      <inkml:brushProperty name="scaleFactor" value="0.5"/>
    </inkml:brush>
  </inkml:definitions>
  <inkml:trace contextRef="#ctx0" brushRef="#br0">0 496,'0'0,"5"0,6 0,4 0,4 0,9 0,12 0,11-4,15-12,8 1,9-10,13-2,15-11,14-11,1-5,-7 2,-6 1,-15 5,-19 6,-14 11,-19 4,-12 8,-12 11,-15 5,-7 8,-9 3,-2-1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3.44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44557.8125"/>
      <inkml:brushProperty name="anchorY" value="-217972.32813"/>
      <inkml:brushProperty name="scaleFactor" value="0.5"/>
    </inkml:brush>
  </inkml:definitions>
  <inkml:trace contextRef="#ctx0" brushRef="#br0">1 0,'0'0,"8"0,9 5,3 10,9 11,7 9,5 17,6 6,7 12,-3 6,1-2,-1 0,-6 1,-5-10,-10-11,-5-5,-3-13,-5-6,-1-9,-4-4,-4-5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4.49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46449.6875"/>
      <inkml:brushProperty name="anchorY" value="-220086.34375"/>
      <inkml:brushProperty name="scaleFactor" value="0.5"/>
    </inkml:brush>
  </inkml:definitions>
  <inkml:trace contextRef="#ctx0" brushRef="#br0">1 331,'0'0,"0"-4,5-7,5-4,5-5,5-3,3-1,6-7,7 0,5 0,15-4,3 6,12 1,4 7,3 7,6 5,1 4,-2 14,4 11,-7 7,-66-19,2 0,22 16,23 23,-12 4,-9-3,-7 6,-9 4,-9 1,-6-1,-11-1,-2-2,-8-2,-4-1,-4-6,-3-1,-1-10,-2 0,0-9,-6 4,-4 2,0-4,1 3,-7-1,1 0,2-6,4 3,4-6,2 0,7 0,12-4,10-4,15-10,8-3,10-3,12-1,11-9,8-6,7 2,3 2,3-1,0-1,-9 3,-12 2,-5 5,-8-3,-7 2,-6 2,-7 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5.342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49256.8125"/>
      <inkml:brushProperty name="anchorY" value="-222063.375"/>
      <inkml:brushProperty name="scaleFactor" value="0.5"/>
    </inkml:brush>
  </inkml:definitions>
  <inkml:trace contextRef="#ctx0" brushRef="#br0">0 200,'0'0,"4"0,12 0,10 0,8-4,14-2,14-4,9-4,21-5,7-2,2-3,-4 4,-5 4,-10 6,-15-2,-15-1,-10 2,-9 2,-6 3,-8 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5.88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51590.90625"/>
      <inkml:brushProperty name="anchorY" value="-223133.46875"/>
      <inkml:brushProperty name="scaleFactor" value="0.5"/>
    </inkml:brush>
  </inkml:definitions>
  <inkml:trace contextRef="#ctx0" brushRef="#br0">0 1,'0'0,"5"8,11 14,4 9,10 8,2 12,6 3,4 8,4 4,2 5,7 3,-4-4,5 1,-6-5,0-3,-6-1,-1-7,-9-8,-5-2,-3-7,-7-4,-1-4,-4-8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7:00.7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767 1,'-1'3,"-1"1,1 0,-1 0,0-1,1 1,-2-1,1 0,0 1,-1-1,-4 5,-10 14,-119 261,62-119,-223 406,271-524,-13 23,-35 86,55-95,15-46,1-1,-2 1,0-1,0 0,-1 0,-15 22,11-25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6.848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53626.0625"/>
      <inkml:brushProperty name="anchorY" value="-225484.96875"/>
      <inkml:brushProperty name="scaleFactor" value="0.5"/>
    </inkml:brush>
  </inkml:definitions>
  <inkml:trace contextRef="#ctx0" brushRef="#br0">0 1,'0'0,"0"4,0 12,10 10,1 9,9 12,9 16,3 7,6 7,4 7,4-4,-3-6,2-6,-4-12,1-10,-9-9,1-6,3-9,2-8,0-6,-4-5,-7-7,-8-7,-7-6,-2-9,-3-8,-2-7,-3-9,-2-5,0-1,-1 5,-6 6,0 7,-4 10,0 4,2 13,1 11,8 10,7 17,11 11,6 13,13 15,6 13,6 14,7 3,7 4,-6-4,-1-4,-2-10,-3-10,-6-8,-7-7,-4-15,-5-2,-3-12,-7-9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7.678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56281"/>
      <inkml:brushProperty name="anchorY" value="-228277.59375"/>
      <inkml:brushProperty name="scaleFactor" value="0.5"/>
    </inkml:brush>
  </inkml:definitions>
  <inkml:trace contextRef="#ctx0" brushRef="#br0">1 954,'0'0,"0"-5,5-1,10-9,10 1,15-10,22-6,16-13,28-6,17-9,21-6,14-6,5-3,7-3,-2 0,-13 9,-19 6,-19 5,-17 8,-22 8,-19 6,-16 10,-10 8,-11 12,-15 5,-6 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18.448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59559.65625"/>
      <inkml:brushProperty name="anchorY" value="-228599.95313"/>
      <inkml:brushProperty name="scaleFactor" value="0.5"/>
    </inkml:brush>
  </inkml:definitions>
  <inkml:trace contextRef="#ctx0" brushRef="#br0">0 704,'0'0,"9"0,12-4,10-6,13-11,26-8,26-4,21-11,6 0,12-7,6-2,5-6,-6-1,-14 7,-10 6,-17 8,-22 5,-18 10,-15 8,-11 7,-7 0,-3 3,-1 2,-1-4,1-4,1 1,1 2,0 2,1 2,-5 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20.95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62686"/>
      <inkml:brushProperty name="anchorY" value="-229165.96875"/>
      <inkml:brushProperty name="scaleFactor" value="0.5"/>
    </inkml:brush>
  </inkml:definitions>
  <inkml:trace contextRef="#ctx0" brushRef="#br0">1 6,'0'0,"0"-4,0 3,5 11,5 21,5 21,10 24,12 15,14 19,4 16,8 11,6 4,-7-10,-3-19,-9-18,-7-17,-7-18,-11-14,-8-16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22.02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64577.65625"/>
      <inkml:brushProperty name="anchorY" value="-231752.45313"/>
      <inkml:brushProperty name="scaleFactor" value="0.5"/>
    </inkml:brush>
  </inkml:definitions>
  <inkml:trace contextRef="#ctx0" brushRef="#br0">0 1,'0'0,"0"4,0 7,0 4,5 5,5 7,6 8,3 6,4 10,6 8,7 12,6 0,4 8,-3-3,8 0,0-6,1-1,1-9,5 0,9-8,4-8,15-1,7-1,0-9,-1-8,-5-9,-3-7,-13-5,-14-3,-11-2,-15-5,-12-6,-9-5,-6-4,-9-2,-2-7,-11-6,1-5,-8-10,-2-3,-7-1,-5-1,-4-3,-4 0,3 6,-2 3,5 11,4 11,14 11,14 13,13 15,10 9,6 6,5 13,7 7,1 4,5 7,9 16,3 6,8 8,-4 2,9 3,-1-2,-5-8,-4-4,-7-8,-1-6,-7-11,-8-9,-4-8,-4-6,-5-4,-6-6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23.44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67675.75"/>
      <inkml:brushProperty name="anchorY" value="-234736.42188"/>
      <inkml:brushProperty name="scaleFactor" value="0.5"/>
    </inkml:brush>
  </inkml:definitions>
  <inkml:trace contextRef="#ctx0" brushRef="#br0">0 5595,'0'0,"17"35,42 62,28 51,32 55,35 53,18 36,2 11,-1-17,-15-30,-22-37,-19-54,-22-37,-23-45,-19-29,-14-25,-9-16,-1-11,8-11,19-23,16-14,28-25,20-24,15-16,27-31,21-33,33-33,34-47,34-42,34-35,65-79,15-29,-8 1,74-72,22-20,11 9,-10 21,-13 27,-25 46,-24 42,-40 49,-40 38,-40 41,-53 48,-40 41,-27 31,-29 33,-28 23,-32 23,-22 17,-25 10,-19 17,-21 13,-9 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2T12:28:24.438"/>
    </inkml:context>
    <inkml:brush xml:id="br0">
      <inkml:brushProperty name="width" value="0.1" units="cm"/>
      <inkml:brushProperty name="height" value="0.1" units="cm"/>
      <inkml:brushProperty name="color" value="#CC912C"/>
      <inkml:brushProperty name="ignorePressure" value="1"/>
      <inkml:brushProperty name="inkEffects" value="gold"/>
      <inkml:brushProperty name="anchorX" value="-379241.1875"/>
      <inkml:brushProperty name="anchorY" value="-230416.28125"/>
      <inkml:brushProperty name="scaleFactor" value="0.5"/>
    </inkml:brush>
  </inkml:definitions>
  <inkml:trace contextRef="#ctx0" brushRef="#br0">1 5475,'0'0,"8"5,24 16,24 14,29 21,25 11,20 7,7 0,9-8,-1-11,1-16,7-13,6-11,11-19,20-20,14-23,27-30,23-32,25-25,4-21,5-19,4-27,18-31,4-20,6-26,14-15,13-14,-3-10,7-12,7-4,17-1,20-10,-10 11,-20 27,-35 39,-43 43,-49 38,-42 38,-48 26,-39 32,-34 25,-24 19,-23 13,-4 8,-5 4,0 1,5 0,2-1,7-1,0 4,-1-6,4-1,-1-1,-7 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22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706 1,'-1'5,"-1"0,0 0,0 0,0 0,0-1,-1 1,0-1,-3 5,-11 18,-111 268,-66 135,-51 156,222-525,-5 27,22-62,-2 0,-21 46,26-69,2-6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8:24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1644 1,'-4'1,"0"0,1 1,-1 0,1 0,0 0,-1 0,1 0,0 1,0-1,1 1,-1 0,0 0,1 0,-3 4,-4 4,-80 95,5 4,-82 140,100-147,-390 686,59 28,148-343,230-435,16-31,0-1,0 0,-1 1,0-1,0-1,-1 1,0 0,-9 8,14-15,0 1,-1-1,1 1,-1-1,1 0,-1 1,1-1,-1 1,1-1,-1 0,1 0,-1 1,1-1,-1 0,1 0,-1 0,1 1,-1-1,0 0,1 0,-1 0,1 0,-1 0,0 0,1 0,-2-1,3-12,14-19,-2 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3T04:59:17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1639,'0'0,"0"0,-1 0,1 0,0 0,0 0,-1 0,1 0,0 0,0 0,0 0,-1 0,1 0,0 0,0 0,0 1,-1-1,1 0,0 0,0 0,0 0,0 0,-1 0,1 0,0 1,0-1,0 0,0 0,0 0,-1 0,1 1,0-1,0 0,0 0,0 0,0 1,0-1,0 0,0 0,0 0,0 1,0-1,0 0,0 0,0 0,0 1,7 12,17 15,-22-25,8 7,122 123,-115-117,2-1,0-1,0-1,1-1,40 19,-54-29,-1 0,1 0,-1 0,1-1,0 1,0-1,0-1,-1 1,1-1,0 0,0 0,0-1,0 0,0 0,6-2,-6 0,1-1,-1 1,0-1,0 0,0-1,-1 0,1 0,-1 0,0 0,-1-1,1 0,3-6,708-905,-612 790,249-277,-73 85,-257 289,27-45,-72 115,8-17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7137-309D-4AB2-BA1D-386F148D6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2C2A-6F94-4710-8DB7-396ACBE5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0-9B6B-4F27-BCAF-B899D5B8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58BB-49C4-4BED-9E04-DD52589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C248-B1BD-422F-A4B5-451A1AAB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866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D36B-1C48-4F32-B66E-D63AC7A9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EB06-F56F-4859-A492-2ABE4C23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60E3-B397-489A-9027-A69D7B55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6404-D40B-4687-BB95-44F6B30E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127E-A75F-4EEB-A3BE-0FE0D9EF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68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5C4E5-CC60-48E8-BF6F-B51D59D8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28323-7015-49AE-AC55-79025EA1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F2BC-53D4-4577-9831-BAD6777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0AFF-7A08-46E7-B49F-2ECB392A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1C6E-B58E-48AD-B468-6BF10C13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74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3193-345E-46D0-AF6B-2C4A286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B82E-7F46-413C-B11C-089DAB73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B781-7472-450B-97C0-EBA1841F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FAA0-C542-4E20-B727-49E26655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BE94-9C05-4821-98EB-1B93E7F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28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485-675B-48B4-AC82-F671FCE8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2150-848A-4561-8EA1-25336D01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935B-82F8-4C2C-9BD8-8B6B1D8C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8E549-F29E-4614-BF4F-1191830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529C-FEDB-4DD5-AFCA-2EAFF1E7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734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0F9B-4AB7-48CB-8DAB-63942A1D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E421-2360-4B3E-B197-FA0C67A8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7BABB-B4D8-4089-8193-BF2D2C60F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ED8CD-382D-4C2B-A841-916A1B2A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EBFB-C41A-4EBF-9FEA-699DE868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1406F-3D97-4C85-A1CE-1645A350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316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1C6E-8BB9-4DCC-9FE3-1898384F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2AB14-E611-400D-9369-BC4F0C7D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E813-012E-4A5E-BF87-203D2E154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DA242-584D-4960-8C7C-DD84DCD75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E7B82-5C4F-42BA-B318-89E106AF8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06567-EB9D-4819-BAEA-A2ACC5F6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F002C-8796-4813-BE2B-0339BAA8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5CCC-E8C6-46DA-8062-E40FFA32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34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FEB3-726B-46F4-B50E-ED528F43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36E96-46F3-480F-AB1F-B08B638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1E635-3194-4F9D-886F-31569D97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A339F-5900-47E8-8AC4-856C6973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697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A07B6-BC81-4DD6-A8A9-17E214FD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11CF1-EC00-42BF-B989-895BFBCC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06A81-7D8C-4671-A44D-C0157BA6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879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E1FE-68C5-4CEF-B4A5-55217CDE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C27E-A33C-4271-A42B-C1C916C6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FD422-CF02-4E95-A634-2336D5804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0014-5D5B-4BDA-841D-31412B7C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FAB69-F5DA-4AF6-95C1-F2B7DB7F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90D70-A51B-4A21-9480-74CA291C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98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B882-F4AA-4FAF-B83F-18F9C910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80E71-28E6-4B17-8A5C-CC95F6B37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EFAC3-68FA-40E7-B054-8EC65CA9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6E4F-C419-47FD-AEBD-8E09938E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D7DA5-D20D-4516-96B1-CA030B3C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4032-5368-494C-BB61-7F4A65C4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2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B621F-4EAB-4FF7-AD8F-405BE5AA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B132E-2D37-4880-8893-0E04B73E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F4B7-C110-4421-ABAB-DF73D718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AA7D-093A-44B0-980E-99A5A4B1773B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6449-4C0C-4DBB-8F91-3FA3605B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190D-A7CF-49A9-A9D2-EB63FC8FF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5FB7-5A19-4E23-B014-F7DC0FC891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33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5.png"/><Relationship Id="rId21" Type="http://schemas.openxmlformats.org/officeDocument/2006/relationships/image" Target="../media/image527.png"/><Relationship Id="rId42" Type="http://schemas.openxmlformats.org/officeDocument/2006/relationships/customXml" Target="../ink/ink551.xml"/><Relationship Id="rId63" Type="http://schemas.openxmlformats.org/officeDocument/2006/relationships/image" Target="../media/image548.png"/><Relationship Id="rId84" Type="http://schemas.openxmlformats.org/officeDocument/2006/relationships/customXml" Target="../ink/ink572.xml"/><Relationship Id="rId138" Type="http://schemas.openxmlformats.org/officeDocument/2006/relationships/customXml" Target="../ink/ink599.xml"/><Relationship Id="rId159" Type="http://schemas.openxmlformats.org/officeDocument/2006/relationships/image" Target="../media/image596.png"/><Relationship Id="rId170" Type="http://schemas.openxmlformats.org/officeDocument/2006/relationships/customXml" Target="../ink/ink615.xml"/><Relationship Id="rId191" Type="http://schemas.openxmlformats.org/officeDocument/2006/relationships/image" Target="../media/image612.png"/><Relationship Id="rId205" Type="http://schemas.openxmlformats.org/officeDocument/2006/relationships/image" Target="../media/image619.png"/><Relationship Id="rId226" Type="http://schemas.openxmlformats.org/officeDocument/2006/relationships/customXml" Target="../ink/ink643.xml"/><Relationship Id="rId107" Type="http://schemas.openxmlformats.org/officeDocument/2006/relationships/image" Target="../media/image570.png"/><Relationship Id="rId11" Type="http://schemas.openxmlformats.org/officeDocument/2006/relationships/image" Target="../media/image522.png"/><Relationship Id="rId32" Type="http://schemas.openxmlformats.org/officeDocument/2006/relationships/customXml" Target="../ink/ink546.xml"/><Relationship Id="rId53" Type="http://schemas.openxmlformats.org/officeDocument/2006/relationships/image" Target="../media/image543.png"/><Relationship Id="rId74" Type="http://schemas.openxmlformats.org/officeDocument/2006/relationships/customXml" Target="../ink/ink567.xml"/><Relationship Id="rId128" Type="http://schemas.openxmlformats.org/officeDocument/2006/relationships/customXml" Target="../ink/ink594.xml"/><Relationship Id="rId149" Type="http://schemas.openxmlformats.org/officeDocument/2006/relationships/image" Target="../media/image591.png"/><Relationship Id="rId5" Type="http://schemas.openxmlformats.org/officeDocument/2006/relationships/image" Target="../media/image519.png"/><Relationship Id="rId95" Type="http://schemas.openxmlformats.org/officeDocument/2006/relationships/image" Target="../media/image564.png"/><Relationship Id="rId160" Type="http://schemas.openxmlformats.org/officeDocument/2006/relationships/customXml" Target="../ink/ink610.xml"/><Relationship Id="rId181" Type="http://schemas.openxmlformats.org/officeDocument/2006/relationships/image" Target="../media/image607.png"/><Relationship Id="rId216" Type="http://schemas.openxmlformats.org/officeDocument/2006/relationships/customXml" Target="../ink/ink638.xml"/><Relationship Id="rId211" Type="http://schemas.openxmlformats.org/officeDocument/2006/relationships/image" Target="../media/image622.png"/><Relationship Id="rId22" Type="http://schemas.openxmlformats.org/officeDocument/2006/relationships/customXml" Target="../ink/ink541.xml"/><Relationship Id="rId27" Type="http://schemas.openxmlformats.org/officeDocument/2006/relationships/image" Target="../media/image530.png"/><Relationship Id="rId43" Type="http://schemas.openxmlformats.org/officeDocument/2006/relationships/image" Target="../media/image538.png"/><Relationship Id="rId48" Type="http://schemas.openxmlformats.org/officeDocument/2006/relationships/customXml" Target="../ink/ink554.xml"/><Relationship Id="rId64" Type="http://schemas.openxmlformats.org/officeDocument/2006/relationships/customXml" Target="../ink/ink562.xml"/><Relationship Id="rId69" Type="http://schemas.openxmlformats.org/officeDocument/2006/relationships/image" Target="../media/image551.png"/><Relationship Id="rId113" Type="http://schemas.openxmlformats.org/officeDocument/2006/relationships/image" Target="../media/image573.png"/><Relationship Id="rId118" Type="http://schemas.openxmlformats.org/officeDocument/2006/relationships/customXml" Target="../ink/ink589.xml"/><Relationship Id="rId134" Type="http://schemas.openxmlformats.org/officeDocument/2006/relationships/customXml" Target="../ink/ink597.xml"/><Relationship Id="rId139" Type="http://schemas.openxmlformats.org/officeDocument/2006/relationships/image" Target="../media/image586.png"/><Relationship Id="rId80" Type="http://schemas.openxmlformats.org/officeDocument/2006/relationships/customXml" Target="../ink/ink570.xml"/><Relationship Id="rId85" Type="http://schemas.openxmlformats.org/officeDocument/2006/relationships/image" Target="../media/image559.png"/><Relationship Id="rId150" Type="http://schemas.openxmlformats.org/officeDocument/2006/relationships/customXml" Target="../ink/ink605.xml"/><Relationship Id="rId155" Type="http://schemas.openxmlformats.org/officeDocument/2006/relationships/image" Target="../media/image594.png"/><Relationship Id="rId171" Type="http://schemas.openxmlformats.org/officeDocument/2006/relationships/image" Target="../media/image602.png"/><Relationship Id="rId176" Type="http://schemas.openxmlformats.org/officeDocument/2006/relationships/customXml" Target="../ink/ink618.xml"/><Relationship Id="rId192" Type="http://schemas.openxmlformats.org/officeDocument/2006/relationships/customXml" Target="../ink/ink626.xml"/><Relationship Id="rId197" Type="http://schemas.openxmlformats.org/officeDocument/2006/relationships/image" Target="../media/image615.png"/><Relationship Id="rId206" Type="http://schemas.openxmlformats.org/officeDocument/2006/relationships/customXml" Target="../ink/ink633.xml"/><Relationship Id="rId227" Type="http://schemas.openxmlformats.org/officeDocument/2006/relationships/image" Target="../media/image630.png"/><Relationship Id="rId201" Type="http://schemas.openxmlformats.org/officeDocument/2006/relationships/image" Target="../media/image617.png"/><Relationship Id="rId222" Type="http://schemas.openxmlformats.org/officeDocument/2006/relationships/customXml" Target="../ink/ink641.xml"/><Relationship Id="rId12" Type="http://schemas.openxmlformats.org/officeDocument/2006/relationships/customXml" Target="../ink/ink536.xml"/><Relationship Id="rId17" Type="http://schemas.openxmlformats.org/officeDocument/2006/relationships/image" Target="../media/image525.png"/><Relationship Id="rId33" Type="http://schemas.openxmlformats.org/officeDocument/2006/relationships/image" Target="../media/image533.png"/><Relationship Id="rId38" Type="http://schemas.openxmlformats.org/officeDocument/2006/relationships/customXml" Target="../ink/ink549.xml"/><Relationship Id="rId59" Type="http://schemas.openxmlformats.org/officeDocument/2006/relationships/image" Target="../media/image546.png"/><Relationship Id="rId103" Type="http://schemas.openxmlformats.org/officeDocument/2006/relationships/image" Target="../media/image568.png"/><Relationship Id="rId108" Type="http://schemas.openxmlformats.org/officeDocument/2006/relationships/customXml" Target="../ink/ink584.xml"/><Relationship Id="rId124" Type="http://schemas.openxmlformats.org/officeDocument/2006/relationships/customXml" Target="../ink/ink592.xml"/><Relationship Id="rId129" Type="http://schemas.openxmlformats.org/officeDocument/2006/relationships/image" Target="../media/image581.png"/><Relationship Id="rId54" Type="http://schemas.openxmlformats.org/officeDocument/2006/relationships/customXml" Target="../ink/ink557.xml"/><Relationship Id="rId70" Type="http://schemas.openxmlformats.org/officeDocument/2006/relationships/customXml" Target="../ink/ink565.xml"/><Relationship Id="rId75" Type="http://schemas.openxmlformats.org/officeDocument/2006/relationships/image" Target="../media/image554.png"/><Relationship Id="rId91" Type="http://schemas.openxmlformats.org/officeDocument/2006/relationships/image" Target="../media/image562.png"/><Relationship Id="rId96" Type="http://schemas.openxmlformats.org/officeDocument/2006/relationships/customXml" Target="../ink/ink578.xml"/><Relationship Id="rId140" Type="http://schemas.openxmlformats.org/officeDocument/2006/relationships/customXml" Target="../ink/ink600.xml"/><Relationship Id="rId145" Type="http://schemas.openxmlformats.org/officeDocument/2006/relationships/image" Target="../media/image589.png"/><Relationship Id="rId161" Type="http://schemas.openxmlformats.org/officeDocument/2006/relationships/image" Target="../media/image597.png"/><Relationship Id="rId166" Type="http://schemas.openxmlformats.org/officeDocument/2006/relationships/customXml" Target="../ink/ink613.xml"/><Relationship Id="rId182" Type="http://schemas.openxmlformats.org/officeDocument/2006/relationships/customXml" Target="../ink/ink621.xml"/><Relationship Id="rId187" Type="http://schemas.openxmlformats.org/officeDocument/2006/relationships/image" Target="../media/image610.png"/><Relationship Id="rId217" Type="http://schemas.openxmlformats.org/officeDocument/2006/relationships/image" Target="../media/image6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3.xml"/><Relationship Id="rId212" Type="http://schemas.openxmlformats.org/officeDocument/2006/relationships/customXml" Target="../ink/ink636.xml"/><Relationship Id="rId23" Type="http://schemas.openxmlformats.org/officeDocument/2006/relationships/image" Target="../media/image528.png"/><Relationship Id="rId28" Type="http://schemas.openxmlformats.org/officeDocument/2006/relationships/customXml" Target="../ink/ink544.xml"/><Relationship Id="rId49" Type="http://schemas.openxmlformats.org/officeDocument/2006/relationships/image" Target="../media/image541.png"/><Relationship Id="rId114" Type="http://schemas.openxmlformats.org/officeDocument/2006/relationships/customXml" Target="../ink/ink587.xml"/><Relationship Id="rId119" Type="http://schemas.openxmlformats.org/officeDocument/2006/relationships/image" Target="../media/image576.png"/><Relationship Id="rId44" Type="http://schemas.openxmlformats.org/officeDocument/2006/relationships/customXml" Target="../ink/ink552.xml"/><Relationship Id="rId60" Type="http://schemas.openxmlformats.org/officeDocument/2006/relationships/customXml" Target="../ink/ink560.xml"/><Relationship Id="rId65" Type="http://schemas.openxmlformats.org/officeDocument/2006/relationships/image" Target="../media/image549.png"/><Relationship Id="rId81" Type="http://schemas.openxmlformats.org/officeDocument/2006/relationships/image" Target="../media/image557.png"/><Relationship Id="rId86" Type="http://schemas.openxmlformats.org/officeDocument/2006/relationships/customXml" Target="../ink/ink573.xml"/><Relationship Id="rId130" Type="http://schemas.openxmlformats.org/officeDocument/2006/relationships/customXml" Target="../ink/ink595.xml"/><Relationship Id="rId135" Type="http://schemas.openxmlformats.org/officeDocument/2006/relationships/image" Target="../media/image584.png"/><Relationship Id="rId151" Type="http://schemas.openxmlformats.org/officeDocument/2006/relationships/image" Target="../media/image592.png"/><Relationship Id="rId156" Type="http://schemas.openxmlformats.org/officeDocument/2006/relationships/customXml" Target="../ink/ink608.xml"/><Relationship Id="rId177" Type="http://schemas.openxmlformats.org/officeDocument/2006/relationships/image" Target="../media/image605.png"/><Relationship Id="rId198" Type="http://schemas.openxmlformats.org/officeDocument/2006/relationships/customXml" Target="../ink/ink629.xml"/><Relationship Id="rId172" Type="http://schemas.openxmlformats.org/officeDocument/2006/relationships/customXml" Target="../ink/ink616.xml"/><Relationship Id="rId193" Type="http://schemas.openxmlformats.org/officeDocument/2006/relationships/image" Target="../media/image613.png"/><Relationship Id="rId202" Type="http://schemas.openxmlformats.org/officeDocument/2006/relationships/customXml" Target="../ink/ink631.xml"/><Relationship Id="rId207" Type="http://schemas.openxmlformats.org/officeDocument/2006/relationships/image" Target="../media/image620.png"/><Relationship Id="rId223" Type="http://schemas.openxmlformats.org/officeDocument/2006/relationships/image" Target="../media/image628.png"/><Relationship Id="rId13" Type="http://schemas.openxmlformats.org/officeDocument/2006/relationships/image" Target="../media/image523.png"/><Relationship Id="rId18" Type="http://schemas.openxmlformats.org/officeDocument/2006/relationships/customXml" Target="../ink/ink539.xml"/><Relationship Id="rId39" Type="http://schemas.openxmlformats.org/officeDocument/2006/relationships/image" Target="../media/image536.png"/><Relationship Id="rId109" Type="http://schemas.openxmlformats.org/officeDocument/2006/relationships/image" Target="../media/image571.png"/><Relationship Id="rId34" Type="http://schemas.openxmlformats.org/officeDocument/2006/relationships/customXml" Target="../ink/ink547.xml"/><Relationship Id="rId50" Type="http://schemas.openxmlformats.org/officeDocument/2006/relationships/customXml" Target="../ink/ink555.xml"/><Relationship Id="rId55" Type="http://schemas.openxmlformats.org/officeDocument/2006/relationships/image" Target="../media/image544.png"/><Relationship Id="rId76" Type="http://schemas.openxmlformats.org/officeDocument/2006/relationships/customXml" Target="../ink/ink568.xml"/><Relationship Id="rId97" Type="http://schemas.openxmlformats.org/officeDocument/2006/relationships/image" Target="../media/image565.png"/><Relationship Id="rId104" Type="http://schemas.openxmlformats.org/officeDocument/2006/relationships/customXml" Target="../ink/ink582.xml"/><Relationship Id="rId120" Type="http://schemas.openxmlformats.org/officeDocument/2006/relationships/customXml" Target="../ink/ink590.xml"/><Relationship Id="rId125" Type="http://schemas.openxmlformats.org/officeDocument/2006/relationships/image" Target="../media/image579.png"/><Relationship Id="rId141" Type="http://schemas.openxmlformats.org/officeDocument/2006/relationships/image" Target="../media/image587.png"/><Relationship Id="rId146" Type="http://schemas.openxmlformats.org/officeDocument/2006/relationships/customXml" Target="../ink/ink603.xml"/><Relationship Id="rId167" Type="http://schemas.openxmlformats.org/officeDocument/2006/relationships/image" Target="../media/image600.png"/><Relationship Id="rId188" Type="http://schemas.openxmlformats.org/officeDocument/2006/relationships/customXml" Target="../ink/ink624.xml"/><Relationship Id="rId7" Type="http://schemas.openxmlformats.org/officeDocument/2006/relationships/image" Target="../media/image520.png"/><Relationship Id="rId71" Type="http://schemas.openxmlformats.org/officeDocument/2006/relationships/image" Target="../media/image552.png"/><Relationship Id="rId92" Type="http://schemas.openxmlformats.org/officeDocument/2006/relationships/customXml" Target="../ink/ink576.xml"/><Relationship Id="rId162" Type="http://schemas.openxmlformats.org/officeDocument/2006/relationships/customXml" Target="../ink/ink611.xml"/><Relationship Id="rId183" Type="http://schemas.openxmlformats.org/officeDocument/2006/relationships/image" Target="../media/image608.png"/><Relationship Id="rId213" Type="http://schemas.openxmlformats.org/officeDocument/2006/relationships/image" Target="../media/image623.png"/><Relationship Id="rId218" Type="http://schemas.openxmlformats.org/officeDocument/2006/relationships/customXml" Target="../ink/ink639.xml"/><Relationship Id="rId2" Type="http://schemas.openxmlformats.org/officeDocument/2006/relationships/customXml" Target="../ink/ink531.xml"/><Relationship Id="rId29" Type="http://schemas.openxmlformats.org/officeDocument/2006/relationships/image" Target="../media/image531.png"/><Relationship Id="rId24" Type="http://schemas.openxmlformats.org/officeDocument/2006/relationships/customXml" Target="../ink/ink542.xml"/><Relationship Id="rId40" Type="http://schemas.openxmlformats.org/officeDocument/2006/relationships/customXml" Target="../ink/ink550.xml"/><Relationship Id="rId45" Type="http://schemas.openxmlformats.org/officeDocument/2006/relationships/image" Target="../media/image539.png"/><Relationship Id="rId66" Type="http://schemas.openxmlformats.org/officeDocument/2006/relationships/customXml" Target="../ink/ink563.xml"/><Relationship Id="rId87" Type="http://schemas.openxmlformats.org/officeDocument/2006/relationships/image" Target="../media/image560.png"/><Relationship Id="rId110" Type="http://schemas.openxmlformats.org/officeDocument/2006/relationships/customXml" Target="../ink/ink585.xml"/><Relationship Id="rId115" Type="http://schemas.openxmlformats.org/officeDocument/2006/relationships/image" Target="../media/image574.png"/><Relationship Id="rId131" Type="http://schemas.openxmlformats.org/officeDocument/2006/relationships/image" Target="../media/image582.png"/><Relationship Id="rId136" Type="http://schemas.openxmlformats.org/officeDocument/2006/relationships/customXml" Target="../ink/ink598.xml"/><Relationship Id="rId157" Type="http://schemas.openxmlformats.org/officeDocument/2006/relationships/image" Target="../media/image595.png"/><Relationship Id="rId178" Type="http://schemas.openxmlformats.org/officeDocument/2006/relationships/customXml" Target="../ink/ink619.xml"/><Relationship Id="rId61" Type="http://schemas.openxmlformats.org/officeDocument/2006/relationships/image" Target="../media/image547.png"/><Relationship Id="rId82" Type="http://schemas.openxmlformats.org/officeDocument/2006/relationships/customXml" Target="../ink/ink571.xml"/><Relationship Id="rId152" Type="http://schemas.openxmlformats.org/officeDocument/2006/relationships/customXml" Target="../ink/ink606.xml"/><Relationship Id="rId173" Type="http://schemas.openxmlformats.org/officeDocument/2006/relationships/image" Target="../media/image603.png"/><Relationship Id="rId194" Type="http://schemas.openxmlformats.org/officeDocument/2006/relationships/customXml" Target="../ink/ink627.xml"/><Relationship Id="rId199" Type="http://schemas.openxmlformats.org/officeDocument/2006/relationships/image" Target="../media/image616.png"/><Relationship Id="rId203" Type="http://schemas.openxmlformats.org/officeDocument/2006/relationships/image" Target="../media/image618.png"/><Relationship Id="rId208" Type="http://schemas.openxmlformats.org/officeDocument/2006/relationships/customXml" Target="../ink/ink634.xml"/><Relationship Id="rId19" Type="http://schemas.openxmlformats.org/officeDocument/2006/relationships/image" Target="../media/image526.png"/><Relationship Id="rId224" Type="http://schemas.openxmlformats.org/officeDocument/2006/relationships/customXml" Target="../ink/ink642.xml"/><Relationship Id="rId14" Type="http://schemas.openxmlformats.org/officeDocument/2006/relationships/customXml" Target="../ink/ink537.xml"/><Relationship Id="rId30" Type="http://schemas.openxmlformats.org/officeDocument/2006/relationships/customXml" Target="../ink/ink545.xml"/><Relationship Id="rId35" Type="http://schemas.openxmlformats.org/officeDocument/2006/relationships/image" Target="../media/image534.png"/><Relationship Id="rId56" Type="http://schemas.openxmlformats.org/officeDocument/2006/relationships/customXml" Target="../ink/ink558.xml"/><Relationship Id="rId77" Type="http://schemas.openxmlformats.org/officeDocument/2006/relationships/image" Target="../media/image555.png"/><Relationship Id="rId100" Type="http://schemas.openxmlformats.org/officeDocument/2006/relationships/customXml" Target="../ink/ink580.xml"/><Relationship Id="rId105" Type="http://schemas.openxmlformats.org/officeDocument/2006/relationships/image" Target="../media/image569.png"/><Relationship Id="rId126" Type="http://schemas.openxmlformats.org/officeDocument/2006/relationships/customXml" Target="../ink/ink593.xml"/><Relationship Id="rId147" Type="http://schemas.openxmlformats.org/officeDocument/2006/relationships/image" Target="../media/image590.png"/><Relationship Id="rId168" Type="http://schemas.openxmlformats.org/officeDocument/2006/relationships/customXml" Target="../ink/ink614.xml"/><Relationship Id="rId8" Type="http://schemas.openxmlformats.org/officeDocument/2006/relationships/customXml" Target="../ink/ink534.xml"/><Relationship Id="rId51" Type="http://schemas.openxmlformats.org/officeDocument/2006/relationships/image" Target="../media/image542.png"/><Relationship Id="rId72" Type="http://schemas.openxmlformats.org/officeDocument/2006/relationships/customXml" Target="../ink/ink566.xml"/><Relationship Id="rId93" Type="http://schemas.openxmlformats.org/officeDocument/2006/relationships/image" Target="../media/image563.png"/><Relationship Id="rId98" Type="http://schemas.openxmlformats.org/officeDocument/2006/relationships/customXml" Target="../ink/ink579.xml"/><Relationship Id="rId121" Type="http://schemas.openxmlformats.org/officeDocument/2006/relationships/image" Target="../media/image577.png"/><Relationship Id="rId142" Type="http://schemas.openxmlformats.org/officeDocument/2006/relationships/customXml" Target="../ink/ink601.xml"/><Relationship Id="rId163" Type="http://schemas.openxmlformats.org/officeDocument/2006/relationships/image" Target="../media/image598.png"/><Relationship Id="rId184" Type="http://schemas.openxmlformats.org/officeDocument/2006/relationships/customXml" Target="../ink/ink622.xml"/><Relationship Id="rId189" Type="http://schemas.openxmlformats.org/officeDocument/2006/relationships/image" Target="../media/image611.png"/><Relationship Id="rId219" Type="http://schemas.openxmlformats.org/officeDocument/2006/relationships/image" Target="../media/image626.png"/><Relationship Id="rId3" Type="http://schemas.openxmlformats.org/officeDocument/2006/relationships/image" Target="../media/image518.png"/><Relationship Id="rId214" Type="http://schemas.openxmlformats.org/officeDocument/2006/relationships/customXml" Target="../ink/ink637.xml"/><Relationship Id="rId25" Type="http://schemas.openxmlformats.org/officeDocument/2006/relationships/image" Target="../media/image529.png"/><Relationship Id="rId46" Type="http://schemas.openxmlformats.org/officeDocument/2006/relationships/customXml" Target="../ink/ink553.xml"/><Relationship Id="rId67" Type="http://schemas.openxmlformats.org/officeDocument/2006/relationships/image" Target="../media/image550.png"/><Relationship Id="rId116" Type="http://schemas.openxmlformats.org/officeDocument/2006/relationships/customXml" Target="../ink/ink588.xml"/><Relationship Id="rId137" Type="http://schemas.openxmlformats.org/officeDocument/2006/relationships/image" Target="../media/image585.png"/><Relationship Id="rId158" Type="http://schemas.openxmlformats.org/officeDocument/2006/relationships/customXml" Target="../ink/ink609.xml"/><Relationship Id="rId20" Type="http://schemas.openxmlformats.org/officeDocument/2006/relationships/customXml" Target="../ink/ink540.xml"/><Relationship Id="rId41" Type="http://schemas.openxmlformats.org/officeDocument/2006/relationships/image" Target="../media/image537.png"/><Relationship Id="rId62" Type="http://schemas.openxmlformats.org/officeDocument/2006/relationships/customXml" Target="../ink/ink561.xml"/><Relationship Id="rId83" Type="http://schemas.openxmlformats.org/officeDocument/2006/relationships/image" Target="../media/image558.png"/><Relationship Id="rId88" Type="http://schemas.openxmlformats.org/officeDocument/2006/relationships/customXml" Target="../ink/ink574.xml"/><Relationship Id="rId111" Type="http://schemas.openxmlformats.org/officeDocument/2006/relationships/image" Target="../media/image572.png"/><Relationship Id="rId132" Type="http://schemas.openxmlformats.org/officeDocument/2006/relationships/customXml" Target="../ink/ink596.xml"/><Relationship Id="rId153" Type="http://schemas.openxmlformats.org/officeDocument/2006/relationships/image" Target="../media/image593.png"/><Relationship Id="rId174" Type="http://schemas.openxmlformats.org/officeDocument/2006/relationships/customXml" Target="../ink/ink617.xml"/><Relationship Id="rId179" Type="http://schemas.openxmlformats.org/officeDocument/2006/relationships/image" Target="../media/image606.png"/><Relationship Id="rId195" Type="http://schemas.openxmlformats.org/officeDocument/2006/relationships/image" Target="../media/image614.png"/><Relationship Id="rId209" Type="http://schemas.openxmlformats.org/officeDocument/2006/relationships/image" Target="../media/image621.png"/><Relationship Id="rId190" Type="http://schemas.openxmlformats.org/officeDocument/2006/relationships/customXml" Target="../ink/ink625.xml"/><Relationship Id="rId204" Type="http://schemas.openxmlformats.org/officeDocument/2006/relationships/customXml" Target="../ink/ink632.xml"/><Relationship Id="rId220" Type="http://schemas.openxmlformats.org/officeDocument/2006/relationships/customXml" Target="../ink/ink640.xml"/><Relationship Id="rId225" Type="http://schemas.openxmlformats.org/officeDocument/2006/relationships/image" Target="../media/image629.png"/><Relationship Id="rId15" Type="http://schemas.openxmlformats.org/officeDocument/2006/relationships/image" Target="../media/image524.png"/><Relationship Id="rId36" Type="http://schemas.openxmlformats.org/officeDocument/2006/relationships/customXml" Target="../ink/ink548.xml"/><Relationship Id="rId57" Type="http://schemas.openxmlformats.org/officeDocument/2006/relationships/image" Target="../media/image545.png"/><Relationship Id="rId106" Type="http://schemas.openxmlformats.org/officeDocument/2006/relationships/customXml" Target="../ink/ink583.xml"/><Relationship Id="rId127" Type="http://schemas.openxmlformats.org/officeDocument/2006/relationships/image" Target="../media/image580.png"/><Relationship Id="rId10" Type="http://schemas.openxmlformats.org/officeDocument/2006/relationships/customXml" Target="../ink/ink535.xml"/><Relationship Id="rId31" Type="http://schemas.openxmlformats.org/officeDocument/2006/relationships/image" Target="../media/image532.png"/><Relationship Id="rId52" Type="http://schemas.openxmlformats.org/officeDocument/2006/relationships/customXml" Target="../ink/ink556.xml"/><Relationship Id="rId73" Type="http://schemas.openxmlformats.org/officeDocument/2006/relationships/image" Target="../media/image553.png"/><Relationship Id="rId78" Type="http://schemas.openxmlformats.org/officeDocument/2006/relationships/customXml" Target="../ink/ink569.xml"/><Relationship Id="rId94" Type="http://schemas.openxmlformats.org/officeDocument/2006/relationships/customXml" Target="../ink/ink577.xml"/><Relationship Id="rId99" Type="http://schemas.openxmlformats.org/officeDocument/2006/relationships/image" Target="../media/image566.png"/><Relationship Id="rId101" Type="http://schemas.openxmlformats.org/officeDocument/2006/relationships/image" Target="../media/image567.png"/><Relationship Id="rId122" Type="http://schemas.openxmlformats.org/officeDocument/2006/relationships/customXml" Target="../ink/ink591.xml"/><Relationship Id="rId143" Type="http://schemas.openxmlformats.org/officeDocument/2006/relationships/image" Target="../media/image588.png"/><Relationship Id="rId148" Type="http://schemas.openxmlformats.org/officeDocument/2006/relationships/customXml" Target="../ink/ink604.xml"/><Relationship Id="rId164" Type="http://schemas.openxmlformats.org/officeDocument/2006/relationships/customXml" Target="../ink/ink612.xml"/><Relationship Id="rId169" Type="http://schemas.openxmlformats.org/officeDocument/2006/relationships/image" Target="../media/image601.png"/><Relationship Id="rId185" Type="http://schemas.openxmlformats.org/officeDocument/2006/relationships/image" Target="../media/image609.png"/><Relationship Id="rId4" Type="http://schemas.openxmlformats.org/officeDocument/2006/relationships/customXml" Target="../ink/ink532.xml"/><Relationship Id="rId9" Type="http://schemas.openxmlformats.org/officeDocument/2006/relationships/image" Target="../media/image521.png"/><Relationship Id="rId180" Type="http://schemas.openxmlformats.org/officeDocument/2006/relationships/customXml" Target="../ink/ink620.xml"/><Relationship Id="rId210" Type="http://schemas.openxmlformats.org/officeDocument/2006/relationships/customXml" Target="../ink/ink635.xml"/><Relationship Id="rId215" Type="http://schemas.openxmlformats.org/officeDocument/2006/relationships/image" Target="../media/image624.png"/><Relationship Id="rId26" Type="http://schemas.openxmlformats.org/officeDocument/2006/relationships/customXml" Target="../ink/ink543.xml"/><Relationship Id="rId47" Type="http://schemas.openxmlformats.org/officeDocument/2006/relationships/image" Target="../media/image540.png"/><Relationship Id="rId68" Type="http://schemas.openxmlformats.org/officeDocument/2006/relationships/customXml" Target="../ink/ink564.xml"/><Relationship Id="rId89" Type="http://schemas.openxmlformats.org/officeDocument/2006/relationships/image" Target="../media/image561.png"/><Relationship Id="rId112" Type="http://schemas.openxmlformats.org/officeDocument/2006/relationships/customXml" Target="../ink/ink586.xml"/><Relationship Id="rId133" Type="http://schemas.openxmlformats.org/officeDocument/2006/relationships/image" Target="../media/image583.png"/><Relationship Id="rId154" Type="http://schemas.openxmlformats.org/officeDocument/2006/relationships/customXml" Target="../ink/ink607.xml"/><Relationship Id="rId175" Type="http://schemas.openxmlformats.org/officeDocument/2006/relationships/image" Target="../media/image604.png"/><Relationship Id="rId196" Type="http://schemas.openxmlformats.org/officeDocument/2006/relationships/customXml" Target="../ink/ink628.xml"/><Relationship Id="rId200" Type="http://schemas.openxmlformats.org/officeDocument/2006/relationships/customXml" Target="../ink/ink630.xml"/><Relationship Id="rId16" Type="http://schemas.openxmlformats.org/officeDocument/2006/relationships/customXml" Target="../ink/ink538.xml"/><Relationship Id="rId221" Type="http://schemas.openxmlformats.org/officeDocument/2006/relationships/image" Target="../media/image627.png"/><Relationship Id="rId37" Type="http://schemas.openxmlformats.org/officeDocument/2006/relationships/image" Target="../media/image535.png"/><Relationship Id="rId58" Type="http://schemas.openxmlformats.org/officeDocument/2006/relationships/customXml" Target="../ink/ink559.xml"/><Relationship Id="rId79" Type="http://schemas.openxmlformats.org/officeDocument/2006/relationships/image" Target="../media/image556.png"/><Relationship Id="rId102" Type="http://schemas.openxmlformats.org/officeDocument/2006/relationships/customXml" Target="../ink/ink581.xml"/><Relationship Id="rId123" Type="http://schemas.openxmlformats.org/officeDocument/2006/relationships/image" Target="../media/image578.png"/><Relationship Id="rId144" Type="http://schemas.openxmlformats.org/officeDocument/2006/relationships/customXml" Target="../ink/ink602.xml"/><Relationship Id="rId90" Type="http://schemas.openxmlformats.org/officeDocument/2006/relationships/customXml" Target="../ink/ink575.xml"/><Relationship Id="rId165" Type="http://schemas.openxmlformats.org/officeDocument/2006/relationships/image" Target="../media/image599.png"/><Relationship Id="rId186" Type="http://schemas.openxmlformats.org/officeDocument/2006/relationships/customXml" Target="../ink/ink623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6.xml"/><Relationship Id="rId117" Type="http://schemas.openxmlformats.org/officeDocument/2006/relationships/image" Target="../media/image688.png"/><Relationship Id="rId21" Type="http://schemas.openxmlformats.org/officeDocument/2006/relationships/image" Target="../media/image640.png"/><Relationship Id="rId42" Type="http://schemas.openxmlformats.org/officeDocument/2006/relationships/customXml" Target="../ink/ink664.xml"/><Relationship Id="rId47" Type="http://schemas.openxmlformats.org/officeDocument/2006/relationships/image" Target="../media/image653.png"/><Relationship Id="rId63" Type="http://schemas.openxmlformats.org/officeDocument/2006/relationships/image" Target="../media/image661.png"/><Relationship Id="rId68" Type="http://schemas.openxmlformats.org/officeDocument/2006/relationships/customXml" Target="../ink/ink677.xml"/><Relationship Id="rId84" Type="http://schemas.openxmlformats.org/officeDocument/2006/relationships/customXml" Target="../ink/ink685.xml"/><Relationship Id="rId89" Type="http://schemas.openxmlformats.org/officeDocument/2006/relationships/image" Target="../media/image674.png"/><Relationship Id="rId112" Type="http://schemas.openxmlformats.org/officeDocument/2006/relationships/customXml" Target="../ink/ink699.xml"/><Relationship Id="rId133" Type="http://schemas.openxmlformats.org/officeDocument/2006/relationships/image" Target="../media/image696.png"/><Relationship Id="rId138" Type="http://schemas.openxmlformats.org/officeDocument/2006/relationships/customXml" Target="../ink/ink712.xml"/><Relationship Id="rId154" Type="http://schemas.openxmlformats.org/officeDocument/2006/relationships/customXml" Target="../ink/ink720.xml"/><Relationship Id="rId159" Type="http://schemas.openxmlformats.org/officeDocument/2006/relationships/image" Target="../media/image709.png"/><Relationship Id="rId170" Type="http://schemas.openxmlformats.org/officeDocument/2006/relationships/customXml" Target="../ink/ink728.xml"/><Relationship Id="rId16" Type="http://schemas.openxmlformats.org/officeDocument/2006/relationships/customXml" Target="../ink/ink651.xml"/><Relationship Id="rId107" Type="http://schemas.openxmlformats.org/officeDocument/2006/relationships/image" Target="../media/image683.png"/><Relationship Id="rId11" Type="http://schemas.openxmlformats.org/officeDocument/2006/relationships/image" Target="../media/image635.png"/><Relationship Id="rId32" Type="http://schemas.openxmlformats.org/officeDocument/2006/relationships/customXml" Target="../ink/ink659.xml"/><Relationship Id="rId37" Type="http://schemas.openxmlformats.org/officeDocument/2006/relationships/image" Target="../media/image648.png"/><Relationship Id="rId53" Type="http://schemas.openxmlformats.org/officeDocument/2006/relationships/image" Target="../media/image656.png"/><Relationship Id="rId58" Type="http://schemas.openxmlformats.org/officeDocument/2006/relationships/customXml" Target="../ink/ink672.xml"/><Relationship Id="rId74" Type="http://schemas.openxmlformats.org/officeDocument/2006/relationships/customXml" Target="../ink/ink680.xml"/><Relationship Id="rId79" Type="http://schemas.openxmlformats.org/officeDocument/2006/relationships/image" Target="../media/image669.png"/><Relationship Id="rId102" Type="http://schemas.openxmlformats.org/officeDocument/2006/relationships/customXml" Target="../ink/ink694.xml"/><Relationship Id="rId123" Type="http://schemas.openxmlformats.org/officeDocument/2006/relationships/image" Target="../media/image691.png"/><Relationship Id="rId128" Type="http://schemas.openxmlformats.org/officeDocument/2006/relationships/customXml" Target="../ink/ink707.xml"/><Relationship Id="rId144" Type="http://schemas.openxmlformats.org/officeDocument/2006/relationships/customXml" Target="../ink/ink715.xml"/><Relationship Id="rId149" Type="http://schemas.openxmlformats.org/officeDocument/2006/relationships/image" Target="../media/image704.png"/><Relationship Id="rId5" Type="http://schemas.openxmlformats.org/officeDocument/2006/relationships/image" Target="../media/image632.png"/><Relationship Id="rId90" Type="http://schemas.openxmlformats.org/officeDocument/2006/relationships/customXml" Target="../ink/ink688.xml"/><Relationship Id="rId95" Type="http://schemas.openxmlformats.org/officeDocument/2006/relationships/image" Target="../media/image677.png"/><Relationship Id="rId160" Type="http://schemas.openxmlformats.org/officeDocument/2006/relationships/customXml" Target="../ink/ink723.xml"/><Relationship Id="rId165" Type="http://schemas.openxmlformats.org/officeDocument/2006/relationships/image" Target="../media/image712.png"/><Relationship Id="rId22" Type="http://schemas.openxmlformats.org/officeDocument/2006/relationships/customXml" Target="../ink/ink654.xml"/><Relationship Id="rId27" Type="http://schemas.openxmlformats.org/officeDocument/2006/relationships/image" Target="../media/image643.png"/><Relationship Id="rId43" Type="http://schemas.openxmlformats.org/officeDocument/2006/relationships/image" Target="../media/image651.png"/><Relationship Id="rId48" Type="http://schemas.openxmlformats.org/officeDocument/2006/relationships/customXml" Target="../ink/ink667.xml"/><Relationship Id="rId64" Type="http://schemas.openxmlformats.org/officeDocument/2006/relationships/customXml" Target="../ink/ink675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18" Type="http://schemas.openxmlformats.org/officeDocument/2006/relationships/customXml" Target="../ink/ink702.xml"/><Relationship Id="rId134" Type="http://schemas.openxmlformats.org/officeDocument/2006/relationships/customXml" Target="../ink/ink710.xml"/><Relationship Id="rId139" Type="http://schemas.openxmlformats.org/officeDocument/2006/relationships/image" Target="../media/image699.png"/><Relationship Id="rId80" Type="http://schemas.openxmlformats.org/officeDocument/2006/relationships/customXml" Target="../ink/ink683.xml"/><Relationship Id="rId85" Type="http://schemas.openxmlformats.org/officeDocument/2006/relationships/image" Target="../media/image672.png"/><Relationship Id="rId150" Type="http://schemas.openxmlformats.org/officeDocument/2006/relationships/customXml" Target="../ink/ink718.xml"/><Relationship Id="rId155" Type="http://schemas.openxmlformats.org/officeDocument/2006/relationships/image" Target="../media/image707.png"/><Relationship Id="rId171" Type="http://schemas.openxmlformats.org/officeDocument/2006/relationships/image" Target="../media/image715.png"/><Relationship Id="rId12" Type="http://schemas.openxmlformats.org/officeDocument/2006/relationships/customXml" Target="../ink/ink649.xml"/><Relationship Id="rId17" Type="http://schemas.openxmlformats.org/officeDocument/2006/relationships/image" Target="../media/image638.png"/><Relationship Id="rId33" Type="http://schemas.openxmlformats.org/officeDocument/2006/relationships/image" Target="../media/image646.png"/><Relationship Id="rId38" Type="http://schemas.openxmlformats.org/officeDocument/2006/relationships/customXml" Target="../ink/ink662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08" Type="http://schemas.openxmlformats.org/officeDocument/2006/relationships/customXml" Target="../ink/ink697.xml"/><Relationship Id="rId124" Type="http://schemas.openxmlformats.org/officeDocument/2006/relationships/customXml" Target="../ink/ink705.xml"/><Relationship Id="rId129" Type="http://schemas.openxmlformats.org/officeDocument/2006/relationships/image" Target="../media/image694.png"/><Relationship Id="rId54" Type="http://schemas.openxmlformats.org/officeDocument/2006/relationships/customXml" Target="../ink/ink670.xml"/><Relationship Id="rId70" Type="http://schemas.openxmlformats.org/officeDocument/2006/relationships/customXml" Target="../ink/ink678.xml"/><Relationship Id="rId75" Type="http://schemas.openxmlformats.org/officeDocument/2006/relationships/image" Target="../media/image667.png"/><Relationship Id="rId91" Type="http://schemas.openxmlformats.org/officeDocument/2006/relationships/image" Target="../media/image675.png"/><Relationship Id="rId96" Type="http://schemas.openxmlformats.org/officeDocument/2006/relationships/customXml" Target="../ink/ink691.xml"/><Relationship Id="rId140" Type="http://schemas.openxmlformats.org/officeDocument/2006/relationships/customXml" Target="../ink/ink713.xml"/><Relationship Id="rId145" Type="http://schemas.openxmlformats.org/officeDocument/2006/relationships/image" Target="../media/image702.png"/><Relationship Id="rId161" Type="http://schemas.openxmlformats.org/officeDocument/2006/relationships/image" Target="../media/image710.png"/><Relationship Id="rId166" Type="http://schemas.openxmlformats.org/officeDocument/2006/relationships/customXml" Target="../ink/ink7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6.xml"/><Relationship Id="rId15" Type="http://schemas.openxmlformats.org/officeDocument/2006/relationships/image" Target="../media/image637.png"/><Relationship Id="rId23" Type="http://schemas.openxmlformats.org/officeDocument/2006/relationships/image" Target="../media/image641.png"/><Relationship Id="rId28" Type="http://schemas.openxmlformats.org/officeDocument/2006/relationships/customXml" Target="../ink/ink657.xml"/><Relationship Id="rId36" Type="http://schemas.openxmlformats.org/officeDocument/2006/relationships/customXml" Target="../ink/ink661.xml"/><Relationship Id="rId49" Type="http://schemas.openxmlformats.org/officeDocument/2006/relationships/image" Target="../media/image654.png"/><Relationship Id="rId57" Type="http://schemas.openxmlformats.org/officeDocument/2006/relationships/image" Target="../media/image658.png"/><Relationship Id="rId106" Type="http://schemas.openxmlformats.org/officeDocument/2006/relationships/customXml" Target="../ink/ink696.xml"/><Relationship Id="rId114" Type="http://schemas.openxmlformats.org/officeDocument/2006/relationships/customXml" Target="../ink/ink700.xml"/><Relationship Id="rId119" Type="http://schemas.openxmlformats.org/officeDocument/2006/relationships/image" Target="../media/image689.png"/><Relationship Id="rId127" Type="http://schemas.openxmlformats.org/officeDocument/2006/relationships/image" Target="../media/image693.png"/><Relationship Id="rId10" Type="http://schemas.openxmlformats.org/officeDocument/2006/relationships/customXml" Target="../ink/ink648.xml"/><Relationship Id="rId31" Type="http://schemas.openxmlformats.org/officeDocument/2006/relationships/image" Target="../media/image645.png"/><Relationship Id="rId44" Type="http://schemas.openxmlformats.org/officeDocument/2006/relationships/customXml" Target="../ink/ink665.xml"/><Relationship Id="rId52" Type="http://schemas.openxmlformats.org/officeDocument/2006/relationships/customXml" Target="../ink/ink669.xml"/><Relationship Id="rId60" Type="http://schemas.openxmlformats.org/officeDocument/2006/relationships/customXml" Target="../ink/ink673.xml"/><Relationship Id="rId65" Type="http://schemas.openxmlformats.org/officeDocument/2006/relationships/image" Target="../media/image662.png"/><Relationship Id="rId73" Type="http://schemas.openxmlformats.org/officeDocument/2006/relationships/image" Target="../media/image666.png"/><Relationship Id="rId78" Type="http://schemas.openxmlformats.org/officeDocument/2006/relationships/customXml" Target="../ink/ink682.xml"/><Relationship Id="rId81" Type="http://schemas.openxmlformats.org/officeDocument/2006/relationships/image" Target="../media/image670.png"/><Relationship Id="rId86" Type="http://schemas.openxmlformats.org/officeDocument/2006/relationships/customXml" Target="../ink/ink686.xml"/><Relationship Id="rId94" Type="http://schemas.openxmlformats.org/officeDocument/2006/relationships/customXml" Target="../ink/ink690.xml"/><Relationship Id="rId99" Type="http://schemas.openxmlformats.org/officeDocument/2006/relationships/image" Target="../media/image679.png"/><Relationship Id="rId101" Type="http://schemas.openxmlformats.org/officeDocument/2006/relationships/image" Target="../media/image680.png"/><Relationship Id="rId122" Type="http://schemas.openxmlformats.org/officeDocument/2006/relationships/customXml" Target="../ink/ink704.xml"/><Relationship Id="rId130" Type="http://schemas.openxmlformats.org/officeDocument/2006/relationships/customXml" Target="../ink/ink708.xml"/><Relationship Id="rId135" Type="http://schemas.openxmlformats.org/officeDocument/2006/relationships/image" Target="../media/image697.png"/><Relationship Id="rId143" Type="http://schemas.openxmlformats.org/officeDocument/2006/relationships/image" Target="../media/image701.png"/><Relationship Id="rId148" Type="http://schemas.openxmlformats.org/officeDocument/2006/relationships/customXml" Target="../ink/ink717.xml"/><Relationship Id="rId151" Type="http://schemas.openxmlformats.org/officeDocument/2006/relationships/image" Target="../media/image705.png"/><Relationship Id="rId156" Type="http://schemas.openxmlformats.org/officeDocument/2006/relationships/customXml" Target="../ink/ink721.xml"/><Relationship Id="rId164" Type="http://schemas.openxmlformats.org/officeDocument/2006/relationships/customXml" Target="../ink/ink725.xml"/><Relationship Id="rId169" Type="http://schemas.openxmlformats.org/officeDocument/2006/relationships/image" Target="../media/image714.png"/><Relationship Id="rId4" Type="http://schemas.openxmlformats.org/officeDocument/2006/relationships/customXml" Target="../ink/ink645.xml"/><Relationship Id="rId9" Type="http://schemas.openxmlformats.org/officeDocument/2006/relationships/image" Target="../media/image634.png"/><Relationship Id="rId172" Type="http://schemas.openxmlformats.org/officeDocument/2006/relationships/customXml" Target="../ink/ink729.xml"/><Relationship Id="rId13" Type="http://schemas.openxmlformats.org/officeDocument/2006/relationships/image" Target="../media/image636.png"/><Relationship Id="rId18" Type="http://schemas.openxmlformats.org/officeDocument/2006/relationships/customXml" Target="../ink/ink652.xml"/><Relationship Id="rId39" Type="http://schemas.openxmlformats.org/officeDocument/2006/relationships/image" Target="../media/image649.png"/><Relationship Id="rId109" Type="http://schemas.openxmlformats.org/officeDocument/2006/relationships/image" Target="../media/image684.png"/><Relationship Id="rId34" Type="http://schemas.openxmlformats.org/officeDocument/2006/relationships/customXml" Target="../ink/ink660.xml"/><Relationship Id="rId50" Type="http://schemas.openxmlformats.org/officeDocument/2006/relationships/customXml" Target="../ink/ink668.xml"/><Relationship Id="rId55" Type="http://schemas.openxmlformats.org/officeDocument/2006/relationships/image" Target="../media/image657.png"/><Relationship Id="rId76" Type="http://schemas.openxmlformats.org/officeDocument/2006/relationships/customXml" Target="../ink/ink681.xml"/><Relationship Id="rId97" Type="http://schemas.openxmlformats.org/officeDocument/2006/relationships/image" Target="../media/image678.png"/><Relationship Id="rId104" Type="http://schemas.openxmlformats.org/officeDocument/2006/relationships/customXml" Target="../ink/ink695.xml"/><Relationship Id="rId120" Type="http://schemas.openxmlformats.org/officeDocument/2006/relationships/customXml" Target="../ink/ink703.xml"/><Relationship Id="rId125" Type="http://schemas.openxmlformats.org/officeDocument/2006/relationships/image" Target="../media/image692.png"/><Relationship Id="rId141" Type="http://schemas.openxmlformats.org/officeDocument/2006/relationships/image" Target="../media/image700.png"/><Relationship Id="rId146" Type="http://schemas.openxmlformats.org/officeDocument/2006/relationships/customXml" Target="../ink/ink716.xml"/><Relationship Id="rId167" Type="http://schemas.openxmlformats.org/officeDocument/2006/relationships/image" Target="../media/image713.png"/><Relationship Id="rId7" Type="http://schemas.openxmlformats.org/officeDocument/2006/relationships/image" Target="../media/image633.png"/><Relationship Id="rId71" Type="http://schemas.openxmlformats.org/officeDocument/2006/relationships/image" Target="../media/image665.png"/><Relationship Id="rId92" Type="http://schemas.openxmlformats.org/officeDocument/2006/relationships/customXml" Target="../ink/ink689.xml"/><Relationship Id="rId162" Type="http://schemas.openxmlformats.org/officeDocument/2006/relationships/customXml" Target="../ink/ink724.xml"/><Relationship Id="rId2" Type="http://schemas.openxmlformats.org/officeDocument/2006/relationships/customXml" Target="../ink/ink644.xml"/><Relationship Id="rId29" Type="http://schemas.openxmlformats.org/officeDocument/2006/relationships/image" Target="../media/image644.png"/><Relationship Id="rId24" Type="http://schemas.openxmlformats.org/officeDocument/2006/relationships/customXml" Target="../ink/ink655.xml"/><Relationship Id="rId40" Type="http://schemas.openxmlformats.org/officeDocument/2006/relationships/customXml" Target="../ink/ink663.xml"/><Relationship Id="rId45" Type="http://schemas.openxmlformats.org/officeDocument/2006/relationships/image" Target="../media/image652.png"/><Relationship Id="rId66" Type="http://schemas.openxmlformats.org/officeDocument/2006/relationships/customXml" Target="../ink/ink676.xml"/><Relationship Id="rId87" Type="http://schemas.openxmlformats.org/officeDocument/2006/relationships/image" Target="../media/image673.png"/><Relationship Id="rId110" Type="http://schemas.openxmlformats.org/officeDocument/2006/relationships/customXml" Target="../ink/ink698.xml"/><Relationship Id="rId115" Type="http://schemas.openxmlformats.org/officeDocument/2006/relationships/image" Target="../media/image687.png"/><Relationship Id="rId131" Type="http://schemas.openxmlformats.org/officeDocument/2006/relationships/image" Target="../media/image695.png"/><Relationship Id="rId136" Type="http://schemas.openxmlformats.org/officeDocument/2006/relationships/customXml" Target="../ink/ink711.xml"/><Relationship Id="rId157" Type="http://schemas.openxmlformats.org/officeDocument/2006/relationships/image" Target="../media/image708.png"/><Relationship Id="rId61" Type="http://schemas.openxmlformats.org/officeDocument/2006/relationships/image" Target="../media/image660.png"/><Relationship Id="rId82" Type="http://schemas.openxmlformats.org/officeDocument/2006/relationships/customXml" Target="../ink/ink684.xml"/><Relationship Id="rId152" Type="http://schemas.openxmlformats.org/officeDocument/2006/relationships/customXml" Target="../ink/ink719.xml"/><Relationship Id="rId173" Type="http://schemas.openxmlformats.org/officeDocument/2006/relationships/image" Target="../media/image716.png"/><Relationship Id="rId19" Type="http://schemas.openxmlformats.org/officeDocument/2006/relationships/image" Target="../media/image639.png"/><Relationship Id="rId14" Type="http://schemas.openxmlformats.org/officeDocument/2006/relationships/customXml" Target="../ink/ink650.xml"/><Relationship Id="rId30" Type="http://schemas.openxmlformats.org/officeDocument/2006/relationships/customXml" Target="../ink/ink658.xml"/><Relationship Id="rId35" Type="http://schemas.openxmlformats.org/officeDocument/2006/relationships/image" Target="../media/image647.png"/><Relationship Id="rId56" Type="http://schemas.openxmlformats.org/officeDocument/2006/relationships/customXml" Target="../ink/ink671.xml"/><Relationship Id="rId77" Type="http://schemas.openxmlformats.org/officeDocument/2006/relationships/image" Target="../media/image668.png"/><Relationship Id="rId100" Type="http://schemas.openxmlformats.org/officeDocument/2006/relationships/customXml" Target="../ink/ink693.xml"/><Relationship Id="rId105" Type="http://schemas.openxmlformats.org/officeDocument/2006/relationships/image" Target="../media/image682.png"/><Relationship Id="rId126" Type="http://schemas.openxmlformats.org/officeDocument/2006/relationships/customXml" Target="../ink/ink706.xml"/><Relationship Id="rId147" Type="http://schemas.openxmlformats.org/officeDocument/2006/relationships/image" Target="../media/image703.png"/><Relationship Id="rId168" Type="http://schemas.openxmlformats.org/officeDocument/2006/relationships/customXml" Target="../ink/ink727.xml"/><Relationship Id="rId8" Type="http://schemas.openxmlformats.org/officeDocument/2006/relationships/customXml" Target="../ink/ink647.xml"/><Relationship Id="rId51" Type="http://schemas.openxmlformats.org/officeDocument/2006/relationships/image" Target="../media/image655.png"/><Relationship Id="rId72" Type="http://schemas.openxmlformats.org/officeDocument/2006/relationships/customXml" Target="../ink/ink679.xml"/><Relationship Id="rId93" Type="http://schemas.openxmlformats.org/officeDocument/2006/relationships/image" Target="../media/image676.png"/><Relationship Id="rId98" Type="http://schemas.openxmlformats.org/officeDocument/2006/relationships/customXml" Target="../ink/ink692.xml"/><Relationship Id="rId121" Type="http://schemas.openxmlformats.org/officeDocument/2006/relationships/image" Target="../media/image690.png"/><Relationship Id="rId142" Type="http://schemas.openxmlformats.org/officeDocument/2006/relationships/customXml" Target="../ink/ink714.xml"/><Relationship Id="rId163" Type="http://schemas.openxmlformats.org/officeDocument/2006/relationships/image" Target="../media/image711.png"/><Relationship Id="rId3" Type="http://schemas.openxmlformats.org/officeDocument/2006/relationships/image" Target="../media/image631.png"/><Relationship Id="rId25" Type="http://schemas.openxmlformats.org/officeDocument/2006/relationships/image" Target="../media/image642.png"/><Relationship Id="rId46" Type="http://schemas.openxmlformats.org/officeDocument/2006/relationships/customXml" Target="../ink/ink666.xml"/><Relationship Id="rId67" Type="http://schemas.openxmlformats.org/officeDocument/2006/relationships/image" Target="../media/image663.png"/><Relationship Id="rId116" Type="http://schemas.openxmlformats.org/officeDocument/2006/relationships/customXml" Target="../ink/ink701.xml"/><Relationship Id="rId137" Type="http://schemas.openxmlformats.org/officeDocument/2006/relationships/image" Target="../media/image698.png"/><Relationship Id="rId158" Type="http://schemas.openxmlformats.org/officeDocument/2006/relationships/customXml" Target="../ink/ink722.xml"/><Relationship Id="rId20" Type="http://schemas.openxmlformats.org/officeDocument/2006/relationships/customXml" Target="../ink/ink653.xml"/><Relationship Id="rId41" Type="http://schemas.openxmlformats.org/officeDocument/2006/relationships/image" Target="../media/image650.png"/><Relationship Id="rId62" Type="http://schemas.openxmlformats.org/officeDocument/2006/relationships/customXml" Target="../ink/ink674.xml"/><Relationship Id="rId83" Type="http://schemas.openxmlformats.org/officeDocument/2006/relationships/image" Target="../media/image671.png"/><Relationship Id="rId88" Type="http://schemas.openxmlformats.org/officeDocument/2006/relationships/customXml" Target="../ink/ink687.xml"/><Relationship Id="rId111" Type="http://schemas.openxmlformats.org/officeDocument/2006/relationships/image" Target="../media/image685.png"/><Relationship Id="rId132" Type="http://schemas.openxmlformats.org/officeDocument/2006/relationships/customXml" Target="../ink/ink709.xml"/><Relationship Id="rId153" Type="http://schemas.openxmlformats.org/officeDocument/2006/relationships/image" Target="../media/image70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10.png"/><Relationship Id="rId21" Type="http://schemas.openxmlformats.org/officeDocument/2006/relationships/image" Target="../media/image1010.png"/><Relationship Id="rId42" Type="http://schemas.openxmlformats.org/officeDocument/2006/relationships/customXml" Target="../ink/ink750.xml"/><Relationship Id="rId63" Type="http://schemas.openxmlformats.org/officeDocument/2006/relationships/image" Target="../media/image3110.png"/><Relationship Id="rId84" Type="http://schemas.openxmlformats.org/officeDocument/2006/relationships/customXml" Target="../ink/ink771.xml"/><Relationship Id="rId138" Type="http://schemas.openxmlformats.org/officeDocument/2006/relationships/customXml" Target="../ink/ink798.xml"/><Relationship Id="rId159" Type="http://schemas.openxmlformats.org/officeDocument/2006/relationships/image" Target="../media/image790.png"/><Relationship Id="rId170" Type="http://schemas.openxmlformats.org/officeDocument/2006/relationships/customXml" Target="../ink/ink814.xml"/><Relationship Id="rId191" Type="http://schemas.openxmlformats.org/officeDocument/2006/relationships/image" Target="../media/image950.png"/><Relationship Id="rId205" Type="http://schemas.openxmlformats.org/officeDocument/2006/relationships/image" Target="../media/image1020.png"/><Relationship Id="rId226" Type="http://schemas.openxmlformats.org/officeDocument/2006/relationships/customXml" Target="../ink/ink842.xml"/><Relationship Id="rId247" Type="http://schemas.openxmlformats.org/officeDocument/2006/relationships/image" Target="../media/image1220.png"/><Relationship Id="rId107" Type="http://schemas.openxmlformats.org/officeDocument/2006/relationships/image" Target="../media/image5310.png"/><Relationship Id="rId268" Type="http://schemas.openxmlformats.org/officeDocument/2006/relationships/customXml" Target="../ink/ink864.xml"/><Relationship Id="rId11" Type="http://schemas.openxmlformats.org/officeDocument/2006/relationships/image" Target="../media/image5100.png"/><Relationship Id="rId32" Type="http://schemas.openxmlformats.org/officeDocument/2006/relationships/customXml" Target="../ink/ink745.xml"/><Relationship Id="rId53" Type="http://schemas.openxmlformats.org/officeDocument/2006/relationships/image" Target="../media/image2610.png"/><Relationship Id="rId74" Type="http://schemas.openxmlformats.org/officeDocument/2006/relationships/customXml" Target="../ink/ink766.xml"/><Relationship Id="rId128" Type="http://schemas.openxmlformats.org/officeDocument/2006/relationships/customXml" Target="../ink/ink793.xml"/><Relationship Id="rId149" Type="http://schemas.openxmlformats.org/officeDocument/2006/relationships/image" Target="../media/image740.png"/><Relationship Id="rId5" Type="http://schemas.openxmlformats.org/officeDocument/2006/relationships/image" Target="../media/image2100.png"/><Relationship Id="rId95" Type="http://schemas.openxmlformats.org/officeDocument/2006/relationships/image" Target="../media/image4710.png"/><Relationship Id="rId160" Type="http://schemas.openxmlformats.org/officeDocument/2006/relationships/customXml" Target="../ink/ink809.xml"/><Relationship Id="rId181" Type="http://schemas.openxmlformats.org/officeDocument/2006/relationships/image" Target="../media/image900.png"/><Relationship Id="rId216" Type="http://schemas.openxmlformats.org/officeDocument/2006/relationships/customXml" Target="../ink/ink837.xml"/><Relationship Id="rId237" Type="http://schemas.openxmlformats.org/officeDocument/2006/relationships/image" Target="../media/image1180.png"/><Relationship Id="rId258" Type="http://schemas.openxmlformats.org/officeDocument/2006/relationships/customXml" Target="../ink/ink859.xml"/><Relationship Id="rId279" Type="http://schemas.openxmlformats.org/officeDocument/2006/relationships/image" Target="../media/image1380.png"/><Relationship Id="rId22" Type="http://schemas.openxmlformats.org/officeDocument/2006/relationships/customXml" Target="../ink/ink740.xml"/><Relationship Id="rId43" Type="http://schemas.openxmlformats.org/officeDocument/2006/relationships/image" Target="../media/image2110.png"/><Relationship Id="rId64" Type="http://schemas.openxmlformats.org/officeDocument/2006/relationships/customXml" Target="../ink/ink761.xml"/><Relationship Id="rId118" Type="http://schemas.openxmlformats.org/officeDocument/2006/relationships/customXml" Target="../ink/ink788.xml"/><Relationship Id="rId139" Type="http://schemas.openxmlformats.org/officeDocument/2006/relationships/image" Target="../media/image6910.png"/><Relationship Id="rId85" Type="http://schemas.openxmlformats.org/officeDocument/2006/relationships/image" Target="../media/image4210.png"/><Relationship Id="rId150" Type="http://schemas.openxmlformats.org/officeDocument/2006/relationships/customXml" Target="../ink/ink804.xml"/><Relationship Id="rId171" Type="http://schemas.openxmlformats.org/officeDocument/2006/relationships/image" Target="../media/image850.png"/><Relationship Id="rId192" Type="http://schemas.openxmlformats.org/officeDocument/2006/relationships/customXml" Target="../ink/ink825.xml"/><Relationship Id="rId206" Type="http://schemas.openxmlformats.org/officeDocument/2006/relationships/customXml" Target="../ink/ink832.xml"/><Relationship Id="rId227" Type="http://schemas.openxmlformats.org/officeDocument/2006/relationships/image" Target="../media/image1130.png"/><Relationship Id="rId248" Type="http://schemas.openxmlformats.org/officeDocument/2006/relationships/customXml" Target="../ink/ink854.xml"/><Relationship Id="rId269" Type="http://schemas.openxmlformats.org/officeDocument/2006/relationships/image" Target="../media/image1330.png"/><Relationship Id="rId12" Type="http://schemas.openxmlformats.org/officeDocument/2006/relationships/customXml" Target="../ink/ink735.xml"/><Relationship Id="rId33" Type="http://schemas.openxmlformats.org/officeDocument/2006/relationships/image" Target="../media/image1610.png"/><Relationship Id="rId108" Type="http://schemas.openxmlformats.org/officeDocument/2006/relationships/customXml" Target="../ink/ink783.xml"/><Relationship Id="rId129" Type="http://schemas.openxmlformats.org/officeDocument/2006/relationships/image" Target="../media/image6410.png"/><Relationship Id="rId280" Type="http://schemas.openxmlformats.org/officeDocument/2006/relationships/customXml" Target="../ink/ink870.xml"/><Relationship Id="rId54" Type="http://schemas.openxmlformats.org/officeDocument/2006/relationships/customXml" Target="../ink/ink756.xml"/><Relationship Id="rId75" Type="http://schemas.openxmlformats.org/officeDocument/2006/relationships/image" Target="../media/image3710.png"/><Relationship Id="rId96" Type="http://schemas.openxmlformats.org/officeDocument/2006/relationships/customXml" Target="../ink/ink777.xml"/><Relationship Id="rId140" Type="http://schemas.openxmlformats.org/officeDocument/2006/relationships/customXml" Target="../ink/ink799.xml"/><Relationship Id="rId161" Type="http://schemas.openxmlformats.org/officeDocument/2006/relationships/image" Target="../media/image800.png"/><Relationship Id="rId182" Type="http://schemas.openxmlformats.org/officeDocument/2006/relationships/customXml" Target="../ink/ink820.xml"/><Relationship Id="rId217" Type="http://schemas.openxmlformats.org/officeDocument/2006/relationships/image" Target="../media/image1080.png"/><Relationship Id="rId6" Type="http://schemas.openxmlformats.org/officeDocument/2006/relationships/customXml" Target="../ink/ink732.xml"/><Relationship Id="rId238" Type="http://schemas.openxmlformats.org/officeDocument/2006/relationships/customXml" Target="../ink/ink848.xml"/><Relationship Id="rId259" Type="http://schemas.openxmlformats.org/officeDocument/2006/relationships/image" Target="../media/image1280.png"/><Relationship Id="rId23" Type="http://schemas.openxmlformats.org/officeDocument/2006/relationships/image" Target="../media/image1110.png"/><Relationship Id="rId119" Type="http://schemas.openxmlformats.org/officeDocument/2006/relationships/image" Target="../media/image5910.png"/><Relationship Id="rId270" Type="http://schemas.openxmlformats.org/officeDocument/2006/relationships/customXml" Target="../ink/ink865.xml"/><Relationship Id="rId44" Type="http://schemas.openxmlformats.org/officeDocument/2006/relationships/customXml" Target="../ink/ink751.xml"/><Relationship Id="rId65" Type="http://schemas.openxmlformats.org/officeDocument/2006/relationships/image" Target="../media/image3210.png"/><Relationship Id="rId86" Type="http://schemas.openxmlformats.org/officeDocument/2006/relationships/customXml" Target="../ink/ink772.xml"/><Relationship Id="rId130" Type="http://schemas.openxmlformats.org/officeDocument/2006/relationships/customXml" Target="../ink/ink794.xml"/><Relationship Id="rId151" Type="http://schemas.openxmlformats.org/officeDocument/2006/relationships/image" Target="../media/image750.png"/><Relationship Id="rId172" Type="http://schemas.openxmlformats.org/officeDocument/2006/relationships/customXml" Target="../ink/ink815.xml"/><Relationship Id="rId193" Type="http://schemas.openxmlformats.org/officeDocument/2006/relationships/image" Target="../media/image960.png"/><Relationship Id="rId207" Type="http://schemas.openxmlformats.org/officeDocument/2006/relationships/image" Target="../media/image1030.png"/><Relationship Id="rId228" Type="http://schemas.openxmlformats.org/officeDocument/2006/relationships/customXml" Target="../ink/ink843.xml"/><Relationship Id="rId249" Type="http://schemas.openxmlformats.org/officeDocument/2006/relationships/image" Target="../media/image1230.png"/><Relationship Id="rId13" Type="http://schemas.openxmlformats.org/officeDocument/2006/relationships/image" Target="../media/image6100.png"/><Relationship Id="rId18" Type="http://schemas.openxmlformats.org/officeDocument/2006/relationships/customXml" Target="../ink/ink738.xml"/><Relationship Id="rId39" Type="http://schemas.openxmlformats.org/officeDocument/2006/relationships/image" Target="../media/image1910.png"/><Relationship Id="rId109" Type="http://schemas.openxmlformats.org/officeDocument/2006/relationships/image" Target="../media/image5410.png"/><Relationship Id="rId260" Type="http://schemas.openxmlformats.org/officeDocument/2006/relationships/customXml" Target="../ink/ink860.xml"/><Relationship Id="rId265" Type="http://schemas.openxmlformats.org/officeDocument/2006/relationships/image" Target="../media/image1311.png"/><Relationship Id="rId281" Type="http://schemas.openxmlformats.org/officeDocument/2006/relationships/image" Target="../media/image1390.png"/><Relationship Id="rId34" Type="http://schemas.openxmlformats.org/officeDocument/2006/relationships/customXml" Target="../ink/ink746.xml"/><Relationship Id="rId50" Type="http://schemas.openxmlformats.org/officeDocument/2006/relationships/customXml" Target="../ink/ink754.xml"/><Relationship Id="rId55" Type="http://schemas.openxmlformats.org/officeDocument/2006/relationships/image" Target="../media/image2710.png"/><Relationship Id="rId76" Type="http://schemas.openxmlformats.org/officeDocument/2006/relationships/customXml" Target="../ink/ink767.xml"/><Relationship Id="rId97" Type="http://schemas.openxmlformats.org/officeDocument/2006/relationships/image" Target="../media/image4810.png"/><Relationship Id="rId104" Type="http://schemas.openxmlformats.org/officeDocument/2006/relationships/customXml" Target="../ink/ink781.xml"/><Relationship Id="rId120" Type="http://schemas.openxmlformats.org/officeDocument/2006/relationships/customXml" Target="../ink/ink789.xml"/><Relationship Id="rId125" Type="http://schemas.openxmlformats.org/officeDocument/2006/relationships/image" Target="../media/image6210.png"/><Relationship Id="rId141" Type="http://schemas.openxmlformats.org/officeDocument/2006/relationships/image" Target="../media/image7010.png"/><Relationship Id="rId146" Type="http://schemas.openxmlformats.org/officeDocument/2006/relationships/customXml" Target="../ink/ink802.xml"/><Relationship Id="rId167" Type="http://schemas.openxmlformats.org/officeDocument/2006/relationships/image" Target="../media/image830.png"/><Relationship Id="rId188" Type="http://schemas.openxmlformats.org/officeDocument/2006/relationships/customXml" Target="../ink/ink823.xml"/><Relationship Id="rId7" Type="http://schemas.openxmlformats.org/officeDocument/2006/relationships/image" Target="../media/image3100.png"/><Relationship Id="rId71" Type="http://schemas.openxmlformats.org/officeDocument/2006/relationships/image" Target="../media/image3510.png"/><Relationship Id="rId92" Type="http://schemas.openxmlformats.org/officeDocument/2006/relationships/customXml" Target="../ink/ink775.xml"/><Relationship Id="rId162" Type="http://schemas.openxmlformats.org/officeDocument/2006/relationships/customXml" Target="../ink/ink810.xml"/><Relationship Id="rId183" Type="http://schemas.openxmlformats.org/officeDocument/2006/relationships/image" Target="../media/image911.png"/><Relationship Id="rId213" Type="http://schemas.openxmlformats.org/officeDocument/2006/relationships/image" Target="../media/image1060.png"/><Relationship Id="rId218" Type="http://schemas.openxmlformats.org/officeDocument/2006/relationships/customXml" Target="../ink/ink838.xml"/><Relationship Id="rId234" Type="http://schemas.openxmlformats.org/officeDocument/2006/relationships/customXml" Target="../ink/ink846.xml"/><Relationship Id="rId239" Type="http://schemas.openxmlformats.org/officeDocument/2006/relationships/customXml" Target="../ink/ink849.xml"/><Relationship Id="rId2" Type="http://schemas.openxmlformats.org/officeDocument/2006/relationships/customXml" Target="../ink/ink730.xml"/><Relationship Id="rId29" Type="http://schemas.openxmlformats.org/officeDocument/2006/relationships/image" Target="../media/image1410.png"/><Relationship Id="rId250" Type="http://schemas.openxmlformats.org/officeDocument/2006/relationships/customXml" Target="../ink/ink855.xml"/><Relationship Id="rId255" Type="http://schemas.openxmlformats.org/officeDocument/2006/relationships/image" Target="../media/image1260.png"/><Relationship Id="rId271" Type="http://schemas.openxmlformats.org/officeDocument/2006/relationships/image" Target="../media/image1340.png"/><Relationship Id="rId276" Type="http://schemas.openxmlformats.org/officeDocument/2006/relationships/customXml" Target="../ink/ink868.xml"/><Relationship Id="rId24" Type="http://schemas.openxmlformats.org/officeDocument/2006/relationships/customXml" Target="../ink/ink741.xml"/><Relationship Id="rId40" Type="http://schemas.openxmlformats.org/officeDocument/2006/relationships/customXml" Target="../ink/ink749.xml"/><Relationship Id="rId45" Type="http://schemas.openxmlformats.org/officeDocument/2006/relationships/image" Target="../media/image2210.png"/><Relationship Id="rId66" Type="http://schemas.openxmlformats.org/officeDocument/2006/relationships/customXml" Target="../ink/ink762.xml"/><Relationship Id="rId87" Type="http://schemas.openxmlformats.org/officeDocument/2006/relationships/image" Target="../media/image4310.png"/><Relationship Id="rId110" Type="http://schemas.openxmlformats.org/officeDocument/2006/relationships/customXml" Target="../ink/ink784.xml"/><Relationship Id="rId115" Type="http://schemas.openxmlformats.org/officeDocument/2006/relationships/image" Target="../media/image5710.png"/><Relationship Id="rId131" Type="http://schemas.openxmlformats.org/officeDocument/2006/relationships/image" Target="../media/image6510.png"/><Relationship Id="rId136" Type="http://schemas.openxmlformats.org/officeDocument/2006/relationships/customXml" Target="../ink/ink797.xml"/><Relationship Id="rId157" Type="http://schemas.openxmlformats.org/officeDocument/2006/relationships/image" Target="../media/image780.png"/><Relationship Id="rId178" Type="http://schemas.openxmlformats.org/officeDocument/2006/relationships/customXml" Target="../ink/ink818.xml"/><Relationship Id="rId61" Type="http://schemas.openxmlformats.org/officeDocument/2006/relationships/image" Target="../media/image3010.png"/><Relationship Id="rId82" Type="http://schemas.openxmlformats.org/officeDocument/2006/relationships/customXml" Target="../ink/ink770.xml"/><Relationship Id="rId152" Type="http://schemas.openxmlformats.org/officeDocument/2006/relationships/customXml" Target="../ink/ink805.xml"/><Relationship Id="rId173" Type="http://schemas.openxmlformats.org/officeDocument/2006/relationships/image" Target="../media/image860.png"/><Relationship Id="rId194" Type="http://schemas.openxmlformats.org/officeDocument/2006/relationships/customXml" Target="../ink/ink826.xml"/><Relationship Id="rId199" Type="http://schemas.openxmlformats.org/officeDocument/2006/relationships/image" Target="../media/image990.png"/><Relationship Id="rId203" Type="http://schemas.openxmlformats.org/officeDocument/2006/relationships/image" Target="../media/image1011.png"/><Relationship Id="rId208" Type="http://schemas.openxmlformats.org/officeDocument/2006/relationships/customXml" Target="../ink/ink833.xml"/><Relationship Id="rId229" Type="http://schemas.openxmlformats.org/officeDocument/2006/relationships/image" Target="../media/image1140.png"/><Relationship Id="rId19" Type="http://schemas.openxmlformats.org/officeDocument/2006/relationships/image" Target="../media/image910.png"/><Relationship Id="rId224" Type="http://schemas.openxmlformats.org/officeDocument/2006/relationships/customXml" Target="../ink/ink841.xml"/><Relationship Id="rId240" Type="http://schemas.openxmlformats.org/officeDocument/2006/relationships/image" Target="../media/image1190.png"/><Relationship Id="rId245" Type="http://schemas.openxmlformats.org/officeDocument/2006/relationships/image" Target="../media/image1211.png"/><Relationship Id="rId261" Type="http://schemas.openxmlformats.org/officeDocument/2006/relationships/image" Target="../media/image1290.png"/><Relationship Id="rId266" Type="http://schemas.openxmlformats.org/officeDocument/2006/relationships/customXml" Target="../ink/ink863.xml"/><Relationship Id="rId14" Type="http://schemas.openxmlformats.org/officeDocument/2006/relationships/customXml" Target="../ink/ink736.xml"/><Relationship Id="rId30" Type="http://schemas.openxmlformats.org/officeDocument/2006/relationships/customXml" Target="../ink/ink744.xml"/><Relationship Id="rId35" Type="http://schemas.openxmlformats.org/officeDocument/2006/relationships/image" Target="../media/image1710.png"/><Relationship Id="rId56" Type="http://schemas.openxmlformats.org/officeDocument/2006/relationships/customXml" Target="../ink/ink757.xml"/><Relationship Id="rId77" Type="http://schemas.openxmlformats.org/officeDocument/2006/relationships/image" Target="../media/image3810.png"/><Relationship Id="rId100" Type="http://schemas.openxmlformats.org/officeDocument/2006/relationships/customXml" Target="../ink/ink779.xml"/><Relationship Id="rId105" Type="http://schemas.openxmlformats.org/officeDocument/2006/relationships/image" Target="../media/image5210.png"/><Relationship Id="rId126" Type="http://schemas.openxmlformats.org/officeDocument/2006/relationships/customXml" Target="../ink/ink792.xml"/><Relationship Id="rId147" Type="http://schemas.openxmlformats.org/officeDocument/2006/relationships/image" Target="../media/image730.png"/><Relationship Id="rId168" Type="http://schemas.openxmlformats.org/officeDocument/2006/relationships/customXml" Target="../ink/ink813.xml"/><Relationship Id="rId282" Type="http://schemas.openxmlformats.org/officeDocument/2006/relationships/customXml" Target="../ink/ink871.xml"/><Relationship Id="rId8" Type="http://schemas.openxmlformats.org/officeDocument/2006/relationships/customXml" Target="../ink/ink733.xml"/><Relationship Id="rId51" Type="http://schemas.openxmlformats.org/officeDocument/2006/relationships/image" Target="../media/image2510.png"/><Relationship Id="rId72" Type="http://schemas.openxmlformats.org/officeDocument/2006/relationships/customXml" Target="../ink/ink765.xml"/><Relationship Id="rId93" Type="http://schemas.openxmlformats.org/officeDocument/2006/relationships/image" Target="../media/image4610.png"/><Relationship Id="rId98" Type="http://schemas.openxmlformats.org/officeDocument/2006/relationships/customXml" Target="../ink/ink778.xml"/><Relationship Id="rId121" Type="http://schemas.openxmlformats.org/officeDocument/2006/relationships/image" Target="../media/image6010.png"/><Relationship Id="rId142" Type="http://schemas.openxmlformats.org/officeDocument/2006/relationships/customXml" Target="../ink/ink800.xml"/><Relationship Id="rId163" Type="http://schemas.openxmlformats.org/officeDocument/2006/relationships/image" Target="../media/image811.png"/><Relationship Id="rId184" Type="http://schemas.openxmlformats.org/officeDocument/2006/relationships/customXml" Target="../ink/ink821.xml"/><Relationship Id="rId189" Type="http://schemas.openxmlformats.org/officeDocument/2006/relationships/image" Target="../media/image940.png"/><Relationship Id="rId219" Type="http://schemas.openxmlformats.org/officeDocument/2006/relationships/image" Target="../media/image1090.png"/><Relationship Id="rId3" Type="http://schemas.openxmlformats.org/officeDocument/2006/relationships/image" Target="../media/image1100.png"/><Relationship Id="rId214" Type="http://schemas.openxmlformats.org/officeDocument/2006/relationships/customXml" Target="../ink/ink836.xml"/><Relationship Id="rId230" Type="http://schemas.openxmlformats.org/officeDocument/2006/relationships/customXml" Target="../ink/ink844.xml"/><Relationship Id="rId235" Type="http://schemas.openxmlformats.org/officeDocument/2006/relationships/image" Target="../media/image1170.png"/><Relationship Id="rId251" Type="http://schemas.openxmlformats.org/officeDocument/2006/relationships/image" Target="../media/image1240.png"/><Relationship Id="rId256" Type="http://schemas.openxmlformats.org/officeDocument/2006/relationships/customXml" Target="../ink/ink858.xml"/><Relationship Id="rId277" Type="http://schemas.openxmlformats.org/officeDocument/2006/relationships/image" Target="../media/image1370.png"/><Relationship Id="rId25" Type="http://schemas.openxmlformats.org/officeDocument/2006/relationships/image" Target="../media/image1210.png"/><Relationship Id="rId46" Type="http://schemas.openxmlformats.org/officeDocument/2006/relationships/customXml" Target="../ink/ink752.xml"/><Relationship Id="rId67" Type="http://schemas.openxmlformats.org/officeDocument/2006/relationships/image" Target="../media/image3310.png"/><Relationship Id="rId116" Type="http://schemas.openxmlformats.org/officeDocument/2006/relationships/customXml" Target="../ink/ink787.xml"/><Relationship Id="rId137" Type="http://schemas.openxmlformats.org/officeDocument/2006/relationships/image" Target="../media/image6810.png"/><Relationship Id="rId158" Type="http://schemas.openxmlformats.org/officeDocument/2006/relationships/customXml" Target="../ink/ink808.xml"/><Relationship Id="rId272" Type="http://schemas.openxmlformats.org/officeDocument/2006/relationships/customXml" Target="../ink/ink866.xml"/><Relationship Id="rId20" Type="http://schemas.openxmlformats.org/officeDocument/2006/relationships/customXml" Target="../ink/ink739.xml"/><Relationship Id="rId41" Type="http://schemas.openxmlformats.org/officeDocument/2006/relationships/image" Target="../media/image2010.png"/><Relationship Id="rId62" Type="http://schemas.openxmlformats.org/officeDocument/2006/relationships/customXml" Target="../ink/ink760.xml"/><Relationship Id="rId83" Type="http://schemas.openxmlformats.org/officeDocument/2006/relationships/image" Target="../media/image4110.png"/><Relationship Id="rId88" Type="http://schemas.openxmlformats.org/officeDocument/2006/relationships/customXml" Target="../ink/ink773.xml"/><Relationship Id="rId111" Type="http://schemas.openxmlformats.org/officeDocument/2006/relationships/image" Target="../media/image5510.png"/><Relationship Id="rId132" Type="http://schemas.openxmlformats.org/officeDocument/2006/relationships/customXml" Target="../ink/ink795.xml"/><Relationship Id="rId153" Type="http://schemas.openxmlformats.org/officeDocument/2006/relationships/image" Target="../media/image760.png"/><Relationship Id="rId174" Type="http://schemas.openxmlformats.org/officeDocument/2006/relationships/customXml" Target="../ink/ink816.xml"/><Relationship Id="rId179" Type="http://schemas.openxmlformats.org/officeDocument/2006/relationships/image" Target="../media/image890.png"/><Relationship Id="rId195" Type="http://schemas.openxmlformats.org/officeDocument/2006/relationships/image" Target="../media/image970.png"/><Relationship Id="rId209" Type="http://schemas.openxmlformats.org/officeDocument/2006/relationships/image" Target="../media/image1040.png"/><Relationship Id="rId190" Type="http://schemas.openxmlformats.org/officeDocument/2006/relationships/customXml" Target="../ink/ink824.xml"/><Relationship Id="rId204" Type="http://schemas.openxmlformats.org/officeDocument/2006/relationships/customXml" Target="../ink/ink831.xml"/><Relationship Id="rId220" Type="http://schemas.openxmlformats.org/officeDocument/2006/relationships/customXml" Target="../ink/ink839.xml"/><Relationship Id="rId225" Type="http://schemas.openxmlformats.org/officeDocument/2006/relationships/image" Target="../media/image1120.png"/><Relationship Id="rId241" Type="http://schemas.openxmlformats.org/officeDocument/2006/relationships/customXml" Target="../ink/ink850.xml"/><Relationship Id="rId246" Type="http://schemas.openxmlformats.org/officeDocument/2006/relationships/customXml" Target="../ink/ink853.xml"/><Relationship Id="rId267" Type="http://schemas.openxmlformats.org/officeDocument/2006/relationships/image" Target="../media/image1320.png"/><Relationship Id="rId15" Type="http://schemas.openxmlformats.org/officeDocument/2006/relationships/image" Target="../media/image717.png"/><Relationship Id="rId36" Type="http://schemas.openxmlformats.org/officeDocument/2006/relationships/customXml" Target="../ink/ink747.xml"/><Relationship Id="rId57" Type="http://schemas.openxmlformats.org/officeDocument/2006/relationships/image" Target="../media/image2810.png"/><Relationship Id="rId106" Type="http://schemas.openxmlformats.org/officeDocument/2006/relationships/customXml" Target="../ink/ink782.xml"/><Relationship Id="rId127" Type="http://schemas.openxmlformats.org/officeDocument/2006/relationships/image" Target="../media/image6310.png"/><Relationship Id="rId262" Type="http://schemas.openxmlformats.org/officeDocument/2006/relationships/customXml" Target="../ink/ink861.xml"/><Relationship Id="rId283" Type="http://schemas.openxmlformats.org/officeDocument/2006/relationships/image" Target="../media/image1400.png"/><Relationship Id="rId10" Type="http://schemas.openxmlformats.org/officeDocument/2006/relationships/customXml" Target="../ink/ink734.xml"/><Relationship Id="rId31" Type="http://schemas.openxmlformats.org/officeDocument/2006/relationships/image" Target="../media/image1510.png"/><Relationship Id="rId52" Type="http://schemas.openxmlformats.org/officeDocument/2006/relationships/customXml" Target="../ink/ink755.xml"/><Relationship Id="rId73" Type="http://schemas.openxmlformats.org/officeDocument/2006/relationships/image" Target="../media/image3610.png"/><Relationship Id="rId78" Type="http://schemas.openxmlformats.org/officeDocument/2006/relationships/customXml" Target="../ink/ink768.xml"/><Relationship Id="rId94" Type="http://schemas.openxmlformats.org/officeDocument/2006/relationships/customXml" Target="../ink/ink776.xml"/><Relationship Id="rId99" Type="http://schemas.openxmlformats.org/officeDocument/2006/relationships/image" Target="../media/image4910.png"/><Relationship Id="rId101" Type="http://schemas.openxmlformats.org/officeDocument/2006/relationships/image" Target="../media/image5010.png"/><Relationship Id="rId122" Type="http://schemas.openxmlformats.org/officeDocument/2006/relationships/customXml" Target="../ink/ink790.xml"/><Relationship Id="rId143" Type="http://schemas.openxmlformats.org/officeDocument/2006/relationships/image" Target="../media/image718.png"/><Relationship Id="rId148" Type="http://schemas.openxmlformats.org/officeDocument/2006/relationships/customXml" Target="../ink/ink803.xml"/><Relationship Id="rId164" Type="http://schemas.openxmlformats.org/officeDocument/2006/relationships/customXml" Target="../ink/ink811.xml"/><Relationship Id="rId169" Type="http://schemas.openxmlformats.org/officeDocument/2006/relationships/image" Target="../media/image840.png"/><Relationship Id="rId185" Type="http://schemas.openxmlformats.org/officeDocument/2006/relationships/image" Target="../media/image920.png"/><Relationship Id="rId4" Type="http://schemas.openxmlformats.org/officeDocument/2006/relationships/customXml" Target="../ink/ink731.xml"/><Relationship Id="rId9" Type="http://schemas.openxmlformats.org/officeDocument/2006/relationships/image" Target="../media/image4100.png"/><Relationship Id="rId180" Type="http://schemas.openxmlformats.org/officeDocument/2006/relationships/customXml" Target="../ink/ink819.xml"/><Relationship Id="rId210" Type="http://schemas.openxmlformats.org/officeDocument/2006/relationships/customXml" Target="../ink/ink834.xml"/><Relationship Id="rId215" Type="http://schemas.openxmlformats.org/officeDocument/2006/relationships/image" Target="../media/image1070.png"/><Relationship Id="rId236" Type="http://schemas.openxmlformats.org/officeDocument/2006/relationships/customXml" Target="../ink/ink847.xml"/><Relationship Id="rId257" Type="http://schemas.openxmlformats.org/officeDocument/2006/relationships/image" Target="../media/image1270.png"/><Relationship Id="rId278" Type="http://schemas.openxmlformats.org/officeDocument/2006/relationships/customXml" Target="../ink/ink869.xml"/><Relationship Id="rId26" Type="http://schemas.openxmlformats.org/officeDocument/2006/relationships/customXml" Target="../ink/ink742.xml"/><Relationship Id="rId231" Type="http://schemas.openxmlformats.org/officeDocument/2006/relationships/image" Target="../media/image1150.png"/><Relationship Id="rId252" Type="http://schemas.openxmlformats.org/officeDocument/2006/relationships/customXml" Target="../ink/ink856.xml"/><Relationship Id="rId273" Type="http://schemas.openxmlformats.org/officeDocument/2006/relationships/image" Target="../media/image1350.png"/><Relationship Id="rId47" Type="http://schemas.openxmlformats.org/officeDocument/2006/relationships/image" Target="../media/image2310.png"/><Relationship Id="rId68" Type="http://schemas.openxmlformats.org/officeDocument/2006/relationships/customXml" Target="../ink/ink763.xml"/><Relationship Id="rId89" Type="http://schemas.openxmlformats.org/officeDocument/2006/relationships/image" Target="../media/image4410.png"/><Relationship Id="rId112" Type="http://schemas.openxmlformats.org/officeDocument/2006/relationships/customXml" Target="../ink/ink785.xml"/><Relationship Id="rId133" Type="http://schemas.openxmlformats.org/officeDocument/2006/relationships/image" Target="../media/image6610.png"/><Relationship Id="rId154" Type="http://schemas.openxmlformats.org/officeDocument/2006/relationships/customXml" Target="../ink/ink806.xml"/><Relationship Id="rId175" Type="http://schemas.openxmlformats.org/officeDocument/2006/relationships/image" Target="../media/image870.png"/><Relationship Id="rId196" Type="http://schemas.openxmlformats.org/officeDocument/2006/relationships/customXml" Target="../ink/ink827.xml"/><Relationship Id="rId200" Type="http://schemas.openxmlformats.org/officeDocument/2006/relationships/customXml" Target="../ink/ink829.xml"/><Relationship Id="rId16" Type="http://schemas.openxmlformats.org/officeDocument/2006/relationships/customXml" Target="../ink/ink737.xml"/><Relationship Id="rId221" Type="http://schemas.openxmlformats.org/officeDocument/2006/relationships/image" Target="../media/image1101.png"/><Relationship Id="rId242" Type="http://schemas.openxmlformats.org/officeDocument/2006/relationships/customXml" Target="../ink/ink851.xml"/><Relationship Id="rId263" Type="http://schemas.openxmlformats.org/officeDocument/2006/relationships/image" Target="../media/image1300.png"/><Relationship Id="rId284" Type="http://schemas.openxmlformats.org/officeDocument/2006/relationships/customXml" Target="../ink/ink872.xml"/><Relationship Id="rId37" Type="http://schemas.openxmlformats.org/officeDocument/2006/relationships/image" Target="../media/image1810.png"/><Relationship Id="rId58" Type="http://schemas.openxmlformats.org/officeDocument/2006/relationships/customXml" Target="../ink/ink758.xml"/><Relationship Id="rId79" Type="http://schemas.openxmlformats.org/officeDocument/2006/relationships/image" Target="../media/image3910.png"/><Relationship Id="rId102" Type="http://schemas.openxmlformats.org/officeDocument/2006/relationships/customXml" Target="../ink/ink780.xml"/><Relationship Id="rId123" Type="http://schemas.openxmlformats.org/officeDocument/2006/relationships/image" Target="../media/image6110.png"/><Relationship Id="rId144" Type="http://schemas.openxmlformats.org/officeDocument/2006/relationships/customXml" Target="../ink/ink801.xml"/><Relationship Id="rId90" Type="http://schemas.openxmlformats.org/officeDocument/2006/relationships/customXml" Target="../ink/ink774.xml"/><Relationship Id="rId165" Type="http://schemas.openxmlformats.org/officeDocument/2006/relationships/image" Target="../media/image820.png"/><Relationship Id="rId186" Type="http://schemas.openxmlformats.org/officeDocument/2006/relationships/customXml" Target="../ink/ink822.xml"/><Relationship Id="rId211" Type="http://schemas.openxmlformats.org/officeDocument/2006/relationships/image" Target="../media/image1050.png"/><Relationship Id="rId232" Type="http://schemas.openxmlformats.org/officeDocument/2006/relationships/customXml" Target="../ink/ink845.xml"/><Relationship Id="rId253" Type="http://schemas.openxmlformats.org/officeDocument/2006/relationships/image" Target="../media/image1250.png"/><Relationship Id="rId274" Type="http://schemas.openxmlformats.org/officeDocument/2006/relationships/customXml" Target="../ink/ink867.xml"/><Relationship Id="rId27" Type="http://schemas.openxmlformats.org/officeDocument/2006/relationships/image" Target="../media/image1310.png"/><Relationship Id="rId48" Type="http://schemas.openxmlformats.org/officeDocument/2006/relationships/customXml" Target="../ink/ink753.xml"/><Relationship Id="rId69" Type="http://schemas.openxmlformats.org/officeDocument/2006/relationships/image" Target="../media/image3410.png"/><Relationship Id="rId113" Type="http://schemas.openxmlformats.org/officeDocument/2006/relationships/image" Target="../media/image5610.png"/><Relationship Id="rId134" Type="http://schemas.openxmlformats.org/officeDocument/2006/relationships/customXml" Target="../ink/ink796.xml"/><Relationship Id="rId80" Type="http://schemas.openxmlformats.org/officeDocument/2006/relationships/customXml" Target="../ink/ink769.xml"/><Relationship Id="rId155" Type="http://schemas.openxmlformats.org/officeDocument/2006/relationships/image" Target="../media/image770.png"/><Relationship Id="rId176" Type="http://schemas.openxmlformats.org/officeDocument/2006/relationships/customXml" Target="../ink/ink817.xml"/><Relationship Id="rId197" Type="http://schemas.openxmlformats.org/officeDocument/2006/relationships/image" Target="../media/image980.png"/><Relationship Id="rId201" Type="http://schemas.openxmlformats.org/officeDocument/2006/relationships/image" Target="../media/image1000.png"/><Relationship Id="rId222" Type="http://schemas.openxmlformats.org/officeDocument/2006/relationships/customXml" Target="../ink/ink840.xml"/><Relationship Id="rId243" Type="http://schemas.openxmlformats.org/officeDocument/2006/relationships/image" Target="../media/image1200.png"/><Relationship Id="rId264" Type="http://schemas.openxmlformats.org/officeDocument/2006/relationships/customXml" Target="../ink/ink862.xml"/><Relationship Id="rId285" Type="http://schemas.openxmlformats.org/officeDocument/2006/relationships/image" Target="../media/image1411.png"/><Relationship Id="rId17" Type="http://schemas.openxmlformats.org/officeDocument/2006/relationships/image" Target="../media/image810.png"/><Relationship Id="rId38" Type="http://schemas.openxmlformats.org/officeDocument/2006/relationships/customXml" Target="../ink/ink748.xml"/><Relationship Id="rId59" Type="http://schemas.openxmlformats.org/officeDocument/2006/relationships/image" Target="../media/image2910.png"/><Relationship Id="rId103" Type="http://schemas.openxmlformats.org/officeDocument/2006/relationships/image" Target="../media/image5110.png"/><Relationship Id="rId124" Type="http://schemas.openxmlformats.org/officeDocument/2006/relationships/customXml" Target="../ink/ink791.xml"/><Relationship Id="rId70" Type="http://schemas.openxmlformats.org/officeDocument/2006/relationships/customXml" Target="../ink/ink764.xml"/><Relationship Id="rId91" Type="http://schemas.openxmlformats.org/officeDocument/2006/relationships/image" Target="../media/image4510.png"/><Relationship Id="rId145" Type="http://schemas.openxmlformats.org/officeDocument/2006/relationships/image" Target="../media/image720.png"/><Relationship Id="rId166" Type="http://schemas.openxmlformats.org/officeDocument/2006/relationships/customXml" Target="../ink/ink812.xml"/><Relationship Id="rId187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35.xml"/><Relationship Id="rId233" Type="http://schemas.openxmlformats.org/officeDocument/2006/relationships/image" Target="../media/image1160.png"/><Relationship Id="rId254" Type="http://schemas.openxmlformats.org/officeDocument/2006/relationships/customXml" Target="../ink/ink857.xml"/><Relationship Id="rId28" Type="http://schemas.openxmlformats.org/officeDocument/2006/relationships/customXml" Target="../ink/ink743.xml"/><Relationship Id="rId49" Type="http://schemas.openxmlformats.org/officeDocument/2006/relationships/image" Target="../media/image2410.png"/><Relationship Id="rId114" Type="http://schemas.openxmlformats.org/officeDocument/2006/relationships/customXml" Target="../ink/ink786.xml"/><Relationship Id="rId275" Type="http://schemas.openxmlformats.org/officeDocument/2006/relationships/image" Target="../media/image1360.png"/><Relationship Id="rId60" Type="http://schemas.openxmlformats.org/officeDocument/2006/relationships/customXml" Target="../ink/ink759.xml"/><Relationship Id="rId81" Type="http://schemas.openxmlformats.org/officeDocument/2006/relationships/image" Target="../media/image4010.png"/><Relationship Id="rId135" Type="http://schemas.openxmlformats.org/officeDocument/2006/relationships/image" Target="../media/image6710.png"/><Relationship Id="rId156" Type="http://schemas.openxmlformats.org/officeDocument/2006/relationships/customXml" Target="../ink/ink807.xml"/><Relationship Id="rId177" Type="http://schemas.openxmlformats.org/officeDocument/2006/relationships/image" Target="../media/image880.png"/><Relationship Id="rId198" Type="http://schemas.openxmlformats.org/officeDocument/2006/relationships/customXml" Target="../ink/ink828.xml"/><Relationship Id="rId202" Type="http://schemas.openxmlformats.org/officeDocument/2006/relationships/customXml" Target="../ink/ink830.xml"/><Relationship Id="rId223" Type="http://schemas.openxmlformats.org/officeDocument/2006/relationships/image" Target="../media/image1111.png"/><Relationship Id="rId244" Type="http://schemas.openxmlformats.org/officeDocument/2006/relationships/customXml" Target="../ink/ink85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5.xml"/><Relationship Id="rId117" Type="http://schemas.openxmlformats.org/officeDocument/2006/relationships/image" Target="../media/image1990.png"/><Relationship Id="rId21" Type="http://schemas.openxmlformats.org/officeDocument/2006/relationships/image" Target="../media/image1511.png"/><Relationship Id="rId42" Type="http://schemas.openxmlformats.org/officeDocument/2006/relationships/customXml" Target="../ink/ink893.xml"/><Relationship Id="rId47" Type="http://schemas.openxmlformats.org/officeDocument/2006/relationships/image" Target="../media/image1640.png"/><Relationship Id="rId63" Type="http://schemas.openxmlformats.org/officeDocument/2006/relationships/image" Target="../media/image1720.png"/><Relationship Id="rId68" Type="http://schemas.openxmlformats.org/officeDocument/2006/relationships/customXml" Target="../ink/ink906.xml"/><Relationship Id="rId84" Type="http://schemas.openxmlformats.org/officeDocument/2006/relationships/customXml" Target="../ink/ink914.xml"/><Relationship Id="rId89" Type="http://schemas.openxmlformats.org/officeDocument/2006/relationships/image" Target="../media/image1850.png"/><Relationship Id="rId112" Type="http://schemas.openxmlformats.org/officeDocument/2006/relationships/customXml" Target="../ink/ink928.xml"/><Relationship Id="rId133" Type="http://schemas.openxmlformats.org/officeDocument/2006/relationships/image" Target="../media/image2070.png"/><Relationship Id="rId138" Type="http://schemas.openxmlformats.org/officeDocument/2006/relationships/customXml" Target="../ink/ink941.xml"/><Relationship Id="rId154" Type="http://schemas.openxmlformats.org/officeDocument/2006/relationships/customXml" Target="../ink/ink949.xml"/><Relationship Id="rId159" Type="http://schemas.openxmlformats.org/officeDocument/2006/relationships/image" Target="../media/image2200.png"/><Relationship Id="rId175" Type="http://schemas.openxmlformats.org/officeDocument/2006/relationships/image" Target="../media/image2280.png"/><Relationship Id="rId170" Type="http://schemas.openxmlformats.org/officeDocument/2006/relationships/customXml" Target="../ink/ink957.xml"/><Relationship Id="rId16" Type="http://schemas.openxmlformats.org/officeDocument/2006/relationships/customXml" Target="../ink/ink880.xml"/><Relationship Id="rId107" Type="http://schemas.openxmlformats.org/officeDocument/2006/relationships/image" Target="../media/image1940.png"/><Relationship Id="rId11" Type="http://schemas.openxmlformats.org/officeDocument/2006/relationships/image" Target="../media/image1460.png"/><Relationship Id="rId32" Type="http://schemas.openxmlformats.org/officeDocument/2006/relationships/customXml" Target="../ink/ink888.xml"/><Relationship Id="rId37" Type="http://schemas.openxmlformats.org/officeDocument/2006/relationships/image" Target="../media/image1590.png"/><Relationship Id="rId53" Type="http://schemas.openxmlformats.org/officeDocument/2006/relationships/image" Target="../media/image1670.png"/><Relationship Id="rId58" Type="http://schemas.openxmlformats.org/officeDocument/2006/relationships/customXml" Target="../ink/ink901.xml"/><Relationship Id="rId74" Type="http://schemas.openxmlformats.org/officeDocument/2006/relationships/customXml" Target="../ink/ink909.xml"/><Relationship Id="rId79" Type="http://schemas.openxmlformats.org/officeDocument/2006/relationships/image" Target="../media/image1800.png"/><Relationship Id="rId102" Type="http://schemas.openxmlformats.org/officeDocument/2006/relationships/customXml" Target="../ink/ink923.xml"/><Relationship Id="rId123" Type="http://schemas.openxmlformats.org/officeDocument/2006/relationships/image" Target="../media/image2020.png"/><Relationship Id="rId128" Type="http://schemas.openxmlformats.org/officeDocument/2006/relationships/customXml" Target="../ink/ink936.xml"/><Relationship Id="rId144" Type="http://schemas.openxmlformats.org/officeDocument/2006/relationships/customXml" Target="../ink/ink944.xml"/><Relationship Id="rId149" Type="http://schemas.openxmlformats.org/officeDocument/2006/relationships/image" Target="../media/image2150.png"/><Relationship Id="rId5" Type="http://schemas.openxmlformats.org/officeDocument/2006/relationships/image" Target="../media/image1430.png"/><Relationship Id="rId90" Type="http://schemas.openxmlformats.org/officeDocument/2006/relationships/customXml" Target="../ink/ink917.xml"/><Relationship Id="rId95" Type="http://schemas.openxmlformats.org/officeDocument/2006/relationships/image" Target="../media/image1880.png"/><Relationship Id="rId160" Type="http://schemas.openxmlformats.org/officeDocument/2006/relationships/customXml" Target="../ink/ink952.xml"/><Relationship Id="rId165" Type="http://schemas.openxmlformats.org/officeDocument/2006/relationships/image" Target="../media/image2230.png"/><Relationship Id="rId181" Type="http://schemas.openxmlformats.org/officeDocument/2006/relationships/image" Target="../media/image2311.png"/><Relationship Id="rId186" Type="http://schemas.openxmlformats.org/officeDocument/2006/relationships/customXml" Target="../ink/ink965.xml"/><Relationship Id="rId22" Type="http://schemas.openxmlformats.org/officeDocument/2006/relationships/customXml" Target="../ink/ink883.xml"/><Relationship Id="rId27" Type="http://schemas.openxmlformats.org/officeDocument/2006/relationships/image" Target="../media/image1540.png"/><Relationship Id="rId43" Type="http://schemas.openxmlformats.org/officeDocument/2006/relationships/image" Target="../media/image1620.png"/><Relationship Id="rId48" Type="http://schemas.openxmlformats.org/officeDocument/2006/relationships/customXml" Target="../ink/ink896.xml"/><Relationship Id="rId64" Type="http://schemas.openxmlformats.org/officeDocument/2006/relationships/customXml" Target="../ink/ink904.xml"/><Relationship Id="rId69" Type="http://schemas.openxmlformats.org/officeDocument/2006/relationships/image" Target="../media/image1750.png"/><Relationship Id="rId113" Type="http://schemas.openxmlformats.org/officeDocument/2006/relationships/image" Target="../media/image1970.png"/><Relationship Id="rId118" Type="http://schemas.openxmlformats.org/officeDocument/2006/relationships/customXml" Target="../ink/ink931.xml"/><Relationship Id="rId134" Type="http://schemas.openxmlformats.org/officeDocument/2006/relationships/customXml" Target="../ink/ink939.xml"/><Relationship Id="rId139" Type="http://schemas.openxmlformats.org/officeDocument/2006/relationships/image" Target="../media/image2101.png"/><Relationship Id="rId80" Type="http://schemas.openxmlformats.org/officeDocument/2006/relationships/customXml" Target="../ink/ink912.xml"/><Relationship Id="rId85" Type="http://schemas.openxmlformats.org/officeDocument/2006/relationships/image" Target="../media/image1830.png"/><Relationship Id="rId150" Type="http://schemas.openxmlformats.org/officeDocument/2006/relationships/customXml" Target="../ink/ink947.xml"/><Relationship Id="rId155" Type="http://schemas.openxmlformats.org/officeDocument/2006/relationships/image" Target="../media/image2180.png"/><Relationship Id="rId171" Type="http://schemas.openxmlformats.org/officeDocument/2006/relationships/image" Target="../media/image2260.png"/><Relationship Id="rId176" Type="http://schemas.openxmlformats.org/officeDocument/2006/relationships/customXml" Target="../ink/ink960.xml"/><Relationship Id="rId12" Type="http://schemas.openxmlformats.org/officeDocument/2006/relationships/customXml" Target="../ink/ink878.xml"/><Relationship Id="rId17" Type="http://schemas.openxmlformats.org/officeDocument/2006/relationships/image" Target="../media/image1490.png"/><Relationship Id="rId33" Type="http://schemas.openxmlformats.org/officeDocument/2006/relationships/image" Target="../media/image1570.png"/><Relationship Id="rId38" Type="http://schemas.openxmlformats.org/officeDocument/2006/relationships/customXml" Target="../ink/ink891.xml"/><Relationship Id="rId59" Type="http://schemas.openxmlformats.org/officeDocument/2006/relationships/image" Target="../media/image1700.png"/><Relationship Id="rId103" Type="http://schemas.openxmlformats.org/officeDocument/2006/relationships/image" Target="../media/image1920.png"/><Relationship Id="rId108" Type="http://schemas.openxmlformats.org/officeDocument/2006/relationships/customXml" Target="../ink/ink926.xml"/><Relationship Id="rId124" Type="http://schemas.openxmlformats.org/officeDocument/2006/relationships/customXml" Target="../ink/ink934.xml"/><Relationship Id="rId129" Type="http://schemas.openxmlformats.org/officeDocument/2006/relationships/image" Target="../media/image2050.png"/><Relationship Id="rId54" Type="http://schemas.openxmlformats.org/officeDocument/2006/relationships/customXml" Target="../ink/ink899.xml"/><Relationship Id="rId70" Type="http://schemas.openxmlformats.org/officeDocument/2006/relationships/customXml" Target="../ink/ink907.xml"/><Relationship Id="rId75" Type="http://schemas.openxmlformats.org/officeDocument/2006/relationships/image" Target="../media/image1780.png"/><Relationship Id="rId91" Type="http://schemas.openxmlformats.org/officeDocument/2006/relationships/image" Target="../media/image1860.png"/><Relationship Id="rId96" Type="http://schemas.openxmlformats.org/officeDocument/2006/relationships/customXml" Target="../ink/ink920.xml"/><Relationship Id="rId140" Type="http://schemas.openxmlformats.org/officeDocument/2006/relationships/customXml" Target="../ink/ink942.xml"/><Relationship Id="rId145" Type="http://schemas.openxmlformats.org/officeDocument/2006/relationships/image" Target="../media/image2130.png"/><Relationship Id="rId161" Type="http://schemas.openxmlformats.org/officeDocument/2006/relationships/image" Target="../media/image2211.png"/><Relationship Id="rId166" Type="http://schemas.openxmlformats.org/officeDocument/2006/relationships/customXml" Target="../ink/ink955.xml"/><Relationship Id="rId182" Type="http://schemas.openxmlformats.org/officeDocument/2006/relationships/customXml" Target="../ink/ink963.xml"/><Relationship Id="rId187" Type="http://schemas.openxmlformats.org/officeDocument/2006/relationships/image" Target="../media/image23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5.xml"/><Relationship Id="rId23" Type="http://schemas.openxmlformats.org/officeDocument/2006/relationships/image" Target="../media/image1520.png"/><Relationship Id="rId28" Type="http://schemas.openxmlformats.org/officeDocument/2006/relationships/customXml" Target="../ink/ink886.xml"/><Relationship Id="rId49" Type="http://schemas.openxmlformats.org/officeDocument/2006/relationships/image" Target="../media/image1650.png"/><Relationship Id="rId114" Type="http://schemas.openxmlformats.org/officeDocument/2006/relationships/customXml" Target="../ink/ink929.xml"/><Relationship Id="rId119" Type="http://schemas.openxmlformats.org/officeDocument/2006/relationships/image" Target="../media/image2000.png"/><Relationship Id="rId44" Type="http://schemas.openxmlformats.org/officeDocument/2006/relationships/customXml" Target="../ink/ink894.xml"/><Relationship Id="rId60" Type="http://schemas.openxmlformats.org/officeDocument/2006/relationships/customXml" Target="../ink/ink902.xml"/><Relationship Id="rId65" Type="http://schemas.openxmlformats.org/officeDocument/2006/relationships/image" Target="../media/image1730.png"/><Relationship Id="rId81" Type="http://schemas.openxmlformats.org/officeDocument/2006/relationships/image" Target="../media/image1811.png"/><Relationship Id="rId86" Type="http://schemas.openxmlformats.org/officeDocument/2006/relationships/customXml" Target="../ink/ink915.xml"/><Relationship Id="rId130" Type="http://schemas.openxmlformats.org/officeDocument/2006/relationships/customXml" Target="../ink/ink937.xml"/><Relationship Id="rId135" Type="http://schemas.openxmlformats.org/officeDocument/2006/relationships/image" Target="../media/image2080.png"/><Relationship Id="rId151" Type="http://schemas.openxmlformats.org/officeDocument/2006/relationships/image" Target="../media/image2160.png"/><Relationship Id="rId156" Type="http://schemas.openxmlformats.org/officeDocument/2006/relationships/customXml" Target="../ink/ink950.xml"/><Relationship Id="rId177" Type="http://schemas.openxmlformats.org/officeDocument/2006/relationships/image" Target="../media/image2290.png"/><Relationship Id="rId172" Type="http://schemas.openxmlformats.org/officeDocument/2006/relationships/customXml" Target="../ink/ink958.xml"/><Relationship Id="rId13" Type="http://schemas.openxmlformats.org/officeDocument/2006/relationships/image" Target="../media/image1470.png"/><Relationship Id="rId18" Type="http://schemas.openxmlformats.org/officeDocument/2006/relationships/customXml" Target="../ink/ink881.xml"/><Relationship Id="rId39" Type="http://schemas.openxmlformats.org/officeDocument/2006/relationships/image" Target="../media/image1600.png"/><Relationship Id="rId109" Type="http://schemas.openxmlformats.org/officeDocument/2006/relationships/image" Target="../media/image1950.png"/><Relationship Id="rId34" Type="http://schemas.openxmlformats.org/officeDocument/2006/relationships/customXml" Target="../ink/ink889.xml"/><Relationship Id="rId50" Type="http://schemas.openxmlformats.org/officeDocument/2006/relationships/customXml" Target="../ink/ink897.xml"/><Relationship Id="rId55" Type="http://schemas.openxmlformats.org/officeDocument/2006/relationships/image" Target="../media/image1680.png"/><Relationship Id="rId76" Type="http://schemas.openxmlformats.org/officeDocument/2006/relationships/customXml" Target="../ink/ink910.xml"/><Relationship Id="rId97" Type="http://schemas.openxmlformats.org/officeDocument/2006/relationships/image" Target="../media/image1890.png"/><Relationship Id="rId104" Type="http://schemas.openxmlformats.org/officeDocument/2006/relationships/customXml" Target="../ink/ink924.xml"/><Relationship Id="rId120" Type="http://schemas.openxmlformats.org/officeDocument/2006/relationships/customXml" Target="../ink/ink932.xml"/><Relationship Id="rId125" Type="http://schemas.openxmlformats.org/officeDocument/2006/relationships/image" Target="../media/image2030.png"/><Relationship Id="rId141" Type="http://schemas.openxmlformats.org/officeDocument/2006/relationships/image" Target="../media/image2111.png"/><Relationship Id="rId146" Type="http://schemas.openxmlformats.org/officeDocument/2006/relationships/customXml" Target="../ink/ink945.xml"/><Relationship Id="rId167" Type="http://schemas.openxmlformats.org/officeDocument/2006/relationships/image" Target="../media/image2240.png"/><Relationship Id="rId188" Type="http://schemas.openxmlformats.org/officeDocument/2006/relationships/customXml" Target="../ink/ink966.xml"/><Relationship Id="rId7" Type="http://schemas.openxmlformats.org/officeDocument/2006/relationships/image" Target="../media/image1440.png"/><Relationship Id="rId71" Type="http://schemas.openxmlformats.org/officeDocument/2006/relationships/image" Target="../media/image1760.png"/><Relationship Id="rId92" Type="http://schemas.openxmlformats.org/officeDocument/2006/relationships/customXml" Target="../ink/ink918.xml"/><Relationship Id="rId162" Type="http://schemas.openxmlformats.org/officeDocument/2006/relationships/customXml" Target="../ink/ink953.xml"/><Relationship Id="rId183" Type="http://schemas.openxmlformats.org/officeDocument/2006/relationships/image" Target="../media/image2320.png"/><Relationship Id="rId2" Type="http://schemas.openxmlformats.org/officeDocument/2006/relationships/customXml" Target="../ink/ink873.xml"/><Relationship Id="rId29" Type="http://schemas.openxmlformats.org/officeDocument/2006/relationships/image" Target="../media/image1550.png"/><Relationship Id="rId24" Type="http://schemas.openxmlformats.org/officeDocument/2006/relationships/customXml" Target="../ink/ink884.xml"/><Relationship Id="rId40" Type="http://schemas.openxmlformats.org/officeDocument/2006/relationships/customXml" Target="../ink/ink892.xml"/><Relationship Id="rId45" Type="http://schemas.openxmlformats.org/officeDocument/2006/relationships/image" Target="../media/image1630.png"/><Relationship Id="rId66" Type="http://schemas.openxmlformats.org/officeDocument/2006/relationships/customXml" Target="../ink/ink905.xml"/><Relationship Id="rId87" Type="http://schemas.openxmlformats.org/officeDocument/2006/relationships/image" Target="../media/image1840.png"/><Relationship Id="rId110" Type="http://schemas.openxmlformats.org/officeDocument/2006/relationships/customXml" Target="../ink/ink927.xml"/><Relationship Id="rId115" Type="http://schemas.openxmlformats.org/officeDocument/2006/relationships/image" Target="../media/image1980.png"/><Relationship Id="rId131" Type="http://schemas.openxmlformats.org/officeDocument/2006/relationships/image" Target="../media/image2060.png"/><Relationship Id="rId136" Type="http://schemas.openxmlformats.org/officeDocument/2006/relationships/customXml" Target="../ink/ink940.xml"/><Relationship Id="rId157" Type="http://schemas.openxmlformats.org/officeDocument/2006/relationships/image" Target="../media/image2190.png"/><Relationship Id="rId178" Type="http://schemas.openxmlformats.org/officeDocument/2006/relationships/customXml" Target="../ink/ink961.xml"/><Relationship Id="rId61" Type="http://schemas.openxmlformats.org/officeDocument/2006/relationships/image" Target="../media/image1711.png"/><Relationship Id="rId82" Type="http://schemas.openxmlformats.org/officeDocument/2006/relationships/customXml" Target="../ink/ink913.xml"/><Relationship Id="rId152" Type="http://schemas.openxmlformats.org/officeDocument/2006/relationships/customXml" Target="../ink/ink948.xml"/><Relationship Id="rId173" Type="http://schemas.openxmlformats.org/officeDocument/2006/relationships/image" Target="../media/image2270.png"/><Relationship Id="rId19" Type="http://schemas.openxmlformats.org/officeDocument/2006/relationships/image" Target="../media/image1500.png"/><Relationship Id="rId14" Type="http://schemas.openxmlformats.org/officeDocument/2006/relationships/customXml" Target="../ink/ink879.xml"/><Relationship Id="rId30" Type="http://schemas.openxmlformats.org/officeDocument/2006/relationships/customXml" Target="../ink/ink887.xml"/><Relationship Id="rId35" Type="http://schemas.openxmlformats.org/officeDocument/2006/relationships/image" Target="../media/image1580.png"/><Relationship Id="rId56" Type="http://schemas.openxmlformats.org/officeDocument/2006/relationships/customXml" Target="../ink/ink900.xml"/><Relationship Id="rId77" Type="http://schemas.openxmlformats.org/officeDocument/2006/relationships/image" Target="../media/image1790.png"/><Relationship Id="rId100" Type="http://schemas.openxmlformats.org/officeDocument/2006/relationships/customXml" Target="../ink/ink922.xml"/><Relationship Id="rId105" Type="http://schemas.openxmlformats.org/officeDocument/2006/relationships/image" Target="../media/image1930.png"/><Relationship Id="rId126" Type="http://schemas.openxmlformats.org/officeDocument/2006/relationships/customXml" Target="../ink/ink935.xml"/><Relationship Id="rId147" Type="http://schemas.openxmlformats.org/officeDocument/2006/relationships/image" Target="../media/image2140.png"/><Relationship Id="rId168" Type="http://schemas.openxmlformats.org/officeDocument/2006/relationships/customXml" Target="../ink/ink956.xml"/><Relationship Id="rId8" Type="http://schemas.openxmlformats.org/officeDocument/2006/relationships/customXml" Target="../ink/ink876.xml"/><Relationship Id="rId51" Type="http://schemas.openxmlformats.org/officeDocument/2006/relationships/image" Target="../media/image1660.png"/><Relationship Id="rId72" Type="http://schemas.openxmlformats.org/officeDocument/2006/relationships/customXml" Target="../ink/ink908.xml"/><Relationship Id="rId93" Type="http://schemas.openxmlformats.org/officeDocument/2006/relationships/image" Target="../media/image1870.png"/><Relationship Id="rId98" Type="http://schemas.openxmlformats.org/officeDocument/2006/relationships/customXml" Target="../ink/ink921.xml"/><Relationship Id="rId121" Type="http://schemas.openxmlformats.org/officeDocument/2006/relationships/image" Target="../media/image2011.png"/><Relationship Id="rId142" Type="http://schemas.openxmlformats.org/officeDocument/2006/relationships/customXml" Target="../ink/ink943.xml"/><Relationship Id="rId163" Type="http://schemas.openxmlformats.org/officeDocument/2006/relationships/image" Target="../media/image2220.png"/><Relationship Id="rId184" Type="http://schemas.openxmlformats.org/officeDocument/2006/relationships/customXml" Target="../ink/ink964.xml"/><Relationship Id="rId189" Type="http://schemas.openxmlformats.org/officeDocument/2006/relationships/image" Target="../media/image2350.png"/><Relationship Id="rId3" Type="http://schemas.openxmlformats.org/officeDocument/2006/relationships/image" Target="../media/image1420.png"/><Relationship Id="rId25" Type="http://schemas.openxmlformats.org/officeDocument/2006/relationships/image" Target="../media/image1530.png"/><Relationship Id="rId46" Type="http://schemas.openxmlformats.org/officeDocument/2006/relationships/customXml" Target="../ink/ink895.xml"/><Relationship Id="rId67" Type="http://schemas.openxmlformats.org/officeDocument/2006/relationships/image" Target="../media/image1740.png"/><Relationship Id="rId116" Type="http://schemas.openxmlformats.org/officeDocument/2006/relationships/customXml" Target="../ink/ink930.xml"/><Relationship Id="rId137" Type="http://schemas.openxmlformats.org/officeDocument/2006/relationships/image" Target="../media/image2090.png"/><Relationship Id="rId158" Type="http://schemas.openxmlformats.org/officeDocument/2006/relationships/customXml" Target="../ink/ink951.xml"/><Relationship Id="rId20" Type="http://schemas.openxmlformats.org/officeDocument/2006/relationships/customXml" Target="../ink/ink882.xml"/><Relationship Id="rId41" Type="http://schemas.openxmlformats.org/officeDocument/2006/relationships/image" Target="../media/image1611.png"/><Relationship Id="rId62" Type="http://schemas.openxmlformats.org/officeDocument/2006/relationships/customXml" Target="../ink/ink903.xml"/><Relationship Id="rId83" Type="http://schemas.openxmlformats.org/officeDocument/2006/relationships/image" Target="../media/image1820.png"/><Relationship Id="rId88" Type="http://schemas.openxmlformats.org/officeDocument/2006/relationships/customXml" Target="../ink/ink916.xml"/><Relationship Id="rId111" Type="http://schemas.openxmlformats.org/officeDocument/2006/relationships/image" Target="../media/image1960.png"/><Relationship Id="rId132" Type="http://schemas.openxmlformats.org/officeDocument/2006/relationships/customXml" Target="../ink/ink938.xml"/><Relationship Id="rId153" Type="http://schemas.openxmlformats.org/officeDocument/2006/relationships/image" Target="../media/image2170.png"/><Relationship Id="rId174" Type="http://schemas.openxmlformats.org/officeDocument/2006/relationships/customXml" Target="../ink/ink959.xml"/><Relationship Id="rId179" Type="http://schemas.openxmlformats.org/officeDocument/2006/relationships/image" Target="../media/image2300.png"/><Relationship Id="rId15" Type="http://schemas.openxmlformats.org/officeDocument/2006/relationships/image" Target="../media/image1480.png"/><Relationship Id="rId36" Type="http://schemas.openxmlformats.org/officeDocument/2006/relationships/customXml" Target="../ink/ink890.xml"/><Relationship Id="rId57" Type="http://schemas.openxmlformats.org/officeDocument/2006/relationships/image" Target="../media/image1690.png"/><Relationship Id="rId106" Type="http://schemas.openxmlformats.org/officeDocument/2006/relationships/customXml" Target="../ink/ink925.xml"/><Relationship Id="rId127" Type="http://schemas.openxmlformats.org/officeDocument/2006/relationships/image" Target="../media/image2040.png"/><Relationship Id="rId10" Type="http://schemas.openxmlformats.org/officeDocument/2006/relationships/customXml" Target="../ink/ink877.xml"/><Relationship Id="rId31" Type="http://schemas.openxmlformats.org/officeDocument/2006/relationships/image" Target="../media/image1560.png"/><Relationship Id="rId52" Type="http://schemas.openxmlformats.org/officeDocument/2006/relationships/customXml" Target="../ink/ink898.xml"/><Relationship Id="rId73" Type="http://schemas.openxmlformats.org/officeDocument/2006/relationships/image" Target="../media/image1770.png"/><Relationship Id="rId78" Type="http://schemas.openxmlformats.org/officeDocument/2006/relationships/customXml" Target="../ink/ink911.xml"/><Relationship Id="rId94" Type="http://schemas.openxmlformats.org/officeDocument/2006/relationships/customXml" Target="../ink/ink919.xml"/><Relationship Id="rId99" Type="http://schemas.openxmlformats.org/officeDocument/2006/relationships/image" Target="../media/image1900.png"/><Relationship Id="rId101" Type="http://schemas.openxmlformats.org/officeDocument/2006/relationships/image" Target="../media/image1911.png"/><Relationship Id="rId122" Type="http://schemas.openxmlformats.org/officeDocument/2006/relationships/customXml" Target="../ink/ink933.xml"/><Relationship Id="rId143" Type="http://schemas.openxmlformats.org/officeDocument/2006/relationships/image" Target="../media/image2120.png"/><Relationship Id="rId148" Type="http://schemas.openxmlformats.org/officeDocument/2006/relationships/customXml" Target="../ink/ink946.xml"/><Relationship Id="rId164" Type="http://schemas.openxmlformats.org/officeDocument/2006/relationships/customXml" Target="../ink/ink954.xml"/><Relationship Id="rId169" Type="http://schemas.openxmlformats.org/officeDocument/2006/relationships/image" Target="../media/image2250.png"/><Relationship Id="rId185" Type="http://schemas.openxmlformats.org/officeDocument/2006/relationships/image" Target="../media/image2330.png"/><Relationship Id="rId4" Type="http://schemas.openxmlformats.org/officeDocument/2006/relationships/customXml" Target="../ink/ink874.xml"/><Relationship Id="rId9" Type="http://schemas.openxmlformats.org/officeDocument/2006/relationships/image" Target="../media/image1450.png"/><Relationship Id="rId180" Type="http://schemas.openxmlformats.org/officeDocument/2006/relationships/customXml" Target="../ink/ink96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26" Type="http://schemas.openxmlformats.org/officeDocument/2006/relationships/image" Target="../media/image63.png"/><Relationship Id="rId134" Type="http://schemas.openxmlformats.org/officeDocument/2006/relationships/image" Target="../media/image67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16" Type="http://schemas.openxmlformats.org/officeDocument/2006/relationships/image" Target="../media/image58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137" Type="http://schemas.openxmlformats.org/officeDocument/2006/relationships/customXml" Target="../ink/ink68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6.xml"/><Relationship Id="rId21" Type="http://schemas.openxmlformats.org/officeDocument/2006/relationships/customXml" Target="../ink/ink78.xml"/><Relationship Id="rId42" Type="http://schemas.openxmlformats.org/officeDocument/2006/relationships/image" Target="../media/image90.png"/><Relationship Id="rId63" Type="http://schemas.openxmlformats.org/officeDocument/2006/relationships/customXml" Target="../ink/ink99.xml"/><Relationship Id="rId84" Type="http://schemas.openxmlformats.org/officeDocument/2006/relationships/image" Target="../media/image111.png"/><Relationship Id="rId138" Type="http://schemas.openxmlformats.org/officeDocument/2006/relationships/image" Target="../media/image138.png"/><Relationship Id="rId159" Type="http://schemas.openxmlformats.org/officeDocument/2006/relationships/customXml" Target="../ink/ink147.xml"/><Relationship Id="rId170" Type="http://schemas.openxmlformats.org/officeDocument/2006/relationships/image" Target="../media/image154.png"/><Relationship Id="rId191" Type="http://schemas.openxmlformats.org/officeDocument/2006/relationships/customXml" Target="../ink/ink163.xml"/><Relationship Id="rId205" Type="http://schemas.openxmlformats.org/officeDocument/2006/relationships/customXml" Target="../ink/ink170.xml"/><Relationship Id="rId226" Type="http://schemas.openxmlformats.org/officeDocument/2006/relationships/image" Target="../media/image182.png"/><Relationship Id="rId107" Type="http://schemas.openxmlformats.org/officeDocument/2006/relationships/customXml" Target="../ink/ink121.xml"/><Relationship Id="rId11" Type="http://schemas.openxmlformats.org/officeDocument/2006/relationships/customXml" Target="../ink/ink73.xml"/><Relationship Id="rId32" Type="http://schemas.openxmlformats.org/officeDocument/2006/relationships/image" Target="../media/image85.png"/><Relationship Id="rId53" Type="http://schemas.openxmlformats.org/officeDocument/2006/relationships/customXml" Target="../ink/ink94.xml"/><Relationship Id="rId74" Type="http://schemas.openxmlformats.org/officeDocument/2006/relationships/image" Target="../media/image106.png"/><Relationship Id="rId128" Type="http://schemas.openxmlformats.org/officeDocument/2006/relationships/image" Target="../media/image133.png"/><Relationship Id="rId149" Type="http://schemas.openxmlformats.org/officeDocument/2006/relationships/customXml" Target="../ink/ink142.xml"/><Relationship Id="rId5" Type="http://schemas.openxmlformats.org/officeDocument/2006/relationships/customXml" Target="../ink/ink70.xml"/><Relationship Id="rId95" Type="http://schemas.openxmlformats.org/officeDocument/2006/relationships/customXml" Target="../ink/ink115.xml"/><Relationship Id="rId160" Type="http://schemas.openxmlformats.org/officeDocument/2006/relationships/image" Target="../media/image149.png"/><Relationship Id="rId181" Type="http://schemas.openxmlformats.org/officeDocument/2006/relationships/customXml" Target="../ink/ink158.xml"/><Relationship Id="rId216" Type="http://schemas.openxmlformats.org/officeDocument/2006/relationships/image" Target="../media/image177.png"/><Relationship Id="rId22" Type="http://schemas.openxmlformats.org/officeDocument/2006/relationships/image" Target="../media/image80.png"/><Relationship Id="rId27" Type="http://schemas.openxmlformats.org/officeDocument/2006/relationships/customXml" Target="../ink/ink81.xml"/><Relationship Id="rId43" Type="http://schemas.openxmlformats.org/officeDocument/2006/relationships/customXml" Target="../ink/ink89.xml"/><Relationship Id="rId48" Type="http://schemas.openxmlformats.org/officeDocument/2006/relationships/image" Target="../media/image93.png"/><Relationship Id="rId64" Type="http://schemas.openxmlformats.org/officeDocument/2006/relationships/image" Target="../media/image101.png"/><Relationship Id="rId69" Type="http://schemas.openxmlformats.org/officeDocument/2006/relationships/customXml" Target="../ink/ink102.xml"/><Relationship Id="rId113" Type="http://schemas.openxmlformats.org/officeDocument/2006/relationships/customXml" Target="../ink/ink124.xml"/><Relationship Id="rId118" Type="http://schemas.openxmlformats.org/officeDocument/2006/relationships/image" Target="../media/image128.png"/><Relationship Id="rId134" Type="http://schemas.openxmlformats.org/officeDocument/2006/relationships/image" Target="../media/image136.png"/><Relationship Id="rId139" Type="http://schemas.openxmlformats.org/officeDocument/2006/relationships/customXml" Target="../ink/ink137.xml"/><Relationship Id="rId80" Type="http://schemas.openxmlformats.org/officeDocument/2006/relationships/image" Target="../media/image109.png"/><Relationship Id="rId85" Type="http://schemas.openxmlformats.org/officeDocument/2006/relationships/customXml" Target="../ink/ink110.xml"/><Relationship Id="rId150" Type="http://schemas.openxmlformats.org/officeDocument/2006/relationships/image" Target="../media/image144.png"/><Relationship Id="rId155" Type="http://schemas.openxmlformats.org/officeDocument/2006/relationships/customXml" Target="../ink/ink145.xml"/><Relationship Id="rId171" Type="http://schemas.openxmlformats.org/officeDocument/2006/relationships/customXml" Target="../ink/ink153.xml"/><Relationship Id="rId176" Type="http://schemas.openxmlformats.org/officeDocument/2006/relationships/image" Target="../media/image157.png"/><Relationship Id="rId192" Type="http://schemas.openxmlformats.org/officeDocument/2006/relationships/image" Target="../media/image165.png"/><Relationship Id="rId197" Type="http://schemas.openxmlformats.org/officeDocument/2006/relationships/customXml" Target="../ink/ink166.xml"/><Relationship Id="rId206" Type="http://schemas.openxmlformats.org/officeDocument/2006/relationships/image" Target="../media/image172.png"/><Relationship Id="rId227" Type="http://schemas.openxmlformats.org/officeDocument/2006/relationships/customXml" Target="../ink/ink181.xml"/><Relationship Id="rId201" Type="http://schemas.openxmlformats.org/officeDocument/2006/relationships/customXml" Target="../ink/ink168.xml"/><Relationship Id="rId222" Type="http://schemas.openxmlformats.org/officeDocument/2006/relationships/image" Target="../media/image180.png"/><Relationship Id="rId12" Type="http://schemas.openxmlformats.org/officeDocument/2006/relationships/image" Target="../media/image75.png"/><Relationship Id="rId17" Type="http://schemas.openxmlformats.org/officeDocument/2006/relationships/customXml" Target="../ink/ink76.xml"/><Relationship Id="rId33" Type="http://schemas.openxmlformats.org/officeDocument/2006/relationships/customXml" Target="../ink/ink84.xml"/><Relationship Id="rId38" Type="http://schemas.openxmlformats.org/officeDocument/2006/relationships/image" Target="../media/image88.png"/><Relationship Id="rId59" Type="http://schemas.openxmlformats.org/officeDocument/2006/relationships/customXml" Target="../ink/ink97.xml"/><Relationship Id="rId103" Type="http://schemas.openxmlformats.org/officeDocument/2006/relationships/customXml" Target="../ink/ink119.xml"/><Relationship Id="rId108" Type="http://schemas.openxmlformats.org/officeDocument/2006/relationships/image" Target="../media/image123.png"/><Relationship Id="rId124" Type="http://schemas.openxmlformats.org/officeDocument/2006/relationships/image" Target="../media/image131.png"/><Relationship Id="rId129" Type="http://schemas.openxmlformats.org/officeDocument/2006/relationships/customXml" Target="../ink/ink132.xml"/><Relationship Id="rId54" Type="http://schemas.openxmlformats.org/officeDocument/2006/relationships/image" Target="../media/image96.png"/><Relationship Id="rId70" Type="http://schemas.openxmlformats.org/officeDocument/2006/relationships/image" Target="../media/image104.png"/><Relationship Id="rId75" Type="http://schemas.openxmlformats.org/officeDocument/2006/relationships/customXml" Target="../ink/ink105.xml"/><Relationship Id="rId91" Type="http://schemas.openxmlformats.org/officeDocument/2006/relationships/customXml" Target="../ink/ink113.xml"/><Relationship Id="rId96" Type="http://schemas.openxmlformats.org/officeDocument/2006/relationships/image" Target="../media/image117.png"/><Relationship Id="rId140" Type="http://schemas.openxmlformats.org/officeDocument/2006/relationships/image" Target="../media/image139.png"/><Relationship Id="rId145" Type="http://schemas.openxmlformats.org/officeDocument/2006/relationships/customXml" Target="../ink/ink140.xml"/><Relationship Id="rId161" Type="http://schemas.openxmlformats.org/officeDocument/2006/relationships/customXml" Target="../ink/ink148.xml"/><Relationship Id="rId166" Type="http://schemas.openxmlformats.org/officeDocument/2006/relationships/image" Target="../media/image152.png"/><Relationship Id="rId182" Type="http://schemas.openxmlformats.org/officeDocument/2006/relationships/image" Target="../media/image160.png"/><Relationship Id="rId187" Type="http://schemas.openxmlformats.org/officeDocument/2006/relationships/customXml" Target="../ink/ink161.xml"/><Relationship Id="rId217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212" Type="http://schemas.openxmlformats.org/officeDocument/2006/relationships/image" Target="../media/image175.png"/><Relationship Id="rId23" Type="http://schemas.openxmlformats.org/officeDocument/2006/relationships/customXml" Target="../ink/ink79.xml"/><Relationship Id="rId28" Type="http://schemas.openxmlformats.org/officeDocument/2006/relationships/image" Target="../media/image83.png"/><Relationship Id="rId49" Type="http://schemas.openxmlformats.org/officeDocument/2006/relationships/customXml" Target="../ink/ink92.xml"/><Relationship Id="rId114" Type="http://schemas.openxmlformats.org/officeDocument/2006/relationships/image" Target="../media/image126.png"/><Relationship Id="rId119" Type="http://schemas.openxmlformats.org/officeDocument/2006/relationships/customXml" Target="../ink/ink127.xml"/><Relationship Id="rId44" Type="http://schemas.openxmlformats.org/officeDocument/2006/relationships/image" Target="../media/image91.png"/><Relationship Id="rId60" Type="http://schemas.openxmlformats.org/officeDocument/2006/relationships/image" Target="../media/image99.png"/><Relationship Id="rId65" Type="http://schemas.openxmlformats.org/officeDocument/2006/relationships/customXml" Target="../ink/ink100.xml"/><Relationship Id="rId81" Type="http://schemas.openxmlformats.org/officeDocument/2006/relationships/customXml" Target="../ink/ink108.xml"/><Relationship Id="rId86" Type="http://schemas.openxmlformats.org/officeDocument/2006/relationships/image" Target="../media/image112.png"/><Relationship Id="rId130" Type="http://schemas.openxmlformats.org/officeDocument/2006/relationships/image" Target="../media/image134.png"/><Relationship Id="rId135" Type="http://schemas.openxmlformats.org/officeDocument/2006/relationships/customXml" Target="../ink/ink135.xml"/><Relationship Id="rId151" Type="http://schemas.openxmlformats.org/officeDocument/2006/relationships/customXml" Target="../ink/ink143.xml"/><Relationship Id="rId156" Type="http://schemas.openxmlformats.org/officeDocument/2006/relationships/image" Target="../media/image147.png"/><Relationship Id="rId177" Type="http://schemas.openxmlformats.org/officeDocument/2006/relationships/customXml" Target="../ink/ink156.xml"/><Relationship Id="rId198" Type="http://schemas.openxmlformats.org/officeDocument/2006/relationships/image" Target="../media/image168.png"/><Relationship Id="rId172" Type="http://schemas.openxmlformats.org/officeDocument/2006/relationships/image" Target="../media/image155.png"/><Relationship Id="rId193" Type="http://schemas.openxmlformats.org/officeDocument/2006/relationships/customXml" Target="../ink/ink164.xml"/><Relationship Id="rId202" Type="http://schemas.openxmlformats.org/officeDocument/2006/relationships/image" Target="../media/image170.png"/><Relationship Id="rId207" Type="http://schemas.openxmlformats.org/officeDocument/2006/relationships/customXml" Target="../ink/ink171.xml"/><Relationship Id="rId223" Type="http://schemas.openxmlformats.org/officeDocument/2006/relationships/customXml" Target="../ink/ink179.xml"/><Relationship Id="rId228" Type="http://schemas.openxmlformats.org/officeDocument/2006/relationships/image" Target="../media/image183.png"/><Relationship Id="rId13" Type="http://schemas.openxmlformats.org/officeDocument/2006/relationships/customXml" Target="../ink/ink74.xml"/><Relationship Id="rId18" Type="http://schemas.openxmlformats.org/officeDocument/2006/relationships/image" Target="../media/image78.png"/><Relationship Id="rId39" Type="http://schemas.openxmlformats.org/officeDocument/2006/relationships/customXml" Target="../ink/ink87.xml"/><Relationship Id="rId109" Type="http://schemas.openxmlformats.org/officeDocument/2006/relationships/customXml" Target="../ink/ink122.xml"/><Relationship Id="rId34" Type="http://schemas.openxmlformats.org/officeDocument/2006/relationships/image" Target="../media/image86.png"/><Relationship Id="rId50" Type="http://schemas.openxmlformats.org/officeDocument/2006/relationships/image" Target="../media/image94.png"/><Relationship Id="rId55" Type="http://schemas.openxmlformats.org/officeDocument/2006/relationships/customXml" Target="../ink/ink95.xml"/><Relationship Id="rId76" Type="http://schemas.openxmlformats.org/officeDocument/2006/relationships/image" Target="../media/image107.png"/><Relationship Id="rId97" Type="http://schemas.openxmlformats.org/officeDocument/2006/relationships/customXml" Target="../ink/ink116.xml"/><Relationship Id="rId104" Type="http://schemas.openxmlformats.org/officeDocument/2006/relationships/image" Target="../media/image121.png"/><Relationship Id="rId120" Type="http://schemas.openxmlformats.org/officeDocument/2006/relationships/image" Target="../media/image129.png"/><Relationship Id="rId125" Type="http://schemas.openxmlformats.org/officeDocument/2006/relationships/customXml" Target="../ink/ink130.xml"/><Relationship Id="rId141" Type="http://schemas.openxmlformats.org/officeDocument/2006/relationships/customXml" Target="../ink/ink138.xml"/><Relationship Id="rId146" Type="http://schemas.openxmlformats.org/officeDocument/2006/relationships/image" Target="../media/image142.png"/><Relationship Id="rId167" Type="http://schemas.openxmlformats.org/officeDocument/2006/relationships/customXml" Target="../ink/ink151.xml"/><Relationship Id="rId188" Type="http://schemas.openxmlformats.org/officeDocument/2006/relationships/image" Target="../media/image163.png"/><Relationship Id="rId7" Type="http://schemas.openxmlformats.org/officeDocument/2006/relationships/customXml" Target="../ink/ink71.xml"/><Relationship Id="rId71" Type="http://schemas.openxmlformats.org/officeDocument/2006/relationships/customXml" Target="../ink/ink103.xml"/><Relationship Id="rId92" Type="http://schemas.openxmlformats.org/officeDocument/2006/relationships/image" Target="../media/image115.png"/><Relationship Id="rId162" Type="http://schemas.openxmlformats.org/officeDocument/2006/relationships/image" Target="../media/image150.png"/><Relationship Id="rId183" Type="http://schemas.openxmlformats.org/officeDocument/2006/relationships/customXml" Target="../ink/ink159.xml"/><Relationship Id="rId213" Type="http://schemas.openxmlformats.org/officeDocument/2006/relationships/customXml" Target="../ink/ink174.xml"/><Relationship Id="rId218" Type="http://schemas.openxmlformats.org/officeDocument/2006/relationships/image" Target="../media/image178.png"/><Relationship Id="rId2" Type="http://schemas.openxmlformats.org/officeDocument/2006/relationships/image" Target="../media/image70.png"/><Relationship Id="rId29" Type="http://schemas.openxmlformats.org/officeDocument/2006/relationships/customXml" Target="../ink/ink82.xml"/><Relationship Id="rId24" Type="http://schemas.openxmlformats.org/officeDocument/2006/relationships/image" Target="../media/image81.png"/><Relationship Id="rId40" Type="http://schemas.openxmlformats.org/officeDocument/2006/relationships/image" Target="../media/image89.png"/><Relationship Id="rId45" Type="http://schemas.openxmlformats.org/officeDocument/2006/relationships/customXml" Target="../ink/ink90.xml"/><Relationship Id="rId66" Type="http://schemas.openxmlformats.org/officeDocument/2006/relationships/image" Target="../media/image102.png"/><Relationship Id="rId87" Type="http://schemas.openxmlformats.org/officeDocument/2006/relationships/customXml" Target="../ink/ink111.xml"/><Relationship Id="rId110" Type="http://schemas.openxmlformats.org/officeDocument/2006/relationships/image" Target="../media/image124.png"/><Relationship Id="rId115" Type="http://schemas.openxmlformats.org/officeDocument/2006/relationships/customXml" Target="../ink/ink125.xml"/><Relationship Id="rId131" Type="http://schemas.openxmlformats.org/officeDocument/2006/relationships/customXml" Target="../ink/ink133.xml"/><Relationship Id="rId136" Type="http://schemas.openxmlformats.org/officeDocument/2006/relationships/image" Target="../media/image137.png"/><Relationship Id="rId157" Type="http://schemas.openxmlformats.org/officeDocument/2006/relationships/customXml" Target="../ink/ink146.xml"/><Relationship Id="rId178" Type="http://schemas.openxmlformats.org/officeDocument/2006/relationships/image" Target="../media/image158.png"/><Relationship Id="rId61" Type="http://schemas.openxmlformats.org/officeDocument/2006/relationships/customXml" Target="../ink/ink98.xml"/><Relationship Id="rId82" Type="http://schemas.openxmlformats.org/officeDocument/2006/relationships/image" Target="../media/image110.png"/><Relationship Id="rId152" Type="http://schemas.openxmlformats.org/officeDocument/2006/relationships/image" Target="../media/image145.png"/><Relationship Id="rId173" Type="http://schemas.openxmlformats.org/officeDocument/2006/relationships/customXml" Target="../ink/ink154.xml"/><Relationship Id="rId194" Type="http://schemas.openxmlformats.org/officeDocument/2006/relationships/image" Target="../media/image166.png"/><Relationship Id="rId199" Type="http://schemas.openxmlformats.org/officeDocument/2006/relationships/customXml" Target="../ink/ink167.xml"/><Relationship Id="rId203" Type="http://schemas.openxmlformats.org/officeDocument/2006/relationships/customXml" Target="../ink/ink169.xml"/><Relationship Id="rId208" Type="http://schemas.openxmlformats.org/officeDocument/2006/relationships/image" Target="../media/image173.png"/><Relationship Id="rId229" Type="http://schemas.openxmlformats.org/officeDocument/2006/relationships/customXml" Target="../ink/ink182.xml"/><Relationship Id="rId19" Type="http://schemas.openxmlformats.org/officeDocument/2006/relationships/customXml" Target="../ink/ink77.xml"/><Relationship Id="rId224" Type="http://schemas.openxmlformats.org/officeDocument/2006/relationships/image" Target="../media/image181.png"/><Relationship Id="rId14" Type="http://schemas.openxmlformats.org/officeDocument/2006/relationships/image" Target="../media/image76.png"/><Relationship Id="rId30" Type="http://schemas.openxmlformats.org/officeDocument/2006/relationships/image" Target="../media/image84.png"/><Relationship Id="rId35" Type="http://schemas.openxmlformats.org/officeDocument/2006/relationships/customXml" Target="../ink/ink85.xml"/><Relationship Id="rId56" Type="http://schemas.openxmlformats.org/officeDocument/2006/relationships/image" Target="../media/image97.png"/><Relationship Id="rId77" Type="http://schemas.openxmlformats.org/officeDocument/2006/relationships/customXml" Target="../ink/ink106.xml"/><Relationship Id="rId100" Type="http://schemas.openxmlformats.org/officeDocument/2006/relationships/image" Target="../media/image119.png"/><Relationship Id="rId105" Type="http://schemas.openxmlformats.org/officeDocument/2006/relationships/customXml" Target="../ink/ink120.xml"/><Relationship Id="rId126" Type="http://schemas.openxmlformats.org/officeDocument/2006/relationships/image" Target="../media/image132.png"/><Relationship Id="rId147" Type="http://schemas.openxmlformats.org/officeDocument/2006/relationships/customXml" Target="../ink/ink141.xml"/><Relationship Id="rId168" Type="http://schemas.openxmlformats.org/officeDocument/2006/relationships/image" Target="../media/image153.png"/><Relationship Id="rId8" Type="http://schemas.openxmlformats.org/officeDocument/2006/relationships/image" Target="../media/image73.png"/><Relationship Id="rId51" Type="http://schemas.openxmlformats.org/officeDocument/2006/relationships/customXml" Target="../ink/ink93.xml"/><Relationship Id="rId72" Type="http://schemas.openxmlformats.org/officeDocument/2006/relationships/image" Target="../media/image105.png"/><Relationship Id="rId93" Type="http://schemas.openxmlformats.org/officeDocument/2006/relationships/customXml" Target="../ink/ink114.xml"/><Relationship Id="rId98" Type="http://schemas.openxmlformats.org/officeDocument/2006/relationships/image" Target="../media/image118.png"/><Relationship Id="rId121" Type="http://schemas.openxmlformats.org/officeDocument/2006/relationships/customXml" Target="../ink/ink128.xml"/><Relationship Id="rId142" Type="http://schemas.openxmlformats.org/officeDocument/2006/relationships/image" Target="../media/image140.png"/><Relationship Id="rId163" Type="http://schemas.openxmlformats.org/officeDocument/2006/relationships/customXml" Target="../ink/ink149.xml"/><Relationship Id="rId184" Type="http://schemas.openxmlformats.org/officeDocument/2006/relationships/image" Target="../media/image161.png"/><Relationship Id="rId189" Type="http://schemas.openxmlformats.org/officeDocument/2006/relationships/customXml" Target="../ink/ink162.xml"/><Relationship Id="rId219" Type="http://schemas.openxmlformats.org/officeDocument/2006/relationships/customXml" Target="../ink/ink177.xml"/><Relationship Id="rId3" Type="http://schemas.openxmlformats.org/officeDocument/2006/relationships/customXml" Target="../ink/ink69.xml"/><Relationship Id="rId214" Type="http://schemas.openxmlformats.org/officeDocument/2006/relationships/image" Target="../media/image176.png"/><Relationship Id="rId230" Type="http://schemas.openxmlformats.org/officeDocument/2006/relationships/image" Target="../media/image184.png"/><Relationship Id="rId25" Type="http://schemas.openxmlformats.org/officeDocument/2006/relationships/customXml" Target="../ink/ink80.xml"/><Relationship Id="rId46" Type="http://schemas.openxmlformats.org/officeDocument/2006/relationships/image" Target="../media/image92.png"/><Relationship Id="rId67" Type="http://schemas.openxmlformats.org/officeDocument/2006/relationships/customXml" Target="../ink/ink101.xml"/><Relationship Id="rId116" Type="http://schemas.openxmlformats.org/officeDocument/2006/relationships/image" Target="../media/image127.png"/><Relationship Id="rId137" Type="http://schemas.openxmlformats.org/officeDocument/2006/relationships/customXml" Target="../ink/ink136.xml"/><Relationship Id="rId158" Type="http://schemas.openxmlformats.org/officeDocument/2006/relationships/image" Target="../media/image148.png"/><Relationship Id="rId20" Type="http://schemas.openxmlformats.org/officeDocument/2006/relationships/image" Target="../media/image79.png"/><Relationship Id="rId41" Type="http://schemas.openxmlformats.org/officeDocument/2006/relationships/customXml" Target="../ink/ink88.xml"/><Relationship Id="rId62" Type="http://schemas.openxmlformats.org/officeDocument/2006/relationships/image" Target="../media/image100.png"/><Relationship Id="rId83" Type="http://schemas.openxmlformats.org/officeDocument/2006/relationships/customXml" Target="../ink/ink109.xml"/><Relationship Id="rId88" Type="http://schemas.openxmlformats.org/officeDocument/2006/relationships/image" Target="../media/image113.png"/><Relationship Id="rId111" Type="http://schemas.openxmlformats.org/officeDocument/2006/relationships/customXml" Target="../ink/ink123.xml"/><Relationship Id="rId132" Type="http://schemas.openxmlformats.org/officeDocument/2006/relationships/image" Target="../media/image135.png"/><Relationship Id="rId153" Type="http://schemas.openxmlformats.org/officeDocument/2006/relationships/customXml" Target="../ink/ink144.xml"/><Relationship Id="rId174" Type="http://schemas.openxmlformats.org/officeDocument/2006/relationships/image" Target="../media/image156.png"/><Relationship Id="rId179" Type="http://schemas.openxmlformats.org/officeDocument/2006/relationships/customXml" Target="../ink/ink157.xml"/><Relationship Id="rId195" Type="http://schemas.openxmlformats.org/officeDocument/2006/relationships/customXml" Target="../ink/ink165.xml"/><Relationship Id="rId209" Type="http://schemas.openxmlformats.org/officeDocument/2006/relationships/customXml" Target="../ink/ink172.xml"/><Relationship Id="rId190" Type="http://schemas.openxmlformats.org/officeDocument/2006/relationships/image" Target="../media/image164.png"/><Relationship Id="rId204" Type="http://schemas.openxmlformats.org/officeDocument/2006/relationships/image" Target="../media/image171.png"/><Relationship Id="rId220" Type="http://schemas.openxmlformats.org/officeDocument/2006/relationships/image" Target="../media/image179.png"/><Relationship Id="rId225" Type="http://schemas.openxmlformats.org/officeDocument/2006/relationships/customXml" Target="../ink/ink180.xml"/><Relationship Id="rId15" Type="http://schemas.openxmlformats.org/officeDocument/2006/relationships/customXml" Target="../ink/ink75.xml"/><Relationship Id="rId36" Type="http://schemas.openxmlformats.org/officeDocument/2006/relationships/image" Target="../media/image87.png"/><Relationship Id="rId57" Type="http://schemas.openxmlformats.org/officeDocument/2006/relationships/customXml" Target="../ink/ink96.xml"/><Relationship Id="rId106" Type="http://schemas.openxmlformats.org/officeDocument/2006/relationships/image" Target="../media/image122.png"/><Relationship Id="rId127" Type="http://schemas.openxmlformats.org/officeDocument/2006/relationships/customXml" Target="../ink/ink131.xml"/><Relationship Id="rId10" Type="http://schemas.openxmlformats.org/officeDocument/2006/relationships/image" Target="../media/image74.png"/><Relationship Id="rId31" Type="http://schemas.openxmlformats.org/officeDocument/2006/relationships/customXml" Target="../ink/ink83.xml"/><Relationship Id="rId52" Type="http://schemas.openxmlformats.org/officeDocument/2006/relationships/image" Target="../media/image95.png"/><Relationship Id="rId73" Type="http://schemas.openxmlformats.org/officeDocument/2006/relationships/customXml" Target="../ink/ink104.xml"/><Relationship Id="rId78" Type="http://schemas.openxmlformats.org/officeDocument/2006/relationships/image" Target="../media/image108.png"/><Relationship Id="rId94" Type="http://schemas.openxmlformats.org/officeDocument/2006/relationships/image" Target="../media/image116.png"/><Relationship Id="rId99" Type="http://schemas.openxmlformats.org/officeDocument/2006/relationships/customXml" Target="../ink/ink117.xml"/><Relationship Id="rId101" Type="http://schemas.openxmlformats.org/officeDocument/2006/relationships/customXml" Target="../ink/ink118.xml"/><Relationship Id="rId122" Type="http://schemas.openxmlformats.org/officeDocument/2006/relationships/image" Target="../media/image130.png"/><Relationship Id="rId143" Type="http://schemas.openxmlformats.org/officeDocument/2006/relationships/customXml" Target="../ink/ink139.xml"/><Relationship Id="rId148" Type="http://schemas.openxmlformats.org/officeDocument/2006/relationships/image" Target="../media/image143.png"/><Relationship Id="rId164" Type="http://schemas.openxmlformats.org/officeDocument/2006/relationships/image" Target="../media/image151.png"/><Relationship Id="rId169" Type="http://schemas.openxmlformats.org/officeDocument/2006/relationships/customXml" Target="../ink/ink152.xml"/><Relationship Id="rId185" Type="http://schemas.openxmlformats.org/officeDocument/2006/relationships/customXml" Target="../ink/ink160.xml"/><Relationship Id="rId4" Type="http://schemas.openxmlformats.org/officeDocument/2006/relationships/image" Target="../media/image71.png"/><Relationship Id="rId9" Type="http://schemas.openxmlformats.org/officeDocument/2006/relationships/customXml" Target="../ink/ink72.xml"/><Relationship Id="rId180" Type="http://schemas.openxmlformats.org/officeDocument/2006/relationships/image" Target="../media/image159.png"/><Relationship Id="rId210" Type="http://schemas.openxmlformats.org/officeDocument/2006/relationships/image" Target="../media/image174.png"/><Relationship Id="rId215" Type="http://schemas.openxmlformats.org/officeDocument/2006/relationships/customXml" Target="../ink/ink175.xml"/><Relationship Id="rId26" Type="http://schemas.openxmlformats.org/officeDocument/2006/relationships/image" Target="../media/image82.png"/><Relationship Id="rId47" Type="http://schemas.openxmlformats.org/officeDocument/2006/relationships/customXml" Target="../ink/ink91.xml"/><Relationship Id="rId68" Type="http://schemas.openxmlformats.org/officeDocument/2006/relationships/image" Target="../media/image103.png"/><Relationship Id="rId89" Type="http://schemas.openxmlformats.org/officeDocument/2006/relationships/customXml" Target="../ink/ink112.xml"/><Relationship Id="rId112" Type="http://schemas.openxmlformats.org/officeDocument/2006/relationships/image" Target="../media/image125.png"/><Relationship Id="rId133" Type="http://schemas.openxmlformats.org/officeDocument/2006/relationships/customXml" Target="../ink/ink134.xml"/><Relationship Id="rId154" Type="http://schemas.openxmlformats.org/officeDocument/2006/relationships/image" Target="../media/image146.png"/><Relationship Id="rId175" Type="http://schemas.openxmlformats.org/officeDocument/2006/relationships/customXml" Target="../ink/ink155.xml"/><Relationship Id="rId196" Type="http://schemas.openxmlformats.org/officeDocument/2006/relationships/image" Target="../media/image167.png"/><Relationship Id="rId200" Type="http://schemas.openxmlformats.org/officeDocument/2006/relationships/image" Target="../media/image169.png"/><Relationship Id="rId16" Type="http://schemas.openxmlformats.org/officeDocument/2006/relationships/image" Target="../media/image77.png"/><Relationship Id="rId221" Type="http://schemas.openxmlformats.org/officeDocument/2006/relationships/customXml" Target="../ink/ink178.xml"/><Relationship Id="rId37" Type="http://schemas.openxmlformats.org/officeDocument/2006/relationships/customXml" Target="../ink/ink86.xml"/><Relationship Id="rId58" Type="http://schemas.openxmlformats.org/officeDocument/2006/relationships/image" Target="../media/image98.png"/><Relationship Id="rId79" Type="http://schemas.openxmlformats.org/officeDocument/2006/relationships/customXml" Target="../ink/ink107.xml"/><Relationship Id="rId102" Type="http://schemas.openxmlformats.org/officeDocument/2006/relationships/image" Target="../media/image120.png"/><Relationship Id="rId123" Type="http://schemas.openxmlformats.org/officeDocument/2006/relationships/customXml" Target="../ink/ink129.xml"/><Relationship Id="rId144" Type="http://schemas.openxmlformats.org/officeDocument/2006/relationships/image" Target="../media/image141.png"/><Relationship Id="rId90" Type="http://schemas.openxmlformats.org/officeDocument/2006/relationships/image" Target="../media/image114.png"/><Relationship Id="rId165" Type="http://schemas.openxmlformats.org/officeDocument/2006/relationships/customXml" Target="../ink/ink150.xml"/><Relationship Id="rId186" Type="http://schemas.openxmlformats.org/officeDocument/2006/relationships/image" Target="../media/image162.png"/><Relationship Id="rId211" Type="http://schemas.openxmlformats.org/officeDocument/2006/relationships/customXml" Target="../ink/ink17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2.png"/><Relationship Id="rId21" Type="http://schemas.openxmlformats.org/officeDocument/2006/relationships/image" Target="../media/image194.png"/><Relationship Id="rId42" Type="http://schemas.openxmlformats.org/officeDocument/2006/relationships/customXml" Target="../ink/ink203.xml"/><Relationship Id="rId63" Type="http://schemas.openxmlformats.org/officeDocument/2006/relationships/image" Target="../media/image215.png"/><Relationship Id="rId84" Type="http://schemas.openxmlformats.org/officeDocument/2006/relationships/customXml" Target="../ink/ink224.xml"/><Relationship Id="rId138" Type="http://schemas.openxmlformats.org/officeDocument/2006/relationships/customXml" Target="../ink/ink251.xml"/><Relationship Id="rId159" Type="http://schemas.openxmlformats.org/officeDocument/2006/relationships/image" Target="../media/image263.png"/><Relationship Id="rId170" Type="http://schemas.openxmlformats.org/officeDocument/2006/relationships/customXml" Target="../ink/ink267.xml"/><Relationship Id="rId191" Type="http://schemas.openxmlformats.org/officeDocument/2006/relationships/image" Target="../media/image279.png"/><Relationship Id="rId205" Type="http://schemas.openxmlformats.org/officeDocument/2006/relationships/image" Target="../media/image286.png"/><Relationship Id="rId16" Type="http://schemas.openxmlformats.org/officeDocument/2006/relationships/customXml" Target="../ink/ink190.xml"/><Relationship Id="rId107" Type="http://schemas.openxmlformats.org/officeDocument/2006/relationships/image" Target="../media/image237.png"/><Relationship Id="rId11" Type="http://schemas.openxmlformats.org/officeDocument/2006/relationships/image" Target="../media/image189.png"/><Relationship Id="rId32" Type="http://schemas.openxmlformats.org/officeDocument/2006/relationships/customXml" Target="../ink/ink198.xml"/><Relationship Id="rId37" Type="http://schemas.openxmlformats.org/officeDocument/2006/relationships/image" Target="../media/image202.png"/><Relationship Id="rId53" Type="http://schemas.openxmlformats.org/officeDocument/2006/relationships/image" Target="../media/image210.png"/><Relationship Id="rId58" Type="http://schemas.openxmlformats.org/officeDocument/2006/relationships/customXml" Target="../ink/ink211.xml"/><Relationship Id="rId74" Type="http://schemas.openxmlformats.org/officeDocument/2006/relationships/customXml" Target="../ink/ink219.xml"/><Relationship Id="rId79" Type="http://schemas.openxmlformats.org/officeDocument/2006/relationships/image" Target="../media/image223.png"/><Relationship Id="rId102" Type="http://schemas.openxmlformats.org/officeDocument/2006/relationships/customXml" Target="../ink/ink233.xml"/><Relationship Id="rId123" Type="http://schemas.openxmlformats.org/officeDocument/2006/relationships/image" Target="../media/image245.png"/><Relationship Id="rId128" Type="http://schemas.openxmlformats.org/officeDocument/2006/relationships/customXml" Target="../ink/ink246.xml"/><Relationship Id="rId144" Type="http://schemas.openxmlformats.org/officeDocument/2006/relationships/customXml" Target="../ink/ink254.xml"/><Relationship Id="rId149" Type="http://schemas.openxmlformats.org/officeDocument/2006/relationships/image" Target="../media/image258.png"/><Relationship Id="rId5" Type="http://schemas.openxmlformats.org/officeDocument/2006/relationships/image" Target="../media/image186.png"/><Relationship Id="rId90" Type="http://schemas.openxmlformats.org/officeDocument/2006/relationships/customXml" Target="../ink/ink227.xml"/><Relationship Id="rId95" Type="http://schemas.openxmlformats.org/officeDocument/2006/relationships/image" Target="../media/image231.png"/><Relationship Id="rId160" Type="http://schemas.openxmlformats.org/officeDocument/2006/relationships/customXml" Target="../ink/ink262.xml"/><Relationship Id="rId165" Type="http://schemas.openxmlformats.org/officeDocument/2006/relationships/image" Target="../media/image266.png"/><Relationship Id="rId181" Type="http://schemas.openxmlformats.org/officeDocument/2006/relationships/image" Target="../media/image274.png"/><Relationship Id="rId186" Type="http://schemas.openxmlformats.org/officeDocument/2006/relationships/customXml" Target="../ink/ink275.xml"/><Relationship Id="rId22" Type="http://schemas.openxmlformats.org/officeDocument/2006/relationships/customXml" Target="../ink/ink193.xml"/><Relationship Id="rId27" Type="http://schemas.openxmlformats.org/officeDocument/2006/relationships/image" Target="../media/image197.png"/><Relationship Id="rId43" Type="http://schemas.openxmlformats.org/officeDocument/2006/relationships/image" Target="../media/image205.png"/><Relationship Id="rId48" Type="http://schemas.openxmlformats.org/officeDocument/2006/relationships/customXml" Target="../ink/ink206.xml"/><Relationship Id="rId64" Type="http://schemas.openxmlformats.org/officeDocument/2006/relationships/customXml" Target="../ink/ink214.xml"/><Relationship Id="rId69" Type="http://schemas.openxmlformats.org/officeDocument/2006/relationships/image" Target="../media/image218.png"/><Relationship Id="rId113" Type="http://schemas.openxmlformats.org/officeDocument/2006/relationships/image" Target="../media/image240.png"/><Relationship Id="rId118" Type="http://schemas.openxmlformats.org/officeDocument/2006/relationships/customXml" Target="../ink/ink241.xml"/><Relationship Id="rId134" Type="http://schemas.openxmlformats.org/officeDocument/2006/relationships/customXml" Target="../ink/ink249.xml"/><Relationship Id="rId139" Type="http://schemas.openxmlformats.org/officeDocument/2006/relationships/image" Target="../media/image253.png"/><Relationship Id="rId80" Type="http://schemas.openxmlformats.org/officeDocument/2006/relationships/customXml" Target="../ink/ink222.xml"/><Relationship Id="rId85" Type="http://schemas.openxmlformats.org/officeDocument/2006/relationships/image" Target="../media/image226.png"/><Relationship Id="rId150" Type="http://schemas.openxmlformats.org/officeDocument/2006/relationships/customXml" Target="../ink/ink257.xml"/><Relationship Id="rId155" Type="http://schemas.openxmlformats.org/officeDocument/2006/relationships/image" Target="../media/image261.png"/><Relationship Id="rId171" Type="http://schemas.openxmlformats.org/officeDocument/2006/relationships/image" Target="../media/image269.png"/><Relationship Id="rId176" Type="http://schemas.openxmlformats.org/officeDocument/2006/relationships/customXml" Target="../ink/ink270.xml"/><Relationship Id="rId192" Type="http://schemas.openxmlformats.org/officeDocument/2006/relationships/customXml" Target="../ink/ink278.xml"/><Relationship Id="rId197" Type="http://schemas.openxmlformats.org/officeDocument/2006/relationships/image" Target="../media/image282.png"/><Relationship Id="rId206" Type="http://schemas.openxmlformats.org/officeDocument/2006/relationships/customXml" Target="../ink/ink285.xml"/><Relationship Id="rId201" Type="http://schemas.openxmlformats.org/officeDocument/2006/relationships/image" Target="../media/image284.png"/><Relationship Id="rId12" Type="http://schemas.openxmlformats.org/officeDocument/2006/relationships/customXml" Target="../ink/ink188.xml"/><Relationship Id="rId17" Type="http://schemas.openxmlformats.org/officeDocument/2006/relationships/image" Target="../media/image192.png"/><Relationship Id="rId33" Type="http://schemas.openxmlformats.org/officeDocument/2006/relationships/image" Target="../media/image200.png"/><Relationship Id="rId38" Type="http://schemas.openxmlformats.org/officeDocument/2006/relationships/customXml" Target="../ink/ink201.xml"/><Relationship Id="rId59" Type="http://schemas.openxmlformats.org/officeDocument/2006/relationships/image" Target="../media/image213.png"/><Relationship Id="rId103" Type="http://schemas.openxmlformats.org/officeDocument/2006/relationships/image" Target="../media/image235.png"/><Relationship Id="rId108" Type="http://schemas.openxmlformats.org/officeDocument/2006/relationships/customXml" Target="../ink/ink236.xml"/><Relationship Id="rId124" Type="http://schemas.openxmlformats.org/officeDocument/2006/relationships/customXml" Target="../ink/ink244.xml"/><Relationship Id="rId129" Type="http://schemas.openxmlformats.org/officeDocument/2006/relationships/image" Target="../media/image248.png"/><Relationship Id="rId54" Type="http://schemas.openxmlformats.org/officeDocument/2006/relationships/customXml" Target="../ink/ink209.xml"/><Relationship Id="rId70" Type="http://schemas.openxmlformats.org/officeDocument/2006/relationships/customXml" Target="../ink/ink217.xml"/><Relationship Id="rId75" Type="http://schemas.openxmlformats.org/officeDocument/2006/relationships/image" Target="../media/image221.png"/><Relationship Id="rId91" Type="http://schemas.openxmlformats.org/officeDocument/2006/relationships/image" Target="../media/image229.png"/><Relationship Id="rId96" Type="http://schemas.openxmlformats.org/officeDocument/2006/relationships/customXml" Target="../ink/ink230.xml"/><Relationship Id="rId140" Type="http://schemas.openxmlformats.org/officeDocument/2006/relationships/customXml" Target="../ink/ink252.xml"/><Relationship Id="rId145" Type="http://schemas.openxmlformats.org/officeDocument/2006/relationships/image" Target="../media/image256.png"/><Relationship Id="rId161" Type="http://schemas.openxmlformats.org/officeDocument/2006/relationships/image" Target="../media/image264.png"/><Relationship Id="rId166" Type="http://schemas.openxmlformats.org/officeDocument/2006/relationships/customXml" Target="../ink/ink265.xml"/><Relationship Id="rId182" Type="http://schemas.openxmlformats.org/officeDocument/2006/relationships/customXml" Target="../ink/ink273.xml"/><Relationship Id="rId187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.xml"/><Relationship Id="rId23" Type="http://schemas.openxmlformats.org/officeDocument/2006/relationships/image" Target="../media/image195.png"/><Relationship Id="rId28" Type="http://schemas.openxmlformats.org/officeDocument/2006/relationships/customXml" Target="../ink/ink196.xml"/><Relationship Id="rId49" Type="http://schemas.openxmlformats.org/officeDocument/2006/relationships/image" Target="../media/image208.png"/><Relationship Id="rId114" Type="http://schemas.openxmlformats.org/officeDocument/2006/relationships/customXml" Target="../ink/ink239.xml"/><Relationship Id="rId119" Type="http://schemas.openxmlformats.org/officeDocument/2006/relationships/image" Target="../media/image243.png"/><Relationship Id="rId44" Type="http://schemas.openxmlformats.org/officeDocument/2006/relationships/customXml" Target="../ink/ink204.xml"/><Relationship Id="rId60" Type="http://schemas.openxmlformats.org/officeDocument/2006/relationships/customXml" Target="../ink/ink212.xml"/><Relationship Id="rId65" Type="http://schemas.openxmlformats.org/officeDocument/2006/relationships/image" Target="../media/image216.png"/><Relationship Id="rId81" Type="http://schemas.openxmlformats.org/officeDocument/2006/relationships/image" Target="../media/image224.png"/><Relationship Id="rId86" Type="http://schemas.openxmlformats.org/officeDocument/2006/relationships/customXml" Target="../ink/ink225.xml"/><Relationship Id="rId130" Type="http://schemas.openxmlformats.org/officeDocument/2006/relationships/customXml" Target="../ink/ink247.xml"/><Relationship Id="rId135" Type="http://schemas.openxmlformats.org/officeDocument/2006/relationships/image" Target="../media/image251.png"/><Relationship Id="rId151" Type="http://schemas.openxmlformats.org/officeDocument/2006/relationships/image" Target="../media/image259.png"/><Relationship Id="rId156" Type="http://schemas.openxmlformats.org/officeDocument/2006/relationships/customXml" Target="../ink/ink260.xml"/><Relationship Id="rId177" Type="http://schemas.openxmlformats.org/officeDocument/2006/relationships/image" Target="../media/image272.png"/><Relationship Id="rId198" Type="http://schemas.openxmlformats.org/officeDocument/2006/relationships/customXml" Target="../ink/ink281.xml"/><Relationship Id="rId172" Type="http://schemas.openxmlformats.org/officeDocument/2006/relationships/customXml" Target="../ink/ink268.xml"/><Relationship Id="rId193" Type="http://schemas.openxmlformats.org/officeDocument/2006/relationships/image" Target="../media/image280.png"/><Relationship Id="rId202" Type="http://schemas.openxmlformats.org/officeDocument/2006/relationships/customXml" Target="../ink/ink283.xml"/><Relationship Id="rId207" Type="http://schemas.openxmlformats.org/officeDocument/2006/relationships/image" Target="../media/image287.png"/><Relationship Id="rId13" Type="http://schemas.openxmlformats.org/officeDocument/2006/relationships/image" Target="../media/image190.png"/><Relationship Id="rId18" Type="http://schemas.openxmlformats.org/officeDocument/2006/relationships/customXml" Target="../ink/ink191.xml"/><Relationship Id="rId39" Type="http://schemas.openxmlformats.org/officeDocument/2006/relationships/image" Target="../media/image203.png"/><Relationship Id="rId109" Type="http://schemas.openxmlformats.org/officeDocument/2006/relationships/image" Target="../media/image238.png"/><Relationship Id="rId34" Type="http://schemas.openxmlformats.org/officeDocument/2006/relationships/customXml" Target="../ink/ink199.xml"/><Relationship Id="rId50" Type="http://schemas.openxmlformats.org/officeDocument/2006/relationships/customXml" Target="../ink/ink207.xml"/><Relationship Id="rId55" Type="http://schemas.openxmlformats.org/officeDocument/2006/relationships/image" Target="../media/image211.png"/><Relationship Id="rId76" Type="http://schemas.openxmlformats.org/officeDocument/2006/relationships/customXml" Target="../ink/ink220.xml"/><Relationship Id="rId97" Type="http://schemas.openxmlformats.org/officeDocument/2006/relationships/image" Target="../media/image232.png"/><Relationship Id="rId104" Type="http://schemas.openxmlformats.org/officeDocument/2006/relationships/customXml" Target="../ink/ink234.xml"/><Relationship Id="rId120" Type="http://schemas.openxmlformats.org/officeDocument/2006/relationships/customXml" Target="../ink/ink242.xml"/><Relationship Id="rId125" Type="http://schemas.openxmlformats.org/officeDocument/2006/relationships/image" Target="../media/image246.png"/><Relationship Id="rId141" Type="http://schemas.openxmlformats.org/officeDocument/2006/relationships/image" Target="../media/image254.png"/><Relationship Id="rId146" Type="http://schemas.openxmlformats.org/officeDocument/2006/relationships/customXml" Target="../ink/ink255.xml"/><Relationship Id="rId167" Type="http://schemas.openxmlformats.org/officeDocument/2006/relationships/image" Target="../media/image267.png"/><Relationship Id="rId188" Type="http://schemas.openxmlformats.org/officeDocument/2006/relationships/customXml" Target="../ink/ink276.xml"/><Relationship Id="rId7" Type="http://schemas.openxmlformats.org/officeDocument/2006/relationships/image" Target="../media/image187.png"/><Relationship Id="rId71" Type="http://schemas.openxmlformats.org/officeDocument/2006/relationships/image" Target="../media/image219.png"/><Relationship Id="rId92" Type="http://schemas.openxmlformats.org/officeDocument/2006/relationships/customXml" Target="../ink/ink228.xml"/><Relationship Id="rId162" Type="http://schemas.openxmlformats.org/officeDocument/2006/relationships/customXml" Target="../ink/ink263.xml"/><Relationship Id="rId183" Type="http://schemas.openxmlformats.org/officeDocument/2006/relationships/image" Target="../media/image275.png"/><Relationship Id="rId2" Type="http://schemas.openxmlformats.org/officeDocument/2006/relationships/customXml" Target="../ink/ink183.xml"/><Relationship Id="rId29" Type="http://schemas.openxmlformats.org/officeDocument/2006/relationships/image" Target="../media/image198.png"/><Relationship Id="rId24" Type="http://schemas.openxmlformats.org/officeDocument/2006/relationships/customXml" Target="../ink/ink194.xml"/><Relationship Id="rId40" Type="http://schemas.openxmlformats.org/officeDocument/2006/relationships/customXml" Target="../ink/ink202.xml"/><Relationship Id="rId45" Type="http://schemas.openxmlformats.org/officeDocument/2006/relationships/image" Target="../media/image206.png"/><Relationship Id="rId66" Type="http://schemas.openxmlformats.org/officeDocument/2006/relationships/customXml" Target="../ink/ink215.xml"/><Relationship Id="rId87" Type="http://schemas.openxmlformats.org/officeDocument/2006/relationships/image" Target="../media/image227.png"/><Relationship Id="rId110" Type="http://schemas.openxmlformats.org/officeDocument/2006/relationships/customXml" Target="../ink/ink237.xml"/><Relationship Id="rId115" Type="http://schemas.openxmlformats.org/officeDocument/2006/relationships/image" Target="../media/image241.png"/><Relationship Id="rId131" Type="http://schemas.openxmlformats.org/officeDocument/2006/relationships/image" Target="../media/image249.png"/><Relationship Id="rId136" Type="http://schemas.openxmlformats.org/officeDocument/2006/relationships/customXml" Target="../ink/ink250.xml"/><Relationship Id="rId157" Type="http://schemas.openxmlformats.org/officeDocument/2006/relationships/image" Target="../media/image262.png"/><Relationship Id="rId178" Type="http://schemas.openxmlformats.org/officeDocument/2006/relationships/customXml" Target="../ink/ink271.xml"/><Relationship Id="rId61" Type="http://schemas.openxmlformats.org/officeDocument/2006/relationships/image" Target="../media/image214.png"/><Relationship Id="rId82" Type="http://schemas.openxmlformats.org/officeDocument/2006/relationships/customXml" Target="../ink/ink223.xml"/><Relationship Id="rId152" Type="http://schemas.openxmlformats.org/officeDocument/2006/relationships/customXml" Target="../ink/ink258.xml"/><Relationship Id="rId173" Type="http://schemas.openxmlformats.org/officeDocument/2006/relationships/image" Target="../media/image270.png"/><Relationship Id="rId194" Type="http://schemas.openxmlformats.org/officeDocument/2006/relationships/customXml" Target="../ink/ink279.xml"/><Relationship Id="rId199" Type="http://schemas.openxmlformats.org/officeDocument/2006/relationships/image" Target="../media/image283.png"/><Relationship Id="rId203" Type="http://schemas.openxmlformats.org/officeDocument/2006/relationships/image" Target="../media/image285.png"/><Relationship Id="rId208" Type="http://schemas.openxmlformats.org/officeDocument/2006/relationships/customXml" Target="../ink/ink286.xml"/><Relationship Id="rId19" Type="http://schemas.openxmlformats.org/officeDocument/2006/relationships/image" Target="../media/image193.png"/><Relationship Id="rId14" Type="http://schemas.openxmlformats.org/officeDocument/2006/relationships/customXml" Target="../ink/ink189.xml"/><Relationship Id="rId30" Type="http://schemas.openxmlformats.org/officeDocument/2006/relationships/customXml" Target="../ink/ink197.xml"/><Relationship Id="rId35" Type="http://schemas.openxmlformats.org/officeDocument/2006/relationships/image" Target="../media/image201.png"/><Relationship Id="rId56" Type="http://schemas.openxmlformats.org/officeDocument/2006/relationships/customXml" Target="../ink/ink210.xml"/><Relationship Id="rId77" Type="http://schemas.openxmlformats.org/officeDocument/2006/relationships/image" Target="../media/image222.png"/><Relationship Id="rId100" Type="http://schemas.openxmlformats.org/officeDocument/2006/relationships/customXml" Target="../ink/ink232.xml"/><Relationship Id="rId105" Type="http://schemas.openxmlformats.org/officeDocument/2006/relationships/image" Target="../media/image236.png"/><Relationship Id="rId126" Type="http://schemas.openxmlformats.org/officeDocument/2006/relationships/customXml" Target="../ink/ink245.xml"/><Relationship Id="rId147" Type="http://schemas.openxmlformats.org/officeDocument/2006/relationships/image" Target="../media/image257.png"/><Relationship Id="rId168" Type="http://schemas.openxmlformats.org/officeDocument/2006/relationships/customXml" Target="../ink/ink266.xml"/><Relationship Id="rId8" Type="http://schemas.openxmlformats.org/officeDocument/2006/relationships/customXml" Target="../ink/ink186.xml"/><Relationship Id="rId51" Type="http://schemas.openxmlformats.org/officeDocument/2006/relationships/image" Target="../media/image209.png"/><Relationship Id="rId72" Type="http://schemas.openxmlformats.org/officeDocument/2006/relationships/customXml" Target="../ink/ink218.xml"/><Relationship Id="rId93" Type="http://schemas.openxmlformats.org/officeDocument/2006/relationships/image" Target="../media/image230.png"/><Relationship Id="rId98" Type="http://schemas.openxmlformats.org/officeDocument/2006/relationships/customXml" Target="../ink/ink231.xml"/><Relationship Id="rId121" Type="http://schemas.openxmlformats.org/officeDocument/2006/relationships/image" Target="../media/image244.png"/><Relationship Id="rId142" Type="http://schemas.openxmlformats.org/officeDocument/2006/relationships/customXml" Target="../ink/ink253.xml"/><Relationship Id="rId163" Type="http://schemas.openxmlformats.org/officeDocument/2006/relationships/image" Target="../media/image265.png"/><Relationship Id="rId184" Type="http://schemas.openxmlformats.org/officeDocument/2006/relationships/customXml" Target="../ink/ink274.xml"/><Relationship Id="rId189" Type="http://schemas.openxmlformats.org/officeDocument/2006/relationships/image" Target="../media/image278.png"/><Relationship Id="rId3" Type="http://schemas.openxmlformats.org/officeDocument/2006/relationships/image" Target="../media/image185.png"/><Relationship Id="rId25" Type="http://schemas.openxmlformats.org/officeDocument/2006/relationships/image" Target="../media/image196.png"/><Relationship Id="rId46" Type="http://schemas.openxmlformats.org/officeDocument/2006/relationships/customXml" Target="../ink/ink205.xml"/><Relationship Id="rId67" Type="http://schemas.openxmlformats.org/officeDocument/2006/relationships/image" Target="../media/image217.png"/><Relationship Id="rId116" Type="http://schemas.openxmlformats.org/officeDocument/2006/relationships/customXml" Target="../ink/ink240.xml"/><Relationship Id="rId137" Type="http://schemas.openxmlformats.org/officeDocument/2006/relationships/image" Target="../media/image252.png"/><Relationship Id="rId158" Type="http://schemas.openxmlformats.org/officeDocument/2006/relationships/customXml" Target="../ink/ink261.xml"/><Relationship Id="rId20" Type="http://schemas.openxmlformats.org/officeDocument/2006/relationships/customXml" Target="../ink/ink192.xml"/><Relationship Id="rId41" Type="http://schemas.openxmlformats.org/officeDocument/2006/relationships/image" Target="../media/image204.png"/><Relationship Id="rId62" Type="http://schemas.openxmlformats.org/officeDocument/2006/relationships/customXml" Target="../ink/ink213.xml"/><Relationship Id="rId83" Type="http://schemas.openxmlformats.org/officeDocument/2006/relationships/image" Target="../media/image225.png"/><Relationship Id="rId88" Type="http://schemas.openxmlformats.org/officeDocument/2006/relationships/customXml" Target="../ink/ink226.xml"/><Relationship Id="rId111" Type="http://schemas.openxmlformats.org/officeDocument/2006/relationships/image" Target="../media/image239.png"/><Relationship Id="rId132" Type="http://schemas.openxmlformats.org/officeDocument/2006/relationships/customXml" Target="../ink/ink248.xml"/><Relationship Id="rId153" Type="http://schemas.openxmlformats.org/officeDocument/2006/relationships/image" Target="../media/image260.png"/><Relationship Id="rId174" Type="http://schemas.openxmlformats.org/officeDocument/2006/relationships/customXml" Target="../ink/ink269.xml"/><Relationship Id="rId179" Type="http://schemas.openxmlformats.org/officeDocument/2006/relationships/image" Target="../media/image273.png"/><Relationship Id="rId195" Type="http://schemas.openxmlformats.org/officeDocument/2006/relationships/image" Target="../media/image281.png"/><Relationship Id="rId209" Type="http://schemas.openxmlformats.org/officeDocument/2006/relationships/image" Target="../media/image288.png"/><Relationship Id="rId190" Type="http://schemas.openxmlformats.org/officeDocument/2006/relationships/customXml" Target="../ink/ink277.xml"/><Relationship Id="rId204" Type="http://schemas.openxmlformats.org/officeDocument/2006/relationships/customXml" Target="../ink/ink284.xml"/><Relationship Id="rId15" Type="http://schemas.openxmlformats.org/officeDocument/2006/relationships/image" Target="../media/image191.png"/><Relationship Id="rId36" Type="http://schemas.openxmlformats.org/officeDocument/2006/relationships/customXml" Target="../ink/ink200.xml"/><Relationship Id="rId57" Type="http://schemas.openxmlformats.org/officeDocument/2006/relationships/image" Target="../media/image212.png"/><Relationship Id="rId106" Type="http://schemas.openxmlformats.org/officeDocument/2006/relationships/customXml" Target="../ink/ink235.xml"/><Relationship Id="rId127" Type="http://schemas.openxmlformats.org/officeDocument/2006/relationships/image" Target="../media/image247.png"/><Relationship Id="rId10" Type="http://schemas.openxmlformats.org/officeDocument/2006/relationships/customXml" Target="../ink/ink187.xml"/><Relationship Id="rId31" Type="http://schemas.openxmlformats.org/officeDocument/2006/relationships/image" Target="../media/image199.png"/><Relationship Id="rId52" Type="http://schemas.openxmlformats.org/officeDocument/2006/relationships/customXml" Target="../ink/ink208.xml"/><Relationship Id="rId73" Type="http://schemas.openxmlformats.org/officeDocument/2006/relationships/image" Target="../media/image220.png"/><Relationship Id="rId78" Type="http://schemas.openxmlformats.org/officeDocument/2006/relationships/customXml" Target="../ink/ink221.xml"/><Relationship Id="rId94" Type="http://schemas.openxmlformats.org/officeDocument/2006/relationships/customXml" Target="../ink/ink229.xml"/><Relationship Id="rId99" Type="http://schemas.openxmlformats.org/officeDocument/2006/relationships/image" Target="../media/image233.png"/><Relationship Id="rId101" Type="http://schemas.openxmlformats.org/officeDocument/2006/relationships/image" Target="../media/image234.png"/><Relationship Id="rId122" Type="http://schemas.openxmlformats.org/officeDocument/2006/relationships/customXml" Target="../ink/ink243.xml"/><Relationship Id="rId143" Type="http://schemas.openxmlformats.org/officeDocument/2006/relationships/image" Target="../media/image255.png"/><Relationship Id="rId148" Type="http://schemas.openxmlformats.org/officeDocument/2006/relationships/customXml" Target="../ink/ink256.xml"/><Relationship Id="rId164" Type="http://schemas.openxmlformats.org/officeDocument/2006/relationships/customXml" Target="../ink/ink264.xml"/><Relationship Id="rId169" Type="http://schemas.openxmlformats.org/officeDocument/2006/relationships/image" Target="../media/image268.png"/><Relationship Id="rId185" Type="http://schemas.openxmlformats.org/officeDocument/2006/relationships/image" Target="../media/image276.png"/><Relationship Id="rId4" Type="http://schemas.openxmlformats.org/officeDocument/2006/relationships/customXml" Target="../ink/ink184.xml"/><Relationship Id="rId9" Type="http://schemas.openxmlformats.org/officeDocument/2006/relationships/image" Target="../media/image188.png"/><Relationship Id="rId180" Type="http://schemas.openxmlformats.org/officeDocument/2006/relationships/customXml" Target="../ink/ink272.xml"/><Relationship Id="rId26" Type="http://schemas.openxmlformats.org/officeDocument/2006/relationships/customXml" Target="../ink/ink195.xml"/><Relationship Id="rId47" Type="http://schemas.openxmlformats.org/officeDocument/2006/relationships/image" Target="../media/image207.png"/><Relationship Id="rId68" Type="http://schemas.openxmlformats.org/officeDocument/2006/relationships/customXml" Target="../ink/ink216.xml"/><Relationship Id="rId89" Type="http://schemas.openxmlformats.org/officeDocument/2006/relationships/image" Target="../media/image228.png"/><Relationship Id="rId112" Type="http://schemas.openxmlformats.org/officeDocument/2006/relationships/customXml" Target="../ink/ink238.xml"/><Relationship Id="rId133" Type="http://schemas.openxmlformats.org/officeDocument/2006/relationships/image" Target="../media/image250.png"/><Relationship Id="rId154" Type="http://schemas.openxmlformats.org/officeDocument/2006/relationships/customXml" Target="../ink/ink259.xml"/><Relationship Id="rId175" Type="http://schemas.openxmlformats.org/officeDocument/2006/relationships/image" Target="../media/image271.png"/><Relationship Id="rId196" Type="http://schemas.openxmlformats.org/officeDocument/2006/relationships/customXml" Target="../ink/ink280.xml"/><Relationship Id="rId200" Type="http://schemas.openxmlformats.org/officeDocument/2006/relationships/customXml" Target="../ink/ink28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3.png"/><Relationship Id="rId18" Type="http://schemas.openxmlformats.org/officeDocument/2006/relationships/image" Target="../media/image295.png"/><Relationship Id="rId26" Type="http://schemas.openxmlformats.org/officeDocument/2006/relationships/image" Target="../media/image299.png"/><Relationship Id="rId39" Type="http://schemas.openxmlformats.org/officeDocument/2006/relationships/image" Target="../media/image305.png"/><Relationship Id="rId21" Type="http://schemas.openxmlformats.org/officeDocument/2006/relationships/customXml" Target="../ink/ink297.xml"/><Relationship Id="rId34" Type="http://schemas.openxmlformats.org/officeDocument/2006/relationships/customXml" Target="../ink/ink304.xml"/><Relationship Id="rId42" Type="http://schemas.openxmlformats.org/officeDocument/2006/relationships/customXml" Target="../ink/ink308.xml"/><Relationship Id="rId47" Type="http://schemas.openxmlformats.org/officeDocument/2006/relationships/image" Target="../media/image309.png"/><Relationship Id="rId50" Type="http://schemas.openxmlformats.org/officeDocument/2006/relationships/customXml" Target="../ink/ink312.xml"/><Relationship Id="rId55" Type="http://schemas.openxmlformats.org/officeDocument/2006/relationships/image" Target="../media/image313.png"/><Relationship Id="rId63" Type="http://schemas.openxmlformats.org/officeDocument/2006/relationships/image" Target="../media/image317.png"/><Relationship Id="rId68" Type="http://schemas.openxmlformats.org/officeDocument/2006/relationships/customXml" Target="../ink/ink321.xml"/><Relationship Id="rId7" Type="http://schemas.openxmlformats.org/officeDocument/2006/relationships/image" Target="../media/image182.png"/><Relationship Id="rId71" Type="http://schemas.openxmlformats.org/officeDocument/2006/relationships/image" Target="../media/image321.png"/><Relationship Id="rId2" Type="http://schemas.openxmlformats.org/officeDocument/2006/relationships/customXml" Target="../ink/ink287.xml"/><Relationship Id="rId16" Type="http://schemas.openxmlformats.org/officeDocument/2006/relationships/image" Target="../media/image294.png"/><Relationship Id="rId29" Type="http://schemas.openxmlformats.org/officeDocument/2006/relationships/customXml" Target="../ink/ink301.xml"/><Relationship Id="rId11" Type="http://schemas.openxmlformats.org/officeDocument/2006/relationships/image" Target="../media/image292.png"/><Relationship Id="rId24" Type="http://schemas.openxmlformats.org/officeDocument/2006/relationships/image" Target="../media/image298.png"/><Relationship Id="rId32" Type="http://schemas.openxmlformats.org/officeDocument/2006/relationships/customXml" Target="../ink/ink303.xml"/><Relationship Id="rId37" Type="http://schemas.openxmlformats.org/officeDocument/2006/relationships/image" Target="../media/image304.png"/><Relationship Id="rId40" Type="http://schemas.openxmlformats.org/officeDocument/2006/relationships/customXml" Target="../ink/ink307.xml"/><Relationship Id="rId45" Type="http://schemas.openxmlformats.org/officeDocument/2006/relationships/image" Target="../media/image308.png"/><Relationship Id="rId53" Type="http://schemas.openxmlformats.org/officeDocument/2006/relationships/image" Target="../media/image312.png"/><Relationship Id="rId58" Type="http://schemas.openxmlformats.org/officeDocument/2006/relationships/customXml" Target="../ink/ink316.xml"/><Relationship Id="rId66" Type="http://schemas.openxmlformats.org/officeDocument/2006/relationships/customXml" Target="../ink/ink320.xml"/><Relationship Id="rId5" Type="http://schemas.openxmlformats.org/officeDocument/2006/relationships/image" Target="../media/image290.png"/><Relationship Id="rId15" Type="http://schemas.openxmlformats.org/officeDocument/2006/relationships/customXml" Target="../ink/ink294.xml"/><Relationship Id="rId23" Type="http://schemas.openxmlformats.org/officeDocument/2006/relationships/customXml" Target="../ink/ink298.xml"/><Relationship Id="rId28" Type="http://schemas.openxmlformats.org/officeDocument/2006/relationships/image" Target="../media/image300.png"/><Relationship Id="rId36" Type="http://schemas.openxmlformats.org/officeDocument/2006/relationships/customXml" Target="../ink/ink305.xml"/><Relationship Id="rId49" Type="http://schemas.openxmlformats.org/officeDocument/2006/relationships/image" Target="../media/image310.png"/><Relationship Id="rId57" Type="http://schemas.openxmlformats.org/officeDocument/2006/relationships/image" Target="../media/image314.png"/><Relationship Id="rId61" Type="http://schemas.openxmlformats.org/officeDocument/2006/relationships/image" Target="../media/image316.png"/><Relationship Id="rId10" Type="http://schemas.openxmlformats.org/officeDocument/2006/relationships/customXml" Target="../ink/ink291.xml"/><Relationship Id="rId19" Type="http://schemas.openxmlformats.org/officeDocument/2006/relationships/customXml" Target="../ink/ink296.xml"/><Relationship Id="rId31" Type="http://schemas.openxmlformats.org/officeDocument/2006/relationships/image" Target="../media/image301.png"/><Relationship Id="rId44" Type="http://schemas.openxmlformats.org/officeDocument/2006/relationships/customXml" Target="../ink/ink309.xml"/><Relationship Id="rId52" Type="http://schemas.openxmlformats.org/officeDocument/2006/relationships/customXml" Target="../ink/ink313.xml"/><Relationship Id="rId60" Type="http://schemas.openxmlformats.org/officeDocument/2006/relationships/customXml" Target="../ink/ink317.xml"/><Relationship Id="rId65" Type="http://schemas.openxmlformats.org/officeDocument/2006/relationships/image" Target="../media/image318.png"/><Relationship Id="rId73" Type="http://schemas.openxmlformats.org/officeDocument/2006/relationships/image" Target="../media/image322.png"/><Relationship Id="rId4" Type="http://schemas.openxmlformats.org/officeDocument/2006/relationships/customXml" Target="../ink/ink288.xml"/><Relationship Id="rId9" Type="http://schemas.openxmlformats.org/officeDocument/2006/relationships/image" Target="../media/image291.png"/><Relationship Id="rId14" Type="http://schemas.openxmlformats.org/officeDocument/2006/relationships/customXml" Target="../ink/ink293.xml"/><Relationship Id="rId22" Type="http://schemas.openxmlformats.org/officeDocument/2006/relationships/image" Target="../media/image297.png"/><Relationship Id="rId27" Type="http://schemas.openxmlformats.org/officeDocument/2006/relationships/customXml" Target="../ink/ink300.xml"/><Relationship Id="rId30" Type="http://schemas.openxmlformats.org/officeDocument/2006/relationships/customXml" Target="../ink/ink302.xml"/><Relationship Id="rId35" Type="http://schemas.openxmlformats.org/officeDocument/2006/relationships/image" Target="../media/image303.png"/><Relationship Id="rId43" Type="http://schemas.openxmlformats.org/officeDocument/2006/relationships/image" Target="../media/image307.png"/><Relationship Id="rId48" Type="http://schemas.openxmlformats.org/officeDocument/2006/relationships/customXml" Target="../ink/ink311.xml"/><Relationship Id="rId56" Type="http://schemas.openxmlformats.org/officeDocument/2006/relationships/customXml" Target="../ink/ink315.xml"/><Relationship Id="rId64" Type="http://schemas.openxmlformats.org/officeDocument/2006/relationships/customXml" Target="../ink/ink319.xml"/><Relationship Id="rId69" Type="http://schemas.openxmlformats.org/officeDocument/2006/relationships/image" Target="../media/image320.png"/><Relationship Id="rId8" Type="http://schemas.openxmlformats.org/officeDocument/2006/relationships/customXml" Target="../ink/ink290.xml"/><Relationship Id="rId51" Type="http://schemas.openxmlformats.org/officeDocument/2006/relationships/image" Target="../media/image311.png"/><Relationship Id="rId72" Type="http://schemas.openxmlformats.org/officeDocument/2006/relationships/customXml" Target="../ink/ink323.xml"/><Relationship Id="rId3" Type="http://schemas.openxmlformats.org/officeDocument/2006/relationships/image" Target="../media/image289.png"/><Relationship Id="rId12" Type="http://schemas.openxmlformats.org/officeDocument/2006/relationships/customXml" Target="../ink/ink292.xml"/><Relationship Id="rId17" Type="http://schemas.openxmlformats.org/officeDocument/2006/relationships/customXml" Target="../ink/ink295.xml"/><Relationship Id="rId25" Type="http://schemas.openxmlformats.org/officeDocument/2006/relationships/customXml" Target="../ink/ink299.xml"/><Relationship Id="rId33" Type="http://schemas.openxmlformats.org/officeDocument/2006/relationships/image" Target="../media/image302.png"/><Relationship Id="rId38" Type="http://schemas.openxmlformats.org/officeDocument/2006/relationships/customXml" Target="../ink/ink306.xml"/><Relationship Id="rId46" Type="http://schemas.openxmlformats.org/officeDocument/2006/relationships/customXml" Target="../ink/ink310.xml"/><Relationship Id="rId59" Type="http://schemas.openxmlformats.org/officeDocument/2006/relationships/image" Target="../media/image315.png"/><Relationship Id="rId67" Type="http://schemas.openxmlformats.org/officeDocument/2006/relationships/image" Target="../media/image319.png"/><Relationship Id="rId20" Type="http://schemas.openxmlformats.org/officeDocument/2006/relationships/image" Target="../media/image296.png"/><Relationship Id="rId41" Type="http://schemas.openxmlformats.org/officeDocument/2006/relationships/image" Target="../media/image306.png"/><Relationship Id="rId54" Type="http://schemas.openxmlformats.org/officeDocument/2006/relationships/customXml" Target="../ink/ink314.xml"/><Relationship Id="rId62" Type="http://schemas.openxmlformats.org/officeDocument/2006/relationships/customXml" Target="../ink/ink318.xml"/><Relationship Id="rId70" Type="http://schemas.openxmlformats.org/officeDocument/2006/relationships/customXml" Target="../ink/ink3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4.xml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6.png"/><Relationship Id="rId117" Type="http://schemas.openxmlformats.org/officeDocument/2006/relationships/customXml" Target="../ink/ink383.xml"/><Relationship Id="rId21" Type="http://schemas.openxmlformats.org/officeDocument/2006/relationships/customXml" Target="../ink/ink334.xml"/><Relationship Id="rId42" Type="http://schemas.openxmlformats.org/officeDocument/2006/relationships/image" Target="../media/image344.png"/><Relationship Id="rId47" Type="http://schemas.openxmlformats.org/officeDocument/2006/relationships/customXml" Target="../ink/ink347.xml"/><Relationship Id="rId63" Type="http://schemas.openxmlformats.org/officeDocument/2006/relationships/customXml" Target="../ink/ink355.xml"/><Relationship Id="rId68" Type="http://schemas.openxmlformats.org/officeDocument/2006/relationships/image" Target="../media/image357.png"/><Relationship Id="rId84" Type="http://schemas.openxmlformats.org/officeDocument/2006/relationships/image" Target="../media/image365.png"/><Relationship Id="rId89" Type="http://schemas.openxmlformats.org/officeDocument/2006/relationships/customXml" Target="../ink/ink368.xml"/><Relationship Id="rId112" Type="http://schemas.openxmlformats.org/officeDocument/2006/relationships/customXml" Target="../ink/ink380.xml"/><Relationship Id="rId133" Type="http://schemas.openxmlformats.org/officeDocument/2006/relationships/customXml" Target="../ink/ink392.xml"/><Relationship Id="rId138" Type="http://schemas.openxmlformats.org/officeDocument/2006/relationships/image" Target="../media/image389.png"/><Relationship Id="rId154" Type="http://schemas.openxmlformats.org/officeDocument/2006/relationships/image" Target="../media/image396.png"/><Relationship Id="rId159" Type="http://schemas.openxmlformats.org/officeDocument/2006/relationships/customXml" Target="../ink/ink406.xml"/><Relationship Id="rId175" Type="http://schemas.openxmlformats.org/officeDocument/2006/relationships/customXml" Target="../ink/ink414.xml"/><Relationship Id="rId170" Type="http://schemas.openxmlformats.org/officeDocument/2006/relationships/image" Target="../media/image404.png"/><Relationship Id="rId16" Type="http://schemas.openxmlformats.org/officeDocument/2006/relationships/image" Target="../media/image331.png"/><Relationship Id="rId107" Type="http://schemas.openxmlformats.org/officeDocument/2006/relationships/customXml" Target="../ink/ink377.xml"/><Relationship Id="rId11" Type="http://schemas.openxmlformats.org/officeDocument/2006/relationships/customXml" Target="../ink/ink329.xml"/><Relationship Id="rId32" Type="http://schemas.openxmlformats.org/officeDocument/2006/relationships/image" Target="../media/image339.png"/><Relationship Id="rId37" Type="http://schemas.openxmlformats.org/officeDocument/2006/relationships/customXml" Target="../ink/ink342.xml"/><Relationship Id="rId53" Type="http://schemas.openxmlformats.org/officeDocument/2006/relationships/customXml" Target="../ink/ink350.xml"/><Relationship Id="rId58" Type="http://schemas.openxmlformats.org/officeDocument/2006/relationships/image" Target="../media/image352.png"/><Relationship Id="rId74" Type="http://schemas.openxmlformats.org/officeDocument/2006/relationships/image" Target="../media/image360.png"/><Relationship Id="rId79" Type="http://schemas.openxmlformats.org/officeDocument/2006/relationships/customXml" Target="../ink/ink363.xml"/><Relationship Id="rId102" Type="http://schemas.openxmlformats.org/officeDocument/2006/relationships/image" Target="../media/image182.png"/><Relationship Id="rId123" Type="http://schemas.openxmlformats.org/officeDocument/2006/relationships/image" Target="../media/image382.png"/><Relationship Id="rId128" Type="http://schemas.openxmlformats.org/officeDocument/2006/relationships/customXml" Target="../ink/ink389.xml"/><Relationship Id="rId144" Type="http://schemas.openxmlformats.org/officeDocument/2006/relationships/customXml" Target="../ink/ink398.xml"/><Relationship Id="rId149" Type="http://schemas.openxmlformats.org/officeDocument/2006/relationships/customXml" Target="../ink/ink401.xml"/><Relationship Id="rId5" Type="http://schemas.openxmlformats.org/officeDocument/2006/relationships/customXml" Target="../ink/ink326.xml"/><Relationship Id="rId90" Type="http://schemas.openxmlformats.org/officeDocument/2006/relationships/image" Target="../media/image368.png"/><Relationship Id="rId95" Type="http://schemas.openxmlformats.org/officeDocument/2006/relationships/customXml" Target="../ink/ink371.xml"/><Relationship Id="rId160" Type="http://schemas.openxmlformats.org/officeDocument/2006/relationships/image" Target="../media/image399.png"/><Relationship Id="rId165" Type="http://schemas.openxmlformats.org/officeDocument/2006/relationships/customXml" Target="../ink/ink409.xml"/><Relationship Id="rId181" Type="http://schemas.openxmlformats.org/officeDocument/2006/relationships/image" Target="../media/image409.png"/><Relationship Id="rId22" Type="http://schemas.openxmlformats.org/officeDocument/2006/relationships/image" Target="../media/image334.png"/><Relationship Id="rId27" Type="http://schemas.openxmlformats.org/officeDocument/2006/relationships/customXml" Target="../ink/ink337.xml"/><Relationship Id="rId43" Type="http://schemas.openxmlformats.org/officeDocument/2006/relationships/customXml" Target="../ink/ink345.xml"/><Relationship Id="rId48" Type="http://schemas.openxmlformats.org/officeDocument/2006/relationships/image" Target="../media/image347.png"/><Relationship Id="rId64" Type="http://schemas.openxmlformats.org/officeDocument/2006/relationships/image" Target="../media/image355.png"/><Relationship Id="rId69" Type="http://schemas.openxmlformats.org/officeDocument/2006/relationships/customXml" Target="../ink/ink358.xml"/><Relationship Id="rId113" Type="http://schemas.openxmlformats.org/officeDocument/2006/relationships/image" Target="../media/image378.png"/><Relationship Id="rId118" Type="http://schemas.openxmlformats.org/officeDocument/2006/relationships/image" Target="../media/image380.png"/><Relationship Id="rId134" Type="http://schemas.openxmlformats.org/officeDocument/2006/relationships/image" Target="../media/image387.png"/><Relationship Id="rId139" Type="http://schemas.openxmlformats.org/officeDocument/2006/relationships/customXml" Target="../ink/ink395.xml"/><Relationship Id="rId80" Type="http://schemas.openxmlformats.org/officeDocument/2006/relationships/image" Target="../media/image363.png"/><Relationship Id="rId85" Type="http://schemas.openxmlformats.org/officeDocument/2006/relationships/customXml" Target="../ink/ink366.xml"/><Relationship Id="rId150" Type="http://schemas.openxmlformats.org/officeDocument/2006/relationships/image" Target="../media/image394.png"/><Relationship Id="rId155" Type="http://schemas.openxmlformats.org/officeDocument/2006/relationships/customXml" Target="../ink/ink404.xml"/><Relationship Id="rId171" Type="http://schemas.openxmlformats.org/officeDocument/2006/relationships/customXml" Target="../ink/ink412.xml"/><Relationship Id="rId176" Type="http://schemas.openxmlformats.org/officeDocument/2006/relationships/image" Target="../media/image407.png"/><Relationship Id="rId12" Type="http://schemas.openxmlformats.org/officeDocument/2006/relationships/image" Target="../media/image329.png"/><Relationship Id="rId17" Type="http://schemas.openxmlformats.org/officeDocument/2006/relationships/customXml" Target="../ink/ink332.xml"/><Relationship Id="rId33" Type="http://schemas.openxmlformats.org/officeDocument/2006/relationships/customXml" Target="../ink/ink340.xml"/><Relationship Id="rId38" Type="http://schemas.openxmlformats.org/officeDocument/2006/relationships/image" Target="../media/image342.png"/><Relationship Id="rId59" Type="http://schemas.openxmlformats.org/officeDocument/2006/relationships/customXml" Target="../ink/ink353.xml"/><Relationship Id="rId103" Type="http://schemas.openxmlformats.org/officeDocument/2006/relationships/customXml" Target="../ink/ink375.xml"/><Relationship Id="rId108" Type="http://schemas.openxmlformats.org/officeDocument/2006/relationships/image" Target="../media/image376.png"/><Relationship Id="rId124" Type="http://schemas.openxmlformats.org/officeDocument/2006/relationships/customXml" Target="../ink/ink387.xml"/><Relationship Id="rId129" Type="http://schemas.openxmlformats.org/officeDocument/2006/relationships/image" Target="../media/image385.png"/><Relationship Id="rId54" Type="http://schemas.openxmlformats.org/officeDocument/2006/relationships/image" Target="../media/image350.png"/><Relationship Id="rId70" Type="http://schemas.openxmlformats.org/officeDocument/2006/relationships/image" Target="../media/image358.png"/><Relationship Id="rId75" Type="http://schemas.openxmlformats.org/officeDocument/2006/relationships/customXml" Target="../ink/ink361.xml"/><Relationship Id="rId91" Type="http://schemas.openxmlformats.org/officeDocument/2006/relationships/customXml" Target="../ink/ink369.xml"/><Relationship Id="rId96" Type="http://schemas.openxmlformats.org/officeDocument/2006/relationships/image" Target="../media/image371.png"/><Relationship Id="rId140" Type="http://schemas.openxmlformats.org/officeDocument/2006/relationships/image" Target="../media/image390.png"/><Relationship Id="rId145" Type="http://schemas.openxmlformats.org/officeDocument/2006/relationships/image" Target="../media/image392.png"/><Relationship Id="rId161" Type="http://schemas.openxmlformats.org/officeDocument/2006/relationships/customXml" Target="../ink/ink407.xml"/><Relationship Id="rId166" Type="http://schemas.openxmlformats.org/officeDocument/2006/relationships/image" Target="../media/image402.png"/><Relationship Id="rId182" Type="http://schemas.openxmlformats.org/officeDocument/2006/relationships/customXml" Target="../ink/ink4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6.png"/><Relationship Id="rId23" Type="http://schemas.openxmlformats.org/officeDocument/2006/relationships/customXml" Target="../ink/ink335.xml"/><Relationship Id="rId28" Type="http://schemas.openxmlformats.org/officeDocument/2006/relationships/image" Target="../media/image337.png"/><Relationship Id="rId49" Type="http://schemas.openxmlformats.org/officeDocument/2006/relationships/customXml" Target="../ink/ink348.xml"/><Relationship Id="rId114" Type="http://schemas.openxmlformats.org/officeDocument/2006/relationships/customXml" Target="../ink/ink381.xml"/><Relationship Id="rId119" Type="http://schemas.openxmlformats.org/officeDocument/2006/relationships/customXml" Target="../ink/ink384.xml"/><Relationship Id="rId44" Type="http://schemas.openxmlformats.org/officeDocument/2006/relationships/image" Target="../media/image345.png"/><Relationship Id="rId60" Type="http://schemas.openxmlformats.org/officeDocument/2006/relationships/image" Target="../media/image353.png"/><Relationship Id="rId65" Type="http://schemas.openxmlformats.org/officeDocument/2006/relationships/customXml" Target="../ink/ink356.xml"/><Relationship Id="rId81" Type="http://schemas.openxmlformats.org/officeDocument/2006/relationships/customXml" Target="../ink/ink364.xml"/><Relationship Id="rId86" Type="http://schemas.openxmlformats.org/officeDocument/2006/relationships/image" Target="../media/image366.png"/><Relationship Id="rId130" Type="http://schemas.openxmlformats.org/officeDocument/2006/relationships/customXml" Target="../ink/ink390.xml"/><Relationship Id="rId135" Type="http://schemas.openxmlformats.org/officeDocument/2006/relationships/customXml" Target="../ink/ink393.xml"/><Relationship Id="rId151" Type="http://schemas.openxmlformats.org/officeDocument/2006/relationships/customXml" Target="../ink/ink402.xml"/><Relationship Id="rId156" Type="http://schemas.openxmlformats.org/officeDocument/2006/relationships/image" Target="../media/image397.png"/><Relationship Id="rId177" Type="http://schemas.openxmlformats.org/officeDocument/2006/relationships/customXml" Target="../ink/ink415.xml"/><Relationship Id="rId4" Type="http://schemas.openxmlformats.org/officeDocument/2006/relationships/image" Target="../media/image325.png"/><Relationship Id="rId9" Type="http://schemas.openxmlformats.org/officeDocument/2006/relationships/customXml" Target="../ink/ink328.xml"/><Relationship Id="rId172" Type="http://schemas.openxmlformats.org/officeDocument/2006/relationships/image" Target="../media/image405.png"/><Relationship Id="rId180" Type="http://schemas.openxmlformats.org/officeDocument/2006/relationships/customXml" Target="../ink/ink417.xml"/><Relationship Id="rId13" Type="http://schemas.openxmlformats.org/officeDocument/2006/relationships/customXml" Target="../ink/ink330.xml"/><Relationship Id="rId18" Type="http://schemas.openxmlformats.org/officeDocument/2006/relationships/image" Target="../media/image332.png"/><Relationship Id="rId39" Type="http://schemas.openxmlformats.org/officeDocument/2006/relationships/customXml" Target="../ink/ink343.xml"/><Relationship Id="rId109" Type="http://schemas.openxmlformats.org/officeDocument/2006/relationships/customXml" Target="../ink/ink378.xml"/><Relationship Id="rId34" Type="http://schemas.openxmlformats.org/officeDocument/2006/relationships/image" Target="../media/image340.png"/><Relationship Id="rId50" Type="http://schemas.openxmlformats.org/officeDocument/2006/relationships/image" Target="../media/image348.png"/><Relationship Id="rId55" Type="http://schemas.openxmlformats.org/officeDocument/2006/relationships/customXml" Target="../ink/ink351.xml"/><Relationship Id="rId76" Type="http://schemas.openxmlformats.org/officeDocument/2006/relationships/image" Target="../media/image361.png"/><Relationship Id="rId97" Type="http://schemas.openxmlformats.org/officeDocument/2006/relationships/customXml" Target="../ink/ink372.xml"/><Relationship Id="rId104" Type="http://schemas.openxmlformats.org/officeDocument/2006/relationships/image" Target="../media/image374.png"/><Relationship Id="rId120" Type="http://schemas.openxmlformats.org/officeDocument/2006/relationships/customXml" Target="../ink/ink385.xml"/><Relationship Id="rId125" Type="http://schemas.openxmlformats.org/officeDocument/2006/relationships/image" Target="../media/image383.png"/><Relationship Id="rId141" Type="http://schemas.openxmlformats.org/officeDocument/2006/relationships/customXml" Target="../ink/ink396.xml"/><Relationship Id="rId146" Type="http://schemas.openxmlformats.org/officeDocument/2006/relationships/customXml" Target="../ink/ink399.xml"/><Relationship Id="rId167" Type="http://schemas.openxmlformats.org/officeDocument/2006/relationships/customXml" Target="../ink/ink410.xml"/><Relationship Id="rId7" Type="http://schemas.openxmlformats.org/officeDocument/2006/relationships/customXml" Target="../ink/ink327.xml"/><Relationship Id="rId71" Type="http://schemas.openxmlformats.org/officeDocument/2006/relationships/customXml" Target="../ink/ink359.xml"/><Relationship Id="rId92" Type="http://schemas.openxmlformats.org/officeDocument/2006/relationships/image" Target="../media/image369.png"/><Relationship Id="rId162" Type="http://schemas.openxmlformats.org/officeDocument/2006/relationships/image" Target="../media/image400.png"/><Relationship Id="rId2" Type="http://schemas.openxmlformats.org/officeDocument/2006/relationships/image" Target="../media/image324.png"/><Relationship Id="rId29" Type="http://schemas.openxmlformats.org/officeDocument/2006/relationships/customXml" Target="../ink/ink338.xml"/><Relationship Id="rId24" Type="http://schemas.openxmlformats.org/officeDocument/2006/relationships/image" Target="../media/image335.png"/><Relationship Id="rId40" Type="http://schemas.openxmlformats.org/officeDocument/2006/relationships/image" Target="../media/image343.png"/><Relationship Id="rId45" Type="http://schemas.openxmlformats.org/officeDocument/2006/relationships/customXml" Target="../ink/ink346.xml"/><Relationship Id="rId66" Type="http://schemas.openxmlformats.org/officeDocument/2006/relationships/image" Target="../media/image356.png"/><Relationship Id="rId87" Type="http://schemas.openxmlformats.org/officeDocument/2006/relationships/customXml" Target="../ink/ink367.xml"/><Relationship Id="rId110" Type="http://schemas.openxmlformats.org/officeDocument/2006/relationships/customXml" Target="../ink/ink379.xml"/><Relationship Id="rId115" Type="http://schemas.openxmlformats.org/officeDocument/2006/relationships/customXml" Target="../ink/ink382.xml"/><Relationship Id="rId131" Type="http://schemas.openxmlformats.org/officeDocument/2006/relationships/customXml" Target="../ink/ink391.xml"/><Relationship Id="rId136" Type="http://schemas.openxmlformats.org/officeDocument/2006/relationships/image" Target="../media/image388.png"/><Relationship Id="rId157" Type="http://schemas.openxmlformats.org/officeDocument/2006/relationships/customXml" Target="../ink/ink405.xml"/><Relationship Id="rId178" Type="http://schemas.openxmlformats.org/officeDocument/2006/relationships/image" Target="../media/image408.png"/><Relationship Id="rId61" Type="http://schemas.openxmlformats.org/officeDocument/2006/relationships/customXml" Target="../ink/ink354.xml"/><Relationship Id="rId82" Type="http://schemas.openxmlformats.org/officeDocument/2006/relationships/image" Target="../media/image364.png"/><Relationship Id="rId152" Type="http://schemas.openxmlformats.org/officeDocument/2006/relationships/image" Target="../media/image395.png"/><Relationship Id="rId173" Type="http://schemas.openxmlformats.org/officeDocument/2006/relationships/customXml" Target="../ink/ink413.xml"/><Relationship Id="rId19" Type="http://schemas.openxmlformats.org/officeDocument/2006/relationships/customXml" Target="../ink/ink333.xml"/><Relationship Id="rId14" Type="http://schemas.openxmlformats.org/officeDocument/2006/relationships/image" Target="../media/image330.png"/><Relationship Id="rId30" Type="http://schemas.openxmlformats.org/officeDocument/2006/relationships/image" Target="../media/image338.png"/><Relationship Id="rId35" Type="http://schemas.openxmlformats.org/officeDocument/2006/relationships/customXml" Target="../ink/ink341.xml"/><Relationship Id="rId56" Type="http://schemas.openxmlformats.org/officeDocument/2006/relationships/image" Target="../media/image351.png"/><Relationship Id="rId77" Type="http://schemas.openxmlformats.org/officeDocument/2006/relationships/customXml" Target="../ink/ink362.xml"/><Relationship Id="rId100" Type="http://schemas.openxmlformats.org/officeDocument/2006/relationships/image" Target="../media/image373.png"/><Relationship Id="rId105" Type="http://schemas.openxmlformats.org/officeDocument/2006/relationships/customXml" Target="../ink/ink376.xml"/><Relationship Id="rId126" Type="http://schemas.openxmlformats.org/officeDocument/2006/relationships/customXml" Target="../ink/ink388.xml"/><Relationship Id="rId147" Type="http://schemas.openxmlformats.org/officeDocument/2006/relationships/customXml" Target="../ink/ink400.xml"/><Relationship Id="rId168" Type="http://schemas.openxmlformats.org/officeDocument/2006/relationships/image" Target="../media/image403.png"/><Relationship Id="rId8" Type="http://schemas.openxmlformats.org/officeDocument/2006/relationships/image" Target="../media/image327.png"/><Relationship Id="rId51" Type="http://schemas.openxmlformats.org/officeDocument/2006/relationships/customXml" Target="../ink/ink349.xml"/><Relationship Id="rId72" Type="http://schemas.openxmlformats.org/officeDocument/2006/relationships/image" Target="../media/image359.png"/><Relationship Id="rId93" Type="http://schemas.openxmlformats.org/officeDocument/2006/relationships/customXml" Target="../ink/ink370.xml"/><Relationship Id="rId98" Type="http://schemas.openxmlformats.org/officeDocument/2006/relationships/image" Target="../media/image372.png"/><Relationship Id="rId121" Type="http://schemas.openxmlformats.org/officeDocument/2006/relationships/image" Target="../media/image381.png"/><Relationship Id="rId142" Type="http://schemas.openxmlformats.org/officeDocument/2006/relationships/customXml" Target="../ink/ink397.xml"/><Relationship Id="rId163" Type="http://schemas.openxmlformats.org/officeDocument/2006/relationships/customXml" Target="../ink/ink408.xml"/><Relationship Id="rId3" Type="http://schemas.openxmlformats.org/officeDocument/2006/relationships/customXml" Target="../ink/ink325.xml"/><Relationship Id="rId25" Type="http://schemas.openxmlformats.org/officeDocument/2006/relationships/customXml" Target="../ink/ink336.xml"/><Relationship Id="rId46" Type="http://schemas.openxmlformats.org/officeDocument/2006/relationships/image" Target="../media/image346.png"/><Relationship Id="rId67" Type="http://schemas.openxmlformats.org/officeDocument/2006/relationships/customXml" Target="../ink/ink357.xml"/><Relationship Id="rId116" Type="http://schemas.openxmlformats.org/officeDocument/2006/relationships/image" Target="../media/image379.png"/><Relationship Id="rId137" Type="http://schemas.openxmlformats.org/officeDocument/2006/relationships/customXml" Target="../ink/ink394.xml"/><Relationship Id="rId158" Type="http://schemas.openxmlformats.org/officeDocument/2006/relationships/image" Target="../media/image398.png"/><Relationship Id="rId20" Type="http://schemas.openxmlformats.org/officeDocument/2006/relationships/image" Target="../media/image333.png"/><Relationship Id="rId41" Type="http://schemas.openxmlformats.org/officeDocument/2006/relationships/customXml" Target="../ink/ink344.xml"/><Relationship Id="rId62" Type="http://schemas.openxmlformats.org/officeDocument/2006/relationships/image" Target="../media/image354.png"/><Relationship Id="rId83" Type="http://schemas.openxmlformats.org/officeDocument/2006/relationships/customXml" Target="../ink/ink365.xml"/><Relationship Id="rId88" Type="http://schemas.openxmlformats.org/officeDocument/2006/relationships/image" Target="../media/image367.png"/><Relationship Id="rId111" Type="http://schemas.openxmlformats.org/officeDocument/2006/relationships/image" Target="../media/image377.png"/><Relationship Id="rId132" Type="http://schemas.openxmlformats.org/officeDocument/2006/relationships/image" Target="../media/image386.png"/><Relationship Id="rId153" Type="http://schemas.openxmlformats.org/officeDocument/2006/relationships/customXml" Target="../ink/ink403.xml"/><Relationship Id="rId174" Type="http://schemas.openxmlformats.org/officeDocument/2006/relationships/image" Target="../media/image406.png"/><Relationship Id="rId179" Type="http://schemas.openxmlformats.org/officeDocument/2006/relationships/customXml" Target="../ink/ink416.xml"/><Relationship Id="rId15" Type="http://schemas.openxmlformats.org/officeDocument/2006/relationships/customXml" Target="../ink/ink331.xml"/><Relationship Id="rId36" Type="http://schemas.openxmlformats.org/officeDocument/2006/relationships/image" Target="../media/image341.png"/><Relationship Id="rId57" Type="http://schemas.openxmlformats.org/officeDocument/2006/relationships/customXml" Target="../ink/ink352.xml"/><Relationship Id="rId106" Type="http://schemas.openxmlformats.org/officeDocument/2006/relationships/image" Target="../media/image375.png"/><Relationship Id="rId127" Type="http://schemas.openxmlformats.org/officeDocument/2006/relationships/image" Target="../media/image384.png"/><Relationship Id="rId10" Type="http://schemas.openxmlformats.org/officeDocument/2006/relationships/image" Target="../media/image328.png"/><Relationship Id="rId31" Type="http://schemas.openxmlformats.org/officeDocument/2006/relationships/customXml" Target="../ink/ink339.xml"/><Relationship Id="rId52" Type="http://schemas.openxmlformats.org/officeDocument/2006/relationships/image" Target="../media/image349.png"/><Relationship Id="rId73" Type="http://schemas.openxmlformats.org/officeDocument/2006/relationships/customXml" Target="../ink/ink360.xml"/><Relationship Id="rId78" Type="http://schemas.openxmlformats.org/officeDocument/2006/relationships/image" Target="../media/image362.png"/><Relationship Id="rId94" Type="http://schemas.openxmlformats.org/officeDocument/2006/relationships/image" Target="../media/image370.png"/><Relationship Id="rId99" Type="http://schemas.openxmlformats.org/officeDocument/2006/relationships/customXml" Target="../ink/ink373.xml"/><Relationship Id="rId101" Type="http://schemas.openxmlformats.org/officeDocument/2006/relationships/customXml" Target="../ink/ink374.xml"/><Relationship Id="rId122" Type="http://schemas.openxmlformats.org/officeDocument/2006/relationships/customXml" Target="../ink/ink386.xml"/><Relationship Id="rId143" Type="http://schemas.openxmlformats.org/officeDocument/2006/relationships/image" Target="../media/image391.png"/><Relationship Id="rId148" Type="http://schemas.openxmlformats.org/officeDocument/2006/relationships/image" Target="../media/image393.png"/><Relationship Id="rId164" Type="http://schemas.openxmlformats.org/officeDocument/2006/relationships/image" Target="../media/image401.png"/><Relationship Id="rId169" Type="http://schemas.openxmlformats.org/officeDocument/2006/relationships/customXml" Target="../ink/ink41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4.xml"/><Relationship Id="rId18" Type="http://schemas.openxmlformats.org/officeDocument/2006/relationships/image" Target="../media/image418.png"/><Relationship Id="rId26" Type="http://schemas.openxmlformats.org/officeDocument/2006/relationships/image" Target="../media/image422.png"/><Relationship Id="rId39" Type="http://schemas.openxmlformats.org/officeDocument/2006/relationships/customXml" Target="../ink/ink437.xml"/><Relationship Id="rId21" Type="http://schemas.openxmlformats.org/officeDocument/2006/relationships/customXml" Target="../ink/ink428.xml"/><Relationship Id="rId34" Type="http://schemas.openxmlformats.org/officeDocument/2006/relationships/image" Target="../media/image426.png"/><Relationship Id="rId42" Type="http://schemas.openxmlformats.org/officeDocument/2006/relationships/image" Target="../media/image430.png"/><Relationship Id="rId47" Type="http://schemas.openxmlformats.org/officeDocument/2006/relationships/customXml" Target="../ink/ink441.xml"/><Relationship Id="rId50" Type="http://schemas.openxmlformats.org/officeDocument/2006/relationships/image" Target="../media/image434.png"/><Relationship Id="rId55" Type="http://schemas.openxmlformats.org/officeDocument/2006/relationships/customXml" Target="../ink/ink445.xml"/><Relationship Id="rId63" Type="http://schemas.openxmlformats.org/officeDocument/2006/relationships/customXml" Target="../ink/ink449.xml"/><Relationship Id="rId68" Type="http://schemas.openxmlformats.org/officeDocument/2006/relationships/image" Target="../media/image443.png"/><Relationship Id="rId7" Type="http://schemas.openxmlformats.org/officeDocument/2006/relationships/customXml" Target="../ink/ink421.xml"/><Relationship Id="rId2" Type="http://schemas.openxmlformats.org/officeDocument/2006/relationships/image" Target="../media/image410.png"/><Relationship Id="rId16" Type="http://schemas.openxmlformats.org/officeDocument/2006/relationships/image" Target="../media/image417.png"/><Relationship Id="rId29" Type="http://schemas.openxmlformats.org/officeDocument/2006/relationships/customXml" Target="../ink/ink4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customXml" Target="../ink/ink423.xml"/><Relationship Id="rId24" Type="http://schemas.openxmlformats.org/officeDocument/2006/relationships/image" Target="../media/image421.png"/><Relationship Id="rId32" Type="http://schemas.openxmlformats.org/officeDocument/2006/relationships/image" Target="../media/image425.png"/><Relationship Id="rId37" Type="http://schemas.openxmlformats.org/officeDocument/2006/relationships/customXml" Target="../ink/ink436.xml"/><Relationship Id="rId40" Type="http://schemas.openxmlformats.org/officeDocument/2006/relationships/image" Target="../media/image429.png"/><Relationship Id="rId45" Type="http://schemas.openxmlformats.org/officeDocument/2006/relationships/customXml" Target="../ink/ink440.xml"/><Relationship Id="rId53" Type="http://schemas.openxmlformats.org/officeDocument/2006/relationships/customXml" Target="../ink/ink444.xml"/><Relationship Id="rId58" Type="http://schemas.openxmlformats.org/officeDocument/2006/relationships/image" Target="../media/image438.png"/><Relationship Id="rId66" Type="http://schemas.openxmlformats.org/officeDocument/2006/relationships/image" Target="../media/image442.png"/><Relationship Id="rId5" Type="http://schemas.openxmlformats.org/officeDocument/2006/relationships/customXml" Target="../ink/ink420.xml"/><Relationship Id="rId15" Type="http://schemas.openxmlformats.org/officeDocument/2006/relationships/customXml" Target="../ink/ink425.xml"/><Relationship Id="rId23" Type="http://schemas.openxmlformats.org/officeDocument/2006/relationships/customXml" Target="../ink/ink429.xml"/><Relationship Id="rId28" Type="http://schemas.openxmlformats.org/officeDocument/2006/relationships/image" Target="../media/image423.png"/><Relationship Id="rId36" Type="http://schemas.openxmlformats.org/officeDocument/2006/relationships/image" Target="../media/image427.png"/><Relationship Id="rId49" Type="http://schemas.openxmlformats.org/officeDocument/2006/relationships/customXml" Target="../ink/ink442.xml"/><Relationship Id="rId57" Type="http://schemas.openxmlformats.org/officeDocument/2006/relationships/customXml" Target="../ink/ink446.xml"/><Relationship Id="rId61" Type="http://schemas.openxmlformats.org/officeDocument/2006/relationships/customXml" Target="../ink/ink448.xml"/><Relationship Id="rId10" Type="http://schemas.openxmlformats.org/officeDocument/2006/relationships/image" Target="../media/image414.png"/><Relationship Id="rId19" Type="http://schemas.openxmlformats.org/officeDocument/2006/relationships/customXml" Target="../ink/ink427.xml"/><Relationship Id="rId31" Type="http://schemas.openxmlformats.org/officeDocument/2006/relationships/customXml" Target="../ink/ink433.xml"/><Relationship Id="rId44" Type="http://schemas.openxmlformats.org/officeDocument/2006/relationships/image" Target="../media/image431.png"/><Relationship Id="rId52" Type="http://schemas.openxmlformats.org/officeDocument/2006/relationships/image" Target="../media/image435.png"/><Relationship Id="rId60" Type="http://schemas.openxmlformats.org/officeDocument/2006/relationships/image" Target="../media/image439.png"/><Relationship Id="rId65" Type="http://schemas.openxmlformats.org/officeDocument/2006/relationships/customXml" Target="../ink/ink450.xml"/><Relationship Id="rId4" Type="http://schemas.openxmlformats.org/officeDocument/2006/relationships/image" Target="../media/image411.png"/><Relationship Id="rId9" Type="http://schemas.openxmlformats.org/officeDocument/2006/relationships/customXml" Target="../ink/ink422.xml"/><Relationship Id="rId14" Type="http://schemas.openxmlformats.org/officeDocument/2006/relationships/image" Target="../media/image416.png"/><Relationship Id="rId22" Type="http://schemas.openxmlformats.org/officeDocument/2006/relationships/image" Target="../media/image420.png"/><Relationship Id="rId27" Type="http://schemas.openxmlformats.org/officeDocument/2006/relationships/customXml" Target="../ink/ink431.xml"/><Relationship Id="rId30" Type="http://schemas.openxmlformats.org/officeDocument/2006/relationships/image" Target="../media/image424.png"/><Relationship Id="rId35" Type="http://schemas.openxmlformats.org/officeDocument/2006/relationships/customXml" Target="../ink/ink435.xml"/><Relationship Id="rId43" Type="http://schemas.openxmlformats.org/officeDocument/2006/relationships/customXml" Target="../ink/ink439.xml"/><Relationship Id="rId48" Type="http://schemas.openxmlformats.org/officeDocument/2006/relationships/image" Target="../media/image433.png"/><Relationship Id="rId56" Type="http://schemas.openxmlformats.org/officeDocument/2006/relationships/image" Target="../media/image437.png"/><Relationship Id="rId64" Type="http://schemas.openxmlformats.org/officeDocument/2006/relationships/image" Target="../media/image441.png"/><Relationship Id="rId69" Type="http://schemas.openxmlformats.org/officeDocument/2006/relationships/customXml" Target="../ink/ink452.xml"/><Relationship Id="rId8" Type="http://schemas.openxmlformats.org/officeDocument/2006/relationships/image" Target="../media/image413.png"/><Relationship Id="rId51" Type="http://schemas.openxmlformats.org/officeDocument/2006/relationships/customXml" Target="../ink/ink443.xml"/><Relationship Id="rId3" Type="http://schemas.openxmlformats.org/officeDocument/2006/relationships/customXml" Target="../ink/ink419.xml"/><Relationship Id="rId12" Type="http://schemas.openxmlformats.org/officeDocument/2006/relationships/image" Target="../media/image415.png"/><Relationship Id="rId17" Type="http://schemas.openxmlformats.org/officeDocument/2006/relationships/customXml" Target="../ink/ink426.xml"/><Relationship Id="rId25" Type="http://schemas.openxmlformats.org/officeDocument/2006/relationships/customXml" Target="../ink/ink430.xml"/><Relationship Id="rId33" Type="http://schemas.openxmlformats.org/officeDocument/2006/relationships/customXml" Target="../ink/ink434.xml"/><Relationship Id="rId38" Type="http://schemas.openxmlformats.org/officeDocument/2006/relationships/image" Target="../media/image428.png"/><Relationship Id="rId46" Type="http://schemas.openxmlformats.org/officeDocument/2006/relationships/image" Target="../media/image432.png"/><Relationship Id="rId59" Type="http://schemas.openxmlformats.org/officeDocument/2006/relationships/customXml" Target="../ink/ink447.xml"/><Relationship Id="rId67" Type="http://schemas.openxmlformats.org/officeDocument/2006/relationships/customXml" Target="../ink/ink451.xml"/><Relationship Id="rId20" Type="http://schemas.openxmlformats.org/officeDocument/2006/relationships/image" Target="../media/image419.png"/><Relationship Id="rId41" Type="http://schemas.openxmlformats.org/officeDocument/2006/relationships/customXml" Target="../ink/ink438.xml"/><Relationship Id="rId54" Type="http://schemas.openxmlformats.org/officeDocument/2006/relationships/image" Target="../media/image436.png"/><Relationship Id="rId62" Type="http://schemas.openxmlformats.org/officeDocument/2006/relationships/image" Target="../media/image440.png"/><Relationship Id="rId70" Type="http://schemas.openxmlformats.org/officeDocument/2006/relationships/image" Target="../media/image44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5.xml"/><Relationship Id="rId117" Type="http://schemas.openxmlformats.org/officeDocument/2006/relationships/customXml" Target="../ink/ink512.xml"/><Relationship Id="rId21" Type="http://schemas.openxmlformats.org/officeDocument/2006/relationships/image" Target="../media/image454.png"/><Relationship Id="rId42" Type="http://schemas.openxmlformats.org/officeDocument/2006/relationships/image" Target="../media/image464.png"/><Relationship Id="rId47" Type="http://schemas.openxmlformats.org/officeDocument/2006/relationships/customXml" Target="../ink/ink476.xml"/><Relationship Id="rId63" Type="http://schemas.openxmlformats.org/officeDocument/2006/relationships/customXml" Target="../ink/ink484.xml"/><Relationship Id="rId68" Type="http://schemas.openxmlformats.org/officeDocument/2006/relationships/image" Target="../media/image477.png"/><Relationship Id="rId84" Type="http://schemas.openxmlformats.org/officeDocument/2006/relationships/image" Target="../media/image485.png"/><Relationship Id="rId89" Type="http://schemas.openxmlformats.org/officeDocument/2006/relationships/customXml" Target="../ink/ink497.xml"/><Relationship Id="rId112" Type="http://schemas.openxmlformats.org/officeDocument/2006/relationships/customXml" Target="../ink/ink509.xml"/><Relationship Id="rId133" Type="http://schemas.openxmlformats.org/officeDocument/2006/relationships/customXml" Target="../ink/ink521.xml"/><Relationship Id="rId138" Type="http://schemas.openxmlformats.org/officeDocument/2006/relationships/image" Target="../media/image510.png"/><Relationship Id="rId16" Type="http://schemas.openxmlformats.org/officeDocument/2006/relationships/customXml" Target="../ink/ink460.xml"/><Relationship Id="rId107" Type="http://schemas.openxmlformats.org/officeDocument/2006/relationships/image" Target="../media/image496.png"/><Relationship Id="rId11" Type="http://schemas.openxmlformats.org/officeDocument/2006/relationships/image" Target="../media/image449.png"/><Relationship Id="rId32" Type="http://schemas.openxmlformats.org/officeDocument/2006/relationships/customXml" Target="../ink/ink468.xml"/><Relationship Id="rId37" Type="http://schemas.openxmlformats.org/officeDocument/2006/relationships/customXml" Target="../ink/ink471.xml"/><Relationship Id="rId53" Type="http://schemas.openxmlformats.org/officeDocument/2006/relationships/customXml" Target="../ink/ink479.xml"/><Relationship Id="rId58" Type="http://schemas.openxmlformats.org/officeDocument/2006/relationships/image" Target="../media/image472.png"/><Relationship Id="rId74" Type="http://schemas.openxmlformats.org/officeDocument/2006/relationships/image" Target="../media/image480.png"/><Relationship Id="rId79" Type="http://schemas.openxmlformats.org/officeDocument/2006/relationships/customXml" Target="../ink/ink492.xml"/><Relationship Id="rId102" Type="http://schemas.openxmlformats.org/officeDocument/2006/relationships/customXml" Target="../ink/ink504.xml"/><Relationship Id="rId123" Type="http://schemas.openxmlformats.org/officeDocument/2006/relationships/image" Target="../media/image503.png"/><Relationship Id="rId128" Type="http://schemas.openxmlformats.org/officeDocument/2006/relationships/image" Target="../media/image505.png"/><Relationship Id="rId144" Type="http://schemas.openxmlformats.org/officeDocument/2006/relationships/image" Target="../media/image513.png"/><Relationship Id="rId149" Type="http://schemas.openxmlformats.org/officeDocument/2006/relationships/customXml" Target="../ink/ink529.xml"/><Relationship Id="rId5" Type="http://schemas.openxmlformats.org/officeDocument/2006/relationships/image" Target="../media/image446.png"/><Relationship Id="rId90" Type="http://schemas.openxmlformats.org/officeDocument/2006/relationships/image" Target="../media/image488.png"/><Relationship Id="rId95" Type="http://schemas.openxmlformats.org/officeDocument/2006/relationships/customXml" Target="../ink/ink500.xml"/><Relationship Id="rId22" Type="http://schemas.openxmlformats.org/officeDocument/2006/relationships/customXml" Target="../ink/ink463.xml"/><Relationship Id="rId27" Type="http://schemas.openxmlformats.org/officeDocument/2006/relationships/image" Target="../media/image457.png"/><Relationship Id="rId43" Type="http://schemas.openxmlformats.org/officeDocument/2006/relationships/customXml" Target="../ink/ink474.xml"/><Relationship Id="rId48" Type="http://schemas.openxmlformats.org/officeDocument/2006/relationships/image" Target="../media/image467.png"/><Relationship Id="rId64" Type="http://schemas.openxmlformats.org/officeDocument/2006/relationships/image" Target="../media/image475.png"/><Relationship Id="rId69" Type="http://schemas.openxmlformats.org/officeDocument/2006/relationships/customXml" Target="../ink/ink487.xml"/><Relationship Id="rId113" Type="http://schemas.openxmlformats.org/officeDocument/2006/relationships/customXml" Target="../ink/ink510.xml"/><Relationship Id="rId118" Type="http://schemas.openxmlformats.org/officeDocument/2006/relationships/image" Target="../media/image501.png"/><Relationship Id="rId134" Type="http://schemas.openxmlformats.org/officeDocument/2006/relationships/image" Target="../media/image508.png"/><Relationship Id="rId139" Type="http://schemas.openxmlformats.org/officeDocument/2006/relationships/customXml" Target="../ink/ink524.xml"/><Relationship Id="rId80" Type="http://schemas.openxmlformats.org/officeDocument/2006/relationships/image" Target="../media/image483.png"/><Relationship Id="rId85" Type="http://schemas.openxmlformats.org/officeDocument/2006/relationships/customXml" Target="../ink/ink495.xml"/><Relationship Id="rId150" Type="http://schemas.openxmlformats.org/officeDocument/2006/relationships/image" Target="../media/image516.png"/><Relationship Id="rId12" Type="http://schemas.openxmlformats.org/officeDocument/2006/relationships/customXml" Target="../ink/ink458.xml"/><Relationship Id="rId17" Type="http://schemas.openxmlformats.org/officeDocument/2006/relationships/image" Target="../media/image452.png"/><Relationship Id="rId25" Type="http://schemas.openxmlformats.org/officeDocument/2006/relationships/image" Target="../media/image456.png"/><Relationship Id="rId33" Type="http://schemas.openxmlformats.org/officeDocument/2006/relationships/customXml" Target="../ink/ink469.xml"/><Relationship Id="rId38" Type="http://schemas.openxmlformats.org/officeDocument/2006/relationships/image" Target="../media/image462.png"/><Relationship Id="rId46" Type="http://schemas.openxmlformats.org/officeDocument/2006/relationships/image" Target="../media/image466.png"/><Relationship Id="rId59" Type="http://schemas.openxmlformats.org/officeDocument/2006/relationships/customXml" Target="../ink/ink482.xml"/><Relationship Id="rId67" Type="http://schemas.openxmlformats.org/officeDocument/2006/relationships/customXml" Target="../ink/ink486.xml"/><Relationship Id="rId103" Type="http://schemas.openxmlformats.org/officeDocument/2006/relationships/image" Target="../media/image494.png"/><Relationship Id="rId108" Type="http://schemas.openxmlformats.org/officeDocument/2006/relationships/customXml" Target="../ink/ink507.xml"/><Relationship Id="rId116" Type="http://schemas.openxmlformats.org/officeDocument/2006/relationships/image" Target="../media/image500.png"/><Relationship Id="rId124" Type="http://schemas.openxmlformats.org/officeDocument/2006/relationships/customXml" Target="../ink/ink516.xml"/><Relationship Id="rId129" Type="http://schemas.openxmlformats.org/officeDocument/2006/relationships/customXml" Target="../ink/ink519.xml"/><Relationship Id="rId137" Type="http://schemas.openxmlformats.org/officeDocument/2006/relationships/customXml" Target="../ink/ink523.xml"/><Relationship Id="rId20" Type="http://schemas.openxmlformats.org/officeDocument/2006/relationships/customXml" Target="../ink/ink462.xml"/><Relationship Id="rId41" Type="http://schemas.openxmlformats.org/officeDocument/2006/relationships/customXml" Target="../ink/ink473.xml"/><Relationship Id="rId54" Type="http://schemas.openxmlformats.org/officeDocument/2006/relationships/image" Target="../media/image470.png"/><Relationship Id="rId62" Type="http://schemas.openxmlformats.org/officeDocument/2006/relationships/image" Target="../media/image474.png"/><Relationship Id="rId70" Type="http://schemas.openxmlformats.org/officeDocument/2006/relationships/image" Target="../media/image478.png"/><Relationship Id="rId75" Type="http://schemas.openxmlformats.org/officeDocument/2006/relationships/customXml" Target="../ink/ink490.xml"/><Relationship Id="rId83" Type="http://schemas.openxmlformats.org/officeDocument/2006/relationships/customXml" Target="../ink/ink494.xml"/><Relationship Id="rId88" Type="http://schemas.openxmlformats.org/officeDocument/2006/relationships/image" Target="../media/image487.png"/><Relationship Id="rId91" Type="http://schemas.openxmlformats.org/officeDocument/2006/relationships/customXml" Target="../ink/ink498.xml"/><Relationship Id="rId96" Type="http://schemas.openxmlformats.org/officeDocument/2006/relationships/image" Target="../media/image491.png"/><Relationship Id="rId111" Type="http://schemas.openxmlformats.org/officeDocument/2006/relationships/image" Target="../media/image498.png"/><Relationship Id="rId132" Type="http://schemas.openxmlformats.org/officeDocument/2006/relationships/image" Target="../media/image507.png"/><Relationship Id="rId140" Type="http://schemas.openxmlformats.org/officeDocument/2006/relationships/image" Target="../media/image511.png"/><Relationship Id="rId145" Type="http://schemas.openxmlformats.org/officeDocument/2006/relationships/customXml" Target="../ink/ink5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5.xml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28" Type="http://schemas.openxmlformats.org/officeDocument/2006/relationships/customXml" Target="../ink/ink466.xml"/><Relationship Id="rId36" Type="http://schemas.openxmlformats.org/officeDocument/2006/relationships/image" Target="../media/image461.png"/><Relationship Id="rId49" Type="http://schemas.openxmlformats.org/officeDocument/2006/relationships/customXml" Target="../ink/ink477.xml"/><Relationship Id="rId57" Type="http://schemas.openxmlformats.org/officeDocument/2006/relationships/customXml" Target="../ink/ink481.xml"/><Relationship Id="rId106" Type="http://schemas.openxmlformats.org/officeDocument/2006/relationships/customXml" Target="../ink/ink506.xml"/><Relationship Id="rId114" Type="http://schemas.openxmlformats.org/officeDocument/2006/relationships/image" Target="../media/image499.png"/><Relationship Id="rId119" Type="http://schemas.openxmlformats.org/officeDocument/2006/relationships/customXml" Target="../ink/ink513.xml"/><Relationship Id="rId127" Type="http://schemas.openxmlformats.org/officeDocument/2006/relationships/customXml" Target="../ink/ink518.xml"/><Relationship Id="rId10" Type="http://schemas.openxmlformats.org/officeDocument/2006/relationships/customXml" Target="../ink/ink457.xml"/><Relationship Id="rId31" Type="http://schemas.openxmlformats.org/officeDocument/2006/relationships/image" Target="../media/image459.png"/><Relationship Id="rId44" Type="http://schemas.openxmlformats.org/officeDocument/2006/relationships/image" Target="../media/image465.png"/><Relationship Id="rId52" Type="http://schemas.openxmlformats.org/officeDocument/2006/relationships/image" Target="../media/image469.png"/><Relationship Id="rId60" Type="http://schemas.openxmlformats.org/officeDocument/2006/relationships/image" Target="../media/image473.png"/><Relationship Id="rId65" Type="http://schemas.openxmlformats.org/officeDocument/2006/relationships/customXml" Target="../ink/ink485.xml"/><Relationship Id="rId73" Type="http://schemas.openxmlformats.org/officeDocument/2006/relationships/customXml" Target="../ink/ink489.xml"/><Relationship Id="rId78" Type="http://schemas.openxmlformats.org/officeDocument/2006/relationships/image" Target="../media/image482.png"/><Relationship Id="rId81" Type="http://schemas.openxmlformats.org/officeDocument/2006/relationships/customXml" Target="../ink/ink493.xml"/><Relationship Id="rId86" Type="http://schemas.openxmlformats.org/officeDocument/2006/relationships/image" Target="../media/image486.png"/><Relationship Id="rId94" Type="http://schemas.openxmlformats.org/officeDocument/2006/relationships/image" Target="../media/image490.png"/><Relationship Id="rId99" Type="http://schemas.openxmlformats.org/officeDocument/2006/relationships/image" Target="../media/image492.png"/><Relationship Id="rId101" Type="http://schemas.openxmlformats.org/officeDocument/2006/relationships/image" Target="../media/image493.png"/><Relationship Id="rId122" Type="http://schemas.openxmlformats.org/officeDocument/2006/relationships/customXml" Target="../ink/ink515.xml"/><Relationship Id="rId130" Type="http://schemas.openxmlformats.org/officeDocument/2006/relationships/image" Target="../media/image506.png"/><Relationship Id="rId135" Type="http://schemas.openxmlformats.org/officeDocument/2006/relationships/customXml" Target="../ink/ink522.xml"/><Relationship Id="rId143" Type="http://schemas.openxmlformats.org/officeDocument/2006/relationships/customXml" Target="../ink/ink526.xml"/><Relationship Id="rId148" Type="http://schemas.openxmlformats.org/officeDocument/2006/relationships/image" Target="../media/image515.png"/><Relationship Id="rId151" Type="http://schemas.openxmlformats.org/officeDocument/2006/relationships/customXml" Target="../ink/ink530.xml"/><Relationship Id="rId4" Type="http://schemas.openxmlformats.org/officeDocument/2006/relationships/customXml" Target="../ink/ink454.xml"/><Relationship Id="rId9" Type="http://schemas.openxmlformats.org/officeDocument/2006/relationships/image" Target="../media/image448.png"/><Relationship Id="rId13" Type="http://schemas.openxmlformats.org/officeDocument/2006/relationships/image" Target="../media/image450.png"/><Relationship Id="rId18" Type="http://schemas.openxmlformats.org/officeDocument/2006/relationships/customXml" Target="../ink/ink461.xml"/><Relationship Id="rId39" Type="http://schemas.openxmlformats.org/officeDocument/2006/relationships/customXml" Target="../ink/ink472.xml"/><Relationship Id="rId109" Type="http://schemas.openxmlformats.org/officeDocument/2006/relationships/image" Target="../media/image497.png"/><Relationship Id="rId34" Type="http://schemas.openxmlformats.org/officeDocument/2006/relationships/image" Target="../media/image460.png"/><Relationship Id="rId50" Type="http://schemas.openxmlformats.org/officeDocument/2006/relationships/image" Target="../media/image468.png"/><Relationship Id="rId55" Type="http://schemas.openxmlformats.org/officeDocument/2006/relationships/customXml" Target="../ink/ink480.xml"/><Relationship Id="rId76" Type="http://schemas.openxmlformats.org/officeDocument/2006/relationships/image" Target="../media/image481.png"/><Relationship Id="rId97" Type="http://schemas.openxmlformats.org/officeDocument/2006/relationships/customXml" Target="../ink/ink501.xml"/><Relationship Id="rId104" Type="http://schemas.openxmlformats.org/officeDocument/2006/relationships/customXml" Target="../ink/ink505.xml"/><Relationship Id="rId120" Type="http://schemas.openxmlformats.org/officeDocument/2006/relationships/customXml" Target="../ink/ink514.xml"/><Relationship Id="rId125" Type="http://schemas.openxmlformats.org/officeDocument/2006/relationships/image" Target="../media/image504.png"/><Relationship Id="rId141" Type="http://schemas.openxmlformats.org/officeDocument/2006/relationships/customXml" Target="../ink/ink525.xml"/><Relationship Id="rId146" Type="http://schemas.openxmlformats.org/officeDocument/2006/relationships/image" Target="../media/image514.png"/><Relationship Id="rId7" Type="http://schemas.openxmlformats.org/officeDocument/2006/relationships/image" Target="../media/image447.png"/><Relationship Id="rId71" Type="http://schemas.openxmlformats.org/officeDocument/2006/relationships/customXml" Target="../ink/ink488.xml"/><Relationship Id="rId92" Type="http://schemas.openxmlformats.org/officeDocument/2006/relationships/image" Target="../media/image489.png"/><Relationship Id="rId2" Type="http://schemas.openxmlformats.org/officeDocument/2006/relationships/customXml" Target="../ink/ink453.xml"/><Relationship Id="rId29" Type="http://schemas.openxmlformats.org/officeDocument/2006/relationships/image" Target="../media/image458.png"/><Relationship Id="rId24" Type="http://schemas.openxmlformats.org/officeDocument/2006/relationships/customXml" Target="../ink/ink464.xml"/><Relationship Id="rId40" Type="http://schemas.openxmlformats.org/officeDocument/2006/relationships/image" Target="../media/image463.png"/><Relationship Id="rId45" Type="http://schemas.openxmlformats.org/officeDocument/2006/relationships/customXml" Target="../ink/ink475.xml"/><Relationship Id="rId66" Type="http://schemas.openxmlformats.org/officeDocument/2006/relationships/image" Target="../media/image476.png"/><Relationship Id="rId87" Type="http://schemas.openxmlformats.org/officeDocument/2006/relationships/customXml" Target="../ink/ink496.xml"/><Relationship Id="rId110" Type="http://schemas.openxmlformats.org/officeDocument/2006/relationships/customXml" Target="../ink/ink508.xml"/><Relationship Id="rId115" Type="http://schemas.openxmlformats.org/officeDocument/2006/relationships/customXml" Target="../ink/ink511.xml"/><Relationship Id="rId131" Type="http://schemas.openxmlformats.org/officeDocument/2006/relationships/customXml" Target="../ink/ink520.xml"/><Relationship Id="rId136" Type="http://schemas.openxmlformats.org/officeDocument/2006/relationships/image" Target="../media/image509.png"/><Relationship Id="rId61" Type="http://schemas.openxmlformats.org/officeDocument/2006/relationships/customXml" Target="../ink/ink483.xml"/><Relationship Id="rId82" Type="http://schemas.openxmlformats.org/officeDocument/2006/relationships/image" Target="../media/image484.png"/><Relationship Id="rId152" Type="http://schemas.openxmlformats.org/officeDocument/2006/relationships/image" Target="../media/image517.png"/><Relationship Id="rId19" Type="http://schemas.openxmlformats.org/officeDocument/2006/relationships/image" Target="../media/image453.png"/><Relationship Id="rId14" Type="http://schemas.openxmlformats.org/officeDocument/2006/relationships/customXml" Target="../ink/ink459.xml"/><Relationship Id="rId30" Type="http://schemas.openxmlformats.org/officeDocument/2006/relationships/customXml" Target="../ink/ink467.xml"/><Relationship Id="rId35" Type="http://schemas.openxmlformats.org/officeDocument/2006/relationships/customXml" Target="../ink/ink470.xml"/><Relationship Id="rId56" Type="http://schemas.openxmlformats.org/officeDocument/2006/relationships/image" Target="../media/image471.png"/><Relationship Id="rId77" Type="http://schemas.openxmlformats.org/officeDocument/2006/relationships/customXml" Target="../ink/ink491.xml"/><Relationship Id="rId100" Type="http://schemas.openxmlformats.org/officeDocument/2006/relationships/customXml" Target="../ink/ink503.xml"/><Relationship Id="rId105" Type="http://schemas.openxmlformats.org/officeDocument/2006/relationships/image" Target="../media/image495.png"/><Relationship Id="rId126" Type="http://schemas.openxmlformats.org/officeDocument/2006/relationships/customXml" Target="../ink/ink517.xml"/><Relationship Id="rId147" Type="http://schemas.openxmlformats.org/officeDocument/2006/relationships/customXml" Target="../ink/ink528.xml"/><Relationship Id="rId8" Type="http://schemas.openxmlformats.org/officeDocument/2006/relationships/customXml" Target="../ink/ink456.xml"/><Relationship Id="rId51" Type="http://schemas.openxmlformats.org/officeDocument/2006/relationships/customXml" Target="../ink/ink478.xml"/><Relationship Id="rId72" Type="http://schemas.openxmlformats.org/officeDocument/2006/relationships/image" Target="../media/image479.png"/><Relationship Id="rId93" Type="http://schemas.openxmlformats.org/officeDocument/2006/relationships/customXml" Target="../ink/ink499.xml"/><Relationship Id="rId98" Type="http://schemas.openxmlformats.org/officeDocument/2006/relationships/customXml" Target="../ink/ink502.xml"/><Relationship Id="rId121" Type="http://schemas.openxmlformats.org/officeDocument/2006/relationships/image" Target="../media/image502.png"/><Relationship Id="rId142" Type="http://schemas.openxmlformats.org/officeDocument/2006/relationships/image" Target="../media/image512.png"/><Relationship Id="rId3" Type="http://schemas.openxmlformats.org/officeDocument/2006/relationships/image" Target="../media/image4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AB93-09F0-4EFE-949A-BCEF49116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43" y="1122363"/>
            <a:ext cx="10034257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7030A0"/>
                </a:solidFill>
              </a:rPr>
              <a:t>Lecture No 09:</a:t>
            </a:r>
            <a:endParaRPr lang="th-TH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EC3B422A-A5ED-4604-B0BE-8E4ED6962A35}"/>
              </a:ext>
            </a:extLst>
          </p:cNvPr>
          <p:cNvGrpSpPr/>
          <p:nvPr/>
        </p:nvGrpSpPr>
        <p:grpSpPr>
          <a:xfrm>
            <a:off x="64611" y="-32535"/>
            <a:ext cx="11609280" cy="6962239"/>
            <a:chOff x="64611" y="-32535"/>
            <a:chExt cx="11609280" cy="69622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29B98AC-36C4-4C12-80FD-83707EB4E949}"/>
                    </a:ext>
                  </a:extLst>
                </p14:cNvPr>
                <p14:cNvContentPartPr/>
                <p14:nvPr/>
              </p14:nvContentPartPr>
              <p14:xfrm>
                <a:off x="705771" y="1000305"/>
                <a:ext cx="470520" cy="1053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29B98AC-36C4-4C12-80FD-83707EB4E9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8131" y="982665"/>
                  <a:ext cx="50616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9853E7-B67F-40F9-894F-2951F374D9CB}"/>
                    </a:ext>
                  </a:extLst>
                </p14:cNvPr>
                <p14:cNvContentPartPr/>
                <p14:nvPr/>
              </p14:nvContentPartPr>
              <p14:xfrm>
                <a:off x="1601811" y="1250505"/>
                <a:ext cx="755280" cy="26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9853E7-B67F-40F9-894F-2951F374D9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4171" y="1232865"/>
                  <a:ext cx="790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0E91FE-A132-46FC-8D6C-0CBD318FC4DA}"/>
                    </a:ext>
                  </a:extLst>
                </p14:cNvPr>
                <p14:cNvContentPartPr/>
                <p14:nvPr/>
              </p14:nvContentPartPr>
              <p14:xfrm>
                <a:off x="1837251" y="1599705"/>
                <a:ext cx="606240" cy="7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0E91FE-A132-46FC-8D6C-0CBD318FC4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9611" y="1582065"/>
                  <a:ext cx="641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CE33A0-7527-4048-B673-7096402685C7}"/>
                    </a:ext>
                  </a:extLst>
                </p14:cNvPr>
                <p14:cNvContentPartPr/>
                <p14:nvPr/>
              </p14:nvContentPartPr>
              <p14:xfrm>
                <a:off x="6542451" y="153585"/>
                <a:ext cx="341280" cy="56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CE33A0-7527-4048-B673-7096402685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4811" y="135945"/>
                  <a:ext cx="3769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B097A0-1617-4C13-BBD9-2E8C942FCB3E}"/>
                    </a:ext>
                  </a:extLst>
                </p14:cNvPr>
                <p14:cNvContentPartPr/>
                <p14:nvPr/>
              </p14:nvContentPartPr>
              <p14:xfrm>
                <a:off x="8451531" y="207945"/>
                <a:ext cx="270360" cy="423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B097A0-1617-4C13-BBD9-2E8C942FCB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33891" y="190305"/>
                  <a:ext cx="3060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6EB46E-4549-47D7-9D16-3477C84C41D1}"/>
                    </a:ext>
                  </a:extLst>
                </p14:cNvPr>
                <p14:cNvContentPartPr/>
                <p14:nvPr/>
              </p14:nvContentPartPr>
              <p14:xfrm>
                <a:off x="3058371" y="452385"/>
                <a:ext cx="741960" cy="236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6EB46E-4549-47D7-9D16-3477C84C41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0371" y="434385"/>
                  <a:ext cx="777600" cy="23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86C19C-BE29-4907-9452-68706FED5333}"/>
                    </a:ext>
                  </a:extLst>
                </p14:cNvPr>
                <p14:cNvContentPartPr/>
                <p14:nvPr/>
              </p14:nvContentPartPr>
              <p14:xfrm>
                <a:off x="3576051" y="776025"/>
                <a:ext cx="337680" cy="59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86C19C-BE29-4907-9452-68706FED53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8051" y="758385"/>
                  <a:ext cx="3733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1BDF68-5E9E-44B0-A5C1-201862CEAB6B}"/>
                    </a:ext>
                  </a:extLst>
                </p14:cNvPr>
                <p14:cNvContentPartPr/>
                <p14:nvPr/>
              </p14:nvContentPartPr>
              <p14:xfrm>
                <a:off x="4779891" y="434025"/>
                <a:ext cx="182160" cy="38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1BDF68-5E9E-44B0-A5C1-201862CEAB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61891" y="416385"/>
                  <a:ext cx="217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1329BD-BAC0-4DF1-89EB-C3F25CEEB9FD}"/>
                    </a:ext>
                  </a:extLst>
                </p14:cNvPr>
                <p14:cNvContentPartPr/>
                <p14:nvPr/>
              </p14:nvContentPartPr>
              <p14:xfrm>
                <a:off x="3892491" y="1574865"/>
                <a:ext cx="97920" cy="28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1329BD-BAC0-4DF1-89EB-C3F25CEEB9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4851" y="1557225"/>
                  <a:ext cx="133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E89F6D-A58B-4216-8966-1AB4EE189D59}"/>
                    </a:ext>
                  </a:extLst>
                </p14:cNvPr>
                <p14:cNvContentPartPr/>
                <p14:nvPr/>
              </p14:nvContentPartPr>
              <p14:xfrm>
                <a:off x="4146651" y="1529865"/>
                <a:ext cx="63000" cy="612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E89F6D-A58B-4216-8966-1AB4EE189D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29011" y="1511865"/>
                  <a:ext cx="986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4A5A8E-FC22-4BF5-AA33-2029DEECCAFE}"/>
                    </a:ext>
                  </a:extLst>
                </p14:cNvPr>
                <p14:cNvContentPartPr/>
                <p14:nvPr/>
              </p14:nvContentPartPr>
              <p14:xfrm>
                <a:off x="4327011" y="1954665"/>
                <a:ext cx="517320" cy="25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4A5A8E-FC22-4BF5-AA33-2029DEECCA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9371" y="1936665"/>
                  <a:ext cx="552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ADD05-2AC4-4183-8440-B568D85E78DE}"/>
                    </a:ext>
                  </a:extLst>
                </p14:cNvPr>
                <p14:cNvContentPartPr/>
                <p14:nvPr/>
              </p14:nvContentPartPr>
              <p14:xfrm>
                <a:off x="5331051" y="1402785"/>
                <a:ext cx="173160" cy="30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ADD05-2AC4-4183-8440-B568D85E78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13051" y="1385145"/>
                  <a:ext cx="208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7539AD-9AEB-4034-939D-225CF9968272}"/>
                    </a:ext>
                  </a:extLst>
                </p14:cNvPr>
                <p14:cNvContentPartPr/>
                <p14:nvPr/>
              </p14:nvContentPartPr>
              <p14:xfrm>
                <a:off x="6898491" y="1062585"/>
                <a:ext cx="137160" cy="28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7539AD-9AEB-4034-939D-225CF99682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80851" y="1044585"/>
                  <a:ext cx="172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44454B-AE98-42A3-8D26-191FFFC0F110}"/>
                    </a:ext>
                  </a:extLst>
                </p14:cNvPr>
                <p14:cNvContentPartPr/>
                <p14:nvPr/>
              </p14:nvContentPartPr>
              <p14:xfrm>
                <a:off x="7141131" y="1031625"/>
                <a:ext cx="119880" cy="66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44454B-AE98-42A3-8D26-191FFFC0F1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3131" y="1013985"/>
                  <a:ext cx="1555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E5917A-9247-4C2F-ABBD-6AF0093195BB}"/>
                    </a:ext>
                  </a:extLst>
                </p14:cNvPr>
                <p14:cNvContentPartPr/>
                <p14:nvPr/>
              </p14:nvContentPartPr>
              <p14:xfrm>
                <a:off x="7369011" y="1492785"/>
                <a:ext cx="692640" cy="30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E5917A-9247-4C2F-ABBD-6AF0093195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1371" y="1474785"/>
                  <a:ext cx="728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523460-DC9C-4CA5-81EE-8E4CE832E514}"/>
                    </a:ext>
                  </a:extLst>
                </p14:cNvPr>
                <p14:cNvContentPartPr/>
                <p14:nvPr/>
              </p14:nvContentPartPr>
              <p14:xfrm>
                <a:off x="8821251" y="984105"/>
                <a:ext cx="294120" cy="294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523460-DC9C-4CA5-81EE-8E4CE832E5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03611" y="966105"/>
                  <a:ext cx="329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CD4786-12BE-4D6C-8DC0-153CEFF92CE6}"/>
                    </a:ext>
                  </a:extLst>
                </p14:cNvPr>
                <p14:cNvContentPartPr/>
                <p14:nvPr/>
              </p14:nvContentPartPr>
              <p14:xfrm>
                <a:off x="4733811" y="2572065"/>
                <a:ext cx="592560" cy="41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CD4786-12BE-4D6C-8DC0-153CEFF92C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5811" y="2554065"/>
                  <a:ext cx="6282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9EFDEB-5804-4365-8DCE-9F6C122E73B0}"/>
                    </a:ext>
                  </a:extLst>
                </p14:cNvPr>
                <p14:cNvContentPartPr/>
                <p14:nvPr/>
              </p14:nvContentPartPr>
              <p14:xfrm>
                <a:off x="6058971" y="2154465"/>
                <a:ext cx="98280" cy="52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9EFDEB-5804-4365-8DCE-9F6C122E73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40971" y="2136465"/>
                  <a:ext cx="1339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FB1011-7565-48BF-ABB2-A058D2192B1F}"/>
                    </a:ext>
                  </a:extLst>
                </p14:cNvPr>
                <p14:cNvContentPartPr/>
                <p14:nvPr/>
              </p14:nvContentPartPr>
              <p14:xfrm>
                <a:off x="6320331" y="2308185"/>
                <a:ext cx="71640" cy="700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FB1011-7565-48BF-ABB2-A058D2192B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02691" y="2290545"/>
                  <a:ext cx="10728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F452C5-08C6-4097-A25E-32DC5BC913DD}"/>
                    </a:ext>
                  </a:extLst>
                </p14:cNvPr>
                <p14:cNvContentPartPr/>
                <p14:nvPr/>
              </p14:nvContentPartPr>
              <p14:xfrm>
                <a:off x="6499971" y="2924865"/>
                <a:ext cx="519840" cy="23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F452C5-08C6-4097-A25E-32DC5BC913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1971" y="2906865"/>
                  <a:ext cx="555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C2539A-DF11-4B5A-AE75-3AC4FA13A032}"/>
                    </a:ext>
                  </a:extLst>
                </p14:cNvPr>
                <p14:cNvContentPartPr/>
                <p14:nvPr/>
              </p14:nvContentPartPr>
              <p14:xfrm>
                <a:off x="7723251" y="2570265"/>
                <a:ext cx="255240" cy="14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C2539A-DF11-4B5A-AE75-3AC4FA13A0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05251" y="2552265"/>
                  <a:ext cx="290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436FA7-59A0-4863-AE14-194C9F943DE0}"/>
                    </a:ext>
                  </a:extLst>
                </p14:cNvPr>
                <p14:cNvContentPartPr/>
                <p14:nvPr/>
              </p14:nvContentPartPr>
              <p14:xfrm>
                <a:off x="4951251" y="3769065"/>
                <a:ext cx="698760" cy="57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436FA7-59A0-4863-AE14-194C9F943D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33251" y="3751425"/>
                  <a:ext cx="7344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6D9038-C1A3-4CFB-BBEC-47C30966AB74}"/>
                    </a:ext>
                  </a:extLst>
                </p14:cNvPr>
                <p14:cNvContentPartPr/>
                <p14:nvPr/>
              </p14:nvContentPartPr>
              <p14:xfrm>
                <a:off x="6705891" y="3829185"/>
                <a:ext cx="458640" cy="316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6D9038-C1A3-4CFB-BBEC-47C30966AB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88251" y="3811545"/>
                  <a:ext cx="494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DA71D3-71FE-4C3F-AA13-86538C1AAA8B}"/>
                    </a:ext>
                  </a:extLst>
                </p14:cNvPr>
                <p14:cNvContentPartPr/>
                <p14:nvPr/>
              </p14:nvContentPartPr>
              <p14:xfrm>
                <a:off x="7930611" y="3508785"/>
                <a:ext cx="222840" cy="40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DA71D3-71FE-4C3F-AA13-86538C1AAA8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12611" y="3491145"/>
                  <a:ext cx="2584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B0C2A4-519B-43B5-B66D-B601598ED9BC}"/>
                    </a:ext>
                  </a:extLst>
                </p14:cNvPr>
                <p14:cNvContentPartPr/>
                <p14:nvPr/>
              </p14:nvContentPartPr>
              <p14:xfrm>
                <a:off x="8953731" y="1928025"/>
                <a:ext cx="142920" cy="21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B0C2A4-519B-43B5-B66D-B601598ED9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35731" y="1910385"/>
                  <a:ext cx="178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641D7B-932B-4D99-91DC-B661059C6FE7}"/>
                    </a:ext>
                  </a:extLst>
                </p14:cNvPr>
                <p14:cNvContentPartPr/>
                <p14:nvPr/>
              </p14:nvContentPartPr>
              <p14:xfrm>
                <a:off x="9288531" y="1792305"/>
                <a:ext cx="127080" cy="64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641D7B-932B-4D99-91DC-B661059C6F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70531" y="1774665"/>
                  <a:ext cx="1627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D2AF301-0195-404C-AF21-55EDC3ACF310}"/>
                    </a:ext>
                  </a:extLst>
                </p14:cNvPr>
                <p14:cNvContentPartPr/>
                <p14:nvPr/>
              </p14:nvContentPartPr>
              <p14:xfrm>
                <a:off x="9514971" y="2235105"/>
                <a:ext cx="416520" cy="38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D2AF301-0195-404C-AF21-55EDC3ACF3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96971" y="2217465"/>
                  <a:ext cx="4521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28873C-FFAC-476D-95F2-939E462F9285}"/>
                    </a:ext>
                  </a:extLst>
                </p14:cNvPr>
                <p14:cNvContentPartPr/>
                <p14:nvPr/>
              </p14:nvContentPartPr>
              <p14:xfrm>
                <a:off x="9831771" y="2820825"/>
                <a:ext cx="702720" cy="46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28873C-FFAC-476D-95F2-939E462F92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13771" y="2802825"/>
                  <a:ext cx="7383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111BA7-B7D5-4D01-BA3A-DC4C89A8C56B}"/>
                    </a:ext>
                  </a:extLst>
                </p14:cNvPr>
                <p14:cNvContentPartPr/>
                <p14:nvPr/>
              </p14:nvContentPartPr>
              <p14:xfrm>
                <a:off x="10257291" y="233505"/>
                <a:ext cx="1257480" cy="336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111BA7-B7D5-4D01-BA3A-DC4C89A8C5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39651" y="215865"/>
                  <a:ext cx="1293120" cy="33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B69456-08ED-4BF7-BB55-02BAD3F302E8}"/>
                    </a:ext>
                  </a:extLst>
                </p14:cNvPr>
                <p14:cNvContentPartPr/>
                <p14:nvPr/>
              </p14:nvContentPartPr>
              <p14:xfrm>
                <a:off x="3612051" y="2724705"/>
                <a:ext cx="747720" cy="115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B69456-08ED-4BF7-BB55-02BAD3F302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94051" y="2707065"/>
                  <a:ext cx="783360" cy="11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29370C-9584-45CF-885E-1FCF7FBDF32F}"/>
                    </a:ext>
                  </a:extLst>
                </p14:cNvPr>
                <p14:cNvContentPartPr/>
                <p14:nvPr/>
              </p14:nvContentPartPr>
              <p14:xfrm>
                <a:off x="3776931" y="244305"/>
                <a:ext cx="427680" cy="290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29370C-9584-45CF-885E-1FCF7FBDF3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58931" y="226665"/>
                  <a:ext cx="463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7359C4-9389-43DF-9C2C-ADF2500CCD44}"/>
                    </a:ext>
                  </a:extLst>
                </p14:cNvPr>
                <p14:cNvContentPartPr/>
                <p14:nvPr/>
              </p14:nvContentPartPr>
              <p14:xfrm>
                <a:off x="4435731" y="196065"/>
                <a:ext cx="403920" cy="211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7359C4-9389-43DF-9C2C-ADF2500CCD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18091" y="178425"/>
                  <a:ext cx="439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838364-F935-4C05-B5A6-10CB92DDDD1E}"/>
                    </a:ext>
                  </a:extLst>
                </p14:cNvPr>
                <p14:cNvContentPartPr/>
                <p14:nvPr/>
              </p14:nvContentPartPr>
              <p14:xfrm>
                <a:off x="5685291" y="155745"/>
                <a:ext cx="609120" cy="28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838364-F935-4C05-B5A6-10CB92DDDD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7291" y="137745"/>
                  <a:ext cx="644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AE4B084-4BCA-4430-B460-8FA770645D40}"/>
                    </a:ext>
                  </a:extLst>
                </p14:cNvPr>
                <p14:cNvContentPartPr/>
                <p14:nvPr/>
              </p14:nvContentPartPr>
              <p14:xfrm>
                <a:off x="7396371" y="-32535"/>
                <a:ext cx="612360" cy="19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AE4B084-4BCA-4430-B460-8FA770645D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8731" y="-50175"/>
                  <a:ext cx="648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97D805-60DE-458D-B0AD-D07C0397BB9E}"/>
                    </a:ext>
                  </a:extLst>
                </p14:cNvPr>
                <p14:cNvContentPartPr/>
                <p14:nvPr/>
              </p14:nvContentPartPr>
              <p14:xfrm>
                <a:off x="1745811" y="5366224"/>
                <a:ext cx="281160" cy="45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97D805-60DE-458D-B0AD-D07C0397BB9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28171" y="5348224"/>
                  <a:ext cx="3168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8C2EFB-F284-46CF-A4A8-82848C2DF5F0}"/>
                    </a:ext>
                  </a:extLst>
                </p14:cNvPr>
                <p14:cNvContentPartPr/>
                <p14:nvPr/>
              </p14:nvContentPartPr>
              <p14:xfrm>
                <a:off x="1511811" y="5335264"/>
                <a:ext cx="230760" cy="10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8C2EFB-F284-46CF-A4A8-82848C2DF5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3811" y="5317624"/>
                  <a:ext cx="266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6C2B97-93E4-473F-9E6C-DBE92EB0BB4B}"/>
                    </a:ext>
                  </a:extLst>
                </p14:cNvPr>
                <p14:cNvContentPartPr/>
                <p14:nvPr/>
              </p14:nvContentPartPr>
              <p14:xfrm>
                <a:off x="2082051" y="5514544"/>
                <a:ext cx="289440" cy="18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6C2B97-93E4-473F-9E6C-DBE92EB0BB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64411" y="5496544"/>
                  <a:ext cx="325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5E02B8-C662-4700-B93D-A3D7C49DDD82}"/>
                    </a:ext>
                  </a:extLst>
                </p14:cNvPr>
                <p14:cNvContentPartPr/>
                <p14:nvPr/>
              </p14:nvContentPartPr>
              <p14:xfrm>
                <a:off x="345771" y="5757184"/>
                <a:ext cx="364320" cy="52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5E02B8-C662-4700-B93D-A3D7C49DDD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7771" y="5739544"/>
                  <a:ext cx="3999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82FA7E-B372-4809-9894-A8EED0B91C4D}"/>
                    </a:ext>
                  </a:extLst>
                </p14:cNvPr>
                <p14:cNvContentPartPr/>
                <p14:nvPr/>
              </p14:nvContentPartPr>
              <p14:xfrm>
                <a:off x="226251" y="5624704"/>
                <a:ext cx="357480" cy="20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82FA7E-B372-4809-9894-A8EED0B91C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8251" y="5606704"/>
                  <a:ext cx="393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EC414E-3A90-4FFD-B2B6-26C9DADF3FFB}"/>
                    </a:ext>
                  </a:extLst>
                </p14:cNvPr>
                <p14:cNvContentPartPr/>
                <p14:nvPr/>
              </p14:nvContentPartPr>
              <p14:xfrm>
                <a:off x="832491" y="5875264"/>
                <a:ext cx="20160" cy="62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EC414E-3A90-4FFD-B2B6-26C9DADF3F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4491" y="5857624"/>
                  <a:ext cx="55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AC1E5B-5EE5-48FC-9507-4B264A8C81B0}"/>
                    </a:ext>
                  </a:extLst>
                </p14:cNvPr>
                <p14:cNvContentPartPr/>
                <p14:nvPr/>
              </p14:nvContentPartPr>
              <p14:xfrm>
                <a:off x="64611" y="5440744"/>
                <a:ext cx="685080" cy="148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AC1E5B-5EE5-48FC-9507-4B264A8C81B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611" y="5423104"/>
                  <a:ext cx="72072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E9C1D4-BB09-401F-9070-9AF34ABCF121}"/>
                    </a:ext>
                  </a:extLst>
                </p14:cNvPr>
                <p14:cNvContentPartPr/>
                <p14:nvPr/>
              </p14:nvContentPartPr>
              <p14:xfrm>
                <a:off x="2915091" y="5177584"/>
                <a:ext cx="243000" cy="36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E9C1D4-BB09-401F-9070-9AF34ABCF1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97091" y="5159584"/>
                  <a:ext cx="278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31AB5CE-171A-4952-B945-51B155D6BE2F}"/>
                    </a:ext>
                  </a:extLst>
                </p14:cNvPr>
                <p14:cNvContentPartPr/>
                <p14:nvPr/>
              </p14:nvContentPartPr>
              <p14:xfrm>
                <a:off x="2833371" y="5133304"/>
                <a:ext cx="192960" cy="9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31AB5CE-171A-4952-B945-51B155D6BE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15731" y="5115664"/>
                  <a:ext cx="228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859F7D-9B5F-44F0-BAA7-C8FFF208C425}"/>
                    </a:ext>
                  </a:extLst>
                </p14:cNvPr>
                <p14:cNvContentPartPr/>
                <p14:nvPr/>
              </p14:nvContentPartPr>
              <p14:xfrm>
                <a:off x="3195531" y="5285584"/>
                <a:ext cx="351000" cy="254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859F7D-9B5F-44F0-BAA7-C8FFF208C4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77531" y="5267584"/>
                  <a:ext cx="386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9799B0-FE8C-49C7-91DD-56B301DC347D}"/>
                    </a:ext>
                  </a:extLst>
                </p14:cNvPr>
                <p14:cNvContentPartPr/>
                <p14:nvPr/>
              </p14:nvContentPartPr>
              <p14:xfrm>
                <a:off x="4037571" y="4951144"/>
                <a:ext cx="216000" cy="44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9799B0-FE8C-49C7-91DD-56B301DC34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19931" y="4933144"/>
                  <a:ext cx="2516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19149C-46F1-4FB2-AB66-C3077B3B4277}"/>
                    </a:ext>
                  </a:extLst>
                </p14:cNvPr>
                <p14:cNvContentPartPr/>
                <p14:nvPr/>
              </p14:nvContentPartPr>
              <p14:xfrm>
                <a:off x="3856491" y="4879144"/>
                <a:ext cx="181800" cy="118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19149C-46F1-4FB2-AB66-C3077B3B42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38851" y="4861144"/>
                  <a:ext cx="217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658000-537C-49B7-9481-A867B699E7A0}"/>
                    </a:ext>
                  </a:extLst>
                </p14:cNvPr>
                <p14:cNvContentPartPr/>
                <p14:nvPr/>
              </p14:nvContentPartPr>
              <p14:xfrm>
                <a:off x="4282011" y="5105944"/>
                <a:ext cx="208800" cy="34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658000-537C-49B7-9481-A867B699E7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64011" y="5087944"/>
                  <a:ext cx="244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63BC83-B94C-4639-8736-BF4762944D59}"/>
                    </a:ext>
                  </a:extLst>
                </p14:cNvPr>
                <p14:cNvContentPartPr/>
                <p14:nvPr/>
              </p14:nvContentPartPr>
              <p14:xfrm>
                <a:off x="4336371" y="4747024"/>
                <a:ext cx="852120" cy="147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63BC83-B94C-4639-8736-BF4762944D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18371" y="4729384"/>
                  <a:ext cx="88776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F30774-F083-48C7-9A52-D024575876E0}"/>
                    </a:ext>
                  </a:extLst>
                </p14:cNvPr>
                <p14:cNvContentPartPr/>
                <p14:nvPr/>
              </p14:nvContentPartPr>
              <p14:xfrm>
                <a:off x="4996971" y="5166424"/>
                <a:ext cx="421200" cy="13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F30774-F083-48C7-9A52-D024575876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79331" y="5148784"/>
                  <a:ext cx="456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A5116A-10F1-42FA-A346-8045A69E4B11}"/>
                    </a:ext>
                  </a:extLst>
                </p14:cNvPr>
                <p14:cNvContentPartPr/>
                <p14:nvPr/>
              </p14:nvContentPartPr>
              <p14:xfrm>
                <a:off x="5124051" y="5372344"/>
                <a:ext cx="380520" cy="59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A5116A-10F1-42FA-A346-8045A69E4B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06051" y="5354704"/>
                  <a:ext cx="416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70D088-C67C-43A0-A243-AC660AB7674E}"/>
                    </a:ext>
                  </a:extLst>
                </p14:cNvPr>
                <p14:cNvContentPartPr/>
                <p14:nvPr/>
              </p14:nvContentPartPr>
              <p14:xfrm>
                <a:off x="5502411" y="4562344"/>
                <a:ext cx="506520" cy="1537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70D088-C67C-43A0-A243-AC660AB767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84411" y="4544704"/>
                  <a:ext cx="542160" cy="15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BBE015-A3C1-4E02-8371-9A9B248AF040}"/>
                    </a:ext>
                  </a:extLst>
                </p14:cNvPr>
                <p14:cNvContentPartPr/>
                <p14:nvPr/>
              </p14:nvContentPartPr>
              <p14:xfrm>
                <a:off x="5893011" y="4895704"/>
                <a:ext cx="221400" cy="28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BBE015-A3C1-4E02-8371-9A9B248AF0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75371" y="4878064"/>
                  <a:ext cx="257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BF9DC9-89B3-4C85-A109-01B139C5A933}"/>
                    </a:ext>
                  </a:extLst>
                </p14:cNvPr>
                <p14:cNvContentPartPr/>
                <p14:nvPr/>
              </p14:nvContentPartPr>
              <p14:xfrm>
                <a:off x="5730291" y="4716784"/>
                <a:ext cx="282240" cy="126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BF9DC9-89B3-4C85-A109-01B139C5A9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12651" y="4699144"/>
                  <a:ext cx="317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5C78BF-8520-4476-9454-EBE45B74E940}"/>
                    </a:ext>
                  </a:extLst>
                </p14:cNvPr>
                <p14:cNvContentPartPr/>
                <p14:nvPr/>
              </p14:nvContentPartPr>
              <p14:xfrm>
                <a:off x="6313491" y="5042584"/>
                <a:ext cx="6120" cy="21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5C78BF-8520-4476-9454-EBE45B74E94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95491" y="5024584"/>
                  <a:ext cx="41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060F4B-8688-4FD1-91A2-89D0FDBA4158}"/>
                    </a:ext>
                  </a:extLst>
                </p14:cNvPr>
                <p14:cNvContentPartPr/>
                <p14:nvPr/>
              </p14:nvContentPartPr>
              <p14:xfrm>
                <a:off x="6664131" y="4653064"/>
                <a:ext cx="262080" cy="203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060F4B-8688-4FD1-91A2-89D0FDBA41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46491" y="4635064"/>
                  <a:ext cx="297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BF0E7B-5FE3-4288-921B-4A78B7D21FF6}"/>
                    </a:ext>
                  </a:extLst>
                </p14:cNvPr>
                <p14:cNvContentPartPr/>
                <p14:nvPr/>
              </p14:nvContentPartPr>
              <p14:xfrm>
                <a:off x="6572331" y="4598704"/>
                <a:ext cx="190080" cy="81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BF0E7B-5FE3-4288-921B-4A78B7D21F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54691" y="4580704"/>
                  <a:ext cx="225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0F0619-027C-4E29-B25F-85A78951E6F8}"/>
                    </a:ext>
                  </a:extLst>
                </p14:cNvPr>
                <p14:cNvContentPartPr/>
                <p14:nvPr/>
              </p14:nvContentPartPr>
              <p14:xfrm>
                <a:off x="6943851" y="4743784"/>
                <a:ext cx="358560" cy="16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0F0619-027C-4E29-B25F-85A78951E6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25851" y="4725784"/>
                  <a:ext cx="39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78B8F9-0122-41AB-A2AA-E85A53009863}"/>
                    </a:ext>
                  </a:extLst>
                </p14:cNvPr>
                <p14:cNvContentPartPr/>
                <p14:nvPr/>
              </p14:nvContentPartPr>
              <p14:xfrm>
                <a:off x="7677171" y="4425184"/>
                <a:ext cx="347760" cy="348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78B8F9-0122-41AB-A2AA-E85A530098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9171" y="4407184"/>
                  <a:ext cx="383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FDD3C5-2A1B-4F8F-9BFD-CD1A1AD89159}"/>
                    </a:ext>
                  </a:extLst>
                </p14:cNvPr>
                <p14:cNvContentPartPr/>
                <p14:nvPr/>
              </p14:nvContentPartPr>
              <p14:xfrm>
                <a:off x="7486731" y="4327984"/>
                <a:ext cx="339480" cy="171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FDD3C5-2A1B-4F8F-9BFD-CD1A1AD891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69091" y="4309984"/>
                  <a:ext cx="375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D42F2A1-B8A2-461B-A714-05CBC8845FC2}"/>
                    </a:ext>
                  </a:extLst>
                </p14:cNvPr>
                <p14:cNvContentPartPr/>
                <p14:nvPr/>
              </p14:nvContentPartPr>
              <p14:xfrm>
                <a:off x="8038971" y="4562344"/>
                <a:ext cx="155880" cy="254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D42F2A1-B8A2-461B-A714-05CBC8845F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21331" y="4544704"/>
                  <a:ext cx="191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703F4F-060B-475A-9CAD-E94FB41712E7}"/>
                    </a:ext>
                  </a:extLst>
                </p14:cNvPr>
                <p14:cNvContentPartPr/>
                <p14:nvPr/>
              </p14:nvContentPartPr>
              <p14:xfrm>
                <a:off x="8571051" y="4245904"/>
                <a:ext cx="226440" cy="402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703F4F-060B-475A-9CAD-E94FB41712E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53411" y="4227904"/>
                  <a:ext cx="262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3CBE4F-29CB-46A3-871A-C26A5A3A2FDF}"/>
                    </a:ext>
                  </a:extLst>
                </p14:cNvPr>
                <p14:cNvContentPartPr/>
                <p14:nvPr/>
              </p14:nvContentPartPr>
              <p14:xfrm>
                <a:off x="8473491" y="4189744"/>
                <a:ext cx="191520" cy="119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3CBE4F-29CB-46A3-871A-C26A5A3A2F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55851" y="4172104"/>
                  <a:ext cx="227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B4C7067-74F9-4F2A-A0B3-889C64CAD944}"/>
                    </a:ext>
                  </a:extLst>
                </p14:cNvPr>
                <p14:cNvContentPartPr/>
                <p14:nvPr/>
              </p14:nvContentPartPr>
              <p14:xfrm>
                <a:off x="8818011" y="4498984"/>
                <a:ext cx="326160" cy="336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B4C7067-74F9-4F2A-A0B3-889C64CAD94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00011" y="4481344"/>
                  <a:ext cx="361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C0B5C8-F094-43F6-A049-704E7E6A7ADC}"/>
                    </a:ext>
                  </a:extLst>
                </p14:cNvPr>
                <p14:cNvContentPartPr/>
                <p14:nvPr/>
              </p14:nvContentPartPr>
              <p14:xfrm>
                <a:off x="9017091" y="4092184"/>
                <a:ext cx="751680" cy="1457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C0B5C8-F094-43F6-A049-704E7E6A7A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99091" y="4074184"/>
                  <a:ext cx="787320" cy="14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CC2B49-7471-4110-BA53-4F465731594B}"/>
                    </a:ext>
                  </a:extLst>
                </p14:cNvPr>
                <p14:cNvContentPartPr/>
                <p14:nvPr/>
              </p14:nvContentPartPr>
              <p14:xfrm>
                <a:off x="9750411" y="4100824"/>
                <a:ext cx="550080" cy="2537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CC2B49-7471-4110-BA53-4F46573159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32771" y="4083184"/>
                  <a:ext cx="585720" cy="25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9B508A-FB61-43AF-887A-47904C71E8CE}"/>
                    </a:ext>
                  </a:extLst>
                </p14:cNvPr>
                <p14:cNvContentPartPr/>
                <p14:nvPr/>
              </p14:nvContentPartPr>
              <p14:xfrm>
                <a:off x="10321371" y="4304944"/>
                <a:ext cx="442080" cy="1192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9B508A-FB61-43AF-887A-47904C71E8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3731" y="4287304"/>
                  <a:ext cx="47772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E9A5239-2DAA-4B31-9D02-1E3C47707332}"/>
                    </a:ext>
                  </a:extLst>
                </p14:cNvPr>
                <p14:cNvContentPartPr/>
                <p14:nvPr/>
              </p14:nvContentPartPr>
              <p14:xfrm>
                <a:off x="10528731" y="3951064"/>
                <a:ext cx="1145160" cy="191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E9A5239-2DAA-4B31-9D02-1E3C477073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10731" y="3933064"/>
                  <a:ext cx="1180800" cy="19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A444DE9-718D-4D70-B270-254E7CC944B2}"/>
              </a:ext>
            </a:extLst>
          </p:cNvPr>
          <p:cNvGrpSpPr/>
          <p:nvPr/>
        </p:nvGrpSpPr>
        <p:grpSpPr>
          <a:xfrm>
            <a:off x="2308131" y="5715424"/>
            <a:ext cx="3956760" cy="1054440"/>
            <a:chOff x="2308131" y="5715424"/>
            <a:chExt cx="3956760" cy="105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5B8CEE-363C-4770-97B6-B681E2DDCB1C}"/>
                    </a:ext>
                  </a:extLst>
                </p14:cNvPr>
                <p14:cNvContentPartPr/>
                <p14:nvPr/>
              </p14:nvContentPartPr>
              <p14:xfrm>
                <a:off x="2615211" y="6369544"/>
                <a:ext cx="461160" cy="400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5B8CEE-363C-4770-97B6-B681E2DDCB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97211" y="6351544"/>
                  <a:ext cx="4968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828AAAD-8BE9-4BF9-B778-0445205A97D0}"/>
                    </a:ext>
                  </a:extLst>
                </p14:cNvPr>
                <p14:cNvContentPartPr/>
                <p14:nvPr/>
              </p14:nvContentPartPr>
              <p14:xfrm>
                <a:off x="2308131" y="6252184"/>
                <a:ext cx="584640" cy="293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828AAAD-8BE9-4BF9-B778-0445205A97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90491" y="6234184"/>
                  <a:ext cx="6202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E29A75-1DB7-42C5-B528-AA99BC75CC58}"/>
                    </a:ext>
                  </a:extLst>
                </p14:cNvPr>
                <p14:cNvContentPartPr/>
                <p14:nvPr/>
              </p14:nvContentPartPr>
              <p14:xfrm>
                <a:off x="3222531" y="6536224"/>
                <a:ext cx="114480" cy="115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E29A75-1DB7-42C5-B528-AA99BC75CC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04891" y="6518224"/>
                  <a:ext cx="150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A8D45A3-CB46-4AFC-BB08-8EFC5E49B1F1}"/>
                    </a:ext>
                  </a:extLst>
                </p14:cNvPr>
                <p14:cNvContentPartPr/>
                <p14:nvPr/>
              </p14:nvContentPartPr>
              <p14:xfrm>
                <a:off x="3448971" y="6310504"/>
                <a:ext cx="455760" cy="117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A8D45A3-CB46-4AFC-BB08-8EFC5E49B1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31331" y="6292504"/>
                  <a:ext cx="491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2ABF68D-A426-4E2B-825A-58900F6AA020}"/>
                    </a:ext>
                  </a:extLst>
                </p14:cNvPr>
                <p14:cNvContentPartPr/>
                <p14:nvPr/>
              </p14:nvContentPartPr>
              <p14:xfrm>
                <a:off x="3657051" y="6532624"/>
                <a:ext cx="231480" cy="85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2ABF68D-A426-4E2B-825A-58900F6AA0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39411" y="6514984"/>
                  <a:ext cx="267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4E5A422-1BEE-4808-B841-4D98BED4097D}"/>
                    </a:ext>
                  </a:extLst>
                </p14:cNvPr>
                <p14:cNvContentPartPr/>
                <p14:nvPr/>
              </p14:nvContentPartPr>
              <p14:xfrm>
                <a:off x="4155291" y="5992984"/>
                <a:ext cx="139680" cy="124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4E5A422-1BEE-4808-B841-4D98BED409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37651" y="5975344"/>
                  <a:ext cx="175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025645-7E4C-4593-98A5-C40837177314}"/>
                    </a:ext>
                  </a:extLst>
                </p14:cNvPr>
                <p14:cNvContentPartPr/>
                <p14:nvPr/>
              </p14:nvContentPartPr>
              <p14:xfrm>
                <a:off x="4255011" y="6191344"/>
                <a:ext cx="466200" cy="272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025645-7E4C-4593-98A5-C408371773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37011" y="6173704"/>
                  <a:ext cx="501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A638C15-75C2-44AF-B7A5-9B1A9A2F1869}"/>
                    </a:ext>
                  </a:extLst>
                </p14:cNvPr>
                <p14:cNvContentPartPr/>
                <p14:nvPr/>
              </p14:nvContentPartPr>
              <p14:xfrm>
                <a:off x="4580811" y="6417064"/>
                <a:ext cx="314280" cy="230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A638C15-75C2-44AF-B7A5-9B1A9A2F18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62811" y="6399424"/>
                  <a:ext cx="349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2FCDD19-9784-4D5A-A945-4DE23121598C}"/>
                    </a:ext>
                  </a:extLst>
                </p14:cNvPr>
                <p14:cNvContentPartPr/>
                <p14:nvPr/>
              </p14:nvContentPartPr>
              <p14:xfrm>
                <a:off x="5130891" y="5874184"/>
                <a:ext cx="447480" cy="583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2FCDD19-9784-4D5A-A945-4DE2312159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13251" y="5856184"/>
                  <a:ext cx="48312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5E5FA7D-BC4C-46AB-B2D4-8093B109FA7E}"/>
                    </a:ext>
                  </a:extLst>
                </p14:cNvPr>
                <p14:cNvContentPartPr/>
                <p14:nvPr/>
              </p14:nvContentPartPr>
              <p14:xfrm>
                <a:off x="4825251" y="5715424"/>
                <a:ext cx="407160" cy="286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5E5FA7D-BC4C-46AB-B2D4-8093B109FA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07611" y="5697784"/>
                  <a:ext cx="442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4694CE6-4F32-4933-8231-33C8CDCC6EFA}"/>
                    </a:ext>
                  </a:extLst>
                </p14:cNvPr>
                <p14:cNvContentPartPr/>
                <p14:nvPr/>
              </p14:nvContentPartPr>
              <p14:xfrm>
                <a:off x="5830011" y="5983264"/>
                <a:ext cx="434880" cy="388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4694CE6-4F32-4933-8231-33C8CDCC6E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12011" y="5965624"/>
                  <a:ext cx="470520" cy="42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E20E021-2B1B-4199-A856-955234D3F93A}"/>
              </a:ext>
            </a:extLst>
          </p:cNvPr>
          <p:cNvGrpSpPr/>
          <p:nvPr/>
        </p:nvGrpSpPr>
        <p:grpSpPr>
          <a:xfrm>
            <a:off x="144531" y="2181664"/>
            <a:ext cx="4315320" cy="3006360"/>
            <a:chOff x="144531" y="2181664"/>
            <a:chExt cx="4315320" cy="30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3117C8-22BA-416A-A102-1DD732938B70}"/>
                    </a:ext>
                  </a:extLst>
                </p14:cNvPr>
                <p14:cNvContentPartPr/>
                <p14:nvPr/>
              </p14:nvContentPartPr>
              <p14:xfrm>
                <a:off x="277011" y="3909664"/>
                <a:ext cx="662040" cy="697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3117C8-22BA-416A-A102-1DD732938B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9011" y="3891664"/>
                  <a:ext cx="69768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9968091-6CE4-4090-BE44-FB580FF2307B}"/>
                    </a:ext>
                  </a:extLst>
                </p14:cNvPr>
                <p14:cNvContentPartPr/>
                <p14:nvPr/>
              </p14:nvContentPartPr>
              <p14:xfrm>
                <a:off x="144531" y="3728584"/>
                <a:ext cx="259920" cy="381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9968091-6CE4-4090-BE44-FB580FF230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6891" y="3710944"/>
                  <a:ext cx="2955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0B60169-521F-41AE-AD50-22CEC5B80D2F}"/>
                    </a:ext>
                  </a:extLst>
                </p14:cNvPr>
                <p14:cNvContentPartPr/>
                <p14:nvPr/>
              </p14:nvContentPartPr>
              <p14:xfrm>
                <a:off x="714771" y="3883744"/>
                <a:ext cx="136800" cy="168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0B60169-521F-41AE-AD50-22CEC5B80D2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6771" y="3865744"/>
                  <a:ext cx="17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1F94E7-5DE2-40EF-955A-1A7D8B2D9F78}"/>
                    </a:ext>
                  </a:extLst>
                </p14:cNvPr>
                <p14:cNvContentPartPr/>
                <p14:nvPr/>
              </p14:nvContentPartPr>
              <p14:xfrm>
                <a:off x="1040931" y="3523744"/>
                <a:ext cx="405000" cy="342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1F94E7-5DE2-40EF-955A-1A7D8B2D9F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2931" y="3505744"/>
                  <a:ext cx="4406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A85DB7-28C8-41A7-B64C-12238D392402}"/>
                    </a:ext>
                  </a:extLst>
                </p14:cNvPr>
                <p14:cNvContentPartPr/>
                <p14:nvPr/>
              </p14:nvContentPartPr>
              <p14:xfrm>
                <a:off x="1185651" y="3839464"/>
                <a:ext cx="338040" cy="20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A85DB7-28C8-41A7-B64C-12238D3924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7651" y="3821464"/>
                  <a:ext cx="373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A4D7F7-0F55-4F7C-9437-1252AD8ECA6C}"/>
                    </a:ext>
                  </a:extLst>
                </p14:cNvPr>
                <p14:cNvContentPartPr/>
                <p14:nvPr/>
              </p14:nvContentPartPr>
              <p14:xfrm>
                <a:off x="1674171" y="3278224"/>
                <a:ext cx="200520" cy="372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A4D7F7-0F55-4F7C-9437-1252AD8ECA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56171" y="3260224"/>
                  <a:ext cx="236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416E6B-CE76-4198-9876-3B804EA6D09E}"/>
                    </a:ext>
                  </a:extLst>
                </p14:cNvPr>
                <p14:cNvContentPartPr/>
                <p14:nvPr/>
              </p14:nvContentPartPr>
              <p14:xfrm>
                <a:off x="2036691" y="3048544"/>
                <a:ext cx="264600" cy="300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416E6B-CE76-4198-9876-3B804EA6D0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18691" y="3030544"/>
                  <a:ext cx="300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D67F59-656E-48AC-B791-B555F10BACF1}"/>
                    </a:ext>
                  </a:extLst>
                </p14:cNvPr>
                <p14:cNvContentPartPr/>
                <p14:nvPr/>
              </p14:nvContentPartPr>
              <p14:xfrm>
                <a:off x="1900971" y="2867824"/>
                <a:ext cx="219600" cy="26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D67F59-656E-48AC-B791-B555F10BAC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83331" y="2849824"/>
                  <a:ext cx="255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1A34CD-0943-4C57-8468-B64E66A05095}"/>
                    </a:ext>
                  </a:extLst>
                </p14:cNvPr>
                <p14:cNvContentPartPr/>
                <p14:nvPr/>
              </p14:nvContentPartPr>
              <p14:xfrm>
                <a:off x="2353491" y="3077704"/>
                <a:ext cx="86760" cy="77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1A34CD-0943-4C57-8468-B64E66A0509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35491" y="3060064"/>
                  <a:ext cx="122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4CA1B8-6BE4-415D-AD5A-9096452BD3B2}"/>
                    </a:ext>
                  </a:extLst>
                </p14:cNvPr>
                <p14:cNvContentPartPr/>
                <p14:nvPr/>
              </p14:nvContentPartPr>
              <p14:xfrm>
                <a:off x="2480211" y="2772784"/>
                <a:ext cx="447840" cy="27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4CA1B8-6BE4-415D-AD5A-9096452BD3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62571" y="2754784"/>
                  <a:ext cx="483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2A0F6C-05F6-43A9-9947-DD735F246F91}"/>
                    </a:ext>
                  </a:extLst>
                </p14:cNvPr>
                <p14:cNvContentPartPr/>
                <p14:nvPr/>
              </p14:nvContentPartPr>
              <p14:xfrm>
                <a:off x="2670291" y="2751904"/>
                <a:ext cx="267840" cy="324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2A0F6C-05F6-43A9-9947-DD735F246F9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52291" y="2734264"/>
                  <a:ext cx="3034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C1A3E5-0B88-4C45-8369-68D79D646B98}"/>
                    </a:ext>
                  </a:extLst>
                </p14:cNvPr>
                <p14:cNvContentPartPr/>
                <p14:nvPr/>
              </p14:nvContentPartPr>
              <p14:xfrm>
                <a:off x="1185651" y="4680064"/>
                <a:ext cx="201960" cy="255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C1A3E5-0B88-4C45-8369-68D79D646B9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7651" y="4662424"/>
                  <a:ext cx="237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FF8E42-15F4-46A8-AAE8-AE74D355283D}"/>
                    </a:ext>
                  </a:extLst>
                </p14:cNvPr>
                <p14:cNvContentPartPr/>
                <p14:nvPr/>
              </p14:nvContentPartPr>
              <p14:xfrm>
                <a:off x="1276371" y="4844224"/>
                <a:ext cx="452520" cy="252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FF8E42-15F4-46A8-AAE8-AE74D355283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58371" y="4826224"/>
                  <a:ext cx="488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0B18CB-4AAF-4A05-A042-20E3685C2ABA}"/>
                    </a:ext>
                  </a:extLst>
                </p14:cNvPr>
                <p14:cNvContentPartPr/>
                <p14:nvPr/>
              </p14:nvContentPartPr>
              <p14:xfrm>
                <a:off x="1556811" y="4985704"/>
                <a:ext cx="335520" cy="202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0B18CB-4AAF-4A05-A042-20E3685C2A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9171" y="4967704"/>
                  <a:ext cx="371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DE21485-68A5-46AD-9DC1-9D44F96D8FB9}"/>
                    </a:ext>
                  </a:extLst>
                </p14:cNvPr>
                <p14:cNvContentPartPr/>
                <p14:nvPr/>
              </p14:nvContentPartPr>
              <p14:xfrm>
                <a:off x="1927971" y="4403224"/>
                <a:ext cx="318960" cy="40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DE21485-68A5-46AD-9DC1-9D44F96D8F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09971" y="4385584"/>
                  <a:ext cx="354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2CC984F-3FD4-4C4C-B907-07E5BFAA0E46}"/>
                    </a:ext>
                  </a:extLst>
                </p14:cNvPr>
                <p14:cNvContentPartPr/>
                <p14:nvPr/>
              </p14:nvContentPartPr>
              <p14:xfrm>
                <a:off x="1647531" y="4122064"/>
                <a:ext cx="491400" cy="341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2CC984F-3FD4-4C4C-B907-07E5BFAA0E4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29531" y="4104064"/>
                  <a:ext cx="527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54DC43-21E8-402B-AC9C-67397F12CD40}"/>
                    </a:ext>
                  </a:extLst>
                </p14:cNvPr>
                <p14:cNvContentPartPr/>
                <p14:nvPr/>
              </p14:nvContentPartPr>
              <p14:xfrm>
                <a:off x="2326491" y="4357504"/>
                <a:ext cx="392400" cy="488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54DC43-21E8-402B-AC9C-67397F12CD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08491" y="4339504"/>
                  <a:ext cx="4280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C262D0-ACB5-4436-8245-19C89529D42B}"/>
                    </a:ext>
                  </a:extLst>
                </p14:cNvPr>
                <p14:cNvContentPartPr/>
                <p14:nvPr/>
              </p14:nvContentPartPr>
              <p14:xfrm>
                <a:off x="2579931" y="3957544"/>
                <a:ext cx="306360" cy="261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C262D0-ACB5-4436-8245-19C89529D4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61931" y="3939904"/>
                  <a:ext cx="342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552978-6710-462C-8339-ECEDAC5C3730}"/>
                    </a:ext>
                  </a:extLst>
                </p14:cNvPr>
                <p14:cNvContentPartPr/>
                <p14:nvPr/>
              </p14:nvContentPartPr>
              <p14:xfrm>
                <a:off x="2679651" y="3910744"/>
                <a:ext cx="236160" cy="362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552978-6710-462C-8339-ECEDAC5C373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61651" y="3892744"/>
                  <a:ext cx="2718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D1E7E2-EF2C-48EA-B0F2-782815D75EF1}"/>
                    </a:ext>
                  </a:extLst>
                </p14:cNvPr>
                <p14:cNvContentPartPr/>
                <p14:nvPr/>
              </p14:nvContentPartPr>
              <p14:xfrm>
                <a:off x="3025611" y="3568744"/>
                <a:ext cx="194760" cy="31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D1E7E2-EF2C-48EA-B0F2-782815D75EF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07971" y="3551104"/>
                  <a:ext cx="230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84ACCB-CB70-4082-9844-AD6F6102FAFD}"/>
                    </a:ext>
                  </a:extLst>
                </p14:cNvPr>
                <p14:cNvContentPartPr/>
                <p14:nvPr/>
              </p14:nvContentPartPr>
              <p14:xfrm>
                <a:off x="3221451" y="3354184"/>
                <a:ext cx="204840" cy="37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84ACCB-CB70-4082-9844-AD6F6102FA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03811" y="3336544"/>
                  <a:ext cx="240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0384BB7-0671-49F5-8B61-7C50ADA752AE}"/>
                    </a:ext>
                  </a:extLst>
                </p14:cNvPr>
                <p14:cNvContentPartPr/>
                <p14:nvPr/>
              </p14:nvContentPartPr>
              <p14:xfrm>
                <a:off x="2978091" y="3236464"/>
                <a:ext cx="263160" cy="194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0384BB7-0671-49F5-8B61-7C50ADA752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60451" y="3218464"/>
                  <a:ext cx="298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2DD998-39BC-43E3-AB44-99D630A07336}"/>
                    </a:ext>
                  </a:extLst>
                </p14:cNvPr>
                <p14:cNvContentPartPr/>
                <p14:nvPr/>
              </p14:nvContentPartPr>
              <p14:xfrm>
                <a:off x="3412971" y="3294064"/>
                <a:ext cx="255240" cy="217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2DD998-39BC-43E3-AB44-99D630A073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94971" y="3276424"/>
                  <a:ext cx="290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F2B5371-9435-4951-8740-32464303DAAE}"/>
                    </a:ext>
                  </a:extLst>
                </p14:cNvPr>
                <p14:cNvContentPartPr/>
                <p14:nvPr/>
              </p14:nvContentPartPr>
              <p14:xfrm>
                <a:off x="3005091" y="4320424"/>
                <a:ext cx="378360" cy="178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F2B5371-9435-4951-8740-32464303DAA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87451" y="4302784"/>
                  <a:ext cx="414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B6EE720-ED69-490D-A194-CEB190D12FD3}"/>
                    </a:ext>
                  </a:extLst>
                </p14:cNvPr>
                <p14:cNvContentPartPr/>
                <p14:nvPr/>
              </p14:nvContentPartPr>
              <p14:xfrm>
                <a:off x="3077811" y="4272904"/>
                <a:ext cx="255960" cy="247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B6EE720-ED69-490D-A194-CEB190D12FD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59811" y="4255264"/>
                  <a:ext cx="291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5325D5-A908-4CAE-8007-8BB6CD15ABEF}"/>
                    </a:ext>
                  </a:extLst>
                </p14:cNvPr>
                <p14:cNvContentPartPr/>
                <p14:nvPr/>
              </p14:nvContentPartPr>
              <p14:xfrm>
                <a:off x="3465171" y="4047904"/>
                <a:ext cx="136800" cy="288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5325D5-A908-4CAE-8007-8BB6CD15AB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47171" y="4030264"/>
                  <a:ext cx="172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9AD054A-CDF4-4B67-A0FC-B96E5081872A}"/>
                    </a:ext>
                  </a:extLst>
                </p14:cNvPr>
                <p14:cNvContentPartPr/>
                <p14:nvPr/>
              </p14:nvContentPartPr>
              <p14:xfrm>
                <a:off x="3648051" y="3998584"/>
                <a:ext cx="230040" cy="163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9AD054A-CDF4-4B67-A0FC-B96E5081872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30411" y="3980944"/>
                  <a:ext cx="265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0FAF44-CA17-40FA-8BBE-C518426E4763}"/>
                    </a:ext>
                  </a:extLst>
                </p14:cNvPr>
                <p14:cNvContentPartPr/>
                <p14:nvPr/>
              </p14:nvContentPartPr>
              <p14:xfrm>
                <a:off x="3448971" y="3902464"/>
                <a:ext cx="198720" cy="81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0FAF44-CA17-40FA-8BBE-C518426E476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31331" y="3884824"/>
                  <a:ext cx="234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28ABEE-8B9E-4708-AD0C-A9F1E32C4ED7}"/>
                    </a:ext>
                  </a:extLst>
                </p14:cNvPr>
                <p14:cNvContentPartPr/>
                <p14:nvPr/>
              </p14:nvContentPartPr>
              <p14:xfrm>
                <a:off x="4000851" y="4063024"/>
                <a:ext cx="398880" cy="318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28ABEE-8B9E-4708-AD0C-A9F1E32C4ED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83211" y="4045024"/>
                  <a:ext cx="434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80991E3-2D6D-4EEE-B9B0-F831A49E0AB8}"/>
                    </a:ext>
                  </a:extLst>
                </p14:cNvPr>
                <p14:cNvContentPartPr/>
                <p14:nvPr/>
              </p14:nvContentPartPr>
              <p14:xfrm>
                <a:off x="1966131" y="2181664"/>
                <a:ext cx="114840" cy="976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80991E3-2D6D-4EEE-B9B0-F831A49E0A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48491" y="2163664"/>
                  <a:ext cx="150480" cy="10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80439BD-F239-4CB5-A46E-FC2F4C8A6D82}"/>
                    </a:ext>
                  </a:extLst>
                </p14:cNvPr>
                <p14:cNvContentPartPr/>
                <p14:nvPr/>
              </p14:nvContentPartPr>
              <p14:xfrm>
                <a:off x="1339371" y="2226664"/>
                <a:ext cx="1226880" cy="31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80439BD-F239-4CB5-A46E-FC2F4C8A6D8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21731" y="2209024"/>
                  <a:ext cx="1262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EAE3529-97F3-4BD2-9931-FD070690BC8E}"/>
                    </a:ext>
                  </a:extLst>
                </p14:cNvPr>
                <p14:cNvContentPartPr/>
                <p14:nvPr/>
              </p14:nvContentPartPr>
              <p14:xfrm>
                <a:off x="3412251" y="2941984"/>
                <a:ext cx="453600" cy="867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EAE3529-97F3-4BD2-9931-FD070690BC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94611" y="2923984"/>
                  <a:ext cx="489240" cy="9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E8FE8E-21BB-4463-9165-1FD2199435DB}"/>
                    </a:ext>
                  </a:extLst>
                </p14:cNvPr>
                <p14:cNvContentPartPr/>
                <p14:nvPr/>
              </p14:nvContentPartPr>
              <p14:xfrm>
                <a:off x="3331251" y="2923624"/>
                <a:ext cx="625680" cy="259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E8FE8E-21BB-4463-9165-1FD2199435D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13611" y="2905984"/>
                  <a:ext cx="661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7BFA533-284B-441A-B4F2-A5F6AFA44D50}"/>
                    </a:ext>
                  </a:extLst>
                </p14:cNvPr>
                <p14:cNvContentPartPr/>
                <p14:nvPr/>
              </p14:nvContentPartPr>
              <p14:xfrm>
                <a:off x="3898611" y="3340504"/>
                <a:ext cx="447120" cy="95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7BFA533-284B-441A-B4F2-A5F6AFA44D5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80971" y="3322864"/>
                  <a:ext cx="482760" cy="9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36B72C4-AE85-4BB6-A899-B62E58F6FDBB}"/>
                    </a:ext>
                  </a:extLst>
                </p14:cNvPr>
                <p14:cNvContentPartPr/>
                <p14:nvPr/>
              </p14:nvContentPartPr>
              <p14:xfrm>
                <a:off x="3865491" y="3747664"/>
                <a:ext cx="594360" cy="187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36B72C4-AE85-4BB6-A899-B62E58F6FDB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47851" y="3730024"/>
                  <a:ext cx="63000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069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4B85D2-45C4-499C-9A0C-6ED45485F1EF}"/>
              </a:ext>
            </a:extLst>
          </p:cNvPr>
          <p:cNvGrpSpPr/>
          <p:nvPr/>
        </p:nvGrpSpPr>
        <p:grpSpPr>
          <a:xfrm>
            <a:off x="515691" y="572265"/>
            <a:ext cx="2355480" cy="716040"/>
            <a:chOff x="515691" y="572265"/>
            <a:chExt cx="235548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42EB75F-7E93-4734-97B9-3B8460A76DED}"/>
                    </a:ext>
                  </a:extLst>
                </p14:cNvPr>
                <p14:cNvContentPartPr/>
                <p14:nvPr/>
              </p14:nvContentPartPr>
              <p14:xfrm>
                <a:off x="632331" y="602505"/>
                <a:ext cx="551160" cy="624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42EB75F-7E93-4734-97B9-3B8460A76D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691" y="584505"/>
                  <a:ext cx="5868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7FCC66-4DFB-4D92-A133-C6C5BAF32F43}"/>
                    </a:ext>
                  </a:extLst>
                </p14:cNvPr>
                <p14:cNvContentPartPr/>
                <p14:nvPr/>
              </p14:nvContentPartPr>
              <p14:xfrm>
                <a:off x="515691" y="572265"/>
                <a:ext cx="310680" cy="15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7FCC66-4DFB-4D92-A133-C6C5BAF32F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691" y="554625"/>
                  <a:ext cx="34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DB9A4E-2E12-414C-A76E-2410845ED673}"/>
                    </a:ext>
                  </a:extLst>
                </p14:cNvPr>
                <p14:cNvContentPartPr/>
                <p14:nvPr/>
              </p14:nvContentPartPr>
              <p14:xfrm>
                <a:off x="1267011" y="931905"/>
                <a:ext cx="874440" cy="356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DB9A4E-2E12-414C-A76E-2410845ED6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9011" y="913905"/>
                  <a:ext cx="9100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57EE9E-20E5-432B-81E0-041C2B076765}"/>
                    </a:ext>
                  </a:extLst>
                </p14:cNvPr>
                <p14:cNvContentPartPr/>
                <p14:nvPr/>
              </p14:nvContentPartPr>
              <p14:xfrm>
                <a:off x="2244771" y="788985"/>
                <a:ext cx="626400" cy="7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57EE9E-20E5-432B-81E0-041C2B0767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7131" y="770985"/>
                  <a:ext cx="66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20EB09-5FE3-47E1-A0B9-1E3448D7FA3E}"/>
                    </a:ext>
                  </a:extLst>
                </p14:cNvPr>
                <p14:cNvContentPartPr/>
                <p14:nvPr/>
              </p14:nvContentPartPr>
              <p14:xfrm>
                <a:off x="2425851" y="986265"/>
                <a:ext cx="361800" cy="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20EB09-5FE3-47E1-A0B9-1E3448D7FA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08211" y="968265"/>
                  <a:ext cx="3974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53514-9213-41AD-A08B-F91B778D5CE0}"/>
              </a:ext>
            </a:extLst>
          </p:cNvPr>
          <p:cNvGrpSpPr/>
          <p:nvPr/>
        </p:nvGrpSpPr>
        <p:grpSpPr>
          <a:xfrm>
            <a:off x="3829131" y="488745"/>
            <a:ext cx="1824480" cy="546840"/>
            <a:chOff x="3829131" y="488745"/>
            <a:chExt cx="182448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8B9607-EB51-4003-AD2B-85FB44A73B8D}"/>
                    </a:ext>
                  </a:extLst>
                </p14:cNvPr>
                <p14:cNvContentPartPr/>
                <p14:nvPr/>
              </p14:nvContentPartPr>
              <p14:xfrm>
                <a:off x="4001571" y="505305"/>
                <a:ext cx="514080" cy="51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8B9607-EB51-4003-AD2B-85FB44A73B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3571" y="487665"/>
                  <a:ext cx="5497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07CB6-94EC-464D-A775-EE2F5E4118B4}"/>
                    </a:ext>
                  </a:extLst>
                </p14:cNvPr>
                <p14:cNvContentPartPr/>
                <p14:nvPr/>
              </p14:nvContentPartPr>
              <p14:xfrm>
                <a:off x="3829131" y="488745"/>
                <a:ext cx="397800" cy="99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B07CB6-94EC-464D-A775-EE2F5E411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1491" y="471105"/>
                  <a:ext cx="433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3C3C7C-7573-4B69-BEB2-0A7393EC189D}"/>
                    </a:ext>
                  </a:extLst>
                </p14:cNvPr>
                <p14:cNvContentPartPr/>
                <p14:nvPr/>
              </p14:nvContentPartPr>
              <p14:xfrm>
                <a:off x="4571811" y="805545"/>
                <a:ext cx="111960" cy="14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3C3C7C-7573-4B69-BEB2-0A7393EC18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53811" y="787545"/>
                  <a:ext cx="147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642FF8-5DDD-42DF-95A2-22FB73E8EF6E}"/>
                    </a:ext>
                  </a:extLst>
                </p14:cNvPr>
                <p14:cNvContentPartPr/>
                <p14:nvPr/>
              </p14:nvContentPartPr>
              <p14:xfrm>
                <a:off x="4870611" y="705825"/>
                <a:ext cx="783000" cy="12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642FF8-5DDD-42DF-95A2-22FB73E8E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52611" y="688185"/>
                  <a:ext cx="818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80BBD7-01C2-46AF-877B-7D625FE5594D}"/>
                    </a:ext>
                  </a:extLst>
                </p14:cNvPr>
                <p14:cNvContentPartPr/>
                <p14:nvPr/>
              </p14:nvContentPartPr>
              <p14:xfrm>
                <a:off x="5259771" y="660825"/>
                <a:ext cx="163440" cy="37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80BBD7-01C2-46AF-877B-7D625FE559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2131" y="642825"/>
                  <a:ext cx="19908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342FA-BAD9-4622-803C-4E67356F6647}"/>
              </a:ext>
            </a:extLst>
          </p:cNvPr>
          <p:cNvGrpSpPr/>
          <p:nvPr/>
        </p:nvGrpSpPr>
        <p:grpSpPr>
          <a:xfrm>
            <a:off x="6174171" y="260145"/>
            <a:ext cx="1545840" cy="1099440"/>
            <a:chOff x="6174171" y="260145"/>
            <a:chExt cx="1545840" cy="10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E7D6E9-F3E8-40FA-A758-8EBAC8F57AFC}"/>
                    </a:ext>
                  </a:extLst>
                </p14:cNvPr>
                <p14:cNvContentPartPr/>
                <p14:nvPr/>
              </p14:nvContentPartPr>
              <p14:xfrm>
                <a:off x="6264171" y="289305"/>
                <a:ext cx="45360" cy="348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E7D6E9-F3E8-40FA-A758-8EBAC8F57A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6531" y="271665"/>
                  <a:ext cx="810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A41B36-948F-45DF-A85F-BFD209F998F3}"/>
                    </a:ext>
                  </a:extLst>
                </p14:cNvPr>
                <p14:cNvContentPartPr/>
                <p14:nvPr/>
              </p14:nvContentPartPr>
              <p14:xfrm>
                <a:off x="6174171" y="732105"/>
                <a:ext cx="491400" cy="7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A41B36-948F-45DF-A85F-BFD209F998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56171" y="714465"/>
                  <a:ext cx="52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D7B605-0495-4581-B039-7C40BD7D6E4F}"/>
                    </a:ext>
                  </a:extLst>
                </p14:cNvPr>
                <p14:cNvContentPartPr/>
                <p14:nvPr/>
              </p14:nvContentPartPr>
              <p14:xfrm>
                <a:off x="6282531" y="951345"/>
                <a:ext cx="542520" cy="40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D7B605-0495-4581-B039-7C40BD7D6E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4891" y="933705"/>
                  <a:ext cx="5781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C024D1-545C-4371-BB25-C83FD95BEC35}"/>
                    </a:ext>
                  </a:extLst>
                </p14:cNvPr>
                <p14:cNvContentPartPr/>
                <p14:nvPr/>
              </p14:nvContentPartPr>
              <p14:xfrm>
                <a:off x="6880851" y="329625"/>
                <a:ext cx="515520" cy="54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C024D1-545C-4371-BB25-C83FD95BEC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2851" y="311985"/>
                  <a:ext cx="5511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12D078-338E-40D7-9865-F3D00CCF5F65}"/>
                    </a:ext>
                  </a:extLst>
                </p14:cNvPr>
                <p14:cNvContentPartPr/>
                <p14:nvPr/>
              </p14:nvContentPartPr>
              <p14:xfrm>
                <a:off x="6608691" y="260145"/>
                <a:ext cx="423000" cy="165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12D078-338E-40D7-9865-F3D00CCF5F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1051" y="242505"/>
                  <a:ext cx="458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ADF98D-048D-49C9-B4F0-6EB79380CD6C}"/>
                    </a:ext>
                  </a:extLst>
                </p14:cNvPr>
                <p14:cNvContentPartPr/>
                <p14:nvPr/>
              </p14:nvContentPartPr>
              <p14:xfrm>
                <a:off x="7396371" y="390465"/>
                <a:ext cx="323640" cy="58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ADF98D-048D-49C9-B4F0-6EB79380CD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8731" y="372465"/>
                  <a:ext cx="35928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A39342C-F317-4083-A197-9BF5576ED247}"/>
              </a:ext>
            </a:extLst>
          </p:cNvPr>
          <p:cNvGrpSpPr/>
          <p:nvPr/>
        </p:nvGrpSpPr>
        <p:grpSpPr>
          <a:xfrm>
            <a:off x="624411" y="1932345"/>
            <a:ext cx="11535840" cy="4700160"/>
            <a:chOff x="624411" y="1932345"/>
            <a:chExt cx="11535840" cy="47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AA0BE2-D5B9-4CB5-BEF5-FABEED022EB7}"/>
                    </a:ext>
                  </a:extLst>
                </p14:cNvPr>
                <p14:cNvContentPartPr/>
                <p14:nvPr/>
              </p14:nvContentPartPr>
              <p14:xfrm>
                <a:off x="959211" y="2594025"/>
                <a:ext cx="860040" cy="76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AA0BE2-D5B9-4CB5-BEF5-FABEED022E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1571" y="2576025"/>
                  <a:ext cx="89568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8F8B3C-9D6F-45EF-B297-C7E56A72F9AF}"/>
                    </a:ext>
                  </a:extLst>
                </p14:cNvPr>
                <p14:cNvContentPartPr/>
                <p14:nvPr/>
              </p14:nvContentPartPr>
              <p14:xfrm>
                <a:off x="624411" y="2452545"/>
                <a:ext cx="522720" cy="39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8F8B3C-9D6F-45EF-B297-C7E56A72F9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411" y="2434545"/>
                  <a:ext cx="5583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907AF-4EC4-4526-9584-493235F38AE6}"/>
                    </a:ext>
                  </a:extLst>
                </p14:cNvPr>
                <p14:cNvContentPartPr/>
                <p14:nvPr/>
              </p14:nvContentPartPr>
              <p14:xfrm>
                <a:off x="1692531" y="2868345"/>
                <a:ext cx="814320" cy="564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907AF-4EC4-4526-9584-493235F38A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74891" y="2850345"/>
                  <a:ext cx="8499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5AF5A3-484A-45A0-A714-E8A017746F88}"/>
                    </a:ext>
                  </a:extLst>
                </p14:cNvPr>
                <p14:cNvContentPartPr/>
                <p14:nvPr/>
              </p14:nvContentPartPr>
              <p14:xfrm>
                <a:off x="3068811" y="2616705"/>
                <a:ext cx="616680" cy="26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5AF5A3-484A-45A0-A714-E8A017746F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51171" y="2599065"/>
                  <a:ext cx="652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0D9044-999C-470D-94CB-EDF55AF9C9BC}"/>
                    </a:ext>
                  </a:extLst>
                </p14:cNvPr>
                <p14:cNvContentPartPr/>
                <p14:nvPr/>
              </p14:nvContentPartPr>
              <p14:xfrm>
                <a:off x="2923731" y="3054465"/>
                <a:ext cx="532440" cy="16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0D9044-999C-470D-94CB-EDF55AF9C9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06091" y="3036465"/>
                  <a:ext cx="568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8F80E7-DD3A-4E58-AD72-43D1B7A20E27}"/>
                    </a:ext>
                  </a:extLst>
                </p14:cNvPr>
                <p14:cNvContentPartPr/>
                <p14:nvPr/>
              </p14:nvContentPartPr>
              <p14:xfrm>
                <a:off x="4354371" y="2297025"/>
                <a:ext cx="150840" cy="38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8F80E7-DD3A-4E58-AD72-43D1B7A20E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6731" y="2279385"/>
                  <a:ext cx="1864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26204B-5EFC-414E-A343-06ACD306A4CE}"/>
                    </a:ext>
                  </a:extLst>
                </p14:cNvPr>
                <p14:cNvContentPartPr/>
                <p14:nvPr/>
              </p14:nvContentPartPr>
              <p14:xfrm>
                <a:off x="4236651" y="2869425"/>
                <a:ext cx="478800" cy="19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26204B-5EFC-414E-A343-06ACD306A4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9011" y="2851425"/>
                  <a:ext cx="514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DCCAC5-C2D9-4918-BEA3-20C1C99D6BC0}"/>
                    </a:ext>
                  </a:extLst>
                </p14:cNvPr>
                <p14:cNvContentPartPr/>
                <p14:nvPr/>
              </p14:nvContentPartPr>
              <p14:xfrm>
                <a:off x="4390731" y="3187305"/>
                <a:ext cx="492120" cy="46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DCCAC5-C2D9-4918-BEA3-20C1C99D6B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3091" y="3169305"/>
                  <a:ext cx="527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A507A8-CFB5-463F-B6B2-1E237A517073}"/>
                    </a:ext>
                  </a:extLst>
                </p14:cNvPr>
                <p14:cNvContentPartPr/>
                <p14:nvPr/>
              </p14:nvContentPartPr>
              <p14:xfrm>
                <a:off x="4988331" y="2299185"/>
                <a:ext cx="389880" cy="48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A507A8-CFB5-463F-B6B2-1E237A5170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70331" y="2281185"/>
                  <a:ext cx="425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B18392-8276-467C-9898-7E8D54A1E247}"/>
                    </a:ext>
                  </a:extLst>
                </p14:cNvPr>
                <p14:cNvContentPartPr/>
                <p14:nvPr/>
              </p14:nvContentPartPr>
              <p14:xfrm>
                <a:off x="4761531" y="2147985"/>
                <a:ext cx="264600" cy="18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B18392-8276-467C-9898-7E8D54A1E2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43891" y="2130345"/>
                  <a:ext cx="30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F34E9C-39EC-498B-B9A5-AABB02050984}"/>
                    </a:ext>
                  </a:extLst>
                </p14:cNvPr>
                <p14:cNvContentPartPr/>
                <p14:nvPr/>
              </p14:nvContentPartPr>
              <p14:xfrm>
                <a:off x="5386491" y="2309625"/>
                <a:ext cx="515520" cy="520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F34E9C-39EC-498B-B9A5-AABB020509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68491" y="2291985"/>
                  <a:ext cx="5511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F81D6-4EE7-4688-B023-75BC6DCF015C}"/>
                    </a:ext>
                  </a:extLst>
                </p14:cNvPr>
                <p14:cNvContentPartPr/>
                <p14:nvPr/>
              </p14:nvContentPartPr>
              <p14:xfrm>
                <a:off x="6246531" y="2308185"/>
                <a:ext cx="687240" cy="17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F81D6-4EE7-4688-B023-75BC6DCF01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8891" y="2290185"/>
                  <a:ext cx="722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7B5CA7-BE59-4635-9C02-C632C63A147C}"/>
                    </a:ext>
                  </a:extLst>
                </p14:cNvPr>
                <p14:cNvContentPartPr/>
                <p14:nvPr/>
              </p14:nvContentPartPr>
              <p14:xfrm>
                <a:off x="6572331" y="2217465"/>
                <a:ext cx="199800" cy="35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7B5CA7-BE59-4635-9C02-C632C63A14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54691" y="2199825"/>
                  <a:ext cx="235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057B87-5193-4D5F-BBFA-354143104C3B}"/>
                    </a:ext>
                  </a:extLst>
                </p14:cNvPr>
                <p14:cNvContentPartPr/>
                <p14:nvPr/>
              </p14:nvContentPartPr>
              <p14:xfrm>
                <a:off x="7504731" y="2131065"/>
                <a:ext cx="591120" cy="52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057B87-5193-4D5F-BBFA-354143104C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87091" y="2113065"/>
                  <a:ext cx="6267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4CC4A1-A18D-4ABE-8C9C-4A11C287177E}"/>
                    </a:ext>
                  </a:extLst>
                </p14:cNvPr>
                <p14:cNvContentPartPr/>
                <p14:nvPr/>
              </p14:nvContentPartPr>
              <p14:xfrm>
                <a:off x="7315011" y="1932345"/>
                <a:ext cx="491400" cy="20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4CC4A1-A18D-4ABE-8C9C-4A11C28717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7011" y="1914705"/>
                  <a:ext cx="527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B72362-0325-402E-B50B-9C99872F576E}"/>
                    </a:ext>
                  </a:extLst>
                </p14:cNvPr>
                <p14:cNvContentPartPr/>
                <p14:nvPr/>
              </p14:nvContentPartPr>
              <p14:xfrm>
                <a:off x="8156691" y="2313585"/>
                <a:ext cx="361440" cy="36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B72362-0325-402E-B50B-9C99872F57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9051" y="2295585"/>
                  <a:ext cx="3970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A494306-562C-4A2A-9280-FC0CFBA084D8}"/>
                    </a:ext>
                  </a:extLst>
                </p14:cNvPr>
                <p14:cNvContentPartPr/>
                <p14:nvPr/>
              </p14:nvContentPartPr>
              <p14:xfrm>
                <a:off x="1817451" y="4634145"/>
                <a:ext cx="631800" cy="846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A494306-562C-4A2A-9280-FC0CFBA084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99811" y="4616505"/>
                  <a:ext cx="66744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F28BAC-3399-4CFA-B245-24A723E4ABC4}"/>
                    </a:ext>
                  </a:extLst>
                </p14:cNvPr>
                <p14:cNvContentPartPr/>
                <p14:nvPr/>
              </p14:nvContentPartPr>
              <p14:xfrm>
                <a:off x="1267011" y="4463145"/>
                <a:ext cx="616680" cy="480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F28BAC-3399-4CFA-B245-24A723E4AB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49011" y="4445145"/>
                  <a:ext cx="6523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B71F75-C4F2-437A-AA4E-C6A8DD0952CA}"/>
                    </a:ext>
                  </a:extLst>
                </p14:cNvPr>
                <p14:cNvContentPartPr/>
                <p14:nvPr/>
              </p14:nvContentPartPr>
              <p14:xfrm>
                <a:off x="2779011" y="4806945"/>
                <a:ext cx="529560" cy="47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B71F75-C4F2-437A-AA4E-C6A8DD0952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61371" y="4788945"/>
                  <a:ext cx="5652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EAB18D-04D4-4EB9-A79C-A21BE4ED59FF}"/>
                    </a:ext>
                  </a:extLst>
                </p14:cNvPr>
                <p14:cNvContentPartPr/>
                <p14:nvPr/>
              </p14:nvContentPartPr>
              <p14:xfrm>
                <a:off x="3467331" y="4704705"/>
                <a:ext cx="697320" cy="22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EAB18D-04D4-4EB9-A79C-A21BE4ED59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9331" y="4686705"/>
                  <a:ext cx="732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C9F7B9-6B8C-464D-A0C9-0E79B1B83FD8}"/>
                    </a:ext>
                  </a:extLst>
                </p14:cNvPr>
                <p14:cNvContentPartPr/>
                <p14:nvPr/>
              </p14:nvContentPartPr>
              <p14:xfrm>
                <a:off x="3800331" y="4995585"/>
                <a:ext cx="339480" cy="133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C9F7B9-6B8C-464D-A0C9-0E79B1B83F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2331" y="4977945"/>
                  <a:ext cx="375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EDBFE5-1616-4D53-B20C-62D1B782D727}"/>
                    </a:ext>
                  </a:extLst>
                </p14:cNvPr>
                <p14:cNvContentPartPr/>
                <p14:nvPr/>
              </p14:nvContentPartPr>
              <p14:xfrm>
                <a:off x="4687011" y="4364145"/>
                <a:ext cx="118800" cy="19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EDBFE5-1616-4D53-B20C-62D1B782D7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69011" y="4346145"/>
                  <a:ext cx="154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22F85A-F6D2-4824-BA92-E1101F9CD59E}"/>
                    </a:ext>
                  </a:extLst>
                </p14:cNvPr>
                <p14:cNvContentPartPr/>
                <p14:nvPr/>
              </p14:nvContentPartPr>
              <p14:xfrm>
                <a:off x="4517451" y="4746825"/>
                <a:ext cx="761040" cy="36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22F85A-F6D2-4824-BA92-E1101F9CD5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99451" y="4728825"/>
                  <a:ext cx="796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B00DDE-DE8D-402A-BDC6-0A098EDB5671}"/>
                    </a:ext>
                  </a:extLst>
                </p14:cNvPr>
                <p14:cNvContentPartPr/>
                <p14:nvPr/>
              </p14:nvContentPartPr>
              <p14:xfrm>
                <a:off x="4815891" y="5113305"/>
                <a:ext cx="842760" cy="496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B00DDE-DE8D-402A-BDC6-0A098EDB567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98251" y="5095305"/>
                  <a:ext cx="8784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A78A16-F39A-448B-97A6-B9BEA9D62BA1}"/>
                    </a:ext>
                  </a:extLst>
                </p14:cNvPr>
                <p14:cNvContentPartPr/>
                <p14:nvPr/>
              </p14:nvContentPartPr>
              <p14:xfrm>
                <a:off x="4635171" y="4602105"/>
                <a:ext cx="352080" cy="16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A78A16-F39A-448B-97A6-B9BEA9D62B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17171" y="4584465"/>
                  <a:ext cx="387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1D374D-3CFB-47D6-9FEE-0BDF096D99BF}"/>
                    </a:ext>
                  </a:extLst>
                </p14:cNvPr>
                <p14:cNvContentPartPr/>
                <p14:nvPr/>
              </p14:nvContentPartPr>
              <p14:xfrm>
                <a:off x="5701491" y="4189185"/>
                <a:ext cx="498600" cy="565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1D374D-3CFB-47D6-9FEE-0BDF096D99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83851" y="4171185"/>
                  <a:ext cx="5342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220AAE-0008-45C0-B7DD-E72FA1A47C64}"/>
                    </a:ext>
                  </a:extLst>
                </p14:cNvPr>
                <p14:cNvContentPartPr/>
                <p14:nvPr/>
              </p14:nvContentPartPr>
              <p14:xfrm>
                <a:off x="5187411" y="3808665"/>
                <a:ext cx="567360" cy="392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220AAE-0008-45C0-B7DD-E72FA1A47C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69411" y="3791025"/>
                  <a:ext cx="603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A8CA67-4DEC-4BA6-8591-11FC61FCBAFC}"/>
                    </a:ext>
                  </a:extLst>
                </p14:cNvPr>
                <p14:cNvContentPartPr/>
                <p14:nvPr/>
              </p14:nvContentPartPr>
              <p14:xfrm>
                <a:off x="6192171" y="4109265"/>
                <a:ext cx="457560" cy="724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A8CA67-4DEC-4BA6-8591-11FC61FCBA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74531" y="4091625"/>
                  <a:ext cx="49320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2A6453-33B6-4E4D-A43F-EB1174C04F6C}"/>
                    </a:ext>
                  </a:extLst>
                </p14:cNvPr>
                <p14:cNvContentPartPr/>
                <p14:nvPr/>
              </p14:nvContentPartPr>
              <p14:xfrm>
                <a:off x="3838491" y="6148665"/>
                <a:ext cx="391680" cy="483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2A6453-33B6-4E4D-A43F-EB1174C04F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20491" y="6130665"/>
                  <a:ext cx="4273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5F8A1F-37F9-468C-B89F-124C1787B73C}"/>
                    </a:ext>
                  </a:extLst>
                </p14:cNvPr>
                <p14:cNvContentPartPr/>
                <p14:nvPr/>
              </p14:nvContentPartPr>
              <p14:xfrm>
                <a:off x="3512331" y="5990985"/>
                <a:ext cx="493200" cy="337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5F8A1F-37F9-468C-B89F-124C1787B7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94691" y="5973345"/>
                  <a:ext cx="5288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A8EF6E-61D3-46E0-AB6C-18984FDFBE98}"/>
                    </a:ext>
                  </a:extLst>
                </p14:cNvPr>
                <p14:cNvContentPartPr/>
                <p14:nvPr/>
              </p14:nvContentPartPr>
              <p14:xfrm>
                <a:off x="4282011" y="6083505"/>
                <a:ext cx="266760" cy="30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A8EF6E-61D3-46E0-AB6C-18984FDFBE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64011" y="6065865"/>
                  <a:ext cx="302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C5A147-17B8-445E-B7BB-0178779A459C}"/>
                    </a:ext>
                  </a:extLst>
                </p14:cNvPr>
                <p14:cNvContentPartPr/>
                <p14:nvPr/>
              </p14:nvContentPartPr>
              <p14:xfrm>
                <a:off x="4734531" y="6029145"/>
                <a:ext cx="923760" cy="28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C5A147-17B8-445E-B7BB-0178779A45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16891" y="6011505"/>
                  <a:ext cx="959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13C13E-E809-4F20-B42B-22F1FE40ECB4}"/>
                    </a:ext>
                  </a:extLst>
                </p14:cNvPr>
                <p14:cNvContentPartPr/>
                <p14:nvPr/>
              </p14:nvContentPartPr>
              <p14:xfrm>
                <a:off x="5241771" y="5965785"/>
                <a:ext cx="265320" cy="36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13C13E-E809-4F20-B42B-22F1FE40EC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3771" y="5948145"/>
                  <a:ext cx="300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7DB323-A6A4-4671-A1B3-B13AB63D5F21}"/>
                    </a:ext>
                  </a:extLst>
                </p14:cNvPr>
                <p14:cNvContentPartPr/>
                <p14:nvPr/>
              </p14:nvContentPartPr>
              <p14:xfrm>
                <a:off x="5803011" y="5544585"/>
                <a:ext cx="564840" cy="50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7DB323-A6A4-4671-A1B3-B13AB63D5F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85011" y="5526945"/>
                  <a:ext cx="6004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D990B4-D0ED-42E6-AFE9-79E38ED84CA0}"/>
                    </a:ext>
                  </a:extLst>
                </p14:cNvPr>
                <p14:cNvContentPartPr/>
                <p14:nvPr/>
              </p14:nvContentPartPr>
              <p14:xfrm>
                <a:off x="5377491" y="5382585"/>
                <a:ext cx="628560" cy="46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D990B4-D0ED-42E6-AFE9-79E38ED84C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59851" y="5364585"/>
                  <a:ext cx="6642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A918AB-BE7D-4E69-915A-FC21F8E3D048}"/>
                    </a:ext>
                  </a:extLst>
                </p14:cNvPr>
                <p14:cNvContentPartPr/>
                <p14:nvPr/>
              </p14:nvContentPartPr>
              <p14:xfrm>
                <a:off x="6391611" y="5497425"/>
                <a:ext cx="645120" cy="471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A918AB-BE7D-4E69-915A-FC21F8E3D0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73611" y="5479425"/>
                  <a:ext cx="6807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0F3809-F422-4C43-9017-DD33604220AD}"/>
                    </a:ext>
                  </a:extLst>
                </p14:cNvPr>
                <p14:cNvContentPartPr/>
                <p14:nvPr/>
              </p14:nvContentPartPr>
              <p14:xfrm>
                <a:off x="7052211" y="5260905"/>
                <a:ext cx="395640" cy="26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0F3809-F422-4C43-9017-DD33604220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34211" y="5243265"/>
                  <a:ext cx="431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AF91C2-801C-4029-9FB2-0793A15F9F72}"/>
                    </a:ext>
                  </a:extLst>
                </p14:cNvPr>
                <p14:cNvContentPartPr/>
                <p14:nvPr/>
              </p14:nvContentPartPr>
              <p14:xfrm>
                <a:off x="7197291" y="5232465"/>
                <a:ext cx="131040" cy="166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AF91C2-801C-4029-9FB2-0793A15F9F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79291" y="5214825"/>
                  <a:ext cx="166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569E6D-0543-4045-ADC3-046C1F21EBD1}"/>
                    </a:ext>
                  </a:extLst>
                </p14:cNvPr>
                <p14:cNvContentPartPr/>
                <p14:nvPr/>
              </p14:nvContentPartPr>
              <p14:xfrm>
                <a:off x="7396371" y="4806225"/>
                <a:ext cx="725400" cy="45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569E6D-0543-4045-ADC3-046C1F21EB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78731" y="4788225"/>
                  <a:ext cx="7610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F99F08-7EF8-4D81-8E0E-88BABAF854EA}"/>
                    </a:ext>
                  </a:extLst>
                </p14:cNvPr>
                <p14:cNvContentPartPr/>
                <p14:nvPr/>
              </p14:nvContentPartPr>
              <p14:xfrm>
                <a:off x="7233291" y="4508865"/>
                <a:ext cx="657360" cy="46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F99F08-7EF8-4D81-8E0E-88BABAF854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15291" y="4491225"/>
                  <a:ext cx="6930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B1F8FE-C43D-409F-A81D-A8218F761836}"/>
                    </a:ext>
                  </a:extLst>
                </p14:cNvPr>
                <p14:cNvContentPartPr/>
                <p14:nvPr/>
              </p14:nvContentPartPr>
              <p14:xfrm>
                <a:off x="8084691" y="4630545"/>
                <a:ext cx="423720" cy="528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B1F8FE-C43D-409F-A81D-A8218F7618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6691" y="4612545"/>
                  <a:ext cx="4593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4064E19-7F08-48B1-B769-925F0025E533}"/>
                    </a:ext>
                  </a:extLst>
                </p14:cNvPr>
                <p14:cNvContentPartPr/>
                <p14:nvPr/>
              </p14:nvContentPartPr>
              <p14:xfrm>
                <a:off x="8690931" y="4470345"/>
                <a:ext cx="345600" cy="246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4064E19-7F08-48B1-B769-925F0025E5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72931" y="4452345"/>
                  <a:ext cx="381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C83A31-0CBE-45EB-9485-A43A078B0026}"/>
                    </a:ext>
                  </a:extLst>
                </p14:cNvPr>
                <p14:cNvContentPartPr/>
                <p14:nvPr/>
              </p14:nvContentPartPr>
              <p14:xfrm>
                <a:off x="8854011" y="4517505"/>
                <a:ext cx="95400" cy="14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C83A31-0CBE-45EB-9485-A43A078B00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36371" y="4499505"/>
                  <a:ext cx="131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1DFE95-47A6-4AA2-813E-1A10F6650AE0}"/>
                    </a:ext>
                  </a:extLst>
                </p14:cNvPr>
                <p14:cNvContentPartPr/>
                <p14:nvPr/>
              </p14:nvContentPartPr>
              <p14:xfrm>
                <a:off x="9033651" y="3836025"/>
                <a:ext cx="438840" cy="537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1DFE95-47A6-4AA2-813E-1A10F6650A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16011" y="3818385"/>
                  <a:ext cx="4744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F2A692B-F77D-4748-B5F5-0C08E5299673}"/>
                    </a:ext>
                  </a:extLst>
                </p14:cNvPr>
                <p14:cNvContentPartPr/>
                <p14:nvPr/>
              </p14:nvContentPartPr>
              <p14:xfrm>
                <a:off x="8863011" y="3641265"/>
                <a:ext cx="334800" cy="20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F2A692B-F77D-4748-B5F5-0C08E529967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45011" y="3623625"/>
                  <a:ext cx="370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0F63BD-0B89-4499-861B-FB30A758A187}"/>
                    </a:ext>
                  </a:extLst>
                </p14:cNvPr>
                <p14:cNvContentPartPr/>
                <p14:nvPr/>
              </p14:nvContentPartPr>
              <p14:xfrm>
                <a:off x="9695691" y="3864105"/>
                <a:ext cx="550080" cy="38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0F63BD-0B89-4499-861B-FB30A758A1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78051" y="3846105"/>
                  <a:ext cx="5857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EA51F7-97FC-40A4-B774-9A05FFD22B8F}"/>
                    </a:ext>
                  </a:extLst>
                </p14:cNvPr>
                <p14:cNvContentPartPr/>
                <p14:nvPr/>
              </p14:nvContentPartPr>
              <p14:xfrm>
                <a:off x="10021851" y="3015945"/>
                <a:ext cx="434880" cy="352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EA51F7-97FC-40A4-B774-9A05FFD22B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04211" y="2998305"/>
                  <a:ext cx="470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1C6F51-D281-4E1A-8CF8-9E0724C13D58}"/>
                    </a:ext>
                  </a:extLst>
                </p14:cNvPr>
                <p14:cNvContentPartPr/>
                <p14:nvPr/>
              </p14:nvContentPartPr>
              <p14:xfrm>
                <a:off x="10157931" y="3323385"/>
                <a:ext cx="456840" cy="243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1C6F51-D281-4E1A-8CF8-9E0724C13D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39931" y="3305745"/>
                  <a:ext cx="492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198EB8-3B55-47F4-9508-F1B8334129A1}"/>
                    </a:ext>
                  </a:extLst>
                </p14:cNvPr>
                <p14:cNvContentPartPr/>
                <p14:nvPr/>
              </p14:nvContentPartPr>
              <p14:xfrm>
                <a:off x="10601091" y="2688345"/>
                <a:ext cx="361440" cy="495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198EB8-3B55-47F4-9508-F1B8334129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83451" y="2670705"/>
                  <a:ext cx="3970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4223AEA-165E-4200-A209-EEF26AD33BAF}"/>
                    </a:ext>
                  </a:extLst>
                </p14:cNvPr>
                <p14:cNvContentPartPr/>
                <p14:nvPr/>
              </p14:nvContentPartPr>
              <p14:xfrm>
                <a:off x="7874811" y="5792985"/>
                <a:ext cx="518760" cy="45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4223AEA-165E-4200-A209-EEF26AD33B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57171" y="5774985"/>
                  <a:ext cx="5544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2D1E468-A82B-49DD-8468-2849A9D79960}"/>
                    </a:ext>
                  </a:extLst>
                </p14:cNvPr>
                <p14:cNvContentPartPr/>
                <p14:nvPr/>
              </p14:nvContentPartPr>
              <p14:xfrm>
                <a:off x="7731531" y="5507145"/>
                <a:ext cx="427320" cy="414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2D1E468-A82B-49DD-8468-2849A9D799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13531" y="5489145"/>
                  <a:ext cx="4629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971EF8D-0D02-41AF-BB2C-25F8E2E1169C}"/>
                    </a:ext>
                  </a:extLst>
                </p14:cNvPr>
                <p14:cNvContentPartPr/>
                <p14:nvPr/>
              </p14:nvContentPartPr>
              <p14:xfrm>
                <a:off x="8437491" y="5329305"/>
                <a:ext cx="232560" cy="229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971EF8D-0D02-41AF-BB2C-25F8E2E116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19491" y="5311665"/>
                  <a:ext cx="268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D87CDC-FA5B-4764-B54D-92101C6E80C1}"/>
                    </a:ext>
                  </a:extLst>
                </p14:cNvPr>
                <p14:cNvContentPartPr/>
                <p14:nvPr/>
              </p14:nvContentPartPr>
              <p14:xfrm>
                <a:off x="8383131" y="5406345"/>
                <a:ext cx="550440" cy="42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D87CDC-FA5B-4764-B54D-92101C6E80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65491" y="5388345"/>
                  <a:ext cx="5860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F10332-FE51-43E8-B78A-E447956BDA55}"/>
                    </a:ext>
                  </a:extLst>
                </p14:cNvPr>
                <p14:cNvContentPartPr/>
                <p14:nvPr/>
              </p14:nvContentPartPr>
              <p14:xfrm>
                <a:off x="9006291" y="4867065"/>
                <a:ext cx="748080" cy="889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F10332-FE51-43E8-B78A-E447956BDA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88651" y="4849425"/>
                  <a:ext cx="78372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083FB4-0740-4AD8-8F67-876E3EECAEEF}"/>
                    </a:ext>
                  </a:extLst>
                </p14:cNvPr>
                <p14:cNvContentPartPr/>
                <p14:nvPr/>
              </p14:nvContentPartPr>
              <p14:xfrm>
                <a:off x="9324531" y="4797945"/>
                <a:ext cx="78840" cy="103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083FB4-0740-4AD8-8F67-876E3EECAE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06891" y="4780305"/>
                  <a:ext cx="114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CDD706-E2D0-4517-A27D-511951D836C6}"/>
                    </a:ext>
                  </a:extLst>
                </p14:cNvPr>
                <p14:cNvContentPartPr/>
                <p14:nvPr/>
              </p14:nvContentPartPr>
              <p14:xfrm>
                <a:off x="9450891" y="4725585"/>
                <a:ext cx="18360" cy="768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CDD706-E2D0-4517-A27D-511951D836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32891" y="4707585"/>
                  <a:ext cx="5400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8B91B5-A4C7-4AFD-AC17-BD0409D1CBDC}"/>
                    </a:ext>
                  </a:extLst>
                </p14:cNvPr>
                <p14:cNvContentPartPr/>
                <p14:nvPr/>
              </p14:nvContentPartPr>
              <p14:xfrm>
                <a:off x="9740691" y="4797945"/>
                <a:ext cx="128520" cy="371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8B91B5-A4C7-4AFD-AC17-BD0409D1CB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22691" y="4780305"/>
                  <a:ext cx="164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64B0B3-4D76-4710-92BD-DB5089A37F3E}"/>
                    </a:ext>
                  </a:extLst>
                </p14:cNvPr>
                <p14:cNvContentPartPr/>
                <p14:nvPr/>
              </p14:nvContentPartPr>
              <p14:xfrm>
                <a:off x="10067211" y="4337865"/>
                <a:ext cx="437400" cy="329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64B0B3-4D76-4710-92BD-DB5089A37F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49211" y="4320225"/>
                  <a:ext cx="4730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D51471-5847-4FCB-A791-F4A75D71B2B0}"/>
                    </a:ext>
                  </a:extLst>
                </p14:cNvPr>
                <p14:cNvContentPartPr/>
                <p14:nvPr/>
              </p14:nvContentPartPr>
              <p14:xfrm>
                <a:off x="10211931" y="4669785"/>
                <a:ext cx="447120" cy="282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D51471-5847-4FCB-A791-F4A75D71B2B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93931" y="4652145"/>
                  <a:ext cx="482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694D2B-2526-4F6A-B180-3C57BB078B60}"/>
                    </a:ext>
                  </a:extLst>
                </p14:cNvPr>
                <p14:cNvContentPartPr/>
                <p14:nvPr/>
              </p14:nvContentPartPr>
              <p14:xfrm>
                <a:off x="10494531" y="4788945"/>
                <a:ext cx="126720" cy="493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694D2B-2526-4F6A-B180-3C57BB078B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76891" y="4771305"/>
                  <a:ext cx="1623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C67C6B4-1489-4004-AE56-7DBBE200C34B}"/>
                    </a:ext>
                  </a:extLst>
                </p14:cNvPr>
                <p14:cNvContentPartPr/>
                <p14:nvPr/>
              </p14:nvContentPartPr>
              <p14:xfrm>
                <a:off x="10791531" y="3780585"/>
                <a:ext cx="335160" cy="314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C67C6B4-1489-4004-AE56-7DBBE200C3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73531" y="3762945"/>
                  <a:ext cx="370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B24780-AB37-46DE-88C1-A4D64883038C}"/>
                    </a:ext>
                  </a:extLst>
                </p14:cNvPr>
                <p14:cNvContentPartPr/>
                <p14:nvPr/>
              </p14:nvContentPartPr>
              <p14:xfrm>
                <a:off x="10999611" y="4105305"/>
                <a:ext cx="338040" cy="231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B24780-AB37-46DE-88C1-A4D6488303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81611" y="4087305"/>
                  <a:ext cx="373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F7A51E-EFE6-4BCA-8245-B3B7028972FF}"/>
                    </a:ext>
                  </a:extLst>
                </p14:cNvPr>
                <p14:cNvContentPartPr/>
                <p14:nvPr/>
              </p14:nvContentPartPr>
              <p14:xfrm>
                <a:off x="11190771" y="4336425"/>
                <a:ext cx="274320" cy="381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F7A51E-EFE6-4BCA-8245-B3B7028972F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173131" y="4318425"/>
                  <a:ext cx="3099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4B827D-D91F-4559-9682-18B43F79F86F}"/>
                    </a:ext>
                  </a:extLst>
                </p14:cNvPr>
                <p14:cNvContentPartPr/>
                <p14:nvPr/>
              </p14:nvContentPartPr>
              <p14:xfrm>
                <a:off x="11596851" y="3485385"/>
                <a:ext cx="58320" cy="8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4B827D-D91F-4559-9682-18B43F79F8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79211" y="3467745"/>
                  <a:ext cx="93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780209B-22D8-4B18-8702-3DC46CB04275}"/>
                    </a:ext>
                  </a:extLst>
                </p14:cNvPr>
                <p14:cNvContentPartPr/>
                <p14:nvPr/>
              </p14:nvContentPartPr>
              <p14:xfrm>
                <a:off x="11596851" y="3761865"/>
                <a:ext cx="269280" cy="18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780209B-22D8-4B18-8702-3DC46CB042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579211" y="3744225"/>
                  <a:ext cx="304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1ED535-DED4-49BA-A9A9-220983CC336D}"/>
                    </a:ext>
                  </a:extLst>
                </p14:cNvPr>
                <p14:cNvContentPartPr/>
                <p14:nvPr/>
              </p14:nvContentPartPr>
              <p14:xfrm>
                <a:off x="11765691" y="3838185"/>
                <a:ext cx="123480" cy="36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1ED535-DED4-49BA-A9A9-220983CC336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747691" y="3820545"/>
                  <a:ext cx="159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1DC3FBE-DB6A-48C0-B369-5A81CFB8BEF7}"/>
                    </a:ext>
                  </a:extLst>
                </p14:cNvPr>
                <p14:cNvContentPartPr/>
                <p14:nvPr/>
              </p14:nvContentPartPr>
              <p14:xfrm>
                <a:off x="11606211" y="3024585"/>
                <a:ext cx="554040" cy="1400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1DC3FBE-DB6A-48C0-B369-5A81CFB8BE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88571" y="3006945"/>
                  <a:ext cx="589680" cy="14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1F3C55-FCAC-4513-BE2E-048D5B0949AF}"/>
                    </a:ext>
                  </a:extLst>
                </p14:cNvPr>
                <p14:cNvContentPartPr/>
                <p14:nvPr/>
              </p14:nvContentPartPr>
              <p14:xfrm>
                <a:off x="11551851" y="4127985"/>
                <a:ext cx="101880" cy="281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1F3C55-FCAC-4513-BE2E-048D5B0949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33851" y="4110345"/>
                  <a:ext cx="137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202F92-56DA-407A-A74F-D9FA5C859EFE}"/>
                    </a:ext>
                  </a:extLst>
                </p14:cNvPr>
                <p14:cNvContentPartPr/>
                <p14:nvPr/>
              </p14:nvContentPartPr>
              <p14:xfrm>
                <a:off x="10747971" y="4390425"/>
                <a:ext cx="7560" cy="27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202F92-56DA-407A-A74F-D9FA5C859E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30331" y="4372785"/>
                  <a:ext cx="43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F0F3D3-5F8A-4AB5-BE94-7A560AF991F8}"/>
                    </a:ext>
                  </a:extLst>
                </p14:cNvPr>
                <p14:cNvContentPartPr/>
                <p14:nvPr/>
              </p14:nvContentPartPr>
              <p14:xfrm>
                <a:off x="9971091" y="4915665"/>
                <a:ext cx="69480" cy="422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F0F3D3-5F8A-4AB5-BE94-7A560AF991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53451" y="4898025"/>
                  <a:ext cx="105120" cy="45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165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B0FB055-69AC-411B-A07C-5C60E228EF04}"/>
              </a:ext>
            </a:extLst>
          </p:cNvPr>
          <p:cNvGrpSpPr/>
          <p:nvPr/>
        </p:nvGrpSpPr>
        <p:grpSpPr>
          <a:xfrm>
            <a:off x="343251" y="288945"/>
            <a:ext cx="10474560" cy="6296040"/>
            <a:chOff x="343251" y="288945"/>
            <a:chExt cx="10474560" cy="629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04B50B-D9B1-4E44-B353-0342D5EEE534}"/>
                    </a:ext>
                  </a:extLst>
                </p14:cNvPr>
                <p14:cNvContentPartPr/>
                <p14:nvPr/>
              </p14:nvContentPartPr>
              <p14:xfrm>
                <a:off x="10193571" y="1637145"/>
                <a:ext cx="381600" cy="39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04B50B-D9B1-4E44-B353-0342D5EEE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75931" y="1619505"/>
                  <a:ext cx="4172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68070C-F8EE-4563-B04E-86974F0EA08D}"/>
                    </a:ext>
                  </a:extLst>
                </p14:cNvPr>
                <p14:cNvContentPartPr/>
                <p14:nvPr/>
              </p14:nvContentPartPr>
              <p14:xfrm>
                <a:off x="10003851" y="1400985"/>
                <a:ext cx="813960" cy="69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68070C-F8EE-4563-B04E-86974F0EA0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86211" y="1382985"/>
                  <a:ext cx="84960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0874C3-F137-473A-8A05-0325281CAD1D}"/>
                    </a:ext>
                  </a:extLst>
                </p14:cNvPr>
                <p14:cNvContentPartPr/>
                <p14:nvPr/>
              </p14:nvContentPartPr>
              <p14:xfrm>
                <a:off x="343251" y="6105825"/>
                <a:ext cx="498600" cy="47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0874C3-F137-473A-8A05-0325281CAD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611" y="6088185"/>
                  <a:ext cx="5342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8C0C09-78D9-4416-BCAB-21F982A59CCE}"/>
                    </a:ext>
                  </a:extLst>
                </p14:cNvPr>
                <p14:cNvContentPartPr/>
                <p14:nvPr/>
              </p14:nvContentPartPr>
              <p14:xfrm>
                <a:off x="931851" y="5841585"/>
                <a:ext cx="561240" cy="73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8C0C09-78D9-4416-BCAB-21F982A59C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4211" y="5823945"/>
                  <a:ext cx="59688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75C593-7784-48CE-AFB0-3DC9D7A14E63}"/>
                    </a:ext>
                  </a:extLst>
                </p14:cNvPr>
                <p14:cNvContentPartPr/>
                <p14:nvPr/>
              </p14:nvContentPartPr>
              <p14:xfrm>
                <a:off x="1453491" y="5535225"/>
                <a:ext cx="755640" cy="831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75C593-7784-48CE-AFB0-3DC9D7A14E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5851" y="5517225"/>
                  <a:ext cx="79128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B8A6EA-89ED-4C67-9A2F-EC81BEDB004F}"/>
                    </a:ext>
                  </a:extLst>
                </p14:cNvPr>
                <p14:cNvContentPartPr/>
                <p14:nvPr/>
              </p14:nvContentPartPr>
              <p14:xfrm>
                <a:off x="1610811" y="5807385"/>
                <a:ext cx="353880" cy="19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B8A6EA-89ED-4C67-9A2F-EC81BEDB00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2811" y="5789385"/>
                  <a:ext cx="389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FF550D-88D0-483B-A056-1C599A84D7D5}"/>
                    </a:ext>
                  </a:extLst>
                </p14:cNvPr>
                <p14:cNvContentPartPr/>
                <p14:nvPr/>
              </p14:nvContentPartPr>
              <p14:xfrm>
                <a:off x="2933091" y="5535945"/>
                <a:ext cx="602640" cy="410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FF550D-88D0-483B-A056-1C599A84D7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5091" y="5517945"/>
                  <a:ext cx="6382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842ADB-D3F7-43E0-91F5-63E7861FE9DA}"/>
                    </a:ext>
                  </a:extLst>
                </p14:cNvPr>
                <p14:cNvContentPartPr/>
                <p14:nvPr/>
              </p14:nvContentPartPr>
              <p14:xfrm>
                <a:off x="2896731" y="536854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842ADB-D3F7-43E0-91F5-63E7861FE9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9091" y="5350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7188F6-7432-4C55-B907-21F46E5F7E9D}"/>
                    </a:ext>
                  </a:extLst>
                </p14:cNvPr>
                <p14:cNvContentPartPr/>
                <p14:nvPr/>
              </p14:nvContentPartPr>
              <p14:xfrm>
                <a:off x="3794211" y="5256225"/>
                <a:ext cx="411120" cy="57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7188F6-7432-4C55-B907-21F46E5F7E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6571" y="5238225"/>
                  <a:ext cx="4467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20025F-5AB0-4F39-8136-3A0E79BD42C0}"/>
                    </a:ext>
                  </a:extLst>
                </p14:cNvPr>
                <p14:cNvContentPartPr/>
                <p14:nvPr/>
              </p14:nvContentPartPr>
              <p14:xfrm>
                <a:off x="4019571" y="5241465"/>
                <a:ext cx="453240" cy="47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20025F-5AB0-4F39-8136-3A0E79BD42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1571" y="5223465"/>
                  <a:ext cx="4888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6C0564-3307-4F52-95D0-776E501195DC}"/>
                    </a:ext>
                  </a:extLst>
                </p14:cNvPr>
                <p14:cNvContentPartPr/>
                <p14:nvPr/>
              </p14:nvContentPartPr>
              <p14:xfrm>
                <a:off x="4599171" y="5297625"/>
                <a:ext cx="271080" cy="268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6C0564-3307-4F52-95D0-776E501195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81531" y="5279985"/>
                  <a:ext cx="3067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9EFF34-4F31-46F8-83EF-3A3038BDF348}"/>
                    </a:ext>
                  </a:extLst>
                </p14:cNvPr>
                <p14:cNvContentPartPr/>
                <p14:nvPr/>
              </p14:nvContentPartPr>
              <p14:xfrm>
                <a:off x="3684411" y="5260905"/>
                <a:ext cx="627120" cy="442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9EFF34-4F31-46F8-83EF-3A3038BDF3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6771" y="5243265"/>
                  <a:ext cx="6627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912B09-651D-4EE3-9888-430D56DE2B86}"/>
                    </a:ext>
                  </a:extLst>
                </p14:cNvPr>
                <p14:cNvContentPartPr/>
                <p14:nvPr/>
              </p14:nvContentPartPr>
              <p14:xfrm>
                <a:off x="5203971" y="5169105"/>
                <a:ext cx="653760" cy="442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912B09-651D-4EE3-9888-430D56DE2B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85971" y="5151105"/>
                  <a:ext cx="6894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1A0A28-5575-44E3-B889-DBBBAFBF08EA}"/>
                    </a:ext>
                  </a:extLst>
                </p14:cNvPr>
                <p14:cNvContentPartPr/>
                <p14:nvPr/>
              </p14:nvContentPartPr>
              <p14:xfrm>
                <a:off x="5685291" y="5123745"/>
                <a:ext cx="618840" cy="29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1A0A28-5575-44E3-B889-DBBBAFBF08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67291" y="5106105"/>
                  <a:ext cx="654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1C1CE7-C5D8-4C4C-BEA4-B2DC17F242D2}"/>
                    </a:ext>
                  </a:extLst>
                </p14:cNvPr>
                <p14:cNvContentPartPr/>
                <p14:nvPr/>
              </p14:nvContentPartPr>
              <p14:xfrm>
                <a:off x="6392331" y="5019345"/>
                <a:ext cx="710280" cy="48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1C1CE7-C5D8-4C4C-BEA4-B2DC17F242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74691" y="5001705"/>
                  <a:ext cx="7459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2612EB-B32E-4A91-97FB-FFC55F67CEB9}"/>
                    </a:ext>
                  </a:extLst>
                </p14:cNvPr>
                <p14:cNvContentPartPr/>
                <p14:nvPr/>
              </p14:nvContentPartPr>
              <p14:xfrm>
                <a:off x="6952491" y="4816305"/>
                <a:ext cx="360000" cy="269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2612EB-B32E-4A91-97FB-FFC55F67CE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34491" y="4798305"/>
                  <a:ext cx="3956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3AB26A-9B97-41F2-8422-D651A0E2B17A}"/>
                    </a:ext>
                  </a:extLst>
                </p14:cNvPr>
                <p14:cNvContentPartPr/>
                <p14:nvPr/>
              </p14:nvContentPartPr>
              <p14:xfrm>
                <a:off x="6939171" y="4942665"/>
                <a:ext cx="194760" cy="78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3AB26A-9B97-41F2-8422-D651A0E2B1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21531" y="4925025"/>
                  <a:ext cx="23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3B426C-5003-4D2F-9B05-9F6460348DCE}"/>
                    </a:ext>
                  </a:extLst>
                </p14:cNvPr>
                <p14:cNvContentPartPr/>
                <p14:nvPr/>
              </p14:nvContentPartPr>
              <p14:xfrm>
                <a:off x="7275771" y="4660785"/>
                <a:ext cx="802080" cy="48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3B426C-5003-4D2F-9B05-9F6460348D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7771" y="4642785"/>
                  <a:ext cx="8377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91FA49-3856-4909-A286-7771650CD470}"/>
                    </a:ext>
                  </a:extLst>
                </p14:cNvPr>
                <p14:cNvContentPartPr/>
                <p14:nvPr/>
              </p14:nvContentPartPr>
              <p14:xfrm>
                <a:off x="7939611" y="4499145"/>
                <a:ext cx="597960" cy="255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91FA49-3856-4909-A286-7771650CD4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1611" y="4481505"/>
                  <a:ext cx="633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707FFE-A8BE-41CD-AA9E-0CB6A2D3562A}"/>
                    </a:ext>
                  </a:extLst>
                </p14:cNvPr>
                <p14:cNvContentPartPr/>
                <p14:nvPr/>
              </p14:nvContentPartPr>
              <p14:xfrm>
                <a:off x="8002611" y="4549905"/>
                <a:ext cx="178920" cy="12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707FFE-A8BE-41CD-AA9E-0CB6A2D356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4971" y="4532265"/>
                  <a:ext cx="214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696743-4114-4C4A-BCDE-E4D0FD0F3082}"/>
                    </a:ext>
                  </a:extLst>
                </p14:cNvPr>
                <p14:cNvContentPartPr/>
                <p14:nvPr/>
              </p14:nvContentPartPr>
              <p14:xfrm>
                <a:off x="8562051" y="4090185"/>
                <a:ext cx="434880" cy="65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696743-4114-4C4A-BCDE-E4D0FD0F30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44411" y="4072545"/>
                  <a:ext cx="4705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005645-AB70-4823-B3A2-2A20CD812B37}"/>
                    </a:ext>
                  </a:extLst>
                </p14:cNvPr>
                <p14:cNvContentPartPr/>
                <p14:nvPr/>
              </p14:nvContentPartPr>
              <p14:xfrm>
                <a:off x="9093411" y="4182345"/>
                <a:ext cx="471960" cy="431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005645-AB70-4823-B3A2-2A20CD812B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75771" y="4164345"/>
                  <a:ext cx="507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2A2381-EB66-4172-A80A-C2606ED2CBF3}"/>
                    </a:ext>
                  </a:extLst>
                </p14:cNvPr>
                <p14:cNvContentPartPr/>
                <p14:nvPr/>
              </p14:nvContentPartPr>
              <p14:xfrm>
                <a:off x="9424251" y="3802185"/>
                <a:ext cx="309240" cy="36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2A2381-EB66-4172-A80A-C2606ED2CB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6251" y="3784545"/>
                  <a:ext cx="3448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304E4F-5BEB-434B-9077-5E9380BD42E7}"/>
                    </a:ext>
                  </a:extLst>
                </p14:cNvPr>
                <p14:cNvContentPartPr/>
                <p14:nvPr/>
              </p14:nvContentPartPr>
              <p14:xfrm>
                <a:off x="9605691" y="3820185"/>
                <a:ext cx="621360" cy="33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304E4F-5BEB-434B-9077-5E9380BD42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87691" y="3802185"/>
                  <a:ext cx="657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9A4A04-141A-46EA-B4C6-4640BF1E453A}"/>
                    </a:ext>
                  </a:extLst>
                </p14:cNvPr>
                <p14:cNvContentPartPr/>
                <p14:nvPr/>
              </p14:nvContentPartPr>
              <p14:xfrm>
                <a:off x="9600291" y="3883545"/>
                <a:ext cx="213480" cy="5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9A4A04-141A-46EA-B4C6-4640BF1E45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82651" y="3865905"/>
                  <a:ext cx="249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4CB04D-6EF2-4004-A738-6FD08D9B03F3}"/>
                    </a:ext>
                  </a:extLst>
                </p14:cNvPr>
                <p14:cNvContentPartPr/>
                <p14:nvPr/>
              </p14:nvContentPartPr>
              <p14:xfrm>
                <a:off x="3548691" y="5901345"/>
                <a:ext cx="669240" cy="65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4CB04D-6EF2-4004-A738-6FD08D9B03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30691" y="5883345"/>
                  <a:ext cx="7048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B3754D-D9DC-479F-80C4-7DB0C9722877}"/>
                    </a:ext>
                  </a:extLst>
                </p14:cNvPr>
                <p14:cNvContentPartPr/>
                <p14:nvPr/>
              </p14:nvContentPartPr>
              <p14:xfrm>
                <a:off x="3928851" y="6369345"/>
                <a:ext cx="259920" cy="131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B3754D-D9DC-479F-80C4-7DB0C9722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10851" y="6351705"/>
                  <a:ext cx="295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B8E528-E9A6-4FD2-B24B-596D21C32BD8}"/>
                    </a:ext>
                  </a:extLst>
                </p14:cNvPr>
                <p14:cNvContentPartPr/>
                <p14:nvPr/>
              </p14:nvContentPartPr>
              <p14:xfrm>
                <a:off x="4245651" y="6114105"/>
                <a:ext cx="354600" cy="37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B8E528-E9A6-4FD2-B24B-596D21C32B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8011" y="6096465"/>
                  <a:ext cx="3902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92034B-2406-4A54-ACA9-AAD6554E63CB}"/>
                    </a:ext>
                  </a:extLst>
                </p14:cNvPr>
                <p14:cNvContentPartPr/>
                <p14:nvPr/>
              </p14:nvContentPartPr>
              <p14:xfrm>
                <a:off x="4734171" y="5925825"/>
                <a:ext cx="1142280" cy="45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92034B-2406-4A54-ACA9-AAD6554E63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16531" y="5908185"/>
                  <a:ext cx="11779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98BD2B-F7F7-4952-AD4C-B8E691D19849}"/>
                    </a:ext>
                  </a:extLst>
                </p14:cNvPr>
                <p14:cNvContentPartPr/>
                <p14:nvPr/>
              </p14:nvContentPartPr>
              <p14:xfrm>
                <a:off x="6290451" y="5595705"/>
                <a:ext cx="432000" cy="400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98BD2B-F7F7-4952-AD4C-B8E691D19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72811" y="5577705"/>
                  <a:ext cx="4676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F0B985-5056-40C3-9C95-33119E97B7BE}"/>
                    </a:ext>
                  </a:extLst>
                </p14:cNvPr>
                <p14:cNvContentPartPr/>
                <p14:nvPr/>
              </p14:nvContentPartPr>
              <p14:xfrm>
                <a:off x="6943851" y="5448825"/>
                <a:ext cx="931320" cy="500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F0B985-5056-40C3-9C95-33119E97B7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25851" y="5430825"/>
                  <a:ext cx="9669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E06559-C9A9-4024-8140-E0A5D3D0B0EC}"/>
                    </a:ext>
                  </a:extLst>
                </p14:cNvPr>
                <p14:cNvContentPartPr/>
                <p14:nvPr/>
              </p14:nvContentPartPr>
              <p14:xfrm>
                <a:off x="8093331" y="5116185"/>
                <a:ext cx="1079280" cy="9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E06559-C9A9-4024-8140-E0A5D3D0B0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75691" y="5098185"/>
                  <a:ext cx="111492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8727A5-EB7F-4CEE-A4D5-46C19C906BFF}"/>
                    </a:ext>
                  </a:extLst>
                </p14:cNvPr>
                <p14:cNvContentPartPr/>
                <p14:nvPr/>
              </p14:nvContentPartPr>
              <p14:xfrm>
                <a:off x="4444731" y="721305"/>
                <a:ext cx="3014280" cy="9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8727A5-EB7F-4CEE-A4D5-46C19C906B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27091" y="703665"/>
                  <a:ext cx="3049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A9DC54-1168-47DB-B11C-08AD7279A4FC}"/>
                    </a:ext>
                  </a:extLst>
                </p14:cNvPr>
                <p14:cNvContentPartPr/>
                <p14:nvPr/>
              </p14:nvContentPartPr>
              <p14:xfrm>
                <a:off x="5962491" y="288945"/>
                <a:ext cx="422640" cy="412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A9DC54-1168-47DB-B11C-08AD7279A4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44491" y="270945"/>
                  <a:ext cx="4582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BD5D77-152F-4C30-82EB-BA1A4288BFEB}"/>
                    </a:ext>
                  </a:extLst>
                </p14:cNvPr>
                <p14:cNvContentPartPr/>
                <p14:nvPr/>
              </p14:nvContentPartPr>
              <p14:xfrm>
                <a:off x="1774251" y="845145"/>
                <a:ext cx="2038320" cy="802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BD5D77-152F-4C30-82EB-BA1A4288BF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56251" y="827505"/>
                  <a:ext cx="207396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798C3F-3C1C-466B-8EA1-39C5918A9D18}"/>
                    </a:ext>
                  </a:extLst>
                </p14:cNvPr>
                <p14:cNvContentPartPr/>
                <p14:nvPr/>
              </p14:nvContentPartPr>
              <p14:xfrm>
                <a:off x="2136051" y="814185"/>
                <a:ext cx="345960" cy="299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798C3F-3C1C-466B-8EA1-39C5918A9D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18411" y="796545"/>
                  <a:ext cx="381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DE996F-7EDD-4B06-B028-80F705D5FDE3}"/>
                    </a:ext>
                  </a:extLst>
                </p14:cNvPr>
                <p14:cNvContentPartPr/>
                <p14:nvPr/>
              </p14:nvContentPartPr>
              <p14:xfrm>
                <a:off x="3138291" y="3358305"/>
                <a:ext cx="390240" cy="31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DE996F-7EDD-4B06-B028-80F705D5FD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0651" y="3340665"/>
                  <a:ext cx="425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AFF2B2-EE9B-4421-B38A-BCB517CFFAB3}"/>
                    </a:ext>
                  </a:extLst>
                </p14:cNvPr>
                <p14:cNvContentPartPr/>
                <p14:nvPr/>
              </p14:nvContentPartPr>
              <p14:xfrm>
                <a:off x="3057651" y="3184425"/>
                <a:ext cx="691560" cy="718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AFF2B2-EE9B-4421-B38A-BCB517CFFA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40011" y="3166785"/>
                  <a:ext cx="72720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73B382-5274-4083-8FBB-CE640C8CA59F}"/>
                    </a:ext>
                  </a:extLst>
                </p14:cNvPr>
                <p14:cNvContentPartPr/>
                <p14:nvPr/>
              </p14:nvContentPartPr>
              <p14:xfrm>
                <a:off x="1318851" y="1665225"/>
                <a:ext cx="335880" cy="293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73B382-5274-4083-8FBB-CE640C8CA5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00851" y="1647585"/>
                  <a:ext cx="371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1C717D-4087-4EFB-86BB-EDF3BB793297}"/>
                    </a:ext>
                  </a:extLst>
                </p14:cNvPr>
                <p14:cNvContentPartPr/>
                <p14:nvPr/>
              </p14:nvContentPartPr>
              <p14:xfrm>
                <a:off x="1156851" y="1465425"/>
                <a:ext cx="745920" cy="67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1C717D-4087-4EFB-86BB-EDF3BB7932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9211" y="1447425"/>
                  <a:ext cx="78156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641631-E04A-4D33-809D-F9EDAD9B6EF9}"/>
                    </a:ext>
                  </a:extLst>
                </p14:cNvPr>
                <p14:cNvContentPartPr/>
                <p14:nvPr/>
              </p14:nvContentPartPr>
              <p14:xfrm>
                <a:off x="1828611" y="2045745"/>
                <a:ext cx="1327320" cy="125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641631-E04A-4D33-809D-F9EDAD9B6E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10611" y="2028105"/>
                  <a:ext cx="1362960" cy="12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957A4B-E7D1-4518-9A5D-A90FCF382760}"/>
                    </a:ext>
                  </a:extLst>
                </p14:cNvPr>
                <p14:cNvContentPartPr/>
                <p14:nvPr/>
              </p14:nvContentPartPr>
              <p14:xfrm>
                <a:off x="1900971" y="2753145"/>
                <a:ext cx="669960" cy="621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957A4B-E7D1-4518-9A5D-A90FCF38276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82971" y="2735505"/>
                  <a:ext cx="7056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D61E05-12E5-4FF3-999C-B51164FBB0E6}"/>
                    </a:ext>
                  </a:extLst>
                </p14:cNvPr>
                <p14:cNvContentPartPr/>
                <p14:nvPr/>
              </p14:nvContentPartPr>
              <p14:xfrm>
                <a:off x="3892491" y="540225"/>
                <a:ext cx="469080" cy="402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D61E05-12E5-4FF3-999C-B51164FBB0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4851" y="522585"/>
                  <a:ext cx="5047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AE4831-B92A-4149-AA12-F1EA86DE98A6}"/>
                    </a:ext>
                  </a:extLst>
                </p14:cNvPr>
                <p14:cNvContentPartPr/>
                <p14:nvPr/>
              </p14:nvContentPartPr>
              <p14:xfrm>
                <a:off x="3664611" y="386865"/>
                <a:ext cx="745200" cy="673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AE4831-B92A-4149-AA12-F1EA86DE98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46611" y="369225"/>
                  <a:ext cx="7808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DCCF4FA-B2AA-4F04-9FCB-773170878E61}"/>
                    </a:ext>
                  </a:extLst>
                </p14:cNvPr>
                <p14:cNvContentPartPr/>
                <p14:nvPr/>
              </p14:nvContentPartPr>
              <p14:xfrm>
                <a:off x="3467331" y="1022625"/>
                <a:ext cx="724320" cy="220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DCCF4FA-B2AA-4F04-9FCB-773170878E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49691" y="1004985"/>
                  <a:ext cx="759960" cy="22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5413CB8-241B-4548-898F-184ABD173CB8}"/>
                    </a:ext>
                  </a:extLst>
                </p14:cNvPr>
                <p14:cNvContentPartPr/>
                <p14:nvPr/>
              </p14:nvContentPartPr>
              <p14:xfrm>
                <a:off x="3206331" y="1693665"/>
                <a:ext cx="436320" cy="55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5413CB8-241B-4548-898F-184ABD173C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88691" y="1676025"/>
                  <a:ext cx="4719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32649D-34E5-4A19-8995-72B9DBD58A39}"/>
                    </a:ext>
                  </a:extLst>
                </p14:cNvPr>
                <p14:cNvContentPartPr/>
                <p14:nvPr/>
              </p14:nvContentPartPr>
              <p14:xfrm>
                <a:off x="3510531" y="3190545"/>
                <a:ext cx="174600" cy="9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32649D-34E5-4A19-8995-72B9DBD58A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92531" y="3172545"/>
                  <a:ext cx="210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1AEA94-157F-4A91-B382-504B672FC7B6}"/>
                    </a:ext>
                  </a:extLst>
                </p14:cNvPr>
                <p14:cNvContentPartPr/>
                <p14:nvPr/>
              </p14:nvContentPartPr>
              <p14:xfrm>
                <a:off x="3621051" y="1062225"/>
                <a:ext cx="4066920" cy="2233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1AEA94-157F-4A91-B382-504B672FC7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03411" y="1044225"/>
                  <a:ext cx="4102560" cy="22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06D1B4-E6B8-498A-81AB-9B6098AA8269}"/>
                    </a:ext>
                  </a:extLst>
                </p14:cNvPr>
                <p14:cNvContentPartPr/>
                <p14:nvPr/>
              </p14:nvContentPartPr>
              <p14:xfrm>
                <a:off x="5275611" y="1626345"/>
                <a:ext cx="507600" cy="694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306D1B4-E6B8-498A-81AB-9B6098AA82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57971" y="1608705"/>
                  <a:ext cx="54324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E8A5AC-C7D3-467D-A07A-658E63FEF7A7}"/>
                    </a:ext>
                  </a:extLst>
                </p14:cNvPr>
                <p14:cNvContentPartPr/>
                <p14:nvPr/>
              </p14:nvContentPartPr>
              <p14:xfrm>
                <a:off x="3684411" y="3475665"/>
                <a:ext cx="3475800" cy="199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E8A5AC-C7D3-467D-A07A-658E63FEF7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66771" y="3458025"/>
                  <a:ext cx="3511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371839-AB2B-4D86-B66C-BA69A8C1DBF7}"/>
                    </a:ext>
                  </a:extLst>
                </p14:cNvPr>
                <p14:cNvContentPartPr/>
                <p14:nvPr/>
              </p14:nvContentPartPr>
              <p14:xfrm>
                <a:off x="4924971" y="3983265"/>
                <a:ext cx="32040" cy="291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371839-AB2B-4D86-B66C-BA69A8C1DB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6971" y="3965625"/>
                  <a:ext cx="67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871CE46-C4D6-4297-BA01-9B296F7F0595}"/>
                    </a:ext>
                  </a:extLst>
                </p14:cNvPr>
                <p14:cNvContentPartPr/>
                <p14:nvPr/>
              </p14:nvContentPartPr>
              <p14:xfrm>
                <a:off x="5144211" y="3883545"/>
                <a:ext cx="380880" cy="383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871CE46-C4D6-4297-BA01-9B296F7F05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26571" y="3865905"/>
                  <a:ext cx="41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3E707C-F5F2-4F28-BC31-7B3D4562C0DB}"/>
                    </a:ext>
                  </a:extLst>
                </p14:cNvPr>
                <p14:cNvContentPartPr/>
                <p14:nvPr/>
              </p14:nvContentPartPr>
              <p14:xfrm>
                <a:off x="7248411" y="3248505"/>
                <a:ext cx="498960" cy="48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3E707C-F5F2-4F28-BC31-7B3D4562C0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30411" y="3230865"/>
                  <a:ext cx="5346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964425-32E5-4BE8-B0E3-6C91CD4F98F2}"/>
                    </a:ext>
                  </a:extLst>
                </p14:cNvPr>
                <p14:cNvContentPartPr/>
                <p14:nvPr/>
              </p14:nvContentPartPr>
              <p14:xfrm>
                <a:off x="7185051" y="3065985"/>
                <a:ext cx="709920" cy="70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964425-32E5-4BE8-B0E3-6C91CD4F98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67411" y="3047985"/>
                  <a:ext cx="745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A329AF-0FB7-4346-A420-6DF0F1A8FC26}"/>
                    </a:ext>
                  </a:extLst>
                </p14:cNvPr>
                <p14:cNvContentPartPr/>
                <p14:nvPr/>
              </p14:nvContentPartPr>
              <p14:xfrm>
                <a:off x="7495731" y="471465"/>
                <a:ext cx="307080" cy="42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A329AF-0FB7-4346-A420-6DF0F1A8FC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7731" y="453465"/>
                  <a:ext cx="3427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8FA53E-993B-4016-B2DD-76840F4B009C}"/>
                    </a:ext>
                  </a:extLst>
                </p14:cNvPr>
                <p14:cNvContentPartPr/>
                <p14:nvPr/>
              </p14:nvContentPartPr>
              <p14:xfrm>
                <a:off x="7477731" y="351225"/>
                <a:ext cx="507960" cy="75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8FA53E-993B-4016-B2DD-76840F4B00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0091" y="333585"/>
                  <a:ext cx="54360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062D81-9252-4C53-AB9C-419146F5D31C}"/>
                    </a:ext>
                  </a:extLst>
                </p14:cNvPr>
                <p14:cNvContentPartPr/>
                <p14:nvPr/>
              </p14:nvContentPartPr>
              <p14:xfrm>
                <a:off x="7687611" y="1095345"/>
                <a:ext cx="159840" cy="1918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062D81-9252-4C53-AB9C-419146F5D3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69611" y="1077345"/>
                  <a:ext cx="195480" cy="19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11EAE3-CFB8-41C2-81FD-BA20459B1635}"/>
                    </a:ext>
                  </a:extLst>
                </p14:cNvPr>
                <p14:cNvContentPartPr/>
                <p14:nvPr/>
              </p14:nvContentPartPr>
              <p14:xfrm>
                <a:off x="7293771" y="2115945"/>
                <a:ext cx="317160" cy="654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11EAE3-CFB8-41C2-81FD-BA20459B16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76131" y="2098305"/>
                  <a:ext cx="35280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1CFD5-481C-4558-8267-ACB9BE35F1CC}"/>
                    </a:ext>
                  </a:extLst>
                </p14:cNvPr>
                <p14:cNvContentPartPr/>
                <p14:nvPr/>
              </p14:nvContentPartPr>
              <p14:xfrm>
                <a:off x="7975611" y="741105"/>
                <a:ext cx="1992600" cy="905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1CFD5-481C-4558-8267-ACB9BE35F1C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57971" y="723105"/>
                  <a:ext cx="202824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49940D-CAFD-4831-BCC3-33D0D77C344F}"/>
                    </a:ext>
                  </a:extLst>
                </p14:cNvPr>
                <p14:cNvContentPartPr/>
                <p14:nvPr/>
              </p14:nvContentPartPr>
              <p14:xfrm>
                <a:off x="9415251" y="600705"/>
                <a:ext cx="198720" cy="533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49940D-CAFD-4831-BCC3-33D0D77C34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97251" y="583065"/>
                  <a:ext cx="23436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34CF4B-098D-4AF7-A8AC-175FB7DC1A4B}"/>
                    </a:ext>
                  </a:extLst>
                </p14:cNvPr>
                <p14:cNvContentPartPr/>
                <p14:nvPr/>
              </p14:nvContentPartPr>
              <p14:xfrm>
                <a:off x="7890291" y="2067345"/>
                <a:ext cx="2315880" cy="1273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34CF4B-098D-4AF7-A8AC-175FB7DC1A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72291" y="2049705"/>
                  <a:ext cx="2351520" cy="13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74B6435-FED9-4047-9094-2211A17F9B49}"/>
                    </a:ext>
                  </a:extLst>
                </p14:cNvPr>
                <p14:cNvContentPartPr/>
                <p14:nvPr/>
              </p14:nvContentPartPr>
              <p14:xfrm>
                <a:off x="9412011" y="2597985"/>
                <a:ext cx="528480" cy="461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74B6435-FED9-4047-9094-2211A17F9B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94371" y="2580345"/>
                  <a:ext cx="564120" cy="49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81D370C-4588-44AC-ADEA-3E19450AC2B4}"/>
                  </a:ext>
                </a:extLst>
              </p14:cNvPr>
              <p14:cNvContentPartPr/>
              <p14:nvPr/>
            </p14:nvContentPartPr>
            <p14:xfrm>
              <a:off x="1276371" y="1681425"/>
              <a:ext cx="548280" cy="400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81D370C-4588-44AC-ADEA-3E19450AC2B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58371" y="1645425"/>
                <a:ext cx="58392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437A6F7-F9F2-4B66-82DF-EBE0D0BAEA6C}"/>
                  </a:ext>
                </a:extLst>
              </p14:cNvPr>
              <p14:cNvContentPartPr/>
              <p14:nvPr/>
            </p14:nvContentPartPr>
            <p14:xfrm>
              <a:off x="1556811" y="1796265"/>
              <a:ext cx="309600" cy="285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437A6F7-F9F2-4B66-82DF-EBE0D0BAEA6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539171" y="1760265"/>
                <a:ext cx="3452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C013AA4-7B5D-4BCA-A646-FDE36745C677}"/>
                  </a:ext>
                </a:extLst>
              </p14:cNvPr>
              <p14:cNvContentPartPr/>
              <p14:nvPr/>
            </p14:nvContentPartPr>
            <p14:xfrm>
              <a:off x="1194651" y="1547505"/>
              <a:ext cx="280080" cy="263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C013AA4-7B5D-4BCA-A646-FDE36745C67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77011" y="1511865"/>
                <a:ext cx="3157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FCB0B09-086F-40DA-BA44-33F524B8E327}"/>
                  </a:ext>
                </a:extLst>
              </p14:cNvPr>
              <p14:cNvContentPartPr/>
              <p14:nvPr/>
            </p14:nvContentPartPr>
            <p14:xfrm>
              <a:off x="875691" y="1130625"/>
              <a:ext cx="394560" cy="382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FCB0B09-086F-40DA-BA44-33F524B8E32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7691" y="1094625"/>
                <a:ext cx="4302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CDDFFA6-CFEF-47E6-ACC9-49D525BF13C1}"/>
                  </a:ext>
                </a:extLst>
              </p14:cNvPr>
              <p14:cNvContentPartPr/>
              <p14:nvPr/>
            </p14:nvContentPartPr>
            <p14:xfrm>
              <a:off x="2770011" y="3991545"/>
              <a:ext cx="545760" cy="414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CDDFFA6-CFEF-47E6-ACC9-49D525BF13C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52371" y="3973545"/>
                <a:ext cx="5814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C83C959-D1F0-4BAD-AC8D-82C30704C566}"/>
                  </a:ext>
                </a:extLst>
              </p14:cNvPr>
              <p14:cNvContentPartPr/>
              <p14:nvPr/>
            </p14:nvContentPartPr>
            <p14:xfrm>
              <a:off x="3439971" y="81225"/>
              <a:ext cx="334080" cy="336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C83C959-D1F0-4BAD-AC8D-82C30704C56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22331" y="63225"/>
                <a:ext cx="369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9E461BB-7F12-4560-9AA3-F5BD0303DDC4}"/>
                  </a:ext>
                </a:extLst>
              </p14:cNvPr>
              <p14:cNvContentPartPr/>
              <p14:nvPr/>
            </p14:nvContentPartPr>
            <p14:xfrm>
              <a:off x="3376611" y="3469905"/>
              <a:ext cx="339480" cy="287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9E461BB-7F12-4560-9AA3-F5BD0303DDC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58611" y="3433905"/>
                <a:ext cx="375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FD380FB-8D13-44F7-A11D-3ACFC147CFFF}"/>
                  </a:ext>
                </a:extLst>
              </p14:cNvPr>
              <p14:cNvContentPartPr/>
              <p14:nvPr/>
            </p14:nvContentPartPr>
            <p14:xfrm>
              <a:off x="3177531" y="3269745"/>
              <a:ext cx="467640" cy="342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FD380FB-8D13-44F7-A11D-3ACFC147CFF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159531" y="3233745"/>
                <a:ext cx="5032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16CB458-6881-4178-A2F0-33FBEFA0903A}"/>
                  </a:ext>
                </a:extLst>
              </p14:cNvPr>
              <p14:cNvContentPartPr/>
              <p14:nvPr/>
            </p14:nvContentPartPr>
            <p14:xfrm>
              <a:off x="3132171" y="3233385"/>
              <a:ext cx="209160" cy="125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16CB458-6881-4178-A2F0-33FBEFA0903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14531" y="3197385"/>
                <a:ext cx="2448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BC927781-29E6-4054-8515-D8A21FB050DE}"/>
              </a:ext>
            </a:extLst>
          </p:cNvPr>
          <p:cNvGrpSpPr/>
          <p:nvPr/>
        </p:nvGrpSpPr>
        <p:grpSpPr>
          <a:xfrm>
            <a:off x="3421971" y="78345"/>
            <a:ext cx="1021320" cy="374400"/>
            <a:chOff x="3421971" y="78345"/>
            <a:chExt cx="102132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5D79CF4-33EE-4DE1-9D30-922D2EE0BDF3}"/>
                    </a:ext>
                  </a:extLst>
                </p14:cNvPr>
                <p14:cNvContentPartPr/>
                <p14:nvPr/>
              </p14:nvContentPartPr>
              <p14:xfrm>
                <a:off x="3421971" y="78345"/>
                <a:ext cx="394920" cy="35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5D79CF4-33EE-4DE1-9D30-922D2EE0BD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4331" y="60345"/>
                  <a:ext cx="4305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88EC02-DE7A-479E-B1EA-FFCFA8E136CF}"/>
                    </a:ext>
                  </a:extLst>
                </p14:cNvPr>
                <p14:cNvContentPartPr/>
                <p14:nvPr/>
              </p14:nvContentPartPr>
              <p14:xfrm>
                <a:off x="3626091" y="260865"/>
                <a:ext cx="22068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88EC02-DE7A-479E-B1EA-FFCFA8E136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08451" y="242865"/>
                  <a:ext cx="25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071DA-3063-46E0-BE62-384332125437}"/>
                    </a:ext>
                  </a:extLst>
                </p14:cNvPr>
                <p14:cNvContentPartPr/>
                <p14:nvPr/>
              </p14:nvContentPartPr>
              <p14:xfrm>
                <a:off x="4164291" y="89145"/>
                <a:ext cx="279000" cy="357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071DA-3063-46E0-BE62-3843321254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46291" y="71145"/>
                  <a:ext cx="314640" cy="39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8A015F3-05A8-4CA5-9EEF-36FA0E4C9103}"/>
                  </a:ext>
                </a:extLst>
              </p14:cNvPr>
              <p14:cNvContentPartPr/>
              <p14:nvPr/>
            </p14:nvContentPartPr>
            <p14:xfrm>
              <a:off x="3901851" y="481545"/>
              <a:ext cx="402120" cy="342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8A015F3-05A8-4CA5-9EEF-36FA0E4C910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83851" y="445905"/>
                <a:ext cx="437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1E25FF1-77DC-458D-811F-BDCA6DE3E178}"/>
                  </a:ext>
                </a:extLst>
              </p14:cNvPr>
              <p14:cNvContentPartPr/>
              <p14:nvPr/>
            </p14:nvContentPartPr>
            <p14:xfrm>
              <a:off x="3793131" y="449865"/>
              <a:ext cx="317880" cy="219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1E25FF1-77DC-458D-811F-BDCA6DE3E1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775131" y="414225"/>
                <a:ext cx="353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81E058B-28FA-4545-B93B-7CC13A9324B7}"/>
                  </a:ext>
                </a:extLst>
              </p14:cNvPr>
              <p14:cNvContentPartPr/>
              <p14:nvPr/>
            </p14:nvContentPartPr>
            <p14:xfrm>
              <a:off x="3774771" y="378945"/>
              <a:ext cx="218160" cy="191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81E058B-28FA-4545-B93B-7CC13A9324B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757131" y="343305"/>
                <a:ext cx="25380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A3D240F-B49B-4566-AC8B-E82512004508}"/>
              </a:ext>
            </a:extLst>
          </p:cNvPr>
          <p:cNvGrpSpPr/>
          <p:nvPr/>
        </p:nvGrpSpPr>
        <p:grpSpPr>
          <a:xfrm>
            <a:off x="8002611" y="93465"/>
            <a:ext cx="699120" cy="582120"/>
            <a:chOff x="8002611" y="93465"/>
            <a:chExt cx="69912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76F1F6-28AE-4981-BD40-AC689A16B207}"/>
                    </a:ext>
                  </a:extLst>
                </p14:cNvPr>
                <p14:cNvContentPartPr/>
                <p14:nvPr/>
              </p14:nvContentPartPr>
              <p14:xfrm>
                <a:off x="8048331" y="253305"/>
                <a:ext cx="89280" cy="146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76F1F6-28AE-4981-BD40-AC689A16B20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30331" y="235305"/>
                  <a:ext cx="124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1DC0D8-1DDF-48BB-9258-2B523EDF78FA}"/>
                    </a:ext>
                  </a:extLst>
                </p14:cNvPr>
                <p14:cNvContentPartPr/>
                <p14:nvPr/>
              </p14:nvContentPartPr>
              <p14:xfrm>
                <a:off x="8228331" y="171225"/>
                <a:ext cx="190080" cy="207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1DC0D8-1DDF-48BB-9258-2B523EDF78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10331" y="153585"/>
                  <a:ext cx="225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8874305-BB99-4946-952A-82571D634F60}"/>
                    </a:ext>
                  </a:extLst>
                </p14:cNvPr>
                <p14:cNvContentPartPr/>
                <p14:nvPr/>
              </p14:nvContentPartPr>
              <p14:xfrm>
                <a:off x="8002611" y="93465"/>
                <a:ext cx="501120" cy="36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8874305-BB99-4946-952A-82571D634F6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84971" y="75825"/>
                  <a:ext cx="536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5D5CF2-389B-442D-8346-C7B3243CAEF9}"/>
                    </a:ext>
                  </a:extLst>
                </p14:cNvPr>
                <p14:cNvContentPartPr/>
                <p14:nvPr/>
              </p14:nvContentPartPr>
              <p14:xfrm>
                <a:off x="8342811" y="349425"/>
                <a:ext cx="358920" cy="326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5D5CF2-389B-442D-8346-C7B3243CAE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25171" y="331425"/>
                  <a:ext cx="394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4CC827-DD18-4CA7-A13B-6626AC58FC4E}"/>
                    </a:ext>
                  </a:extLst>
                </p14:cNvPr>
                <p14:cNvContentPartPr/>
                <p14:nvPr/>
              </p14:nvContentPartPr>
              <p14:xfrm>
                <a:off x="8437491" y="579105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4CC827-DD18-4CA7-A13B-6626AC58FC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19491" y="561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DB17920-6A4F-4188-B0F2-EF526BE9EE9B}"/>
                  </a:ext>
                </a:extLst>
              </p14:cNvPr>
              <p14:cNvContentPartPr/>
              <p14:nvPr/>
            </p14:nvContentPartPr>
            <p14:xfrm>
              <a:off x="7477731" y="614745"/>
              <a:ext cx="378720" cy="245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DB17920-6A4F-4188-B0F2-EF526BE9EE9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460091" y="579105"/>
                <a:ext cx="4143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758F063-B22E-41C5-9FCC-ABC77DA98D0E}"/>
                  </a:ext>
                </a:extLst>
              </p14:cNvPr>
              <p14:cNvContentPartPr/>
              <p14:nvPr/>
            </p14:nvContentPartPr>
            <p14:xfrm>
              <a:off x="7604451" y="801945"/>
              <a:ext cx="330120" cy="212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758F063-B22E-41C5-9FCC-ABC77DA98D0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586811" y="765945"/>
                <a:ext cx="3657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C9957FF-FF04-4BBF-B533-CAA84AF77757}"/>
                  </a:ext>
                </a:extLst>
              </p14:cNvPr>
              <p14:cNvContentPartPr/>
              <p14:nvPr/>
            </p14:nvContentPartPr>
            <p14:xfrm>
              <a:off x="7595451" y="484065"/>
              <a:ext cx="145440" cy="1497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C9957FF-FF04-4BBF-B533-CAA84AF7775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77811" y="448065"/>
                <a:ext cx="18108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387C90D-25EF-4DD9-86C9-AA9959A8E2BC}"/>
              </a:ext>
            </a:extLst>
          </p:cNvPr>
          <p:cNvGrpSpPr/>
          <p:nvPr/>
        </p:nvGrpSpPr>
        <p:grpSpPr>
          <a:xfrm>
            <a:off x="6717051" y="3657825"/>
            <a:ext cx="1585800" cy="817200"/>
            <a:chOff x="6717051" y="3657825"/>
            <a:chExt cx="1585800" cy="8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D6B010-4791-4D57-B72A-AD5A8B071EDF}"/>
                    </a:ext>
                  </a:extLst>
                </p14:cNvPr>
                <p14:cNvContentPartPr/>
                <p14:nvPr/>
              </p14:nvContentPartPr>
              <p14:xfrm>
                <a:off x="7360011" y="3965265"/>
                <a:ext cx="158040" cy="267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D6B010-4791-4D57-B72A-AD5A8B071E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42371" y="3947265"/>
                  <a:ext cx="193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9092F0-399D-48D6-A054-41835559212D}"/>
                    </a:ext>
                  </a:extLst>
                </p14:cNvPr>
                <p14:cNvContentPartPr/>
                <p14:nvPr/>
              </p14:nvContentPartPr>
              <p14:xfrm>
                <a:off x="7559451" y="3808665"/>
                <a:ext cx="430920" cy="470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9092F0-399D-48D6-A054-4183555921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41451" y="3790665"/>
                  <a:ext cx="4665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6636955-8A2A-470A-949D-119B4430AF08}"/>
                    </a:ext>
                  </a:extLst>
                </p14:cNvPr>
                <p14:cNvContentPartPr/>
                <p14:nvPr/>
              </p14:nvContentPartPr>
              <p14:xfrm>
                <a:off x="7242291" y="3657825"/>
                <a:ext cx="1060560" cy="597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6636955-8A2A-470A-949D-119B4430AF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24651" y="3639825"/>
                  <a:ext cx="10962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C5F5003-E7B0-4920-9110-8F8AF88ADC7D}"/>
                    </a:ext>
                  </a:extLst>
                </p14:cNvPr>
                <p14:cNvContentPartPr/>
                <p14:nvPr/>
              </p14:nvContentPartPr>
              <p14:xfrm>
                <a:off x="6717051" y="4064625"/>
                <a:ext cx="216360" cy="410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C5F5003-E7B0-4920-9110-8F8AF88ADC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99411" y="4046985"/>
                  <a:ext cx="252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2232245-2C82-4576-AFC2-41A7A81A177C}"/>
                    </a:ext>
                  </a:extLst>
                </p14:cNvPr>
                <p14:cNvContentPartPr/>
                <p14:nvPr/>
              </p14:nvContentPartPr>
              <p14:xfrm>
                <a:off x="6979851" y="3922065"/>
                <a:ext cx="228600" cy="28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2232245-2C82-4576-AFC2-41A7A81A177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62211" y="3904065"/>
                  <a:ext cx="264240" cy="31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D8CF60C-2534-4637-8B07-3DEE2ECF11D7}"/>
                  </a:ext>
                </a:extLst>
              </p14:cNvPr>
              <p14:cNvContentPartPr/>
              <p14:nvPr/>
            </p14:nvContentPartPr>
            <p14:xfrm>
              <a:off x="7233291" y="3063465"/>
              <a:ext cx="346320" cy="313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D8CF60C-2534-4637-8B07-3DEE2ECF11D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215291" y="3027825"/>
                <a:ext cx="3819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3162CCC-6D76-4621-A755-5964430E2FDB}"/>
                  </a:ext>
                </a:extLst>
              </p14:cNvPr>
              <p14:cNvContentPartPr/>
              <p14:nvPr/>
            </p14:nvContentPartPr>
            <p14:xfrm>
              <a:off x="7305651" y="3263985"/>
              <a:ext cx="356400" cy="3391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3162CCC-6D76-4621-A755-5964430E2FD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88011" y="3227985"/>
                <a:ext cx="3920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4329AAB-305B-4BCF-BC85-78C76304965F}"/>
                  </a:ext>
                </a:extLst>
              </p14:cNvPr>
              <p14:cNvContentPartPr/>
              <p14:nvPr/>
            </p14:nvContentPartPr>
            <p14:xfrm>
              <a:off x="7423371" y="3480705"/>
              <a:ext cx="272520" cy="285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4329AAB-305B-4BCF-BC85-78C76304965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405731" y="3444705"/>
                <a:ext cx="30816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9B0A4F-796B-4F6D-8438-B93751C8A73D}"/>
              </a:ext>
            </a:extLst>
          </p:cNvPr>
          <p:cNvGrpSpPr/>
          <p:nvPr/>
        </p:nvGrpSpPr>
        <p:grpSpPr>
          <a:xfrm>
            <a:off x="10666971" y="949905"/>
            <a:ext cx="1312560" cy="1170000"/>
            <a:chOff x="10666971" y="949905"/>
            <a:chExt cx="1312560" cy="11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9E22AB8-3828-4C90-9941-3428B1468746}"/>
                    </a:ext>
                  </a:extLst>
                </p14:cNvPr>
                <p14:cNvContentPartPr/>
                <p14:nvPr/>
              </p14:nvContentPartPr>
              <p14:xfrm>
                <a:off x="10899891" y="1348425"/>
                <a:ext cx="145440" cy="248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9E22AB8-3828-4C90-9941-3428B146874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82251" y="1330785"/>
                  <a:ext cx="181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ED0CDA5-1B94-4997-B87F-F8CB109A358F}"/>
                    </a:ext>
                  </a:extLst>
                </p14:cNvPr>
                <p14:cNvContentPartPr/>
                <p14:nvPr/>
              </p14:nvContentPartPr>
              <p14:xfrm>
                <a:off x="10990611" y="1149345"/>
                <a:ext cx="497160" cy="410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ED0CDA5-1B94-4997-B87F-F8CB109A358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72971" y="1131705"/>
                  <a:ext cx="532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2E70DAB-E16D-4A21-B1B3-A5E437F9BAAE}"/>
                    </a:ext>
                  </a:extLst>
                </p14:cNvPr>
                <p14:cNvContentPartPr/>
                <p14:nvPr/>
              </p14:nvContentPartPr>
              <p14:xfrm>
                <a:off x="10666971" y="949905"/>
                <a:ext cx="1312560" cy="1170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2E70DAB-E16D-4A21-B1B3-A5E437F9BA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49331" y="932265"/>
                  <a:ext cx="1348200" cy="12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1858BF4-D596-4BB2-B053-74E4689458EC}"/>
                  </a:ext>
                </a:extLst>
              </p14:cNvPr>
              <p14:cNvContentPartPr/>
              <p14:nvPr/>
            </p14:nvContentPartPr>
            <p14:xfrm>
              <a:off x="832491" y="723105"/>
              <a:ext cx="9100800" cy="3304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1858BF4-D596-4BB2-B053-74E4689458E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4491" y="705465"/>
                <a:ext cx="9136440" cy="334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294E80F-D659-4F5F-B25A-203ADD5F10F4}"/>
              </a:ext>
            </a:extLst>
          </p:cNvPr>
          <p:cNvGrpSpPr/>
          <p:nvPr/>
        </p:nvGrpSpPr>
        <p:grpSpPr>
          <a:xfrm>
            <a:off x="10546731" y="2021985"/>
            <a:ext cx="696240" cy="1125720"/>
            <a:chOff x="10546731" y="2021985"/>
            <a:chExt cx="696240" cy="112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C7CAB4B-8BD5-4DE8-ACF6-27EF27A98C1E}"/>
                    </a:ext>
                  </a:extLst>
                </p14:cNvPr>
                <p14:cNvContentPartPr/>
                <p14:nvPr/>
              </p14:nvContentPartPr>
              <p14:xfrm>
                <a:off x="10546731" y="2163465"/>
                <a:ext cx="696240" cy="984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C7CAB4B-8BD5-4DE8-ACF6-27EF27A98C1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29091" y="2145825"/>
                  <a:ext cx="731880" cy="10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3E81761-F939-4577-B5E3-D8151C8E13BF}"/>
                    </a:ext>
                  </a:extLst>
                </p14:cNvPr>
                <p14:cNvContentPartPr/>
                <p14:nvPr/>
              </p14:nvContentPartPr>
              <p14:xfrm>
                <a:off x="10791531" y="2021985"/>
                <a:ext cx="274680" cy="564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3E81761-F939-4577-B5E3-D8151C8E13B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73531" y="2004345"/>
                  <a:ext cx="310320" cy="60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890BC7B-CE09-486C-83BF-12D1BEDA20F3}"/>
              </a:ext>
            </a:extLst>
          </p:cNvPr>
          <p:cNvGrpSpPr/>
          <p:nvPr/>
        </p:nvGrpSpPr>
        <p:grpSpPr>
          <a:xfrm>
            <a:off x="9578331" y="3249945"/>
            <a:ext cx="2390400" cy="3268440"/>
            <a:chOff x="9578331" y="3249945"/>
            <a:chExt cx="2390400" cy="3268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DED3CE3-035E-4AA7-96CB-81C071E78FF3}"/>
                    </a:ext>
                  </a:extLst>
                </p14:cNvPr>
                <p14:cNvContentPartPr/>
                <p14:nvPr/>
              </p14:nvContentPartPr>
              <p14:xfrm>
                <a:off x="9578331" y="5120145"/>
                <a:ext cx="663480" cy="815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DED3CE3-035E-4AA7-96CB-81C071E78FF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60331" y="5102505"/>
                  <a:ext cx="69912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5B03386-E922-4534-AE2A-A631DCDA9402}"/>
                    </a:ext>
                  </a:extLst>
                </p14:cNvPr>
                <p14:cNvContentPartPr/>
                <p14:nvPr/>
              </p14:nvContentPartPr>
              <p14:xfrm>
                <a:off x="10338651" y="5011065"/>
                <a:ext cx="302400" cy="412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5B03386-E922-4534-AE2A-A631DCDA94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21011" y="4993425"/>
                  <a:ext cx="338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9B02DA9-B30C-4BBF-B03A-8340B6A0CB56}"/>
                    </a:ext>
                  </a:extLst>
                </p14:cNvPr>
                <p14:cNvContentPartPr/>
                <p14:nvPr/>
              </p14:nvContentPartPr>
              <p14:xfrm>
                <a:off x="10420371" y="4970025"/>
                <a:ext cx="330120" cy="468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9B02DA9-B30C-4BBF-B03A-8340B6A0CB5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02371" y="4952385"/>
                  <a:ext cx="3657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78DC997-54E9-4F5F-A8E9-05DBF4DA359D}"/>
                    </a:ext>
                  </a:extLst>
                </p14:cNvPr>
                <p14:cNvContentPartPr/>
                <p14:nvPr/>
              </p14:nvContentPartPr>
              <p14:xfrm>
                <a:off x="10565091" y="4725585"/>
                <a:ext cx="303120" cy="280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78DC997-54E9-4F5F-A8E9-05DBF4DA359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47091" y="4707585"/>
                  <a:ext cx="338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53FDBA-4AD8-4D3E-9F17-5A47A54DE286}"/>
                    </a:ext>
                  </a:extLst>
                </p14:cNvPr>
                <p14:cNvContentPartPr/>
                <p14:nvPr/>
              </p14:nvContentPartPr>
              <p14:xfrm>
                <a:off x="10945251" y="4440465"/>
                <a:ext cx="261000" cy="258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53FDBA-4AD8-4D3E-9F17-5A47A54DE2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927251" y="4422825"/>
                  <a:ext cx="296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90EDEC5-E623-42F5-8828-F99838DAA575}"/>
                    </a:ext>
                  </a:extLst>
                </p14:cNvPr>
                <p14:cNvContentPartPr/>
                <p14:nvPr/>
              </p14:nvContentPartPr>
              <p14:xfrm>
                <a:off x="11017611" y="4426785"/>
                <a:ext cx="160920" cy="230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90EDEC5-E623-42F5-8828-F99838DAA57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99971" y="4408785"/>
                  <a:ext cx="196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49F53C-A55F-4B8D-B904-41B9D734B055}"/>
                    </a:ext>
                  </a:extLst>
                </p14:cNvPr>
                <p14:cNvContentPartPr/>
                <p14:nvPr/>
              </p14:nvContentPartPr>
              <p14:xfrm>
                <a:off x="11215611" y="3928905"/>
                <a:ext cx="364680" cy="416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49F53C-A55F-4B8D-B904-41B9D734B0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97611" y="3910905"/>
                  <a:ext cx="400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5BCD3D3-295E-488E-A400-4F3434794252}"/>
                    </a:ext>
                  </a:extLst>
                </p14:cNvPr>
                <p14:cNvContentPartPr/>
                <p14:nvPr/>
              </p14:nvContentPartPr>
              <p14:xfrm>
                <a:off x="11569851" y="3755385"/>
                <a:ext cx="160560" cy="246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5BCD3D3-295E-488E-A400-4F34347942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552211" y="3737385"/>
                  <a:ext cx="196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0E038C-EDF0-4CA0-A283-6923DB661699}"/>
                    </a:ext>
                  </a:extLst>
                </p14:cNvPr>
                <p14:cNvContentPartPr/>
                <p14:nvPr/>
              </p14:nvContentPartPr>
              <p14:xfrm>
                <a:off x="11596851" y="3756825"/>
                <a:ext cx="288000" cy="258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0E038C-EDF0-4CA0-A283-6923DB66169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579211" y="3738825"/>
                  <a:ext cx="323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2C3C393-9D81-461D-AB55-4AD47D3F1041}"/>
                    </a:ext>
                  </a:extLst>
                </p14:cNvPr>
                <p14:cNvContentPartPr/>
                <p14:nvPr/>
              </p14:nvContentPartPr>
              <p14:xfrm>
                <a:off x="11759211" y="3249945"/>
                <a:ext cx="209520" cy="453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2C3C393-9D81-461D-AB55-4AD47D3F104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41571" y="3232305"/>
                  <a:ext cx="2451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6F473C7-8D37-4BB8-9B89-5CFB75E40865}"/>
                    </a:ext>
                  </a:extLst>
                </p14:cNvPr>
                <p14:cNvContentPartPr/>
                <p14:nvPr/>
              </p14:nvContentPartPr>
              <p14:xfrm>
                <a:off x="9895131" y="6056865"/>
                <a:ext cx="274680" cy="235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6F473C7-8D37-4BB8-9B89-5CFB75E408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77131" y="6038865"/>
                  <a:ext cx="310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F4A99A-FC1E-4D35-923E-897CA2DC0699}"/>
                    </a:ext>
                  </a:extLst>
                </p14:cNvPr>
                <p14:cNvContentPartPr/>
                <p14:nvPr/>
              </p14:nvContentPartPr>
              <p14:xfrm>
                <a:off x="9931131" y="6292305"/>
                <a:ext cx="363600" cy="226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F4A99A-FC1E-4D35-923E-897CA2DC069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13491" y="6274665"/>
                  <a:ext cx="399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8B7E6BA-C1EC-4DD3-B56A-95132582CC12}"/>
                    </a:ext>
                  </a:extLst>
                </p14:cNvPr>
                <p14:cNvContentPartPr/>
                <p14:nvPr/>
              </p14:nvContentPartPr>
              <p14:xfrm>
                <a:off x="10601091" y="5784705"/>
                <a:ext cx="217800" cy="373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8B7E6BA-C1EC-4DD3-B56A-95132582CC1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83451" y="5767065"/>
                  <a:ext cx="253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35C2CAF-8112-4EAB-B2B4-E85F1328400A}"/>
                    </a:ext>
                  </a:extLst>
                </p14:cNvPr>
                <p14:cNvContentPartPr/>
                <p14:nvPr/>
              </p14:nvContentPartPr>
              <p14:xfrm>
                <a:off x="10755171" y="5594625"/>
                <a:ext cx="566640" cy="354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35C2CAF-8112-4EAB-B2B4-E85F1328400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737531" y="5576625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11B54DE-A791-42A7-82EB-3DD080363F8F}"/>
              </a:ext>
            </a:extLst>
          </p:cNvPr>
          <p:cNvGrpSpPr/>
          <p:nvPr/>
        </p:nvGrpSpPr>
        <p:grpSpPr>
          <a:xfrm>
            <a:off x="10338651" y="310185"/>
            <a:ext cx="568440" cy="805320"/>
            <a:chOff x="10338651" y="310185"/>
            <a:chExt cx="568440" cy="805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4763C2D-DC3B-4AE7-8361-CE8D9E701953}"/>
                    </a:ext>
                  </a:extLst>
                </p14:cNvPr>
                <p14:cNvContentPartPr/>
                <p14:nvPr/>
              </p14:nvContentPartPr>
              <p14:xfrm>
                <a:off x="10347651" y="310185"/>
                <a:ext cx="559440" cy="805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4763C2D-DC3B-4AE7-8361-CE8D9E7019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30011" y="292185"/>
                  <a:ext cx="59508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B9DE538-F79C-4985-86C0-2521DC77D869}"/>
                    </a:ext>
                  </a:extLst>
                </p14:cNvPr>
                <p14:cNvContentPartPr/>
                <p14:nvPr/>
              </p14:nvContentPartPr>
              <p14:xfrm>
                <a:off x="10338651" y="417105"/>
                <a:ext cx="514440" cy="446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B9DE538-F79C-4985-86C0-2521DC77D8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21011" y="399465"/>
                  <a:ext cx="550080" cy="48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2392299-5636-4AAC-83E0-9A615B074EDC}"/>
              </a:ext>
            </a:extLst>
          </p:cNvPr>
          <p:cNvGrpSpPr/>
          <p:nvPr/>
        </p:nvGrpSpPr>
        <p:grpSpPr>
          <a:xfrm>
            <a:off x="226251" y="1701585"/>
            <a:ext cx="3569400" cy="3696480"/>
            <a:chOff x="226251" y="1701585"/>
            <a:chExt cx="3569400" cy="36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A5C90B3-03D4-4399-A52C-F9681A4CCD76}"/>
                    </a:ext>
                  </a:extLst>
                </p14:cNvPr>
                <p14:cNvContentPartPr/>
                <p14:nvPr/>
              </p14:nvContentPartPr>
              <p14:xfrm>
                <a:off x="406971" y="4522545"/>
                <a:ext cx="376560" cy="293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5C90B3-03D4-4399-A52C-F9681A4CCD7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9331" y="4504905"/>
                  <a:ext cx="412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E92B315-0FB6-4A0D-8132-78D8A5D34238}"/>
                    </a:ext>
                  </a:extLst>
                </p14:cNvPr>
                <p14:cNvContentPartPr/>
                <p14:nvPr/>
              </p14:nvContentPartPr>
              <p14:xfrm>
                <a:off x="226251" y="4164345"/>
                <a:ext cx="719280" cy="901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E92B315-0FB6-4A0D-8132-78D8A5D3423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8251" y="4146705"/>
                  <a:ext cx="75492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AF8F93-6831-49ED-9809-0B4E8388A7D2}"/>
                    </a:ext>
                  </a:extLst>
                </p14:cNvPr>
                <p14:cNvContentPartPr/>
                <p14:nvPr/>
              </p14:nvContentPartPr>
              <p14:xfrm>
                <a:off x="841491" y="3928905"/>
                <a:ext cx="143640" cy="145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AF8F93-6831-49ED-9809-0B4E8388A7D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3851" y="3910905"/>
                  <a:ext cx="179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9BE972-52DE-4A76-B731-F96A45493BAD}"/>
                    </a:ext>
                  </a:extLst>
                </p14:cNvPr>
                <p14:cNvContentPartPr/>
                <p14:nvPr/>
              </p14:nvContentPartPr>
              <p14:xfrm>
                <a:off x="470331" y="3784185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9BE972-52DE-4A76-B731-F96A45493B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2691" y="3766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C32B1BA-88F2-4E5C-B2E4-7B660FA7020A}"/>
                    </a:ext>
                  </a:extLst>
                </p14:cNvPr>
                <p14:cNvContentPartPr/>
                <p14:nvPr/>
              </p14:nvContentPartPr>
              <p14:xfrm>
                <a:off x="814491" y="3612105"/>
                <a:ext cx="725760" cy="642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C32B1BA-88F2-4E5C-B2E4-7B660FA7020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6851" y="3594105"/>
                  <a:ext cx="7614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7B9BF3E-299F-401A-BFEC-2869743FE64B}"/>
                    </a:ext>
                  </a:extLst>
                </p14:cNvPr>
                <p14:cNvContentPartPr/>
                <p14:nvPr/>
              </p14:nvContentPartPr>
              <p14:xfrm>
                <a:off x="642411" y="3512385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7B9BF3E-299F-401A-BFEC-2869743FE6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4771" y="34947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8BD0049-DF75-42F4-AD27-5BCFEA8157B3}"/>
                    </a:ext>
                  </a:extLst>
                </p14:cNvPr>
                <p14:cNvContentPartPr/>
                <p14:nvPr/>
              </p14:nvContentPartPr>
              <p14:xfrm>
                <a:off x="918891" y="3359385"/>
                <a:ext cx="663120" cy="480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8BD0049-DF75-42F4-AD27-5BCFEA8157B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0891" y="3341385"/>
                  <a:ext cx="698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C48D50-518F-4FD2-A6E0-FB082C43E539}"/>
                    </a:ext>
                  </a:extLst>
                </p14:cNvPr>
                <p14:cNvContentPartPr/>
                <p14:nvPr/>
              </p14:nvContentPartPr>
              <p14:xfrm>
                <a:off x="1213011" y="3204585"/>
                <a:ext cx="476640" cy="327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C48D50-518F-4FD2-A6E0-FB082C43E53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95011" y="3186585"/>
                  <a:ext cx="512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7C6852E-C87F-4A0E-8A40-BA87F39BF0BC}"/>
                    </a:ext>
                  </a:extLst>
                </p14:cNvPr>
                <p14:cNvContentPartPr/>
                <p14:nvPr/>
              </p14:nvContentPartPr>
              <p14:xfrm>
                <a:off x="1428651" y="2812545"/>
                <a:ext cx="321480" cy="519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7C6852E-C87F-4A0E-8A40-BA87F39BF0B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10651" y="2794545"/>
                  <a:ext cx="3571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17ADC69-6DAE-4A83-83A5-A54EDE60359E}"/>
                    </a:ext>
                  </a:extLst>
                </p14:cNvPr>
                <p14:cNvContentPartPr/>
                <p14:nvPr/>
              </p14:nvContentPartPr>
              <p14:xfrm>
                <a:off x="1485891" y="2742705"/>
                <a:ext cx="44280" cy="429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17ADC69-6DAE-4A83-83A5-A54EDE60359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467891" y="2725065"/>
                  <a:ext cx="799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A638190-7CB3-424D-8451-AB9CB9249467}"/>
                    </a:ext>
                  </a:extLst>
                </p14:cNvPr>
                <p14:cNvContentPartPr/>
                <p14:nvPr/>
              </p14:nvContentPartPr>
              <p14:xfrm>
                <a:off x="1439091" y="2462265"/>
                <a:ext cx="498960" cy="328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A638190-7CB3-424D-8451-AB9CB92494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21451" y="2444625"/>
                  <a:ext cx="534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764F2E8-3932-4B64-BC3D-35A3EBD6BD55}"/>
                    </a:ext>
                  </a:extLst>
                </p14:cNvPr>
                <p14:cNvContentPartPr/>
                <p14:nvPr/>
              </p14:nvContentPartPr>
              <p14:xfrm>
                <a:off x="1547811" y="2407905"/>
                <a:ext cx="163440" cy="276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764F2E8-3932-4B64-BC3D-35A3EBD6BD5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29811" y="2389905"/>
                  <a:ext cx="199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06F15CF-64C6-4553-904D-A702A5D9A63D}"/>
                    </a:ext>
                  </a:extLst>
                </p14:cNvPr>
                <p14:cNvContentPartPr/>
                <p14:nvPr/>
              </p14:nvContentPartPr>
              <p14:xfrm>
                <a:off x="1792611" y="2263185"/>
                <a:ext cx="375840" cy="292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06F15CF-64C6-4553-904D-A702A5D9A63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74611" y="2245185"/>
                  <a:ext cx="411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EB986BB-54FE-4A1A-B7E1-6C7282F12A34}"/>
                    </a:ext>
                  </a:extLst>
                </p14:cNvPr>
                <p14:cNvContentPartPr/>
                <p14:nvPr/>
              </p14:nvContentPartPr>
              <p14:xfrm>
                <a:off x="2188971" y="2173545"/>
                <a:ext cx="310320" cy="271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EB986BB-54FE-4A1A-B7E1-6C7282F12A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70971" y="2155905"/>
                  <a:ext cx="345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70839D-BD50-49E6-883E-AC1A04D64D21}"/>
                    </a:ext>
                  </a:extLst>
                </p14:cNvPr>
                <p14:cNvContentPartPr/>
                <p14:nvPr/>
              </p14:nvContentPartPr>
              <p14:xfrm>
                <a:off x="2561931" y="1703385"/>
                <a:ext cx="273600" cy="397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70839D-BD50-49E6-883E-AC1A04D64D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43931" y="1685385"/>
                  <a:ext cx="309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C5E078-2C4A-4961-B762-74890466C539}"/>
                    </a:ext>
                  </a:extLst>
                </p14:cNvPr>
                <p14:cNvContentPartPr/>
                <p14:nvPr/>
              </p14:nvContentPartPr>
              <p14:xfrm>
                <a:off x="2353491" y="1701585"/>
                <a:ext cx="47160" cy="291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C5E078-2C4A-4961-B762-74890466C53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335491" y="1683945"/>
                  <a:ext cx="82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1E9574D-20E5-4579-99D9-2A696641480F}"/>
                    </a:ext>
                  </a:extLst>
                </p14:cNvPr>
                <p14:cNvContentPartPr/>
                <p14:nvPr/>
              </p14:nvContentPartPr>
              <p14:xfrm>
                <a:off x="779571" y="4652145"/>
                <a:ext cx="816120" cy="745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1E9574D-20E5-4579-99D9-2A696641480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1571" y="4634145"/>
                  <a:ext cx="85176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DBB1E9B-42CF-48C6-8409-9A08526D0E0F}"/>
                    </a:ext>
                  </a:extLst>
                </p14:cNvPr>
                <p14:cNvContentPartPr/>
                <p14:nvPr/>
              </p14:nvContentPartPr>
              <p14:xfrm>
                <a:off x="1040931" y="4904145"/>
                <a:ext cx="173520" cy="228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DBB1E9B-42CF-48C6-8409-9A08526D0E0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2931" y="4886505"/>
                  <a:ext cx="209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397357E-55DC-4919-9021-2EE14163F9F1}"/>
                    </a:ext>
                  </a:extLst>
                </p14:cNvPr>
                <p14:cNvContentPartPr/>
                <p14:nvPr/>
              </p14:nvContentPartPr>
              <p14:xfrm>
                <a:off x="1292931" y="4505985"/>
                <a:ext cx="328680" cy="284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397357E-55DC-4919-9021-2EE14163F9F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74931" y="4488345"/>
                  <a:ext cx="364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8311408-A926-424D-83B9-661F96357D79}"/>
                    </a:ext>
                  </a:extLst>
                </p14:cNvPr>
                <p14:cNvContentPartPr/>
                <p14:nvPr/>
              </p14:nvContentPartPr>
              <p14:xfrm>
                <a:off x="1531611" y="4088745"/>
                <a:ext cx="752040" cy="789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8311408-A926-424D-83B9-661F96357D7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13611" y="4070745"/>
                  <a:ext cx="78768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2EF714-22CB-45CE-8C26-03C7921E1980}"/>
                    </a:ext>
                  </a:extLst>
                </p14:cNvPr>
                <p14:cNvContentPartPr/>
                <p14:nvPr/>
              </p14:nvContentPartPr>
              <p14:xfrm>
                <a:off x="1883331" y="3614985"/>
                <a:ext cx="398520" cy="543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2EF714-22CB-45CE-8C26-03C7921E198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865331" y="3597345"/>
                  <a:ext cx="4341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87F4EEC-0951-4542-A5C3-4C434A6C87A1}"/>
                    </a:ext>
                  </a:extLst>
                </p14:cNvPr>
                <p14:cNvContentPartPr/>
                <p14:nvPr/>
              </p14:nvContentPartPr>
              <p14:xfrm>
                <a:off x="2208771" y="3585105"/>
                <a:ext cx="199080" cy="19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87F4EEC-0951-4542-A5C3-4C434A6C87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90771" y="3567105"/>
                  <a:ext cx="234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8AE073C-1B64-4DE2-B297-D25BFA2117A1}"/>
                    </a:ext>
                  </a:extLst>
                </p14:cNvPr>
                <p14:cNvContentPartPr/>
                <p14:nvPr/>
              </p14:nvContentPartPr>
              <p14:xfrm>
                <a:off x="2067291" y="3494385"/>
                <a:ext cx="5760" cy="9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8AE073C-1B64-4DE2-B297-D25BFA2117A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49651" y="3476385"/>
                  <a:ext cx="41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BEB7D4E-810E-4EEA-8F53-0E17F83A9135}"/>
                    </a:ext>
                  </a:extLst>
                </p14:cNvPr>
                <p14:cNvContentPartPr/>
                <p14:nvPr/>
              </p14:nvContentPartPr>
              <p14:xfrm>
                <a:off x="2145411" y="3440025"/>
                <a:ext cx="478080" cy="335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BEB7D4E-810E-4EEA-8F53-0E17F83A913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27411" y="3422025"/>
                  <a:ext cx="513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0C92FC-91E1-48F7-9AF1-93010AB8CBE4}"/>
                    </a:ext>
                  </a:extLst>
                </p14:cNvPr>
                <p14:cNvContentPartPr/>
                <p14:nvPr/>
              </p14:nvContentPartPr>
              <p14:xfrm>
                <a:off x="2064051" y="3231945"/>
                <a:ext cx="755640" cy="566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0C92FC-91E1-48F7-9AF1-93010AB8CBE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46051" y="3213945"/>
                  <a:ext cx="7912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C121708-D849-41FC-8349-1C93BA4F51E9}"/>
                    </a:ext>
                  </a:extLst>
                </p14:cNvPr>
                <p14:cNvContentPartPr/>
                <p14:nvPr/>
              </p14:nvContentPartPr>
              <p14:xfrm>
                <a:off x="2813931" y="3413745"/>
                <a:ext cx="695520" cy="388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C121708-D849-41FC-8349-1C93BA4F51E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796291" y="3396105"/>
                  <a:ext cx="731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AE76C0D-F43D-49EC-A17D-D4DB864691D1}"/>
                    </a:ext>
                  </a:extLst>
                </p14:cNvPr>
                <p14:cNvContentPartPr/>
                <p14:nvPr/>
              </p14:nvContentPartPr>
              <p14:xfrm>
                <a:off x="2511891" y="3204585"/>
                <a:ext cx="249480" cy="364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AE76C0D-F43D-49EC-A17D-D4DB864691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93891" y="3186585"/>
                  <a:ext cx="285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D461A24-DAF0-4468-92FB-597B1B4859A0}"/>
                    </a:ext>
                  </a:extLst>
                </p14:cNvPr>
                <p14:cNvContentPartPr/>
                <p14:nvPr/>
              </p14:nvContentPartPr>
              <p14:xfrm>
                <a:off x="2797371" y="2508705"/>
                <a:ext cx="998280" cy="913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D461A24-DAF0-4468-92FB-597B1B4859A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779371" y="2490705"/>
                  <a:ext cx="1033920" cy="94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4A38A5-7A42-48A5-AC81-A12286ED8ADB}"/>
                  </a:ext>
                </a:extLst>
              </p14:cNvPr>
              <p14:cNvContentPartPr/>
              <p14:nvPr/>
            </p14:nvContentPartPr>
            <p14:xfrm>
              <a:off x="1348011" y="2895705"/>
              <a:ext cx="310320" cy="51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4A38A5-7A42-48A5-AC81-A12286ED8A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371" y="2878065"/>
                <a:ext cx="3459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B4B642-AC82-4A03-B6E6-E3D036968CF7}"/>
                  </a:ext>
                </a:extLst>
              </p14:cNvPr>
              <p14:cNvContentPartPr/>
              <p14:nvPr/>
            </p14:nvContentPartPr>
            <p14:xfrm>
              <a:off x="877131" y="2697705"/>
              <a:ext cx="1071720" cy="1080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B4B642-AC82-4A03-B6E6-E3D036968C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491" y="2679705"/>
                <a:ext cx="1107360" cy="11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422BE973-DFC1-4FD2-8AA5-D93ED032EF17}"/>
              </a:ext>
            </a:extLst>
          </p:cNvPr>
          <p:cNvGrpSpPr/>
          <p:nvPr/>
        </p:nvGrpSpPr>
        <p:grpSpPr>
          <a:xfrm>
            <a:off x="1709091" y="306945"/>
            <a:ext cx="10122840" cy="5951160"/>
            <a:chOff x="1709091" y="306945"/>
            <a:chExt cx="10122840" cy="59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B72B7B-F6D8-4CA3-8E41-013F303F888D}"/>
                    </a:ext>
                  </a:extLst>
                </p14:cNvPr>
                <p14:cNvContentPartPr/>
                <p14:nvPr/>
              </p14:nvContentPartPr>
              <p14:xfrm>
                <a:off x="11289411" y="2462265"/>
                <a:ext cx="136080" cy="276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B72B7B-F6D8-4CA3-8E41-013F303F88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71411" y="2444625"/>
                  <a:ext cx="171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A1736E-AD96-4344-96C0-5FCA610E5A9F}"/>
                    </a:ext>
                  </a:extLst>
                </p14:cNvPr>
                <p14:cNvContentPartPr/>
                <p14:nvPr/>
              </p14:nvContentPartPr>
              <p14:xfrm>
                <a:off x="11461491" y="2335185"/>
                <a:ext cx="226080" cy="30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A1736E-AD96-4344-96C0-5FCA610E5A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43851" y="2317545"/>
                  <a:ext cx="261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9D620-28C2-49A7-8077-BD8ACAC84A50}"/>
                    </a:ext>
                  </a:extLst>
                </p14:cNvPr>
                <p14:cNvContentPartPr/>
                <p14:nvPr/>
              </p14:nvContentPartPr>
              <p14:xfrm>
                <a:off x="11389131" y="2522745"/>
                <a:ext cx="150120" cy="6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9D620-28C2-49A7-8077-BD8ACAC84A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71131" y="2504745"/>
                  <a:ext cx="185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D98112-0C52-4D32-9014-505D08714BCB}"/>
                    </a:ext>
                  </a:extLst>
                </p14:cNvPr>
                <p14:cNvContentPartPr/>
                <p14:nvPr/>
              </p14:nvContentPartPr>
              <p14:xfrm>
                <a:off x="11188971" y="2070225"/>
                <a:ext cx="642960" cy="72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D98112-0C52-4D32-9014-505D08714B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71331" y="2052225"/>
                  <a:ext cx="67860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72D344-1AB2-4365-A1E6-1FC42B68FC07}"/>
                    </a:ext>
                  </a:extLst>
                </p14:cNvPr>
                <p14:cNvContentPartPr/>
                <p14:nvPr/>
              </p14:nvContentPartPr>
              <p14:xfrm>
                <a:off x="8035371" y="431505"/>
                <a:ext cx="577800" cy="71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72D344-1AB2-4365-A1E6-1FC42B68FC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7731" y="413505"/>
                  <a:ext cx="61344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CADB83-1021-494B-8D46-F37A4BC393AE}"/>
                    </a:ext>
                  </a:extLst>
                </p14:cNvPr>
                <p14:cNvContentPartPr/>
                <p14:nvPr/>
              </p14:nvContentPartPr>
              <p14:xfrm>
                <a:off x="7834851" y="306945"/>
                <a:ext cx="1063080" cy="96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CADB83-1021-494B-8D46-F37A4BC393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16851" y="289305"/>
                  <a:ext cx="109872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60694E-CC37-413E-8D91-E6B2692B7D80}"/>
                    </a:ext>
                  </a:extLst>
                </p14:cNvPr>
                <p14:cNvContentPartPr/>
                <p14:nvPr/>
              </p14:nvContentPartPr>
              <p14:xfrm>
                <a:off x="3411531" y="936945"/>
                <a:ext cx="542880" cy="55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60694E-CC37-413E-8D91-E6B2692B7D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3891" y="919305"/>
                  <a:ext cx="57852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07C2C0-696A-46D7-BFEB-57FF286892CD}"/>
                    </a:ext>
                  </a:extLst>
                </p14:cNvPr>
                <p14:cNvContentPartPr/>
                <p14:nvPr/>
              </p14:nvContentPartPr>
              <p14:xfrm>
                <a:off x="3421971" y="1112265"/>
                <a:ext cx="430560" cy="118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07C2C0-696A-46D7-BFEB-57FF286892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4331" y="1094625"/>
                  <a:ext cx="466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F3D4C7-2D19-477E-95C4-A93DA431F392}"/>
                    </a:ext>
                  </a:extLst>
                </p14:cNvPr>
                <p14:cNvContentPartPr/>
                <p14:nvPr/>
              </p14:nvContentPartPr>
              <p14:xfrm>
                <a:off x="3266451" y="685665"/>
                <a:ext cx="800280" cy="72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F3D4C7-2D19-477E-95C4-A93DA431F3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48811" y="668025"/>
                  <a:ext cx="8359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7EE13A-37D7-4ADD-9BCE-E8F9EEE09802}"/>
                    </a:ext>
                  </a:extLst>
                </p14:cNvPr>
                <p14:cNvContentPartPr/>
                <p14:nvPr/>
              </p14:nvContentPartPr>
              <p14:xfrm>
                <a:off x="1817811" y="1223505"/>
                <a:ext cx="1626840" cy="153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7EE13A-37D7-4ADD-9BCE-E8F9EEE098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0171" y="1205505"/>
                  <a:ext cx="1662480" cy="15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9B6602-47AA-4C46-B074-2E525B6BC95C}"/>
                    </a:ext>
                  </a:extLst>
                </p14:cNvPr>
                <p14:cNvContentPartPr/>
                <p14:nvPr/>
              </p14:nvContentPartPr>
              <p14:xfrm>
                <a:off x="1900251" y="1176705"/>
                <a:ext cx="819000" cy="615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9B6602-47AA-4C46-B074-2E525B6BC95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82251" y="1159065"/>
                  <a:ext cx="85464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CB5516-D380-4977-8202-D2EA2852C1F0}"/>
                    </a:ext>
                  </a:extLst>
                </p14:cNvPr>
                <p14:cNvContentPartPr/>
                <p14:nvPr/>
              </p14:nvContentPartPr>
              <p14:xfrm>
                <a:off x="4037571" y="831465"/>
                <a:ext cx="3865680" cy="26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CB5516-D380-4977-8202-D2EA2852C1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9931" y="813825"/>
                  <a:ext cx="3901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D5E50F-0674-4186-9A59-4070BDB5F148}"/>
                    </a:ext>
                  </a:extLst>
                </p14:cNvPr>
                <p14:cNvContentPartPr/>
                <p14:nvPr/>
              </p14:nvContentPartPr>
              <p14:xfrm>
                <a:off x="5654331" y="324585"/>
                <a:ext cx="657360" cy="417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D5E50F-0674-4186-9A59-4070BDB5F1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36331" y="306585"/>
                  <a:ext cx="6930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FB3CEF-E610-44AB-9715-D1A1D0162754}"/>
                    </a:ext>
                  </a:extLst>
                </p14:cNvPr>
                <p14:cNvContentPartPr/>
                <p14:nvPr/>
              </p14:nvContentPartPr>
              <p14:xfrm>
                <a:off x="4001211" y="1369305"/>
                <a:ext cx="1581480" cy="1488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FB3CEF-E610-44AB-9715-D1A1D01627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83211" y="1351305"/>
                  <a:ext cx="1617120" cy="15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E1C084-34E8-4731-817A-25CFD3354865}"/>
                    </a:ext>
                  </a:extLst>
                </p14:cNvPr>
                <p14:cNvContentPartPr/>
                <p14:nvPr/>
              </p14:nvContentPartPr>
              <p14:xfrm>
                <a:off x="5041971" y="1673145"/>
                <a:ext cx="416520" cy="51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E1C084-34E8-4731-817A-25CFD33548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24331" y="1655145"/>
                  <a:ext cx="4521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64CC85-C00A-4FB4-AD7F-5A996F786A3E}"/>
                    </a:ext>
                  </a:extLst>
                </p14:cNvPr>
                <p14:cNvContentPartPr/>
                <p14:nvPr/>
              </p14:nvContentPartPr>
              <p14:xfrm>
                <a:off x="6400611" y="1122345"/>
                <a:ext cx="1847160" cy="185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64CC85-C00A-4FB4-AD7F-5A996F786A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971" y="1104345"/>
                  <a:ext cx="1882800" cy="18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0AF39F-5813-43AF-8EC1-F9B2DE6BAC0D}"/>
                    </a:ext>
                  </a:extLst>
                </p14:cNvPr>
                <p14:cNvContentPartPr/>
                <p14:nvPr/>
              </p14:nvContentPartPr>
              <p14:xfrm>
                <a:off x="6839091" y="1471545"/>
                <a:ext cx="487080" cy="416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0AF39F-5813-43AF-8EC1-F9B2DE6BAC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21451" y="1453905"/>
                  <a:ext cx="5227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FD19A5-7F9A-4A4A-BAC3-B52DB717C3DD}"/>
                    </a:ext>
                  </a:extLst>
                </p14:cNvPr>
                <p14:cNvContentPartPr/>
                <p14:nvPr/>
              </p14:nvContentPartPr>
              <p14:xfrm>
                <a:off x="8926371" y="1122345"/>
                <a:ext cx="2186280" cy="1238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FD19A5-7F9A-4A4A-BAC3-B52DB717C3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08371" y="1104345"/>
                  <a:ext cx="2221920" cy="12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5F03C8-3B4A-4455-BE47-59790EC14CA7}"/>
                    </a:ext>
                  </a:extLst>
                </p14:cNvPr>
                <p14:cNvContentPartPr/>
                <p14:nvPr/>
              </p14:nvContentPartPr>
              <p14:xfrm>
                <a:off x="10434051" y="1238265"/>
                <a:ext cx="662400" cy="572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5F03C8-3B4A-4455-BE47-59790EC14C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16051" y="1220265"/>
                  <a:ext cx="6980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DA8CFD-597C-4FB5-8FF6-67F9786670B3}"/>
                    </a:ext>
                  </a:extLst>
                </p14:cNvPr>
                <p14:cNvContentPartPr/>
                <p14:nvPr/>
              </p14:nvContentPartPr>
              <p14:xfrm>
                <a:off x="10926891" y="1592865"/>
                <a:ext cx="15588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DA8CFD-597C-4FB5-8FF6-67F9786670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09251" y="1574865"/>
                  <a:ext cx="191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293D43-D990-446E-BF94-6DB9611032DC}"/>
                    </a:ext>
                  </a:extLst>
                </p14:cNvPr>
                <p14:cNvContentPartPr/>
                <p14:nvPr/>
              </p14:nvContentPartPr>
              <p14:xfrm>
                <a:off x="9007731" y="4975065"/>
                <a:ext cx="720360" cy="66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293D43-D990-446E-BF94-6DB9611032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90091" y="4957065"/>
                  <a:ext cx="7560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65F0D5-6ED6-4183-8C42-258A8DDFE95F}"/>
                    </a:ext>
                  </a:extLst>
                </p14:cNvPr>
                <p14:cNvContentPartPr/>
                <p14:nvPr/>
              </p14:nvContentPartPr>
              <p14:xfrm>
                <a:off x="9324531" y="5203665"/>
                <a:ext cx="187200" cy="10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65F0D5-6ED6-4183-8C42-258A8DDFE9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06891" y="5185665"/>
                  <a:ext cx="222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B9D3DD-30F4-4B87-A49C-1336ABFCF4C4}"/>
                    </a:ext>
                  </a:extLst>
                </p14:cNvPr>
                <p14:cNvContentPartPr/>
                <p14:nvPr/>
              </p14:nvContentPartPr>
              <p14:xfrm>
                <a:off x="9098451" y="4862745"/>
                <a:ext cx="267480" cy="13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B9D3DD-30F4-4B87-A49C-1336ABFCF4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80451" y="4845105"/>
                  <a:ext cx="303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F30DC4-471F-4DA4-8DEC-B50342061CC0}"/>
                    </a:ext>
                  </a:extLst>
                </p14:cNvPr>
                <p14:cNvContentPartPr/>
                <p14:nvPr/>
              </p14:nvContentPartPr>
              <p14:xfrm>
                <a:off x="8817651" y="4596705"/>
                <a:ext cx="1267560" cy="139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F30DC4-471F-4DA4-8DEC-B50342061C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99651" y="4579065"/>
                  <a:ext cx="130320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9CD04-374C-4176-97F8-6F33297E1D65}"/>
                    </a:ext>
                  </a:extLst>
                </p14:cNvPr>
                <p14:cNvContentPartPr/>
                <p14:nvPr/>
              </p14:nvContentPartPr>
              <p14:xfrm>
                <a:off x="3648051" y="5486265"/>
                <a:ext cx="176760" cy="64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9CD04-374C-4176-97F8-6F33297E1D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30411" y="5468265"/>
                  <a:ext cx="2124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AECA1E-D898-4A5E-9296-78FDE2A04621}"/>
                    </a:ext>
                  </a:extLst>
                </p14:cNvPr>
                <p14:cNvContentPartPr/>
                <p14:nvPr/>
              </p14:nvContentPartPr>
              <p14:xfrm>
                <a:off x="3439971" y="5385825"/>
                <a:ext cx="760680" cy="79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AECA1E-D898-4A5E-9296-78FDE2A046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1971" y="5368185"/>
                  <a:ext cx="79632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783B30-0197-477C-9431-B4893AAC40D6}"/>
                    </a:ext>
                  </a:extLst>
                </p14:cNvPr>
                <p14:cNvContentPartPr/>
                <p14:nvPr/>
              </p14:nvContentPartPr>
              <p14:xfrm>
                <a:off x="3267531" y="4991625"/>
                <a:ext cx="1542960" cy="126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783B30-0197-477C-9431-B4893AAC40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49531" y="4973985"/>
                  <a:ext cx="1578600" cy="13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DA8B58-13AA-4B3F-A3C4-B20C8373BBA9}"/>
                    </a:ext>
                  </a:extLst>
                </p14:cNvPr>
                <p14:cNvContentPartPr/>
                <p14:nvPr/>
              </p14:nvContentPartPr>
              <p14:xfrm>
                <a:off x="1801251" y="3539385"/>
                <a:ext cx="1761840" cy="155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DA8B58-13AA-4B3F-A3C4-B20C8373BB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83251" y="3521745"/>
                  <a:ext cx="1797480" cy="15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A3B8C1-E3ED-48BC-A168-5138503728BA}"/>
                    </a:ext>
                  </a:extLst>
                </p14:cNvPr>
                <p14:cNvContentPartPr/>
                <p14:nvPr/>
              </p14:nvContentPartPr>
              <p14:xfrm>
                <a:off x="1709091" y="4264065"/>
                <a:ext cx="817560" cy="1018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A3B8C1-E3ED-48BC-A168-5138503728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1091" y="4246425"/>
                  <a:ext cx="85320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F70A69-849B-4108-B37D-8C0C8761114A}"/>
                    </a:ext>
                  </a:extLst>
                </p14:cNvPr>
                <p14:cNvContentPartPr/>
                <p14:nvPr/>
              </p14:nvContentPartPr>
              <p14:xfrm>
                <a:off x="5784291" y="3023505"/>
                <a:ext cx="470520" cy="389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F70A69-849B-4108-B37D-8C0C8761114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66291" y="3005505"/>
                  <a:ext cx="506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D45818-EEF5-4EC4-ADE0-FED7E22F6229}"/>
                    </a:ext>
                  </a:extLst>
                </p14:cNvPr>
                <p14:cNvContentPartPr/>
                <p14:nvPr/>
              </p14:nvContentPartPr>
              <p14:xfrm>
                <a:off x="5415651" y="2768265"/>
                <a:ext cx="1041480" cy="947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D45818-EEF5-4EC4-ADE0-FED7E22F62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98011" y="2750625"/>
                  <a:ext cx="107712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B6E787-8031-4E77-86E3-7550B9995571}"/>
                    </a:ext>
                  </a:extLst>
                </p14:cNvPr>
                <p14:cNvContentPartPr/>
                <p14:nvPr/>
              </p14:nvContentPartPr>
              <p14:xfrm>
                <a:off x="5227371" y="3654585"/>
                <a:ext cx="518400" cy="551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B6E787-8031-4E77-86E3-7550B99955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09371" y="3636945"/>
                  <a:ext cx="5540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24F058-A555-4043-A8C5-7BF1B6978DCF}"/>
                    </a:ext>
                  </a:extLst>
                </p14:cNvPr>
                <p14:cNvContentPartPr/>
                <p14:nvPr/>
              </p14:nvContentPartPr>
              <p14:xfrm>
                <a:off x="4511691" y="3765825"/>
                <a:ext cx="1200960" cy="124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24F058-A555-4043-A8C5-7BF1B6978D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94051" y="3748185"/>
                  <a:ext cx="1236600" cy="12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DBD227-9F4D-4B67-8648-88E1C986067A}"/>
                    </a:ext>
                  </a:extLst>
                </p14:cNvPr>
                <p14:cNvContentPartPr/>
                <p14:nvPr/>
              </p14:nvContentPartPr>
              <p14:xfrm>
                <a:off x="4227291" y="4041585"/>
                <a:ext cx="630000" cy="30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DBD227-9F4D-4B67-8648-88E1C98606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09291" y="4023945"/>
                  <a:ext cx="665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9215288-97DE-4239-BD1A-EBB595C13685}"/>
                    </a:ext>
                  </a:extLst>
                </p14:cNvPr>
                <p14:cNvContentPartPr/>
                <p14:nvPr/>
              </p14:nvContentPartPr>
              <p14:xfrm>
                <a:off x="6336891" y="3539385"/>
                <a:ext cx="2591640" cy="1590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9215288-97DE-4239-BD1A-EBB595C136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19251" y="3521745"/>
                  <a:ext cx="2627280" cy="16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65E6DB6-B698-43A3-B38D-73F430D1DE9E}"/>
                    </a:ext>
                  </a:extLst>
                </p14:cNvPr>
                <p14:cNvContentPartPr/>
                <p14:nvPr/>
              </p14:nvContentPartPr>
              <p14:xfrm>
                <a:off x="8166051" y="3701025"/>
                <a:ext cx="569880" cy="593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5E6DB6-B698-43A3-B38D-73F430D1DE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48051" y="3683385"/>
                  <a:ext cx="6055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8C16F3C-B85C-48FB-A47F-65315F1DAEF9}"/>
                    </a:ext>
                  </a:extLst>
                </p14:cNvPr>
                <p14:cNvContentPartPr/>
                <p14:nvPr/>
              </p14:nvContentPartPr>
              <p14:xfrm>
                <a:off x="4625811" y="5512905"/>
                <a:ext cx="4291560" cy="507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8C16F3C-B85C-48FB-A47F-65315F1DAE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08171" y="5495265"/>
                  <a:ext cx="43272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B6A0F3-EE09-469E-A691-5E3BB3A2306D}"/>
                    </a:ext>
                  </a:extLst>
                </p14:cNvPr>
                <p14:cNvContentPartPr/>
                <p14:nvPr/>
              </p14:nvContentPartPr>
              <p14:xfrm>
                <a:off x="6246891" y="5035545"/>
                <a:ext cx="448920" cy="43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B6A0F3-EE09-469E-A691-5E3BB3A230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28891" y="5017545"/>
                  <a:ext cx="4845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50809B-8071-45D1-B83C-64403E8AE20E}"/>
                    </a:ext>
                  </a:extLst>
                </p14:cNvPr>
                <p14:cNvContentPartPr/>
                <p14:nvPr/>
              </p14:nvContentPartPr>
              <p14:xfrm>
                <a:off x="9976491" y="2771145"/>
                <a:ext cx="1563480" cy="2099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50809B-8071-45D1-B83C-64403E8AE2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58491" y="2753505"/>
                  <a:ext cx="1599120" cy="21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C54557-CF38-40A9-8E85-1AED56FDF3F7}"/>
                    </a:ext>
                  </a:extLst>
                </p14:cNvPr>
                <p14:cNvContentPartPr/>
                <p14:nvPr/>
              </p14:nvContentPartPr>
              <p14:xfrm>
                <a:off x="10111491" y="3191625"/>
                <a:ext cx="812520" cy="378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C54557-CF38-40A9-8E85-1AED56FDF3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93851" y="3173625"/>
                  <a:ext cx="848160" cy="41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152E6D1-3458-40AA-B74C-0026D16EB131}"/>
                  </a:ext>
                </a:extLst>
              </p14:cNvPr>
              <p14:cNvContentPartPr/>
              <p14:nvPr/>
            </p14:nvContentPartPr>
            <p14:xfrm>
              <a:off x="1239651" y="2815425"/>
              <a:ext cx="82080" cy="715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152E6D1-3458-40AA-B74C-0026D16EB13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22011" y="2779425"/>
                <a:ext cx="11772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7D861BA-39A7-4554-B4BC-7E1B8346944E}"/>
                  </a:ext>
                </a:extLst>
              </p14:cNvPr>
              <p14:cNvContentPartPr/>
              <p14:nvPr/>
            </p14:nvContentPartPr>
            <p14:xfrm>
              <a:off x="1133811" y="2788065"/>
              <a:ext cx="124560" cy="689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7D861BA-39A7-4554-B4BC-7E1B8346944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6171" y="2752065"/>
                <a:ext cx="16020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E4CAF9-E435-412F-BC2B-49F7CA7D900F}"/>
                  </a:ext>
                </a:extLst>
              </p14:cNvPr>
              <p14:cNvContentPartPr/>
              <p14:nvPr/>
            </p14:nvContentPartPr>
            <p14:xfrm>
              <a:off x="1104291" y="2915145"/>
              <a:ext cx="360" cy="498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E4CAF9-E435-412F-BC2B-49F7CA7D900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6291" y="2879145"/>
                <a:ext cx="3600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1C237D2-829B-4DD7-A554-A9BDBE9C7854}"/>
                  </a:ext>
                </a:extLst>
              </p14:cNvPr>
              <p14:cNvContentPartPr/>
              <p14:nvPr/>
            </p14:nvContentPartPr>
            <p14:xfrm>
              <a:off x="430731" y="2740905"/>
              <a:ext cx="356760" cy="457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1C237D2-829B-4DD7-A554-A9BDBE9C78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2731" y="2722905"/>
                <a:ext cx="3924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CAD6B27-08D9-4715-8706-41BE2623FFEB}"/>
                  </a:ext>
                </a:extLst>
              </p14:cNvPr>
              <p14:cNvContentPartPr/>
              <p14:nvPr/>
            </p14:nvContentPartPr>
            <p14:xfrm>
              <a:off x="1909971" y="958905"/>
              <a:ext cx="271080" cy="208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CAD6B27-08D9-4715-8706-41BE2623FFE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91971" y="940905"/>
                <a:ext cx="3067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403037B-5F7E-4407-8B58-FF253464EE69}"/>
                  </a:ext>
                </a:extLst>
              </p14:cNvPr>
              <p14:cNvContentPartPr/>
              <p14:nvPr/>
            </p14:nvContentPartPr>
            <p14:xfrm>
              <a:off x="3247011" y="352665"/>
              <a:ext cx="381600" cy="281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403037B-5F7E-4407-8B58-FF253464EE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29371" y="335025"/>
                <a:ext cx="4172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36F3C4-FFE1-4064-A80A-A7445C9BEEBD}"/>
                  </a:ext>
                </a:extLst>
              </p14:cNvPr>
              <p14:cNvContentPartPr/>
              <p14:nvPr/>
            </p14:nvContentPartPr>
            <p14:xfrm>
              <a:off x="2938131" y="6232545"/>
              <a:ext cx="576720" cy="676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36F3C4-FFE1-4064-A80A-A7445C9BEEB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20491" y="6214905"/>
                <a:ext cx="61236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5A0C12E-000E-42E7-B410-C384D71FE168}"/>
                  </a:ext>
                </a:extLst>
              </p14:cNvPr>
              <p14:cNvContentPartPr/>
              <p14:nvPr/>
            </p14:nvContentPartPr>
            <p14:xfrm>
              <a:off x="3503331" y="895345"/>
              <a:ext cx="453960" cy="372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5A0C12E-000E-42E7-B410-C384D71FE16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85691" y="859705"/>
                <a:ext cx="4896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6A6864A-8D4F-4BD0-AA90-9604D81BB180}"/>
                  </a:ext>
                </a:extLst>
              </p14:cNvPr>
              <p14:cNvContentPartPr/>
              <p14:nvPr/>
            </p14:nvContentPartPr>
            <p14:xfrm>
              <a:off x="3267891" y="815425"/>
              <a:ext cx="433440" cy="298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6A6864A-8D4F-4BD0-AA90-9604D81BB18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50251" y="779785"/>
                <a:ext cx="4690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D0B7954-B81A-4957-A030-F62007D23887}"/>
                  </a:ext>
                </a:extLst>
              </p14:cNvPr>
              <p14:cNvContentPartPr/>
              <p14:nvPr/>
            </p14:nvContentPartPr>
            <p14:xfrm>
              <a:off x="3430971" y="977065"/>
              <a:ext cx="280080" cy="326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D0B7954-B81A-4957-A030-F62007D238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12971" y="941065"/>
                <a:ext cx="3157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313C65B-EFE8-4A88-B26B-592E1390EBDD}"/>
                  </a:ext>
                </a:extLst>
              </p14:cNvPr>
              <p14:cNvContentPartPr/>
              <p14:nvPr/>
            </p14:nvContentPartPr>
            <p14:xfrm>
              <a:off x="4742451" y="2831785"/>
              <a:ext cx="528840" cy="486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313C65B-EFE8-4A88-B26B-592E1390EBD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24811" y="2813785"/>
                <a:ext cx="5644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D1928DC-80A1-466E-BD91-8AC7D952E324}"/>
                  </a:ext>
                </a:extLst>
              </p14:cNvPr>
              <p14:cNvContentPartPr/>
              <p14:nvPr/>
            </p14:nvContentPartPr>
            <p14:xfrm>
              <a:off x="5612571" y="2870305"/>
              <a:ext cx="349200" cy="524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D1928DC-80A1-466E-BD91-8AC7D952E32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94931" y="2834665"/>
                <a:ext cx="38484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D5163ED-37C6-452D-B964-F44BE89F4C27}"/>
                  </a:ext>
                </a:extLst>
              </p14:cNvPr>
              <p14:cNvContentPartPr/>
              <p14:nvPr/>
            </p14:nvContentPartPr>
            <p14:xfrm>
              <a:off x="5721291" y="2923945"/>
              <a:ext cx="508680" cy="615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D5163ED-37C6-452D-B964-F44BE89F4C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03651" y="2887945"/>
                <a:ext cx="54432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7DED22A-6DA8-4656-8579-B562CBC89998}"/>
                  </a:ext>
                </a:extLst>
              </p14:cNvPr>
              <p14:cNvContentPartPr/>
              <p14:nvPr/>
            </p14:nvContentPartPr>
            <p14:xfrm>
              <a:off x="6056451" y="3139225"/>
              <a:ext cx="369000" cy="5637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7DED22A-6DA8-4656-8579-B562CBC8999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38811" y="3103225"/>
                <a:ext cx="404640" cy="63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C815CB1-5032-4FE5-B839-7B9A00C60051}"/>
              </a:ext>
            </a:extLst>
          </p:cNvPr>
          <p:cNvGrpSpPr/>
          <p:nvPr/>
        </p:nvGrpSpPr>
        <p:grpSpPr>
          <a:xfrm>
            <a:off x="8663931" y="63025"/>
            <a:ext cx="1281600" cy="579960"/>
            <a:chOff x="8663931" y="63025"/>
            <a:chExt cx="128160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FE8C8B-5D57-4EC5-BBAC-413BA16028C4}"/>
                    </a:ext>
                  </a:extLst>
                </p14:cNvPr>
                <p14:cNvContentPartPr/>
                <p14:nvPr/>
              </p14:nvContentPartPr>
              <p14:xfrm>
                <a:off x="8663931" y="180745"/>
                <a:ext cx="63000" cy="10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FE8C8B-5D57-4EC5-BBAC-413BA16028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45931" y="163105"/>
                  <a:ext cx="98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80948DD-16CB-4F9E-8D04-7988D3F0CC60}"/>
                    </a:ext>
                  </a:extLst>
                </p14:cNvPr>
                <p14:cNvContentPartPr/>
                <p14:nvPr/>
              </p14:nvContentPartPr>
              <p14:xfrm>
                <a:off x="8754291" y="63025"/>
                <a:ext cx="351000" cy="330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80948DD-16CB-4F9E-8D04-7988D3F0CC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36291" y="45385"/>
                  <a:ext cx="386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575AA35-82F8-4CE5-886D-50CD2B549F42}"/>
                    </a:ext>
                  </a:extLst>
                </p14:cNvPr>
                <p14:cNvContentPartPr/>
                <p14:nvPr/>
              </p14:nvContentPartPr>
              <p14:xfrm>
                <a:off x="8898291" y="81025"/>
                <a:ext cx="227520" cy="561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575AA35-82F8-4CE5-886D-50CD2B549F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80291" y="63385"/>
                  <a:ext cx="26316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B89144-664A-4524-9742-99268CC05428}"/>
                    </a:ext>
                  </a:extLst>
                </p14:cNvPr>
                <p14:cNvContentPartPr/>
                <p14:nvPr/>
              </p14:nvContentPartPr>
              <p14:xfrm>
                <a:off x="9351891" y="289105"/>
                <a:ext cx="97560" cy="231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B89144-664A-4524-9742-99268CC0542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34251" y="271465"/>
                  <a:ext cx="133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852E42A-5874-45F7-9914-924718EDF1FB}"/>
                    </a:ext>
                  </a:extLst>
                </p14:cNvPr>
                <p14:cNvContentPartPr/>
                <p14:nvPr/>
              </p14:nvContentPartPr>
              <p14:xfrm>
                <a:off x="9478611" y="216385"/>
                <a:ext cx="466920" cy="426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852E42A-5874-45F7-9914-924718EDF1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60611" y="198385"/>
                  <a:ext cx="502560" cy="46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EDE9C9-794E-4A7E-9783-BF7103092729}"/>
              </a:ext>
            </a:extLst>
          </p:cNvPr>
          <p:cNvGrpSpPr/>
          <p:nvPr/>
        </p:nvGrpSpPr>
        <p:grpSpPr>
          <a:xfrm>
            <a:off x="10121571" y="5472025"/>
            <a:ext cx="591480" cy="483840"/>
            <a:chOff x="10121571" y="5472025"/>
            <a:chExt cx="5914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8B4C66-C48B-47F8-A07A-83CEB871B506}"/>
                    </a:ext>
                  </a:extLst>
                </p14:cNvPr>
                <p14:cNvContentPartPr/>
                <p14:nvPr/>
              </p14:nvContentPartPr>
              <p14:xfrm>
                <a:off x="10121571" y="5584345"/>
                <a:ext cx="285840" cy="371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8B4C66-C48B-47F8-A07A-83CEB871B5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03571" y="5566705"/>
                  <a:ext cx="321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7C1E15-E20D-40DD-9D30-21028DFA59C7}"/>
                    </a:ext>
                  </a:extLst>
                </p14:cNvPr>
                <p14:cNvContentPartPr/>
                <p14:nvPr/>
              </p14:nvContentPartPr>
              <p14:xfrm>
                <a:off x="10402371" y="5472025"/>
                <a:ext cx="310680" cy="342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7C1E15-E20D-40DD-9D30-21028DFA59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84731" y="5454025"/>
                  <a:ext cx="346320" cy="37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9F75191-9187-4547-ADD7-5AEF8D88D652}"/>
                  </a:ext>
                </a:extLst>
              </p14:cNvPr>
              <p14:cNvContentPartPr/>
              <p14:nvPr/>
            </p14:nvContentPartPr>
            <p14:xfrm>
              <a:off x="4285611" y="5105905"/>
              <a:ext cx="33120" cy="948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9F75191-9187-4547-ADD7-5AEF8D88D65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67611" y="5069905"/>
                <a:ext cx="6876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05FEEAC-C229-43B0-A943-57505F2BB696}"/>
                  </a:ext>
                </a:extLst>
              </p14:cNvPr>
              <p14:cNvContentPartPr/>
              <p14:nvPr/>
            </p14:nvContentPartPr>
            <p14:xfrm>
              <a:off x="4527891" y="5024185"/>
              <a:ext cx="62280" cy="790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05FEEAC-C229-43B0-A943-57505F2BB69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09891" y="4988545"/>
                <a:ext cx="9792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754FC2F-8BFE-4528-86A9-8D8F859B9FB9}"/>
                  </a:ext>
                </a:extLst>
              </p14:cNvPr>
              <p14:cNvContentPartPr/>
              <p14:nvPr/>
            </p14:nvContentPartPr>
            <p14:xfrm>
              <a:off x="3892491" y="5069545"/>
              <a:ext cx="185760" cy="1146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754FC2F-8BFE-4528-86A9-8D8F859B9FB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74851" y="5033545"/>
                <a:ext cx="221400" cy="12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502D789-3854-4A85-9B33-E67BA66B7827}"/>
                  </a:ext>
                </a:extLst>
              </p14:cNvPr>
              <p14:cNvContentPartPr/>
              <p14:nvPr/>
            </p14:nvContentPartPr>
            <p14:xfrm>
              <a:off x="4118931" y="5060545"/>
              <a:ext cx="162360" cy="790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502D789-3854-4A85-9B33-E67BA66B782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01291" y="5024905"/>
                <a:ext cx="19800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EDD448F-2546-4E2D-88BE-FC43EB8786FA}"/>
                  </a:ext>
                </a:extLst>
              </p14:cNvPr>
              <p14:cNvContentPartPr/>
              <p14:nvPr/>
            </p14:nvContentPartPr>
            <p14:xfrm>
              <a:off x="3512331" y="5440705"/>
              <a:ext cx="394560" cy="424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EDD448F-2546-4E2D-88BE-FC43EB8786F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494691" y="5405065"/>
                <a:ext cx="4302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99F1D3B-5C8A-41E0-915E-10CAC1577F9A}"/>
                  </a:ext>
                </a:extLst>
              </p14:cNvPr>
              <p14:cNvContentPartPr/>
              <p14:nvPr/>
            </p14:nvContentPartPr>
            <p14:xfrm>
              <a:off x="9035091" y="4717105"/>
              <a:ext cx="600480" cy="823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99F1D3B-5C8A-41E0-915E-10CAC1577F9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017451" y="4681465"/>
                <a:ext cx="63612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A8EEFBA-FAE5-40D9-84DE-7367C03F38A4}"/>
                  </a:ext>
                </a:extLst>
              </p14:cNvPr>
              <p14:cNvContentPartPr/>
              <p14:nvPr/>
            </p14:nvContentPartPr>
            <p14:xfrm>
              <a:off x="9143451" y="4998265"/>
              <a:ext cx="604800" cy="850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A8EEFBA-FAE5-40D9-84DE-7367C03F38A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25811" y="4962625"/>
                <a:ext cx="64044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E9505F1-45D5-4C37-A720-02C5D30793E6}"/>
                  </a:ext>
                </a:extLst>
              </p14:cNvPr>
              <p14:cNvContentPartPr/>
              <p14:nvPr/>
            </p14:nvContentPartPr>
            <p14:xfrm>
              <a:off x="8808651" y="4711345"/>
              <a:ext cx="498960" cy="576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E9505F1-45D5-4C37-A720-02C5D30793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790651" y="4675345"/>
                <a:ext cx="534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3AF9155-A93F-4758-9FB9-9F19D38254C8}"/>
                  </a:ext>
                </a:extLst>
              </p14:cNvPr>
              <p14:cNvContentPartPr/>
              <p14:nvPr/>
            </p14:nvContentPartPr>
            <p14:xfrm>
              <a:off x="8129691" y="614905"/>
              <a:ext cx="491400" cy="272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3AF9155-A93F-4758-9FB9-9F19D38254C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12051" y="579265"/>
                <a:ext cx="5270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C834749-3864-4FAA-80BB-DC58C0C4FA10}"/>
                  </a:ext>
                </a:extLst>
              </p14:cNvPr>
              <p14:cNvContentPartPr/>
              <p14:nvPr/>
            </p14:nvContentPartPr>
            <p14:xfrm>
              <a:off x="7830891" y="424825"/>
              <a:ext cx="545040" cy="254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C834749-3864-4FAA-80BB-DC58C0C4FA1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813251" y="389185"/>
                <a:ext cx="5806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D5FA86A-24EC-4E6D-B893-C9905FFC419E}"/>
                  </a:ext>
                </a:extLst>
              </p14:cNvPr>
              <p14:cNvContentPartPr/>
              <p14:nvPr/>
            </p14:nvContentPartPr>
            <p14:xfrm>
              <a:off x="8328771" y="871585"/>
              <a:ext cx="310680" cy="106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D5FA86A-24EC-4E6D-B893-C9905FFC419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11131" y="835585"/>
                <a:ext cx="34632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30CCE0D-11CE-4E04-B727-A51DBC4EBA7E}"/>
              </a:ext>
            </a:extLst>
          </p:cNvPr>
          <p:cNvGrpSpPr/>
          <p:nvPr/>
        </p:nvGrpSpPr>
        <p:grpSpPr>
          <a:xfrm>
            <a:off x="11371491" y="2481145"/>
            <a:ext cx="905040" cy="1040760"/>
            <a:chOff x="11371491" y="2481145"/>
            <a:chExt cx="905040" cy="10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B190317-46DB-40FD-9A9D-C35052291690}"/>
                    </a:ext>
                  </a:extLst>
                </p14:cNvPr>
                <p14:cNvContentPartPr/>
                <p14:nvPr/>
              </p14:nvContentPartPr>
              <p14:xfrm>
                <a:off x="11696571" y="2996305"/>
                <a:ext cx="60120" cy="185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B190317-46DB-40FD-9A9D-C350522916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78931" y="2978305"/>
                  <a:ext cx="95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6CA317-BED0-47CE-99CF-F5F30DAA3D6B}"/>
                    </a:ext>
                  </a:extLst>
                </p14:cNvPr>
                <p14:cNvContentPartPr/>
                <p14:nvPr/>
              </p14:nvContentPartPr>
              <p14:xfrm>
                <a:off x="11769291" y="2842585"/>
                <a:ext cx="368280" cy="48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6CA317-BED0-47CE-99CF-F5F30DAA3D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51291" y="2824585"/>
                  <a:ext cx="4039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D8B585-0458-4B72-BDA4-BF8B797259AC}"/>
                    </a:ext>
                  </a:extLst>
                </p14:cNvPr>
                <p14:cNvContentPartPr/>
                <p14:nvPr/>
              </p14:nvContentPartPr>
              <p14:xfrm>
                <a:off x="11371491" y="2481145"/>
                <a:ext cx="905040" cy="1040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D8B585-0458-4B72-BDA4-BF8B797259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53491" y="2463145"/>
                  <a:ext cx="940680" cy="10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A403261-C933-40A1-82EC-E52618085F92}"/>
                  </a:ext>
                </a:extLst>
              </p14:cNvPr>
              <p14:cNvContentPartPr/>
              <p14:nvPr/>
            </p14:nvContentPartPr>
            <p14:xfrm>
              <a:off x="896211" y="225385"/>
              <a:ext cx="10666440" cy="4373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A403261-C933-40A1-82EC-E52618085F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8211" y="207385"/>
                <a:ext cx="10702080" cy="440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B918D15-D6AD-4EF2-B29D-0155930955A4}"/>
              </a:ext>
            </a:extLst>
          </p:cNvPr>
          <p:cNvGrpSpPr/>
          <p:nvPr/>
        </p:nvGrpSpPr>
        <p:grpSpPr>
          <a:xfrm>
            <a:off x="5759091" y="5612785"/>
            <a:ext cx="6252120" cy="1105200"/>
            <a:chOff x="5759091" y="5612785"/>
            <a:chExt cx="6252120" cy="110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4ED67C1-9276-47D1-A679-04215372A40E}"/>
                    </a:ext>
                  </a:extLst>
                </p14:cNvPr>
                <p14:cNvContentPartPr/>
                <p14:nvPr/>
              </p14:nvContentPartPr>
              <p14:xfrm>
                <a:off x="5759091" y="6255385"/>
                <a:ext cx="652680" cy="462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4ED67C1-9276-47D1-A679-04215372A40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41091" y="6237745"/>
                  <a:ext cx="6883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2E8429-E76E-4FC5-B19E-C9DF54876FD3}"/>
                    </a:ext>
                  </a:extLst>
                </p14:cNvPr>
                <p14:cNvContentPartPr/>
                <p14:nvPr/>
              </p14:nvContentPartPr>
              <p14:xfrm>
                <a:off x="6617691" y="6379945"/>
                <a:ext cx="344520" cy="18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2E8429-E76E-4FC5-B19E-C9DF54876F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99691" y="6361945"/>
                  <a:ext cx="380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74454AA-9C5A-461B-9EC8-E2E8CC516CBD}"/>
                    </a:ext>
                  </a:extLst>
                </p14:cNvPr>
                <p14:cNvContentPartPr/>
                <p14:nvPr/>
              </p14:nvContentPartPr>
              <p14:xfrm>
                <a:off x="6699051" y="6337105"/>
                <a:ext cx="236880" cy="25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74454AA-9C5A-461B-9EC8-E2E8CC516CB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81411" y="6319465"/>
                  <a:ext cx="272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3D70A9B-A1E5-4031-813C-86BCA17766F4}"/>
                    </a:ext>
                  </a:extLst>
                </p14:cNvPr>
                <p14:cNvContentPartPr/>
                <p14:nvPr/>
              </p14:nvContentPartPr>
              <p14:xfrm>
                <a:off x="7070211" y="6190225"/>
                <a:ext cx="337680" cy="374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3D70A9B-A1E5-4031-813C-86BCA17766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52571" y="6172585"/>
                  <a:ext cx="373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57B1383-577C-49F3-AF69-99C5F4FDD3D2}"/>
                    </a:ext>
                  </a:extLst>
                </p14:cNvPr>
                <p14:cNvContentPartPr/>
                <p14:nvPr/>
              </p14:nvContentPartPr>
              <p14:xfrm>
                <a:off x="7640811" y="6230905"/>
                <a:ext cx="516240" cy="178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57B1383-577C-49F3-AF69-99C5F4FDD3D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22811" y="6213265"/>
                  <a:ext cx="551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FD04CF5-D353-4C56-B43C-2B1F05C94A6A}"/>
                    </a:ext>
                  </a:extLst>
                </p14:cNvPr>
                <p14:cNvContentPartPr/>
                <p14:nvPr/>
              </p14:nvContentPartPr>
              <p14:xfrm>
                <a:off x="7867251" y="6183385"/>
                <a:ext cx="224280" cy="304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FD04CF5-D353-4C56-B43C-2B1F05C94A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49611" y="6165385"/>
                  <a:ext cx="259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BF83690-D999-4E61-BE14-8D0921806042}"/>
                    </a:ext>
                  </a:extLst>
                </p14:cNvPr>
                <p14:cNvContentPartPr/>
                <p14:nvPr/>
              </p14:nvContentPartPr>
              <p14:xfrm>
                <a:off x="8274411" y="6154585"/>
                <a:ext cx="553680" cy="433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BF83690-D999-4E61-BE14-8D09218060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56771" y="6136585"/>
                  <a:ext cx="5893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2D71A3-65D4-46A4-9EE3-D0549698BDB0}"/>
                    </a:ext>
                  </a:extLst>
                </p14:cNvPr>
                <p14:cNvContentPartPr/>
                <p14:nvPr/>
              </p14:nvContentPartPr>
              <p14:xfrm>
                <a:off x="9080451" y="6337465"/>
                <a:ext cx="383400" cy="72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2D71A3-65D4-46A4-9EE3-D0549698B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62451" y="6319825"/>
                  <a:ext cx="419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B3001EB-A7FE-48EC-8A02-D7E4FE289300}"/>
                    </a:ext>
                  </a:extLst>
                </p14:cNvPr>
                <p14:cNvContentPartPr/>
                <p14:nvPr/>
              </p14:nvContentPartPr>
              <p14:xfrm>
                <a:off x="9188811" y="6192025"/>
                <a:ext cx="275760" cy="389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B3001EB-A7FE-48EC-8A02-D7E4FE2893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70811" y="6174385"/>
                  <a:ext cx="3114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A348AE-A10D-4B9F-9C4D-634C48E73468}"/>
                    </a:ext>
                  </a:extLst>
                </p14:cNvPr>
                <p14:cNvContentPartPr/>
                <p14:nvPr/>
              </p14:nvContentPartPr>
              <p14:xfrm>
                <a:off x="9596331" y="6137665"/>
                <a:ext cx="498960" cy="54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A348AE-A10D-4B9F-9C4D-634C48E7346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78331" y="6120025"/>
                  <a:ext cx="53460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CFDCA20-EDDA-4FB7-9CD2-6A284B57DE96}"/>
                    </a:ext>
                  </a:extLst>
                </p14:cNvPr>
                <p14:cNvContentPartPr/>
                <p14:nvPr/>
              </p14:nvContentPartPr>
              <p14:xfrm>
                <a:off x="10375011" y="6120745"/>
                <a:ext cx="723600" cy="343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CFDCA20-EDDA-4FB7-9CD2-6A284B57DE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57371" y="6103105"/>
                  <a:ext cx="7592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CF3295F-7DD6-41AD-A924-360F1EC291DE}"/>
                    </a:ext>
                  </a:extLst>
                </p14:cNvPr>
                <p14:cNvContentPartPr/>
                <p14:nvPr/>
              </p14:nvContentPartPr>
              <p14:xfrm>
                <a:off x="10474731" y="6418465"/>
                <a:ext cx="668520" cy="253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CF3295F-7DD6-41AD-A924-360F1EC291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56731" y="6400465"/>
                  <a:ext cx="704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AE83D9-81AC-4211-9D37-EE131E34A48D}"/>
                    </a:ext>
                  </a:extLst>
                </p14:cNvPr>
                <p14:cNvContentPartPr/>
                <p14:nvPr/>
              </p14:nvContentPartPr>
              <p14:xfrm>
                <a:off x="11244051" y="5873425"/>
                <a:ext cx="224280" cy="476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AE83D9-81AC-4211-9D37-EE131E34A4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26411" y="5855785"/>
                  <a:ext cx="2599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4C7E8C-F09D-4B84-AA3F-5B4E9F1481CF}"/>
                    </a:ext>
                  </a:extLst>
                </p14:cNvPr>
                <p14:cNvContentPartPr/>
                <p14:nvPr/>
              </p14:nvContentPartPr>
              <p14:xfrm>
                <a:off x="11352771" y="5612785"/>
                <a:ext cx="658440" cy="617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4C7E8C-F09D-4B84-AA3F-5B4E9F1481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334771" y="5595145"/>
                  <a:ext cx="694080" cy="65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6BE84B9-B5D6-4AB9-AC5C-564047A1D0E8}"/>
              </a:ext>
            </a:extLst>
          </p:cNvPr>
          <p:cNvGrpSpPr/>
          <p:nvPr/>
        </p:nvGrpSpPr>
        <p:grpSpPr>
          <a:xfrm>
            <a:off x="1448451" y="1181185"/>
            <a:ext cx="3888000" cy="3138840"/>
            <a:chOff x="1448451" y="1181185"/>
            <a:chExt cx="3888000" cy="3138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F7836E-F149-4EBC-B22C-B95D2E65555F}"/>
                    </a:ext>
                  </a:extLst>
                </p14:cNvPr>
                <p14:cNvContentPartPr/>
                <p14:nvPr/>
              </p14:nvContentPartPr>
              <p14:xfrm>
                <a:off x="1448451" y="1181185"/>
                <a:ext cx="3706920" cy="2939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F7836E-F149-4EBC-B22C-B95D2E65555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30451" y="1163185"/>
                  <a:ext cx="3742560" cy="29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B41C74B-2DE9-4280-A9EA-B309340C68E8}"/>
                    </a:ext>
                  </a:extLst>
                </p14:cNvPr>
                <p14:cNvContentPartPr/>
                <p14:nvPr/>
              </p14:nvContentPartPr>
              <p14:xfrm>
                <a:off x="1927971" y="2157145"/>
                <a:ext cx="3408480" cy="2162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B41C74B-2DE9-4280-A9EA-B309340C68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10331" y="2139145"/>
                  <a:ext cx="3444120" cy="219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24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2D2585-A27F-486D-B337-C7A906C7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4" y="172723"/>
            <a:ext cx="11695880" cy="36545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099B43-A41D-4CD1-B618-1203D117C02C}"/>
                  </a:ext>
                </a:extLst>
              </p14:cNvPr>
              <p14:cNvContentPartPr/>
              <p14:nvPr/>
            </p14:nvContentPartPr>
            <p14:xfrm>
              <a:off x="2297064" y="5111729"/>
              <a:ext cx="305280" cy="37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099B43-A41D-4CD1-B618-1203D117C0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424" y="5094089"/>
                <a:ext cx="340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E5DCC2-E7DE-4789-9F8B-D1839C3FD5D1}"/>
                  </a:ext>
                </a:extLst>
              </p14:cNvPr>
              <p14:cNvContentPartPr/>
              <p14:nvPr/>
            </p14:nvContentPartPr>
            <p14:xfrm>
              <a:off x="4486584" y="5146649"/>
              <a:ext cx="108720" cy="34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E5DCC2-E7DE-4789-9F8B-D1839C3FD5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8944" y="5128649"/>
                <a:ext cx="144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3D1DB6-4796-4E07-A0FA-85EFBE90DB09}"/>
                  </a:ext>
                </a:extLst>
              </p14:cNvPr>
              <p14:cNvContentPartPr/>
              <p14:nvPr/>
            </p14:nvContentPartPr>
            <p14:xfrm>
              <a:off x="5985624" y="5044769"/>
              <a:ext cx="510120" cy="344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3D1DB6-4796-4E07-A0FA-85EFBE90DB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7984" y="5027129"/>
                <a:ext cx="5457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777472-7C84-459E-A85A-4FB2F93569DC}"/>
                  </a:ext>
                </a:extLst>
              </p14:cNvPr>
              <p14:cNvContentPartPr/>
              <p14:nvPr/>
            </p14:nvContentPartPr>
            <p14:xfrm>
              <a:off x="7672944" y="4991489"/>
              <a:ext cx="531360" cy="488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777472-7C84-459E-A85A-4FB2F93569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5304" y="4973489"/>
                <a:ext cx="5670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073201-26A6-4F83-9610-6FBB30FB9D61}"/>
                  </a:ext>
                </a:extLst>
              </p14:cNvPr>
              <p14:cNvContentPartPr/>
              <p14:nvPr/>
            </p14:nvContentPartPr>
            <p14:xfrm>
              <a:off x="6636144" y="278729"/>
              <a:ext cx="296640" cy="431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073201-26A6-4F83-9610-6FBB30FB9D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18504" y="260729"/>
                <a:ext cx="3322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7AA98D-1D80-4B5A-AAE4-BC7667D5BEA1}"/>
                  </a:ext>
                </a:extLst>
              </p14:cNvPr>
              <p14:cNvContentPartPr/>
              <p14:nvPr/>
            </p14:nvContentPartPr>
            <p14:xfrm>
              <a:off x="7899024" y="303569"/>
              <a:ext cx="294840" cy="309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7AA98D-1D80-4B5A-AAE4-BC7667D5BE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1384" y="285929"/>
                <a:ext cx="330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8EBC03-3286-4FAF-A710-F7A9435982D8}"/>
                  </a:ext>
                </a:extLst>
              </p14:cNvPr>
              <p14:cNvContentPartPr/>
              <p14:nvPr/>
            </p14:nvContentPartPr>
            <p14:xfrm>
              <a:off x="8983344" y="352889"/>
              <a:ext cx="312840" cy="175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8EBC03-3286-4FAF-A710-F7A9435982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65704" y="334889"/>
                <a:ext cx="3484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422624-6BA5-40FC-BCDD-1DAB6F5AAA3E}"/>
                  </a:ext>
                </a:extLst>
              </p14:cNvPr>
              <p14:cNvContentPartPr/>
              <p14:nvPr/>
            </p14:nvContentPartPr>
            <p14:xfrm>
              <a:off x="10171344" y="229409"/>
              <a:ext cx="478080" cy="17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422624-6BA5-40FC-BCDD-1DAB6F5AAA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53344" y="211409"/>
                <a:ext cx="513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684488-6914-4953-BB45-C64ED91121AD}"/>
                  </a:ext>
                </a:extLst>
              </p14:cNvPr>
              <p14:cNvContentPartPr/>
              <p14:nvPr/>
            </p14:nvContentPartPr>
            <p14:xfrm>
              <a:off x="2007624" y="702809"/>
              <a:ext cx="226440" cy="205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684488-6914-4953-BB45-C64ED91121A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89984" y="684809"/>
                <a:ext cx="262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4E229F-934B-481E-BC2E-7AFB9B55CA79}"/>
                  </a:ext>
                </a:extLst>
              </p14:cNvPr>
              <p14:cNvContentPartPr/>
              <p14:nvPr/>
            </p14:nvContentPartPr>
            <p14:xfrm>
              <a:off x="9473664" y="4741289"/>
              <a:ext cx="245880" cy="31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4E229F-934B-481E-BC2E-7AFB9B55CA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56024" y="4723289"/>
                <a:ext cx="2815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65B340B-F7E5-4312-A925-EABB9AE11F3D}"/>
                  </a:ext>
                </a:extLst>
              </p14:cNvPr>
              <p14:cNvContentPartPr/>
              <p14:nvPr/>
            </p14:nvContentPartPr>
            <p14:xfrm>
              <a:off x="2044704" y="4947569"/>
              <a:ext cx="848880" cy="635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65B340B-F7E5-4312-A925-EABB9AE11F3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6704" y="4929929"/>
                <a:ext cx="88452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6A9FC8-BB18-4319-BC08-F5DAD53800BF}"/>
                  </a:ext>
                </a:extLst>
              </p14:cNvPr>
              <p14:cNvContentPartPr/>
              <p14:nvPr/>
            </p14:nvContentPartPr>
            <p14:xfrm>
              <a:off x="4317744" y="4938929"/>
              <a:ext cx="455400" cy="612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6A9FC8-BB18-4319-BC08-F5DAD53800B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00104" y="4920929"/>
                <a:ext cx="4910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EC3C85-7DD5-46EE-AE8A-6A7714632135}"/>
                  </a:ext>
                </a:extLst>
              </p14:cNvPr>
              <p14:cNvContentPartPr/>
              <p14:nvPr/>
            </p14:nvContentPartPr>
            <p14:xfrm>
              <a:off x="5768184" y="4852169"/>
              <a:ext cx="680760" cy="804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EC3C85-7DD5-46EE-AE8A-6A771463213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50544" y="4834169"/>
                <a:ext cx="71640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9D7E67-25FA-4171-9549-23EDE99E8285}"/>
                  </a:ext>
                </a:extLst>
              </p14:cNvPr>
              <p14:cNvContentPartPr/>
              <p14:nvPr/>
            </p14:nvContentPartPr>
            <p14:xfrm>
              <a:off x="7549464" y="4807169"/>
              <a:ext cx="854280" cy="663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9D7E67-25FA-4171-9549-23EDE99E828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31464" y="4789529"/>
                <a:ext cx="88992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6B149D-8BCF-43CD-AE66-D481E545424C}"/>
                  </a:ext>
                </a:extLst>
              </p14:cNvPr>
              <p14:cNvContentPartPr/>
              <p14:nvPr/>
            </p14:nvContentPartPr>
            <p14:xfrm>
              <a:off x="9362064" y="4460849"/>
              <a:ext cx="707760" cy="68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6B149D-8BCF-43CD-AE66-D481E54542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44424" y="4442849"/>
                <a:ext cx="7434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BA000F-C1E1-4B81-9009-101C6516CDE8}"/>
                  </a:ext>
                </a:extLst>
              </p14:cNvPr>
              <p14:cNvContentPartPr/>
              <p14:nvPr/>
            </p14:nvContentPartPr>
            <p14:xfrm>
              <a:off x="7767624" y="3747689"/>
              <a:ext cx="1868040" cy="993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BA000F-C1E1-4B81-9009-101C6516CD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49624" y="3729689"/>
                <a:ext cx="1903680" cy="10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C3FB148-B3DE-4054-8AAD-93F7C4E4944E}"/>
              </a:ext>
            </a:extLst>
          </p:cNvPr>
          <p:cNvGrpSpPr/>
          <p:nvPr/>
        </p:nvGrpSpPr>
        <p:grpSpPr>
          <a:xfrm>
            <a:off x="2704944" y="3516569"/>
            <a:ext cx="5027040" cy="1614960"/>
            <a:chOff x="2704944" y="3516569"/>
            <a:chExt cx="5027040" cy="16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8E9271-F888-456F-8EB3-4A601747C6FA}"/>
                    </a:ext>
                  </a:extLst>
                </p14:cNvPr>
                <p14:cNvContentPartPr/>
                <p14:nvPr/>
              </p14:nvContentPartPr>
              <p14:xfrm>
                <a:off x="2704944" y="4304609"/>
                <a:ext cx="1714320" cy="82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8E9271-F888-456F-8EB3-4A601747C6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86944" y="4286609"/>
                  <a:ext cx="174996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F74804-AEBE-4D3D-B508-20907D8417CC}"/>
                    </a:ext>
                  </a:extLst>
                </p14:cNvPr>
                <p14:cNvContentPartPr/>
                <p14:nvPr/>
              </p14:nvContentPartPr>
              <p14:xfrm>
                <a:off x="4364184" y="4380209"/>
                <a:ext cx="1518840" cy="57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F74804-AEBE-4D3D-B508-20907D8417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46184" y="4362209"/>
                  <a:ext cx="155448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8B0734-78E9-4053-B162-7122382032A9}"/>
                    </a:ext>
                  </a:extLst>
                </p14:cNvPr>
                <p14:cNvContentPartPr/>
                <p14:nvPr/>
              </p14:nvContentPartPr>
              <p14:xfrm>
                <a:off x="5691144" y="4722569"/>
                <a:ext cx="267120" cy="28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8B0734-78E9-4053-B162-7122382032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73504" y="4704929"/>
                  <a:ext cx="302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144DEE-37B7-4490-B143-34E76F0B3A42}"/>
                    </a:ext>
                  </a:extLst>
                </p14:cNvPr>
                <p14:cNvContentPartPr/>
                <p14:nvPr/>
              </p14:nvContentPartPr>
              <p14:xfrm>
                <a:off x="5976264" y="4139009"/>
                <a:ext cx="1680480" cy="762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144DEE-37B7-4490-B143-34E76F0B3A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58624" y="4121009"/>
                  <a:ext cx="17161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B517FD-79E2-4C0A-BB13-DAB225EA037F}"/>
                    </a:ext>
                  </a:extLst>
                </p14:cNvPr>
                <p14:cNvContentPartPr/>
                <p14:nvPr/>
              </p14:nvContentPartPr>
              <p14:xfrm>
                <a:off x="7447944" y="4606649"/>
                <a:ext cx="284040" cy="17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B517FD-79E2-4C0A-BB13-DAB225EA03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29944" y="4588649"/>
                  <a:ext cx="31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5E28C9-29E7-425E-81CE-5C7370C248EF}"/>
                    </a:ext>
                  </a:extLst>
                </p14:cNvPr>
                <p14:cNvContentPartPr/>
                <p14:nvPr/>
              </p14:nvContentPartPr>
              <p14:xfrm>
                <a:off x="2723664" y="3854969"/>
                <a:ext cx="381960" cy="315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5E28C9-29E7-425E-81CE-5C7370C248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06024" y="3837329"/>
                  <a:ext cx="417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A54294-4CEA-4ECE-97EE-7BE9347396C3}"/>
                    </a:ext>
                  </a:extLst>
                </p14:cNvPr>
                <p14:cNvContentPartPr/>
                <p14:nvPr/>
              </p14:nvContentPartPr>
              <p14:xfrm>
                <a:off x="2814744" y="4015529"/>
                <a:ext cx="79560" cy="18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A54294-4CEA-4ECE-97EE-7BE9347396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97104" y="3997529"/>
                  <a:ext cx="115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0B76AA-293D-4D81-91FC-93FAEC19E069}"/>
                    </a:ext>
                  </a:extLst>
                </p14:cNvPr>
                <p14:cNvContentPartPr/>
                <p14:nvPr/>
              </p14:nvContentPartPr>
              <p14:xfrm>
                <a:off x="3188784" y="4052249"/>
                <a:ext cx="157320" cy="117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0B76AA-293D-4D81-91FC-93FAEC19E06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71144" y="4034249"/>
                  <a:ext cx="192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B3D4B3-ACE4-498F-9A9B-E847D4F55197}"/>
                    </a:ext>
                  </a:extLst>
                </p14:cNvPr>
                <p14:cNvContentPartPr/>
                <p14:nvPr/>
              </p14:nvContentPartPr>
              <p14:xfrm>
                <a:off x="3534744" y="3904289"/>
                <a:ext cx="299880" cy="9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B3D4B3-ACE4-498F-9A9B-E847D4F551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16744" y="3886649"/>
                  <a:ext cx="335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DC7683-5B85-4A0D-8CEA-046622182D77}"/>
                    </a:ext>
                  </a:extLst>
                </p14:cNvPr>
                <p14:cNvContentPartPr/>
                <p14:nvPr/>
              </p14:nvContentPartPr>
              <p14:xfrm>
                <a:off x="3647784" y="4061249"/>
                <a:ext cx="132120" cy="4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DC7683-5B85-4A0D-8CEA-046622182D7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29784" y="4043609"/>
                  <a:ext cx="167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7D490B-7BAC-4334-BA95-12D0F725176B}"/>
                    </a:ext>
                  </a:extLst>
                </p14:cNvPr>
                <p14:cNvContentPartPr/>
                <p14:nvPr/>
              </p14:nvContentPartPr>
              <p14:xfrm>
                <a:off x="4043784" y="3806369"/>
                <a:ext cx="199800" cy="22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7D490B-7BAC-4334-BA95-12D0F72517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26144" y="3788369"/>
                  <a:ext cx="235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4BA1D8-97C5-47B7-9440-912815443714}"/>
                    </a:ext>
                  </a:extLst>
                </p14:cNvPr>
                <p14:cNvContentPartPr/>
                <p14:nvPr/>
              </p14:nvContentPartPr>
              <p14:xfrm>
                <a:off x="4855224" y="3977729"/>
                <a:ext cx="323280" cy="328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4BA1D8-97C5-47B7-9440-9128154437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37224" y="3959729"/>
                  <a:ext cx="358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12AA62-FA05-46B1-A791-DFF160AB4E0D}"/>
                    </a:ext>
                  </a:extLst>
                </p14:cNvPr>
                <p14:cNvContentPartPr/>
                <p14:nvPr/>
              </p14:nvContentPartPr>
              <p14:xfrm>
                <a:off x="5259864" y="4147649"/>
                <a:ext cx="97920" cy="9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12AA62-FA05-46B1-A791-DFF160AB4E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42224" y="4129649"/>
                  <a:ext cx="133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CBA31E-8BE8-48AC-84C6-4613CBC731A4}"/>
                    </a:ext>
                  </a:extLst>
                </p14:cNvPr>
                <p14:cNvContentPartPr/>
                <p14:nvPr/>
              </p14:nvContentPartPr>
              <p14:xfrm>
                <a:off x="5363544" y="4026689"/>
                <a:ext cx="111600" cy="10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CBA31E-8BE8-48AC-84C6-4613CBC731A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45904" y="4009049"/>
                  <a:ext cx="147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1760CC-D7AE-4CDC-9130-E08365210843}"/>
                    </a:ext>
                  </a:extLst>
                </p14:cNvPr>
                <p14:cNvContentPartPr/>
                <p14:nvPr/>
              </p14:nvContentPartPr>
              <p14:xfrm>
                <a:off x="5457504" y="4136129"/>
                <a:ext cx="90360" cy="68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1760CC-D7AE-4CDC-9130-E0836521084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39864" y="4118129"/>
                  <a:ext cx="12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BA7A1E-3FF9-4E3C-AF08-112E940132B4}"/>
                    </a:ext>
                  </a:extLst>
                </p14:cNvPr>
                <p14:cNvContentPartPr/>
                <p14:nvPr/>
              </p14:nvContentPartPr>
              <p14:xfrm>
                <a:off x="5570904" y="3786569"/>
                <a:ext cx="245160" cy="29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BA7A1E-3FF9-4E3C-AF08-112E940132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53264" y="3768569"/>
                  <a:ext cx="280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E3D359-C9F4-4247-9D16-1173C560ACA7}"/>
                    </a:ext>
                  </a:extLst>
                </p14:cNvPr>
                <p14:cNvContentPartPr/>
                <p14:nvPr/>
              </p14:nvContentPartPr>
              <p14:xfrm>
                <a:off x="6594384" y="3666329"/>
                <a:ext cx="191880" cy="317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E3D359-C9F4-4247-9D16-1173C560ACA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76744" y="3648689"/>
                  <a:ext cx="227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98D5966-0536-43A8-95B9-91A2A290F927}"/>
                    </a:ext>
                  </a:extLst>
                </p14:cNvPr>
                <p14:cNvContentPartPr/>
                <p14:nvPr/>
              </p14:nvContentPartPr>
              <p14:xfrm>
                <a:off x="6994344" y="3863249"/>
                <a:ext cx="174960" cy="114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98D5966-0536-43A8-95B9-91A2A290F9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76344" y="3845249"/>
                  <a:ext cx="210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F1EA1E-2B13-4E63-9FA5-C4B191EB08C0}"/>
                    </a:ext>
                  </a:extLst>
                </p14:cNvPr>
                <p14:cNvContentPartPr/>
                <p14:nvPr/>
              </p14:nvContentPartPr>
              <p14:xfrm>
                <a:off x="7050864" y="3620969"/>
                <a:ext cx="111960" cy="6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F1EA1E-2B13-4E63-9FA5-C4B191EB08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33224" y="3603329"/>
                  <a:ext cx="147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B9C040-F4BA-4B7A-A876-5EE4B902F399}"/>
                    </a:ext>
                  </a:extLst>
                </p14:cNvPr>
                <p14:cNvContentPartPr/>
                <p14:nvPr/>
              </p14:nvContentPartPr>
              <p14:xfrm>
                <a:off x="7088664" y="3681089"/>
                <a:ext cx="111960" cy="33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B9C040-F4BA-4B7A-A876-5EE4B902F39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71024" y="3663089"/>
                  <a:ext cx="147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74ECBF-514F-4883-B07F-0A5CE9E1FE59}"/>
                    </a:ext>
                  </a:extLst>
                </p14:cNvPr>
                <p14:cNvContentPartPr/>
                <p14:nvPr/>
              </p14:nvContentPartPr>
              <p14:xfrm>
                <a:off x="7296024" y="3516569"/>
                <a:ext cx="255960" cy="205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74ECBF-514F-4883-B07F-0A5CE9E1FE5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78384" y="3498929"/>
                  <a:ext cx="2916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178A84-130F-4E36-B1C0-C3518D839B00}"/>
              </a:ext>
            </a:extLst>
          </p:cNvPr>
          <p:cNvGrpSpPr/>
          <p:nvPr/>
        </p:nvGrpSpPr>
        <p:grpSpPr>
          <a:xfrm>
            <a:off x="8116104" y="3459329"/>
            <a:ext cx="1356120" cy="302040"/>
            <a:chOff x="8116104" y="3459329"/>
            <a:chExt cx="135612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DE2F00-A36E-4F7E-8CE9-B1B1D0667F50}"/>
                    </a:ext>
                  </a:extLst>
                </p14:cNvPr>
                <p14:cNvContentPartPr/>
                <p14:nvPr/>
              </p14:nvContentPartPr>
              <p14:xfrm>
                <a:off x="8116104" y="3459329"/>
                <a:ext cx="411480" cy="261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DE2F00-A36E-4F7E-8CE9-B1B1D0667F5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98464" y="3441329"/>
                  <a:ext cx="447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0DFA48-217A-465D-BAB6-061CE29A1A55}"/>
                    </a:ext>
                  </a:extLst>
                </p14:cNvPr>
                <p14:cNvContentPartPr/>
                <p14:nvPr/>
              </p14:nvContentPartPr>
              <p14:xfrm>
                <a:off x="8661144" y="3486689"/>
                <a:ext cx="275040" cy="198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0DFA48-217A-465D-BAB6-061CE29A1A5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43504" y="3468689"/>
                  <a:ext cx="310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32ACD5-9294-4F17-87D6-F2B3F3576380}"/>
                    </a:ext>
                  </a:extLst>
                </p14:cNvPr>
                <p14:cNvContentPartPr/>
                <p14:nvPr/>
              </p14:nvContentPartPr>
              <p14:xfrm>
                <a:off x="9068304" y="3509009"/>
                <a:ext cx="145440" cy="82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32ACD5-9294-4F17-87D6-F2B3F35763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50304" y="3491009"/>
                  <a:ext cx="181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0265BB-3D5F-4D95-9556-E3C69A8B0355}"/>
                    </a:ext>
                  </a:extLst>
                </p14:cNvPr>
                <p14:cNvContentPartPr/>
                <p14:nvPr/>
              </p14:nvContentPartPr>
              <p14:xfrm>
                <a:off x="9077664" y="3699809"/>
                <a:ext cx="146520" cy="61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0265BB-3D5F-4D95-9556-E3C69A8B03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59664" y="3681809"/>
                  <a:ext cx="182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BE434B-1DB4-4BAA-819D-00D4AEA28E02}"/>
                    </a:ext>
                  </a:extLst>
                </p14:cNvPr>
                <p14:cNvContentPartPr/>
                <p14:nvPr/>
              </p14:nvContentPartPr>
              <p14:xfrm>
                <a:off x="9351264" y="3487769"/>
                <a:ext cx="120960" cy="201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BE434B-1DB4-4BAA-819D-00D4AEA28E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33264" y="3469769"/>
                  <a:ext cx="15660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E48D59E-EA91-47C4-A3F5-21F0B8FD9264}"/>
                  </a:ext>
                </a:extLst>
              </p14:cNvPr>
              <p14:cNvContentPartPr/>
              <p14:nvPr/>
            </p14:nvContentPartPr>
            <p14:xfrm>
              <a:off x="2525664" y="5422049"/>
              <a:ext cx="1923480" cy="847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E48D59E-EA91-47C4-A3F5-21F0B8FD926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08024" y="5404409"/>
                <a:ext cx="195912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7FA8380-8F8E-4BFF-A79E-432254B683D6}"/>
                  </a:ext>
                </a:extLst>
              </p14:cNvPr>
              <p14:cNvContentPartPr/>
              <p14:nvPr/>
            </p14:nvContentPartPr>
            <p14:xfrm>
              <a:off x="3185904" y="6407009"/>
              <a:ext cx="446400" cy="399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7FA8380-8F8E-4BFF-A79E-432254B683D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68264" y="6389009"/>
                <a:ext cx="4820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6403581-C4D9-407E-BE4E-A5FAE465C306}"/>
                  </a:ext>
                </a:extLst>
              </p14:cNvPr>
              <p14:cNvContentPartPr/>
              <p14:nvPr/>
            </p14:nvContentPartPr>
            <p14:xfrm>
              <a:off x="3676224" y="6560729"/>
              <a:ext cx="69120" cy="118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6403581-C4D9-407E-BE4E-A5FAE465C30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58224" y="6542729"/>
                <a:ext cx="104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14C5573-1187-4CF3-BE8F-BE42E24980DC}"/>
                  </a:ext>
                </a:extLst>
              </p14:cNvPr>
              <p14:cNvContentPartPr/>
              <p14:nvPr/>
            </p14:nvContentPartPr>
            <p14:xfrm>
              <a:off x="3789264" y="6441209"/>
              <a:ext cx="131760" cy="82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14C5573-1187-4CF3-BE8F-BE42E24980D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771264" y="6423569"/>
                <a:ext cx="167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49DE47E-6228-45E1-B9F2-65751574C005}"/>
                  </a:ext>
                </a:extLst>
              </p14:cNvPr>
              <p14:cNvContentPartPr/>
              <p14:nvPr/>
            </p14:nvContentPartPr>
            <p14:xfrm>
              <a:off x="3873864" y="6548489"/>
              <a:ext cx="161640" cy="78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49DE47E-6228-45E1-B9F2-65751574C00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856224" y="6530849"/>
                <a:ext cx="1972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90532F-90CA-46B2-9BAD-09360FFFCAB1}"/>
                  </a:ext>
                </a:extLst>
              </p14:cNvPr>
              <p14:cNvContentPartPr/>
              <p14:nvPr/>
            </p14:nvContentPartPr>
            <p14:xfrm>
              <a:off x="4128384" y="6164729"/>
              <a:ext cx="455400" cy="338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90532F-90CA-46B2-9BAD-09360FFFCAB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10744" y="6147089"/>
                <a:ext cx="49104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A9A94BC-C00A-42A4-8F1F-BC6B9136B644}"/>
              </a:ext>
            </a:extLst>
          </p:cNvPr>
          <p:cNvGrpSpPr/>
          <p:nvPr/>
        </p:nvGrpSpPr>
        <p:grpSpPr>
          <a:xfrm>
            <a:off x="4610064" y="5408729"/>
            <a:ext cx="3485880" cy="1282320"/>
            <a:chOff x="4610064" y="5408729"/>
            <a:chExt cx="3485880" cy="12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84665B-A8CA-4A28-B930-FB469CD5754C}"/>
                    </a:ext>
                  </a:extLst>
                </p14:cNvPr>
                <p14:cNvContentPartPr/>
                <p14:nvPr/>
              </p14:nvContentPartPr>
              <p14:xfrm>
                <a:off x="4610064" y="5411969"/>
                <a:ext cx="1507680" cy="684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84665B-A8CA-4A28-B930-FB469CD575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92424" y="5394329"/>
                  <a:ext cx="154332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3862821-6217-4579-A8F0-62E6FB1EBCBA}"/>
                    </a:ext>
                  </a:extLst>
                </p14:cNvPr>
                <p14:cNvContentPartPr/>
                <p14:nvPr/>
              </p14:nvContentPartPr>
              <p14:xfrm>
                <a:off x="5486304" y="6214049"/>
                <a:ext cx="314640" cy="300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3862821-6217-4579-A8F0-62E6FB1EBCB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68304" y="6196049"/>
                  <a:ext cx="350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52CB74-E766-49D9-99C0-DCBCBA778C75}"/>
                    </a:ext>
                  </a:extLst>
                </p14:cNvPr>
                <p14:cNvContentPartPr/>
                <p14:nvPr/>
              </p14:nvContentPartPr>
              <p14:xfrm>
                <a:off x="5881944" y="6438689"/>
                <a:ext cx="354600" cy="252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52CB74-E766-49D9-99C0-DCBCBA778C7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64304" y="6421049"/>
                  <a:ext cx="390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76B5AE-43F7-418C-A63A-34555C03295D}"/>
                    </a:ext>
                  </a:extLst>
                </p14:cNvPr>
                <p14:cNvContentPartPr/>
                <p14:nvPr/>
              </p14:nvContentPartPr>
              <p14:xfrm>
                <a:off x="5929104" y="6107129"/>
                <a:ext cx="102960" cy="105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76B5AE-43F7-418C-A63A-34555C03295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11104" y="6089489"/>
                  <a:ext cx="138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C3A090-7DA3-440E-9C34-9DBA6E61BC99}"/>
                    </a:ext>
                  </a:extLst>
                </p14:cNvPr>
                <p14:cNvContentPartPr/>
                <p14:nvPr/>
              </p14:nvContentPartPr>
              <p14:xfrm>
                <a:off x="5910024" y="6253649"/>
                <a:ext cx="151200" cy="128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C3A090-7DA3-440E-9C34-9DBA6E61BC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92384" y="6235649"/>
                  <a:ext cx="186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BB2B08-45DC-4983-A8C1-2F77A0FB9FA1}"/>
                    </a:ext>
                  </a:extLst>
                </p14:cNvPr>
                <p14:cNvContentPartPr/>
                <p14:nvPr/>
              </p14:nvContentPartPr>
              <p14:xfrm>
                <a:off x="6145104" y="5928929"/>
                <a:ext cx="266040" cy="397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BB2B08-45DC-4983-A8C1-2F77A0FB9FA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27464" y="5911289"/>
                  <a:ext cx="3016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A2861D-D06E-48B1-B29F-C24C8FC42F13}"/>
                    </a:ext>
                  </a:extLst>
                </p14:cNvPr>
                <p14:cNvContentPartPr/>
                <p14:nvPr/>
              </p14:nvContentPartPr>
              <p14:xfrm>
                <a:off x="6444984" y="5408729"/>
                <a:ext cx="1454760" cy="38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A2861D-D06E-48B1-B29F-C24C8FC42F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26984" y="5391089"/>
                  <a:ext cx="14904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951A86-580D-496D-A656-004228848C29}"/>
                    </a:ext>
                  </a:extLst>
                </p14:cNvPr>
                <p14:cNvContentPartPr/>
                <p14:nvPr/>
              </p14:nvContentPartPr>
              <p14:xfrm>
                <a:off x="6928464" y="5936849"/>
                <a:ext cx="422280" cy="275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951A86-580D-496D-A656-004228848C2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10464" y="5918849"/>
                  <a:ext cx="457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87DCCA1-F567-403B-B44B-586B7E478BFD}"/>
                    </a:ext>
                  </a:extLst>
                </p14:cNvPr>
                <p14:cNvContentPartPr/>
                <p14:nvPr/>
              </p14:nvContentPartPr>
              <p14:xfrm>
                <a:off x="7409064" y="6150689"/>
                <a:ext cx="244440" cy="247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87DCCA1-F567-403B-B44B-586B7E478B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91064" y="6132689"/>
                  <a:ext cx="280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824938-4F44-4CE3-9B21-6368C87CB2F9}"/>
                    </a:ext>
                  </a:extLst>
                </p14:cNvPr>
                <p14:cNvContentPartPr/>
                <p14:nvPr/>
              </p14:nvContentPartPr>
              <p14:xfrm>
                <a:off x="7720104" y="5870609"/>
                <a:ext cx="102960" cy="4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824938-4F44-4CE3-9B21-6368C87CB2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02104" y="5852609"/>
                  <a:ext cx="13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141F6AF-F79B-40EF-A8B3-B639E550BAB3}"/>
                    </a:ext>
                  </a:extLst>
                </p14:cNvPr>
                <p14:cNvContentPartPr/>
                <p14:nvPr/>
              </p14:nvContentPartPr>
              <p14:xfrm>
                <a:off x="7692024" y="5958449"/>
                <a:ext cx="178560" cy="93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141F6AF-F79B-40EF-A8B3-B639E550BAB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74024" y="5940449"/>
                  <a:ext cx="214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C760C98-9503-4DA4-9FE8-448E2FC799F0}"/>
                    </a:ext>
                  </a:extLst>
                </p14:cNvPr>
                <p14:cNvContentPartPr/>
                <p14:nvPr/>
              </p14:nvContentPartPr>
              <p14:xfrm>
                <a:off x="7918104" y="5787449"/>
                <a:ext cx="177840" cy="278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C760C98-9503-4DA4-9FE8-448E2FC799F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00464" y="5769809"/>
                  <a:ext cx="21348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00D573E-72CC-4490-9685-D4CF1E3E8320}"/>
                  </a:ext>
                </a:extLst>
              </p14:cNvPr>
              <p14:cNvContentPartPr/>
              <p14:nvPr/>
            </p14:nvContentPartPr>
            <p14:xfrm>
              <a:off x="8380704" y="5175089"/>
              <a:ext cx="1310040" cy="421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00D573E-72CC-4490-9685-D4CF1E3E832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363064" y="5157449"/>
                <a:ext cx="1345680" cy="45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D655C16-4884-46DE-90F3-B21AD6958530}"/>
              </a:ext>
            </a:extLst>
          </p:cNvPr>
          <p:cNvGrpSpPr/>
          <p:nvPr/>
        </p:nvGrpSpPr>
        <p:grpSpPr>
          <a:xfrm>
            <a:off x="9114384" y="5078249"/>
            <a:ext cx="1664640" cy="1039320"/>
            <a:chOff x="9114384" y="5078249"/>
            <a:chExt cx="166464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0BFCD8B-D588-403D-B2F4-E205FE4A6B63}"/>
                    </a:ext>
                  </a:extLst>
                </p14:cNvPr>
                <p14:cNvContentPartPr/>
                <p14:nvPr/>
              </p14:nvContentPartPr>
              <p14:xfrm>
                <a:off x="9114384" y="5553809"/>
                <a:ext cx="412560" cy="563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0BFCD8B-D588-403D-B2F4-E205FE4A6B6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96384" y="5536169"/>
                  <a:ext cx="4482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76E53A-A5C6-43F1-AF6B-BEBC8280BA0C}"/>
                    </a:ext>
                  </a:extLst>
                </p14:cNvPr>
                <p14:cNvContentPartPr/>
                <p14:nvPr/>
              </p14:nvContentPartPr>
              <p14:xfrm>
                <a:off x="9671304" y="5740649"/>
                <a:ext cx="225720" cy="322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76E53A-A5C6-43F1-AF6B-BEBC8280BA0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53664" y="5722649"/>
                  <a:ext cx="2613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EE33D3-E9B7-4AE9-88FD-9DF280EDDC33}"/>
                    </a:ext>
                  </a:extLst>
                </p14:cNvPr>
                <p14:cNvContentPartPr/>
                <p14:nvPr/>
              </p14:nvContentPartPr>
              <p14:xfrm>
                <a:off x="9945264" y="5458049"/>
                <a:ext cx="317160" cy="25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EE33D3-E9B7-4AE9-88FD-9DF280EDDC3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27264" y="5440049"/>
                  <a:ext cx="352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D60B09-EB2A-4A12-8076-7BF284F92577}"/>
                    </a:ext>
                  </a:extLst>
                </p14:cNvPr>
                <p14:cNvContentPartPr/>
                <p14:nvPr/>
              </p14:nvContentPartPr>
              <p14:xfrm>
                <a:off x="10067664" y="5595569"/>
                <a:ext cx="291240" cy="23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D60B09-EB2A-4A12-8076-7BF284F925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49664" y="5577569"/>
                  <a:ext cx="326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D668599-C0DC-40EC-83B7-583E9122C841}"/>
                    </a:ext>
                  </a:extLst>
                </p14:cNvPr>
                <p14:cNvContentPartPr/>
                <p14:nvPr/>
              </p14:nvContentPartPr>
              <p14:xfrm>
                <a:off x="10350264" y="5078249"/>
                <a:ext cx="428760" cy="561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D668599-C0DC-40EC-83B7-583E9122C84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32264" y="5060249"/>
                  <a:ext cx="464400" cy="59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3F0299-ED61-4C93-8510-1F76A212890E}"/>
              </a:ext>
            </a:extLst>
          </p:cNvPr>
          <p:cNvGrpSpPr/>
          <p:nvPr/>
        </p:nvGrpSpPr>
        <p:grpSpPr>
          <a:xfrm>
            <a:off x="1774251" y="4151745"/>
            <a:ext cx="1073160" cy="2484720"/>
            <a:chOff x="1774251" y="4151745"/>
            <a:chExt cx="1073160" cy="2484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C0178F-1498-46DB-A565-45F317736F8A}"/>
                    </a:ext>
                  </a:extLst>
                </p14:cNvPr>
                <p14:cNvContentPartPr/>
                <p14:nvPr/>
              </p14:nvContentPartPr>
              <p14:xfrm>
                <a:off x="1783251" y="4151745"/>
                <a:ext cx="827280" cy="879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C0178F-1498-46DB-A565-45F317736F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65611" y="4133745"/>
                  <a:ext cx="86292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A537EFD-AB0D-4910-9F94-A6634B361356}"/>
                    </a:ext>
                  </a:extLst>
                </p14:cNvPr>
                <p14:cNvContentPartPr/>
                <p14:nvPr/>
              </p14:nvContentPartPr>
              <p14:xfrm>
                <a:off x="1774251" y="5504265"/>
                <a:ext cx="1073160" cy="113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A537EFD-AB0D-4910-9F94-A6634B3613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6251" y="5486265"/>
                  <a:ext cx="1108800" cy="116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38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DA5A8-47E5-4A7C-9DA1-BCEB9353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79760"/>
            <a:ext cx="9858375" cy="28876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082D9C2-F238-43C5-94F2-35DCD81AD26E}"/>
              </a:ext>
            </a:extLst>
          </p:cNvPr>
          <p:cNvGrpSpPr/>
          <p:nvPr/>
        </p:nvGrpSpPr>
        <p:grpSpPr>
          <a:xfrm>
            <a:off x="3157824" y="2756249"/>
            <a:ext cx="7966800" cy="1353960"/>
            <a:chOff x="3157824" y="2756249"/>
            <a:chExt cx="7966800" cy="1353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CF0DB7-CA9C-4A3F-9E8D-D1D47EAB13AC}"/>
                    </a:ext>
                  </a:extLst>
                </p14:cNvPr>
                <p14:cNvContentPartPr/>
                <p14:nvPr/>
              </p14:nvContentPartPr>
              <p14:xfrm>
                <a:off x="3440424" y="3412169"/>
                <a:ext cx="306000" cy="57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CF0DB7-CA9C-4A3F-9E8D-D1D47EAB13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22424" y="3394529"/>
                  <a:ext cx="3416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9A8C02-FA06-4F51-9282-977ACFAB9727}"/>
                    </a:ext>
                  </a:extLst>
                </p14:cNvPr>
                <p14:cNvContentPartPr/>
                <p14:nvPr/>
              </p14:nvContentPartPr>
              <p14:xfrm>
                <a:off x="3365184" y="3887369"/>
                <a:ext cx="578520" cy="22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9A8C02-FA06-4F51-9282-977ACFAB97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47184" y="3869729"/>
                  <a:ext cx="614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D6BC4F-DAAF-4727-B403-C01DBACE8B00}"/>
                    </a:ext>
                  </a:extLst>
                </p14:cNvPr>
                <p14:cNvContentPartPr/>
                <p14:nvPr/>
              </p14:nvContentPartPr>
              <p14:xfrm>
                <a:off x="3157824" y="3353489"/>
                <a:ext cx="462600" cy="351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D6BC4F-DAAF-4727-B403-C01DBACE8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39824" y="3335489"/>
                  <a:ext cx="498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9FACCC-EC01-451F-9A44-65BCD90F5912}"/>
                    </a:ext>
                  </a:extLst>
                </p14:cNvPr>
                <p14:cNvContentPartPr/>
                <p14:nvPr/>
              </p14:nvContentPartPr>
              <p14:xfrm>
                <a:off x="3921384" y="3751289"/>
                <a:ext cx="362520" cy="20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9FACCC-EC01-451F-9A44-65BCD90F59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03384" y="3733649"/>
                  <a:ext cx="398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9F5CE7-7CF4-4C3D-A2EE-D6ECA8F37CC8}"/>
                    </a:ext>
                  </a:extLst>
                </p14:cNvPr>
                <p14:cNvContentPartPr/>
                <p14:nvPr/>
              </p14:nvContentPartPr>
              <p14:xfrm>
                <a:off x="4298304" y="3660209"/>
                <a:ext cx="280080" cy="24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9F5CE7-7CF4-4C3D-A2EE-D6ECA8F37C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80664" y="3642209"/>
                  <a:ext cx="315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E76BE1-21E5-46BA-8228-E4F3804A83CB}"/>
                    </a:ext>
                  </a:extLst>
                </p14:cNvPr>
                <p14:cNvContentPartPr/>
                <p14:nvPr/>
              </p14:nvContentPartPr>
              <p14:xfrm>
                <a:off x="4609344" y="3666689"/>
                <a:ext cx="312480" cy="21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E76BE1-21E5-46BA-8228-E4F3804A83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91344" y="3648689"/>
                  <a:ext cx="348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8C273C-3443-45BF-9DF9-65C5BEF3226D}"/>
                    </a:ext>
                  </a:extLst>
                </p14:cNvPr>
                <p14:cNvContentPartPr/>
                <p14:nvPr/>
              </p14:nvContentPartPr>
              <p14:xfrm>
                <a:off x="4807344" y="3656249"/>
                <a:ext cx="875160" cy="16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8C273C-3443-45BF-9DF9-65C5BEF322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89704" y="3638609"/>
                  <a:ext cx="910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EDAD26-B888-4E88-90ED-4B01845ED650}"/>
                    </a:ext>
                  </a:extLst>
                </p14:cNvPr>
                <p14:cNvContentPartPr/>
                <p14:nvPr/>
              </p14:nvContentPartPr>
              <p14:xfrm>
                <a:off x="5636784" y="3685409"/>
                <a:ext cx="154440" cy="7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EDAD26-B888-4E88-90ED-4B01845ED6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19144" y="3667769"/>
                  <a:ext cx="190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1A2B68-0406-4390-B55F-19A15ADAA68F}"/>
                    </a:ext>
                  </a:extLst>
                </p14:cNvPr>
                <p14:cNvContentPartPr/>
                <p14:nvPr/>
              </p14:nvContentPartPr>
              <p14:xfrm>
                <a:off x="5593584" y="3596849"/>
                <a:ext cx="6120" cy="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1A2B68-0406-4390-B55F-19A15ADAA6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75584" y="3579209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33DA98-4C10-4999-82F3-1CE73C5965A7}"/>
                    </a:ext>
                  </a:extLst>
                </p14:cNvPr>
                <p14:cNvContentPartPr/>
                <p14:nvPr/>
              </p14:nvContentPartPr>
              <p14:xfrm>
                <a:off x="5844144" y="3571289"/>
                <a:ext cx="333360" cy="111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33DA98-4C10-4999-82F3-1CE73C5965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26504" y="3553649"/>
                  <a:ext cx="369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320439-FC0D-4304-902D-89685B515757}"/>
                    </a:ext>
                  </a:extLst>
                </p14:cNvPr>
                <p14:cNvContentPartPr/>
                <p14:nvPr/>
              </p14:nvContentPartPr>
              <p14:xfrm>
                <a:off x="7163904" y="3476969"/>
                <a:ext cx="482760" cy="14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320439-FC0D-4304-902D-89685B5157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45904" y="3458969"/>
                  <a:ext cx="518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A0C09A-B931-46C2-A65E-25015AD74FE9}"/>
                    </a:ext>
                  </a:extLst>
                </p14:cNvPr>
                <p14:cNvContentPartPr/>
                <p14:nvPr/>
              </p14:nvContentPartPr>
              <p14:xfrm>
                <a:off x="7296024" y="3687929"/>
                <a:ext cx="432360" cy="148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A0C09A-B931-46C2-A65E-25015AD74F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78384" y="3669929"/>
                  <a:ext cx="468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A411E3-1CF4-478E-AF30-A29E71D652CA}"/>
                    </a:ext>
                  </a:extLst>
                </p14:cNvPr>
                <p14:cNvContentPartPr/>
                <p14:nvPr/>
              </p14:nvContentPartPr>
              <p14:xfrm>
                <a:off x="8000544" y="3327569"/>
                <a:ext cx="228960" cy="39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A411E3-1CF4-478E-AF30-A29E71D652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82544" y="3309569"/>
                  <a:ext cx="2646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3C14AE-92BF-4A79-AAEB-5CE7CBDC9DAF}"/>
                    </a:ext>
                  </a:extLst>
                </p14:cNvPr>
                <p14:cNvContentPartPr/>
                <p14:nvPr/>
              </p14:nvContentPartPr>
              <p14:xfrm>
                <a:off x="8320944" y="2994569"/>
                <a:ext cx="757080" cy="58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3C14AE-92BF-4A79-AAEB-5CE7CBDC9D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3304" y="2976929"/>
                  <a:ext cx="792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8C2739-A1CA-41B5-9035-196711FDA3DA}"/>
                    </a:ext>
                  </a:extLst>
                </p14:cNvPr>
                <p14:cNvContentPartPr/>
                <p14:nvPr/>
              </p14:nvContentPartPr>
              <p14:xfrm>
                <a:off x="8766624" y="3207689"/>
                <a:ext cx="161640" cy="10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8C2739-A1CA-41B5-9035-196711FDA3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48624" y="3190049"/>
                  <a:ext cx="197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752945-5BB2-44D4-A3C0-6C738F0F7D8D}"/>
                    </a:ext>
                  </a:extLst>
                </p14:cNvPr>
                <p14:cNvContentPartPr/>
                <p14:nvPr/>
              </p14:nvContentPartPr>
              <p14:xfrm>
                <a:off x="9709824" y="3050009"/>
                <a:ext cx="198720" cy="299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752945-5BB2-44D4-A3C0-6C738F0F7D8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92184" y="3032009"/>
                  <a:ext cx="234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FE5E98-B043-4858-8656-B7969D4BA9D6}"/>
                    </a:ext>
                  </a:extLst>
                </p14:cNvPr>
                <p14:cNvContentPartPr/>
                <p14:nvPr/>
              </p14:nvContentPartPr>
              <p14:xfrm>
                <a:off x="9926184" y="3093569"/>
                <a:ext cx="184680" cy="16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FE5E98-B043-4858-8656-B7969D4BA9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08544" y="3075929"/>
                  <a:ext cx="220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EFA47E-FBCF-4317-8A59-AAC3B992FF0D}"/>
                    </a:ext>
                  </a:extLst>
                </p14:cNvPr>
                <p14:cNvContentPartPr/>
                <p14:nvPr/>
              </p14:nvContentPartPr>
              <p14:xfrm>
                <a:off x="9812784" y="3002849"/>
                <a:ext cx="360" cy="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EFA47E-FBCF-4317-8A59-AAC3B992FF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5144" y="2985209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5D659C-DD05-4B5B-9EFA-64F526D7CD6E}"/>
                    </a:ext>
                  </a:extLst>
                </p14:cNvPr>
                <p14:cNvContentPartPr/>
                <p14:nvPr/>
              </p14:nvContentPartPr>
              <p14:xfrm>
                <a:off x="9982344" y="3043169"/>
                <a:ext cx="434520" cy="160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5D659C-DD05-4B5B-9EFA-64F526D7CD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64704" y="3025169"/>
                  <a:ext cx="470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82922F-54EA-4DDF-AF4B-DB34897686F8}"/>
                    </a:ext>
                  </a:extLst>
                </p14:cNvPr>
                <p14:cNvContentPartPr/>
                <p14:nvPr/>
              </p14:nvContentPartPr>
              <p14:xfrm>
                <a:off x="10473744" y="2756249"/>
                <a:ext cx="650880" cy="59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82922F-54EA-4DDF-AF4B-DB34897686F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55744" y="2738249"/>
                  <a:ext cx="686520" cy="63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8C7655-1022-4D3F-B691-88DA27F237C5}"/>
              </a:ext>
            </a:extLst>
          </p:cNvPr>
          <p:cNvGrpSpPr/>
          <p:nvPr/>
        </p:nvGrpSpPr>
        <p:grpSpPr>
          <a:xfrm>
            <a:off x="2582904" y="1130849"/>
            <a:ext cx="427320" cy="390240"/>
            <a:chOff x="2582904" y="1130849"/>
            <a:chExt cx="42732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8D0465-0A2C-4E4C-B628-F4B5BBAC6DD4}"/>
                    </a:ext>
                  </a:extLst>
                </p14:cNvPr>
                <p14:cNvContentPartPr/>
                <p14:nvPr/>
              </p14:nvContentPartPr>
              <p14:xfrm>
                <a:off x="2582904" y="1178009"/>
                <a:ext cx="292680" cy="343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8D0465-0A2C-4E4C-B628-F4B5BBAC6D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64904" y="1160009"/>
                  <a:ext cx="328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B720AF-16BF-42C3-B98B-8637BFB7588F}"/>
                    </a:ext>
                  </a:extLst>
                </p14:cNvPr>
                <p14:cNvContentPartPr/>
                <p14:nvPr/>
              </p14:nvContentPartPr>
              <p14:xfrm>
                <a:off x="2667504" y="1130849"/>
                <a:ext cx="342720" cy="37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B720AF-16BF-42C3-B98B-8637BFB758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49864" y="1113209"/>
                  <a:ext cx="378360" cy="41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2C50C01-1078-41FF-B8ED-6A22D5BE68CA}"/>
                  </a:ext>
                </a:extLst>
              </p14:cNvPr>
              <p14:cNvContentPartPr/>
              <p14:nvPr/>
            </p14:nvContentPartPr>
            <p14:xfrm>
              <a:off x="4449144" y="1206449"/>
              <a:ext cx="269640" cy="276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2C50C01-1078-41FF-B8ED-6A22D5BE68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431144" y="1188449"/>
                <a:ext cx="3052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BC642FB-7F1C-4A81-879D-DCE18C78A197}"/>
                  </a:ext>
                </a:extLst>
              </p14:cNvPr>
              <p14:cNvContentPartPr/>
              <p14:nvPr/>
            </p14:nvContentPartPr>
            <p14:xfrm>
              <a:off x="2869104" y="2403449"/>
              <a:ext cx="298440" cy="374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BC642FB-7F1C-4A81-879D-DCE18C78A19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51104" y="2385809"/>
                <a:ext cx="3340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8580690-F58D-4B36-963D-8AC88B51073C}"/>
                  </a:ext>
                </a:extLst>
              </p14:cNvPr>
              <p14:cNvContentPartPr/>
              <p14:nvPr/>
            </p14:nvContentPartPr>
            <p14:xfrm>
              <a:off x="6729651" y="2027851"/>
              <a:ext cx="259560" cy="580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8580690-F58D-4B36-963D-8AC88B5107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12011" y="2009851"/>
                <a:ext cx="2952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7C736ED-55EF-4FBD-B073-3947A8FC95D3}"/>
                  </a:ext>
                </a:extLst>
              </p14:cNvPr>
              <p14:cNvContentPartPr/>
              <p14:nvPr/>
            </p14:nvContentPartPr>
            <p14:xfrm>
              <a:off x="5322771" y="1176811"/>
              <a:ext cx="45720" cy="334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7C736ED-55EF-4FBD-B073-3947A8FC95D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305131" y="1158811"/>
                <a:ext cx="813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68E2AA6-A43D-4A32-B72B-2E6B4E67664E}"/>
                  </a:ext>
                </a:extLst>
              </p14:cNvPr>
              <p14:cNvContentPartPr/>
              <p14:nvPr/>
            </p14:nvContentPartPr>
            <p14:xfrm>
              <a:off x="6273891" y="932011"/>
              <a:ext cx="215640" cy="347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68E2AA6-A43D-4A32-B72B-2E6B4E67664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55891" y="914371"/>
                <a:ext cx="2512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0A2B32F-6DAF-41C8-AD36-13AA79B349CF}"/>
                  </a:ext>
                </a:extLst>
              </p14:cNvPr>
              <p14:cNvContentPartPr/>
              <p14:nvPr/>
            </p14:nvContentPartPr>
            <p14:xfrm>
              <a:off x="4893291" y="2217571"/>
              <a:ext cx="276480" cy="5536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0A2B32F-6DAF-41C8-AD36-13AA79B349C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875291" y="2199931"/>
                <a:ext cx="31212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79B9411-110E-4506-86ED-EC778B5BF0AB}"/>
                  </a:ext>
                </a:extLst>
              </p14:cNvPr>
              <p14:cNvContentPartPr/>
              <p14:nvPr/>
            </p14:nvContentPartPr>
            <p14:xfrm>
              <a:off x="7069851" y="1049625"/>
              <a:ext cx="254520" cy="598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79B9411-110E-4506-86ED-EC778B5BF0A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52211" y="1031985"/>
                <a:ext cx="29016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CC0703F-A48D-4EFD-8B75-623DC152AE61}"/>
                  </a:ext>
                </a:extLst>
              </p14:cNvPr>
              <p14:cNvContentPartPr/>
              <p14:nvPr/>
            </p14:nvContentPartPr>
            <p14:xfrm>
              <a:off x="8298531" y="1674585"/>
              <a:ext cx="591840" cy="1013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CC0703F-A48D-4EFD-8B75-623DC152AE6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80531" y="1656945"/>
                <a:ext cx="627480" cy="10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B2CFB3CA-F8F0-463F-AAD0-35044B2D486F}"/>
                  </a:ext>
                </a:extLst>
              </p14:cNvPr>
              <p14:cNvContentPartPr/>
              <p14:nvPr/>
            </p14:nvContentPartPr>
            <p14:xfrm>
              <a:off x="8145531" y="360225"/>
              <a:ext cx="730800" cy="7005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B2CFB3CA-F8F0-463F-AAD0-35044B2D486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27891" y="342585"/>
                <a:ext cx="76644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F18F6EF-0D22-471A-B25C-2BA3BE7F62F3}"/>
                  </a:ext>
                </a:extLst>
              </p14:cNvPr>
              <p14:cNvContentPartPr/>
              <p14:nvPr/>
            </p14:nvContentPartPr>
            <p14:xfrm>
              <a:off x="7215291" y="2032425"/>
              <a:ext cx="205200" cy="3711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F18F6EF-0D22-471A-B25C-2BA3BE7F62F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97651" y="2014425"/>
                <a:ext cx="240840" cy="4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2976694-44F1-4E72-8852-0879D2A57715}"/>
              </a:ext>
            </a:extLst>
          </p:cNvPr>
          <p:cNvGrpSpPr/>
          <p:nvPr/>
        </p:nvGrpSpPr>
        <p:grpSpPr>
          <a:xfrm>
            <a:off x="7315011" y="3104865"/>
            <a:ext cx="4588200" cy="3170520"/>
            <a:chOff x="7315011" y="3104865"/>
            <a:chExt cx="4588200" cy="31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4BC725B-B749-4FB7-834D-8E92E4D26180}"/>
                    </a:ext>
                  </a:extLst>
                </p14:cNvPr>
                <p14:cNvContentPartPr/>
                <p14:nvPr/>
              </p14:nvContentPartPr>
              <p14:xfrm>
                <a:off x="8312211" y="3847545"/>
                <a:ext cx="124200" cy="468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4BC725B-B749-4FB7-834D-8E92E4D2618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94211" y="3829545"/>
                  <a:ext cx="1598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A451D3D-3021-4205-9A5A-0DD016A0E9AF}"/>
                    </a:ext>
                  </a:extLst>
                </p14:cNvPr>
                <p14:cNvContentPartPr/>
                <p14:nvPr/>
              </p14:nvContentPartPr>
              <p14:xfrm>
                <a:off x="8432091" y="3848985"/>
                <a:ext cx="215640" cy="288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A451D3D-3021-4205-9A5A-0DD016A0E9A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4091" y="3830985"/>
                  <a:ext cx="251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999C827-45AA-4FC6-86B2-7B8C0715B305}"/>
                    </a:ext>
                  </a:extLst>
                </p14:cNvPr>
                <p14:cNvContentPartPr/>
                <p14:nvPr/>
              </p14:nvContentPartPr>
              <p14:xfrm>
                <a:off x="8437491" y="3955545"/>
                <a:ext cx="91440" cy="64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999C827-45AA-4FC6-86B2-7B8C0715B30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19491" y="3937905"/>
                  <a:ext cx="127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1B12D5-7220-469E-A166-BACFD12EDD4E}"/>
                    </a:ext>
                  </a:extLst>
                </p14:cNvPr>
                <p14:cNvContentPartPr/>
                <p14:nvPr/>
              </p14:nvContentPartPr>
              <p14:xfrm>
                <a:off x="8743851" y="3704625"/>
                <a:ext cx="391320" cy="344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1B12D5-7220-469E-A166-BACFD12EDD4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25851" y="3686625"/>
                  <a:ext cx="4269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D17D318-8D1E-4EA6-80AC-A4EF7596DA7E}"/>
                    </a:ext>
                  </a:extLst>
                </p14:cNvPr>
                <p14:cNvContentPartPr/>
                <p14:nvPr/>
              </p14:nvContentPartPr>
              <p14:xfrm>
                <a:off x="8872011" y="3787065"/>
                <a:ext cx="123120" cy="78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D17D318-8D1E-4EA6-80AC-A4EF7596DA7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54011" y="3769425"/>
                  <a:ext cx="158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5A44C06-3F4D-4CAE-A11E-04BC0D3E0DFB}"/>
                    </a:ext>
                  </a:extLst>
                </p14:cNvPr>
                <p14:cNvContentPartPr/>
                <p14:nvPr/>
              </p14:nvContentPartPr>
              <p14:xfrm>
                <a:off x="9174051" y="3677265"/>
                <a:ext cx="167400" cy="188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5A44C06-3F4D-4CAE-A11E-04BC0D3E0DF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56411" y="3659265"/>
                  <a:ext cx="20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AA1492D-38BD-4FCF-882F-C9A3B515E633}"/>
                    </a:ext>
                  </a:extLst>
                </p14:cNvPr>
                <p14:cNvContentPartPr/>
                <p14:nvPr/>
              </p14:nvContentPartPr>
              <p14:xfrm>
                <a:off x="9370251" y="3398265"/>
                <a:ext cx="418320" cy="470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AA1492D-38BD-4FCF-882F-C9A3B515E6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52251" y="3380265"/>
                  <a:ext cx="4539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7D0B749-6592-47EF-B481-1DA594545D53}"/>
                    </a:ext>
                  </a:extLst>
                </p14:cNvPr>
                <p14:cNvContentPartPr/>
                <p14:nvPr/>
              </p14:nvContentPartPr>
              <p14:xfrm>
                <a:off x="8343891" y="3784545"/>
                <a:ext cx="1379880" cy="675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7D0B749-6592-47EF-B481-1DA594545D5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25891" y="3766905"/>
                  <a:ext cx="14155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89EE696-7CE2-4D29-8E05-E5C9BC6B8CA8}"/>
                    </a:ext>
                  </a:extLst>
                </p14:cNvPr>
                <p14:cNvContentPartPr/>
                <p14:nvPr/>
              </p14:nvContentPartPr>
              <p14:xfrm>
                <a:off x="8401491" y="3869865"/>
                <a:ext cx="1343880" cy="711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89EE696-7CE2-4D29-8E05-E5C9BC6B8CA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83491" y="3852225"/>
                  <a:ext cx="137952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1EAF02D-5CD1-4606-9079-DAF71A0F81E1}"/>
                    </a:ext>
                  </a:extLst>
                </p14:cNvPr>
                <p14:cNvContentPartPr/>
                <p14:nvPr/>
              </p14:nvContentPartPr>
              <p14:xfrm>
                <a:off x="7893531" y="4879305"/>
                <a:ext cx="483480" cy="488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1EAF02D-5CD1-4606-9079-DAF71A0F81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75531" y="4861665"/>
                  <a:ext cx="5191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B69C0E4-1BF8-4FE3-AEAC-A3A78DD382A5}"/>
                    </a:ext>
                  </a:extLst>
                </p14:cNvPr>
                <p14:cNvContentPartPr/>
                <p14:nvPr/>
              </p14:nvContentPartPr>
              <p14:xfrm>
                <a:off x="8519211" y="4662225"/>
                <a:ext cx="191160" cy="4644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B69C0E4-1BF8-4FE3-AEAC-A3A78DD382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01211" y="4644225"/>
                  <a:ext cx="2268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8758988-F326-4B1C-971A-1A55CA65AF22}"/>
                    </a:ext>
                  </a:extLst>
                </p14:cNvPr>
                <p14:cNvContentPartPr/>
                <p14:nvPr/>
              </p14:nvContentPartPr>
              <p14:xfrm>
                <a:off x="8663931" y="4734225"/>
                <a:ext cx="285120" cy="227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8758988-F326-4B1C-971A-1A55CA65AF2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45931" y="4716225"/>
                  <a:ext cx="320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D6091D8-6604-40D0-8B2A-8119F255B73A}"/>
                    </a:ext>
                  </a:extLst>
                </p14:cNvPr>
                <p14:cNvContentPartPr/>
                <p14:nvPr/>
              </p14:nvContentPartPr>
              <p14:xfrm>
                <a:off x="8935371" y="4426785"/>
                <a:ext cx="309600" cy="377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D6091D8-6604-40D0-8B2A-8119F255B73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17731" y="4408785"/>
                  <a:ext cx="345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3A46FAB-8530-4B51-8030-69A100334726}"/>
                    </a:ext>
                  </a:extLst>
                </p14:cNvPr>
                <p14:cNvContentPartPr/>
                <p14:nvPr/>
              </p14:nvContentPartPr>
              <p14:xfrm>
                <a:off x="9333891" y="4398705"/>
                <a:ext cx="252360" cy="182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3A46FAB-8530-4B51-8030-69A10033472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15891" y="4381065"/>
                  <a:ext cx="288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FFC28A3-D1AB-4C63-8851-18E75BE3FA72}"/>
                    </a:ext>
                  </a:extLst>
                </p14:cNvPr>
                <p14:cNvContentPartPr/>
                <p14:nvPr/>
              </p14:nvContentPartPr>
              <p14:xfrm>
                <a:off x="9351891" y="4318425"/>
                <a:ext cx="194040" cy="236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FFC28A3-D1AB-4C63-8851-18E75BE3FA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34251" y="4300425"/>
                  <a:ext cx="229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457232C-7F2A-4939-8D9C-65E589BB33AF}"/>
                    </a:ext>
                  </a:extLst>
                </p14:cNvPr>
                <p14:cNvContentPartPr/>
                <p14:nvPr/>
              </p14:nvContentPartPr>
              <p14:xfrm>
                <a:off x="9624051" y="4098465"/>
                <a:ext cx="459720" cy="436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457232C-7F2A-4939-8D9C-65E589BB33A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06051" y="4080465"/>
                  <a:ext cx="4953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1C14B38-9C40-4CF4-97EF-4299EF25294F}"/>
                    </a:ext>
                  </a:extLst>
                </p14:cNvPr>
                <p14:cNvContentPartPr/>
                <p14:nvPr/>
              </p14:nvContentPartPr>
              <p14:xfrm>
                <a:off x="10093491" y="3919905"/>
                <a:ext cx="136080" cy="325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1C14B38-9C40-4CF4-97EF-4299EF25294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75851" y="3902265"/>
                  <a:ext cx="171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9CFCF94-F38A-40CA-A96E-EFE9786AEB53}"/>
                    </a:ext>
                  </a:extLst>
                </p14:cNvPr>
                <p14:cNvContentPartPr/>
                <p14:nvPr/>
              </p14:nvContentPartPr>
              <p14:xfrm>
                <a:off x="10220931" y="3919905"/>
                <a:ext cx="331920" cy="2430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9CFCF94-F38A-40CA-A96E-EFE9786AEB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203291" y="3902265"/>
                  <a:ext cx="367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B88098B-AFD5-4975-9E22-BE4DA912812B}"/>
                    </a:ext>
                  </a:extLst>
                </p14:cNvPr>
                <p14:cNvContentPartPr/>
                <p14:nvPr/>
              </p14:nvContentPartPr>
              <p14:xfrm>
                <a:off x="10375011" y="3793185"/>
                <a:ext cx="263520" cy="253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B88098B-AFD5-4975-9E22-BE4DA912812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57371" y="3775185"/>
                  <a:ext cx="299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9575CFF-CDB2-4754-AD3F-E3449D18F2DE}"/>
                    </a:ext>
                  </a:extLst>
                </p14:cNvPr>
                <p14:cNvContentPartPr/>
                <p14:nvPr/>
              </p14:nvContentPartPr>
              <p14:xfrm>
                <a:off x="10646451" y="3676545"/>
                <a:ext cx="118440" cy="89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9575CFF-CDB2-4754-AD3F-E3449D18F2D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28451" y="3658905"/>
                  <a:ext cx="154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75A0B0A-FCD8-4BBA-9A31-23C11B6FC0C3}"/>
                    </a:ext>
                  </a:extLst>
                </p14:cNvPr>
                <p14:cNvContentPartPr/>
                <p14:nvPr/>
              </p14:nvContentPartPr>
              <p14:xfrm>
                <a:off x="10673811" y="3764745"/>
                <a:ext cx="156960" cy="128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75A0B0A-FCD8-4BBA-9A31-23C11B6FC0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56171" y="3746745"/>
                  <a:ext cx="192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E55663D-F6E2-458D-AFF2-7EB8D81316C8}"/>
                    </a:ext>
                  </a:extLst>
                </p14:cNvPr>
                <p14:cNvContentPartPr/>
                <p14:nvPr/>
              </p14:nvContentPartPr>
              <p14:xfrm>
                <a:off x="10945251" y="3539385"/>
                <a:ext cx="106920" cy="131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E55663D-F6E2-458D-AFF2-7EB8D81316C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27251" y="3521745"/>
                  <a:ext cx="142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7B0E73D-4D71-4B36-8C3F-344E82A34DA0}"/>
                    </a:ext>
                  </a:extLst>
                </p14:cNvPr>
                <p14:cNvContentPartPr/>
                <p14:nvPr/>
              </p14:nvContentPartPr>
              <p14:xfrm>
                <a:off x="11098971" y="3349665"/>
                <a:ext cx="250200" cy="369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7B0E73D-4D71-4B36-8C3F-344E82A34DA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81331" y="3331665"/>
                  <a:ext cx="2858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25C9E6D-D906-48EA-94A5-F63FD83EAEDD}"/>
                    </a:ext>
                  </a:extLst>
                </p14:cNvPr>
                <p14:cNvContentPartPr/>
                <p14:nvPr/>
              </p14:nvContentPartPr>
              <p14:xfrm>
                <a:off x="11294451" y="3352185"/>
                <a:ext cx="197280" cy="455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25C9E6D-D906-48EA-94A5-F63FD83EAE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276451" y="3334545"/>
                  <a:ext cx="232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EB70069-2228-47DD-9B80-B41A75885CFB}"/>
                    </a:ext>
                  </a:extLst>
                </p14:cNvPr>
                <p14:cNvContentPartPr/>
                <p14:nvPr/>
              </p14:nvContentPartPr>
              <p14:xfrm>
                <a:off x="11479131" y="3104865"/>
                <a:ext cx="227160" cy="361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EB70069-2228-47DD-9B80-B41A75885C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61491" y="3087225"/>
                  <a:ext cx="2628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3ED57C2-FB44-42B0-A537-AA46FECFF792}"/>
                    </a:ext>
                  </a:extLst>
                </p14:cNvPr>
                <p14:cNvContentPartPr/>
                <p14:nvPr/>
              </p14:nvContentPartPr>
              <p14:xfrm>
                <a:off x="10727451" y="4541265"/>
                <a:ext cx="288000" cy="189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3ED57C2-FB44-42B0-A537-AA46FECFF79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09811" y="4523625"/>
                  <a:ext cx="323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A5B9EE-1872-4654-8D5B-5420E227A3BC}"/>
                    </a:ext>
                  </a:extLst>
                </p14:cNvPr>
                <p14:cNvContentPartPr/>
                <p14:nvPr/>
              </p14:nvContentPartPr>
              <p14:xfrm>
                <a:off x="10800531" y="4463145"/>
                <a:ext cx="245520" cy="228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A5B9EE-1872-4654-8D5B-5420E227A3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82531" y="4445145"/>
                  <a:ext cx="281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EBA8354-6D98-4CA3-BBC0-39C1C351E174}"/>
                    </a:ext>
                  </a:extLst>
                </p14:cNvPr>
                <p14:cNvContentPartPr/>
                <p14:nvPr/>
              </p14:nvContentPartPr>
              <p14:xfrm>
                <a:off x="11008971" y="4218705"/>
                <a:ext cx="160200" cy="157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EBA8354-6D98-4CA3-BBC0-39C1C351E17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90971" y="4200705"/>
                  <a:ext cx="195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7564973-966E-4E02-8BBA-D31D159528DC}"/>
                    </a:ext>
                  </a:extLst>
                </p14:cNvPr>
                <p14:cNvContentPartPr/>
                <p14:nvPr/>
              </p14:nvContentPartPr>
              <p14:xfrm>
                <a:off x="11226411" y="3919905"/>
                <a:ext cx="158400" cy="254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7564973-966E-4E02-8BBA-D31D159528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208411" y="3902265"/>
                  <a:ext cx="194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F243792-D432-4F3B-A7FB-1B10035F0744}"/>
                    </a:ext>
                  </a:extLst>
                </p14:cNvPr>
                <p14:cNvContentPartPr/>
                <p14:nvPr/>
              </p14:nvContentPartPr>
              <p14:xfrm>
                <a:off x="11434131" y="3811545"/>
                <a:ext cx="272520" cy="415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F243792-D432-4F3B-A7FB-1B10035F074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416491" y="3793545"/>
                  <a:ext cx="308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B54899E-B404-4058-BF59-0B62B8BFA9FF}"/>
                    </a:ext>
                  </a:extLst>
                </p14:cNvPr>
                <p14:cNvContentPartPr/>
                <p14:nvPr/>
              </p14:nvContentPartPr>
              <p14:xfrm>
                <a:off x="11714571" y="3639105"/>
                <a:ext cx="188640" cy="326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B54899E-B404-4058-BF59-0B62B8BFA9F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696931" y="3621105"/>
                  <a:ext cx="2242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78BDAEC-CEA3-4B06-9844-1C799C698A54}"/>
                    </a:ext>
                  </a:extLst>
                </p14:cNvPr>
                <p14:cNvContentPartPr/>
                <p14:nvPr/>
              </p14:nvContentPartPr>
              <p14:xfrm>
                <a:off x="7315011" y="5909625"/>
                <a:ext cx="397440" cy="365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78BDAEC-CEA3-4B06-9844-1C799C698A5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97011" y="5891625"/>
                  <a:ext cx="4330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4A30D3F-BE77-49BE-AED6-39CFCE74E89A}"/>
                    </a:ext>
                  </a:extLst>
                </p14:cNvPr>
                <p14:cNvContentPartPr/>
                <p14:nvPr/>
              </p14:nvContentPartPr>
              <p14:xfrm>
                <a:off x="7820091" y="5557905"/>
                <a:ext cx="308520" cy="524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4A30D3F-BE77-49BE-AED6-39CFCE74E89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02451" y="5539905"/>
                  <a:ext cx="3441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11D6A57-9876-4953-83D8-0995FE28A934}"/>
                    </a:ext>
                  </a:extLst>
                </p14:cNvPr>
                <p14:cNvContentPartPr/>
                <p14:nvPr/>
              </p14:nvContentPartPr>
              <p14:xfrm>
                <a:off x="8220051" y="5975865"/>
                <a:ext cx="219600" cy="195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11D6A57-9876-4953-83D8-0995FE28A93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02411" y="5957865"/>
                  <a:ext cx="255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0798B59-4705-43C2-B26F-C2A43F7BF4FC}"/>
                    </a:ext>
                  </a:extLst>
                </p14:cNvPr>
                <p14:cNvContentPartPr/>
                <p14:nvPr/>
              </p14:nvContentPartPr>
              <p14:xfrm>
                <a:off x="8564211" y="5675985"/>
                <a:ext cx="276840" cy="217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0798B59-4705-43C2-B26F-C2A43F7BF4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46571" y="5658345"/>
                  <a:ext cx="312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499863F-AD84-41B5-A433-7EF968AC906A}"/>
                    </a:ext>
                  </a:extLst>
                </p14:cNvPr>
                <p14:cNvContentPartPr/>
                <p14:nvPr/>
              </p14:nvContentPartPr>
              <p14:xfrm>
                <a:off x="8600571" y="5639985"/>
                <a:ext cx="276120" cy="231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499863F-AD84-41B5-A433-7EF968AC906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2571" y="5622345"/>
                  <a:ext cx="311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8F0BB24-1B63-4DB0-84EB-F1631B5CD7BC}"/>
                    </a:ext>
                  </a:extLst>
                </p14:cNvPr>
                <p14:cNvContentPartPr/>
                <p14:nvPr/>
              </p14:nvContentPartPr>
              <p14:xfrm>
                <a:off x="8843211" y="5358465"/>
                <a:ext cx="466200" cy="235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8F0BB24-1B63-4DB0-84EB-F1631B5CD7B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25211" y="5340465"/>
                  <a:ext cx="501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DAF2892-E7E4-4500-BBE0-FB0B88BA7F0E}"/>
                    </a:ext>
                  </a:extLst>
                </p14:cNvPr>
                <p14:cNvContentPartPr/>
                <p14:nvPr/>
              </p14:nvContentPartPr>
              <p14:xfrm>
                <a:off x="9203211" y="4990185"/>
                <a:ext cx="316080" cy="448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DAF2892-E7E4-4500-BBE0-FB0B88BA7F0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85571" y="4972185"/>
                  <a:ext cx="3517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A4011D8-3F0A-486D-90B6-79555C4F31AC}"/>
                    </a:ext>
                  </a:extLst>
                </p14:cNvPr>
                <p14:cNvContentPartPr/>
                <p14:nvPr/>
              </p14:nvContentPartPr>
              <p14:xfrm>
                <a:off x="9578331" y="5214465"/>
                <a:ext cx="307080" cy="2480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A4011D8-3F0A-486D-90B6-79555C4F31A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60331" y="5196465"/>
                  <a:ext cx="342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FBD9484-24AE-4C06-B3BE-12476DB31995}"/>
                    </a:ext>
                  </a:extLst>
                </p14:cNvPr>
                <p14:cNvContentPartPr/>
                <p14:nvPr/>
              </p14:nvContentPartPr>
              <p14:xfrm>
                <a:off x="10003851" y="5138505"/>
                <a:ext cx="197640" cy="1580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FBD9484-24AE-4C06-B3BE-12476DB3199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985851" y="5120505"/>
                  <a:ext cx="233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95C3792-6D1B-405F-85A2-89B1A096141D}"/>
                    </a:ext>
                  </a:extLst>
                </p14:cNvPr>
                <p14:cNvContentPartPr/>
                <p14:nvPr/>
              </p14:nvContentPartPr>
              <p14:xfrm>
                <a:off x="9913131" y="5056785"/>
                <a:ext cx="119880" cy="1400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95C3792-6D1B-405F-85A2-89B1A096141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95491" y="5038785"/>
                  <a:ext cx="155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6C8E83D-0F71-400F-88C3-2E552BDBC269}"/>
                    </a:ext>
                  </a:extLst>
                </p14:cNvPr>
                <p14:cNvContentPartPr/>
                <p14:nvPr/>
              </p14:nvContentPartPr>
              <p14:xfrm>
                <a:off x="10293291" y="4933305"/>
                <a:ext cx="189360" cy="2088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6C8E83D-0F71-400F-88C3-2E552BDBC2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275651" y="4915665"/>
                  <a:ext cx="225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207AAE0-5D24-4D54-A632-FCC5CB4D100D}"/>
                    </a:ext>
                  </a:extLst>
                </p14:cNvPr>
                <p14:cNvContentPartPr/>
                <p14:nvPr/>
              </p14:nvContentPartPr>
              <p14:xfrm>
                <a:off x="10292571" y="4505985"/>
                <a:ext cx="374760" cy="5619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207AAE0-5D24-4D54-A632-FCC5CB4D100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74571" y="4487985"/>
                  <a:ext cx="4104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E0E8E77-6D0B-4D36-9C2E-8AB2125518BF}"/>
                    </a:ext>
                  </a:extLst>
                </p14:cNvPr>
                <p14:cNvContentPartPr/>
                <p14:nvPr/>
              </p14:nvContentPartPr>
              <p14:xfrm>
                <a:off x="10655811" y="4870305"/>
                <a:ext cx="120240" cy="211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E0E8E77-6D0B-4D36-9C2E-8AB2125518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637811" y="4852665"/>
                  <a:ext cx="15588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CF137EC-08B4-4769-9C47-0F1F33E08BFA}"/>
                  </a:ext>
                </a:extLst>
              </p14:cNvPr>
              <p14:cNvContentPartPr/>
              <p14:nvPr/>
            </p14:nvContentPartPr>
            <p14:xfrm>
              <a:off x="8708931" y="579105"/>
              <a:ext cx="989640" cy="6793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CF137EC-08B4-4769-9C47-0F1F33E08BF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691291" y="561465"/>
                <a:ext cx="102528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448FB50-E602-4D18-86A8-BC4A1281D142}"/>
                  </a:ext>
                </a:extLst>
              </p14:cNvPr>
              <p14:cNvContentPartPr/>
              <p14:nvPr/>
            </p14:nvContentPartPr>
            <p14:xfrm>
              <a:off x="8502651" y="1801305"/>
              <a:ext cx="532800" cy="6958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448FB50-E602-4D18-86A8-BC4A1281D14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484651" y="1783305"/>
                <a:ext cx="568440" cy="73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9F3EC9F-CE65-4448-852A-4656BB393886}"/>
              </a:ext>
            </a:extLst>
          </p:cNvPr>
          <p:cNvGrpSpPr/>
          <p:nvPr/>
        </p:nvGrpSpPr>
        <p:grpSpPr>
          <a:xfrm>
            <a:off x="191331" y="3367665"/>
            <a:ext cx="7002000" cy="3310560"/>
            <a:chOff x="191331" y="3367665"/>
            <a:chExt cx="7002000" cy="331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AF38A14-3CAE-46FE-B360-D78CAFFCC95F}"/>
                    </a:ext>
                  </a:extLst>
                </p14:cNvPr>
                <p14:cNvContentPartPr/>
                <p14:nvPr/>
              </p14:nvContentPartPr>
              <p14:xfrm>
                <a:off x="191331" y="4252905"/>
                <a:ext cx="344160" cy="5896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AF38A14-3CAE-46FE-B360-D78CAFFCC9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3691" y="4234905"/>
                  <a:ext cx="37980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D337EB0-40E1-43D6-BF96-8C417B1C994D}"/>
                    </a:ext>
                  </a:extLst>
                </p14:cNvPr>
                <p14:cNvContentPartPr/>
                <p14:nvPr/>
              </p14:nvContentPartPr>
              <p14:xfrm>
                <a:off x="479691" y="4200705"/>
                <a:ext cx="387360" cy="3661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D337EB0-40E1-43D6-BF96-8C417B1C994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1691" y="4182705"/>
                  <a:ext cx="423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E56369C-EF54-47A0-8012-5980712E08D3}"/>
                    </a:ext>
                  </a:extLst>
                </p14:cNvPr>
                <p14:cNvContentPartPr/>
                <p14:nvPr/>
              </p14:nvContentPartPr>
              <p14:xfrm>
                <a:off x="461331" y="4393665"/>
                <a:ext cx="118080" cy="114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E56369C-EF54-47A0-8012-5980712E08D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3691" y="4376025"/>
                  <a:ext cx="153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497A277-0992-4996-BAA0-A177FC287831}"/>
                    </a:ext>
                  </a:extLst>
                </p14:cNvPr>
                <p14:cNvContentPartPr/>
                <p14:nvPr/>
              </p14:nvContentPartPr>
              <p14:xfrm>
                <a:off x="931131" y="3719745"/>
                <a:ext cx="582120" cy="694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497A277-0992-4996-BAA0-A177FC28783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3491" y="3701745"/>
                  <a:ext cx="6177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6B0D744-0185-4C14-9309-3AAE41C61391}"/>
                    </a:ext>
                  </a:extLst>
                </p14:cNvPr>
                <p14:cNvContentPartPr/>
                <p14:nvPr/>
              </p14:nvContentPartPr>
              <p14:xfrm>
                <a:off x="1240731" y="3861585"/>
                <a:ext cx="64080" cy="712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6B0D744-0185-4C14-9309-3AAE41C6139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23091" y="3843585"/>
                  <a:ext cx="9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5EFB6C5-5998-460D-99F7-8EB8E59A4290}"/>
                    </a:ext>
                  </a:extLst>
                </p14:cNvPr>
                <p14:cNvContentPartPr/>
                <p14:nvPr/>
              </p14:nvContentPartPr>
              <p14:xfrm>
                <a:off x="1582011" y="3546585"/>
                <a:ext cx="198720" cy="203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5EFB6C5-5998-460D-99F7-8EB8E59A429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64011" y="3528585"/>
                  <a:ext cx="234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9B74FE3-DB99-488E-895F-13EEC990A80A}"/>
                    </a:ext>
                  </a:extLst>
                </p14:cNvPr>
                <p14:cNvContentPartPr/>
                <p14:nvPr/>
              </p14:nvContentPartPr>
              <p14:xfrm>
                <a:off x="1846611" y="3367665"/>
                <a:ext cx="378360" cy="2124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9B74FE3-DB99-488E-895F-13EEC990A80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28611" y="3350025"/>
                  <a:ext cx="414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85B89CE-81AB-4627-ACA0-1914275EEC27}"/>
                    </a:ext>
                  </a:extLst>
                </p14:cNvPr>
                <p14:cNvContentPartPr/>
                <p14:nvPr/>
              </p14:nvContentPartPr>
              <p14:xfrm>
                <a:off x="669411" y="3834585"/>
                <a:ext cx="1710000" cy="11304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85B89CE-81AB-4627-ACA0-1914275EEC2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1771" y="3816585"/>
                  <a:ext cx="174564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666B450-60E1-4167-8213-773D42514908}"/>
                    </a:ext>
                  </a:extLst>
                </p14:cNvPr>
                <p14:cNvContentPartPr/>
                <p14:nvPr/>
              </p14:nvContentPartPr>
              <p14:xfrm>
                <a:off x="2204091" y="5083065"/>
                <a:ext cx="118440" cy="1620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666B450-60E1-4167-8213-773D425149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86451" y="5065065"/>
                  <a:ext cx="154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0463CBE-8266-47D7-9CAE-2BB204097645}"/>
                    </a:ext>
                  </a:extLst>
                </p14:cNvPr>
                <p14:cNvContentPartPr/>
                <p14:nvPr/>
              </p14:nvContentPartPr>
              <p14:xfrm>
                <a:off x="2498571" y="4607865"/>
                <a:ext cx="255960" cy="544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0463CBE-8266-47D7-9CAE-2BB20409764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480571" y="4589865"/>
                  <a:ext cx="2916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D5A1961-5C00-4F5E-B3BF-1A1688A69AB9}"/>
                    </a:ext>
                  </a:extLst>
                </p14:cNvPr>
                <p14:cNvContentPartPr/>
                <p14:nvPr/>
              </p14:nvContentPartPr>
              <p14:xfrm>
                <a:off x="2761011" y="4696065"/>
                <a:ext cx="375120" cy="482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D5A1961-5C00-4F5E-B3BF-1A1688A69AB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743011" y="4678065"/>
                  <a:ext cx="4107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A40E159-B2CD-452B-A60B-0A55CCEA65C0}"/>
                    </a:ext>
                  </a:extLst>
                </p14:cNvPr>
                <p14:cNvContentPartPr/>
                <p14:nvPr/>
              </p14:nvContentPartPr>
              <p14:xfrm>
                <a:off x="3023451" y="4463145"/>
                <a:ext cx="511560" cy="3452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A40E159-B2CD-452B-A60B-0A55CCEA65C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005451" y="4445145"/>
                  <a:ext cx="5472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F26185B-C833-453B-A728-B9977556CA97}"/>
                    </a:ext>
                  </a:extLst>
                </p14:cNvPr>
                <p14:cNvContentPartPr/>
                <p14:nvPr/>
              </p14:nvContentPartPr>
              <p14:xfrm>
                <a:off x="3774771" y="4330665"/>
                <a:ext cx="471960" cy="232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F26185B-C833-453B-A728-B9977556CA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57131" y="4313025"/>
                  <a:ext cx="507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88BCEB3-8EE3-4805-8B8B-69F2A3731F14}"/>
                    </a:ext>
                  </a:extLst>
                </p14:cNvPr>
                <p14:cNvContentPartPr/>
                <p14:nvPr/>
              </p14:nvContentPartPr>
              <p14:xfrm>
                <a:off x="3973851" y="4539825"/>
                <a:ext cx="498960" cy="204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88BCEB3-8EE3-4805-8B8B-69F2A3731F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956211" y="4521825"/>
                  <a:ext cx="534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67193B6-250B-4EDC-A4FD-75CA1351DB21}"/>
                    </a:ext>
                  </a:extLst>
                </p14:cNvPr>
                <p14:cNvContentPartPr/>
                <p14:nvPr/>
              </p14:nvContentPartPr>
              <p14:xfrm>
                <a:off x="4770891" y="4009185"/>
                <a:ext cx="695520" cy="547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67193B6-250B-4EDC-A4FD-75CA1351DB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53251" y="3991185"/>
                  <a:ext cx="7311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3E9D305-CB13-4540-A4CF-81BE119CA2FD}"/>
                    </a:ext>
                  </a:extLst>
                </p14:cNvPr>
                <p14:cNvContentPartPr/>
                <p14:nvPr/>
              </p14:nvContentPartPr>
              <p14:xfrm>
                <a:off x="5666931" y="3738465"/>
                <a:ext cx="145800" cy="604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3E9D305-CB13-4540-A4CF-81BE119CA2F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649291" y="3720825"/>
                  <a:ext cx="18144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A8518E9-81A4-417B-BA89-17EFB26463A4}"/>
                    </a:ext>
                  </a:extLst>
                </p14:cNvPr>
                <p14:cNvContentPartPr/>
                <p14:nvPr/>
              </p14:nvContentPartPr>
              <p14:xfrm>
                <a:off x="5830011" y="3874545"/>
                <a:ext cx="389520" cy="254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A8518E9-81A4-417B-BA89-17EFB26463A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12011" y="3856545"/>
                  <a:ext cx="425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A1BAD82-5FEF-496C-8351-9D1754D094D6}"/>
                    </a:ext>
                  </a:extLst>
                </p14:cNvPr>
                <p14:cNvContentPartPr/>
                <p14:nvPr/>
              </p14:nvContentPartPr>
              <p14:xfrm>
                <a:off x="6129171" y="3639105"/>
                <a:ext cx="427320" cy="344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A1BAD82-5FEF-496C-8351-9D1754D094D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11171" y="3621105"/>
                  <a:ext cx="4629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3EB4700-534D-4FA9-85A3-94F923452E21}"/>
                    </a:ext>
                  </a:extLst>
                </p14:cNvPr>
                <p14:cNvContentPartPr/>
                <p14:nvPr/>
              </p14:nvContentPartPr>
              <p14:xfrm>
                <a:off x="2552931" y="5603985"/>
                <a:ext cx="317880" cy="328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3EB4700-534D-4FA9-85A3-94F923452E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534931" y="5585985"/>
                  <a:ext cx="353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76EE3E0-D8CC-49B6-94B9-169212968A64}"/>
                    </a:ext>
                  </a:extLst>
                </p14:cNvPr>
                <p14:cNvContentPartPr/>
                <p14:nvPr/>
              </p14:nvContentPartPr>
              <p14:xfrm>
                <a:off x="2770011" y="5269905"/>
                <a:ext cx="332640" cy="4766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76EE3E0-D8CC-49B6-94B9-169212968A6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752371" y="5251905"/>
                  <a:ext cx="36828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1A6B1C3-9B42-44B3-A29F-C1D1DBDA189A}"/>
                    </a:ext>
                  </a:extLst>
                </p14:cNvPr>
                <p14:cNvContentPartPr/>
                <p14:nvPr/>
              </p14:nvContentPartPr>
              <p14:xfrm>
                <a:off x="3159171" y="5599305"/>
                <a:ext cx="310680" cy="2620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1A6B1C3-9B42-44B3-A29F-C1D1DBDA18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41531" y="5581665"/>
                  <a:ext cx="346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6EC240C-77FA-447F-8B99-54C17C5C5C4E}"/>
                    </a:ext>
                  </a:extLst>
                </p14:cNvPr>
                <p14:cNvContentPartPr/>
                <p14:nvPr/>
              </p14:nvContentPartPr>
              <p14:xfrm>
                <a:off x="3865491" y="5285745"/>
                <a:ext cx="264240" cy="137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6EC240C-77FA-447F-8B99-54C17C5C5C4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847851" y="5267745"/>
                  <a:ext cx="299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A2658BF-7D76-4350-A889-F08AA73CAFCE}"/>
                    </a:ext>
                  </a:extLst>
                </p14:cNvPr>
                <p14:cNvContentPartPr/>
                <p14:nvPr/>
              </p14:nvContentPartPr>
              <p14:xfrm>
                <a:off x="3901851" y="5512185"/>
                <a:ext cx="257040" cy="1490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A2658BF-7D76-4350-A889-F08AA73CAF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83851" y="5494185"/>
                  <a:ext cx="292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221640B-A4AB-42A5-9C10-4376098C1B8F}"/>
                    </a:ext>
                  </a:extLst>
                </p14:cNvPr>
                <p14:cNvContentPartPr/>
                <p14:nvPr/>
              </p14:nvContentPartPr>
              <p14:xfrm>
                <a:off x="4390731" y="5011785"/>
                <a:ext cx="493920" cy="384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221640B-A4AB-42A5-9C10-4376098C1B8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373091" y="4994145"/>
                  <a:ext cx="529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CF9E156-5C5D-4C73-89AC-3AEEBAA6C965}"/>
                    </a:ext>
                  </a:extLst>
                </p14:cNvPr>
                <p14:cNvContentPartPr/>
                <p14:nvPr/>
              </p14:nvContentPartPr>
              <p14:xfrm>
                <a:off x="4848651" y="4650345"/>
                <a:ext cx="385920" cy="5288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CF9E156-5C5D-4C73-89AC-3AEEBAA6C96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30651" y="4632345"/>
                  <a:ext cx="4215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6BBBEE3-E423-40A2-99D1-C165A7280930}"/>
                    </a:ext>
                  </a:extLst>
                </p14:cNvPr>
                <p14:cNvContentPartPr/>
                <p14:nvPr/>
              </p14:nvContentPartPr>
              <p14:xfrm>
                <a:off x="5142051" y="4875705"/>
                <a:ext cx="513360" cy="318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6BBBEE3-E423-40A2-99D1-C165A728093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24411" y="4857705"/>
                  <a:ext cx="549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C37947A-1D23-40C1-8F65-05571F722802}"/>
                    </a:ext>
                  </a:extLst>
                </p14:cNvPr>
                <p14:cNvContentPartPr/>
                <p14:nvPr/>
              </p14:nvContentPartPr>
              <p14:xfrm>
                <a:off x="3348171" y="5863905"/>
                <a:ext cx="441720" cy="5547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C37947A-1D23-40C1-8F65-05571F72280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30531" y="5846265"/>
                  <a:ext cx="4773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1A83B6D-8611-4646-8EAE-71CCA368380A}"/>
                    </a:ext>
                  </a:extLst>
                </p14:cNvPr>
                <p14:cNvContentPartPr/>
                <p14:nvPr/>
              </p14:nvContentPartPr>
              <p14:xfrm>
                <a:off x="3928851" y="6199425"/>
                <a:ext cx="455760" cy="4788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1A83B6D-8611-4646-8EAE-71CCA36838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10851" y="6181785"/>
                  <a:ext cx="4914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632CBC8-4A37-4021-AECB-7D720EE85FC8}"/>
                    </a:ext>
                  </a:extLst>
                </p14:cNvPr>
                <p14:cNvContentPartPr/>
                <p14:nvPr/>
              </p14:nvContentPartPr>
              <p14:xfrm>
                <a:off x="4535451" y="5929785"/>
                <a:ext cx="387360" cy="3711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632CBC8-4A37-4021-AECB-7D720EE85FC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17811" y="5912145"/>
                  <a:ext cx="423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04F5CEF-5A0D-4FE6-9F08-C715A648ACF6}"/>
                    </a:ext>
                  </a:extLst>
                </p14:cNvPr>
                <p14:cNvContentPartPr/>
                <p14:nvPr/>
              </p14:nvContentPartPr>
              <p14:xfrm>
                <a:off x="4671171" y="6158385"/>
                <a:ext cx="435600" cy="2966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04F5CEF-5A0D-4FE6-9F08-C715A648ACF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53531" y="6140385"/>
                  <a:ext cx="471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611D4D9-E454-4A62-9D42-208810D07794}"/>
                    </a:ext>
                  </a:extLst>
                </p14:cNvPr>
                <p14:cNvContentPartPr/>
                <p14:nvPr/>
              </p14:nvContentPartPr>
              <p14:xfrm>
                <a:off x="5214411" y="5656905"/>
                <a:ext cx="471960" cy="369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611D4D9-E454-4A62-9D42-208810D0779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196411" y="5639265"/>
                  <a:ext cx="507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88C4B99-9FE1-4353-89F6-94C24FD36947}"/>
                    </a:ext>
                  </a:extLst>
                </p14:cNvPr>
                <p14:cNvContentPartPr/>
                <p14:nvPr/>
              </p14:nvContentPartPr>
              <p14:xfrm>
                <a:off x="5757651" y="5293665"/>
                <a:ext cx="587160" cy="8985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88C4B99-9FE1-4353-89F6-94C24FD3694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740011" y="5276025"/>
                  <a:ext cx="622800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B9DABAC-CB01-44F0-9675-7C3682F1F765}"/>
                    </a:ext>
                  </a:extLst>
                </p14:cNvPr>
                <p14:cNvContentPartPr/>
                <p14:nvPr/>
              </p14:nvContentPartPr>
              <p14:xfrm>
                <a:off x="6490971" y="5648985"/>
                <a:ext cx="702360" cy="70488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B9DABAC-CB01-44F0-9675-7C3682F1F76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473331" y="5631345"/>
                  <a:ext cx="738000" cy="74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9001BE4-01C9-4DD1-86FB-7D512F57D9D4}"/>
                  </a:ext>
                </a:extLst>
              </p14:cNvPr>
              <p14:cNvContentPartPr/>
              <p14:nvPr/>
            </p14:nvContentPartPr>
            <p14:xfrm>
              <a:off x="7197291" y="6355305"/>
              <a:ext cx="360" cy="3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9001BE4-01C9-4DD1-86FB-7D512F57D9D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179291" y="633730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 318">
            <a:extLst>
              <a:ext uri="{FF2B5EF4-FFF2-40B4-BE49-F238E27FC236}">
                <a16:creationId xmlns:a16="http://schemas.microsoft.com/office/drawing/2014/main" id="{496DE69B-D0E8-4C36-B8A4-34E16173ABFF}"/>
              </a:ext>
            </a:extLst>
          </p:cNvPr>
          <p:cNvGrpSpPr/>
          <p:nvPr/>
        </p:nvGrpSpPr>
        <p:grpSpPr>
          <a:xfrm>
            <a:off x="678771" y="3600945"/>
            <a:ext cx="2187720" cy="2374560"/>
            <a:chOff x="678771" y="3600945"/>
            <a:chExt cx="2187720" cy="2374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8D0069D-B864-46A3-82A2-11590F9068EA}"/>
                    </a:ext>
                  </a:extLst>
                </p14:cNvPr>
                <p14:cNvContentPartPr/>
                <p14:nvPr/>
              </p14:nvContentPartPr>
              <p14:xfrm>
                <a:off x="678771" y="3600945"/>
                <a:ext cx="2187720" cy="1985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8D0069D-B864-46A3-82A2-11590F9068E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61131" y="3583305"/>
                  <a:ext cx="2223360" cy="20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47EA985-B665-4FEC-B5A9-A899AE6A99A4}"/>
                    </a:ext>
                  </a:extLst>
                </p14:cNvPr>
                <p14:cNvContentPartPr/>
                <p14:nvPr/>
              </p14:nvContentPartPr>
              <p14:xfrm>
                <a:off x="1402731" y="4863825"/>
                <a:ext cx="1156320" cy="11116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47EA985-B665-4FEC-B5A9-A899AE6A99A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385091" y="4845825"/>
                  <a:ext cx="1191960" cy="114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236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F6E5649-C248-4616-A0BF-F17E5498D015}"/>
              </a:ext>
            </a:extLst>
          </p:cNvPr>
          <p:cNvGrpSpPr/>
          <p:nvPr/>
        </p:nvGrpSpPr>
        <p:grpSpPr>
          <a:xfrm>
            <a:off x="534051" y="9945"/>
            <a:ext cx="10052280" cy="5183280"/>
            <a:chOff x="534051" y="9945"/>
            <a:chExt cx="10052280" cy="51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A0610D-5C7F-4E27-AB3C-4A04078D1D10}"/>
                    </a:ext>
                  </a:extLst>
                </p14:cNvPr>
                <p14:cNvContentPartPr/>
                <p14:nvPr/>
              </p14:nvContentPartPr>
              <p14:xfrm>
                <a:off x="693891" y="98145"/>
                <a:ext cx="404280" cy="950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A0610D-5C7F-4E27-AB3C-4A04078D1D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6251" y="80145"/>
                  <a:ext cx="439920" cy="9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B8D2C5-C642-451C-8D86-3D16913EE8D5}"/>
                    </a:ext>
                  </a:extLst>
                </p14:cNvPr>
                <p14:cNvContentPartPr/>
                <p14:nvPr/>
              </p14:nvContentPartPr>
              <p14:xfrm>
                <a:off x="1084851" y="736065"/>
                <a:ext cx="146520" cy="338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B8D2C5-C642-451C-8D86-3D16913EE8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851" y="718065"/>
                  <a:ext cx="182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9803B6-1CF6-420C-9D07-C63FEBA2BAD3}"/>
                    </a:ext>
                  </a:extLst>
                </p14:cNvPr>
                <p14:cNvContentPartPr/>
                <p14:nvPr/>
              </p14:nvContentPartPr>
              <p14:xfrm>
                <a:off x="1638171" y="621945"/>
                <a:ext cx="1035360" cy="21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9803B6-1CF6-420C-9D07-C63FEBA2BA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0531" y="603945"/>
                  <a:ext cx="1071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C4F718-CACD-422C-A386-D0B69DA28464}"/>
                    </a:ext>
                  </a:extLst>
                </p14:cNvPr>
                <p14:cNvContentPartPr/>
                <p14:nvPr/>
              </p14:nvContentPartPr>
              <p14:xfrm>
                <a:off x="2253771" y="452385"/>
                <a:ext cx="143280" cy="554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C4F718-CACD-422C-A386-D0B69DA284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6131" y="434385"/>
                  <a:ext cx="1789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77C740-7333-459C-BA9C-3F152B962CC1}"/>
                    </a:ext>
                  </a:extLst>
                </p14:cNvPr>
                <p14:cNvContentPartPr/>
                <p14:nvPr/>
              </p14:nvContentPartPr>
              <p14:xfrm>
                <a:off x="2410011" y="81945"/>
                <a:ext cx="442800" cy="90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77C740-7333-459C-BA9C-3F152B962C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2371" y="63945"/>
                  <a:ext cx="47844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30CABA-F2D8-40DA-9A3A-64687C1BE4AC}"/>
                    </a:ext>
                  </a:extLst>
                </p14:cNvPr>
                <p14:cNvContentPartPr/>
                <p14:nvPr/>
              </p14:nvContentPartPr>
              <p14:xfrm>
                <a:off x="2923731" y="543105"/>
                <a:ext cx="88560" cy="21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30CABA-F2D8-40DA-9A3A-64687C1BE4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06091" y="525105"/>
                  <a:ext cx="124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1F60F2-F955-4111-A713-F0C68468A89E}"/>
                    </a:ext>
                  </a:extLst>
                </p14:cNvPr>
                <p14:cNvContentPartPr/>
                <p14:nvPr/>
              </p14:nvContentPartPr>
              <p14:xfrm>
                <a:off x="3177531" y="695385"/>
                <a:ext cx="711360" cy="3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1F60F2-F955-4111-A713-F0C68468A8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9531" y="677745"/>
                  <a:ext cx="747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1E9D46-8F3A-4B55-927F-6208802B19AD}"/>
                    </a:ext>
                  </a:extLst>
                </p14:cNvPr>
                <p14:cNvContentPartPr/>
                <p14:nvPr/>
              </p14:nvContentPartPr>
              <p14:xfrm>
                <a:off x="3403971" y="389025"/>
                <a:ext cx="254160" cy="418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1E9D46-8F3A-4B55-927F-6208802B19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5971" y="371385"/>
                  <a:ext cx="2898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AF78B8-5082-4646-B794-E8268CD5AB4D}"/>
                    </a:ext>
                  </a:extLst>
                </p14:cNvPr>
                <p14:cNvContentPartPr/>
                <p14:nvPr/>
              </p14:nvContentPartPr>
              <p14:xfrm>
                <a:off x="3946851" y="172305"/>
                <a:ext cx="378720" cy="765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AF78B8-5082-4646-B794-E8268CD5AB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29211" y="154305"/>
                  <a:ext cx="4143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D24EF2-2D53-414A-8FF4-32A909354E3A}"/>
                    </a:ext>
                  </a:extLst>
                </p14:cNvPr>
                <p14:cNvContentPartPr/>
                <p14:nvPr/>
              </p14:nvContentPartPr>
              <p14:xfrm>
                <a:off x="4300011" y="670545"/>
                <a:ext cx="434880" cy="27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D24EF2-2D53-414A-8FF4-32A909354E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2371" y="652905"/>
                  <a:ext cx="470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124A77-C0E3-4F37-A010-F955C3767E26}"/>
                    </a:ext>
                  </a:extLst>
                </p14:cNvPr>
                <p14:cNvContentPartPr/>
                <p14:nvPr/>
              </p14:nvContentPartPr>
              <p14:xfrm>
                <a:off x="4870611" y="724185"/>
                <a:ext cx="526680" cy="11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124A77-C0E3-4F37-A010-F955C3767E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2611" y="706185"/>
                  <a:ext cx="562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F6E573-A056-40D2-84D1-73F11CE43702}"/>
                    </a:ext>
                  </a:extLst>
                </p14:cNvPr>
                <p14:cNvContentPartPr/>
                <p14:nvPr/>
              </p14:nvContentPartPr>
              <p14:xfrm>
                <a:off x="4942971" y="515745"/>
                <a:ext cx="228240" cy="447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F6E573-A056-40D2-84D1-73F11CE437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25331" y="497745"/>
                  <a:ext cx="2638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CD0932-0275-4108-91BC-24C11DC8CAC1}"/>
                    </a:ext>
                  </a:extLst>
                </p14:cNvPr>
                <p14:cNvContentPartPr/>
                <p14:nvPr/>
              </p14:nvContentPartPr>
              <p14:xfrm>
                <a:off x="5404491" y="369225"/>
                <a:ext cx="446040" cy="54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CD0932-0275-4108-91BC-24C11DC8CA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86851" y="351585"/>
                  <a:ext cx="4816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2EA6E9-0771-4686-A015-3F197AEDD149}"/>
                    </a:ext>
                  </a:extLst>
                </p14:cNvPr>
                <p14:cNvContentPartPr/>
                <p14:nvPr/>
              </p14:nvContentPartPr>
              <p14:xfrm>
                <a:off x="5884371" y="777825"/>
                <a:ext cx="264240" cy="41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2EA6E9-0771-4686-A015-3F197AEDD1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6371" y="760185"/>
                  <a:ext cx="2998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2CC3F1-6A3B-4A83-BF39-2662EF3D69D1}"/>
                    </a:ext>
                  </a:extLst>
                </p14:cNvPr>
                <p14:cNvContentPartPr/>
                <p14:nvPr/>
              </p14:nvContentPartPr>
              <p14:xfrm>
                <a:off x="6300891" y="736425"/>
                <a:ext cx="609120" cy="21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2CC3F1-6A3B-4A83-BF39-2662EF3D69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82891" y="718785"/>
                  <a:ext cx="644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401E5D-F206-4DA2-90DD-29AEB905A581}"/>
                    </a:ext>
                  </a:extLst>
                </p14:cNvPr>
                <p14:cNvContentPartPr/>
                <p14:nvPr/>
              </p14:nvContentPartPr>
              <p14:xfrm>
                <a:off x="6499971" y="543105"/>
                <a:ext cx="213120" cy="45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401E5D-F206-4DA2-90DD-29AEB905A5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81971" y="525105"/>
                  <a:ext cx="248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B3D40A5-503F-45EE-802E-F4FD0548B4F7}"/>
                    </a:ext>
                  </a:extLst>
                </p14:cNvPr>
                <p14:cNvContentPartPr/>
                <p14:nvPr/>
              </p14:nvContentPartPr>
              <p14:xfrm>
                <a:off x="6880491" y="314145"/>
                <a:ext cx="482400" cy="777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B3D40A5-503F-45EE-802E-F4FD0548B4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2491" y="296505"/>
                  <a:ext cx="51804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973CF4-9831-4BB3-9A55-F56D68CE5966}"/>
                    </a:ext>
                  </a:extLst>
                </p14:cNvPr>
                <p14:cNvContentPartPr/>
                <p14:nvPr/>
              </p14:nvContentPartPr>
              <p14:xfrm>
                <a:off x="7459731" y="824625"/>
                <a:ext cx="503280" cy="41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973CF4-9831-4BB3-9A55-F56D68CE59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2091" y="806625"/>
                  <a:ext cx="538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969DE5-36AB-4CDB-BC6D-004B4F364C0F}"/>
                    </a:ext>
                  </a:extLst>
                </p14:cNvPr>
                <p14:cNvContentPartPr/>
                <p14:nvPr/>
              </p14:nvContentPartPr>
              <p14:xfrm>
                <a:off x="7785531" y="587745"/>
                <a:ext cx="528840" cy="6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969DE5-36AB-4CDB-BC6D-004B4F364C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67531" y="570105"/>
                  <a:ext cx="564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FF5ADA-7683-4B8F-9E41-D919985400EB}"/>
                    </a:ext>
                  </a:extLst>
                </p14:cNvPr>
                <p14:cNvContentPartPr/>
                <p14:nvPr/>
              </p14:nvContentPartPr>
              <p14:xfrm>
                <a:off x="8083611" y="760545"/>
                <a:ext cx="512640" cy="9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FF5ADA-7683-4B8F-9E41-D919985400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65971" y="742905"/>
                  <a:ext cx="548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68B6F6-8A56-4915-950D-55717C04F11D}"/>
                    </a:ext>
                  </a:extLst>
                </p14:cNvPr>
                <p14:cNvContentPartPr/>
                <p14:nvPr/>
              </p14:nvContentPartPr>
              <p14:xfrm>
                <a:off x="8645571" y="425385"/>
                <a:ext cx="290160" cy="343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68B6F6-8A56-4915-950D-55717C04F1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27931" y="407385"/>
                  <a:ext cx="325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37DF0F-84FC-4EFD-8D92-9A7E9B474AC1}"/>
                    </a:ext>
                  </a:extLst>
                </p14:cNvPr>
                <p14:cNvContentPartPr/>
                <p14:nvPr/>
              </p14:nvContentPartPr>
              <p14:xfrm>
                <a:off x="534051" y="1591785"/>
                <a:ext cx="373320" cy="992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37DF0F-84FC-4EFD-8D92-9A7E9B474A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411" y="1574145"/>
                  <a:ext cx="408960" cy="10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E5F08A-6269-4C00-8C54-2C422FA7C39E}"/>
                    </a:ext>
                  </a:extLst>
                </p14:cNvPr>
                <p14:cNvContentPartPr/>
                <p14:nvPr/>
              </p14:nvContentPartPr>
              <p14:xfrm>
                <a:off x="1221651" y="2217465"/>
                <a:ext cx="87840" cy="28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E5F08A-6269-4C00-8C54-2C422FA7C3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04011" y="2199825"/>
                  <a:ext cx="123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DED370-3A31-4F7C-8288-2DDB52364C47}"/>
                    </a:ext>
                  </a:extLst>
                </p14:cNvPr>
                <p14:cNvContentPartPr/>
                <p14:nvPr/>
              </p14:nvContentPartPr>
              <p14:xfrm>
                <a:off x="1529811" y="2126025"/>
                <a:ext cx="776160" cy="10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DED370-3A31-4F7C-8288-2DDB52364C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11811" y="2108025"/>
                  <a:ext cx="811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460391-CE98-4488-87D5-F86383CEA759}"/>
                    </a:ext>
                  </a:extLst>
                </p14:cNvPr>
                <p14:cNvContentPartPr/>
                <p14:nvPr/>
              </p14:nvContentPartPr>
              <p14:xfrm>
                <a:off x="1801251" y="2326545"/>
                <a:ext cx="807840" cy="7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460391-CE98-4488-87D5-F86383CEA7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83251" y="2308545"/>
                  <a:ext cx="843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182B89-4E5D-45C6-A94A-4745735E3EBD}"/>
                    </a:ext>
                  </a:extLst>
                </p14:cNvPr>
                <p14:cNvContentPartPr/>
                <p14:nvPr/>
              </p14:nvContentPartPr>
              <p14:xfrm>
                <a:off x="2734011" y="1289385"/>
                <a:ext cx="1056960" cy="66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182B89-4E5D-45C6-A94A-4745735E3E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6011" y="1271745"/>
                  <a:ext cx="10926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16E37D-D4BC-4A35-A9E7-1B78571DCCA6}"/>
                    </a:ext>
                  </a:extLst>
                </p14:cNvPr>
                <p14:cNvContentPartPr/>
                <p14:nvPr/>
              </p14:nvContentPartPr>
              <p14:xfrm>
                <a:off x="3104811" y="1970865"/>
                <a:ext cx="832320" cy="256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16E37D-D4BC-4A35-A9E7-1B78571DCC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7171" y="1953225"/>
                  <a:ext cx="867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9D2D29-EE42-4568-8765-9344D11E392B}"/>
                    </a:ext>
                  </a:extLst>
                </p14:cNvPr>
                <p14:cNvContentPartPr/>
                <p14:nvPr/>
              </p14:nvContentPartPr>
              <p14:xfrm>
                <a:off x="3385611" y="2258145"/>
                <a:ext cx="723600" cy="784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9D2D29-EE42-4568-8765-9344D11E39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67971" y="2240145"/>
                  <a:ext cx="7592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4012F7-37BB-4B5A-9067-9E8F94D03E5F}"/>
                    </a:ext>
                  </a:extLst>
                </p14:cNvPr>
                <p14:cNvContentPartPr/>
                <p14:nvPr/>
              </p14:nvContentPartPr>
              <p14:xfrm>
                <a:off x="4197051" y="1264545"/>
                <a:ext cx="335520" cy="68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4012F7-37BB-4B5A-9067-9E8F94D03E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79051" y="1246545"/>
                  <a:ext cx="3711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62490D-F315-4039-B235-07AD5DEA6202}"/>
                    </a:ext>
                  </a:extLst>
                </p14:cNvPr>
                <p14:cNvContentPartPr/>
                <p14:nvPr/>
              </p14:nvContentPartPr>
              <p14:xfrm>
                <a:off x="4616091" y="1620225"/>
                <a:ext cx="165600" cy="326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62490D-F315-4039-B235-07AD5DEA62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98451" y="1602225"/>
                  <a:ext cx="201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CFAC80-7D94-4320-AB49-2DAF98EEB0F6}"/>
                    </a:ext>
                  </a:extLst>
                </p14:cNvPr>
                <p14:cNvContentPartPr/>
                <p14:nvPr/>
              </p14:nvContentPartPr>
              <p14:xfrm>
                <a:off x="4969971" y="1713105"/>
                <a:ext cx="1166760" cy="60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CFAC80-7D94-4320-AB49-2DAF98EEB0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1971" y="1695465"/>
                  <a:ext cx="12024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59A06F-75A6-4378-B161-BA14ACD660C0}"/>
                    </a:ext>
                  </a:extLst>
                </p14:cNvPr>
                <p14:cNvContentPartPr/>
                <p14:nvPr/>
              </p14:nvContentPartPr>
              <p14:xfrm>
                <a:off x="5151051" y="1588185"/>
                <a:ext cx="524160" cy="42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59A06F-75A6-4378-B161-BA14ACD660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3411" y="1570185"/>
                  <a:ext cx="5598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5B97B3-6EFA-4757-BCCD-771F6A0911ED}"/>
                    </a:ext>
                  </a:extLst>
                </p14:cNvPr>
                <p14:cNvContentPartPr/>
                <p14:nvPr/>
              </p14:nvContentPartPr>
              <p14:xfrm>
                <a:off x="905931" y="3744585"/>
                <a:ext cx="568080" cy="988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5B97B3-6EFA-4757-BCCD-771F6A0911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7931" y="3726945"/>
                  <a:ext cx="60372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87B5B4-B50C-4D87-B2F9-EDFF471B595B}"/>
                    </a:ext>
                  </a:extLst>
                </p14:cNvPr>
                <p14:cNvContentPartPr/>
                <p14:nvPr/>
              </p14:nvContentPartPr>
              <p14:xfrm>
                <a:off x="1394091" y="4446225"/>
                <a:ext cx="954720" cy="448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87B5B4-B50C-4D87-B2F9-EDFF471B59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76091" y="4428225"/>
                  <a:ext cx="9903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780355-CA4E-4799-BD6C-13E33FB36905}"/>
                    </a:ext>
                  </a:extLst>
                </p14:cNvPr>
                <p14:cNvContentPartPr/>
                <p14:nvPr/>
              </p14:nvContentPartPr>
              <p14:xfrm>
                <a:off x="2624931" y="4196025"/>
                <a:ext cx="884160" cy="36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780355-CA4E-4799-BD6C-13E33FB369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07291" y="4178385"/>
                  <a:ext cx="9198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A88CA3-A72E-4C95-908B-4538DCC9EBEA}"/>
                    </a:ext>
                  </a:extLst>
                </p14:cNvPr>
                <p14:cNvContentPartPr/>
                <p14:nvPr/>
              </p14:nvContentPartPr>
              <p14:xfrm>
                <a:off x="2770011" y="4559265"/>
                <a:ext cx="798840" cy="33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A88CA3-A72E-4C95-908B-4538DCC9EB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2371" y="4541265"/>
                  <a:ext cx="834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5ED529-4F1A-41F0-9204-250D1759FAF8}"/>
                    </a:ext>
                  </a:extLst>
                </p14:cNvPr>
                <p14:cNvContentPartPr/>
                <p14:nvPr/>
              </p14:nvContentPartPr>
              <p14:xfrm>
                <a:off x="3756771" y="3774825"/>
                <a:ext cx="343080" cy="322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5ED529-4F1A-41F0-9204-250D1759FA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38771" y="3757185"/>
                  <a:ext cx="378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B934C9-E6DF-4F5D-A1B5-0F28AF6F44E8}"/>
                    </a:ext>
                  </a:extLst>
                </p14:cNvPr>
                <p14:cNvContentPartPr/>
                <p14:nvPr/>
              </p14:nvContentPartPr>
              <p14:xfrm>
                <a:off x="3938211" y="4292145"/>
                <a:ext cx="609120" cy="23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B934C9-E6DF-4F5D-A1B5-0F28AF6F44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0211" y="4274145"/>
                  <a:ext cx="644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DFBFEA-ED80-4465-8AE3-D15C38E8E3BD}"/>
                    </a:ext>
                  </a:extLst>
                </p14:cNvPr>
                <p14:cNvContentPartPr/>
                <p14:nvPr/>
              </p14:nvContentPartPr>
              <p14:xfrm>
                <a:off x="4182291" y="4697865"/>
                <a:ext cx="644040" cy="495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DFBFEA-ED80-4465-8AE3-D15C38E8E3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64651" y="4680225"/>
                  <a:ext cx="6796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476BFC-8C93-42A3-B2E5-4F6156F262CB}"/>
                    </a:ext>
                  </a:extLst>
                </p14:cNvPr>
                <p14:cNvContentPartPr/>
                <p14:nvPr/>
              </p14:nvContentPartPr>
              <p14:xfrm>
                <a:off x="4641291" y="3377745"/>
                <a:ext cx="924480" cy="135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476BFC-8C93-42A3-B2E5-4F6156F262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3291" y="3360105"/>
                  <a:ext cx="960120" cy="13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C05C35-C081-45A0-A756-6842FF2E48B2}"/>
                    </a:ext>
                  </a:extLst>
                </p14:cNvPr>
                <p14:cNvContentPartPr/>
                <p14:nvPr/>
              </p14:nvContentPartPr>
              <p14:xfrm>
                <a:off x="5170851" y="4005225"/>
                <a:ext cx="674280" cy="441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C05C35-C081-45A0-A756-6842FF2E48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53211" y="3987585"/>
                  <a:ext cx="7099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B787DDD-28A3-4BEF-ADEE-82C33DA81E3D}"/>
                    </a:ext>
                  </a:extLst>
                </p14:cNvPr>
                <p14:cNvContentPartPr/>
                <p14:nvPr/>
              </p14:nvContentPartPr>
              <p14:xfrm>
                <a:off x="6888411" y="2132505"/>
                <a:ext cx="618120" cy="1002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B787DDD-28A3-4BEF-ADEE-82C33DA81E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0771" y="2114865"/>
                  <a:ext cx="653760" cy="10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B17670-975B-4369-A653-CA6C9D1C1B25}"/>
                    </a:ext>
                  </a:extLst>
                </p14:cNvPr>
                <p14:cNvContentPartPr/>
                <p14:nvPr/>
              </p14:nvContentPartPr>
              <p14:xfrm>
                <a:off x="7423371" y="2797065"/>
                <a:ext cx="412560" cy="47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B17670-975B-4369-A653-CA6C9D1C1B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05731" y="2779065"/>
                  <a:ext cx="4482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9AD50F-1DEF-4236-BB0F-0C4D25F3AC14}"/>
                    </a:ext>
                  </a:extLst>
                </p14:cNvPr>
                <p14:cNvContentPartPr/>
                <p14:nvPr/>
              </p14:nvContentPartPr>
              <p14:xfrm>
                <a:off x="8220051" y="2307105"/>
                <a:ext cx="429480" cy="23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9AD50F-1DEF-4236-BB0F-0C4D25F3AC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02411" y="2289105"/>
                  <a:ext cx="465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B165BE-1DF1-4474-8A9C-B38D709724B4}"/>
                    </a:ext>
                  </a:extLst>
                </p14:cNvPr>
                <p14:cNvContentPartPr/>
                <p14:nvPr/>
              </p14:nvContentPartPr>
              <p14:xfrm>
                <a:off x="8193051" y="2534625"/>
                <a:ext cx="538560" cy="29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B165BE-1DF1-4474-8A9C-B38D709724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75051" y="2516625"/>
                  <a:ext cx="574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BA9A77-77D9-4C29-AEF3-52FA90F9A57E}"/>
                    </a:ext>
                  </a:extLst>
                </p14:cNvPr>
                <p14:cNvContentPartPr/>
                <p14:nvPr/>
              </p14:nvContentPartPr>
              <p14:xfrm>
                <a:off x="8681211" y="1426545"/>
                <a:ext cx="660240" cy="103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BA9A77-77D9-4C29-AEF3-52FA90F9A57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63211" y="1408545"/>
                  <a:ext cx="69588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D0F433-64EF-40C9-AD52-412F4B70A0F7}"/>
                    </a:ext>
                  </a:extLst>
                </p14:cNvPr>
                <p14:cNvContentPartPr/>
                <p14:nvPr/>
              </p14:nvContentPartPr>
              <p14:xfrm>
                <a:off x="9377091" y="2001105"/>
                <a:ext cx="243360" cy="354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D0F433-64EF-40C9-AD52-412F4B70A0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59091" y="1983105"/>
                  <a:ext cx="2790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13616D-524C-432C-837D-73319CBB56B3}"/>
                    </a:ext>
                  </a:extLst>
                </p14:cNvPr>
                <p14:cNvContentPartPr/>
                <p14:nvPr/>
              </p14:nvContentPartPr>
              <p14:xfrm>
                <a:off x="7555491" y="3864105"/>
                <a:ext cx="516960" cy="60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13616D-524C-432C-837D-73319CBB56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37491" y="3846465"/>
                  <a:ext cx="55260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9F12E-9B2E-4BB6-AC12-D6F348377589}"/>
                    </a:ext>
                  </a:extLst>
                </p14:cNvPr>
                <p14:cNvContentPartPr/>
                <p14:nvPr/>
              </p14:nvContentPartPr>
              <p14:xfrm>
                <a:off x="8020971" y="4103865"/>
                <a:ext cx="541080" cy="295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9F12E-9B2E-4BB6-AC12-D6F3483775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02971" y="4085865"/>
                  <a:ext cx="576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385159-EB18-4691-ADBA-64097E0729F3}"/>
                    </a:ext>
                  </a:extLst>
                </p14:cNvPr>
                <p14:cNvContentPartPr/>
                <p14:nvPr/>
              </p14:nvContentPartPr>
              <p14:xfrm>
                <a:off x="8600571" y="3557025"/>
                <a:ext cx="407880" cy="363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385159-EB18-4691-ADBA-64097E0729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82571" y="3539025"/>
                  <a:ext cx="443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4FEBC1-62AE-4893-A338-DFACE9371FAB}"/>
                    </a:ext>
                  </a:extLst>
                </p14:cNvPr>
                <p14:cNvContentPartPr/>
                <p14:nvPr/>
              </p14:nvContentPartPr>
              <p14:xfrm>
                <a:off x="8736291" y="3776265"/>
                <a:ext cx="448200" cy="270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4FEBC1-62AE-4893-A338-DFACE9371F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18651" y="3758625"/>
                  <a:ext cx="483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0962B2-FC26-413B-BDF4-AA7515BEBE20}"/>
                    </a:ext>
                  </a:extLst>
                </p14:cNvPr>
                <p14:cNvContentPartPr/>
                <p14:nvPr/>
              </p14:nvContentPartPr>
              <p14:xfrm>
                <a:off x="9251091" y="3008385"/>
                <a:ext cx="256680" cy="244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0962B2-FC26-413B-BDF4-AA7515BEBE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33451" y="2990385"/>
                  <a:ext cx="292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6DD8D5-FEFF-443E-A87B-CE015B8793A0}"/>
                    </a:ext>
                  </a:extLst>
                </p14:cNvPr>
                <p14:cNvContentPartPr/>
                <p14:nvPr/>
              </p14:nvContentPartPr>
              <p14:xfrm>
                <a:off x="9415251" y="3249945"/>
                <a:ext cx="523080" cy="299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6DD8D5-FEFF-443E-A87B-CE015B8793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97611" y="3232305"/>
                  <a:ext cx="558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69FA11-5DA5-4807-803E-2B0A887B95C6}"/>
                    </a:ext>
                  </a:extLst>
                </p14:cNvPr>
                <p14:cNvContentPartPr/>
                <p14:nvPr/>
              </p14:nvContentPartPr>
              <p14:xfrm>
                <a:off x="9768411" y="3684465"/>
                <a:ext cx="419760" cy="357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69FA11-5DA5-4807-803E-2B0A887B95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50411" y="3666465"/>
                  <a:ext cx="455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527D9B-14C0-4DD2-827D-59BDB1A5FD79}"/>
                    </a:ext>
                  </a:extLst>
                </p14:cNvPr>
                <p14:cNvContentPartPr/>
                <p14:nvPr/>
              </p14:nvContentPartPr>
              <p14:xfrm>
                <a:off x="9749331" y="2314665"/>
                <a:ext cx="514800" cy="74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527D9B-14C0-4DD2-827D-59BDB1A5FD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31331" y="2296665"/>
                  <a:ext cx="5504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146AFDF-B3EB-4F24-9440-7D9F5D990BE8}"/>
                    </a:ext>
                  </a:extLst>
                </p14:cNvPr>
                <p14:cNvContentPartPr/>
                <p14:nvPr/>
              </p14:nvContentPartPr>
              <p14:xfrm>
                <a:off x="10394091" y="2724705"/>
                <a:ext cx="192240" cy="285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146AFDF-B3EB-4F24-9440-7D9F5D990B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6091" y="2707065"/>
                  <a:ext cx="227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198407-4F0F-4FCB-8E28-41EAD3D48D6A}"/>
                    </a:ext>
                  </a:extLst>
                </p14:cNvPr>
                <p14:cNvContentPartPr/>
                <p14:nvPr/>
              </p14:nvContentPartPr>
              <p14:xfrm>
                <a:off x="9409131" y="230625"/>
                <a:ext cx="1127880" cy="785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198407-4F0F-4FCB-8E28-41EAD3D48D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1131" y="212985"/>
                  <a:ext cx="116352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2DC4BE-DFB7-4595-9E35-E3F4A1C3ABF2}"/>
                    </a:ext>
                  </a:extLst>
                </p14:cNvPr>
                <p14:cNvContentPartPr/>
                <p14:nvPr/>
              </p14:nvContentPartPr>
              <p14:xfrm>
                <a:off x="9559971" y="9945"/>
                <a:ext cx="661680" cy="669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2DC4BE-DFB7-4595-9E35-E3F4A1C3AB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42331" y="-7695"/>
                  <a:ext cx="6973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07939B-BC42-4C88-A263-0B57D20513C6}"/>
                    </a:ext>
                  </a:extLst>
                </p14:cNvPr>
                <p14:cNvContentPartPr/>
                <p14:nvPr/>
              </p14:nvContentPartPr>
              <p14:xfrm>
                <a:off x="2344491" y="1081144"/>
                <a:ext cx="318240" cy="873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07939B-BC42-4C88-A263-0B57D20513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26851" y="1063504"/>
                  <a:ext cx="35388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65684B-AFAF-431C-8448-718C7717921E}"/>
                    </a:ext>
                  </a:extLst>
                </p14:cNvPr>
                <p14:cNvContentPartPr/>
                <p14:nvPr/>
              </p14:nvContentPartPr>
              <p14:xfrm>
                <a:off x="1645371" y="977464"/>
                <a:ext cx="2673360" cy="281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65684B-AFAF-431C-8448-718C771792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7371" y="959464"/>
                  <a:ext cx="2709000" cy="28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D9B54-BC99-4FFF-B7C4-E1BAE0AA3929}"/>
                    </a:ext>
                  </a:extLst>
                </p14:cNvPr>
                <p14:cNvContentPartPr/>
                <p14:nvPr/>
              </p14:nvContentPartPr>
              <p14:xfrm>
                <a:off x="5965731" y="995464"/>
                <a:ext cx="1782000" cy="1617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D9B54-BC99-4FFF-B7C4-E1BAE0AA392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48091" y="977824"/>
                  <a:ext cx="1817640" cy="16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F073F1-54EA-4E5A-AC88-CD87BA6EE8F3}"/>
                    </a:ext>
                  </a:extLst>
                </p14:cNvPr>
                <p14:cNvContentPartPr/>
                <p14:nvPr/>
              </p14:nvContentPartPr>
              <p14:xfrm>
                <a:off x="7423371" y="1130824"/>
                <a:ext cx="1206000" cy="1978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F073F1-54EA-4E5A-AC88-CD87BA6EE8F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05731" y="1113184"/>
                  <a:ext cx="1241640" cy="20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8FCF49-8684-4D50-9278-16FA4F096205}"/>
                  </a:ext>
                </a:extLst>
              </p14:cNvPr>
              <p14:cNvContentPartPr/>
              <p14:nvPr/>
            </p14:nvContentPartPr>
            <p14:xfrm>
              <a:off x="5971851" y="4923064"/>
              <a:ext cx="770760" cy="986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8FCF49-8684-4D50-9278-16FA4F09620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54211" y="4905064"/>
                <a:ext cx="806400" cy="10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4574086-4EB6-40DA-AA4E-4D3CD73827F2}"/>
                  </a:ext>
                </a:extLst>
              </p14:cNvPr>
              <p14:cNvContentPartPr/>
              <p14:nvPr/>
            </p14:nvContentPartPr>
            <p14:xfrm>
              <a:off x="6750891" y="5357224"/>
              <a:ext cx="331560" cy="358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4574086-4EB6-40DA-AA4E-4D3CD73827F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32891" y="5339224"/>
                <a:ext cx="367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859911E-674E-4442-9B24-1BA860367CFF}"/>
                  </a:ext>
                </a:extLst>
              </p14:cNvPr>
              <p14:cNvContentPartPr/>
              <p14:nvPr/>
            </p14:nvContentPartPr>
            <p14:xfrm>
              <a:off x="7260651" y="4981024"/>
              <a:ext cx="448560" cy="369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859911E-674E-4442-9B24-1BA860367CF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42651" y="4963384"/>
                <a:ext cx="4842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388FCC6-2520-4E1F-B86D-F7E13B48AC05}"/>
                  </a:ext>
                </a:extLst>
              </p14:cNvPr>
              <p14:cNvContentPartPr/>
              <p14:nvPr/>
            </p14:nvContentPartPr>
            <p14:xfrm>
              <a:off x="7423371" y="5184424"/>
              <a:ext cx="473760" cy="220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388FCC6-2520-4E1F-B86D-F7E13B48AC0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05731" y="5166784"/>
                <a:ext cx="509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166EA18-1E4C-4259-BFD4-B8D3227B4FF3}"/>
                  </a:ext>
                </a:extLst>
              </p14:cNvPr>
              <p14:cNvContentPartPr/>
              <p14:nvPr/>
            </p14:nvContentPartPr>
            <p14:xfrm>
              <a:off x="8245611" y="4480984"/>
              <a:ext cx="183600" cy="483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166EA18-1E4C-4259-BFD4-B8D3227B4FF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27611" y="4463344"/>
                <a:ext cx="2192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8C7C127-CD1E-4881-BAB5-8BC3C102C52A}"/>
                  </a:ext>
                </a:extLst>
              </p14:cNvPr>
              <p14:cNvContentPartPr/>
              <p14:nvPr/>
            </p14:nvContentPartPr>
            <p14:xfrm>
              <a:off x="8310771" y="4760344"/>
              <a:ext cx="549720" cy="318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8C7C127-CD1E-4881-BAB5-8BC3C102C52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92771" y="4742344"/>
                <a:ext cx="5853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E1B318D-0F0A-447C-B5D0-28D14AE9DB03}"/>
                  </a:ext>
                </a:extLst>
              </p14:cNvPr>
              <p14:cNvContentPartPr/>
              <p14:nvPr/>
            </p14:nvContentPartPr>
            <p14:xfrm>
              <a:off x="8401491" y="5211424"/>
              <a:ext cx="251280" cy="267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E1B318D-0F0A-447C-B5D0-28D14AE9DB0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83491" y="5193424"/>
                <a:ext cx="2869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6A62D4D-0167-4F45-A816-205FA45D82AB}"/>
                  </a:ext>
                </a:extLst>
              </p14:cNvPr>
              <p14:cNvContentPartPr/>
              <p14:nvPr/>
            </p14:nvContentPartPr>
            <p14:xfrm>
              <a:off x="8736291" y="4977784"/>
              <a:ext cx="319320" cy="200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6A62D4D-0167-4F45-A816-205FA45D82A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718651" y="4959784"/>
                <a:ext cx="354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2AD9ED4-15C1-46C9-8942-81FE9BD298E9}"/>
                  </a:ext>
                </a:extLst>
              </p14:cNvPr>
              <p14:cNvContentPartPr/>
              <p14:nvPr/>
            </p14:nvContentPartPr>
            <p14:xfrm>
              <a:off x="9139851" y="4608064"/>
              <a:ext cx="158040" cy="252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2AD9ED4-15C1-46C9-8942-81FE9BD298E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21851" y="4590064"/>
                <a:ext cx="1936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00904A5-AD82-42B5-9245-EF1B7F7477E2}"/>
                  </a:ext>
                </a:extLst>
              </p14:cNvPr>
              <p14:cNvContentPartPr/>
              <p14:nvPr/>
            </p14:nvContentPartPr>
            <p14:xfrm>
              <a:off x="9303651" y="3746944"/>
              <a:ext cx="492120" cy="808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00904A5-AD82-42B5-9245-EF1B7F7477E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285651" y="3729304"/>
                <a:ext cx="5277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5DD1010-523D-4FA8-9A74-E8D71B6803BC}"/>
                  </a:ext>
                </a:extLst>
              </p14:cNvPr>
              <p14:cNvContentPartPr/>
              <p14:nvPr/>
            </p14:nvContentPartPr>
            <p14:xfrm>
              <a:off x="9994491" y="4318264"/>
              <a:ext cx="224640" cy="370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5DD1010-523D-4FA8-9A74-E8D71B6803B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76851" y="4300264"/>
                <a:ext cx="2602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B92854F-B591-426C-ADBE-93F6A45003F6}"/>
                  </a:ext>
                </a:extLst>
              </p14:cNvPr>
              <p14:cNvContentPartPr/>
              <p14:nvPr/>
            </p14:nvContentPartPr>
            <p14:xfrm>
              <a:off x="10574091" y="3571264"/>
              <a:ext cx="256320" cy="2494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B92854F-B591-426C-ADBE-93F6A45003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56451" y="3553264"/>
                <a:ext cx="2919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C9A5BDF-FB1F-48D8-BED4-2B95D5C7D2DF}"/>
                  </a:ext>
                </a:extLst>
              </p14:cNvPr>
              <p14:cNvContentPartPr/>
              <p14:nvPr/>
            </p14:nvContentPartPr>
            <p14:xfrm>
              <a:off x="10583091" y="3868264"/>
              <a:ext cx="321840" cy="259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C9A5BDF-FB1F-48D8-BED4-2B95D5C7D2D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65451" y="3850624"/>
                <a:ext cx="357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27367B-75E6-4C3C-8D50-1D014EF2346D}"/>
                  </a:ext>
                </a:extLst>
              </p14:cNvPr>
              <p14:cNvContentPartPr/>
              <p14:nvPr/>
            </p14:nvContentPartPr>
            <p14:xfrm>
              <a:off x="11044611" y="2839384"/>
              <a:ext cx="605880" cy="708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27367B-75E6-4C3C-8D50-1D014EF2346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026611" y="2821744"/>
                <a:ext cx="64152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5369784-CF11-41FB-9D8A-49F7BDD764B4}"/>
                  </a:ext>
                </a:extLst>
              </p14:cNvPr>
              <p14:cNvContentPartPr/>
              <p14:nvPr/>
            </p14:nvContentPartPr>
            <p14:xfrm>
              <a:off x="11235051" y="3519784"/>
              <a:ext cx="445320" cy="381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5369784-CF11-41FB-9D8A-49F7BDD764B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217051" y="3502144"/>
                <a:ext cx="4809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F86845D-0001-4DD7-90B8-F4B930D7B93C}"/>
                  </a:ext>
                </a:extLst>
              </p14:cNvPr>
              <p14:cNvContentPartPr/>
              <p14:nvPr/>
            </p14:nvContentPartPr>
            <p14:xfrm>
              <a:off x="11488491" y="3935944"/>
              <a:ext cx="270000" cy="3690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F86845D-0001-4DD7-90B8-F4B930D7B93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470851" y="3918304"/>
                <a:ext cx="3056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077A423-11D5-4AD8-BC5D-43BC49D4178C}"/>
                  </a:ext>
                </a:extLst>
              </p14:cNvPr>
              <p14:cNvContentPartPr/>
              <p14:nvPr/>
            </p14:nvContentPartPr>
            <p14:xfrm>
              <a:off x="11660571" y="3775024"/>
              <a:ext cx="208800" cy="275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077A423-11D5-4AD8-BC5D-43BC49D4178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642931" y="3757384"/>
                <a:ext cx="244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92C2CCF-B75A-425A-A5CA-3F438284E88F}"/>
                  </a:ext>
                </a:extLst>
              </p14:cNvPr>
              <p14:cNvContentPartPr/>
              <p14:nvPr/>
            </p14:nvContentPartPr>
            <p14:xfrm>
              <a:off x="7837011" y="5736664"/>
              <a:ext cx="569160" cy="7437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92C2CCF-B75A-425A-A5CA-3F438284E8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19011" y="5718664"/>
                <a:ext cx="60480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C0AAB40-81BB-4532-B879-9D780C73ABBE}"/>
                  </a:ext>
                </a:extLst>
              </p14:cNvPr>
              <p14:cNvContentPartPr/>
              <p14:nvPr/>
            </p14:nvContentPartPr>
            <p14:xfrm>
              <a:off x="8383131" y="6053464"/>
              <a:ext cx="403560" cy="247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C0AAB40-81BB-4532-B879-9D780C73ABB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365491" y="6035824"/>
                <a:ext cx="4392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40746CF-B728-4BB0-BA0D-04CD4D5F6D18}"/>
                  </a:ext>
                </a:extLst>
              </p14:cNvPr>
              <p14:cNvContentPartPr/>
              <p14:nvPr/>
            </p14:nvContentPartPr>
            <p14:xfrm>
              <a:off x="9053091" y="5487544"/>
              <a:ext cx="238680" cy="315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40746CF-B728-4BB0-BA0D-04CD4D5F6D1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35451" y="5469904"/>
                <a:ext cx="2743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167AAF-CEA0-40E1-98D5-0B73A47BA552}"/>
                  </a:ext>
                </a:extLst>
              </p14:cNvPr>
              <p14:cNvContentPartPr/>
              <p14:nvPr/>
            </p14:nvContentPartPr>
            <p14:xfrm>
              <a:off x="8989731" y="5779864"/>
              <a:ext cx="296640" cy="249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167AAF-CEA0-40E1-98D5-0B73A47BA55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971731" y="5761864"/>
                <a:ext cx="332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6ABFD9F-B88B-4A82-961C-392BFA3F7DF2}"/>
                  </a:ext>
                </a:extLst>
              </p14:cNvPr>
              <p14:cNvContentPartPr/>
              <p14:nvPr/>
            </p14:nvContentPartPr>
            <p14:xfrm>
              <a:off x="9424251" y="4953304"/>
              <a:ext cx="453960" cy="614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6ABFD9F-B88B-4A82-961C-392BFA3F7DF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06251" y="4935304"/>
                <a:ext cx="4896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B6F233B-9C64-4E0C-98D1-858E01D24290}"/>
                  </a:ext>
                </a:extLst>
              </p14:cNvPr>
              <p14:cNvContentPartPr/>
              <p14:nvPr/>
            </p14:nvContentPartPr>
            <p14:xfrm>
              <a:off x="9605691" y="5581144"/>
              <a:ext cx="345240" cy="240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B6F233B-9C64-4E0C-98D1-858E01D2429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587691" y="5563504"/>
                <a:ext cx="3808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0FF7910-864C-4F6B-8FE5-2020CA6BC0DF}"/>
                  </a:ext>
                </a:extLst>
              </p14:cNvPr>
              <p14:cNvContentPartPr/>
              <p14:nvPr/>
            </p14:nvContentPartPr>
            <p14:xfrm>
              <a:off x="9668691" y="5918464"/>
              <a:ext cx="272880" cy="309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0FF7910-864C-4F6B-8FE5-2020CA6BC0D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51051" y="5900464"/>
                <a:ext cx="3085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495967B-2FC9-4606-A09D-E50E3A56F7E6}"/>
                  </a:ext>
                </a:extLst>
              </p14:cNvPr>
              <p14:cNvContentPartPr/>
              <p14:nvPr/>
            </p14:nvContentPartPr>
            <p14:xfrm>
              <a:off x="10003851" y="5749264"/>
              <a:ext cx="276480" cy="276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495967B-2FC9-4606-A09D-E50E3A56F7E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985851" y="5731624"/>
                <a:ext cx="3121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CBB56CB-623E-4652-8258-2BF880D9C6F3}"/>
                  </a:ext>
                </a:extLst>
              </p14:cNvPr>
              <p14:cNvContentPartPr/>
              <p14:nvPr/>
            </p14:nvContentPartPr>
            <p14:xfrm>
              <a:off x="10311291" y="5250664"/>
              <a:ext cx="127440" cy="199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CBB56CB-623E-4652-8258-2BF880D9C6F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293651" y="5232664"/>
                <a:ext cx="16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B783942-51FE-4B43-8CDA-475DD2A447F1}"/>
                  </a:ext>
                </a:extLst>
              </p14:cNvPr>
              <p14:cNvContentPartPr/>
              <p14:nvPr/>
            </p14:nvContentPartPr>
            <p14:xfrm>
              <a:off x="10501731" y="4618504"/>
              <a:ext cx="255240" cy="5940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B783942-51FE-4B43-8CDA-475DD2A447F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483731" y="4600504"/>
                <a:ext cx="2908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843C8B6-AE69-41F0-BAC3-26B9AAD61752}"/>
                  </a:ext>
                </a:extLst>
              </p14:cNvPr>
              <p14:cNvContentPartPr/>
              <p14:nvPr/>
            </p14:nvContentPartPr>
            <p14:xfrm>
              <a:off x="10791531" y="5059504"/>
              <a:ext cx="182520" cy="503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843C8B6-AE69-41F0-BAC3-26B9AAD6175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73531" y="5041504"/>
                <a:ext cx="21816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E1B0F85-B389-4641-84E9-A834BE28BF74}"/>
                  </a:ext>
                </a:extLst>
              </p14:cNvPr>
              <p14:cNvContentPartPr/>
              <p14:nvPr/>
            </p14:nvContentPartPr>
            <p14:xfrm>
              <a:off x="11080971" y="4818304"/>
              <a:ext cx="311040" cy="261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E1B0F85-B389-4641-84E9-A834BE28BF7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63331" y="4800304"/>
                <a:ext cx="3466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5B06B28-F845-4DF9-A06F-0E96BBC64C85}"/>
                  </a:ext>
                </a:extLst>
              </p14:cNvPr>
              <p14:cNvContentPartPr/>
              <p14:nvPr/>
            </p14:nvContentPartPr>
            <p14:xfrm>
              <a:off x="11162331" y="5079304"/>
              <a:ext cx="206640" cy="199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5B06B28-F845-4DF9-A06F-0E96BBC64C8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144691" y="5061304"/>
                <a:ext cx="242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8F872A5-3252-4EBE-B6CB-D27CC563EC66}"/>
                  </a:ext>
                </a:extLst>
              </p14:cNvPr>
              <p14:cNvContentPartPr/>
              <p14:nvPr/>
            </p14:nvContentPartPr>
            <p14:xfrm>
              <a:off x="11523411" y="4408984"/>
              <a:ext cx="271800" cy="490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8F872A5-3252-4EBE-B6CB-D27CC563EC6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505411" y="4390984"/>
                <a:ext cx="3074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D2D2CA4-CE07-4143-B7E9-4B606201202F}"/>
                  </a:ext>
                </a:extLst>
              </p14:cNvPr>
              <p14:cNvContentPartPr/>
              <p14:nvPr/>
            </p14:nvContentPartPr>
            <p14:xfrm>
              <a:off x="11705931" y="4929904"/>
              <a:ext cx="200160" cy="257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D2D2CA4-CE07-4143-B7E9-4B606201202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687931" y="4911904"/>
                <a:ext cx="2358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3793377-2070-4184-9CAB-3B338B76CE1E}"/>
                  </a:ext>
                </a:extLst>
              </p14:cNvPr>
              <p14:cNvContentPartPr/>
              <p14:nvPr/>
            </p14:nvContentPartPr>
            <p14:xfrm>
              <a:off x="11524851" y="5566024"/>
              <a:ext cx="327240" cy="282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3793377-2070-4184-9CAB-3B338B76CE1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506851" y="5548384"/>
                <a:ext cx="362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A3F2407-CE1C-4F3A-90EB-B426F6E59CA0}"/>
                  </a:ext>
                </a:extLst>
              </p14:cNvPr>
              <p14:cNvContentPartPr/>
              <p14:nvPr/>
            </p14:nvContentPartPr>
            <p14:xfrm>
              <a:off x="11823651" y="5230864"/>
              <a:ext cx="181080" cy="2588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A3F2407-CE1C-4F3A-90EB-B426F6E59CA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805651" y="5213224"/>
                <a:ext cx="2167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04D3542-69B0-4EDE-93DC-60559044E996}"/>
                  </a:ext>
                </a:extLst>
              </p14:cNvPr>
              <p14:cNvContentPartPr/>
              <p14:nvPr/>
            </p14:nvContentPartPr>
            <p14:xfrm>
              <a:off x="10655811" y="5932144"/>
              <a:ext cx="253800" cy="623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04D3542-69B0-4EDE-93DC-60559044E99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637811" y="5914504"/>
                <a:ext cx="2894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3DAF060-9214-4E20-8836-600CC2AF4146}"/>
                  </a:ext>
                </a:extLst>
              </p14:cNvPr>
              <p14:cNvContentPartPr/>
              <p14:nvPr/>
            </p14:nvContentPartPr>
            <p14:xfrm>
              <a:off x="10818531" y="6273784"/>
              <a:ext cx="250200" cy="128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3DAF060-9214-4E20-8836-600CC2AF414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800891" y="6255784"/>
                <a:ext cx="28584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F60C108-8BAE-45BF-AE5D-D420C43821A4}"/>
              </a:ext>
            </a:extLst>
          </p:cNvPr>
          <p:cNvGrpSpPr/>
          <p:nvPr/>
        </p:nvGrpSpPr>
        <p:grpSpPr>
          <a:xfrm>
            <a:off x="11226051" y="5872744"/>
            <a:ext cx="920880" cy="963720"/>
            <a:chOff x="11226051" y="5872744"/>
            <a:chExt cx="920880" cy="963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09BEBA-D55E-4524-AA87-B088805D4E71}"/>
                    </a:ext>
                  </a:extLst>
                </p14:cNvPr>
                <p14:cNvContentPartPr/>
                <p14:nvPr/>
              </p14:nvContentPartPr>
              <p14:xfrm>
                <a:off x="11226051" y="6054184"/>
                <a:ext cx="168480" cy="138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09BEBA-D55E-4524-AA87-B088805D4E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08411" y="6036184"/>
                  <a:ext cx="204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B55558-B5EE-435E-AC9D-67EEC224F326}"/>
                    </a:ext>
                  </a:extLst>
                </p14:cNvPr>
                <p14:cNvContentPartPr/>
                <p14:nvPr/>
              </p14:nvContentPartPr>
              <p14:xfrm>
                <a:off x="11262051" y="6215824"/>
                <a:ext cx="191520" cy="157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B55558-B5EE-435E-AC9D-67EEC224F32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44051" y="6198184"/>
                  <a:ext cx="22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310FEC-3CCE-40D2-B088-6BC26C783CFA}"/>
                    </a:ext>
                  </a:extLst>
                </p14:cNvPr>
                <p14:cNvContentPartPr/>
                <p14:nvPr/>
              </p14:nvContentPartPr>
              <p14:xfrm>
                <a:off x="11499651" y="5872744"/>
                <a:ext cx="326160" cy="601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310FEC-3CCE-40D2-B088-6BC26C783CF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81651" y="5854744"/>
                  <a:ext cx="3618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B4E85D-1A87-435D-B50C-9AEF7F26A3EF}"/>
                    </a:ext>
                  </a:extLst>
                </p14:cNvPr>
                <p14:cNvContentPartPr/>
                <p14:nvPr/>
              </p14:nvContentPartPr>
              <p14:xfrm>
                <a:off x="11878011" y="6137704"/>
                <a:ext cx="117720" cy="483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B4E85D-1A87-435D-B50C-9AEF7F26A3E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860371" y="6120064"/>
                  <a:ext cx="1533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844383D-2A20-4DCA-B798-3BD47CA1F1E6}"/>
                    </a:ext>
                  </a:extLst>
                </p14:cNvPr>
                <p14:cNvContentPartPr/>
                <p14:nvPr/>
              </p14:nvContentPartPr>
              <p14:xfrm>
                <a:off x="11596851" y="6716584"/>
                <a:ext cx="320040" cy="119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844383D-2A20-4DCA-B798-3BD47CA1F1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579211" y="6698584"/>
                  <a:ext cx="355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4844955-F177-4C01-A315-CB63A99A420A}"/>
                    </a:ext>
                  </a:extLst>
                </p14:cNvPr>
                <p14:cNvContentPartPr/>
                <p14:nvPr/>
              </p14:nvContentPartPr>
              <p14:xfrm>
                <a:off x="11977371" y="6544864"/>
                <a:ext cx="169560" cy="147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4844955-F177-4C01-A315-CB63A99A42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59731" y="6526864"/>
                  <a:ext cx="20520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467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5ABF2B-5CA7-42D6-94E0-0064F6B738CB}"/>
                  </a:ext>
                </a:extLst>
              </p14:cNvPr>
              <p14:cNvContentPartPr/>
              <p14:nvPr/>
            </p14:nvContentPartPr>
            <p14:xfrm>
              <a:off x="2498571" y="2186865"/>
              <a:ext cx="36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5ABF2B-5CA7-42D6-94E0-0064F6B73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571" y="2169225"/>
                <a:ext cx="360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D5B3303-35F6-47EA-B301-4E39C59FF7E0}"/>
              </a:ext>
            </a:extLst>
          </p:cNvPr>
          <p:cNvGrpSpPr/>
          <p:nvPr/>
        </p:nvGrpSpPr>
        <p:grpSpPr>
          <a:xfrm>
            <a:off x="408771" y="-10215"/>
            <a:ext cx="10125360" cy="6078799"/>
            <a:chOff x="408771" y="-10215"/>
            <a:chExt cx="10125360" cy="60787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0AF4D2-A400-4832-9845-835EA355859B}"/>
                    </a:ext>
                  </a:extLst>
                </p14:cNvPr>
                <p14:cNvContentPartPr/>
                <p14:nvPr/>
              </p14:nvContentPartPr>
              <p14:xfrm>
                <a:off x="7154091" y="588105"/>
                <a:ext cx="235800" cy="45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0AF4D2-A400-4832-9845-835EA35585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6451" y="570465"/>
                  <a:ext cx="2714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A2F8AA-FF40-4A32-BA8F-F2796204FF1B}"/>
                    </a:ext>
                  </a:extLst>
                </p14:cNvPr>
                <p14:cNvContentPartPr/>
                <p14:nvPr/>
              </p14:nvContentPartPr>
              <p14:xfrm>
                <a:off x="7731531" y="995265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A2F8AA-FF40-4A32-BA8F-F2796204FF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3531" y="977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7D4649-57D1-4751-8BF0-3AB32164474A}"/>
                    </a:ext>
                  </a:extLst>
                </p14:cNvPr>
                <p14:cNvContentPartPr/>
                <p14:nvPr/>
              </p14:nvContentPartPr>
              <p14:xfrm>
                <a:off x="7785531" y="385065"/>
                <a:ext cx="923040" cy="72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7D4649-57D1-4751-8BF0-3AB3216447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7531" y="367425"/>
                  <a:ext cx="95868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A56A62-2D11-4D91-AB96-504CB101D9CA}"/>
                    </a:ext>
                  </a:extLst>
                </p14:cNvPr>
                <p14:cNvContentPartPr/>
                <p14:nvPr/>
              </p14:nvContentPartPr>
              <p14:xfrm>
                <a:off x="8419491" y="719145"/>
                <a:ext cx="363240" cy="23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A56A62-2D11-4D91-AB96-504CB101D9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01851" y="701505"/>
                  <a:ext cx="398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3D9A08-3133-4A9C-8E50-67A8D949C6F3}"/>
                    </a:ext>
                  </a:extLst>
                </p14:cNvPr>
                <p14:cNvContentPartPr/>
                <p14:nvPr/>
              </p14:nvContentPartPr>
              <p14:xfrm>
                <a:off x="7478811" y="1855665"/>
                <a:ext cx="391320" cy="33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3D9A08-3133-4A9C-8E50-67A8D949C6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1171" y="1837665"/>
                  <a:ext cx="4269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A8E9A4-0DC2-423B-9121-1D13EEF07E13}"/>
                    </a:ext>
                  </a:extLst>
                </p14:cNvPr>
                <p14:cNvContentPartPr/>
                <p14:nvPr/>
              </p14:nvContentPartPr>
              <p14:xfrm>
                <a:off x="8175051" y="1774305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A8E9A4-0DC2-423B-9121-1D13EEF07E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7051" y="1756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1A29F0-986B-42D8-BC57-F7D659D27628}"/>
                    </a:ext>
                  </a:extLst>
                </p14:cNvPr>
                <p14:cNvContentPartPr/>
                <p14:nvPr/>
              </p14:nvContentPartPr>
              <p14:xfrm>
                <a:off x="8636211" y="1185705"/>
                <a:ext cx="430200" cy="59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1A29F0-986B-42D8-BC57-F7D659D276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18571" y="1167705"/>
                  <a:ext cx="4658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7A9DB8-9661-4105-89D8-679D324501C3}"/>
                    </a:ext>
                  </a:extLst>
                </p14:cNvPr>
                <p14:cNvContentPartPr/>
                <p14:nvPr/>
              </p14:nvContentPartPr>
              <p14:xfrm>
                <a:off x="9297531" y="317025"/>
                <a:ext cx="1134720" cy="166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7A9DB8-9661-4105-89D8-679D324501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79891" y="299385"/>
                  <a:ext cx="117036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E866E6-6BF7-4413-81F2-8917CDBD56AC}"/>
                    </a:ext>
                  </a:extLst>
                </p14:cNvPr>
                <p14:cNvContentPartPr/>
                <p14:nvPr/>
              </p14:nvContentPartPr>
              <p14:xfrm>
                <a:off x="408771" y="742545"/>
                <a:ext cx="561960" cy="1381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E866E6-6BF7-4413-81F2-8917CDBD56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771" y="724545"/>
                  <a:ext cx="597600" cy="14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6564CF-63E3-4E71-AEEB-C9C0E6FA074A}"/>
                    </a:ext>
                  </a:extLst>
                </p14:cNvPr>
                <p14:cNvContentPartPr/>
                <p14:nvPr/>
              </p14:nvContentPartPr>
              <p14:xfrm>
                <a:off x="1058931" y="1307745"/>
                <a:ext cx="952200" cy="6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6564CF-63E3-4E71-AEEB-C9C0E6FA074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1291" y="1289745"/>
                  <a:ext cx="987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AC14D2-D08F-4F76-A9F6-6BF79095ACFD}"/>
                    </a:ext>
                  </a:extLst>
                </p14:cNvPr>
                <p14:cNvContentPartPr/>
                <p14:nvPr/>
              </p14:nvContentPartPr>
              <p14:xfrm>
                <a:off x="1421091" y="1708425"/>
                <a:ext cx="771480" cy="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AC14D2-D08F-4F76-A9F6-6BF79095AC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03091" y="1690785"/>
                  <a:ext cx="807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B0E61A-D283-4F43-823E-5DF2E29532DC}"/>
                    </a:ext>
                  </a:extLst>
                </p14:cNvPr>
                <p14:cNvContentPartPr/>
                <p14:nvPr/>
              </p14:nvContentPartPr>
              <p14:xfrm>
                <a:off x="2947131" y="379665"/>
                <a:ext cx="996480" cy="275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B0E61A-D283-4F43-823E-5DF2E29532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29491" y="362025"/>
                  <a:ext cx="1032120" cy="27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AB1EC1-5CD0-4A05-8E5E-42BE9A956CFD}"/>
                    </a:ext>
                  </a:extLst>
                </p14:cNvPr>
                <p14:cNvContentPartPr/>
                <p14:nvPr/>
              </p14:nvContentPartPr>
              <p14:xfrm>
                <a:off x="3597651" y="895905"/>
                <a:ext cx="461160" cy="652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AB1EC1-5CD0-4A05-8E5E-42BE9A956C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80011" y="877905"/>
                  <a:ext cx="49680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94936C-4497-4DDE-8230-37C6C513F46D}"/>
                    </a:ext>
                  </a:extLst>
                </p14:cNvPr>
                <p14:cNvContentPartPr/>
                <p14:nvPr/>
              </p14:nvContentPartPr>
              <p14:xfrm>
                <a:off x="4182291" y="1230705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94936C-4497-4DDE-8230-37C6C513F4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651" y="1213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C78A8D-1217-4098-B261-3EBB55E565A1}"/>
                    </a:ext>
                  </a:extLst>
                </p14:cNvPr>
                <p14:cNvContentPartPr/>
                <p14:nvPr/>
              </p14:nvContentPartPr>
              <p14:xfrm>
                <a:off x="4309011" y="924705"/>
                <a:ext cx="585360" cy="73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C78A8D-1217-4098-B261-3EBB55E565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91011" y="907065"/>
                  <a:ext cx="62100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B408EA-709C-448A-8CEF-03568B2A31DD}"/>
                    </a:ext>
                  </a:extLst>
                </p14:cNvPr>
                <p14:cNvContentPartPr/>
                <p14:nvPr/>
              </p14:nvContentPartPr>
              <p14:xfrm>
                <a:off x="3938931" y="2334825"/>
                <a:ext cx="291600" cy="25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B408EA-709C-448A-8CEF-03568B2A31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20931" y="2316825"/>
                  <a:ext cx="327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CBA141-92FF-4261-ADFC-316E830300A6}"/>
                    </a:ext>
                  </a:extLst>
                </p14:cNvPr>
                <p14:cNvContentPartPr/>
                <p14:nvPr/>
              </p14:nvContentPartPr>
              <p14:xfrm>
                <a:off x="4499091" y="2340945"/>
                <a:ext cx="3960" cy="3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CBA141-92FF-4261-ADFC-316E830300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81451" y="232294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F5A6AA-368D-4F3B-9B07-634BD7842F2B}"/>
                    </a:ext>
                  </a:extLst>
                </p14:cNvPr>
                <p14:cNvContentPartPr/>
                <p14:nvPr/>
              </p14:nvContentPartPr>
              <p14:xfrm>
                <a:off x="4589811" y="2009745"/>
                <a:ext cx="672840" cy="35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F5A6AA-368D-4F3B-9B07-634BD7842F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2171" y="1991745"/>
                  <a:ext cx="708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D45002-01D3-47EB-9C85-F87DB05B9D7D}"/>
                    </a:ext>
                  </a:extLst>
                </p14:cNvPr>
                <p14:cNvContentPartPr/>
                <p14:nvPr/>
              </p14:nvContentPartPr>
              <p14:xfrm>
                <a:off x="2480211" y="1038105"/>
                <a:ext cx="510480" cy="52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D45002-01D3-47EB-9C85-F87DB05B9D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62571" y="1020105"/>
                  <a:ext cx="5461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2DF417-B2C8-41CA-A94A-8B390122F702}"/>
                    </a:ext>
                  </a:extLst>
                </p14:cNvPr>
                <p14:cNvContentPartPr/>
                <p14:nvPr/>
              </p14:nvContentPartPr>
              <p14:xfrm>
                <a:off x="2570571" y="1192905"/>
                <a:ext cx="214560" cy="21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2DF417-B2C8-41CA-A94A-8B390122F7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2931" y="1175265"/>
                  <a:ext cx="250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0BDCEF-0636-4A37-8508-E3887C5FB72F}"/>
                    </a:ext>
                  </a:extLst>
                </p14:cNvPr>
                <p14:cNvContentPartPr/>
                <p14:nvPr/>
              </p14:nvContentPartPr>
              <p14:xfrm>
                <a:off x="2510091" y="1929465"/>
                <a:ext cx="832680" cy="951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0BDCEF-0636-4A37-8508-E3887C5FB7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92451" y="1911465"/>
                  <a:ext cx="86832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27A332-4C36-4113-AC03-08716CABA411}"/>
                    </a:ext>
                  </a:extLst>
                </p14:cNvPr>
                <p14:cNvContentPartPr/>
                <p14:nvPr/>
              </p14:nvContentPartPr>
              <p14:xfrm>
                <a:off x="3657051" y="280305"/>
                <a:ext cx="421560" cy="40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27A332-4C36-4113-AC03-08716CABA4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9411" y="262305"/>
                  <a:ext cx="4572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F2C787-BE6D-46B8-93FC-527242BB5E7F}"/>
                    </a:ext>
                  </a:extLst>
                </p14:cNvPr>
                <p14:cNvContentPartPr/>
                <p14:nvPr/>
              </p14:nvContentPartPr>
              <p14:xfrm>
                <a:off x="3765771" y="448065"/>
                <a:ext cx="170280" cy="86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F2C787-BE6D-46B8-93FC-527242BB5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48131" y="430065"/>
                  <a:ext cx="205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42383F-7888-4EBF-8DF5-FB8F898E9A3A}"/>
                    </a:ext>
                  </a:extLst>
                </p14:cNvPr>
                <p14:cNvContentPartPr/>
                <p14:nvPr/>
              </p14:nvContentPartPr>
              <p14:xfrm>
                <a:off x="6523371" y="-10215"/>
                <a:ext cx="421920" cy="47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42383F-7888-4EBF-8DF5-FB8F898E9A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05731" y="-28215"/>
                  <a:ext cx="457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094FBA-7F53-47CE-AB75-A3EA56A3743D}"/>
                    </a:ext>
                  </a:extLst>
                </p14:cNvPr>
                <p14:cNvContentPartPr/>
                <p14:nvPr/>
              </p14:nvContentPartPr>
              <p14:xfrm>
                <a:off x="3675051" y="4439224"/>
                <a:ext cx="619200" cy="55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094FBA-7F53-47CE-AB75-A3EA56A374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57411" y="4421584"/>
                  <a:ext cx="6548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282B15-CEB3-4075-87C8-36141749A1C4}"/>
                    </a:ext>
                  </a:extLst>
                </p14:cNvPr>
                <p14:cNvContentPartPr/>
                <p14:nvPr/>
              </p14:nvContentPartPr>
              <p14:xfrm>
                <a:off x="3940371" y="4725064"/>
                <a:ext cx="324000" cy="70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282B15-CEB3-4075-87C8-36141749A1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2371" y="4707064"/>
                  <a:ext cx="359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1FDB5B-17CA-4C47-B0D9-0D5BCA498C43}"/>
                    </a:ext>
                  </a:extLst>
                </p14:cNvPr>
                <p14:cNvContentPartPr/>
                <p14:nvPr/>
              </p14:nvContentPartPr>
              <p14:xfrm>
                <a:off x="3150891" y="4127104"/>
                <a:ext cx="1724400" cy="1373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1FDB5B-17CA-4C47-B0D9-0D5BCA498C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2891" y="4109464"/>
                  <a:ext cx="1760040" cy="14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827FEA-AB7C-4399-9503-CAF27698BD2B}"/>
                    </a:ext>
                  </a:extLst>
                </p14:cNvPr>
                <p14:cNvContentPartPr/>
                <p14:nvPr/>
              </p14:nvContentPartPr>
              <p14:xfrm>
                <a:off x="3784131" y="4490344"/>
                <a:ext cx="691200" cy="633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827FEA-AB7C-4399-9503-CAF27698BD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66131" y="4472344"/>
                  <a:ext cx="72684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8EF6DF-75F7-4084-9E82-58557237DBB7}"/>
                    </a:ext>
                  </a:extLst>
                </p14:cNvPr>
                <p14:cNvContentPartPr/>
                <p14:nvPr/>
              </p14:nvContentPartPr>
              <p14:xfrm>
                <a:off x="3802131" y="4684024"/>
                <a:ext cx="524880" cy="19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8EF6DF-75F7-4084-9E82-58557237DB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84491" y="4666024"/>
                  <a:ext cx="560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EBEFD2-49CB-44B0-88E2-93E918D5FF73}"/>
                    </a:ext>
                  </a:extLst>
                </p14:cNvPr>
                <p14:cNvContentPartPr/>
                <p14:nvPr/>
              </p14:nvContentPartPr>
              <p14:xfrm>
                <a:off x="7759251" y="3276784"/>
                <a:ext cx="1409760" cy="117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EBEFD2-49CB-44B0-88E2-93E918D5FF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41251" y="3258784"/>
                  <a:ext cx="144540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21E27C-B377-4858-A204-E79546AE46E3}"/>
                    </a:ext>
                  </a:extLst>
                </p14:cNvPr>
                <p14:cNvContentPartPr/>
                <p14:nvPr/>
              </p14:nvContentPartPr>
              <p14:xfrm>
                <a:off x="7164891" y="2865304"/>
                <a:ext cx="2430360" cy="160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21E27C-B377-4858-A204-E79546AE46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6891" y="2847304"/>
                  <a:ext cx="2466000" cy="16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F771E9-130C-462C-91AC-B216200A5CE2}"/>
                    </a:ext>
                  </a:extLst>
                </p14:cNvPr>
                <p14:cNvContentPartPr/>
                <p14:nvPr/>
              </p14:nvContentPartPr>
              <p14:xfrm>
                <a:off x="4908411" y="3570544"/>
                <a:ext cx="2623320" cy="757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F771E9-130C-462C-91AC-B216200A5C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90771" y="3552904"/>
                  <a:ext cx="265896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EA05461-3EEA-4D17-A7EB-E65423F04EFF}"/>
                    </a:ext>
                  </a:extLst>
                </p14:cNvPr>
                <p14:cNvContentPartPr/>
                <p14:nvPr/>
              </p14:nvContentPartPr>
              <p14:xfrm>
                <a:off x="4171851" y="4037464"/>
                <a:ext cx="3560400" cy="1601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EA05461-3EEA-4D17-A7EB-E65423F04E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53851" y="4019824"/>
                  <a:ext cx="3596040" cy="16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3307A6-603D-4E0B-8FF3-B7B0494F6931}"/>
                    </a:ext>
                  </a:extLst>
                </p14:cNvPr>
                <p14:cNvContentPartPr/>
                <p14:nvPr/>
              </p14:nvContentPartPr>
              <p14:xfrm>
                <a:off x="6436611" y="3165544"/>
                <a:ext cx="588960" cy="69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3307A6-603D-4E0B-8FF3-B7B0494F69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8971" y="3147904"/>
                  <a:ext cx="6246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CAAFDB-EEE0-461A-8DA4-A1248A97C9D9}"/>
                    </a:ext>
                  </a:extLst>
                </p14:cNvPr>
                <p14:cNvContentPartPr/>
                <p14:nvPr/>
              </p14:nvContentPartPr>
              <p14:xfrm>
                <a:off x="1573011" y="4324744"/>
                <a:ext cx="2013480" cy="1743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CAAFDB-EEE0-461A-8DA4-A1248A97C9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55011" y="4306744"/>
                  <a:ext cx="2049120" cy="17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E10C53-C6C7-4197-948D-861A66F4A95C}"/>
                    </a:ext>
                  </a:extLst>
                </p14:cNvPr>
                <p14:cNvContentPartPr/>
                <p14:nvPr/>
              </p14:nvContentPartPr>
              <p14:xfrm>
                <a:off x="9235611" y="2259784"/>
                <a:ext cx="1298520" cy="2054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E10C53-C6C7-4197-948D-861A66F4A9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17611" y="2242144"/>
                  <a:ext cx="1334160" cy="20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02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4AD45-395A-45B5-BFFF-94FA47719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5" y="403018"/>
            <a:ext cx="6975626" cy="58823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E468F13-AB60-412D-A489-ADD1D471820C}"/>
                  </a:ext>
                </a:extLst>
              </p14:cNvPr>
              <p14:cNvContentPartPr/>
              <p14:nvPr/>
            </p14:nvContentPartPr>
            <p14:xfrm>
              <a:off x="3485331" y="6662745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E468F13-AB60-412D-A489-ADD1D47182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691" y="664510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26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C8E4C-D803-4A0D-8F7A-89C76D2E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8" y="695749"/>
            <a:ext cx="5774272" cy="5267325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EC0106-BEA0-4E13-938B-E649A9B0DE7B}"/>
              </a:ext>
            </a:extLst>
          </p:cNvPr>
          <p:cNvGrpSpPr/>
          <p:nvPr/>
        </p:nvGrpSpPr>
        <p:grpSpPr>
          <a:xfrm>
            <a:off x="6807771" y="651465"/>
            <a:ext cx="838800" cy="669960"/>
            <a:chOff x="6807771" y="651465"/>
            <a:chExt cx="83880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847549-F4E8-4C68-BD2C-A14E5A16B234}"/>
                    </a:ext>
                  </a:extLst>
                </p14:cNvPr>
                <p14:cNvContentPartPr/>
                <p14:nvPr/>
              </p14:nvContentPartPr>
              <p14:xfrm>
                <a:off x="6807771" y="756585"/>
                <a:ext cx="156960" cy="564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847549-F4E8-4C68-BD2C-A14E5A16B2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90131" y="738585"/>
                  <a:ext cx="1926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B149B00-0A22-4D4F-8049-21063D8B5CAD}"/>
                    </a:ext>
                  </a:extLst>
                </p14:cNvPr>
                <p14:cNvContentPartPr/>
                <p14:nvPr/>
              </p14:nvContentPartPr>
              <p14:xfrm>
                <a:off x="6894891" y="796185"/>
                <a:ext cx="309600" cy="391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B149B00-0A22-4D4F-8049-21063D8B5C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6891" y="778545"/>
                  <a:ext cx="3452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FC3B35-E621-4EAD-833B-2B11A02E731F}"/>
                    </a:ext>
                  </a:extLst>
                </p14:cNvPr>
                <p14:cNvContentPartPr/>
                <p14:nvPr/>
              </p14:nvContentPartPr>
              <p14:xfrm>
                <a:off x="7160931" y="651465"/>
                <a:ext cx="485640" cy="515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FC3B35-E621-4EAD-833B-2B11A02E73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43291" y="633825"/>
                  <a:ext cx="521280" cy="55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4E9F0DE-E064-4680-BBC6-FA562299F01B}"/>
              </a:ext>
            </a:extLst>
          </p:cNvPr>
          <p:cNvGrpSpPr/>
          <p:nvPr/>
        </p:nvGrpSpPr>
        <p:grpSpPr>
          <a:xfrm>
            <a:off x="8489691" y="540225"/>
            <a:ext cx="999720" cy="667440"/>
            <a:chOff x="8489691" y="540225"/>
            <a:chExt cx="99972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72F39BD-8E06-4784-ACFE-D271933C6DE3}"/>
                    </a:ext>
                  </a:extLst>
                </p14:cNvPr>
                <p14:cNvContentPartPr/>
                <p14:nvPr/>
              </p14:nvContentPartPr>
              <p14:xfrm>
                <a:off x="8489691" y="540225"/>
                <a:ext cx="555840" cy="667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72F39BD-8E06-4784-ACFE-D271933C6D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71691" y="522225"/>
                  <a:ext cx="59148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81D9B8-B352-4D15-945C-2B911BDDB704}"/>
                    </a:ext>
                  </a:extLst>
                </p14:cNvPr>
                <p14:cNvContentPartPr/>
                <p14:nvPr/>
              </p14:nvContentPartPr>
              <p14:xfrm>
                <a:off x="8808651" y="1022625"/>
                <a:ext cx="443520" cy="167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81D9B8-B352-4D15-945C-2B911BDDB7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90651" y="1004985"/>
                  <a:ext cx="479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A4DF5E6-C752-4259-840A-A1F52626C110}"/>
                    </a:ext>
                  </a:extLst>
                </p14:cNvPr>
                <p14:cNvContentPartPr/>
                <p14:nvPr/>
              </p14:nvContentPartPr>
              <p14:xfrm>
                <a:off x="9234171" y="868905"/>
                <a:ext cx="155880" cy="165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A4DF5E6-C752-4259-840A-A1F52626C1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16531" y="850905"/>
                  <a:ext cx="191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0A004C-D29C-4680-B498-FB2491F960CE}"/>
                    </a:ext>
                  </a:extLst>
                </p14:cNvPr>
                <p14:cNvContentPartPr/>
                <p14:nvPr/>
              </p14:nvContentPartPr>
              <p14:xfrm>
                <a:off x="9415251" y="832545"/>
                <a:ext cx="74160" cy="172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0A004C-D29C-4680-B498-FB2491F960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7611" y="814545"/>
                  <a:ext cx="1098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5B6354D-A37F-45AC-A646-EEFD09CDBE9C}"/>
              </a:ext>
            </a:extLst>
          </p:cNvPr>
          <p:cNvGrpSpPr/>
          <p:nvPr/>
        </p:nvGrpSpPr>
        <p:grpSpPr>
          <a:xfrm>
            <a:off x="5984091" y="1547505"/>
            <a:ext cx="1810440" cy="2707560"/>
            <a:chOff x="5984091" y="1547505"/>
            <a:chExt cx="1810440" cy="270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2114442-E02F-4D28-9E7E-7515990091D3}"/>
                    </a:ext>
                  </a:extLst>
                </p14:cNvPr>
                <p14:cNvContentPartPr/>
                <p14:nvPr/>
              </p14:nvContentPartPr>
              <p14:xfrm>
                <a:off x="5984091" y="2045745"/>
                <a:ext cx="122760" cy="425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2114442-E02F-4D28-9E7E-7515990091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66091" y="2028105"/>
                  <a:ext cx="1584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5B32F8C-D2FB-474D-BD82-3B5D28518825}"/>
                    </a:ext>
                  </a:extLst>
                </p14:cNvPr>
                <p14:cNvContentPartPr/>
                <p14:nvPr/>
              </p14:nvContentPartPr>
              <p14:xfrm>
                <a:off x="6062211" y="2036745"/>
                <a:ext cx="293760" cy="326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5B32F8C-D2FB-474D-BD82-3B5D285188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4211" y="2018745"/>
                  <a:ext cx="329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4EED6D-7E90-4CCA-9C47-7C2FF6DB3FC8}"/>
                    </a:ext>
                  </a:extLst>
                </p14:cNvPr>
                <p14:cNvContentPartPr/>
                <p14:nvPr/>
              </p14:nvContentPartPr>
              <p14:xfrm>
                <a:off x="6291891" y="2000385"/>
                <a:ext cx="410400" cy="259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4EED6D-7E90-4CCA-9C47-7C2FF6DB3FC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73891" y="1982385"/>
                  <a:ext cx="446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BDA8B91-AAC2-46CA-89A6-0AE64CCD8157}"/>
                    </a:ext>
                  </a:extLst>
                </p14:cNvPr>
                <p14:cNvContentPartPr/>
                <p14:nvPr/>
              </p14:nvContentPartPr>
              <p14:xfrm>
                <a:off x="6013611" y="2887065"/>
                <a:ext cx="516240" cy="43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BDA8B91-AAC2-46CA-89A6-0AE64CCD81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95611" y="2869065"/>
                  <a:ext cx="5518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0A5F92E-F584-461D-9512-ED60A1804709}"/>
                    </a:ext>
                  </a:extLst>
                </p14:cNvPr>
                <p14:cNvContentPartPr/>
                <p14:nvPr/>
              </p14:nvContentPartPr>
              <p14:xfrm>
                <a:off x="6273891" y="3104865"/>
                <a:ext cx="326160" cy="74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0A5F92E-F584-461D-9512-ED60A18047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55891" y="3087225"/>
                  <a:ext cx="361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FB405B5-3AB0-4ED7-A7C6-744D749FF330}"/>
                    </a:ext>
                  </a:extLst>
                </p14:cNvPr>
                <p14:cNvContentPartPr/>
                <p14:nvPr/>
              </p14:nvContentPartPr>
              <p14:xfrm>
                <a:off x="6708411" y="2923785"/>
                <a:ext cx="160920" cy="162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FB405B5-3AB0-4ED7-A7C6-744D749FF3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90411" y="2906145"/>
                  <a:ext cx="196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FBCDFDA-CE3E-4179-A64F-BE3547245791}"/>
                    </a:ext>
                  </a:extLst>
                </p14:cNvPr>
                <p14:cNvContentPartPr/>
                <p14:nvPr/>
              </p14:nvContentPartPr>
              <p14:xfrm>
                <a:off x="6863571" y="2833425"/>
                <a:ext cx="127800" cy="261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FBCDFDA-CE3E-4179-A64F-BE35472457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45571" y="2815785"/>
                  <a:ext cx="163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21CBCE1-8119-43B0-98F7-C5E698D45440}"/>
                    </a:ext>
                  </a:extLst>
                </p14:cNvPr>
                <p14:cNvContentPartPr/>
                <p14:nvPr/>
              </p14:nvContentPartPr>
              <p14:xfrm>
                <a:off x="6318891" y="3850425"/>
                <a:ext cx="235080" cy="343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21CBCE1-8119-43B0-98F7-C5E698D454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01251" y="3832785"/>
                  <a:ext cx="2707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D3B02D-A714-417E-8294-763CBB92CAFA}"/>
                    </a:ext>
                  </a:extLst>
                </p14:cNvPr>
                <p14:cNvContentPartPr/>
                <p14:nvPr/>
              </p14:nvContentPartPr>
              <p14:xfrm>
                <a:off x="6427611" y="4045545"/>
                <a:ext cx="449640" cy="209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D3B02D-A714-417E-8294-763CBB92CA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09971" y="4027905"/>
                  <a:ext cx="485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24E626-F4FC-407A-9E76-5F939A34848A}"/>
                    </a:ext>
                  </a:extLst>
                </p14:cNvPr>
                <p14:cNvContentPartPr/>
                <p14:nvPr/>
              </p14:nvContentPartPr>
              <p14:xfrm>
                <a:off x="6110811" y="3669705"/>
                <a:ext cx="406080" cy="223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24E626-F4FC-407A-9E76-5F939A3484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93171" y="3652065"/>
                  <a:ext cx="441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4F9A67-BD8F-48AE-8990-FBFC3A1481A1}"/>
                    </a:ext>
                  </a:extLst>
                </p14:cNvPr>
                <p14:cNvContentPartPr/>
                <p14:nvPr/>
              </p14:nvContentPartPr>
              <p14:xfrm>
                <a:off x="6852771" y="3593745"/>
                <a:ext cx="252360" cy="332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4F9A67-BD8F-48AE-8990-FBFC3A1481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35131" y="3576105"/>
                  <a:ext cx="2880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CC68F23-6E46-4AD0-A05C-2C99DD7606A0}"/>
                    </a:ext>
                  </a:extLst>
                </p14:cNvPr>
                <p14:cNvContentPartPr/>
                <p14:nvPr/>
              </p14:nvContentPartPr>
              <p14:xfrm>
                <a:off x="6806331" y="1547505"/>
                <a:ext cx="988200" cy="2341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CC68F23-6E46-4AD0-A05C-2C99DD7606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88691" y="1529865"/>
                  <a:ext cx="1023840" cy="237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724F634-55D5-48BF-BD86-B801E4C17516}"/>
              </a:ext>
            </a:extLst>
          </p:cNvPr>
          <p:cNvGrpSpPr/>
          <p:nvPr/>
        </p:nvGrpSpPr>
        <p:grpSpPr>
          <a:xfrm>
            <a:off x="10130571" y="463905"/>
            <a:ext cx="1173600" cy="2483280"/>
            <a:chOff x="10130571" y="463905"/>
            <a:chExt cx="1173600" cy="24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18EDF28-DB90-4CBC-8BC8-B683AC8DA46C}"/>
                    </a:ext>
                  </a:extLst>
                </p14:cNvPr>
                <p14:cNvContentPartPr/>
                <p14:nvPr/>
              </p14:nvContentPartPr>
              <p14:xfrm>
                <a:off x="10438371" y="560745"/>
                <a:ext cx="210600" cy="436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18EDF28-DB90-4CBC-8BC8-B683AC8DA4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20731" y="543105"/>
                  <a:ext cx="2462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E3EDAEF-15F9-430F-A375-30AFFF54286F}"/>
                    </a:ext>
                  </a:extLst>
                </p14:cNvPr>
                <p14:cNvContentPartPr/>
                <p14:nvPr/>
              </p14:nvContentPartPr>
              <p14:xfrm>
                <a:off x="10420371" y="920745"/>
                <a:ext cx="266760" cy="84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E3EDAEF-15F9-430F-A375-30AFFF54286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02371" y="902745"/>
                  <a:ext cx="302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D5329A-FDC0-4E0B-B6C0-16FBBB9946FC}"/>
                    </a:ext>
                  </a:extLst>
                </p14:cNvPr>
                <p14:cNvContentPartPr/>
                <p14:nvPr/>
              </p14:nvContentPartPr>
              <p14:xfrm>
                <a:off x="10130571" y="463905"/>
                <a:ext cx="406800" cy="15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D5329A-FDC0-4E0B-B6C0-16FBBB9946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12571" y="446265"/>
                  <a:ext cx="442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4789A0-8FE8-41DE-B4EE-2550F58E9C84}"/>
                    </a:ext>
                  </a:extLst>
                </p14:cNvPr>
                <p14:cNvContentPartPr/>
                <p14:nvPr/>
              </p14:nvContentPartPr>
              <p14:xfrm>
                <a:off x="10806651" y="497385"/>
                <a:ext cx="259560" cy="327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4789A0-8FE8-41DE-B4EE-2550F58E9C8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88651" y="479745"/>
                  <a:ext cx="295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F8B436E-6539-4D09-9907-B1F905BEFA0B}"/>
                    </a:ext>
                  </a:extLst>
                </p14:cNvPr>
                <p14:cNvContentPartPr/>
                <p14:nvPr/>
              </p14:nvContentPartPr>
              <p14:xfrm>
                <a:off x="10257291" y="1186425"/>
                <a:ext cx="1046880" cy="1760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F8B436E-6539-4D09-9907-B1F905BEFA0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39651" y="1168785"/>
                  <a:ext cx="1082520" cy="179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4F6CFE-8A73-492B-A7D5-FFED62496591}"/>
              </a:ext>
            </a:extLst>
          </p:cNvPr>
          <p:cNvGrpSpPr/>
          <p:nvPr/>
        </p:nvGrpSpPr>
        <p:grpSpPr>
          <a:xfrm>
            <a:off x="6807771" y="4525065"/>
            <a:ext cx="959400" cy="744120"/>
            <a:chOff x="6807771" y="4525065"/>
            <a:chExt cx="959400" cy="7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EEED4DE-C0C5-405E-9990-D670F831E062}"/>
                    </a:ext>
                  </a:extLst>
                </p14:cNvPr>
                <p14:cNvContentPartPr/>
                <p14:nvPr/>
              </p14:nvContentPartPr>
              <p14:xfrm>
                <a:off x="7061571" y="4707225"/>
                <a:ext cx="218160" cy="376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EEED4DE-C0C5-405E-9990-D670F831E06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43571" y="4689585"/>
                  <a:ext cx="253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F15468-C08C-43D3-A3D5-FB98D19D58C9}"/>
                    </a:ext>
                  </a:extLst>
                </p14:cNvPr>
                <p14:cNvContentPartPr/>
                <p14:nvPr/>
              </p14:nvContentPartPr>
              <p14:xfrm>
                <a:off x="7079571" y="5078745"/>
                <a:ext cx="456120" cy="190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F15468-C08C-43D3-A3D5-FB98D19D58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61931" y="5060745"/>
                  <a:ext cx="491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BFBE1D-167F-45C5-A8EE-8192D782005C}"/>
                    </a:ext>
                  </a:extLst>
                </p14:cNvPr>
                <p14:cNvContentPartPr/>
                <p14:nvPr/>
              </p14:nvContentPartPr>
              <p14:xfrm>
                <a:off x="6807771" y="4525065"/>
                <a:ext cx="370800" cy="191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BFBE1D-167F-45C5-A8EE-8192D78200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90131" y="4507425"/>
                  <a:ext cx="406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E45C1E-DBBE-40E5-A7EB-BE9B1539688A}"/>
                    </a:ext>
                  </a:extLst>
                </p14:cNvPr>
                <p14:cNvContentPartPr/>
                <p14:nvPr/>
              </p14:nvContentPartPr>
              <p14:xfrm>
                <a:off x="7563411" y="4761585"/>
                <a:ext cx="203760" cy="253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E45C1E-DBBE-40E5-A7EB-BE9B153968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45771" y="4743945"/>
                  <a:ext cx="2394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F8B5F34-6FE4-4084-9E72-6EA8224D2E8E}"/>
              </a:ext>
            </a:extLst>
          </p:cNvPr>
          <p:cNvGrpSpPr/>
          <p:nvPr/>
        </p:nvGrpSpPr>
        <p:grpSpPr>
          <a:xfrm>
            <a:off x="8780571" y="4064625"/>
            <a:ext cx="799560" cy="527400"/>
            <a:chOff x="8780571" y="4064625"/>
            <a:chExt cx="79956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DE4EA1-6BAF-402B-946E-2285F37D56D1}"/>
                    </a:ext>
                  </a:extLst>
                </p14:cNvPr>
                <p14:cNvContentPartPr/>
                <p14:nvPr/>
              </p14:nvContentPartPr>
              <p14:xfrm>
                <a:off x="8780571" y="4142025"/>
                <a:ext cx="429120" cy="4500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DE4EA1-6BAF-402B-946E-2285F37D56D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2571" y="4124385"/>
                  <a:ext cx="4647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9FC7D66-60F9-4DC1-ACBD-8527448B6CA7}"/>
                    </a:ext>
                  </a:extLst>
                </p14:cNvPr>
                <p14:cNvContentPartPr/>
                <p14:nvPr/>
              </p14:nvContentPartPr>
              <p14:xfrm>
                <a:off x="9017091" y="4445865"/>
                <a:ext cx="315360" cy="26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9FC7D66-60F9-4DC1-ACBD-8527448B6C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99091" y="4428225"/>
                  <a:ext cx="351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8070BEC-CE27-4818-918F-74970F970A46}"/>
                    </a:ext>
                  </a:extLst>
                </p14:cNvPr>
                <p14:cNvContentPartPr/>
                <p14:nvPr/>
              </p14:nvContentPartPr>
              <p14:xfrm>
                <a:off x="9351891" y="4118985"/>
                <a:ext cx="126360" cy="162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8070BEC-CE27-4818-918F-74970F970A4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34251" y="4101345"/>
                  <a:ext cx="162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CC6867D-7CDB-4931-A1AB-D5AF77608D39}"/>
                    </a:ext>
                  </a:extLst>
                </p14:cNvPr>
                <p14:cNvContentPartPr/>
                <p14:nvPr/>
              </p14:nvContentPartPr>
              <p14:xfrm>
                <a:off x="9498051" y="4064625"/>
                <a:ext cx="82080" cy="18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CC6867D-7CDB-4931-A1AB-D5AF77608D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0411" y="4046985"/>
                  <a:ext cx="1177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0BF60B5-13AA-485F-A50A-F000FB0482AC}"/>
              </a:ext>
            </a:extLst>
          </p:cNvPr>
          <p:cNvGrpSpPr/>
          <p:nvPr/>
        </p:nvGrpSpPr>
        <p:grpSpPr>
          <a:xfrm>
            <a:off x="6065451" y="5286825"/>
            <a:ext cx="2449800" cy="1530360"/>
            <a:chOff x="6065451" y="5286825"/>
            <a:chExt cx="2449800" cy="15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639ED0-84CE-4348-B0A4-4AE91DFD2CE7}"/>
                    </a:ext>
                  </a:extLst>
                </p14:cNvPr>
                <p14:cNvContentPartPr/>
                <p14:nvPr/>
              </p14:nvContentPartPr>
              <p14:xfrm>
                <a:off x="6065451" y="5666985"/>
                <a:ext cx="115920" cy="273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639ED0-84CE-4348-B0A4-4AE91DFD2CE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47451" y="5649345"/>
                  <a:ext cx="151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80CE54E-10F1-4553-88D7-F4FB7B350191}"/>
                    </a:ext>
                  </a:extLst>
                </p14:cNvPr>
                <p14:cNvContentPartPr/>
                <p14:nvPr/>
              </p14:nvContentPartPr>
              <p14:xfrm>
                <a:off x="6142131" y="5603985"/>
                <a:ext cx="196560" cy="243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80CE54E-10F1-4553-88D7-F4FB7B35019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24491" y="5585985"/>
                  <a:ext cx="232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3A0974A-9CE9-4B02-B6DE-A160238B4A73}"/>
                    </a:ext>
                  </a:extLst>
                </p14:cNvPr>
                <p14:cNvContentPartPr/>
                <p14:nvPr/>
              </p14:nvContentPartPr>
              <p14:xfrm>
                <a:off x="6346251" y="5576625"/>
                <a:ext cx="405360" cy="182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3A0974A-9CE9-4B02-B6DE-A160238B4A7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28611" y="5558625"/>
                  <a:ext cx="441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5E490B-F7BF-4B96-B85E-D38E3B4B6EDA}"/>
                    </a:ext>
                  </a:extLst>
                </p14:cNvPr>
                <p14:cNvContentPartPr/>
                <p14:nvPr/>
              </p14:nvContentPartPr>
              <p14:xfrm>
                <a:off x="6391251" y="6152985"/>
                <a:ext cx="299520" cy="403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5E490B-F7BF-4B96-B85E-D38E3B4B6E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73611" y="6135345"/>
                  <a:ext cx="3351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696C2C8-5E31-4B8D-A8ED-0825B242328F}"/>
                    </a:ext>
                  </a:extLst>
                </p14:cNvPr>
                <p14:cNvContentPartPr/>
                <p14:nvPr/>
              </p14:nvContentPartPr>
              <p14:xfrm>
                <a:off x="6463971" y="6336945"/>
                <a:ext cx="190440" cy="91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696C2C8-5E31-4B8D-A8ED-0825B242328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46331" y="6319305"/>
                  <a:ext cx="226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2D227A1-CBDF-487F-BDB2-76A7BECC4DFD}"/>
                    </a:ext>
                  </a:extLst>
                </p14:cNvPr>
                <p14:cNvContentPartPr/>
                <p14:nvPr/>
              </p14:nvContentPartPr>
              <p14:xfrm>
                <a:off x="6798771" y="6201225"/>
                <a:ext cx="148680" cy="79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2D227A1-CBDF-487F-BDB2-76A7BECC4D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80771" y="6183585"/>
                  <a:ext cx="184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75C173-D1B5-4431-98E5-69CAB0DAD5EA}"/>
                    </a:ext>
                  </a:extLst>
                </p14:cNvPr>
                <p14:cNvContentPartPr/>
                <p14:nvPr/>
              </p14:nvContentPartPr>
              <p14:xfrm>
                <a:off x="6875451" y="6056505"/>
                <a:ext cx="156600" cy="261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75C173-D1B5-4431-98E5-69CAB0DAD5E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57451" y="6038865"/>
                  <a:ext cx="192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80A16BE-4F6E-49F2-AB9B-FFDB9305D3FD}"/>
                    </a:ext>
                  </a:extLst>
                </p14:cNvPr>
                <p14:cNvContentPartPr/>
                <p14:nvPr/>
              </p14:nvContentPartPr>
              <p14:xfrm>
                <a:off x="6988851" y="6581385"/>
                <a:ext cx="133560" cy="158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80A16BE-4F6E-49F2-AB9B-FFDB9305D3F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71211" y="6563745"/>
                  <a:ext cx="169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F268F50-9971-4F10-BDAD-ECD06A6726A0}"/>
                    </a:ext>
                  </a:extLst>
                </p14:cNvPr>
                <p14:cNvContentPartPr/>
                <p14:nvPr/>
              </p14:nvContentPartPr>
              <p14:xfrm>
                <a:off x="6925491" y="6723945"/>
                <a:ext cx="202680" cy="93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F268F50-9971-4F10-BDAD-ECD06A6726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07851" y="6706305"/>
                  <a:ext cx="238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4C06198-8028-4BB4-BAC1-C1A2AE1F074C}"/>
                    </a:ext>
                  </a:extLst>
                </p14:cNvPr>
                <p14:cNvContentPartPr/>
                <p14:nvPr/>
              </p14:nvContentPartPr>
              <p14:xfrm>
                <a:off x="6925491" y="6475905"/>
                <a:ext cx="117000" cy="51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4C06198-8028-4BB4-BAC1-C1A2AE1F074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07851" y="6457905"/>
                  <a:ext cx="152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EA0185-4791-423F-AF6F-1692B3A94E96}"/>
                    </a:ext>
                  </a:extLst>
                </p14:cNvPr>
                <p14:cNvContentPartPr/>
                <p14:nvPr/>
              </p14:nvContentPartPr>
              <p14:xfrm>
                <a:off x="7274331" y="6554385"/>
                <a:ext cx="100440" cy="109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EA0185-4791-423F-AF6F-1692B3A94E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56331" y="6536745"/>
                  <a:ext cx="136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4D52136-E27D-449A-8FF6-D2E3EE28A31A}"/>
                    </a:ext>
                  </a:extLst>
                </p14:cNvPr>
                <p14:cNvContentPartPr/>
                <p14:nvPr/>
              </p14:nvContentPartPr>
              <p14:xfrm>
                <a:off x="7470531" y="5286825"/>
                <a:ext cx="1044720" cy="1464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4D52136-E27D-449A-8FF6-D2E3EE28A31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52891" y="5269185"/>
                  <a:ext cx="1080360" cy="149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49AA7BB-B140-4AC2-847B-D338CFA2AD94}"/>
              </a:ext>
            </a:extLst>
          </p:cNvPr>
          <p:cNvGrpSpPr/>
          <p:nvPr/>
        </p:nvGrpSpPr>
        <p:grpSpPr>
          <a:xfrm>
            <a:off x="10347651" y="3449025"/>
            <a:ext cx="1790640" cy="2079000"/>
            <a:chOff x="10347651" y="3449025"/>
            <a:chExt cx="1790640" cy="20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B0C2570-CD0A-4749-97FE-9BAAF2AB60CF}"/>
                    </a:ext>
                  </a:extLst>
                </p14:cNvPr>
                <p14:cNvContentPartPr/>
                <p14:nvPr/>
              </p14:nvContentPartPr>
              <p14:xfrm>
                <a:off x="10347651" y="3620745"/>
                <a:ext cx="381240" cy="384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B0C2570-CD0A-4749-97FE-9BAAF2AB60C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30011" y="3603105"/>
                  <a:ext cx="4168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46471A-0096-47DC-B608-6835ECEBE2A1}"/>
                    </a:ext>
                  </a:extLst>
                </p14:cNvPr>
                <p14:cNvContentPartPr/>
                <p14:nvPr/>
              </p14:nvContentPartPr>
              <p14:xfrm>
                <a:off x="10504971" y="3657105"/>
                <a:ext cx="306360" cy="336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46471A-0096-47DC-B608-6835ECEBE2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86971" y="3639465"/>
                  <a:ext cx="342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3D10EFD-B004-4C63-B7D2-DC37BAC31FAD}"/>
                    </a:ext>
                  </a:extLst>
                </p14:cNvPr>
                <p14:cNvContentPartPr/>
                <p14:nvPr/>
              </p14:nvContentPartPr>
              <p14:xfrm>
                <a:off x="10682811" y="3449025"/>
                <a:ext cx="486720" cy="329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3D10EFD-B004-4C63-B7D2-DC37BAC31FA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64811" y="3431385"/>
                  <a:ext cx="522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9CF7A85-EBAA-438D-96B4-881D7BB513ED}"/>
                    </a:ext>
                  </a:extLst>
                </p14:cNvPr>
                <p14:cNvContentPartPr/>
                <p14:nvPr/>
              </p14:nvContentPartPr>
              <p14:xfrm>
                <a:off x="10818531" y="4105665"/>
                <a:ext cx="1319760" cy="1422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9CF7A85-EBAA-438D-96B4-881D7BB513E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00891" y="4088025"/>
                  <a:ext cx="1355400" cy="145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D9CEA7E-53E7-4E77-8727-0D682B905BBE}"/>
              </a:ext>
            </a:extLst>
          </p:cNvPr>
          <p:cNvGrpSpPr/>
          <p:nvPr/>
        </p:nvGrpSpPr>
        <p:grpSpPr>
          <a:xfrm>
            <a:off x="7747371" y="5210505"/>
            <a:ext cx="593280" cy="443160"/>
            <a:chOff x="7747371" y="5210505"/>
            <a:chExt cx="59328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9CE249D-2D2D-47FD-9FF8-359377499D88}"/>
                    </a:ext>
                  </a:extLst>
                </p14:cNvPr>
                <p14:cNvContentPartPr/>
                <p14:nvPr/>
              </p14:nvContentPartPr>
              <p14:xfrm>
                <a:off x="7747371" y="5439825"/>
                <a:ext cx="113760" cy="213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9CE249D-2D2D-47FD-9FF8-359377499D8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29731" y="5421825"/>
                  <a:ext cx="149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89FFC83-DBBD-459A-B17F-6BA286479C98}"/>
                    </a:ext>
                  </a:extLst>
                </p14:cNvPr>
                <p14:cNvContentPartPr/>
                <p14:nvPr/>
              </p14:nvContentPartPr>
              <p14:xfrm>
                <a:off x="7984971" y="5504265"/>
                <a:ext cx="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89FFC83-DBBD-459A-B17F-6BA286479C9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67331" y="54862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284466D-FE88-4D20-93D2-0832695BE465}"/>
                    </a:ext>
                  </a:extLst>
                </p14:cNvPr>
                <p14:cNvContentPartPr/>
                <p14:nvPr/>
              </p14:nvContentPartPr>
              <p14:xfrm>
                <a:off x="7993971" y="5210505"/>
                <a:ext cx="326880" cy="379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284466D-FE88-4D20-93D2-0832695BE46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75971" y="5192865"/>
                  <a:ext cx="3625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A07A245-13BD-4FA9-8371-93E20289CCA5}"/>
                    </a:ext>
                  </a:extLst>
                </p14:cNvPr>
                <p14:cNvContentPartPr/>
                <p14:nvPr/>
              </p14:nvContentPartPr>
              <p14:xfrm>
                <a:off x="8166051" y="5367465"/>
                <a:ext cx="174600" cy="82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A07A245-13BD-4FA9-8371-93E20289CCA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48051" y="5349825"/>
                  <a:ext cx="2102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B36D27E-C937-4806-A24E-50769462ECCB}"/>
              </a:ext>
            </a:extLst>
          </p:cNvPr>
          <p:cNvGrpSpPr/>
          <p:nvPr/>
        </p:nvGrpSpPr>
        <p:grpSpPr>
          <a:xfrm>
            <a:off x="8130411" y="5845185"/>
            <a:ext cx="658080" cy="362880"/>
            <a:chOff x="8130411" y="5845185"/>
            <a:chExt cx="65808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D34AED-6F54-4639-8324-D358E1CDF43D}"/>
                    </a:ext>
                  </a:extLst>
                </p14:cNvPr>
                <p14:cNvContentPartPr/>
                <p14:nvPr/>
              </p14:nvContentPartPr>
              <p14:xfrm>
                <a:off x="8130411" y="5981625"/>
                <a:ext cx="136440" cy="226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D34AED-6F54-4639-8324-D358E1CDF4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12411" y="5963625"/>
                  <a:ext cx="17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7714D60-0F91-4C1E-84F8-5BB29727416B}"/>
                    </a:ext>
                  </a:extLst>
                </p14:cNvPr>
                <p14:cNvContentPartPr/>
                <p14:nvPr/>
              </p14:nvContentPartPr>
              <p14:xfrm>
                <a:off x="8347131" y="5984145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7714D60-0F91-4C1E-84F8-5BB29727416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29131" y="59661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4C9D39B-D3F3-46D6-81DE-3817C8D77CBB}"/>
                    </a:ext>
                  </a:extLst>
                </p14:cNvPr>
                <p14:cNvContentPartPr/>
                <p14:nvPr/>
              </p14:nvContentPartPr>
              <p14:xfrm>
                <a:off x="8365131" y="5845185"/>
                <a:ext cx="423360" cy="253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4C9D39B-D3F3-46D6-81DE-3817C8D77C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47491" y="5827185"/>
                  <a:ext cx="4590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C0C8735-9CEA-44FF-86BF-1E7AFDD5EB07}"/>
              </a:ext>
            </a:extLst>
          </p:cNvPr>
          <p:cNvGrpSpPr/>
          <p:nvPr/>
        </p:nvGrpSpPr>
        <p:grpSpPr>
          <a:xfrm>
            <a:off x="9351531" y="4354425"/>
            <a:ext cx="1538280" cy="1232640"/>
            <a:chOff x="9351531" y="4354425"/>
            <a:chExt cx="1538280" cy="12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C325D56-E4F5-44B2-B7C8-8E44B36D5D1E}"/>
                    </a:ext>
                  </a:extLst>
                </p14:cNvPr>
                <p14:cNvContentPartPr/>
                <p14:nvPr/>
              </p14:nvContentPartPr>
              <p14:xfrm>
                <a:off x="9351531" y="4769145"/>
                <a:ext cx="263160" cy="204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C325D56-E4F5-44B2-B7C8-8E44B36D5D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33891" y="4751145"/>
                  <a:ext cx="298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1CD70C-D868-45CD-B93C-C688F813A9B4}"/>
                    </a:ext>
                  </a:extLst>
                </p14:cNvPr>
                <p14:cNvContentPartPr/>
                <p14:nvPr/>
              </p14:nvContentPartPr>
              <p14:xfrm>
                <a:off x="9768411" y="4942665"/>
                <a:ext cx="360" cy="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1CD70C-D868-45CD-B93C-C688F813A9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50411" y="4925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FF50E3-0988-49E2-A8A8-258EB19F76C2}"/>
                    </a:ext>
                  </a:extLst>
                </p14:cNvPr>
                <p14:cNvContentPartPr/>
                <p14:nvPr/>
              </p14:nvContentPartPr>
              <p14:xfrm>
                <a:off x="9677691" y="4682025"/>
                <a:ext cx="500040" cy="360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FF50E3-0988-49E2-A8A8-258EB19F76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60051" y="4664025"/>
                  <a:ext cx="535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358D1D6-5C07-4B13-ADE3-3826A3392E67}"/>
                    </a:ext>
                  </a:extLst>
                </p14:cNvPr>
                <p14:cNvContentPartPr/>
                <p14:nvPr/>
              </p14:nvContentPartPr>
              <p14:xfrm>
                <a:off x="10509291" y="4426785"/>
                <a:ext cx="76680" cy="265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358D1D6-5C07-4B13-ADE3-3826A3392E6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91291" y="4408785"/>
                  <a:ext cx="112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4011E9A-A8EB-4F0B-9816-C6E42DAC7C96}"/>
                    </a:ext>
                  </a:extLst>
                </p14:cNvPr>
                <p14:cNvContentPartPr/>
                <p14:nvPr/>
              </p14:nvContentPartPr>
              <p14:xfrm>
                <a:off x="10682811" y="4589505"/>
                <a:ext cx="360" cy="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4011E9A-A8EB-4F0B-9816-C6E42DAC7C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64811" y="4571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1AA98F6-0C3A-4E9E-9E15-8D641DB4FC02}"/>
                    </a:ext>
                  </a:extLst>
                </p14:cNvPr>
                <p14:cNvContentPartPr/>
                <p14:nvPr/>
              </p14:nvContentPartPr>
              <p14:xfrm>
                <a:off x="10700811" y="4354425"/>
                <a:ext cx="189000" cy="175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1AA98F6-0C3A-4E9E-9E15-8D641DB4FC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83171" y="4336785"/>
                  <a:ext cx="224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2FA8DA7-6943-4024-93FA-9BA170C9DA9D}"/>
                    </a:ext>
                  </a:extLst>
                </p14:cNvPr>
                <p14:cNvContentPartPr/>
                <p14:nvPr/>
              </p14:nvContentPartPr>
              <p14:xfrm>
                <a:off x="9667611" y="5338665"/>
                <a:ext cx="193680" cy="248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2FA8DA7-6943-4024-93FA-9BA170C9DA9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49971" y="5320665"/>
                  <a:ext cx="229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AF7024E-0703-4EC8-83C1-C821480A87C1}"/>
                    </a:ext>
                  </a:extLst>
                </p14:cNvPr>
                <p14:cNvContentPartPr/>
                <p14:nvPr/>
              </p14:nvContentPartPr>
              <p14:xfrm>
                <a:off x="9922491" y="5395545"/>
                <a:ext cx="39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AF7024E-0703-4EC8-83C1-C821480A87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04491" y="53775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C4E3F6E-6ACD-4EA4-B145-AF95F6259829}"/>
                    </a:ext>
                  </a:extLst>
                </p14:cNvPr>
                <p14:cNvContentPartPr/>
                <p14:nvPr/>
              </p14:nvContentPartPr>
              <p14:xfrm>
                <a:off x="10084131" y="5096745"/>
                <a:ext cx="372600" cy="454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C4E3F6E-6ACD-4EA4-B145-AF95F625982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6491" y="5078745"/>
                  <a:ext cx="40824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B8A150A-FCDC-4D49-9956-4D9CCF06E16E}"/>
              </a:ext>
            </a:extLst>
          </p:cNvPr>
          <p:cNvGrpSpPr/>
          <p:nvPr/>
        </p:nvGrpSpPr>
        <p:grpSpPr>
          <a:xfrm>
            <a:off x="8611011" y="6156225"/>
            <a:ext cx="592200" cy="255240"/>
            <a:chOff x="8611011" y="6156225"/>
            <a:chExt cx="59220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863A3F-D084-497E-9F7F-8B6AB62EB6B3}"/>
                    </a:ext>
                  </a:extLst>
                </p14:cNvPr>
                <p14:cNvContentPartPr/>
                <p14:nvPr/>
              </p14:nvContentPartPr>
              <p14:xfrm>
                <a:off x="8611011" y="6305625"/>
                <a:ext cx="140040" cy="105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863A3F-D084-497E-9F7F-8B6AB62EB6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93371" y="6287985"/>
                  <a:ext cx="175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DA125F7-F2C8-420C-8FF4-8A116866EB5E}"/>
                    </a:ext>
                  </a:extLst>
                </p14:cNvPr>
                <p14:cNvContentPartPr/>
                <p14:nvPr/>
              </p14:nvContentPartPr>
              <p14:xfrm>
                <a:off x="8926371" y="6291945"/>
                <a:ext cx="36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DA125F7-F2C8-420C-8FF4-8A116866EB5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08371" y="62743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F948072-70BE-417A-98F3-78EC75277232}"/>
                    </a:ext>
                  </a:extLst>
                </p14:cNvPr>
                <p14:cNvContentPartPr/>
                <p14:nvPr/>
              </p14:nvContentPartPr>
              <p14:xfrm>
                <a:off x="8944371" y="6156225"/>
                <a:ext cx="258840" cy="158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F948072-70BE-417A-98F3-78EC752772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26731" y="6138225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0AA2BC9-A2F8-4ADD-AFBE-B624CD07DC8D}"/>
              </a:ext>
            </a:extLst>
          </p:cNvPr>
          <p:cNvGrpSpPr/>
          <p:nvPr/>
        </p:nvGrpSpPr>
        <p:grpSpPr>
          <a:xfrm>
            <a:off x="9984411" y="5718465"/>
            <a:ext cx="572760" cy="332640"/>
            <a:chOff x="9984411" y="5718465"/>
            <a:chExt cx="57276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3B57F20-A26E-4B5A-BAD1-CA1469AE6219}"/>
                    </a:ext>
                  </a:extLst>
                </p14:cNvPr>
                <p14:cNvContentPartPr/>
                <p14:nvPr/>
              </p14:nvContentPartPr>
              <p14:xfrm>
                <a:off x="9984411" y="5857065"/>
                <a:ext cx="115920" cy="194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3B57F20-A26E-4B5A-BAD1-CA1469AE62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66771" y="5839425"/>
                  <a:ext cx="1515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72343DD-1B85-4E84-8C3D-8251F982C40D}"/>
                    </a:ext>
                  </a:extLst>
                </p14:cNvPr>
                <p14:cNvContentPartPr/>
                <p14:nvPr/>
              </p14:nvContentPartPr>
              <p14:xfrm>
                <a:off x="10211931" y="5875425"/>
                <a:ext cx="3960" cy="3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72343DD-1B85-4E84-8C3D-8251F982C40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93931" y="5857785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CBE68E0-0A50-4022-AB82-25D5D56CA907}"/>
                    </a:ext>
                  </a:extLst>
                </p14:cNvPr>
                <p14:cNvContentPartPr/>
                <p14:nvPr/>
              </p14:nvContentPartPr>
              <p14:xfrm>
                <a:off x="10266291" y="5718465"/>
                <a:ext cx="290880" cy="1760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CBE68E0-0A50-4022-AB82-25D5D56CA90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48291" y="5700465"/>
                  <a:ext cx="3265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0AFA359-B219-4E0F-AA0B-482388CC158B}"/>
              </a:ext>
            </a:extLst>
          </p:cNvPr>
          <p:cNvGrpSpPr/>
          <p:nvPr/>
        </p:nvGrpSpPr>
        <p:grpSpPr>
          <a:xfrm>
            <a:off x="10998531" y="4770945"/>
            <a:ext cx="752760" cy="683640"/>
            <a:chOff x="10998531" y="4770945"/>
            <a:chExt cx="75276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6EF684-61E7-4F27-9604-497AA6ACA388}"/>
                    </a:ext>
                  </a:extLst>
                </p14:cNvPr>
                <p14:cNvContentPartPr/>
                <p14:nvPr/>
              </p14:nvContentPartPr>
              <p14:xfrm>
                <a:off x="10998531" y="5015385"/>
                <a:ext cx="171360" cy="162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6EF684-61E7-4F27-9604-497AA6ACA38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980531" y="4997385"/>
                  <a:ext cx="207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19AF51-633C-42F5-86B0-881D5FF75960}"/>
                    </a:ext>
                  </a:extLst>
                </p14:cNvPr>
                <p14:cNvContentPartPr/>
                <p14:nvPr/>
              </p14:nvContentPartPr>
              <p14:xfrm>
                <a:off x="11189691" y="4970025"/>
                <a:ext cx="36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19AF51-633C-42F5-86B0-881D5FF759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72051" y="4952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5CA8AB6-C2D8-43A6-8F7F-52BEA40AED74}"/>
                    </a:ext>
                  </a:extLst>
                </p14:cNvPr>
                <p14:cNvContentPartPr/>
                <p14:nvPr/>
              </p14:nvContentPartPr>
              <p14:xfrm>
                <a:off x="11226051" y="4770945"/>
                <a:ext cx="207360" cy="258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5CA8AB6-C2D8-43A6-8F7F-52BEA40AED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08411" y="4753305"/>
                  <a:ext cx="243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574B07-62D2-4084-8BB0-B2C9AC52C28B}"/>
                    </a:ext>
                  </a:extLst>
                </p14:cNvPr>
                <p14:cNvContentPartPr/>
                <p14:nvPr/>
              </p14:nvContentPartPr>
              <p14:xfrm>
                <a:off x="11289411" y="5214465"/>
                <a:ext cx="146880" cy="240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574B07-62D2-4084-8BB0-B2C9AC52C2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71411" y="5196465"/>
                  <a:ext cx="182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C8B5B23-0587-4495-917C-DE0C8A3F9FBF}"/>
                    </a:ext>
                  </a:extLst>
                </p14:cNvPr>
                <p14:cNvContentPartPr/>
                <p14:nvPr/>
              </p14:nvContentPartPr>
              <p14:xfrm>
                <a:off x="11425131" y="5295825"/>
                <a:ext cx="360" cy="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C8B5B23-0587-4495-917C-DE0C8A3F9FB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407491" y="5278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F315004-E13F-4FEA-8E24-CEC0378FD2A5}"/>
                    </a:ext>
                  </a:extLst>
                </p14:cNvPr>
                <p14:cNvContentPartPr/>
                <p14:nvPr/>
              </p14:nvContentPartPr>
              <p14:xfrm>
                <a:off x="11499291" y="5250825"/>
                <a:ext cx="165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F315004-E13F-4FEA-8E24-CEC0378FD2A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481651" y="5232825"/>
                  <a:ext cx="5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B224E3D-F43A-4816-8FAF-F4C042B703D5}"/>
                    </a:ext>
                  </a:extLst>
                </p14:cNvPr>
                <p14:cNvContentPartPr/>
                <p14:nvPr/>
              </p14:nvContentPartPr>
              <p14:xfrm>
                <a:off x="11515491" y="5066505"/>
                <a:ext cx="235800" cy="148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B224E3D-F43A-4816-8FAF-F4C042B703D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97851" y="5048865"/>
                  <a:ext cx="27144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517924-B9C2-4AAA-B5A6-4518FC0AA92C}"/>
                  </a:ext>
                </a:extLst>
              </p14:cNvPr>
              <p14:cNvContentPartPr/>
              <p14:nvPr/>
            </p14:nvContentPartPr>
            <p14:xfrm>
              <a:off x="6608331" y="211545"/>
              <a:ext cx="4529160" cy="14090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517924-B9C2-4AAA-B5A6-4518FC0AA92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590691" y="193545"/>
                <a:ext cx="4564800" cy="14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29EE032-C251-4032-BAF1-5DA9DF282473}"/>
                  </a:ext>
                </a:extLst>
              </p14:cNvPr>
              <p14:cNvContentPartPr/>
              <p14:nvPr/>
            </p14:nvContentPartPr>
            <p14:xfrm>
              <a:off x="10012851" y="205425"/>
              <a:ext cx="281160" cy="2203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29EE032-C251-4032-BAF1-5DA9DF28247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994851" y="187425"/>
                <a:ext cx="3168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0EC0665-5242-4721-BC69-4BB37C146F37}"/>
              </a:ext>
            </a:extLst>
          </p:cNvPr>
          <p:cNvGrpSpPr/>
          <p:nvPr/>
        </p:nvGrpSpPr>
        <p:grpSpPr>
          <a:xfrm>
            <a:off x="5359491" y="313425"/>
            <a:ext cx="4051080" cy="2780640"/>
            <a:chOff x="5359491" y="313425"/>
            <a:chExt cx="4051080" cy="27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15CE5EB-AC04-4A63-A87E-0366298C10D8}"/>
                    </a:ext>
                  </a:extLst>
                </p14:cNvPr>
                <p14:cNvContentPartPr/>
                <p14:nvPr/>
              </p14:nvContentPartPr>
              <p14:xfrm>
                <a:off x="7414731" y="835065"/>
                <a:ext cx="1995840" cy="2037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15CE5EB-AC04-4A63-A87E-0366298C10D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96731" y="817065"/>
                  <a:ext cx="2031480" cy="20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64A50B8-B508-4288-910A-F16104BBB4AA}"/>
                    </a:ext>
                  </a:extLst>
                </p14:cNvPr>
                <p14:cNvContentPartPr/>
                <p14:nvPr/>
              </p14:nvContentPartPr>
              <p14:xfrm>
                <a:off x="7486731" y="521145"/>
                <a:ext cx="813960" cy="1906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64A50B8-B508-4288-910A-F16104BBB4A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69091" y="503505"/>
                  <a:ext cx="849600" cy="19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0267D18-1663-4A8E-94B3-4663935D3E01}"/>
                    </a:ext>
                  </a:extLst>
                </p14:cNvPr>
                <p14:cNvContentPartPr/>
                <p14:nvPr/>
              </p14:nvContentPartPr>
              <p14:xfrm>
                <a:off x="6445971" y="457785"/>
                <a:ext cx="374760" cy="3492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0267D18-1663-4A8E-94B3-4663935D3E0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427971" y="439785"/>
                  <a:ext cx="410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68FE6EA-BFE9-4DBA-BD5A-82999C32DFD7}"/>
                    </a:ext>
                  </a:extLst>
                </p14:cNvPr>
                <p14:cNvContentPartPr/>
                <p14:nvPr/>
              </p14:nvContentPartPr>
              <p14:xfrm>
                <a:off x="8283771" y="313425"/>
                <a:ext cx="548280" cy="352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68FE6EA-BFE9-4DBA-BD5A-82999C32DFD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65771" y="295425"/>
                  <a:ext cx="583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E6E26A1-9C24-4696-B47A-260FEC6372B4}"/>
                    </a:ext>
                  </a:extLst>
                </p14:cNvPr>
                <p14:cNvContentPartPr/>
                <p14:nvPr/>
              </p14:nvContentPartPr>
              <p14:xfrm>
                <a:off x="5359491" y="1710945"/>
                <a:ext cx="449640" cy="469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E6E26A1-9C24-4696-B47A-260FEC6372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41491" y="1693305"/>
                  <a:ext cx="485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5B021D8-9FA4-4C05-AAAC-8E8E8745834B}"/>
                    </a:ext>
                  </a:extLst>
                </p14:cNvPr>
                <p14:cNvContentPartPr/>
                <p14:nvPr/>
              </p14:nvContentPartPr>
              <p14:xfrm>
                <a:off x="5630931" y="2537505"/>
                <a:ext cx="574560" cy="5565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5B021D8-9FA4-4C05-AAAC-8E8E874583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12931" y="2519505"/>
                  <a:ext cx="610200" cy="59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3887C95-36B3-4D00-9988-DEC6AE16CE97}"/>
                  </a:ext>
                </a:extLst>
              </p14:cNvPr>
              <p14:cNvContentPartPr/>
              <p14:nvPr/>
            </p14:nvContentPartPr>
            <p14:xfrm>
              <a:off x="5784651" y="3582225"/>
              <a:ext cx="530280" cy="2721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3887C95-36B3-4D00-9988-DEC6AE16CE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767011" y="3564585"/>
                <a:ext cx="5659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51E1621-A677-4A86-BCFF-14DE95520835}"/>
                  </a:ext>
                </a:extLst>
              </p14:cNvPr>
              <p14:cNvContentPartPr/>
              <p14:nvPr/>
            </p14:nvContentPartPr>
            <p14:xfrm>
              <a:off x="6789771" y="4247145"/>
              <a:ext cx="327600" cy="4878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51E1621-A677-4A86-BCFF-14DE9552083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771771" y="4229145"/>
                <a:ext cx="363240" cy="52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482960E-FAB8-4781-A076-A466EB69DD3F}"/>
              </a:ext>
            </a:extLst>
          </p:cNvPr>
          <p:cNvGrpSpPr/>
          <p:nvPr/>
        </p:nvGrpSpPr>
        <p:grpSpPr>
          <a:xfrm>
            <a:off x="8111691" y="3514905"/>
            <a:ext cx="1041120" cy="1283760"/>
            <a:chOff x="8111691" y="3514905"/>
            <a:chExt cx="1041120" cy="12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4832010-31F6-4296-9F3F-BD1EE83BFA9A}"/>
                    </a:ext>
                  </a:extLst>
                </p14:cNvPr>
                <p14:cNvContentPartPr/>
                <p14:nvPr/>
              </p14:nvContentPartPr>
              <p14:xfrm>
                <a:off x="8111691" y="3514905"/>
                <a:ext cx="299880" cy="8928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4832010-31F6-4296-9F3F-BD1EE83BFA9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93691" y="3496905"/>
                  <a:ext cx="335520" cy="9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2EBE215-370D-41D4-ABFC-C4A2531D3D77}"/>
                    </a:ext>
                  </a:extLst>
                </p14:cNvPr>
                <p14:cNvContentPartPr/>
                <p14:nvPr/>
              </p14:nvContentPartPr>
              <p14:xfrm>
                <a:off x="8111691" y="3616425"/>
                <a:ext cx="598680" cy="1182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2EBE215-370D-41D4-ABFC-C4A2531D3D7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93691" y="3598425"/>
                  <a:ext cx="634320" cy="12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6CB9647-3D5A-4E4C-8579-6F140FBFE0E0}"/>
                    </a:ext>
                  </a:extLst>
                </p14:cNvPr>
                <p14:cNvContentPartPr/>
                <p14:nvPr/>
              </p14:nvContentPartPr>
              <p14:xfrm>
                <a:off x="8718291" y="3627585"/>
                <a:ext cx="434520" cy="274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6CB9647-3D5A-4E4C-8579-6F140FBFE0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00291" y="3609585"/>
                  <a:ext cx="470160" cy="30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1CADB16-D685-4A54-93CF-CAEF9AE00CAD}"/>
                  </a:ext>
                </a:extLst>
              </p14:cNvPr>
              <p14:cNvContentPartPr/>
              <p14:nvPr/>
            </p14:nvContentPartPr>
            <p14:xfrm>
              <a:off x="10193571" y="3186585"/>
              <a:ext cx="245880" cy="3351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1CADB16-D685-4A54-93CF-CAEF9AE00CA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175931" y="3168585"/>
                <a:ext cx="281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997A949-18E7-4D17-BFEF-8E6AC6114DE9}"/>
                  </a:ext>
                </a:extLst>
              </p14:cNvPr>
              <p14:cNvContentPartPr/>
              <p14:nvPr/>
            </p14:nvContentPartPr>
            <p14:xfrm>
              <a:off x="6499971" y="5476905"/>
              <a:ext cx="36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997A949-18E7-4D17-BFEF-8E6AC6114DE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481971" y="5458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8936A2F-FA5B-4131-B1ED-AB80B1F10551}"/>
                  </a:ext>
                </a:extLst>
              </p14:cNvPr>
              <p14:cNvContentPartPr/>
              <p14:nvPr/>
            </p14:nvContentPartPr>
            <p14:xfrm>
              <a:off x="6654051" y="6125265"/>
              <a:ext cx="360" cy="39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8936A2F-FA5B-4131-B1ED-AB80B1F1055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636051" y="6107265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404C70B-08D2-4BC2-9E24-9DEFCBD8F355}"/>
                  </a:ext>
                </a:extLst>
              </p14:cNvPr>
              <p14:cNvContentPartPr/>
              <p14:nvPr/>
            </p14:nvContentPartPr>
            <p14:xfrm>
              <a:off x="6862131" y="6536385"/>
              <a:ext cx="360" cy="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404C70B-08D2-4BC2-9E24-9DEFCBD8F35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44491" y="651838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69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DCA05-F537-4764-AA9F-8C68424A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6" y="171450"/>
            <a:ext cx="8305800" cy="65151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95915B2-A3C3-4C52-ADDB-15F8D057E875}"/>
              </a:ext>
            </a:extLst>
          </p:cNvPr>
          <p:cNvGrpSpPr/>
          <p:nvPr/>
        </p:nvGrpSpPr>
        <p:grpSpPr>
          <a:xfrm>
            <a:off x="7523091" y="1321425"/>
            <a:ext cx="592920" cy="515520"/>
            <a:chOff x="7523091" y="1321425"/>
            <a:chExt cx="59292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6892F1-7F43-4760-B658-55B02FFDF2F4}"/>
                    </a:ext>
                  </a:extLst>
                </p14:cNvPr>
                <p14:cNvContentPartPr/>
                <p14:nvPr/>
              </p14:nvContentPartPr>
              <p14:xfrm>
                <a:off x="7523091" y="1394145"/>
                <a:ext cx="129960" cy="442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6892F1-7F43-4760-B658-55B02FFDF2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05091" y="1376145"/>
                  <a:ext cx="1656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B1FCA4-6EC5-4457-A2AD-DDEF2B4D1FE3}"/>
                    </a:ext>
                  </a:extLst>
                </p14:cNvPr>
                <p14:cNvContentPartPr/>
                <p14:nvPr/>
              </p14:nvContentPartPr>
              <p14:xfrm>
                <a:off x="7659531" y="1402785"/>
                <a:ext cx="205200" cy="264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B1FCA4-6EC5-4457-A2AD-DDEF2B4D1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891" y="1385145"/>
                  <a:ext cx="240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B5ADB3-7417-485D-9D36-D0027545CEBB}"/>
                    </a:ext>
                  </a:extLst>
                </p14:cNvPr>
                <p14:cNvContentPartPr/>
                <p14:nvPr/>
              </p14:nvContentPartPr>
              <p14:xfrm>
                <a:off x="7785531" y="1321425"/>
                <a:ext cx="330480" cy="29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B5ADB3-7417-485D-9D36-D0027545CE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67531" y="1303785"/>
                  <a:ext cx="36612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F6D6CC-930B-45CE-8A2C-83A2BB0B301B}"/>
              </a:ext>
            </a:extLst>
          </p:cNvPr>
          <p:cNvGrpSpPr/>
          <p:nvPr/>
        </p:nvGrpSpPr>
        <p:grpSpPr>
          <a:xfrm>
            <a:off x="8606691" y="886905"/>
            <a:ext cx="756000" cy="407880"/>
            <a:chOff x="8606691" y="886905"/>
            <a:chExt cx="75600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009294-26F4-44F8-9492-28D4DD950E09}"/>
                    </a:ext>
                  </a:extLst>
                </p14:cNvPr>
                <p14:cNvContentPartPr/>
                <p14:nvPr/>
              </p14:nvContentPartPr>
              <p14:xfrm>
                <a:off x="8606691" y="1066545"/>
                <a:ext cx="459360" cy="22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009294-26F4-44F8-9492-28D4DD950E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88691" y="1048545"/>
                  <a:ext cx="495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FB0A5D-380A-4825-8C17-83CDA8901FC6}"/>
                    </a:ext>
                  </a:extLst>
                </p14:cNvPr>
                <p14:cNvContentPartPr/>
                <p14:nvPr/>
              </p14:nvContentPartPr>
              <p14:xfrm>
                <a:off x="9080451" y="950265"/>
                <a:ext cx="149400" cy="215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FB0A5D-380A-4825-8C17-83CDA8901F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62451" y="932265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378C9-7905-4C93-8E52-9A657CBF87B6}"/>
                    </a:ext>
                  </a:extLst>
                </p14:cNvPr>
                <p14:cNvContentPartPr/>
                <p14:nvPr/>
              </p14:nvContentPartPr>
              <p14:xfrm>
                <a:off x="9234171" y="886905"/>
                <a:ext cx="128520" cy="21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378C9-7905-4C93-8E52-9A657CBF87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16531" y="868905"/>
                  <a:ext cx="1641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530AAC-5711-41A5-9460-5973E1347E98}"/>
              </a:ext>
            </a:extLst>
          </p:cNvPr>
          <p:cNvGrpSpPr/>
          <p:nvPr/>
        </p:nvGrpSpPr>
        <p:grpSpPr>
          <a:xfrm>
            <a:off x="9705051" y="633465"/>
            <a:ext cx="612360" cy="353520"/>
            <a:chOff x="9705051" y="633465"/>
            <a:chExt cx="61236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5EB035-97DC-4700-B7DF-85129494A4F4}"/>
                    </a:ext>
                  </a:extLst>
                </p14:cNvPr>
                <p14:cNvContentPartPr/>
                <p14:nvPr/>
              </p14:nvContentPartPr>
              <p14:xfrm>
                <a:off x="9786411" y="742185"/>
                <a:ext cx="194040" cy="18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5EB035-97DC-4700-B7DF-85129494A4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68771" y="724185"/>
                  <a:ext cx="229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175EDD-E8C1-46AF-B70B-12607CF8641D}"/>
                    </a:ext>
                  </a:extLst>
                </p14:cNvPr>
                <p14:cNvContentPartPr/>
                <p14:nvPr/>
              </p14:nvContentPartPr>
              <p14:xfrm>
                <a:off x="9913131" y="936945"/>
                <a:ext cx="172080" cy="5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175EDD-E8C1-46AF-B70B-12607CF864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95491" y="918945"/>
                  <a:ext cx="207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207480-2E21-4A7B-A173-81DB8E295A06}"/>
                    </a:ext>
                  </a:extLst>
                </p14:cNvPr>
                <p14:cNvContentPartPr/>
                <p14:nvPr/>
              </p14:nvContentPartPr>
              <p14:xfrm>
                <a:off x="9705051" y="744705"/>
                <a:ext cx="79920" cy="6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207480-2E21-4A7B-A173-81DB8E295A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87411" y="726705"/>
                  <a:ext cx="115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67A763-D926-4206-A9C6-38E793A571DC}"/>
                    </a:ext>
                  </a:extLst>
                </p14:cNvPr>
                <p14:cNvContentPartPr/>
                <p14:nvPr/>
              </p14:nvContentPartPr>
              <p14:xfrm>
                <a:off x="10186371" y="633465"/>
                <a:ext cx="131040" cy="24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67A763-D926-4206-A9C6-38E793A571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68731" y="615465"/>
                  <a:ext cx="1666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82B1D-095F-46FE-BC9F-F57791790D78}"/>
              </a:ext>
            </a:extLst>
          </p:cNvPr>
          <p:cNvGrpSpPr/>
          <p:nvPr/>
        </p:nvGrpSpPr>
        <p:grpSpPr>
          <a:xfrm>
            <a:off x="10981251" y="144225"/>
            <a:ext cx="876240" cy="527040"/>
            <a:chOff x="10981251" y="144225"/>
            <a:chExt cx="87624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40E563-CC83-4645-999E-D3C00DC9BB4A}"/>
                    </a:ext>
                  </a:extLst>
                </p14:cNvPr>
                <p14:cNvContentPartPr/>
                <p14:nvPr/>
              </p14:nvContentPartPr>
              <p14:xfrm>
                <a:off x="10981251" y="349425"/>
                <a:ext cx="325800" cy="32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40E563-CC83-4645-999E-D3C00DC9BB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63611" y="331425"/>
                  <a:ext cx="361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B9D4EE-02FD-4F46-8BFC-9E6A98D9139D}"/>
                    </a:ext>
                  </a:extLst>
                </p14:cNvPr>
                <p14:cNvContentPartPr/>
                <p14:nvPr/>
              </p14:nvContentPartPr>
              <p14:xfrm>
                <a:off x="11307411" y="407025"/>
                <a:ext cx="370080" cy="9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B9D4EE-02FD-4F46-8BFC-9E6A98D913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89771" y="389385"/>
                  <a:ext cx="405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51740A-AA39-483D-AF9B-8B2BAEE1FC7B}"/>
                    </a:ext>
                  </a:extLst>
                </p14:cNvPr>
                <p14:cNvContentPartPr/>
                <p14:nvPr/>
              </p14:nvContentPartPr>
              <p14:xfrm>
                <a:off x="11343771" y="339345"/>
                <a:ext cx="163440" cy="9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51740A-AA39-483D-AF9B-8B2BAEE1FC7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26131" y="321705"/>
                  <a:ext cx="199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CC80E-07FB-407A-BF10-87782F98623A}"/>
                    </a:ext>
                  </a:extLst>
                </p14:cNvPr>
                <p14:cNvContentPartPr/>
                <p14:nvPr/>
              </p14:nvContentPartPr>
              <p14:xfrm>
                <a:off x="11226051" y="233505"/>
                <a:ext cx="200520" cy="10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CC80E-07FB-407A-BF10-87782F98623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208411" y="215505"/>
                  <a:ext cx="23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AAC57B-3366-4D1A-9836-7831AABE1E57}"/>
                    </a:ext>
                  </a:extLst>
                </p14:cNvPr>
                <p14:cNvContentPartPr/>
                <p14:nvPr/>
              </p14:nvContentPartPr>
              <p14:xfrm>
                <a:off x="11596851" y="144225"/>
                <a:ext cx="260640" cy="16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AAC57B-3366-4D1A-9836-7831AABE1E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79211" y="126585"/>
                  <a:ext cx="2962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D13811-945C-4D83-A846-DDE70AE9211B}"/>
              </a:ext>
            </a:extLst>
          </p:cNvPr>
          <p:cNvGrpSpPr/>
          <p:nvPr/>
        </p:nvGrpSpPr>
        <p:grpSpPr>
          <a:xfrm>
            <a:off x="7259571" y="2230065"/>
            <a:ext cx="2310840" cy="3802320"/>
            <a:chOff x="7259571" y="2230065"/>
            <a:chExt cx="2310840" cy="38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D8AA99-EE89-4433-93C8-A0BB227CE8D8}"/>
                    </a:ext>
                  </a:extLst>
                </p14:cNvPr>
                <p14:cNvContentPartPr/>
                <p14:nvPr/>
              </p14:nvContentPartPr>
              <p14:xfrm>
                <a:off x="7278651" y="2860425"/>
                <a:ext cx="53640" cy="26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D8AA99-EE89-4433-93C8-A0BB227CE8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61011" y="2842785"/>
                  <a:ext cx="89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344D68-5499-4AAE-9D96-48E49963F618}"/>
                    </a:ext>
                  </a:extLst>
                </p14:cNvPr>
                <p14:cNvContentPartPr/>
                <p14:nvPr/>
              </p14:nvContentPartPr>
              <p14:xfrm>
                <a:off x="7369011" y="2887785"/>
                <a:ext cx="130320" cy="15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344D68-5499-4AAE-9D96-48E49963F6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51011" y="2869785"/>
                  <a:ext cx="165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44FC17-0734-4CB4-AC96-57C4A3C2306C}"/>
                    </a:ext>
                  </a:extLst>
                </p14:cNvPr>
                <p14:cNvContentPartPr/>
                <p14:nvPr/>
              </p14:nvContentPartPr>
              <p14:xfrm>
                <a:off x="7486731" y="2761065"/>
                <a:ext cx="261360" cy="16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44FC17-0734-4CB4-AC96-57C4A3C2306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69091" y="2743065"/>
                  <a:ext cx="297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B4214C-1809-4391-A877-DD8E567D2D4E}"/>
                    </a:ext>
                  </a:extLst>
                </p14:cNvPr>
                <p14:cNvContentPartPr/>
                <p14:nvPr/>
              </p14:nvContentPartPr>
              <p14:xfrm>
                <a:off x="7259571" y="3746385"/>
                <a:ext cx="365760" cy="45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B4214C-1809-4391-A877-DD8E567D2D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41931" y="3728745"/>
                  <a:ext cx="4014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18B4BF-0430-4B82-8D9F-2274EC1693C8}"/>
                    </a:ext>
                  </a:extLst>
                </p14:cNvPr>
                <p14:cNvContentPartPr/>
                <p14:nvPr/>
              </p14:nvContentPartPr>
              <p14:xfrm>
                <a:off x="7459731" y="3955905"/>
                <a:ext cx="195120" cy="10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18B4BF-0430-4B82-8D9F-2274EC1693C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42091" y="3937905"/>
                  <a:ext cx="230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63F6AA-0862-4A0A-A923-DF49A2B9463E}"/>
                    </a:ext>
                  </a:extLst>
                </p14:cNvPr>
                <p14:cNvContentPartPr/>
                <p14:nvPr/>
              </p14:nvContentPartPr>
              <p14:xfrm>
                <a:off x="7704171" y="3711465"/>
                <a:ext cx="112680" cy="12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63F6AA-0862-4A0A-A923-DF49A2B946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86171" y="3693825"/>
                  <a:ext cx="148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AB5F22-4EB1-4A2A-BE7D-0F495FD0E750}"/>
                    </a:ext>
                  </a:extLst>
                </p14:cNvPr>
                <p14:cNvContentPartPr/>
                <p14:nvPr/>
              </p14:nvContentPartPr>
              <p14:xfrm>
                <a:off x="7613091" y="3666465"/>
                <a:ext cx="389520" cy="24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AB5F22-4EB1-4A2A-BE7D-0F495FD0E7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091" y="3648465"/>
                  <a:ext cx="425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59C433-CFCA-4937-9994-6AF392F34041}"/>
                    </a:ext>
                  </a:extLst>
                </p14:cNvPr>
                <p14:cNvContentPartPr/>
                <p14:nvPr/>
              </p14:nvContentPartPr>
              <p14:xfrm>
                <a:off x="7604451" y="4806945"/>
                <a:ext cx="14364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59C433-CFCA-4937-9994-6AF392F340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86811" y="4788945"/>
                  <a:ext cx="179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58533A-7758-411F-9CFC-6483AD55F880}"/>
                    </a:ext>
                  </a:extLst>
                </p14:cNvPr>
                <p14:cNvContentPartPr/>
                <p14:nvPr/>
              </p14:nvContentPartPr>
              <p14:xfrm>
                <a:off x="7667811" y="4997385"/>
                <a:ext cx="380160" cy="11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58533A-7758-411F-9CFC-6483AD55F88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49811" y="4979385"/>
                  <a:ext cx="41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3A9096-D730-4BCB-B2A0-F92CC3FBA4D7}"/>
                    </a:ext>
                  </a:extLst>
                </p14:cNvPr>
                <p14:cNvContentPartPr/>
                <p14:nvPr/>
              </p14:nvContentPartPr>
              <p14:xfrm>
                <a:off x="7441731" y="4715505"/>
                <a:ext cx="316080" cy="155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3A9096-D730-4BCB-B2A0-F92CC3FBA4D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23731" y="4697505"/>
                  <a:ext cx="351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0E695D-077D-4FD1-BD6D-D507E14576D1}"/>
                    </a:ext>
                  </a:extLst>
                </p14:cNvPr>
                <p14:cNvContentPartPr/>
                <p14:nvPr/>
              </p14:nvContentPartPr>
              <p14:xfrm>
                <a:off x="8040051" y="4616865"/>
                <a:ext cx="115200" cy="20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0E695D-077D-4FD1-BD6D-D507E14576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2051" y="4599225"/>
                  <a:ext cx="150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3C0CF5-C6F9-4FEC-8D60-5EEE41FB49A7}"/>
                    </a:ext>
                  </a:extLst>
                </p14:cNvPr>
                <p14:cNvContentPartPr/>
                <p14:nvPr/>
              </p14:nvContentPartPr>
              <p14:xfrm>
                <a:off x="7749531" y="5354145"/>
                <a:ext cx="483480" cy="67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3C0CF5-C6F9-4FEC-8D60-5EEE41FB49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31891" y="5336145"/>
                  <a:ext cx="5191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5EA13C-6FE2-495D-A877-7D9C2545F9B3}"/>
                    </a:ext>
                  </a:extLst>
                </p14:cNvPr>
                <p14:cNvContentPartPr/>
                <p14:nvPr/>
              </p14:nvContentPartPr>
              <p14:xfrm>
                <a:off x="8392131" y="5540625"/>
                <a:ext cx="481680" cy="19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5EA13C-6FE2-495D-A877-7D9C2545F9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74491" y="5522625"/>
                  <a:ext cx="517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09E02A-463F-4550-AFD3-5264BB2982A7}"/>
                    </a:ext>
                  </a:extLst>
                </p14:cNvPr>
                <p14:cNvContentPartPr/>
                <p14:nvPr/>
              </p14:nvContentPartPr>
              <p14:xfrm>
                <a:off x="8546931" y="5612625"/>
                <a:ext cx="99000" cy="25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09E02A-463F-4550-AFD3-5264BB2982A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29291" y="5594985"/>
                  <a:ext cx="134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9323F3-FA4C-4288-876E-9B4C20A7BD5C}"/>
                    </a:ext>
                  </a:extLst>
                </p14:cNvPr>
                <p14:cNvContentPartPr/>
                <p14:nvPr/>
              </p14:nvContentPartPr>
              <p14:xfrm>
                <a:off x="8422371" y="5214465"/>
                <a:ext cx="286920" cy="276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9323F3-FA4C-4288-876E-9B4C20A7BD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04731" y="5196465"/>
                  <a:ext cx="322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6500FC-ECB3-4A49-BAE0-F965F9A88202}"/>
                    </a:ext>
                  </a:extLst>
                </p14:cNvPr>
                <p14:cNvContentPartPr/>
                <p14:nvPr/>
              </p14:nvContentPartPr>
              <p14:xfrm>
                <a:off x="8211411" y="2230065"/>
                <a:ext cx="1359000" cy="333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6500FC-ECB3-4A49-BAE0-F965F9A882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93771" y="2212065"/>
                  <a:ext cx="1394640" cy="337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DA62E1B-7C2B-4725-9AD3-600A683AA416}"/>
                  </a:ext>
                </a:extLst>
              </p14:cNvPr>
              <p14:cNvContentPartPr/>
              <p14:nvPr/>
            </p14:nvContentPartPr>
            <p14:xfrm>
              <a:off x="10709811" y="1657665"/>
              <a:ext cx="1015200" cy="3571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DA62E1B-7C2B-4725-9AD3-600A683AA41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691811" y="1639665"/>
                <a:ext cx="1050840" cy="36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6A8F99-D06C-4E2F-87CD-993518313051}"/>
                  </a:ext>
                </a:extLst>
              </p14:cNvPr>
              <p14:cNvContentPartPr/>
              <p14:nvPr/>
            </p14:nvContentPartPr>
            <p14:xfrm>
              <a:off x="1672731" y="1201185"/>
              <a:ext cx="1017720" cy="1317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6A8F99-D06C-4E2F-87CD-99351831305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655091" y="1183545"/>
                <a:ext cx="1053360" cy="13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353F4AB-DF77-4338-B690-1B8E44291E06}"/>
                  </a:ext>
                </a:extLst>
              </p14:cNvPr>
              <p14:cNvContentPartPr/>
              <p14:nvPr/>
            </p14:nvContentPartPr>
            <p14:xfrm>
              <a:off x="5881491" y="1070505"/>
              <a:ext cx="1296000" cy="1301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353F4AB-DF77-4338-B690-1B8E44291E0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63491" y="1052865"/>
                <a:ext cx="1331640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53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350F69E7-6E11-4DF3-9E50-BF7B1B4D0504}"/>
              </a:ext>
            </a:extLst>
          </p:cNvPr>
          <p:cNvGrpSpPr/>
          <p:nvPr/>
        </p:nvGrpSpPr>
        <p:grpSpPr>
          <a:xfrm>
            <a:off x="-73269" y="68985"/>
            <a:ext cx="12992760" cy="6031800"/>
            <a:chOff x="-73269" y="68985"/>
            <a:chExt cx="12992760" cy="60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FFC0DA6-2F2B-4F9A-BF21-2687EFE7E160}"/>
                    </a:ext>
                  </a:extLst>
                </p14:cNvPr>
                <p14:cNvContentPartPr/>
                <p14:nvPr/>
              </p14:nvContentPartPr>
              <p14:xfrm>
                <a:off x="1498131" y="452385"/>
                <a:ext cx="538920" cy="889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FFC0DA6-2F2B-4F9A-BF21-2687EFE7E1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80491" y="434385"/>
                  <a:ext cx="57456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9D403F-D783-4881-94CF-435361F72BEC}"/>
                    </a:ext>
                  </a:extLst>
                </p14:cNvPr>
                <p14:cNvContentPartPr/>
                <p14:nvPr/>
              </p14:nvContentPartPr>
              <p14:xfrm>
                <a:off x="1719531" y="985545"/>
                <a:ext cx="263520" cy="136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9D403F-D783-4881-94CF-435361F72B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1891" y="967905"/>
                  <a:ext cx="299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D34BF0-BB27-48B5-8EA8-062A2351834D}"/>
                    </a:ext>
                  </a:extLst>
                </p14:cNvPr>
                <p14:cNvContentPartPr/>
                <p14:nvPr/>
              </p14:nvContentPartPr>
              <p14:xfrm>
                <a:off x="2100051" y="877905"/>
                <a:ext cx="39960" cy="5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D34BF0-BB27-48B5-8EA8-062A235183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82411" y="860265"/>
                  <a:ext cx="75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B6A66B-B15C-4311-A5B0-E01DA849C2C1}"/>
                    </a:ext>
                  </a:extLst>
                </p14:cNvPr>
                <p14:cNvContentPartPr/>
                <p14:nvPr/>
              </p14:nvContentPartPr>
              <p14:xfrm>
                <a:off x="2019411" y="817065"/>
                <a:ext cx="17640" cy="5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B6A66B-B15C-4311-A5B0-E01DA849C2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1411" y="799425"/>
                  <a:ext cx="532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073DC7-F866-4C5C-9C65-69DFA9BD03A9}"/>
                    </a:ext>
                  </a:extLst>
                </p14:cNvPr>
                <p14:cNvContentPartPr/>
                <p14:nvPr/>
              </p14:nvContentPartPr>
              <p14:xfrm>
                <a:off x="2235771" y="794745"/>
                <a:ext cx="513360" cy="21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073DC7-F866-4C5C-9C65-69DFA9BD03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17771" y="777105"/>
                  <a:ext cx="549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103207-B103-4CCB-87D6-A5B50842E14B}"/>
                    </a:ext>
                  </a:extLst>
                </p14:cNvPr>
                <p14:cNvContentPartPr/>
                <p14:nvPr/>
              </p14:nvContentPartPr>
              <p14:xfrm>
                <a:off x="2749491" y="488025"/>
                <a:ext cx="360360" cy="61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103207-B103-4CCB-87D6-A5B50842E1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1851" y="470385"/>
                  <a:ext cx="3960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0D3FA5-B655-41D8-9DCC-CE26A3C3FDFE}"/>
                    </a:ext>
                  </a:extLst>
                </p14:cNvPr>
                <p14:cNvContentPartPr/>
                <p14:nvPr/>
              </p14:nvContentPartPr>
              <p14:xfrm>
                <a:off x="4408371" y="68985"/>
                <a:ext cx="1208880" cy="69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0D3FA5-B655-41D8-9DCC-CE26A3C3FD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90731" y="50985"/>
                  <a:ext cx="124452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F22A40-1DA5-4C4A-97F8-5F985E5E7AFC}"/>
                    </a:ext>
                  </a:extLst>
                </p14:cNvPr>
                <p14:cNvContentPartPr/>
                <p14:nvPr/>
              </p14:nvContentPartPr>
              <p14:xfrm>
                <a:off x="5794011" y="524745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F22A40-1DA5-4C4A-97F8-5F985E5E7A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6011" y="507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6B19F0-D952-4050-B878-5E1E54FBC6C3}"/>
                    </a:ext>
                  </a:extLst>
                </p14:cNvPr>
                <p14:cNvContentPartPr/>
                <p14:nvPr/>
              </p14:nvContentPartPr>
              <p14:xfrm>
                <a:off x="5982651" y="261945"/>
                <a:ext cx="419760" cy="302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6B19F0-D952-4050-B878-5E1E54FBC6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5011" y="244305"/>
                  <a:ext cx="455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519862-FA06-4051-8240-D0B91CB858B9}"/>
                    </a:ext>
                  </a:extLst>
                </p14:cNvPr>
                <p14:cNvContentPartPr/>
                <p14:nvPr/>
              </p14:nvContentPartPr>
              <p14:xfrm>
                <a:off x="7082811" y="334665"/>
                <a:ext cx="444240" cy="78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519862-FA06-4051-8240-D0B91CB858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4811" y="316665"/>
                  <a:ext cx="47988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DAA19E-70F1-41EF-8728-248D8DC6E215}"/>
                    </a:ext>
                  </a:extLst>
                </p14:cNvPr>
                <p14:cNvContentPartPr/>
                <p14:nvPr/>
              </p14:nvContentPartPr>
              <p14:xfrm>
                <a:off x="7743051" y="515745"/>
                <a:ext cx="290160" cy="34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DAA19E-70F1-41EF-8728-248D8DC6E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25411" y="497745"/>
                  <a:ext cx="325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B321E2-6795-4588-B40F-E6E30566B279}"/>
                    </a:ext>
                  </a:extLst>
                </p14:cNvPr>
                <p14:cNvContentPartPr/>
                <p14:nvPr/>
              </p14:nvContentPartPr>
              <p14:xfrm>
                <a:off x="7541091" y="688185"/>
                <a:ext cx="433800" cy="153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B321E2-6795-4588-B40F-E6E30566B2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23451" y="670545"/>
                  <a:ext cx="469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6C6BEF-CE86-4A30-8CD6-96C6F344783E}"/>
                    </a:ext>
                  </a:extLst>
                </p14:cNvPr>
                <p14:cNvContentPartPr/>
                <p14:nvPr/>
              </p14:nvContentPartPr>
              <p14:xfrm>
                <a:off x="8034651" y="327825"/>
                <a:ext cx="687240" cy="66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6C6BEF-CE86-4A30-8CD6-96C6F34478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7011" y="309825"/>
                  <a:ext cx="72288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E5B321-94E3-43D7-8CF9-F8E829E1C87C}"/>
                    </a:ext>
                  </a:extLst>
                </p14:cNvPr>
                <p14:cNvContentPartPr/>
                <p14:nvPr/>
              </p14:nvContentPartPr>
              <p14:xfrm>
                <a:off x="8401491" y="529065"/>
                <a:ext cx="252360" cy="14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E5B321-94E3-43D7-8CF9-F8E829E1C8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83491" y="511425"/>
                  <a:ext cx="28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78D522-390B-489D-9882-1E8C53106054}"/>
                    </a:ext>
                  </a:extLst>
                </p14:cNvPr>
                <p14:cNvContentPartPr/>
                <p14:nvPr/>
              </p14:nvContentPartPr>
              <p14:xfrm>
                <a:off x="8881011" y="470385"/>
                <a:ext cx="133560" cy="11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78D522-390B-489D-9882-1E8C531060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63371" y="452745"/>
                  <a:ext cx="169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4C81AA-A5F2-4F10-A841-47F770E8611D}"/>
                    </a:ext>
                  </a:extLst>
                </p14:cNvPr>
                <p14:cNvContentPartPr/>
                <p14:nvPr/>
              </p14:nvContentPartPr>
              <p14:xfrm>
                <a:off x="8736291" y="398025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4C81AA-A5F2-4F10-A841-47F770E861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651" y="380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FF082A-CDE5-4D42-91F4-03DD14AA0189}"/>
                    </a:ext>
                  </a:extLst>
                </p14:cNvPr>
                <p14:cNvContentPartPr/>
                <p14:nvPr/>
              </p14:nvContentPartPr>
              <p14:xfrm>
                <a:off x="9080451" y="334665"/>
                <a:ext cx="457920" cy="19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FF082A-CDE5-4D42-91F4-03DD14AA01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62811" y="316665"/>
                  <a:ext cx="493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06EAC3-1496-4671-8AE0-C988029452E1}"/>
                    </a:ext>
                  </a:extLst>
                </p14:cNvPr>
                <p14:cNvContentPartPr/>
                <p14:nvPr/>
              </p14:nvContentPartPr>
              <p14:xfrm>
                <a:off x="9053091" y="300825"/>
                <a:ext cx="447120" cy="79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06EAC3-1496-4671-8AE0-C988029452E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35451" y="283185"/>
                  <a:ext cx="482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6360E4-5895-4576-9C73-506FB73A50FD}"/>
                    </a:ext>
                  </a:extLst>
                </p14:cNvPr>
                <p14:cNvContentPartPr/>
                <p14:nvPr/>
              </p14:nvContentPartPr>
              <p14:xfrm>
                <a:off x="9605691" y="305145"/>
                <a:ext cx="500400" cy="12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6360E4-5895-4576-9C73-506FB73A50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87691" y="287505"/>
                  <a:ext cx="536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3236DF-E124-4D44-AB0B-B25B6A1DE684}"/>
                    </a:ext>
                  </a:extLst>
                </p14:cNvPr>
                <p14:cNvContentPartPr/>
                <p14:nvPr/>
              </p14:nvContentPartPr>
              <p14:xfrm>
                <a:off x="10293291" y="253305"/>
                <a:ext cx="292680" cy="23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3236DF-E124-4D44-AB0B-B25B6A1DE68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75291" y="235305"/>
                  <a:ext cx="328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9E58C6-EDF2-4C47-BB7A-0FAB3B7CFE04}"/>
                    </a:ext>
                  </a:extLst>
                </p14:cNvPr>
                <p14:cNvContentPartPr/>
                <p14:nvPr/>
              </p14:nvContentPartPr>
              <p14:xfrm>
                <a:off x="10573731" y="198945"/>
                <a:ext cx="227160" cy="30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9E58C6-EDF2-4C47-BB7A-0FAB3B7CFE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6091" y="180945"/>
                  <a:ext cx="262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48F588-12E9-4501-B5EE-BF1567960399}"/>
                    </a:ext>
                  </a:extLst>
                </p14:cNvPr>
                <p14:cNvContentPartPr/>
                <p14:nvPr/>
              </p14:nvContentPartPr>
              <p14:xfrm>
                <a:off x="10899891" y="207945"/>
                <a:ext cx="647280" cy="83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48F588-12E9-4501-B5EE-BF15679603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82251" y="190305"/>
                  <a:ext cx="68292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989990-90FF-4976-9D38-995B6A17B62C}"/>
                    </a:ext>
                  </a:extLst>
                </p14:cNvPr>
                <p14:cNvContentPartPr/>
                <p14:nvPr/>
              </p14:nvContentPartPr>
              <p14:xfrm>
                <a:off x="7547211" y="1945665"/>
                <a:ext cx="51120" cy="4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989990-90FF-4976-9D38-995B6A17B6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29211" y="1927665"/>
                  <a:ext cx="86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B81728-5810-4A45-AFB1-06AA1FE8EC8C}"/>
                    </a:ext>
                  </a:extLst>
                </p14:cNvPr>
                <p14:cNvContentPartPr/>
                <p14:nvPr/>
              </p14:nvContentPartPr>
              <p14:xfrm>
                <a:off x="7197291" y="1588185"/>
                <a:ext cx="1120320" cy="89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B81728-5810-4A45-AFB1-06AA1FE8EC8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79291" y="1570185"/>
                  <a:ext cx="115596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6AD516-A8D4-43B6-BB69-F1523681CDF4}"/>
                    </a:ext>
                  </a:extLst>
                </p14:cNvPr>
                <p14:cNvContentPartPr/>
                <p14:nvPr/>
              </p14:nvContentPartPr>
              <p14:xfrm>
                <a:off x="8527851" y="1719945"/>
                <a:ext cx="231480" cy="14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6AD516-A8D4-43B6-BB69-F1523681CD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10211" y="1701945"/>
                  <a:ext cx="267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BC48867-64F2-4EFD-B4A2-E1D10107CBE2}"/>
                    </a:ext>
                  </a:extLst>
                </p14:cNvPr>
                <p14:cNvContentPartPr/>
                <p14:nvPr/>
              </p14:nvContentPartPr>
              <p14:xfrm>
                <a:off x="8314731" y="1524105"/>
                <a:ext cx="165600" cy="15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BC48867-64F2-4EFD-B4A2-E1D10107CB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97091" y="1506105"/>
                  <a:ext cx="201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897E41-8AFB-4BFA-A165-8BF0E6D7E715}"/>
                    </a:ext>
                  </a:extLst>
                </p14:cNvPr>
                <p14:cNvContentPartPr/>
                <p14:nvPr/>
              </p14:nvContentPartPr>
              <p14:xfrm>
                <a:off x="8901171" y="1212705"/>
                <a:ext cx="360360" cy="66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897E41-8AFB-4BFA-A165-8BF0E6D7E7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83531" y="1194705"/>
                  <a:ext cx="3960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46B15F-2431-47E6-BC59-6FC706A849C5}"/>
                    </a:ext>
                  </a:extLst>
                </p14:cNvPr>
                <p14:cNvContentPartPr/>
                <p14:nvPr/>
              </p14:nvContentPartPr>
              <p14:xfrm>
                <a:off x="9400131" y="1222065"/>
                <a:ext cx="435600" cy="37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46B15F-2431-47E6-BC59-6FC706A849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82491" y="1204065"/>
                  <a:ext cx="471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467ED9-DFEA-40B6-A9EB-DFE87E50B052}"/>
                    </a:ext>
                  </a:extLst>
                </p14:cNvPr>
                <p14:cNvContentPartPr/>
                <p14:nvPr/>
              </p14:nvContentPartPr>
              <p14:xfrm>
                <a:off x="9493011" y="1357785"/>
                <a:ext cx="158040" cy="10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467ED9-DFEA-40B6-A9EB-DFE87E50B05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75371" y="1339785"/>
                  <a:ext cx="193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E429B8-0563-4807-A5A4-2FC988405122}"/>
                    </a:ext>
                  </a:extLst>
                </p14:cNvPr>
                <p14:cNvContentPartPr/>
                <p14:nvPr/>
              </p14:nvContentPartPr>
              <p14:xfrm>
                <a:off x="9659691" y="1115865"/>
                <a:ext cx="464760" cy="379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E429B8-0563-4807-A5A4-2FC98840512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41691" y="1098225"/>
                  <a:ext cx="500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9FA479-7A78-4A0C-8230-55C117517836}"/>
                    </a:ext>
                  </a:extLst>
                </p14:cNvPr>
                <p14:cNvContentPartPr/>
                <p14:nvPr/>
              </p14:nvContentPartPr>
              <p14:xfrm>
                <a:off x="10030851" y="1330425"/>
                <a:ext cx="82080" cy="3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9FA479-7A78-4A0C-8230-55C1175178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13211" y="1312425"/>
                  <a:ext cx="117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0D12E9-7AEF-46AA-8DD1-4334D0A81D0E}"/>
                    </a:ext>
                  </a:extLst>
                </p14:cNvPr>
                <p14:cNvContentPartPr/>
                <p14:nvPr/>
              </p14:nvContentPartPr>
              <p14:xfrm>
                <a:off x="9904131" y="1069065"/>
                <a:ext cx="690120" cy="28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0D12E9-7AEF-46AA-8DD1-4334D0A81D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86491" y="1051065"/>
                  <a:ext cx="725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87B4F9-F3DD-4DCF-9346-E31B058B2FCA}"/>
                    </a:ext>
                  </a:extLst>
                </p14:cNvPr>
                <p14:cNvContentPartPr/>
                <p14:nvPr/>
              </p14:nvContentPartPr>
              <p14:xfrm>
                <a:off x="10420371" y="1076985"/>
                <a:ext cx="210240" cy="169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87B4F9-F3DD-4DCF-9346-E31B058B2FC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02371" y="1059345"/>
                  <a:ext cx="245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9C8F97-11A8-4D71-93EA-4717A51026E1}"/>
                    </a:ext>
                  </a:extLst>
                </p14:cNvPr>
                <p14:cNvContentPartPr/>
                <p14:nvPr/>
              </p14:nvContentPartPr>
              <p14:xfrm>
                <a:off x="10616211" y="959265"/>
                <a:ext cx="268560" cy="30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9C8F97-11A8-4D71-93EA-4717A51026E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98571" y="941625"/>
                  <a:ext cx="304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A33A85-E1E1-4FB1-A8AB-737560802124}"/>
                    </a:ext>
                  </a:extLst>
                </p14:cNvPr>
                <p14:cNvContentPartPr/>
                <p14:nvPr/>
              </p14:nvContentPartPr>
              <p14:xfrm>
                <a:off x="10673811" y="832545"/>
                <a:ext cx="530640" cy="24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A33A85-E1E1-4FB1-A8AB-7375608021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56171" y="814545"/>
                  <a:ext cx="566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9BBF22-C62B-42FF-BAA9-FDD12DA880C2}"/>
                    </a:ext>
                  </a:extLst>
                </p14:cNvPr>
                <p14:cNvContentPartPr/>
                <p14:nvPr/>
              </p14:nvContentPartPr>
              <p14:xfrm>
                <a:off x="10727811" y="948465"/>
                <a:ext cx="154440" cy="8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9BBF22-C62B-42FF-BAA9-FDD12DA880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10171" y="930465"/>
                  <a:ext cx="190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1A313B-E76A-4CF2-88DF-BAA291623420}"/>
                    </a:ext>
                  </a:extLst>
                </p14:cNvPr>
                <p14:cNvContentPartPr/>
                <p14:nvPr/>
              </p14:nvContentPartPr>
              <p14:xfrm>
                <a:off x="11066571" y="823545"/>
                <a:ext cx="60840" cy="12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1A313B-E76A-4CF2-88DF-BAA29162342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48571" y="805905"/>
                  <a:ext cx="96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EB3929-4247-4AD0-83FE-1C9E8AB3C598}"/>
                    </a:ext>
                  </a:extLst>
                </p14:cNvPr>
                <p14:cNvContentPartPr/>
                <p14:nvPr/>
              </p14:nvContentPartPr>
              <p14:xfrm>
                <a:off x="10804131" y="640665"/>
                <a:ext cx="6120" cy="1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EB3929-4247-4AD0-83FE-1C9E8AB3C5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86131" y="623025"/>
                  <a:ext cx="41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0267D3-1B95-4C61-AAA9-6815BF8ECFCC}"/>
                    </a:ext>
                  </a:extLst>
                </p14:cNvPr>
                <p14:cNvContentPartPr/>
                <p14:nvPr/>
              </p14:nvContentPartPr>
              <p14:xfrm>
                <a:off x="11271411" y="540585"/>
                <a:ext cx="292320" cy="239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0267D3-1B95-4C61-AAA9-6815BF8ECFC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253411" y="522945"/>
                  <a:ext cx="327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D3ACD5-592C-447E-BD32-79206BEB1D0C}"/>
                    </a:ext>
                  </a:extLst>
                </p14:cNvPr>
                <p14:cNvContentPartPr/>
                <p14:nvPr/>
              </p14:nvContentPartPr>
              <p14:xfrm>
                <a:off x="11569851" y="186345"/>
                <a:ext cx="332640" cy="36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D3ACD5-592C-447E-BD32-79206BEB1D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52211" y="168345"/>
                  <a:ext cx="368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FDF205-0F4C-4492-90A3-5A86F0B23D9F}"/>
                    </a:ext>
                  </a:extLst>
                </p14:cNvPr>
                <p14:cNvContentPartPr/>
                <p14:nvPr/>
              </p14:nvContentPartPr>
              <p14:xfrm>
                <a:off x="11896371" y="137745"/>
                <a:ext cx="171000" cy="31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FDF205-0F4C-4492-90A3-5A86F0B23D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78371" y="120105"/>
                  <a:ext cx="206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3D2DB3-F9DB-4031-80F3-8F01A202F59F}"/>
                    </a:ext>
                  </a:extLst>
                </p14:cNvPr>
                <p14:cNvContentPartPr/>
                <p14:nvPr/>
              </p14:nvContentPartPr>
              <p14:xfrm>
                <a:off x="8075331" y="259065"/>
                <a:ext cx="4844160" cy="2590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3D2DB3-F9DB-4031-80F3-8F01A202F59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57331" y="241065"/>
                  <a:ext cx="4879800" cy="26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C52312-6064-4B8A-A4B9-A5C0CBF27D4C}"/>
                    </a:ext>
                  </a:extLst>
                </p14:cNvPr>
                <p14:cNvContentPartPr/>
                <p14:nvPr/>
              </p14:nvContentPartPr>
              <p14:xfrm>
                <a:off x="5413491" y="1211265"/>
                <a:ext cx="2229480" cy="78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C52312-6064-4B8A-A4B9-A5C0CBF27D4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95851" y="1193625"/>
                  <a:ext cx="226512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450A7F-0F5E-4D77-BD16-3A3CB5F0E064}"/>
                    </a:ext>
                  </a:extLst>
                </p14:cNvPr>
                <p14:cNvContentPartPr/>
                <p14:nvPr/>
              </p14:nvContentPartPr>
              <p14:xfrm>
                <a:off x="5377491" y="1348065"/>
                <a:ext cx="1971360" cy="662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450A7F-0F5E-4D77-BD16-3A3CB5F0E0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59851" y="1330065"/>
                  <a:ext cx="2007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FF4437-C570-4C86-BE43-78F4A4819EA2}"/>
                    </a:ext>
                  </a:extLst>
                </p14:cNvPr>
                <p14:cNvContentPartPr/>
                <p14:nvPr/>
              </p14:nvContentPartPr>
              <p14:xfrm>
                <a:off x="4907331" y="2980665"/>
                <a:ext cx="717480" cy="713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FF4437-C570-4C86-BE43-78F4A4819EA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89691" y="2962665"/>
                  <a:ext cx="75312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4D5A9E-E2ED-4837-AA82-8F18CEED3ACD}"/>
                    </a:ext>
                  </a:extLst>
                </p14:cNvPr>
                <p14:cNvContentPartPr/>
                <p14:nvPr/>
              </p14:nvContentPartPr>
              <p14:xfrm>
                <a:off x="4389651" y="2588985"/>
                <a:ext cx="1672200" cy="119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4D5A9E-E2ED-4837-AA82-8F18CEED3AC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371651" y="2570985"/>
                  <a:ext cx="1707840" cy="12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3DED7D-05AF-4023-95BF-A89FD4126B12}"/>
                    </a:ext>
                  </a:extLst>
                </p14:cNvPr>
                <p14:cNvContentPartPr/>
                <p14:nvPr/>
              </p14:nvContentPartPr>
              <p14:xfrm>
                <a:off x="1683531" y="2570625"/>
                <a:ext cx="2617560" cy="1702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3DED7D-05AF-4023-95BF-A89FD4126B1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65531" y="2552625"/>
                  <a:ext cx="2653200" cy="17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0E8AEB-BB9D-4619-9970-4D2BBA9F48FD}"/>
                    </a:ext>
                  </a:extLst>
                </p14:cNvPr>
                <p14:cNvContentPartPr/>
                <p14:nvPr/>
              </p14:nvContentPartPr>
              <p14:xfrm>
                <a:off x="2106891" y="2444265"/>
                <a:ext cx="191880" cy="239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0E8AEB-BB9D-4619-9970-4D2BBA9F48F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89251" y="2426265"/>
                  <a:ext cx="227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F1D377-FB22-453D-9EE3-0B6697153ACD}"/>
                    </a:ext>
                  </a:extLst>
                </p14:cNvPr>
                <p14:cNvContentPartPr/>
                <p14:nvPr/>
              </p14:nvContentPartPr>
              <p14:xfrm>
                <a:off x="2525571" y="2489265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F1D377-FB22-453D-9EE3-0B6697153A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7571" y="2471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15CCD9-AB87-40EE-87A7-62ED1A839ACC}"/>
                    </a:ext>
                  </a:extLst>
                </p14:cNvPr>
                <p14:cNvContentPartPr/>
                <p14:nvPr/>
              </p14:nvContentPartPr>
              <p14:xfrm>
                <a:off x="2525571" y="2062665"/>
                <a:ext cx="527400" cy="549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15CCD9-AB87-40EE-87A7-62ED1A839AC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07571" y="2045025"/>
                  <a:ext cx="5630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D28C80-9B54-4434-A859-77FA0B44609C}"/>
                    </a:ext>
                  </a:extLst>
                </p14:cNvPr>
                <p14:cNvContentPartPr/>
                <p14:nvPr/>
              </p14:nvContentPartPr>
              <p14:xfrm>
                <a:off x="2833371" y="2303505"/>
                <a:ext cx="314640" cy="17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D28C80-9B54-4434-A859-77FA0B4460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15731" y="2285505"/>
                  <a:ext cx="350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630B6E5-8140-4FEE-9678-3CD6D3E4FF12}"/>
                    </a:ext>
                  </a:extLst>
                </p14:cNvPr>
                <p14:cNvContentPartPr/>
                <p14:nvPr/>
              </p14:nvContentPartPr>
              <p14:xfrm>
                <a:off x="1202931" y="4284225"/>
                <a:ext cx="504000" cy="882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630B6E5-8140-4FEE-9678-3CD6D3E4FF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5291" y="4266585"/>
                  <a:ext cx="53964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80A326-7A20-4A1D-B8B4-37E627CCD5AD}"/>
                    </a:ext>
                  </a:extLst>
                </p14:cNvPr>
                <p14:cNvContentPartPr/>
                <p14:nvPr/>
              </p14:nvContentPartPr>
              <p14:xfrm>
                <a:off x="1185651" y="4591665"/>
                <a:ext cx="346320" cy="161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80A326-7A20-4A1D-B8B4-37E627CCD5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7651" y="4574025"/>
                  <a:ext cx="381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56667B-9EBA-4AC0-ABC1-398F512CDA8E}"/>
                    </a:ext>
                  </a:extLst>
                </p14:cNvPr>
                <p14:cNvContentPartPr/>
                <p14:nvPr/>
              </p14:nvContentPartPr>
              <p14:xfrm>
                <a:off x="553491" y="4070025"/>
                <a:ext cx="1492920" cy="1322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56667B-9EBA-4AC0-ABC1-398F512CDA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491" y="4052025"/>
                  <a:ext cx="15285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0C8A5B-9A6E-466F-BC3D-59E39F5329B5}"/>
                    </a:ext>
                  </a:extLst>
                </p14:cNvPr>
                <p14:cNvContentPartPr/>
                <p14:nvPr/>
              </p14:nvContentPartPr>
              <p14:xfrm>
                <a:off x="-73269" y="4382505"/>
                <a:ext cx="1023480" cy="1153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0C8A5B-9A6E-466F-BC3D-59E39F5329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-90909" y="4364865"/>
                  <a:ext cx="1059120" cy="11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9735B3-843D-4A6D-915E-83C198915741}"/>
                    </a:ext>
                  </a:extLst>
                </p14:cNvPr>
                <p14:cNvContentPartPr/>
                <p14:nvPr/>
              </p14:nvContentPartPr>
              <p14:xfrm>
                <a:off x="262611" y="3880665"/>
                <a:ext cx="191160" cy="270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9735B3-843D-4A6D-915E-83C1989157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4971" y="3863025"/>
                  <a:ext cx="226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9605E8-01A2-4A45-94D8-373300EE9808}"/>
                    </a:ext>
                  </a:extLst>
                </p14:cNvPr>
                <p14:cNvContentPartPr/>
                <p14:nvPr/>
              </p14:nvContentPartPr>
              <p14:xfrm>
                <a:off x="443331" y="3711465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9605E8-01A2-4A45-94D8-373300EE98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691" y="3693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40115C-D637-45ED-A737-20D2E355A356}"/>
                    </a:ext>
                  </a:extLst>
                </p14:cNvPr>
                <p14:cNvContentPartPr/>
                <p14:nvPr/>
              </p14:nvContentPartPr>
              <p14:xfrm>
                <a:off x="579051" y="3248505"/>
                <a:ext cx="471600" cy="699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40115C-D637-45ED-A737-20D2E355A35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411" y="3230865"/>
                  <a:ext cx="5072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AEB3B52-B2D7-45C1-9823-5811C083B8A7}"/>
                    </a:ext>
                  </a:extLst>
                </p14:cNvPr>
                <p14:cNvContentPartPr/>
                <p14:nvPr/>
              </p14:nvContentPartPr>
              <p14:xfrm>
                <a:off x="1927611" y="3702825"/>
                <a:ext cx="2907000" cy="1310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AEB3B52-B2D7-45C1-9823-5811C083B8A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09611" y="3684825"/>
                  <a:ext cx="2942640" cy="13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896D1BD-E348-4751-A8DC-A3ECB832A44D}"/>
                    </a:ext>
                  </a:extLst>
                </p14:cNvPr>
                <p14:cNvContentPartPr/>
                <p14:nvPr/>
              </p14:nvContentPartPr>
              <p14:xfrm>
                <a:off x="3521331" y="4309785"/>
                <a:ext cx="252360" cy="237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896D1BD-E348-4751-A8DC-A3ECB832A44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03691" y="4291785"/>
                  <a:ext cx="288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F1AD42-E554-4232-9F0F-7D070F04CD33}"/>
                    </a:ext>
                  </a:extLst>
                </p14:cNvPr>
                <p14:cNvContentPartPr/>
                <p14:nvPr/>
              </p14:nvContentPartPr>
              <p14:xfrm>
                <a:off x="3793131" y="4218705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F1AD42-E554-4232-9F0F-7D070F04CD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5131" y="42007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CD7DE6-48FC-4378-802C-32FDB58B8545}"/>
                    </a:ext>
                  </a:extLst>
                </p14:cNvPr>
                <p14:cNvContentPartPr/>
                <p14:nvPr/>
              </p14:nvContentPartPr>
              <p14:xfrm>
                <a:off x="3774771" y="3865545"/>
                <a:ext cx="548640" cy="366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CD7DE6-48FC-4378-802C-32FDB58B85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57131" y="3847905"/>
                  <a:ext cx="5842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B851BD-7CF2-436C-BF86-7952D44AB4A6}"/>
                    </a:ext>
                  </a:extLst>
                </p14:cNvPr>
                <p14:cNvContentPartPr/>
                <p14:nvPr/>
              </p14:nvContentPartPr>
              <p14:xfrm>
                <a:off x="5520771" y="2969145"/>
                <a:ext cx="1753920" cy="1395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B851BD-7CF2-436C-BF86-7952D44AB4A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02771" y="2951505"/>
                  <a:ext cx="1789560" cy="14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6AF050-2DC5-4067-8568-C21589C45C7C}"/>
                    </a:ext>
                  </a:extLst>
                </p14:cNvPr>
                <p14:cNvContentPartPr/>
                <p14:nvPr/>
              </p14:nvContentPartPr>
              <p14:xfrm>
                <a:off x="7043211" y="4197825"/>
                <a:ext cx="228960" cy="321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6AF050-2DC5-4067-8568-C21589C45C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25571" y="4179825"/>
                  <a:ext cx="2646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834A56-B9EF-4043-B441-7B0DE9E92471}"/>
                    </a:ext>
                  </a:extLst>
                </p14:cNvPr>
                <p14:cNvContentPartPr/>
                <p14:nvPr/>
              </p14:nvContentPartPr>
              <p14:xfrm>
                <a:off x="7486731" y="4082985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834A56-B9EF-4043-B441-7B0DE9E924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69091" y="40649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EAC6292-B492-467A-9A9A-3BF1DFC538E5}"/>
                    </a:ext>
                  </a:extLst>
                </p14:cNvPr>
                <p14:cNvContentPartPr/>
                <p14:nvPr/>
              </p14:nvContentPartPr>
              <p14:xfrm>
                <a:off x="7676451" y="3612105"/>
                <a:ext cx="367200" cy="513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EAC6292-B492-467A-9A9A-3BF1DFC538E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58451" y="3594105"/>
                  <a:ext cx="4028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A5BAAA-9319-4EB0-A458-CF3244DF758B}"/>
                    </a:ext>
                  </a:extLst>
                </p14:cNvPr>
                <p14:cNvContentPartPr/>
                <p14:nvPr/>
              </p14:nvContentPartPr>
              <p14:xfrm>
                <a:off x="4345371" y="5260185"/>
                <a:ext cx="549360" cy="840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A5BAAA-9319-4EB0-A458-CF3244DF75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27371" y="5242185"/>
                  <a:ext cx="5850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D8AEA2F-AC26-41A1-86EF-22DA5415B5B0}"/>
                    </a:ext>
                  </a:extLst>
                </p14:cNvPr>
                <p14:cNvContentPartPr/>
                <p14:nvPr/>
              </p14:nvContentPartPr>
              <p14:xfrm>
                <a:off x="5223771" y="5309505"/>
                <a:ext cx="391320" cy="231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D8AEA2F-AC26-41A1-86EF-22DA5415B5B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5771" y="5291505"/>
                  <a:ext cx="426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57B88E-9B19-430E-B511-99721426A970}"/>
                    </a:ext>
                  </a:extLst>
                </p14:cNvPr>
                <p14:cNvContentPartPr/>
                <p14:nvPr/>
              </p14:nvContentPartPr>
              <p14:xfrm>
                <a:off x="5531211" y="5517585"/>
                <a:ext cx="377640" cy="146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57B88E-9B19-430E-B511-99721426A97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13571" y="5499585"/>
                  <a:ext cx="413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C5A845-4731-494C-9A7D-99E4A7396B83}"/>
                    </a:ext>
                  </a:extLst>
                </p14:cNvPr>
                <p14:cNvContentPartPr/>
                <p14:nvPr/>
              </p14:nvContentPartPr>
              <p14:xfrm>
                <a:off x="6200811" y="4984065"/>
                <a:ext cx="480600" cy="538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C5A845-4731-494C-9A7D-99E4A7396B8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3171" y="4966425"/>
                  <a:ext cx="5162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BFECBD4-929B-4881-B26F-365D03C4808D}"/>
                    </a:ext>
                  </a:extLst>
                </p14:cNvPr>
                <p14:cNvContentPartPr/>
                <p14:nvPr/>
              </p14:nvContentPartPr>
              <p14:xfrm>
                <a:off x="6463971" y="5139585"/>
                <a:ext cx="84240" cy="183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BFECBD4-929B-4881-B26F-365D03C4808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46331" y="5121585"/>
                  <a:ext cx="119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85B253-4496-4380-B7DB-8A8FB31AA7F4}"/>
                    </a:ext>
                  </a:extLst>
                </p14:cNvPr>
                <p14:cNvContentPartPr/>
                <p14:nvPr/>
              </p14:nvContentPartPr>
              <p14:xfrm>
                <a:off x="6955371" y="5372505"/>
                <a:ext cx="517680" cy="679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85B253-4496-4380-B7DB-8A8FB31AA7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937731" y="5354865"/>
                  <a:ext cx="5533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62B962-08EB-4E69-8E5E-6AFF54FB7B31}"/>
                    </a:ext>
                  </a:extLst>
                </p14:cNvPr>
                <p14:cNvContentPartPr/>
                <p14:nvPr/>
              </p14:nvContentPartPr>
              <p14:xfrm>
                <a:off x="7594731" y="4264425"/>
                <a:ext cx="296640" cy="288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62B962-08EB-4E69-8E5E-6AFF54FB7B3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576731" y="4246785"/>
                  <a:ext cx="332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FDA1CBD-A3D5-472E-BFFB-7E4B4D9F08A6}"/>
                    </a:ext>
                  </a:extLst>
                </p14:cNvPr>
                <p14:cNvContentPartPr/>
                <p14:nvPr/>
              </p14:nvContentPartPr>
              <p14:xfrm>
                <a:off x="7622451" y="4423545"/>
                <a:ext cx="36360" cy="48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FDA1CBD-A3D5-472E-BFFB-7E4B4D9F08A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604811" y="4405905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F58D54-93BE-4CC6-82E4-FEFEFC9C0F81}"/>
                    </a:ext>
                  </a:extLst>
                </p14:cNvPr>
                <p14:cNvContentPartPr/>
                <p14:nvPr/>
              </p14:nvContentPartPr>
              <p14:xfrm>
                <a:off x="8238051" y="3536505"/>
                <a:ext cx="681120" cy="627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F58D54-93BE-4CC6-82E4-FEFEFC9C0F8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20411" y="3518505"/>
                  <a:ext cx="7167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025DB4-C85F-433F-897F-0B1FB029CD20}"/>
                    </a:ext>
                  </a:extLst>
                </p14:cNvPr>
                <p14:cNvContentPartPr/>
                <p14:nvPr/>
              </p14:nvContentPartPr>
              <p14:xfrm>
                <a:off x="7055091" y="4833225"/>
                <a:ext cx="1138680" cy="1242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025DB4-C85F-433F-897F-0B1FB029CD2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37091" y="4815225"/>
                  <a:ext cx="1174320" cy="12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7365F3-F3B3-4BE3-8EC2-0132B4D4BDE4}"/>
                    </a:ext>
                  </a:extLst>
                </p14:cNvPr>
                <p14:cNvContentPartPr/>
                <p14:nvPr/>
              </p14:nvContentPartPr>
              <p14:xfrm>
                <a:off x="8989731" y="4154985"/>
                <a:ext cx="828000" cy="1135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7365F3-F3B3-4BE3-8EC2-0132B4D4BDE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1731" y="4137345"/>
                  <a:ext cx="86364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016201-F3C4-484B-B17C-4EA868DBD8CD}"/>
                    </a:ext>
                  </a:extLst>
                </p14:cNvPr>
                <p14:cNvContentPartPr/>
                <p14:nvPr/>
              </p14:nvContentPartPr>
              <p14:xfrm>
                <a:off x="8220051" y="3515625"/>
                <a:ext cx="769680" cy="1572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016201-F3C4-484B-B17C-4EA868DBD8C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02411" y="3497625"/>
                  <a:ext cx="805320" cy="160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190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Lecture No 09: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11</cp:revision>
  <dcterms:created xsi:type="dcterms:W3CDTF">2020-12-12T12:13:05Z</dcterms:created>
  <dcterms:modified xsi:type="dcterms:W3CDTF">2020-12-13T05:40:21Z</dcterms:modified>
</cp:coreProperties>
</file>