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56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09:15.7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13.3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1,'0'7,"-1"1,0 0,0 0,-1-1,0 1,-1-1,1 1,-8 12,-38 56,3-5,-82 188,55-105,-117 173,144-252,39-65,2-2,-1 0,0-1,0 0,-11 12,15-18,1-1,0 0,0 0,0 1,-1-1,1 0,0 0,0 0,0 1,-1-1,1 0,0 0,0 0,-1 0,1 0,0 1,-1-1,1 0,0 0,-1 0,1 0,0 0,0 0,-1 0,1 0,0 0,-1 0,1 0,0 0,-1 0,1 0,0-1,0 1,-1 0,1 0,0 0,0 0,-1 0,1-1,0 1,0 0,-1 0,1 0,0-1,0 1,0 0,-1 0,1-1,0 1,0 0,0 0,0-1,0 1,0 0,-1-1,-1-9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49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1 618,'193'1,"213"-3,-366 0,0-3,-1-1,0-2,0-1,0-2,-2-2,1-1,49-28,-29 9,-1-3,-3-2,0-3,57-57,-71 62,-24 23,0-1,-1-1,-1 0,0-1,-2 0,19-30,14-32,-36 66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52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3,'0'-1,"1"1,-1 0,1-1,0 1,-1 0,1 0,0 0,-1 0,1 0,0 0,-1 0,1 0,0 0,-1 0,1 0,0 0,-1 0,1 0,0 0,-1 1,1-1,-1 0,1 1,0-1,-1 0,1 1,-1-1,1 1,-1-1,1 1,33 19,-25-15,129 68,162 61,56 23,-261-113,-67-30,-9-1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53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1314 0,'-7'2,"1"0,0 0,0 1,0 0,0 0,1 0,-1 1,1 0,0 0,-6 6,-3 1,-359 290,215-170,-488 388,644-517,0 0,0-1,0 1,0-1,0 0,0 0,0 0,0 0,0 0,-1 0,1 0,0-1,-1 1,-4 0,6-2,0 1,0-1,0 0,0 1,0-1,0 0,0 0,0 1,1-1,-1 0,0 0,0 0,1 0,-1 0,0 0,1-1,-1 1,1 0,0 0,-1 0,1 0,0-1,0 1,0 0,0 0,0-1,0 1,0 0,0-2,0-16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56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1 943,'3'-3,"1"1,0-1,-1 1,1 0,0 0,0 0,0 0,1 1,-1 0,0 0,1 0,6 0,59-2,-50 3,22 1,45-3,-80 1,0-1,1 0,-1 0,0 0,0-1,0 0,-1 0,1-1,11-7,26-28,-2-1,54-65,-23 24,95-100,163-227,-329 406,14-18,-16 20,1-1,-1 1,1-1,-1 1,1-1,-1 1,1-1,-1 1,1 0,0-1,-1 1,1 0,0-1,-1 1,1 0,0 0,-1 0,1 0,0-1,-1 1,1 0,0 0,-1 0,1 0,0 1,-1-1,1 0,0 0,0 1,5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58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1132,'7'-2,"-1"0,0 0,1 0,-1-1,0 1,10-8,4 0,15-8,-1-1,-1-1,-1-2,0-1,28-28,135-147,-102 99,87-88,183-184,-341 350,49-37,-52 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07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1 700,'2'9,"0"0,1 0,0-1,1 1,0-1,0 0,1 0,0 0,0-1,10 11,-9-11,72 92,-22-30,67 109,-122-175,1 0,-1 0,1-1,0 1,-1 0,2-1,-1 1,0-1,0 1,1-1,-1 0,1 0,0 0,-1-1,1 1,0 0,0-1,0 0,0 0,7 2,-6-4,0 1,1-1,-1 0,0 0,0 0,0-1,0 1,0-1,0 0,0 0,-1-1,1 1,0-1,-1 0,4-4,33-31,-2-2,59-83,-42 51,111-165,-33 44,-85 132,-20 26,-2-1,41-72,31-95,-89 181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10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0 130,'1'-3,"-1"0,1 1,0-1,0 1,0-1,0 1,1-1,-1 1,1 0,-1-1,1 1,0 0,0 0,0 0,0 1,0-1,0 0,0 1,0-1,1 1,-1 0,3-1,57-22,19 6,1 3,155-9,169 23,-190 4,352-3,-528 2,55 9,-56-5,59 2,-77-8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14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1023 222,'12'-15,"0"0,-2-1,1 0,12-28,-4 7,-15 30,0 0,-1-1,0 1,3-14,-5 20,-1 0,0 1,1-1,-1 0,0 0,0 0,0 0,0 1,1-1,-1 0,0 0,-1 0,1 0,0 1,0-1,0 0,0 0,-1 0,1 0,0 1,-1-1,1 0,-1 0,1 1,-1-1,1 0,-1 1,1-1,-1 1,1-1,-1 0,0 1,0-1,1 1,-1 0,0-1,0 1,1 0,-1-1,0 1,0 0,0 0,0 0,1 0,-1-1,0 1,0 0,0 1,0-1,1 0,-1 0,0 0,0 0,0 1,0-1,1 0,-1 1,0-1,-1 1,-10 5,0 0,0 0,1 1,-1 0,1 1,1 1,-11 10,-8 6,-133 98,-223 130,300-198,62-37,-2-2,1-1,-2-2,-52 22,-9 0,35-13,39-18,2-4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15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27,'4'-3,"0"0,0 1,0-1,0 1,0 0,0 0,1 0,-1 1,1 0,0 0,-1 0,7 0,63-1,-50 2,6 1,0 2,1 0,-1 2,-1 2,48 16,141 68,-135-54,156 73,226 91,-288-140,-159-56,0-1,0-1,1-1,-1 0,0-2,22-1,-17 0,0 2,1 0,25 5,0 1,-38-7,0 1,-1 1,1 0,-1 0,0 1,0 1,14 5,-8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18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1464 0,'-10'2,"0"0,0 1,0 0,0 0,1 1,0 0,-1 1,2 0,-12 8,-9 4,-10 4,-722 409,599-334,-184 80,325-166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14.8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0,'-2'5,"0"-1,1 0,-2 1,1-1,0 0,-1 0,0-1,0 1,0 0,0-1,-7 6,-8 11,11-12,-1 0,0 0,0 0,0-1,-1 0,0-1,0 0,0 0,-1-1,0 0,0-1,-1 0,1-1,-1 0,-18 3,-15 0,1-3,-72-2,82-1,-41-1,53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19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1,'24'1,"1"1,-1 1,0 1,46 15,93 43,-98-35,1281 470,-910-337,-435-159,1-1,1 1,-1 0,0 0,0 0,0 0,0 1,0-1,0 1,0-1,0 1,2 2,-2 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23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0,'-4'2,"0"1,0-1,0 1,1-1,-1 1,1 0,0 1,0-1,0 0,0 1,1 0,0 0,-4 6,-4 6,-387 470,242-301,-60 63,-31 37,216-244,2 1,-36 74,33-58,24-47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24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0,'7'1,"-1"0,1 0,0 0,-1 1,0 0,1 0,-1 1,0 0,8 4,53 38,-47-31,388 280,394 270,-769-542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30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2247,'-7'-2,"0"0,1-1,-1 1,1-1,0-1,0 1,0-1,0 0,-5-6,0-3,20 14,25 18,182 146,-137-101,93 60,-169-122,0 0,0 0,0 0,1-1,-1 1,0-1,1 0,-1 1,1-2,-1 1,1 0,-1-1,1 1,0-1,-1 0,1 0,-1-1,1 1,0-1,-1 0,1 0,-1 0,1 0,5-4,0-1,-1-1,-1 0,1 0,-1-1,0 0,-1 0,10-16,222-383,-169 282,870-1755,-929 1857,-6 13,1-1,-1 1,2 0,10-15,-16 25,0 0,0 0,-1 1,1-1,0 0,0 0,0 1,0-1,0 0,0 0,0 0,0 1,0-1,0 0,0 0,0 1,0-1,0 0,0 0,0 0,0 1,1-1,-1 0,0 0,0 0,0 1,0-1,0 0,0 0,1 0,-1 0,0 1,0-1,0 0,0 0,1 0,-1 0,0 0,0 0,0 1,1-1,-1 0,0 0,0 0,1 0,-1 0,0 0,0 0,0 0,1 0,-1 0,0 0,0 0,1 0,-1 0,0 0,0-1,0 1,1 0,-1 0,0 0,0 0,0 0,1 0,-1-1,0 1,0 0,0 0,1 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36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1 789,'63'-20,"-52"19,1 1,-1 0,1 0,-1 1,1 1,-1 0,0 0,17 7,8 5,42 23,-10-5,4 7,-57-30,0 0,1-1,0 0,0-2,25 8,-39-14,1 0,0 0,-1 0,1 0,-1 0,1-1,0 1,-1-1,1 0,-1 0,1 0,-1 0,0 0,1 0,-1 0,0-1,0 1,0-1,0 0,0 0,0 1,-1-1,1 0,0-1,-1 1,0 0,1 0,-1-1,1-2,5-11,0 0,-1 0,5-24,-5 16,44-129,-20 68,-4-2,17-109,-11 60,-4 19,-27 115,-1 0,0-1,0 1,0 0,0 0,0 0,0 0,-1 0,1 0,-1 0,1 0,-2-3,-6 2,-3 16,5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39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1591 326,'-25'-2,"1"-1,-1-1,1-1,0-2,1 0,-26-11,14 4,-55-11,-283-64,-171-30,293 89,245 29,0 0,-1 1,1-1,0 1,-1 1,1-1,0 1,-10 2,13-2,1 1,0-1,0 0,0 1,0-1,0 1,0 0,1-1,-1 1,1 0,-1 0,1 0,-1 0,1 1,0-1,0 0,0 0,0 1,1-1,-1 0,1 1,-1-1,1 1,0 3,-4 56,6 113,2-62,-4-39,3 0,4 0,3-1,20 75,-23-127,2-1,1-1,0 1,2-2,0 0,1 0,1-1,0 0,17 14,-17-20,0-2,0 1,1-2,0 0,0-1,1 0,21 6,8 4,-17-8,-1 0,35 5,4 1,-14-5,0-2,0-3,95-2,6 1,38 14,178 5,-356-24,1-1,-1 0,0-1,0 0,0-1,0 0,-1-1,23-12,8-9,41-32,-24 17,105-84,-57 41,-103 80,1 0,-1 0,0-1,0 0,0 0,-1 0,0 0,0-1,0 0,-1 1,0-2,0 1,0 0,-1 0,1-1,-2 0,1 1,-1-1,0 0,0-7,-2-3,-1 0,0 0,-1 0,-1 1,-1-1,-13-30,-9-14,-2 2,-3 1,-3 1,-2 2,-2 2,-3 1,-88-84,125 132,0 0,1 1,-2 0,1-1,0 2,-1-1,1 1,-1-1,0 1,1 1,-1-1,0 1,0 0,0 1,0-1,-1 1,-10 2,-8 1,0 2,0 0,-26 11,-36 7,17-12,-125 35,123-9,57-31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44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1055,'35'3,"0"0,57 15,-63-12,-1 0,0-1,1-1,50 0,-66-5,-1-1,1 1,-1-2,1 0,-1 0,0-2,0 1,-1-1,1-1,-1 0,12-9,92-67,138-88,409-220,-575 338,-1-4,143-124,-222 174,7-9,0 1,1 1,1 0,0 2,1-1,0 2,33-16,-41 26,-5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48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1480 0,'-27'3,"-1"0,1 2,0 1,1 1,0 1,-36 17,-33 9,-275 101,98-32,190-72,-64 19,131-45,1 0,0 1,1 1,-16 10,-29 13,33-19,0-1,-51 13,53-20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49.4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0,'3'0,"-1"1,0-1,0 1,0 0,0 0,0 0,0 0,0 0,0 0,0 0,0 1,0-1,-1 1,1-1,2 4,25 32,-18-22,25 28,3-3,63 52,6 6,-19-17,-80-73,0-1,0 1,17 9,-19-14,-1 1,1 0,-1 0,-1 1,1 0,0 0,-1 0,0 1,0-1,-1 1,6 9,-4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54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1193,'106'2,"116"-5,-212 1,1-1,-1 0,0-1,0 0,0-1,-1 0,0 0,9-7,22-12,557-313,-515 285,-3-3,-1-4,99-98,-109 93,104-76,-62 54,95-68,-201 150,-3 3,1-1,-1 1,0 0,1-1,-1 1,1 0,0 0,-1 0,1 0,0 0,0 0,-1 1,1-1,0 1,0-1,0 1,0-1,0 1,0 0,0 0,0 0,0 0,3 1,2 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21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0 897,'2'7,"-1"0,1-1,0 1,1 0,0-1,0 1,0-1,1 0,-1 0,2 0,-1-1,10 10,10 16,-20-24,1 0,0-1,1 1,0-1,0-1,0 1,1-1,0 0,0 0,11 5,-14-8,-1-1,1 1,0-1,0 0,-1 0,1-1,0 1,0-1,0 0,0 0,0 0,0 0,-1-1,1 0,0 1,0-1,0-1,-1 1,1 0,-1-1,1 0,-1 0,1 0,3-3,12-14,0 0,-1-2,-2 0,0 0,-1-2,20-39,-16 30,24-44,84-131,-110 184,1 0,1 2,1 0,1 1,1 1,33-23,-26 21,-1-2,-2 0,38-43,-35 34,61-49,-4 3,-6 5,-68 63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57.3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1582 1,'-42'3,"0"2,0 2,0 1,1 3,-77 30,20-7,-293 121,313-125,-2-3,-94 17,76-19,87-23,-39 12,-79 9,5-2,103-19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9:58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1,'21'2,"-1"1,1 2,-1 0,0 1,0 1,0 1,29 16,-2-2,17 3,77 18,-85-28,-1 2,72 34,-67-18,-44-23,1 0,0-2,0 0,1 0,0-2,21 5,55 12,147 55,44 12,-228-78,-58-12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03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0 715,'10'-1,"1"0,-1-1,0 0,11-4,33-5,51 5,0 6,-1 3,119 21,-198-19,0 1,40 15,-59-19,-2-1,1 0,0 0,0 0,-1-1,1 0,0 0,0-1,-1 1,1-1,0 0,0 0,-1 0,1-1,6-3,64-36,-56 29,166-115,13-8,-23 13,-124 84,12-11,76-44,-79 62,-34 18,1-1,-2-2,26-20,-38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18.3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1 887,'0'-3,"0"0,0 0,0 0,1 0,-1 1,1-1,0 0,0 0,0 0,0 1,0-1,0 0,1 1,-1-1,1 1,0 0,0 0,0-1,0 1,3-2,-1 2,0-1,1 1,0-1,-1 1,1 1,0-1,0 1,0-1,0 2,9-2,1 2,1 0,-1 1,1 0,-1 1,0 1,26 9,-7 0,-1 0,2-3,-1-1,38 4,-64-12,-1 0,0-1,0 0,1-1,-1 1,0-1,0-1,0 1,-1-1,10-6,67-46,-38 23,387-252,-242 162,119-87,-266 175,-5 4,49-49,-78 71,-2 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22.8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1312 1,'-7'0,"-1"1,0 0,0 1,1-1,-1 1,0 1,1-1,0 1,-12 7,-60 46,38-25,-109 72,-170 89,-68 7,202-121,144-62,24-12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24.1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27,'174'-12,"-16"0,585 10,-383 3,-315 3,-28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26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22,'0'-1,"1"1,-1-1,0 0,1 0,-1 1,1-1,-1 0,1 0,-1 1,1-1,0 1,-1-1,1 0,0 1,0 0,-1-1,1 1,0-1,0 1,0 0,-1-1,1 1,0 0,2 0,24-6,-25 6,35-2,-1 1,0 3,1 0,52 12,-31-5,115 23,256 83,-284-72,-21-3,-98-31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28.1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0,'0'9,"-1"0,0-1,-1 1,0-1,0 1,-1-1,0 0,-8 15,-44 63,30-50,-104 187,53-84,48-91,-4 10,-72 96,81-125,-30 33,39-49,-5 3,1 2,1-1,1 2,0 0,-20 35,-44 76,22-39,47-74,-2-1,-27 30,19-24,10-9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33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784 1,'-226'251,"61"-87,-119 125,281-286,-11 14,-1-1,-1 0,-32 23,35-32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35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0,'1'5,"0"0,0-1,0 1,0-1,1 1,0-1,0 0,0 0,0 0,1 0,0 0,0 0,6 6,50 44,-53-50,315 232,-220-166,-23-26,-61-37,-1 2,0 0,-1 1,20 16,39 32,-60-44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26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0 816,'1'0,"-1"-1,1 0,-1 1,1-1,-1 1,1 0,0-1,-1 1,1 0,0-1,-1 1,1 0,0-1,-1 1,1 0,0 0,-1 0,1 0,0 0,0 0,-1 0,1 0,0 0,-1 0,1 0,0 0,0 1,-1-1,1 0,0 1,27 6,68 42,10 4,-97-49,8 3,0-1,0 0,29 5,-39-10,0-1,0 1,0-2,0 1,0-1,0 0,-1 0,1-1,0 0,-1 0,1 0,11-7,56-29,149-52,-42 18,-139 51,64-42,13-7,-14 21,50-27,-143 68,0 0,-1-2,0 1,-1-1,15-18,-13 14,0 0,25-19,51-31,-31 24,-1-3,72-70,-63 53,-62 57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40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0,'-4'1,"-1"0,1-1,-1 1,1 1,0-1,-1 1,1 0,0 0,0 0,0 0,-6 6,-43 37,36-29,-14 8,-1-2,-1-1,-51 24,2-1,-153 114,-1 1,214-147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42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2,'136'-1,"1"6,192 32,359 153,-392-97,155 51,-214-65,-224-73,-13-1,-25 5,-41-1,42-8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43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1,'-1'11,"0"1,0-1,-2 0,1 0,-1 1,-1-2,-8 18,-44 75,22-44,-81 147,46-63,62-125,-2 2,1 1,1 0,1 0,1 0,0 1,0 22,4-23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53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0 901,'0'-1,"0"-1,0 1,0-1,0 1,1 0,-1-1,0 1,1-1,-1 1,1 0,-1-1,1 1,0 0,-1-1,1 1,0 0,0 0,0 0,0 0,0 0,0 0,0 0,2-1,0 0,0 1,0 0,0 1,-1-1,1 0,0 1,0-1,0 1,0 0,0 0,3 1,9 1,0 0,-1 2,23 7,-35-10,228 92,22 8,-214-89,1-1,0-1,78 7,-100-16,-1-1,1-1,-1 0,1-1,-1-1,1-1,-1 0,0-1,-1 0,1-2,-1 0,18-11,17-15,-2-2,-2-2,-2-2,-1-1,71-89,32-54,326-366,-438 526,-19 20,-15 3,1 1,-1-1,0 1,1-1,-1 0,0 1,0-1,0 1,0-1,1 1,-1-1,0 1,0-1,0 1,0-1,0 1,0-1,0 1,0-1,-1 1,1-1,0 1,0-1,0 1,0-1,-1 1,1-1,0 1,0-1,-1 0,0 1,-4 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0:58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0 572,'0'-2,"0"0,1 1,-1-1,0 0,0 1,1-1,-1 0,1 1,0-1,-1 1,1-1,0 1,0-1,0 1,0 0,0-1,0 1,1 0,-1 0,0 0,0 0,1 0,-1 0,1 0,-1 0,1 1,-1-1,1 0,0 1,-1-1,1 1,0 0,-1 0,1 0,3 0,8-1,1 1,-1 1,24 4,-10-1,34 1,112-6,-163 0,-1-1,0 0,0-1,0 0,-1 0,1-1,-1 0,0-1,0 0,10-7,12-12,32-33,-27 24,380-342,-400 362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00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0,'1559'0,"-1537"0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02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1 122,'9'-6,"1"0,0 1,1 0,-1 1,1 0,0 0,0 1,0 0,0 1,18-1,118-12,110-18,-209 23,1 3,0 1,1 2,0 3,-1 2,1 1,-1 3,62 15,-60-11,-1-3,2-1,-1-3,57-5,-46 1,0 3,70 9,-54 0,57 11,-118-16,1-2,0-1,0 0,0-1,0-1,1 0,-1-2,18-3,-17-1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06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1366 1,'-3'1,"-1"0,1 0,0 0,-1 1,1-1,0 1,0 0,0 0,-3 3,-13 7,-357 221,222-131,-197 136,143-96,43-46,120-71,33-18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07.4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1,'19'0,"41"-1,0 3,103 16,119 49,102 19,-342-78,50 18,-63-16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11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0 437,'83'4,"105"18,55 3,30-25,-268 0,-1-1,1 1,-1-1,0 0,1-1,-1 1,0-1,0 0,0 0,0 0,0 0,0-1,-1 1,1-1,-1 0,0 0,0-1,0 1,0-1,0 1,-1-1,4-7,4-9,-1-1,0 0,7-31,-2 9,40-142,-52 178,1-1,0 0,0 1,1-1,0 1,0 0,1 1,0-1,0 1,9-10,-16 25,-7 6,1-3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31.4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1,'-104'121,"47"-52,2 0,26-31,-40 41,50-59,1 2,-20 32,2-4,-100 128,127-166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16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0 300,'24'1,"0"1,-1 2,1 0,26 10,-20-6,50 7,-58-13,-1-1,1 0,-1-2,1-1,-1-1,1 0,-1-2,37-13,359-146,-377 145,183-92,-179 92,-24 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23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1361 1,'-88'68,"-422"423,-81 72,572-546,0 1,-2 0,-1-2,0 0,-37 19,49-31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24.6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12,'0'0,"0"-1,0 1,0-1,0 1,1-1,-1 1,0-1,0 1,0-1,1 1,-1-1,0 1,1-1,-1 1,0 0,1-1,-1 1,1 0,-1-1,0 1,1 0,-1-1,1 1,-1 0,1 0,-1-1,1 1,-1 0,1 0,-1 0,1 0,-1 0,1 0,0 0,-1 0,1 0,26 2,-17 0,82 12,-1 4,143 48,-33-8,-78-26,50 14,214 28,-87-24,-14-2,-261-45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34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59 746,'-2'-2,"-4"-3,0 0,1 0,-1-1,1 0,0 0,1-1,0 1,0-1,0 0,-3-8,7 15,0 0,0-1,0 1,0 0,0-1,0 1,0 0,0-1,0 1,0-1,0 1,0 0,0-1,0 1,0 0,0-1,0 1,0 0,1-1,-1 1,0 0,0-1,0 1,1 0,-1-1,0 1,0 0,1-1,-1 1,0 0,1 0,-1 0,0-1,1 1,-1 0,0 0,1 0,-1 0,0 0,1 0,-1-1,1 1,21 7,24 21,-44-27,47 37,-2 2,55 59,-4-2,-55-58,183 157,-218-189,0-1,1-1,0 1,0-1,0-1,1 0,0 0,0-1,0 0,0 0,11 0,-14-2,1-1,0-1,0 1,0-1,-1-1,1 1,0-1,-1-1,0 0,1 1,-1-2,0 1,-1-1,1 0,6-6,460-327,82-60,27-46,-573 437,-6 2,0 1,0 0,1 0,0 0,-1 1,1 0,0-1,0 1,0 1,1-1,-1 0,7-1,-11 4,1-1,-1 1,0-1,0 0,0 1,0-1,0 1,0-1,0 1,0-1,0 1,0-1,0 0,0 1,0-1,0 1,0-1,0 0,0 1,-1-1,1 1,0-1,0 0,-1 1,1-1,0 0,0 1,-1-1,1 0,0 1,-1-1,1 0,-1 1,-9 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41.9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1,'41'1,"0"3,0 1,0 2,-1 2,0 2,0 1,43 21,256 145,-229-116,-53-27,-27-16,41 20,-62-35,0 0,0-1,0 0,0-1,1 0,-1 0,0-1,1 0,14-1,-3-2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42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2171 0,'-24'1,"0"1,1 1,-1 1,1 2,0 0,0 1,-39 18,-452 231,145-66,257-130,-195 140,115-68,112-76,-76 71,81-63,-49 21,108-72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54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1 128,'0'-1,"0"0,1 0,-1 0,1 0,-1 0,1 0,-1 0,1 0,0 0,-1 0,1 0,0 1,0-1,0 0,-1 1,1-1,0 0,0 1,0-1,0 1,0 0,0-1,0 1,0 0,2-1,35-7,-24 5,58-10,0 3,103-1,-109 8,853-6,-636 21,128 2,-309-14,701-37,-530 2,-234 30,-29 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55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1315,'19'0,"12"1,0-2,41-7,-62 6,1 0,0-1,-1-1,0 0,0 0,0-1,0 0,-1-1,1 0,10-10,82-75,-3-5,-5-3,-5-5,-4-4,-5-3,73-134,-109 158,61-168,-88 217,-10 22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57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1037 1,'-1'2,"1"1,-1-1,0 1,0-1,0 0,0 1,0-1,-1 0,1 0,-1 0,1 0,-1 0,0 0,0 0,-2 2,-39 28,29-22,-124 98,-203 145,286-216,2-3,2 2,-62 56,-22 55,75-79,50-61,14-12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1:58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0,1 0,-1 0,1 0,0 0,-1 0,1 0,0 0,0 0,0-1,0 1,0 0,0 0,0-1,0 1,0-1,0 1,0-1,0 1,2 0,35 11,-23-7,141 47,43 19,-53-8,240 142,-371-195,0 0,0 2,-2-1,22 25,-17-15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32.8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0,'29'3,"0"1,0 1,0 2,-1 0,0 2,33 16,-3-3,335 95,-380-113,-1 0,0 1,0 1,0 0,11 8,-12-7,0-1,1 0,0-1,0 0,18 5,-1-4,4 1,45 15,-61-16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01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929 0,'-9'1,"1"0,-1 0,0 1,1 0,-1 0,1 1,-1 0,1 1,-14 8,-6 6,-34 27,30-20,-69 44,-137 69,170-100,-120 91,177-120,-1 0,0-1,-1 0,0-1,-16 7,6-7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03.2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1,'21'1,"0"2,0 0,0 1,0 2,31 11,26 7,683 158,-691-164,1-3,0-3,1-3,89-1,-148-8,1 1,0 1,-1-1,1 2,-1 0,0 1,0 0,0 1,-1 0,1 1,11 8,-10-4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08.8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11 395,'0'0,"-1"0,1 0,-1 0,1 0,0 0,-1 0,1 0,-1 0,1 0,0 0,-1 1,1-1,-1 0,1 0,0 0,-1 1,1-1,0 0,-1 0,1 1,0-1,0 0,-1 1,1-1,0 0,0 1,0-1,-1 1,1-1,0 0,0 1,0-1,0 1,0-1,2 20,14 16,-13-32,0 1,0-1,1 0,-1 0,1 0,0-1,0 1,0-1,1 0,-1 0,1 0,0-1,0 1,0-1,0 0,0-1,0 1,0-1,0 0,1-1,-1 1,1-1,-1 0,0 0,1-1,-1 1,0-1,0 0,10-4,11-4,0-1,0-2,-1 0,35-24,-31 18,143-75,-85 48,98-68,-5-28,-177 138,0 1,0 0,0 0,0 0,0 0,0 1,0-1,0 1,7-2,3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22.9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1207 19,'0'-1,"0"0,0 1,0-1,0 0,-1 0,1 1,0-1,0 0,0 1,-1-1,1 0,0 0,-1 1,1-1,0 1,-1-1,1 0,-1 1,1-1,-1 1,0-1,1 1,-1-1,1 1,-1 0,0-1,1 1,-1 0,0-1,0 1,1 0,-1 0,0 0,-1-1,-36 6,-43 26,77-29,-96 49,-118 81,-79 42,247-154,-2-2,0-2,-73 12,76-18,27-6,0-1,-37 1,39-4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23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30,'8'0,"-1"-1,0 0,1-1,-1 0,9-3,33-7,36 7,0 4,86 9,172 34,-91-9,505 64,-638-84,-72-9,60 12,-78-7,-6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28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1185 180,'0'-173,"0"173,0 0,0-1,0 1,0 0,0 0,0 0,0 0,0-1,0 1,0 0,0 0,0 0,0 0,0-1,0 1,0 0,0 0,0 0,0 0,0-1,0 1,0 0,0 0,0 0,0 0,0 0,0-1,0 1,0 0,0 0,-1 0,1 0,0 0,0-1,0 1,0 0,0 0,-1 0,1 0,0 0,0 0,0 0,0 0,0 0,-1 0,1 0,0 0,0-1,0 1,0 0,-1 0,1 0,0 0,0 1,0-1,0 0,-1 0,1 0,0 0,0 0,0 0,0 0,-1 0,1 0,0 0,0 0,-14 17,-17 34,26-43,-590 1178,215-394,365-763,-9 19,-47 69,70-115,0 0,0 0,-1 0,1-1,-1 1,1 0,-1 0,0-1,0 1,0-1,0 0,0 1,0-1,-4 2,6-4,-1 1,1 0,-1 0,0 0,1 0,-1-1,1 1,-1 0,0 0,1-1,-1 1,1-1,-1 1,1 0,-1-1,1 1,0-1,-1 1,1-1,0 1,-1-1,1 1,0-1,-1 0,1 1,0-1,0 1,0-1,0 0,-1 1,1-1,0-1,-1-5,1-1,0 0,0 0,0 0,1 1,0-1,3-10,87-279,39-161,-105 329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2:29.2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1,'0'11,"1"0,1 0,0 0,0 0,1 0,1-1,-1 1,10 16,6 7,27 36,-20-32,856 1214,-861-1225,-9-13,0 1,-1 1,-1-1,0 2,14 33,-18-29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2:57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0,'204'1124,"39"211,-140-802,-7 19,102 476,-151-783,-44-236,0-1,0 1,1-1,0 0,1 0,0-1,7 9,-7-8,4 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06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3571,'685'-37,"3"-45,-683 82,489-68,106-21,112-24,109-25,105-29,92-27,88-29,2258-456,14 40,-2417 471,-76 24,1166-138,-5 133,-468 138,-15 102,-1417-76,502 46,-1-41,-519-19,0 5,147 27,259 76,-491-99,444 104,121 38,89 28,2353 654,-2409-637,-93-10,-97-14,-99-19,-39 11,-266-135,-2 2,-1 2,-1 1,43 49,-68-65,-2 1,-1 0,0 1,-1 1,-2 1,0 0,-1 0,-1 1,-2 1,0-1,-2 1,-1 1,0-1,-2 1,0 45,-14 365,-1-41,36 383,-7-344,7 41,3 228,25 183,-25-362,-15-175,160 1186,-165-1495,4 37,-10-71,-1-1,0 1,-1 0,1-1,-1 1,0-1,0 1,-1-1,1 1,-4 5,4-9,-1 1,0-1,0 0,0 0,0 0,0 0,0 0,0 0,-1 0,1-1,0 1,-1-1,0 0,1 0,-1 0,0 0,1 0,-6 0,-59 4,38-4,-208 18,1 10,1 10,-239 74,94 4,-389 177,191-36,-73 48,-64 41,-3268 1654,2972-1489,-14-37,-28-69,-39-98,467-187,-896 58,-644-136,1327-91,6-38,-125-9,880 88,-973-71,1 32,520 58,-71-2,317-26,-463-89,-262-142,-758-385,63-168,1305 589,-640-450,213 135,748 482,1-5,3-2,2-4,3-2,2-4,-70-81,66 61,27 35,3-2,1-1,3-2,-33-61,54 76,2-2,1 0,-10-56,-2-8,2 24,-60-258,79 319,-10-60,-4-129,16 201,1 0,-1 0,0 0,0 1,0-1,0 0,-1 1,0-1,0 1,0 0,-1-1,-2-3,-42-44,31 35,-421-410,192 192,-281-308,423 423,6-4,-144-243,210 313,1 5,3-1,2-1,-34-100,58 145,0 0,0-1,0 1,1 0,0-1,0 1,1 0,0 0,0-1,0 1,1 0,-1 0,2 0,-1 0,1 1,0-1,0 1,0-1,1 1,-1 0,2 0,7-7,8-7,2 1,0 1,46-26,-47 30,32-17,100-39,-27 13,-122 54,0 0,0-1,-1 1,0-1,1 0,-1 0,0-1,0 1,-1 0,1-1,-1 0,0 0,0 1,0-1,0-1,-1 1,1 0,-1 0,0 0,0-1,-1 1,0-1,1 1,-2-7,0-13,-1 0,-1-1,-9-31,4 14,-9-61,5-1,4 0,10-167,3 228,2 2,1-1,21-58,57-118,-18 47,-18 31,-6-2,29-169,-61 188,-10 88,1 0,16-67,-10 56,-1-1,-2 0,-2 0,-2-1,-2 1,-7-49,5 88,0 2,-1-1,0 0,0 0,0 1,0 0,-1-1,0 1,-1 1,1-1,-1 1,0-1,-1 1,1 1,-11-8,-14-15,-151-186,22 22,151 182,1-1,-1 0,2 0,-1-1,2 0,-1 0,-4-14,-21-87,14 44,-22-56,-25-89,55 172,1-1,1 0,0-51,7 87,1 0,-1-1,1 1,0-1,0 1,1 0,0 0,0 0,0 0,1 0,0 0,0 1,1-1,-1 1,1 0,0 0,0 0,1 1,0-1,0 1,0 0,0 0,11-5,8-3,0 1,1 2,1 0,38-7,-54 14,488-84,-262 52,-57 5,911-158,-167 22,-114 22,-170-8,-494 105,-1-6,175-90,47-56,91-45,-374 204,1 4,2 4,109-25,-66 30,215-18,617 49,-815 2,128 7,318 9,-412-24,230-32,119-63,-101 14,-285 62,145-3,-223 24,0 3,93 18,-28-2,-45-14,0-4,-1-4,1-3,-1-4,0-3,101-30,-23-6,176-80,-292 109,254-114,131-50,-97 59,-230 84,-71 28,0 3,0 0,0 2,40-3,141 5,1331-31,-98-100,-864 78,-253 24,796-46,-1071 83,-50-2,-33 1,-16-2,1-2,0-3,-64-13,-126-45,82 21,135 37,-1 0,1 0,-1-2,2 0,-1-1,1 0,0-1,1-1,-18-15,8 8,-1 1,0 1,-1 2,-1 0,-38-11,29 10,0-1,-42-25,15 5,65 31,15 3,18 3,76 19,-39-10,-1 3,0 4,85 33,-105-24,-50-27,1 1,-1 0,1 0,-1 0,1 0,-1 0,0 0,1 0,-1 0,0 0,0 1,0-1,0 1,0-1,0 0,0 1,0 0,-1-1,1 1,0-1,-1 1,1 0,-1-1,0 1,0 0,0 0,0-1,0 4,-1-4,-1 1,1-1,0 1,-1-1,1 0,-1 1,0-1,0 0,1 0,-1 0,0-1,0 1,0 0,0-1,0 1,0-1,0 1,0-1,-4 0,-44 0,46 0,-42-5,-69-15,2 0,-6 5,-291-50,376 57,14 2,-1 1,0 1,0 1,0 0,-34 2,-154 27,61-4,-108 5,-765 99,655-61,-557 173,616-163,264-66,-71 23,78-20,-71 13,-51 9,46-8,-823 224,483-109,405-128,-1-1,-79 8,-98-5,163-12,-460 11,-63 4,583-18,-12 0,-1 2,1-1,0 2,-26 7,25-4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07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1661,'5'0,"1"1,-1 0,0 0,0 0,-1 1,1 0,0 0,0 0,-1 1,1-1,-1 1,6 5,50 47,-42-38,339 322,23-25,-351-293,1-1,0-1,1-2,43 17,-61-29,0 0,1-1,0-1,0 0,0-1,0-1,0 0,0-1,0 0,0-1,0-1,0 0,25-8,-4-3,-1-2,0-1,59-38,91-80,-165 120,390-309,33-25,-367 290,1028-805,-840 647,315-196,-555 396,-15 10,1 0,0 0,0 0,1 1,-1 1,1 0,0 0,0 0,20-3,-30 7,0 0,1 0,-1 0,0 0,0 1,1-1,-1 0,0 0,1 0,-1 0,0 0,1 0,-1 1,0-1,0 0,1 0,-1 0,0 1,0-1,0 0,1 0,-1 1,0-1,0 0,0 0,0 1,0-1,1 0,-1 1,0-1,0 0,0 0,0 1,0-1,0 0,0 1,0-1,0 0,0 1,0-1,0 0,0 1,0-1,-1 0,1 0,0 1,0-1,0 0,0 0,-1 1,1-1,0 0,0 0,0 1,-1-1,1 0,0 0,0 0,-1 1,1-1,0 0,0 0,-1 0,1 0,-17 19,-82 70,59-51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38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0,'-2'14,"0"-1,-1 0,0 1,-1-1,-1-1,0 1,0-1,-2 0,1 0,-16 21,9-15,2 2,-17 37,10-7,-65 198,78-226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09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1941,'34'84,"4"0,4-3,54 80,-41-69,436 705,-468-762,61 89,-71-108,0 0,0-1,2-1,0 0,18 12,-32-25,1 1,0-1,0 1,0-1,0 0,0 0,1 0,-1 0,0 0,0-1,1 1,-1 0,0-1,1 0,-1 0,0 0,1 0,-1 0,0 0,1 0,-1-1,0 1,1-1,-1 0,0 0,0 1,1-1,-1-1,0 1,0 0,0-1,-1 1,4-4,2-3,0-1,-1 0,0-1,0 1,7-22,-12 31,281-698,27-58,-226 583,7 5,152-211,-170 281,5 3,4 4,3 3,174-137,-191 177,2 4,86-42,156-55,-251 115,424-153,-156 63,-323 114,19-6,-24 9,-1-1,1 0,0 0,0 0,0 0,0 1,-1-1,1 0,0 0,0 0,0 0,0 1,0-1,0 0,0 0,0 1,0-1,0 0,0 0,0 0,0 1,0-1,0 0,0 0,0 0,0 1,0-1,0 0,0 0,0 1,0-1,0 0,0 0,0 0,0 1,1-1,-1 0,0 0,0 0,0 0,0 1,1-1,-1 0,0 0,0 0,0 0,1 0,-1 0,0 0,0 0,0 1,1-1,-1 0,0 0,0 0,0 0,1 0,-1 0,0 0,0 0,1 0,-1 0,0-1,-9 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20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1245 0,'-16'66,"6"55,7 195,5-162,-2-150,41 1181,-10-817,-24-274,-4-49,1 0,14 56,87 358,-85-391,-5-15,11 61,-26-112,1 1,-1-1,1 0,-1 0,0 0,0 0,0 0,-1 1,1-1,0 0,-1 0,1 0,-1 0,0 0,0 0,1 0,-1 0,-1 0,1 0,-1 1,0-1,1-1,-1 0,0 0,1-1,-1 1,0 0,0-1,1 1,-1-1,0 1,0-1,0 0,0 1,0-1,1 0,-1-1,0 1,-3-1,-3 0,-1-2,1 1,-1-1,1-1,0 1,0-1,1-1,-13-8,-254-235,20-25,0 0,192 210,-195-206,196 198,-102-153,158 217,2 3,0 0,0 0,1-1,-1 1,1 0,0-1,0 0,0 1,1-1,-1 0,0-6,4 11,0 1,-1-1,1 0,0 1,-1-1,1 1,-1 0,1-1,0 1,-1 0,0 0,1 0,-1 0,0 0,1 1,0 0,269 247,163 181,-36 37,-158-133,-175-237,-61-91,0 0,0-1,0 1,1-1,0 0,0 0,0 0,1-1,6 4,-9-6,0-1,1 0,0 0,-1 0,1 0,0-1,-1 1,1-1,0 0,0 0,-1 0,1-1,0 1,0-1,-1 0,1 0,-1 0,5-2,41-16,257-84,-217 79,128-54,-201 71,-1-1,0 0,0-2,-1 1,0-2,-1 0,0-1,-1 0,0-1,-1 0,0-1,14-23,-1-9,-2 0,30-92,-35 90,-3 12,-10 30,-1 0,-1 0,1 0,-1 0,0 0,0-1,-1 1,0-1,0 1,0-1,-1 1,0-1,-1 1,1-1,-1 1,0-1,-1 1,-3-12,-437-1090,359 874,83 234,-1-1,1 0,0 0,-1 1,1-1,0 0,-1 1,1-1,-1 1,1-1,-1 0,1 1,-1-1,0 1,1-1,-1 1,0-1,1 1,-1 0,0-1,1 1,-1 0,0 0,0-1,1 1,-1 0,0 0,0 0,1 0,-1 0,0 0,0 0,0 0,1 0,-1 1,0-1,0 0,1 0,-1 1,0-1,1 0,-1 1,0-1,1 1,-1-1,0 1,1-1,-1 1,1-1,-1 1,1 0,-1-1,1 1,0 0,-1 0,-34 46,29-37,-104 133,-7-5,-150 137,66-97,43-41,145-123,-1-1,-1 0,-1-1,1-1,-2 0,1-2,-2 0,1 0,-1-2,0 0,-28 6,17-6,0-2,-1-1,1-2,-1 0,0-2,1-1,-1-2,0-1,-29-7,-176-43,232 53,0 0,0 0,0-1,0 1,1-1,-1 1,1-1,-1 0,1 0,0 0,0 0,-1 0,2 0,-1-1,0 1,0-1,1 0,-1 1,1-1,0 0,0 0,0 0,0 1,0-6,0 3,0-1,1 1,0 0,1 0,-1-1,1 1,0 0,0 0,1 0,-1 0,1 0,0 0,4-6,5-7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27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890 1,'41'1231,"111"15,207 747,-327-1811,-8 1,1 194,-30-334,-3-23,7-20,1 0,0 1,0-1,-1 0,1 0,0 1,-1-1,1 0,0 0,-1 0,1 1,0-1,-1 0,1 0,-1 0,1 0,0 0,-1 0,1 0,-1 0,1 0,0 0,-1 0,1 0,-1 0,1 0,0 0,-1-1,1 1,0 0,-1 0,1 0,0 0,-1-1,1 1,0 0,-1 0,1-1,-2-1,1 1,0-1,0 1,0-1,0 0,1 0,-1 1,0-1,1 0,-1 0,1 0,0 0,-1 0,1 0,0 0,0-2,3-35,-3 38,10-50,2 0,2 2,23-55,-2 6,-7 2,-18 56,2 1,1 0,32-62,-43 96,0 1,0 0,1 0,0 1,0-1,0 1,0-1,1 1,-1 0,1 0,0 0,0 1,6-4,-9 6,-1 0,1 0,0-1,0 1,0 0,0 0,0 0,0 0,0 0,0 0,0 1,0-1,0 0,0 0,0 1,0-1,-1 0,1 1,0-1,0 1,0-1,0 1,-1-1,2 2,0 0,-1 1,1-1,0 1,-1-1,0 1,1 0,-1 0,0-1,-1 1,1 0,0 5,11 56,-3 0,-3 0,-3 1,-2 0,-13 96,1-110,-3 0,-34 82,19-56,24-63,0-1,0 0,-2-1,1 1,-2-1,1 0,-15 15,21-26,-1 0,1 0,-1-1,0 1,1 0,-1-1,0 1,0-1,0 0,1 1,-1-1,0 0,0 0,0 0,0-1,1 1,-1 0,0-1,0 1,1-1,-1 1,0-1,1 0,-1 0,0 0,1 0,-1 0,1 0,-1 0,1 0,-2-2,-44-46,45 46,-80-94,-321-362,-270-142,641 575,-1-2,-1 1,-47-28,70 49,-1 0,0 0,0 1,0 1,0 0,-1 1,0 0,0 1,1 0,-1 1,-25 1,9 3,29-3,1 0,-1 0,0 0,0 0,0 0,0 0,0 1,0-1,0 0,0 0,0 0,0 0,0 0,0 0,1 0,-1 0,0 0,0 0,0 0,0 0,0 0,0 1,0-1,0 0,0 0,0 0,0 0,0 0,0 0,0 0,0 0,0 0,0 1,0-1,53 0,23-6,-1-3,91-23,147-54,-229 61,88-30,-3-7,298-157,-413 189,13-7,1 2,112-39,-177 73,4-2,0 1,0 0,1 0,-1 1,0 0,1 0,11 1,-19 1,1-1,-1 0,1 1,-1-1,0 1,1-1,-1 1,0-1,0 1,1-1,-1 1,0-1,0 1,0-1,0 1,0-1,0 1,0 0,0-1,0 1,0-1,0 1,0-1,0 1,0-1,0 1,0-1,-1 1,1-1,0 1,-8 27,4-19,-3 34,1 0,0 66,1-14,-3 84,-9 73,14-236,-2 0,0-1,-1 0,0 0,-1 0,-1-1,0 0,-11 14,9-14,0 2,1-1,0 1,2 1,0-1,-6 21,-127 419,103-322,33-114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33.2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1 860,'6'0,"0"1,0 0,0 1,0-1,-1 1,1 0,0 0,-1 1,1 0,-1 0,0 0,0 1,7 6,8 8,32 37,-43-44,78 98,91 148,-104-145,368 602,-436-704,-2-2,1 0,0 0,0 0,1-1,7 8,-12-14,0 0,0 0,0 0,1 0,-1 0,0-1,1 1,-1 0,0-1,1 1,-1-1,1 1,-1-1,1 1,-1-1,1 0,0 0,-1 0,1 0,-1 0,1 0,-1-1,1 1,-1 0,1-1,-1 1,1-1,-1 0,1 1,-1-1,0 0,1 0,-1 0,0 0,2-2,8-8,0 0,-1-2,0 1,-1-1,-1 0,8-17,7-9,601-900,-408 656,296-300,-463 534,1 2,3 3,2 1,72-41,-122 81,-4 3,0-1,0 1,0-1,0 1,0-1,0 1,0-1,0 0,0 1,0-1,-1 0,1 0,0 0,0 0,-1 1,1-1,-1 0,2-2,-5-1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33:34.1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0 343,'5'80,"3"-1,36 157,-23-142,23 116,126 356,-169-563,0-1,0 1,0 0,0-1,0 1,1-1,-1 0,1 1,-1-1,1 0,0 0,0 0,0 0,0 0,0-1,0 1,1 0,-1-1,5 2,-4-2,0-1,0 0,0 0,-1-1,1 1,0-1,0 1,-1-1,1 0,0 0,-1 0,1 0,-1 0,1-1,-1 1,0-1,0 0,1 0,1-2,19-17,-2-1,0-1,-2-1,23-35,58-112,-79 133,57-111,-7-2,-6-4,71-264,-125 370,-2-1,-3 0,0-59,-6 99,1 0,0-1,0 1,1 0,1 0,-1 0,2 0,-1 1,1-1,11-17,-3 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39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0,'3'1,"0"0,0 0,0 0,-1 0,1 1,0-1,-1 1,1 0,-1-1,1 1,3 4,17 11,98 40,137 88,-46-23,-104-68,220 77,-306-122,0 1,41 25,-41-21,0-2,30 12,-34-16,-4-1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47.1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1174 19,'0'-1,"0"0,0 0,0 0,0 0,-1 1,1-1,0 0,-1 0,1 1,-1-1,1 0,-1 0,1 1,-1-1,1 1,-1-1,0 0,1 1,-1-1,0 1,1-1,-1 1,0 0,0-1,1 1,-1 0,0-1,0 1,0 0,0 0,1 0,-1 0,0 0,0 0,0 0,0 0,0 0,1 0,-1 0,0 1,0-1,0 0,1 1,-1-1,0 0,0 1,0 0,-40 18,2 10,-35 33,47-37,-1-1,-1-2,-40 24,14-12,3 3,0 2,3 2,-49 53,39-37,-118 88,164-137,-30 23,-1-2,-1-3,-77 34,107-57,3-3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48.6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0,'2'5,"0"0,-1 0,2-1,-1 1,0-1,1 1,0-1,0 0,0 0,1 0,-1-1,1 1,6 4,-1 1,61 54,93 65,3 2,-147-116,1 0,36 19,10 6,-50-30,0 0,1-1,23 9,-27-13,1 1,-1 1,-1 0,1 1,-1 0,0 1,10 10,27 15,-41-29,0 0,-1 1,0 1,1-1,6 8,-3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1:36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1347,'-1'-3,"1"-1,0 1,0 0,1 0,-1 0,1 0,0 0,-1 0,1 0,0 0,1 0,-1 0,0 1,1-1,2-3,-2 5,0-1,0 1,0-1,0 1,1 0,-1 0,0 0,1 0,-1 0,0 1,1-1,-1 1,1 0,-1-1,1 1,0 0,-1 0,1 1,3 0,138 28,-65-10,-28-6,-36-8,1-1,0-1,0 0,21 1,-32-4,1-1,0 1,-1-1,1 0,-1 0,0-1,1 0,-1 0,0 0,0 0,0-1,0 0,-1 0,1 0,-1 0,7-8,19-22,-2-1,30-48,-12 17,325-465,-328 464,4 2,59-63,-81 105,1 2,1 0,1 2,0 0,38-15,24-17,-40 22,-29 18,-1-2,0 0,0-1,-2-1,23-21,-32 18,-10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55.9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9 560,'-5'-22,"5"21,-1-1,0 1,1-1,0 1,-1-1,1 1,0-1,0 1,-1-1,1 1,1-1,-1 0,0 1,0-1,0 1,1-1,-1 1,1-1,-1 1,1-1,0 1,1-3,4-4,1-1,-1 1,2 0,-1 1,1-1,0 2,10-7,69-41,-50 33,51-32,142-61,201-73,-415 183,-27 14,0-3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57.4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1,'34'44,"6"6,162 155,49 43,-203-202,48 60,8 8,-74-72,-21-30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05.9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1,'15'0,"-1"1,1 0,0 0,-1 2,1 0,-1 1,0 0,0 1,0 0,-1 2,0-1,15 11,11 4,2-1,0-2,52 15,51 22,-75-29,-53-17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07.1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1100,'0'-10,"0"1,1-1,0 1,1 0,0-1,0 1,1 0,5-12,1 5,0 0,1 1,17-20,55-73,-27 34,85-89,-124 147,50-50,81-63,-137 120,0 1,-1-1,0-1,-1 0,0 0,12-21,32-76,-20 38,5-26,-34 88,0 9,-2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12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35 970,'0'-13,"-1"0,0 0,-1 0,0 1,-1-1,-1 1,-8-22,10 29,0 1,1-1,0 1,0-1,0 0,0 1,1-1,0 0,0-6,0 10,0 1,0-1,0 1,0-1,1 0,-1 1,0-1,0 1,0-1,1 1,-1-1,0 1,1-1,-1 1,0-1,1 1,-1 0,1-1,-1 1,1 0,-1-1,1 1,-1 0,1-1,-1 1,1 0,-1 0,1 0,0-1,1 2,0-1,0 0,0 1,0-1,0 1,-1-1,1 1,0 0,0 0,-1 0,1 0,0 0,2 3,10 6,1-1,1 0,-1-1,1 0,1-2,-1 0,1 0,0-2,1 0,-1-1,0-1,1 0,31-2,-19 0,-16 1,-1-1,1-1,-1 0,15-3,-24 3,1-1,-1 1,1-1,-1 0,0 0,0-1,0 1,0-1,0 0,-1 0,1 0,-1 0,0 0,0-1,5-7,123-226,-52 87,-41 79,-12 22,2 0,2 2,57-70,-9 32,-63 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18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12 833,'-5'-33,"3"25,0-1,1 1,0 0,1-1,0-15,0 23,0 1,0-1,0 0,1 1,-1-1,0 0,1 0,-1 1,0-1,1 0,-1 1,0-1,1 1,-1-1,1 1,0-1,-1 1,1-1,-1 1,1-1,0 1,-1-1,1 1,0 0,-1 0,2-1,1 1,-1 0,1 0,-1 1,0-1,1 0,-1 1,0 0,1 0,-1 0,0 0,0 0,0 0,2 2,17 10,-1 1,-1 1,20 21,18 15,-49-46,0-1,0 0,0 0,0-1,0 1,1-2,0 1,-1-2,1 1,0-1,0 0,0-1,0 0,0 0,9-2,-4 0,1 0,-1-1,0 0,0-1,-1-1,1 0,-1-1,20-12,-23 11,0-1,0 0,-1-1,-1 0,0-1,0 1,10-18,40-83,-29 51,44-106,-9 16,-23 79,-26 44,23-48,2-12,-34 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25.4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1,'70'0,"-1"3,1 3,80 17,-83-12,0-4,0-2,114-7,-50-1,-8 3,-117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26.6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922 0,'-18'17,"-2"-2,0-1,-42 23,29-18,-314 183,275-152,-125 115,143-117,51-45,-1 1,1-1,-1 1,0-1,0 0,-1-1,1 1,0-1,-1 0,0 0,1 0,-1-1,0 1,0-1,0 0,-10 0,1-5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33.0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44 603,'-1'-5,"1"0,-1 1,-1-1,1 0,-1 1,1-1,-1 1,-1 0,1 0,-6-8,6 10,0-1,0-1,0 1,0 0,0 0,0-1,1 1,0-1,0 1,0-1,0 0,0 1,1-1,0 0,-1 1,2-8,0 9,0 0,0 0,0 1,0-1,0 0,0 1,1-1,-1 1,1-1,-1 1,1 0,-1-1,1 1,0 0,0 0,0 0,-1 0,1 1,0-1,0 0,0 1,0 0,4-1,54-3,-52 4,24 1,0 1,-1 2,1 2,50 14,-10 11,-58-24,0-1,0 0,1 0,24 4,-33-9,-1 0,1-1,0 0,-1 0,1 0,0-1,-1 0,1 0,0 0,-1-1,0 0,1 0,-1 0,0-1,0 0,8-5,7-8,-1-1,31-34,11-11,73-62,-57 50,119-87,-193 159,-2 0,1 1,0-1,0 1,0 0,0-1,0 1,1 0,-1 0,0 0,0 0,1 1,-1-1,5 0,-5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39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0 452,'16'-1,"0"1,0 0,0 2,0 0,0 0,-1 2,1 0,-1 0,0 2,15 6,43 24,99 32,-168-67,1 0,0 0,0-1,0 0,0 0,0 0,0 0,0-1,0 1,0-1,-1 0,1-1,0 1,-1-1,1 0,-1 0,1-1,-1 1,0-1,0 0,0 0,0 0,5-7,8-9,0 0,-1-2,18-29,-22 32,116-148,-61 85,28-29,-31 55,-49 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1:44.4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1174,'8'1,"-1"0,0 1,0-1,0 2,0-1,0 1,-1 0,1 0,-1 0,0 1,0 0,7 6,67 63,-70-63,91 98,-62-64,2-1,1-3,49 36,-89-74,0 0,0-1,1 1,-1-1,1 0,-1 0,1 0,-1 0,1 0,0 0,-1-1,1 1,0-1,0 0,0 1,-1-1,1-1,0 1,0 0,-1-1,1 1,0-1,0 0,-1 0,1 0,-1 0,1-1,-1 1,0-1,1 1,-1-1,0 0,0 0,0 0,3-4,6-8,-1 0,-1 0,-1-1,13-29,-10 20,54-92,5 3,107-132,-74 106,-10 16,205-209,-250 290,2 2,63-38,-7 5,58-33,-107 71,-55 34,0 0,0 0,0-1,-1 1,1 0,0-1,-1 1,1-1,-1 1,0-1,1 0,0-3,0-3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44.7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1274 22,'-1'-1,"1"0,0 0,-1 0,1 0,0 0,-1 0,0 0,1 0,-1 1,1-1,-1 0,0 0,1 1,-1-1,0 0,0 1,0-1,0 1,1-1,-1 1,0 0,0-1,0 1,0 0,0-1,0 1,-2 0,-30-4,10 7,0 0,0 2,1 0,0 2,0 0,0 2,-26 14,1-2,-642 245,661-258,-1-1,-30 3,-23 5,36 5,26-10,6-4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45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1,'5'1,"1"1,-1 0,-1 0,1 0,0 1,0-1,-1 1,0 0,1 1,-1-1,5 6,7 5,130 83,3-5,174 76,-305-159,20 10,54 20,-71-33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54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1463 80,'1'-26,"0"22,-1 0,1 1,-1-1,0 0,0 0,-1 0,1 0,-1 1,0-1,-1-3,2 6,-1 0,1 1,-1-1,1 1,-1-1,1 1,-1-1,1 1,-1-1,0 1,1-1,-1 1,0 0,1-1,-1 1,0 0,1 0,-1 0,0-1,0 1,-1 0,-29 8,-138 73,-31 11,92-48,-52 17,-47 23,13-4,168-71,-1-2,0 0,0-2,-1-1,-39 1,61-5,-1 0,1 1,-1 0,1 0,-1 0,1 1,0 0,0 0,0 1,0 0,-7 4,-1 2,1 2,0-1,-11 14,13-13,-6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3:56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2,'5'0,"19"-1,0 1,1 1,-1 1,0 1,0 1,0 2,31 10,97 43,161 40,-156-51,-101-28,1-3,92 15,-139-29,-1 0,1 0,-1 1,0 0,-1 1,1-1,11 10,7 3,-3-5,0-2,30 10,-31-12,0 0,34 20,-40-18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4:01.3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74,'-9'-34,"8"31,0 1,0-1,0 0,0 0,1 0,-1 0,1 0,-1 0,1-4,10 1,14 12,34 18,-2 3,64 42,98 80,-6-4,-184-128,2-2,0-1,1-1,0-2,44 11,-41-11,-28-5,-23-5,-3-2,1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4:03.6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0,'-1'10,"0"0,-1-1,0 1,0 0,-1-1,0 0,-7 14,-37 65,23-46,-114 275,29-55,12-38,91-205,1 0,-3 28,-10 42,16-83,0-1,0 1,-1-1,0 1,0-1,0 0,0 0,-1 0,0-1,0 1,0-1,-5 4,7-7,1 0,0 0,0 0,0 0,-1 0,1-1,0 1,-1 0,1-1,-1 1,1-1,-1 0,1 1,-1-1,1 0,-1 0,1 0,-1 0,1 0,-1 0,1 0,-1-1,1 1,-1 0,1-1,-1 1,1-1,0 0,-1 1,1-1,0 0,0 0,-1 0,1 0,0 0,0 0,0 0,0 0,0-1,-1-1,-3-6,0 0,0-1,1 1,-5-19,6 19,-4-12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4:1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1233,'0'3,"1"0,0-1,-1 1,1 0,0 0,1 0,-1-1,0 1,1-1,-1 1,1-1,0 1,0-1,0 0,0 0,0 0,3 2,48 32,-37-26,118 92,-132-101,1 0,-1 0,0 0,1 0,-1 0,0 0,1-1,-1 1,1-1,-1 1,1-1,0 0,-1 0,1 0,-1-1,1 1,-1-1,1 1,-1-1,1 0,-1 0,0 0,1 0,-1 0,0 0,0-1,0 1,0-1,0 0,0 1,2-4,7-7,0-1,0-1,16-27,-1 2,113-119,-16 20,488-636,-552 701,80-77,-137 148,-4 3,-8 10,-15 20,14-10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8:09.1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0 227,'295'0,"326"-43,533-88,6 79,-1043 56,-1 6,-1 5,0 4,171 53,-237-56,-22-7,0 0,0-2,1-1,0-2,1 0,32-1,691 20,224 2,-449-70,-376 28,-109 13,442-32,-166 38,209-3,-208-33,-202 19,-57 6,71-4,-115 13,1 0,-1 2,0 0,1 0,-1 2,17 5,-18-3,21 4,-35-9,1-1,-1 0,1 0,-1 0,1-1,-1 1,1 0,-1-1,0 1,1 0,-1-1,1 0,-1 1,0-1,0 0,1 0,-1 0,0 1,0-1,0 0,0-1,1 0,4-7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8:12.5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1109,'34'1,"-1"3,1 0,-1 2,0 1,60 23,153 78,-221-95,42 23,92 66,-58-34,-99-66,0-1,1 0,-1 1,0-1,0 0,1 0,-1 0,1-1,-1 1,1-1,-1 1,1-1,-1 0,1 0,-1 0,1 0,-1 0,1-1,-1 1,1-1,-1 0,1 0,-1 1,0-2,1 1,2-2,2-3,1 0,-1 0,0-1,0-1,8-11,5-5,632-751,-508 597,-129 161,89-112,156-148,-232 254,-6 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28:13.6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1424,'8'5,"0"0,0 0,1 0,-1-1,1-1,0 0,10 3,5 2,-8-2,1 0,-1-1,0-1,1-1,0 0,27 0,-36-3,0-1,0 0,-1 0,1-1,0 0,0 0,-1-1,1 1,-1-2,0 1,0-1,0 0,0-1,-1 0,1 0,6-7,638-707,-636 702,168-178,-95 105,133-170,-181 217,63-61,-87 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1:53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0 857,'1'4,"0"-1,0 0,0 1,0-1,1 0,-1 0,1 0,0 0,0 0,0 0,0 0,1-1,-1 1,1-1,-1 1,1-1,0 0,0 0,0 0,0-1,0 1,0-1,6 2,11 5,0-1,31 7,38 1,0-3,1-4,0-4,129-10,-177 0,-1-2,0-2,-1-1,0-2,52-25,14-4,194-89,-17 5,-244 109,0-2,37-24,-6 3,-17 8,-2-2,48-43,-49 38,56-40,-40 32,88-83,-134 109,-3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4:53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1397,'4'13,"0"1,1-2,1 1,0 0,1-1,11 15,9 17,171 338,-179-341,-13-25,0-1,2 1,0-1,1 0,0-1,1 0,0-1,20 19,-29-30,1-1,-1 0,1 0,0 0,0 0,-1 0,1 0,0 0,0-1,0 1,0-1,0 1,0-1,0 0,0 0,0 0,0 0,0 0,0 0,0 0,0-1,0 1,2-2,-1 1,0-1,0 0,0-1,0 1,0 0,0-1,-1 0,1 1,-1-1,0 0,4-6,1-6,0 1,0-1,-2-1,7-27,-2-22,-2 1,-2-130,-2 10,8 30,54-256,-45 333,3 2,36-77,80-137,-125 260,26-47,-21 41,-2-1,-1-1,14-42,-25 60,1 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4:59.7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1005,'22'13,"0"2,0 1,-1 0,24 26,33 26,-60-54,-6-4,1-1,1 0,23 12,-33-19,0 0,0-1,0 0,0 0,0 0,1 0,-1 0,0-1,1 0,-1 0,0 0,1 0,-1-1,0 0,1 0,-1 0,0 0,5-3,8-4,1-2,-1 0,-1-1,0 0,0-2,-1 0,-1 0,0-1,-1-1,16-24,-7 4,-1-1,-3-1,29-77,-37 84,21-50,-5-1,32-162,-34 61,-21 171,-1 0,2 1,0-1,0 1,1-1,8-13,12-23,26-43,-43 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07.2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1417,'0'-10,"0"0,0 0,1 0,1 0,0 0,0 0,0 1,2-1,3-9,-4 14,0 1,0-1,0 1,1 0,0 0,0 0,0 0,0 1,1-1,-1 1,1 0,0 1,0-1,0 1,0 0,0 0,0 1,7-2,-4 1,0 1,1 0,-1 1,0 0,1 0,-1 1,0 0,0 0,1 1,14 5,8 5,44 23,11 5,-11-12,-28-9,1-2,86 18,-129-35,-1 0,0 1,1-1,-1-1,0 1,0-1,1 0,-1 0,0 0,0 0,0-1,0 1,0-1,-1 0,5-3,5-5,0 0,20-21,0 0,415-371,-363 327,126-144,-196 197,0-1,-2 0,-1-1,13-32,1-1,60-108,17-35,-102 197,2-1,-1-1,0 1,0-1,0 0,0 0,-1 0,0 0,0 0,0 0,-1 0,0 0,0-9,-2 14,1 0,0 0,-1 1,1-1,-1 0,1 1,0 0,-1-1,1 1,0 0,-1-1,1 1,0 0,0 0,0 0,0 0,0 0,-2 3,2-3,-136 122,124-112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09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73,'-4'-25,"3"23,1-1,-1 1,1-1,-1 1,1-1,0 1,0-1,0 1,1-1,-1-2,1 4,0-1,0 1,0 0,-1 0,1 0,0 0,0 0,0 0,1 0,-1 0,0 0,0 1,0-1,1 0,-1 1,0-1,1 1,-1 0,0-1,1 1,-1 0,1 0,-1 0,2 0,4-1,1 1,-1 1,0-1,1 1,-1 1,0-1,0 1,0 1,0-1,0 1,10 6,12 8,33 26,-36-25,50 39,-3 3,-3 3,84 97,-49-55,16 17,-106-104,1 0,0-1,1-1,1-1,1 0,0-1,1-1,0-1,40 17,-31-16,-2 1,0 1,0 2,33 27,-22-16,-20-17,-4-5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10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662 1,'-14'1,"1"0,0 1,0 0,0 1,0 1,1 0,-1 1,1 0,-19 11,-10 10,-50 40,33-23,-232 163,271-195,4-4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11.7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1,'11'0,"12"-1,0 1,1 2,-1 0,0 1,0 1,39 12,147 80,6 2,-199-91,-1 0,24 16,-29-17,-1 0,1 0,1-1,-1 0,1-1,0 0,20 5,91 12,-101-18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18.3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1681 2,'-18'-1,"0"1,-1 0,1 2,0 0,0 1,0 1,1 0,-29 12,-190 108,73-35,-601 288,736-364,-1-2,-36 9,39-12,0 0,0 2,-34 17,14-4,25-15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19.6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2,'28'-1,"0"1,1 1,-1 2,0 1,0 1,0 1,-1 1,1 2,29 14,-23-6,126 55,-138-64,-1-2,1-1,0 0,0-2,44 2,-41-5,0 1,0 1,39 8,-28-4,0-2,1-1,-1-2,47-5,-32 2,61 4,-92 2,-4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26.0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0,'-6'1,"1"0,0 0,-1 0,1 0,0 1,0 0,0 0,0 1,0-1,1 1,-1 0,-7 6,-59 58,8-8,22-24,-47 52,50-48,-52 42,-46 43,129-117,16-13,20-16,-17 7,1-1,-2 0,0 0,-1-1,-1-1,0 1,-2-2,0 1,-1-1,6-32,-5 11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27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0,'26'1,"0"1,0 2,-1 0,1 1,-1 2,32 13,141 73,-118-53,460 208,-513-235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1:59.6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0,'40'2,"0"1,0 2,-1 2,39 12,151 56,-197-63,440 157,-434-155,0-2,1-2,0-1,1-3,0-1,67 0,-89-4,-1 1,1 1,-1 0,1 1,22 8,-22-5,1-2,-1-1,1 0,28 2,-36-6,0 1,0 0,21 6,-16-2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31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1798 1,'-47'4,"-1"2,2 2,-1 2,1 2,-55 23,-3-1,-646 249,552-202,154-62,-1-2,-1-2,0-3,-71 11,110-21,-1-1,1 1,-1 0,1 1,-14 6,-12 5,32-14,1 0,-1 0,0 1,1-1,-1 0,1 0,-1 0,0 0,1 1,-1-1,1 0,-1 0,0 0,1 0,-1-1,1 1,-1 0,0 0,1 0,-1 0,1-1,-1 1,1 0,-1-1,1 1,-1 0,1-1,-1 1,1 0,-1-1,1 1,-1-2,-1-6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33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30,'42'-11,"-8"2,53 2,-1 5,160 15,-48 0,-124-11,17 0,180 26,-184-15,0-5,1-3,91-8,-41 1,-115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40.2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0 518,'15'2,"-1"1,0 0,-1 1,1 1,-1 0,1 1,-2 0,22 14,-9-6,273 136,-275-135,-22-14,0 0,0 1,1-1,-1 0,0-1,0 1,1 0,-1 0,0 0,1-1,-1 1,1-1,-1 1,0-1,1 1,0-1,-1 0,1 0,-1 0,1 0,-1 0,1 0,-1 0,1 0,-1-1,1 1,-1-1,1 1,-1-1,1 1,-1-1,0 0,1 0,-1 0,0 0,0 0,0 0,0 0,1 0,-2 0,3-3,95-78,-13 13,-57 43,-1-1,0-1,-3-1,0-1,33-58,152-243,-191 311,-3 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5:57.5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1 226,'13'0,"1"0,0 1,0 0,-1 1,1 1,-1 0,0 0,0 2,0 0,0 0,-1 1,0 1,0 0,0 0,-1 1,0 1,11 11,80 88,3 3,-98-105,0 1,1-1,0-1,0 0,0 0,1 0,-1-1,13 4,-17-7,0 0,0 0,0 0,0-1,1 1,-1-1,0 0,0 0,0-1,1 1,-1-1,0 0,0 0,0-1,0 1,0-1,0 1,-1-1,1-1,-1 1,4-3,19-18,-1-2,29-36,-36 39,1 1,1 0,1 1,36-27,20 2,104-45,-136 69,12-5,1 2,1 3,1 2,107-18,-155 36,0-1,-1 0,1-1,-1 0,0-1,0 0,21-11,-14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03.7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1258 1,'-12'0,"0"2,0-1,1 1,-1 1,1 0,-1 1,-13 6,-77 44,31-15,-254 110,-195 103,409-181,90-62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04.7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1,'69'20,"455"71,-390-76,-61-8,120 26,-162-27,52 5,-54-9,0 2,39 10,-43-7,51 7,-55-12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08.3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829 1,'-182'203,"-89"91,224-254,-66 42,62-47,-52 46,61-46,22-20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09.1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0,0 0,0-1,0 1,0 0,1 0,-1 0,1-1,0 1,0-1,0 1,0-1,0 0,0 0,5 4,57 32,-30-20,69 47,313 191,17-32,-318-175,-92-38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15.0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0,'-184'210,"62"-64,40-51,41-45,-3-1,-75 64,85-73,20-20,11-17,3-4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16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1,'2'3,"0"0,0 0,0-1,1 1,-1-1,1 1,0-1,0 0,-1 0,1 0,1-1,-1 1,0-1,5 2,-2 0,51 23,70 21,-19-8,326 145,-393-169,-22-8,0 1,0 0,27 17,1 1,-30-17,0 0,21 17,-34-23,-1 0,1 0,-1 0,1 1,-1 0,0-1,0 1,-1 0,1 1,-1-1,0 0,0 1,0-1,1 7,0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01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0,'-1'10,"0"0,-1 0,0-1,-1 1,0-1,0 1,-1-1,0 0,-1 0,0-1,-11 16,-8 6,-45 45,47-52,1 2,2 0,0 1,2 0,-20 41,19-35,8-14,1 1,0 0,-6 24,7-20,-1 0,-14 24,-3 10,26-56,-2 5,5-7,3-5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19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1 924,'6'3,"0"-1,0 1,-1-1,1 2,0-1,-1 1,0 0,0 0,0 0,0 0,-1 1,7 8,6 5,12 8,1 0,-1 1,-2 1,0 1,44 65,-70-91,0-1,0 0,1 1,-1-1,1 0,-1 0,1 0,0 0,0 0,0-1,0 1,0 0,0-1,0 0,0 1,1-1,-1 0,1 0,-1 0,1-1,3 2,-4-3,1 1,0-1,-1 0,1 0,-1 0,0 0,1 0,-1-1,0 1,1-1,-1 1,0-1,0 0,-1 0,1 0,0 0,-1 0,1 0,-1-1,1 1,0-4,203-350,-92 167,59-96,-116 200,82-94,-115 156,1 0,1 1,50-33,-61 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28.7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1148 85,'4'-5,"0"-1,0 1,-1 0,1-1,-2 0,1 0,0 0,-1 0,0 0,-1 0,2-7,-4 12,0 0,0 0,1 1,-1-1,0 0,0 1,0-1,0 1,1-1,-1 1,0 0,0-1,0 1,0 0,0 0,0-1,0 1,0 0,0 0,0 0,-1 0,1 0,0 1,0-1,0 0,0 0,0 1,1-1,-3 1,-41 13,34-10,-74 25,-148 75,-70 64,21-10,216-118,46-28,-1 0,-34 16,52-27,0-1,1 1,-1 0,0-1,1 1,-1-1,0 0,0 1,1-1,-1 0,0 0,0 0,0-1,1 1,-1 0,-2-1,3 0,0 1,1-1,-1 1,0-1,1 1,-1-1,1 0,-1 1,1-1,-1 0,1 1,-1-1,1 0,0 1,-1-1,1 0,0 0,0 0,-1 1,1-1,0 0,0 0,0 0,0-1,1-1,-1-1,1 0,0 1,0-1,0 1,0 0,0-1,1 1,0 0,0-1,0 1,0 0,0 1,3-4,21-24,-16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30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1,'7'1,"1"0,-1 1,0 0,0 0,0 1,9 5,12 3,404 163,-12 31,-289-140,9 10,-76-38,2-3,84 30,-134-60,-34-12,-35-11,-29 9,64 9,1 0,0-2,0 0,0 0,-24-10,-18-12,-102-60,138 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38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0 937,'51'49,"206"203,-253-247,1-1,0 0,0 0,0 0,0-1,0 1,1-1,-1-1,8 4,-11-6,1 0,-1 0,0 0,0 0,0 0,0 0,1-1,-1 1,0-1,0 0,0 1,0-1,0 0,0 0,0 0,0 0,-1-1,1 1,0 0,-1-1,1 1,-1-1,1 0,-1 0,0 1,0-1,0 0,2-4,18-31,24-62,6-12,24-31,46-82,-100 192,1 2,2 1,1 1,2 1,46-38,-68 61,25-27,-1 0,-2-3,-1 0,28-49,29-39,-31 47,-48 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43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1 946,'0'-1,"0"0,-1 0,1 1,0-1,0 0,0 0,0 0,0 0,0 1,0-1,1 0,-1 0,0 0,0 1,1-1,-1 0,0 0,1 1,-1-1,1 0,-1 1,1-1,-1 0,1 1,-1-1,1 1,0-1,-1 1,2-2,-1 3,1-1,-1 0,0 0,1 1,-1-1,0 1,0-1,1 1,-1-1,0 1,0 0,0-1,0 1,0 0,0 0,1 1,40 47,-41-48,290 415,-286-408,0-1,1 1,0-1,0 0,1-1,-1 1,13 7,-16-12,-1 0,1-1,0 0,0 1,-1-1,1 0,0-1,0 1,0 0,0-1,0 0,0 0,0 1,0-2,0 1,0 0,0-1,0 1,0-1,0 0,0 0,0 0,0 0,-1-1,1 1,3-3,26-20,0-2,-2-1,34-40,-2 4,559-458,64 22,-356 275,-316 215,-8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49.9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29,'4'-13,"-1"0,-3 13,-1-1,1 1,0 0,-1 0,1 0,-1-1,1 1,-1 0,0 0,1 0,-1 0,1 0,-1 0,1 0,-1 0,1 0,-1 0,1 0,-1 0,1 1,-1-1,1 0,-1 0,1 0,-1 1,1-1,0 0,-1 1,1-1,-1 1,-12 7,-1 0,2 1,0 1,0 0,-13 15,-8 6,-42 35,-517 483,559-516,-2-3,-1-1,-73 46,93-64,-1 2,2 0,0 1,-14 16,14-13,-2-1,-29 23,34-33,3-5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51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1,'9'0,"0"2,-1-1,1 1,-1 1,0-1,16 9,13 3,259 96,-72-23,-202-78,-1 1,32 19,17 8,-37-25,0-1,41 8,15 4,18 2,-85-19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54.1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1566 28,'3'0,"0"0,-1-1,1 0,0 1,0-1,-1 0,1-1,-1 1,1 0,-1-1,0 1,1-1,-1 0,0 0,0 0,3-3,-6 1,-8 7,-13 6,-438 276,197-118,184-117,-181 102,-111 45,354-188,2-1,1-1,-1 0,0-1,-1 0,-19 4,34-10,1 0,-1 0,0 0,1 0,-1 0,0 0,0-1,1 1,-1 0,0 0,1 0,-1-1,1 1,-1 0,0-1,1 1,-1 0,1-1,-1 1,1-1,-1 1,1-1,-1 1,1-1,-1 0,1 1,0-1,-1 1,1-1,0 0,-1 1,1-1,0 0,0 1,0-1,0 0,0 0,0 1,0-1,0 0,0 1,0-1,0 0,0 1,0-1,1 0,-1 1,0-1,0 0,1 0,5-11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6:55.2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0,'65'5,"0"2,-1 3,98 28,-39-9,348 73,-351-65,-91-26,1-1,0-2,0-1,1-1,59 3,-35-12,-35 2,0 0,1 0,-1 2,40 7,-43-3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01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1 807,'-1'-5,"1"0,0 0,1-1,-1 1,1 0,0 0,0-1,1 1,-1 0,1 0,0 0,1 1,2-6,-2 8,-1 0,1-1,0 1,-1 0,1 0,0 1,1-1,-1 1,0-1,0 1,1 0,-1 0,0 0,1 1,-1-1,1 1,-1 0,1 0,-1 0,1 1,4 0,21 3,1 2,-1 1,44 17,25 7,-84-27,1-1,0 0,0-1,17 0,-25-3,0 1,0-2,0 1,0-1,0 0,-1 0,1-1,-1 0,1 0,11-8,257-186,-29 19,-45 37,61-39,-246 169,-1 1,22-21,-21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06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1,'42'1,"0"2,-1 3,77 18,118 52,-79-23,483 144,-544-163,-76-28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05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0,'-9'2,"0"1,0-1,0 1,0 1,1 0,-1 0,-15 11,13-9,-38 26,2 1,-71 65,-24 19,104-93,-1-2,-77 33,73-37,-1 3,-55 36,17 6,56-41,0-2,-2 0,-36 18,69-56,10-10,-3 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06.8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1,'38'2,"-2"2,47 11,-52-9,239 61,-93-20,-126-32,80 34,-84-29,0-2,51 11,-67-21,-3-1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11.0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1649 18,'-1'-1,"1"0,-1 0,0 0,0 0,1 0,-1 0,0 0,0 0,0 0,0 0,0 0,0 1,0-1,0 0,0 1,0-1,0 1,-1-1,1 1,0 0,0-1,0 1,-1 0,1 0,0 0,0 0,-2 0,-37-1,-4 9,1 2,0 1,1 3,1 1,-52 27,8-5,-383 170,317-134,-205 133,329-188,-58 33,78-47,0-1,-1 1,1-1,-1-1,1 0,-1 0,0 0,0-1,-10 0,3-3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12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1 101,'22'-31,"-21"28,0 1,1-1,-1 0,1 1,0-1,0 1,0 0,0 0,0-1,0 1,1 1,-1-1,1 0,0 0,-1 1,1 0,0 0,0-1,0 1,-1 1,5-2,19-2,1 1,28 1,24-3,85-7,238 10,-350 6,0 2,0 2,0 2,90 32,-105-33,0-1,1-2,0-1,0-2,1-2,42-4,93 6,-14 20,23 2,-107-23,-38-2,-1 2,63 11,-14-3,-66-10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16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5,'0'0,"0"0,0 0,0 0,0-1,0 1,0 0,0 0,0 0,0 0,0-1,0 1,0 0,0 0,0 0,0 0,0-1,0 1,0 0,-1 0,1 0,0 0,0 0,0 0,0-1,0 1,-1 0,1 0,0 0,0 0,0 0,0 0,-1 0,1 0,0 0,0 0,0 0,0 0,-1 0,1 0,0 0,0 0,0 0,-1 0,1 0,0 0,0 0,0 0,-1 0,-13 7,-12 13,-50 55,4 2,-97 135,92-112,-118 152,-153 191,233-290,98-135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18.2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1,'16'2,"0"1,0 1,0 1,0 0,0 1,-1 1,0 0,22 16,-9-8,491 279,161 99,-656-380,-3-1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29.4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0 839,'8'0,"0"0,0 0,0 1,0 0,0 1,-1-1,1 2,0-1,-1 1,0 0,1 0,-1 1,-1 0,1 0,0 1,-1 0,11 11,7 7,2 0,0-2,1-1,35 19,-59-37,0-1,0 1,0-1,0 0,1 0,-1 0,0 0,0-1,1 1,-1-1,0 0,1 0,-1 0,0-1,1 1,-1-1,0 0,1 0,-1 0,0 0,0 0,0-1,0 1,0-1,-1 0,1 0,0 0,-1 0,1 0,-1-1,4-3,4-9,0 1,-1-1,0-1,12-31,-8 16,27-51,171-337,-175 349,-25 46,1 1,1 0,0 1,2 1,21-24,-20 28,-1-1,-1-1,0-1,16-32,-29 44,-10 13,-11 12,11-4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37.5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1169 19,'0'-1,"0"0,0 0,-1 0,1 0,-1 0,1 0,-1 0,1 0,-1 1,0-1,1 0,-1 0,0 1,1-1,-1 0,0 1,0-1,0 1,1-1,-1 1,0-1,0 1,0 0,0 0,0-1,0 1,0 0,0 0,0 0,0 0,-1 0,-34 0,-10 7,0 2,1 3,0 1,-68 31,55-21,-111 29,131-44,-266 45,292-50,0 0,0 0,1 1,0 1,-1 0,-15 10,-38 15,60-29,0 1,0-1,0 0,0-1,0 1,0-1,0 0,0 0,0 0,0 0,-7-3,1-2,6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38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0,'46'2,"-1"1,85 18,84 37,-109-28,99 36,-94-28,-104-37,-1 1,0 0,1 0,-1 0,0 1,0 0,0 0,-1 0,1 0,-1 1,0 0,6 5,0 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42.9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0,'-13'11,"0"-1,0 0,-24 12,-7 6,-34 22,40-26,-44 34,-24 19,80-61,1 1,0 1,2 1,0 1,-27 32,37-34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07.8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1 736,'0'-15,"2"-1,-1 1,2 0,0 0,1 0,1 0,7-17,8-10,26-42,3-4,-6 6,-14 30,-3-2,29-84,-36 96,-7 26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43.9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1,'29'3,"-1"1,1 1,-1 2,-1 1,32 13,-42-15,337 152,-165-67,-167-80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45.7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942 0,'-31'34,"24"-24,-1-1,0 0,-1-1,0 0,0 0,-1-1,0 0,0-1,-14 7,-118 53,-46 19,157-69,28-13,0-1,0 0,0 0,0-1,-1 1,1 0,0-1,-1 0,1 0,-1 0,1 0,-1-1,0 1,1-1,-1 0,0 0,1 0,-1-1,1 1,-1-1,0 0,-3-1,3 0,-1 1,0 0,1 0,-1 0,0 0,0 1,0 0,0 0,1 0,-1 1,0-1,0 1,0 0,1 1,-8 2,-10 5,-42 23,25-11,16-10,3 0,-1-1,-1-2,-23 7,44-15,0 1,0-1,0 0,0 0,0 1,0-1,0 0,-1 0,1 0,0-1,0 1,0 0,0 0,0 0,0-1,-2 0,2 1,1-1,0 1,-1 0,1-1,0 1,0-1,0 1,-1-1,1 1,0 0,0-1,0 1,0-1,0 1,0-1,0 1,0-1,0 1,0-1,0 1,0-1,0 1,0 0,0-1,0 1,1-2,1-1,0-1,0 1,0 0,0-1,0 1,1 0,5-5,4-2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47.3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0,'1'4,"1"0,0-1,0 1,0-1,0 0,1 0,0 0,-1 0,1 0,0 0,0-1,1 1,-1-1,0 0,6 3,4 3,43 34,192 128,-246-169,1 0,-1 0,0 0,0 1,0-1,0 1,0-1,0 1,0 0,-1 0,1 0,0 0,-1 0,0 0,1 0,-1 0,0 0,0 1,0-1,-1 1,1-1,0 0,-1 1,0-1,1 1,-1 3,-4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0.7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1 693,'5'-3,"0"-1,0 1,0 0,1 1,0-1,-1 1,1 0,0 1,0-1,0 1,12-1,24-7,-4-5,-1-3,-1-1,63-43,48-60,-46 35,-91 76,-1 0,0 0,0-1,-1 0,-1 0,1-1,9-24,-8 17,1 2,21-30,91-90,-120 135,-2 2,0 0,0 0,0 0,0 0,0 0,0 0,1 0,-1 0,0 0,0 0,0 0,0 0,0 0,0-1,0 1,1 0,-1 0,0 0,0 0,0 0,0 0,0 0,0 0,0 0,0 0,0 0,0-1,0 1,1 0,-1 0,0 0,0 0,0 0,0 0,0 0,0-1,0 1,0 0,0 0,0 0,0 0,0 0,0 0,0-1,0 1,0 0,0 0,0 0,0 0,-1 0,1 0,0 0,0 0,0-1,0 1,0 0,0 0,0 0,0 0,0 0,0 0,-1 0,1 0,0 0,0 0,0 0,0 0,0-1,-6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1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0,'-15'1,"-1"0,1 1,-1 1,1 0,0 1,-26 11,-83 47,65-31,-479 213,511-235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2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1,'24'0,"0"2,0 0,0 2,-1 1,39 12,-22-1,-1 1,48 28,-56-28,-11-7,-1 1,0 1,-1 0,32 29,-36-25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3.8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0,'-105'97,"-139"116,232-203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4.8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1,'0'4,"9"6,2 5,4 1,8 1,4 2,2 2,5 3,5-4,0-1,1 1,0 1,-4-3,-3-4,-8-1,-3-2,-6 1,-6-1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7:58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0 889,'2'-5,"1"1,-1 0,1 0,-1 0,1 1,0-1,1 1,-1-1,1 1,-1 0,1 0,5-2,13-9,0 1,25-11,9-5,7 2,-54 25,1-2,-1 1,0-2,0 1,0-1,0 0,-1-1,14-11,250-236,-242 223,-1-2,45-64,-55 68,2 0,1 2,1 0,1 1,32-25,49-33,-97 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03.8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1,'-1'3,"0"0,0 0,-1 1,1-1,-1 0,0 0,0-1,0 1,-1 0,1-1,0 1,-1-1,0 0,0 0,1 0,-7 3,-4 5,-78 71,-154 177,102-99,119-134,-6 8,-1-1,-2-2,-41 30,59-53,5-5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2:11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17,'0'0,"0"-1,0 0,-1 0,1 0,0 1,0-1,-1 0,1 0,-1 1,1-1,-1 0,1 1,-1-1,1 0,-1 1,0-1,1 1,-1-1,0 1,1-1,-1 1,0 0,0-1,1 1,-1 0,0 0,0-1,0 1,1 0,-1 0,0 0,0 0,0 0,0 0,1 0,-2 1,-38 3,30-2,-65 8,-401 41,390-43,-93 21,99-13,-119 6,-222 3,396-20,22-4,-1 0,1 0,0 0,-1-1,1 1,-1-1,1 0,-1 0,1 0,-1-1,1 1,-1-1,1 1,-7-4,0-3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04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1,'30'1,"-1"1,0 2,56 14,83 36,-104-31,90 20,-15-7,28 5,-126-36,-30-5,-1 1,0 0,0 1,0 0,0 0,0 1,0 1,10 5,-6-1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07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819 0,'-4'1,"0"-1,0 1,0 0,0 0,0 1,0-1,0 1,0 0,0 0,1 0,-1 0,1 1,0-1,-1 1,-3 5,-46 57,31-35,-339 396,130-182,215-228,-16 11,31-26,0 0,0 0,-1 0,1 0,0 0,-1-1,1 1,-1 0,1-1,-1 1,1-1,-1 0,0 1,1-1,-1 0,1 0,-1 0,0 0,1 0,-1-1,1 1,-3-1,1-3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08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1,'42'1,"0"2,-1 2,1 2,-1 2,-1 1,0 3,0 1,64 32,-73-31,81 38,197 126,-258-142,-20-13,49 28,-64-44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13.5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52,'140'-12,"-27"1,81 2,346-10,1575 20,-1647 37,-62-2,-136-36,49 2,-279 2,68 15,-63-9,47 3,399-7,-265-9,-165 3,343 15,-269-5,137-9,117 8,262 7,-236-16,-228 12,52 1,-125-11,197-5,-183-9,56-1,-135 10,0-1,-1-3,1-1,61-21,-47 17,0 2,82-3,-53 7,266-3,-253 10,-84-1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17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1 804,'0'2,"1"-1,-1 1,1 0,-1-1,1 1,0 0,-1-1,1 1,0-1,0 0,0 1,0-1,1 0,-1 1,0-1,0 0,3 2,32 19,-21-13,126 77,33 23,-159-97,-10-8,0-1,0 1,0-1,0 0,0 0,7 3,-11-6,0 0,1 1,-1-1,1 0,-1 0,0 0,1 0,-1 0,0 0,1 0,-1-1,1 1,-1 0,0-1,0 1,1-1,-1 1,0-1,0 0,1 1,-1-1,0 0,0 0,0 0,0 0,0 0,0 0,-1 0,1 0,0 0,1-3,68-135,-17 30,236-390,-270 470,-1-1,-1-1,-1 0,-2-1,13-46,-17 51,-8 22,0 1,0-1,0 1,-1-1,0 1,0-1,0 0,0 0,-1 0,0 1,0-1,0-7,-1 12,1 0,0-1,0 1,-1 0,1-1,0 1,0 0,-1-1,1 1,0 0,-1 0,1 0,0-1,-1 1,1 0,-1 0,1 0,0 0,-1 0,1 0,0-1,-1 1,1 0,-1 0,1 0,-1 0,1 1,0-1,-1 0,1 0,0 0,-1 0,1 0,-1 0,1 1,0-1,-1 0,1 0,0 0,-1 1,1-1,0 0,0 1,-1-1,1 0,0 1,0-1,-1 0,1 1,0-1,0 0,0 1,-1 0,-13 19,-25 37,28-40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29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87,'1'-9,"1"0,-1 0,2 1,4-14,2-7,-76 89,-399 433,336-350,-187 209,310-344,1 0,-2-1,1 0,-1-1,0 0,0 0,0-1,-1 1,0-2,0 0,-16 6,16-9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30.9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1,'10'2,"1"0,-2 1,1 0,0 0,-1 1,1 1,-1 0,0 0,0 0,-1 1,14 13,7 2,374 241,-358-234,16 11,60 49,-106-74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38.7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0 911,'9'3,"0"-1,0 1,0 0,-1 1,1 0,-1 0,0 1,-1 0,1 1,-1-1,7 8,4 1,21 18,-29-22,1-1,0 0,1-1,0 0,15 7,-25-14,0-1,1 1,-1-1,0 1,0-1,1 0,-1 0,0 0,0 0,1 0,-1 0,0-1,0 1,1-1,-1 0,0 0,0 0,0 0,0 0,2-1,39-33,-25 18,397-390,-222 205,153-154,-342 351,0 0,1 1,0-1,0 1,0 0,0 0,1 1,0 0,11-5,0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46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37 745,'-4'-4,"-26"-29,30 32,0 1,-1-1,1 1,0 0,0-1,-1 1,1-1,0 1,0-1,0 1,0-1,0 1,0-1,0 1,0-1,0 1,0-1,0 0,0 1,0-1,0 1,1 0,-1-1,0 1,0-1,0 1,1-1,0 0,1 0,-1 0,0 1,1-1,-1 1,1-1,-1 1,0 0,1-1,-1 1,1 0,-1 0,1 0,-1 0,3 0,7 1,0 1,0 0,-1 0,1 1,0 1,-1-1,1 2,9 5,79 51,-60-35,142 95,-87-54,3-5,167 80,-250-136,-1 0,1-2,1 0,-1 0,0-1,19 1,-28-4,1 0,0 0,-1 0,1-1,-1 0,1 0,-1-1,1 1,-1-1,0-1,0 1,0 0,0-1,0 0,-1-1,1 1,-1-1,0 1,5-6,24-34,-2-1,-2-1,26-55,-20 37,171-328,31-55,-211 406,-17 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20T02:18:48.0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0 746,'82'9,"-72"-6,1-1,1 0,-1-1,0 0,0-1,1 0,-1 0,0-2,0 1,12-4,6-6,-1-1,0-1,-1-1,47-34,92-86,-67 51,393-291,-402 316,-80 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8409-9413-405E-89F4-38E11357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35F5A-E9AA-47B0-8FE8-80C2E76F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5947-490E-4338-B67A-E8DBB22D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D72D-677D-42A9-9006-E75F9C59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0F603-B8EC-4B87-B8E4-BB45EFC1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60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AFE8-F6D7-4369-B6F4-01162E6B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EDD1-077A-4915-818A-7436A533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BEE5-87FE-4B60-9C61-C8895995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7D6F-9E24-4659-94BE-F0BC3462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8624-4E35-4CB8-9311-DAEF855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23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C441A-2B10-4839-979B-BC4F77C2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EF38C-CFF5-47D0-B26B-83BF949D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106A-A56D-4FA7-A806-7E7ADBB8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B689-4C94-4F53-AE6B-4FB09C56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E5A5-45BE-4F3B-83B3-D6AF87B8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962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788E-E9A7-4E2C-B0C9-7EB050DC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A0CF-28B7-4EDE-A6A7-54CA3182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3DC5-4783-43DD-A9A2-76401FFF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67A2-C064-4D78-8966-53C7EF4F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1E1C-A8D7-4653-A63E-C2F7588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471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1A3-6B72-4974-9DD2-E09CC896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640D-15A6-436F-9BA6-AF9FFE0C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36D8-9756-4FED-BFA8-724323B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D2C8-CBF0-43BB-B2B9-AD6DDC79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A276-E593-426D-88D7-CD055EB0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66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0ACA-69D5-4ADD-8389-5EBAE566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C6DB-89FC-4D64-AA8F-907904481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A662-049F-4208-9CBD-C32E1BB46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11A9-22B5-4EF9-8D18-23E9B057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EF3CA-CEC3-4CA4-9055-CE86140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AE29-CCCD-43AF-851E-CE00A2A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14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EEDF-B213-487E-B7AA-FF1B91FD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B025-2FB4-40C9-B20C-8DFCAF29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676B8-E205-4C66-AB73-6D03AD61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E83D3-B35C-402F-A3C8-059B1DE9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88560-A2D6-4EB1-89AA-2626AF86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E75-B0AE-41AD-BC34-B014B53B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2AB32-949E-4742-A0FB-7160B29A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A46C-BAF0-45D5-BDCA-E022BEE4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549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613-4EAF-4E98-9F77-371E0B6D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4C189-4FA1-4E08-9143-758E9B3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6CD5-3225-4835-8D6B-E66ACFCE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B2D37-D657-43E1-A590-1A1F4EC2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54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6C31F-EBBF-4B07-B426-B040907B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40CE-2F16-45D0-A5D2-EB76863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20A4-9F35-4401-A335-C1A1F3C5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48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BA3D-5156-4925-AFBF-C21E95EF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0B4A-9521-450F-8430-B1A1D4AD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3825-4250-4FE1-8AA6-E82F2889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A9B4-E253-4B11-B600-0FCA7E7E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3EAC-FC79-4574-BF46-4E16AA6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6D0E9-C243-4D84-BE5E-E780F16B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1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CA17-A118-4BB0-A996-8CD3B769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FEDD0-6C8B-4C0D-A099-1D0A9F8CD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0FF17-A7A4-41C1-B67C-51A04A44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EA9E-EDAC-45EB-8CC9-9267C7A5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8FCC-53BC-4A85-874E-0DF9A38D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E33DD-D17E-4B18-A040-3EB22EE4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095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AF3EB-770D-4FF8-99E4-8FEC86F4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20EB-0FD8-42A8-9246-F09D034A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DC5F-1614-4FD6-803B-B9B23F144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0A8D-749E-4670-95DC-FA35D76CE52D}" type="datetimeFigureOut">
              <a:rPr lang="th-TH" smtClean="0"/>
              <a:t>20/12/63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F6D9-B9BD-4E53-8A73-C7109C395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3049-CD44-435E-992E-040CF4B19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FB3-5952-4A63-8223-3D6EABF6D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3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image" Target="../media/image1.jpe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81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2.jpe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9" Type="http://schemas.openxmlformats.org/officeDocument/2006/relationships/image" Target="../media/image61.png"/><Relationship Id="rId21" Type="http://schemas.openxmlformats.org/officeDocument/2006/relationships/image" Target="../media/image52.png"/><Relationship Id="rId34" Type="http://schemas.openxmlformats.org/officeDocument/2006/relationships/customXml" Target="../ink/ink55.xml"/><Relationship Id="rId42" Type="http://schemas.openxmlformats.org/officeDocument/2006/relationships/customXml" Target="../ink/ink59.xml"/><Relationship Id="rId47" Type="http://schemas.openxmlformats.org/officeDocument/2006/relationships/image" Target="../media/image65.png"/><Relationship Id="rId50" Type="http://schemas.openxmlformats.org/officeDocument/2006/relationships/customXml" Target="../ink/ink63.xml"/><Relationship Id="rId55" Type="http://schemas.openxmlformats.org/officeDocument/2006/relationships/image" Target="../media/image69.png"/><Relationship Id="rId63" Type="http://schemas.openxmlformats.org/officeDocument/2006/relationships/image" Target="../media/image73.png"/><Relationship Id="rId68" Type="http://schemas.openxmlformats.org/officeDocument/2006/relationships/customXml" Target="../ink/ink72.xml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customXml" Target="../ink/ink46.xml"/><Relationship Id="rId29" Type="http://schemas.openxmlformats.org/officeDocument/2006/relationships/image" Target="../media/image56.png"/><Relationship Id="rId11" Type="http://schemas.openxmlformats.org/officeDocument/2006/relationships/image" Target="../media/image47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60.png"/><Relationship Id="rId40" Type="http://schemas.openxmlformats.org/officeDocument/2006/relationships/customXml" Target="../ink/ink58.xml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74" Type="http://schemas.openxmlformats.org/officeDocument/2006/relationships/customXml" Target="../ink/ink75.xml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6.png"/><Relationship Id="rId57" Type="http://schemas.openxmlformats.org/officeDocument/2006/relationships/image" Target="../media/image70.png"/><Relationship Id="rId61" Type="http://schemas.openxmlformats.org/officeDocument/2006/relationships/image" Target="../media/image72.png"/><Relationship Id="rId10" Type="http://schemas.openxmlformats.org/officeDocument/2006/relationships/customXml" Target="../ink/ink43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4.png"/><Relationship Id="rId73" Type="http://schemas.openxmlformats.org/officeDocument/2006/relationships/image" Target="../media/image78.png"/><Relationship Id="rId4" Type="http://schemas.openxmlformats.org/officeDocument/2006/relationships/customXml" Target="../ink/ink40.xml"/><Relationship Id="rId9" Type="http://schemas.openxmlformats.org/officeDocument/2006/relationships/image" Target="../media/image46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5.png"/><Relationship Id="rId30" Type="http://schemas.openxmlformats.org/officeDocument/2006/relationships/customXml" Target="../ink/ink53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76.png"/><Relationship Id="rId8" Type="http://schemas.openxmlformats.org/officeDocument/2006/relationships/customXml" Target="../ink/ink42.xml"/><Relationship Id="rId51" Type="http://schemas.openxmlformats.org/officeDocument/2006/relationships/image" Target="../media/image67.png"/><Relationship Id="rId72" Type="http://schemas.openxmlformats.org/officeDocument/2006/relationships/customXml" Target="../ink/ink74.xml"/><Relationship Id="rId3" Type="http://schemas.openxmlformats.org/officeDocument/2006/relationships/image" Target="../media/image43.png"/><Relationship Id="rId12" Type="http://schemas.openxmlformats.org/officeDocument/2006/relationships/customXml" Target="../ink/ink44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71.png"/><Relationship Id="rId67" Type="http://schemas.openxmlformats.org/officeDocument/2006/relationships/image" Target="../media/image75.png"/><Relationship Id="rId20" Type="http://schemas.openxmlformats.org/officeDocument/2006/relationships/customXml" Target="../ink/ink48.xml"/><Relationship Id="rId41" Type="http://schemas.openxmlformats.org/officeDocument/2006/relationships/image" Target="../media/image62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9" Type="http://schemas.openxmlformats.org/officeDocument/2006/relationships/image" Target="../media/image99.png"/><Relationship Id="rId21" Type="http://schemas.openxmlformats.org/officeDocument/2006/relationships/image" Target="../media/image90.png"/><Relationship Id="rId34" Type="http://schemas.openxmlformats.org/officeDocument/2006/relationships/customXml" Target="../ink/ink91.xml"/><Relationship Id="rId42" Type="http://schemas.openxmlformats.org/officeDocument/2006/relationships/customXml" Target="../ink/ink95.xml"/><Relationship Id="rId47" Type="http://schemas.openxmlformats.org/officeDocument/2006/relationships/image" Target="../media/image103.png"/><Relationship Id="rId50" Type="http://schemas.openxmlformats.org/officeDocument/2006/relationships/customXml" Target="../ink/ink99.xml"/><Relationship Id="rId55" Type="http://schemas.openxmlformats.org/officeDocument/2006/relationships/image" Target="../media/image107.png"/><Relationship Id="rId63" Type="http://schemas.openxmlformats.org/officeDocument/2006/relationships/image" Target="../media/image111.png"/><Relationship Id="rId68" Type="http://schemas.openxmlformats.org/officeDocument/2006/relationships/customXml" Target="../ink/ink108.xml"/><Relationship Id="rId76" Type="http://schemas.openxmlformats.org/officeDocument/2006/relationships/customXml" Target="../ink/ink112.xml"/><Relationship Id="rId7" Type="http://schemas.openxmlformats.org/officeDocument/2006/relationships/image" Target="../media/image83.png"/><Relationship Id="rId71" Type="http://schemas.openxmlformats.org/officeDocument/2006/relationships/image" Target="../media/image115.png"/><Relationship Id="rId2" Type="http://schemas.openxmlformats.org/officeDocument/2006/relationships/image" Target="../media/image80.jpeg"/><Relationship Id="rId16" Type="http://schemas.openxmlformats.org/officeDocument/2006/relationships/customXml" Target="../ink/ink82.xml"/><Relationship Id="rId29" Type="http://schemas.openxmlformats.org/officeDocument/2006/relationships/image" Target="../media/image94.png"/><Relationship Id="rId11" Type="http://schemas.openxmlformats.org/officeDocument/2006/relationships/image" Target="../media/image85.png"/><Relationship Id="rId24" Type="http://schemas.openxmlformats.org/officeDocument/2006/relationships/customXml" Target="../ink/ink86.xml"/><Relationship Id="rId32" Type="http://schemas.openxmlformats.org/officeDocument/2006/relationships/customXml" Target="../ink/ink90.xml"/><Relationship Id="rId37" Type="http://schemas.openxmlformats.org/officeDocument/2006/relationships/image" Target="../media/image98.png"/><Relationship Id="rId40" Type="http://schemas.openxmlformats.org/officeDocument/2006/relationships/customXml" Target="../ink/ink94.xml"/><Relationship Id="rId45" Type="http://schemas.openxmlformats.org/officeDocument/2006/relationships/image" Target="../media/image102.png"/><Relationship Id="rId53" Type="http://schemas.openxmlformats.org/officeDocument/2006/relationships/image" Target="../media/image106.png"/><Relationship Id="rId58" Type="http://schemas.openxmlformats.org/officeDocument/2006/relationships/customXml" Target="../ink/ink103.xml"/><Relationship Id="rId66" Type="http://schemas.openxmlformats.org/officeDocument/2006/relationships/customXml" Target="../ink/ink107.xml"/><Relationship Id="rId74" Type="http://schemas.openxmlformats.org/officeDocument/2006/relationships/customXml" Target="../ink/ink111.xml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1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49" Type="http://schemas.openxmlformats.org/officeDocument/2006/relationships/image" Target="../media/image104.png"/><Relationship Id="rId57" Type="http://schemas.openxmlformats.org/officeDocument/2006/relationships/image" Target="../media/image108.png"/><Relationship Id="rId61" Type="http://schemas.openxmlformats.org/officeDocument/2006/relationships/image" Target="../media/image110.png"/><Relationship Id="rId10" Type="http://schemas.openxmlformats.org/officeDocument/2006/relationships/customXml" Target="../ink/ink79.xml"/><Relationship Id="rId19" Type="http://schemas.openxmlformats.org/officeDocument/2006/relationships/image" Target="../media/image89.png"/><Relationship Id="rId31" Type="http://schemas.openxmlformats.org/officeDocument/2006/relationships/image" Target="../media/image95.png"/><Relationship Id="rId44" Type="http://schemas.openxmlformats.org/officeDocument/2006/relationships/customXml" Target="../ink/ink96.xml"/><Relationship Id="rId52" Type="http://schemas.openxmlformats.org/officeDocument/2006/relationships/customXml" Target="../ink/ink100.xml"/><Relationship Id="rId60" Type="http://schemas.openxmlformats.org/officeDocument/2006/relationships/customXml" Target="../ink/ink104.xml"/><Relationship Id="rId65" Type="http://schemas.openxmlformats.org/officeDocument/2006/relationships/image" Target="../media/image112.png"/><Relationship Id="rId73" Type="http://schemas.openxmlformats.org/officeDocument/2006/relationships/image" Target="../media/image116.png"/><Relationship Id="rId4" Type="http://schemas.openxmlformats.org/officeDocument/2006/relationships/customXml" Target="../ink/ink76.xml"/><Relationship Id="rId9" Type="http://schemas.openxmlformats.org/officeDocument/2006/relationships/image" Target="../media/image84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93.png"/><Relationship Id="rId30" Type="http://schemas.openxmlformats.org/officeDocument/2006/relationships/customXml" Target="../ink/ink89.xml"/><Relationship Id="rId35" Type="http://schemas.openxmlformats.org/officeDocument/2006/relationships/image" Target="../media/image97.png"/><Relationship Id="rId43" Type="http://schemas.openxmlformats.org/officeDocument/2006/relationships/image" Target="../media/image101.png"/><Relationship Id="rId48" Type="http://schemas.openxmlformats.org/officeDocument/2006/relationships/customXml" Target="../ink/ink98.xml"/><Relationship Id="rId56" Type="http://schemas.openxmlformats.org/officeDocument/2006/relationships/customXml" Target="../ink/ink102.xml"/><Relationship Id="rId64" Type="http://schemas.openxmlformats.org/officeDocument/2006/relationships/customXml" Target="../ink/ink106.xml"/><Relationship Id="rId69" Type="http://schemas.openxmlformats.org/officeDocument/2006/relationships/image" Target="../media/image114.png"/><Relationship Id="rId77" Type="http://schemas.openxmlformats.org/officeDocument/2006/relationships/image" Target="../media/image118.png"/><Relationship Id="rId8" Type="http://schemas.openxmlformats.org/officeDocument/2006/relationships/customXml" Target="../ink/ink78.xml"/><Relationship Id="rId51" Type="http://schemas.openxmlformats.org/officeDocument/2006/relationships/image" Target="../media/image105.png"/><Relationship Id="rId72" Type="http://schemas.openxmlformats.org/officeDocument/2006/relationships/customXml" Target="../ink/ink110.xml"/><Relationship Id="rId3" Type="http://schemas.openxmlformats.org/officeDocument/2006/relationships/image" Target="../media/image81.jpeg"/><Relationship Id="rId12" Type="http://schemas.openxmlformats.org/officeDocument/2006/relationships/customXml" Target="../ink/ink80.xml"/><Relationship Id="rId17" Type="http://schemas.openxmlformats.org/officeDocument/2006/relationships/image" Target="../media/image88.png"/><Relationship Id="rId25" Type="http://schemas.openxmlformats.org/officeDocument/2006/relationships/image" Target="../media/image92.png"/><Relationship Id="rId33" Type="http://schemas.openxmlformats.org/officeDocument/2006/relationships/image" Target="../media/image96.png"/><Relationship Id="rId38" Type="http://schemas.openxmlformats.org/officeDocument/2006/relationships/customXml" Target="../ink/ink93.xml"/><Relationship Id="rId46" Type="http://schemas.openxmlformats.org/officeDocument/2006/relationships/customXml" Target="../ink/ink97.xml"/><Relationship Id="rId59" Type="http://schemas.openxmlformats.org/officeDocument/2006/relationships/image" Target="../media/image109.png"/><Relationship Id="rId67" Type="http://schemas.openxmlformats.org/officeDocument/2006/relationships/image" Target="../media/image113.png"/><Relationship Id="rId20" Type="http://schemas.openxmlformats.org/officeDocument/2006/relationships/customXml" Target="../ink/ink84.xml"/><Relationship Id="rId41" Type="http://schemas.openxmlformats.org/officeDocument/2006/relationships/image" Target="../media/image100.png"/><Relationship Id="rId54" Type="http://schemas.openxmlformats.org/officeDocument/2006/relationships/customXml" Target="../ink/ink101.xml"/><Relationship Id="rId62" Type="http://schemas.openxmlformats.org/officeDocument/2006/relationships/customXml" Target="../ink/ink105.xml"/><Relationship Id="rId70" Type="http://schemas.openxmlformats.org/officeDocument/2006/relationships/customXml" Target="../ink/ink109.xml"/><Relationship Id="rId75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7.xml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9" Type="http://schemas.openxmlformats.org/officeDocument/2006/relationships/customXml" Target="../ink/ink130.xml"/><Relationship Id="rId21" Type="http://schemas.openxmlformats.org/officeDocument/2006/relationships/customXml" Target="../ink/ink121.xml"/><Relationship Id="rId34" Type="http://schemas.openxmlformats.org/officeDocument/2006/relationships/image" Target="../media/image136.png"/><Relationship Id="rId42" Type="http://schemas.openxmlformats.org/officeDocument/2006/relationships/image" Target="../media/image140.png"/><Relationship Id="rId47" Type="http://schemas.openxmlformats.org/officeDocument/2006/relationships/customXml" Target="../ink/ink134.xml"/><Relationship Id="rId50" Type="http://schemas.openxmlformats.org/officeDocument/2006/relationships/image" Target="../media/image144.png"/><Relationship Id="rId55" Type="http://schemas.openxmlformats.org/officeDocument/2006/relationships/customXml" Target="../ink/ink138.xml"/><Relationship Id="rId63" Type="http://schemas.openxmlformats.org/officeDocument/2006/relationships/customXml" Target="../ink/ink142.xml"/><Relationship Id="rId68" Type="http://schemas.openxmlformats.org/officeDocument/2006/relationships/image" Target="../media/image153.png"/><Relationship Id="rId76" Type="http://schemas.openxmlformats.org/officeDocument/2006/relationships/image" Target="../media/image157.png"/><Relationship Id="rId84" Type="http://schemas.openxmlformats.org/officeDocument/2006/relationships/image" Target="../media/image161.png"/><Relationship Id="rId89" Type="http://schemas.openxmlformats.org/officeDocument/2006/relationships/customXml" Target="../ink/ink155.xml"/><Relationship Id="rId7" Type="http://schemas.openxmlformats.org/officeDocument/2006/relationships/customXml" Target="../ink/ink114.xml"/><Relationship Id="rId71" Type="http://schemas.openxmlformats.org/officeDocument/2006/relationships/customXml" Target="../ink/ink146.xml"/><Relationship Id="rId92" Type="http://schemas.openxmlformats.org/officeDocument/2006/relationships/image" Target="../media/image165.png"/><Relationship Id="rId2" Type="http://schemas.openxmlformats.org/officeDocument/2006/relationships/image" Target="../media/image119.png"/><Relationship Id="rId16" Type="http://schemas.openxmlformats.org/officeDocument/2006/relationships/image" Target="../media/image127.png"/><Relationship Id="rId29" Type="http://schemas.openxmlformats.org/officeDocument/2006/relationships/customXml" Target="../ink/ink125.xml"/><Relationship Id="rId11" Type="http://schemas.openxmlformats.org/officeDocument/2006/relationships/customXml" Target="../ink/ink116.xml"/><Relationship Id="rId24" Type="http://schemas.openxmlformats.org/officeDocument/2006/relationships/image" Target="../media/image131.png"/><Relationship Id="rId32" Type="http://schemas.openxmlformats.org/officeDocument/2006/relationships/image" Target="../media/image135.png"/><Relationship Id="rId37" Type="http://schemas.openxmlformats.org/officeDocument/2006/relationships/customXml" Target="../ink/ink129.xml"/><Relationship Id="rId40" Type="http://schemas.openxmlformats.org/officeDocument/2006/relationships/image" Target="../media/image139.png"/><Relationship Id="rId45" Type="http://schemas.openxmlformats.org/officeDocument/2006/relationships/customXml" Target="../ink/ink133.xml"/><Relationship Id="rId53" Type="http://schemas.openxmlformats.org/officeDocument/2006/relationships/customXml" Target="../ink/ink137.xml"/><Relationship Id="rId58" Type="http://schemas.openxmlformats.org/officeDocument/2006/relationships/image" Target="../media/image148.png"/><Relationship Id="rId66" Type="http://schemas.openxmlformats.org/officeDocument/2006/relationships/image" Target="../media/image152.png"/><Relationship Id="rId74" Type="http://schemas.openxmlformats.org/officeDocument/2006/relationships/image" Target="../media/image156.png"/><Relationship Id="rId79" Type="http://schemas.openxmlformats.org/officeDocument/2006/relationships/customXml" Target="../ink/ink150.xml"/><Relationship Id="rId87" Type="http://schemas.openxmlformats.org/officeDocument/2006/relationships/customXml" Target="../ink/ink154.xml"/><Relationship Id="rId5" Type="http://schemas.openxmlformats.org/officeDocument/2006/relationships/customXml" Target="../ink/ink113.xml"/><Relationship Id="rId61" Type="http://schemas.openxmlformats.org/officeDocument/2006/relationships/customXml" Target="../ink/ink141.xml"/><Relationship Id="rId82" Type="http://schemas.openxmlformats.org/officeDocument/2006/relationships/image" Target="../media/image160.png"/><Relationship Id="rId90" Type="http://schemas.openxmlformats.org/officeDocument/2006/relationships/image" Target="../media/image164.png"/><Relationship Id="rId19" Type="http://schemas.openxmlformats.org/officeDocument/2006/relationships/customXml" Target="../ink/ink120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24.xml"/><Relationship Id="rId30" Type="http://schemas.openxmlformats.org/officeDocument/2006/relationships/image" Target="../media/image134.png"/><Relationship Id="rId35" Type="http://schemas.openxmlformats.org/officeDocument/2006/relationships/customXml" Target="../ink/ink128.xml"/><Relationship Id="rId43" Type="http://schemas.openxmlformats.org/officeDocument/2006/relationships/customXml" Target="../ink/ink132.xml"/><Relationship Id="rId48" Type="http://schemas.openxmlformats.org/officeDocument/2006/relationships/image" Target="../media/image143.png"/><Relationship Id="rId56" Type="http://schemas.openxmlformats.org/officeDocument/2006/relationships/image" Target="../media/image147.png"/><Relationship Id="rId64" Type="http://schemas.openxmlformats.org/officeDocument/2006/relationships/image" Target="../media/image151.png"/><Relationship Id="rId69" Type="http://schemas.openxmlformats.org/officeDocument/2006/relationships/customXml" Target="../ink/ink145.xml"/><Relationship Id="rId77" Type="http://schemas.openxmlformats.org/officeDocument/2006/relationships/customXml" Target="../ink/ink149.xml"/><Relationship Id="rId8" Type="http://schemas.openxmlformats.org/officeDocument/2006/relationships/image" Target="../media/image123.png"/><Relationship Id="rId51" Type="http://schemas.openxmlformats.org/officeDocument/2006/relationships/customXml" Target="../ink/ink136.xml"/><Relationship Id="rId72" Type="http://schemas.openxmlformats.org/officeDocument/2006/relationships/image" Target="../media/image155.png"/><Relationship Id="rId80" Type="http://schemas.openxmlformats.org/officeDocument/2006/relationships/image" Target="../media/image159.png"/><Relationship Id="rId85" Type="http://schemas.openxmlformats.org/officeDocument/2006/relationships/customXml" Target="../ink/ink153.xml"/><Relationship Id="rId3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customXml" Target="../ink/ink119.xml"/><Relationship Id="rId25" Type="http://schemas.openxmlformats.org/officeDocument/2006/relationships/customXml" Target="../ink/ink123.xml"/><Relationship Id="rId33" Type="http://schemas.openxmlformats.org/officeDocument/2006/relationships/customXml" Target="../ink/ink127.xml"/><Relationship Id="rId38" Type="http://schemas.openxmlformats.org/officeDocument/2006/relationships/image" Target="../media/image138.png"/><Relationship Id="rId46" Type="http://schemas.openxmlformats.org/officeDocument/2006/relationships/image" Target="../media/image142.png"/><Relationship Id="rId59" Type="http://schemas.openxmlformats.org/officeDocument/2006/relationships/customXml" Target="../ink/ink140.xml"/><Relationship Id="rId67" Type="http://schemas.openxmlformats.org/officeDocument/2006/relationships/customXml" Target="../ink/ink144.xml"/><Relationship Id="rId20" Type="http://schemas.openxmlformats.org/officeDocument/2006/relationships/image" Target="../media/image129.png"/><Relationship Id="rId41" Type="http://schemas.openxmlformats.org/officeDocument/2006/relationships/customXml" Target="../ink/ink131.xml"/><Relationship Id="rId54" Type="http://schemas.openxmlformats.org/officeDocument/2006/relationships/image" Target="../media/image146.png"/><Relationship Id="rId62" Type="http://schemas.openxmlformats.org/officeDocument/2006/relationships/image" Target="../media/image150.png"/><Relationship Id="rId70" Type="http://schemas.openxmlformats.org/officeDocument/2006/relationships/image" Target="../media/image154.png"/><Relationship Id="rId75" Type="http://schemas.openxmlformats.org/officeDocument/2006/relationships/customXml" Target="../ink/ink148.xml"/><Relationship Id="rId83" Type="http://schemas.openxmlformats.org/officeDocument/2006/relationships/customXml" Target="../ink/ink152.xml"/><Relationship Id="rId88" Type="http://schemas.openxmlformats.org/officeDocument/2006/relationships/image" Target="../media/image163.png"/><Relationship Id="rId91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18.xml"/><Relationship Id="rId23" Type="http://schemas.openxmlformats.org/officeDocument/2006/relationships/customXml" Target="../ink/ink122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135.xml"/><Relationship Id="rId57" Type="http://schemas.openxmlformats.org/officeDocument/2006/relationships/customXml" Target="../ink/ink139.xml"/><Relationship Id="rId10" Type="http://schemas.openxmlformats.org/officeDocument/2006/relationships/image" Target="../media/image124.png"/><Relationship Id="rId31" Type="http://schemas.openxmlformats.org/officeDocument/2006/relationships/customXml" Target="../ink/ink126.xml"/><Relationship Id="rId44" Type="http://schemas.openxmlformats.org/officeDocument/2006/relationships/image" Target="../media/image141.png"/><Relationship Id="rId52" Type="http://schemas.openxmlformats.org/officeDocument/2006/relationships/image" Target="../media/image145.png"/><Relationship Id="rId60" Type="http://schemas.openxmlformats.org/officeDocument/2006/relationships/image" Target="../media/image149.png"/><Relationship Id="rId65" Type="http://schemas.openxmlformats.org/officeDocument/2006/relationships/customXml" Target="../ink/ink143.xml"/><Relationship Id="rId73" Type="http://schemas.openxmlformats.org/officeDocument/2006/relationships/customXml" Target="../ink/ink147.xml"/><Relationship Id="rId78" Type="http://schemas.openxmlformats.org/officeDocument/2006/relationships/image" Target="../media/image158.png"/><Relationship Id="rId81" Type="http://schemas.openxmlformats.org/officeDocument/2006/relationships/customXml" Target="../ink/ink151.xml"/><Relationship Id="rId86" Type="http://schemas.openxmlformats.org/officeDocument/2006/relationships/image" Target="../media/image162.png"/><Relationship Id="rId4" Type="http://schemas.openxmlformats.org/officeDocument/2006/relationships/image" Target="../media/image121.png"/><Relationship Id="rId9" Type="http://schemas.openxmlformats.org/officeDocument/2006/relationships/customXml" Target="../ink/ink1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0.xml"/><Relationship Id="rId13" Type="http://schemas.openxmlformats.org/officeDocument/2006/relationships/image" Target="../media/image171.png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12" Type="http://schemas.openxmlformats.org/officeDocument/2006/relationships/customXml" Target="../ink/ink162.xml"/><Relationship Id="rId17" Type="http://schemas.openxmlformats.org/officeDocument/2006/relationships/image" Target="../media/image173.png"/><Relationship Id="rId2" Type="http://schemas.openxmlformats.org/officeDocument/2006/relationships/customXml" Target="../ink/ink157.xml"/><Relationship Id="rId16" Type="http://schemas.openxmlformats.org/officeDocument/2006/relationships/customXml" Target="../ink/ink1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9.xml"/><Relationship Id="rId11" Type="http://schemas.openxmlformats.org/officeDocument/2006/relationships/image" Target="../media/image170.png"/><Relationship Id="rId5" Type="http://schemas.openxmlformats.org/officeDocument/2006/relationships/image" Target="../media/image167.png"/><Relationship Id="rId15" Type="http://schemas.openxmlformats.org/officeDocument/2006/relationships/image" Target="../media/image172.png"/><Relationship Id="rId10" Type="http://schemas.openxmlformats.org/officeDocument/2006/relationships/customXml" Target="../ink/ink161.xml"/><Relationship Id="rId4" Type="http://schemas.openxmlformats.org/officeDocument/2006/relationships/customXml" Target="../ink/ink158.xml"/><Relationship Id="rId9" Type="http://schemas.openxmlformats.org/officeDocument/2006/relationships/image" Target="../media/image169.png"/><Relationship Id="rId14" Type="http://schemas.openxmlformats.org/officeDocument/2006/relationships/customXml" Target="../ink/ink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exible Ac Transmission Systems Anna University Question paper Nov/Dec 2016">
            <a:extLst>
              <a:ext uri="{FF2B5EF4-FFF2-40B4-BE49-F238E27FC236}">
                <a16:creationId xmlns:a16="http://schemas.microsoft.com/office/drawing/2014/main" id="{CC989B70-D3E7-4915-BFC2-43CEEEA8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5" y="-11317"/>
            <a:ext cx="534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exible Ac Transmissiofn Systems Anna University Question paper Nov/Dec 2016 pd">
            <a:extLst>
              <a:ext uri="{FF2B5EF4-FFF2-40B4-BE49-F238E27FC236}">
                <a16:creationId xmlns:a16="http://schemas.microsoft.com/office/drawing/2014/main" id="{83CF80E8-CA5D-4C2A-B08E-A0A25360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48" y="0"/>
            <a:ext cx="5329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DF3108-5335-4C48-93DA-B35FE9D01518}"/>
                  </a:ext>
                </a:extLst>
              </p14:cNvPr>
              <p14:cNvContentPartPr/>
              <p14:nvPr/>
            </p14:nvContentPartPr>
            <p14:xfrm>
              <a:off x="9007731" y="3485385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DF3108-5335-4C48-93DA-B35FE9D015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0091" y="3449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560B29-5E15-48B3-A4B0-7876AB42EC5D}"/>
                  </a:ext>
                </a:extLst>
              </p14:cNvPr>
              <p14:cNvContentPartPr/>
              <p14:nvPr/>
            </p14:nvContentPartPr>
            <p14:xfrm>
              <a:off x="1085931" y="2765385"/>
              <a:ext cx="630720" cy="4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560B29-5E15-48B3-A4B0-7876AB42EC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931" y="2729385"/>
                <a:ext cx="6663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8BCD9C-3558-403B-A899-CA9D998E4135}"/>
                  </a:ext>
                </a:extLst>
              </p14:cNvPr>
              <p14:cNvContentPartPr/>
              <p14:nvPr/>
            </p14:nvContentPartPr>
            <p14:xfrm>
              <a:off x="3575691" y="2899665"/>
              <a:ext cx="730440" cy="58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8BCD9C-3558-403B-A899-CA9D998E41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7691" y="2863665"/>
                <a:ext cx="76608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15F489-706A-47CF-926F-528F5C999983}"/>
                  </a:ext>
                </a:extLst>
              </p14:cNvPr>
              <p14:cNvContentPartPr/>
              <p14:nvPr/>
            </p14:nvContentPartPr>
            <p14:xfrm>
              <a:off x="3666411" y="3394305"/>
              <a:ext cx="918360" cy="35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15F489-706A-47CF-926F-528F5C9999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8411" y="3358305"/>
                <a:ext cx="954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2E2871-9AF3-414F-9AFB-8397BCEFFE77}"/>
                  </a:ext>
                </a:extLst>
              </p14:cNvPr>
              <p14:cNvContentPartPr/>
              <p14:nvPr/>
            </p14:nvContentPartPr>
            <p14:xfrm>
              <a:off x="3322251" y="3901905"/>
              <a:ext cx="591120" cy="15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2E2871-9AF3-414F-9AFB-8397BCEFFE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4251" y="3865905"/>
                <a:ext cx="626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980704-72EA-4173-A415-3C64530F551A}"/>
                  </a:ext>
                </a:extLst>
              </p14:cNvPr>
              <p14:cNvContentPartPr/>
              <p14:nvPr/>
            </p14:nvContentPartPr>
            <p14:xfrm>
              <a:off x="3565251" y="3811185"/>
              <a:ext cx="146520" cy="25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980704-72EA-4173-A415-3C64530F55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7611" y="3775185"/>
                <a:ext cx="1821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418AB2-E2A7-4F11-B0ED-9E853F441D2F}"/>
                  </a:ext>
                </a:extLst>
              </p14:cNvPr>
              <p14:cNvContentPartPr/>
              <p14:nvPr/>
            </p14:nvContentPartPr>
            <p14:xfrm>
              <a:off x="3005091" y="4127985"/>
              <a:ext cx="501480" cy="14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418AB2-E2A7-4F11-B0ED-9E853F441D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7451" y="4092345"/>
                <a:ext cx="537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75879-788D-4658-8AC1-B9222070B506}"/>
                  </a:ext>
                </a:extLst>
              </p14:cNvPr>
              <p14:cNvContentPartPr/>
              <p14:nvPr/>
            </p14:nvContentPartPr>
            <p14:xfrm>
              <a:off x="3213531" y="3989745"/>
              <a:ext cx="118800" cy="265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75879-788D-4658-8AC1-B9222070B5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5891" y="3953745"/>
                <a:ext cx="154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1F2ED7-5190-4D02-B7E5-E80F84EC8990}"/>
                  </a:ext>
                </a:extLst>
              </p14:cNvPr>
              <p14:cNvContentPartPr/>
              <p14:nvPr/>
            </p14:nvContentPartPr>
            <p14:xfrm>
              <a:off x="697851" y="4330305"/>
              <a:ext cx="605880" cy="6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1F2ED7-5190-4D02-B7E5-E80F84EC89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851" y="4294665"/>
                <a:ext cx="641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594668-09E0-4E82-9B35-A4D581E7D7DA}"/>
                  </a:ext>
                </a:extLst>
              </p14:cNvPr>
              <p14:cNvContentPartPr/>
              <p14:nvPr/>
            </p14:nvContentPartPr>
            <p14:xfrm>
              <a:off x="668691" y="4154985"/>
              <a:ext cx="218520" cy="39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594668-09E0-4E82-9B35-A4D581E7D7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051" y="4119345"/>
                <a:ext cx="2541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A6C951-BEFC-4D77-849F-50978E25B9C2}"/>
                  </a:ext>
                </a:extLst>
              </p14:cNvPr>
              <p14:cNvContentPartPr/>
              <p14:nvPr/>
            </p14:nvContentPartPr>
            <p14:xfrm>
              <a:off x="561771" y="4345425"/>
              <a:ext cx="198720" cy="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A6C951-BEFC-4D77-849F-50978E25B9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131" y="4309425"/>
                <a:ext cx="234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6055FC-DF00-48CC-9E5E-8AAA6E96CDB5}"/>
                  </a:ext>
                </a:extLst>
              </p14:cNvPr>
              <p14:cNvContentPartPr/>
              <p14:nvPr/>
            </p14:nvContentPartPr>
            <p14:xfrm>
              <a:off x="3666411" y="4122225"/>
              <a:ext cx="428760" cy="39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6055FC-DF00-48CC-9E5E-8AAA6E96CD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8411" y="4086225"/>
                <a:ext cx="4644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079A4D-F697-421A-94EB-5A3FAF0B544E}"/>
                  </a:ext>
                </a:extLst>
              </p14:cNvPr>
              <p14:cNvContentPartPr/>
              <p14:nvPr/>
            </p14:nvContentPartPr>
            <p14:xfrm>
              <a:off x="3403971" y="4404825"/>
              <a:ext cx="720360" cy="344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079A4D-F697-421A-94EB-5A3FAF0B54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5971" y="4368825"/>
                <a:ext cx="756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DA1D74-F9DA-4787-9DF0-5ACFE889E927}"/>
                  </a:ext>
                </a:extLst>
              </p14:cNvPr>
              <p14:cNvContentPartPr/>
              <p14:nvPr/>
            </p14:nvContentPartPr>
            <p14:xfrm>
              <a:off x="3877731" y="4707225"/>
              <a:ext cx="205560" cy="25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DA1D74-F9DA-4787-9DF0-5ACFE889E9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9731" y="4671585"/>
                <a:ext cx="241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B750AFF-7CDD-4E6A-99CC-9C432089BA74}"/>
                  </a:ext>
                </a:extLst>
              </p14:cNvPr>
              <p14:cNvContentPartPr/>
              <p14:nvPr/>
            </p14:nvContentPartPr>
            <p14:xfrm>
              <a:off x="3883491" y="4752945"/>
              <a:ext cx="365040" cy="11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B750AFF-7CDD-4E6A-99CC-9C432089BA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65851" y="4716945"/>
                <a:ext cx="400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C39164-98EB-4DA6-B185-3121F3EDF6F8}"/>
                  </a:ext>
                </a:extLst>
              </p14:cNvPr>
              <p14:cNvContentPartPr/>
              <p14:nvPr/>
            </p14:nvContentPartPr>
            <p14:xfrm>
              <a:off x="4880691" y="4897665"/>
              <a:ext cx="80280" cy="207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C39164-98EB-4DA6-B185-3121F3EDF6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3051" y="4861665"/>
                <a:ext cx="115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3EACE9-830B-4C2D-BD37-83F966B9DDA7}"/>
                  </a:ext>
                </a:extLst>
              </p14:cNvPr>
              <p14:cNvContentPartPr/>
              <p14:nvPr/>
            </p14:nvContentPartPr>
            <p14:xfrm>
              <a:off x="4752891" y="4897665"/>
              <a:ext cx="475560" cy="240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3EACE9-830B-4C2D-BD37-83F966B9DD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4891" y="4861665"/>
                <a:ext cx="5112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7BD12B-A0B3-4179-8EF8-0F3898843EB4}"/>
                  </a:ext>
                </a:extLst>
              </p14:cNvPr>
              <p14:cNvContentPartPr/>
              <p14:nvPr/>
            </p14:nvContentPartPr>
            <p14:xfrm>
              <a:off x="1079811" y="5434425"/>
              <a:ext cx="423000" cy="300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7BD12B-A0B3-4179-8EF8-0F3898843E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1811" y="5398785"/>
                <a:ext cx="4586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39742B-F190-49F8-B7D1-9ED8EEC29EEC}"/>
                  </a:ext>
                </a:extLst>
              </p14:cNvPr>
              <p14:cNvContentPartPr/>
              <p14:nvPr/>
            </p14:nvContentPartPr>
            <p14:xfrm>
              <a:off x="1122291" y="5368545"/>
              <a:ext cx="333360" cy="24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39742B-F190-49F8-B7D1-9ED8EEC29E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4291" y="5332545"/>
                <a:ext cx="3690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81580F-1186-4E57-9203-ABF4E70D3EEF}"/>
                  </a:ext>
                </a:extLst>
              </p14:cNvPr>
              <p14:cNvContentPartPr/>
              <p14:nvPr/>
            </p14:nvContentPartPr>
            <p14:xfrm>
              <a:off x="1454211" y="6026985"/>
              <a:ext cx="347040" cy="201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81580F-1186-4E57-9203-ABF4E70D3E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36211" y="5991345"/>
                <a:ext cx="382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7EE322-116D-4932-8A0F-F2E924E19F95}"/>
                  </a:ext>
                </a:extLst>
              </p14:cNvPr>
              <p14:cNvContentPartPr/>
              <p14:nvPr/>
            </p14:nvContentPartPr>
            <p14:xfrm>
              <a:off x="1466451" y="5938785"/>
              <a:ext cx="293760" cy="312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7EE322-116D-4932-8A0F-F2E924E19F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48811" y="5903145"/>
                <a:ext cx="3294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679F19-7309-4298-9784-91A64803F39A}"/>
                  </a:ext>
                </a:extLst>
              </p14:cNvPr>
              <p14:cNvContentPartPr/>
              <p14:nvPr/>
            </p14:nvContentPartPr>
            <p14:xfrm>
              <a:off x="7043211" y="343305"/>
              <a:ext cx="231120" cy="8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679F19-7309-4298-9784-91A64803F39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25571" y="307665"/>
                <a:ext cx="266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AE182-5571-49B2-8CFC-E29D0DC32B0F}"/>
                  </a:ext>
                </a:extLst>
              </p14:cNvPr>
              <p14:cNvContentPartPr/>
              <p14:nvPr/>
            </p14:nvContentPartPr>
            <p14:xfrm>
              <a:off x="6979851" y="165105"/>
              <a:ext cx="281880" cy="396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AE182-5571-49B2-8CFC-E29D0DC32B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62211" y="129465"/>
                <a:ext cx="317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6BD2BC-D3A7-48F3-A785-49B26B4615CE}"/>
                  </a:ext>
                </a:extLst>
              </p14:cNvPr>
              <p14:cNvContentPartPr/>
              <p14:nvPr/>
            </p14:nvContentPartPr>
            <p14:xfrm>
              <a:off x="7175691" y="619425"/>
              <a:ext cx="357120" cy="349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6BD2BC-D3A7-48F3-A785-49B26B4615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58051" y="583785"/>
                <a:ext cx="3927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34E8DE8-E6C9-49D6-8A4E-11293ED51748}"/>
                  </a:ext>
                </a:extLst>
              </p14:cNvPr>
              <p14:cNvContentPartPr/>
              <p14:nvPr/>
            </p14:nvContentPartPr>
            <p14:xfrm>
              <a:off x="6939531" y="1094265"/>
              <a:ext cx="338040" cy="32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4E8DE8-E6C9-49D6-8A4E-11293ED517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21891" y="1058265"/>
                <a:ext cx="373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3783BD-DB9C-499A-89CD-907139779C31}"/>
                  </a:ext>
                </a:extLst>
              </p14:cNvPr>
              <p14:cNvContentPartPr/>
              <p14:nvPr/>
            </p14:nvContentPartPr>
            <p14:xfrm>
              <a:off x="7260651" y="1755945"/>
              <a:ext cx="360720" cy="20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3783BD-DB9C-499A-89CD-907139779C3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2651" y="1720305"/>
                <a:ext cx="396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4031CD-B8F5-4992-BEC0-FEFA9BAED732}"/>
                  </a:ext>
                </a:extLst>
              </p14:cNvPr>
              <p14:cNvContentPartPr/>
              <p14:nvPr/>
            </p14:nvContentPartPr>
            <p14:xfrm>
              <a:off x="7218531" y="1647225"/>
              <a:ext cx="331920" cy="21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4031CD-B8F5-4992-BEC0-FEFA9BAED7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00891" y="1611225"/>
                <a:ext cx="367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59385A-6EB2-4C15-9BF8-785244EC802A}"/>
                  </a:ext>
                </a:extLst>
              </p14:cNvPr>
              <p14:cNvContentPartPr/>
              <p14:nvPr/>
            </p14:nvContentPartPr>
            <p14:xfrm>
              <a:off x="6991371" y="1892385"/>
              <a:ext cx="426600" cy="217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59385A-6EB2-4C15-9BF8-785244EC80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73371" y="1856385"/>
                <a:ext cx="4622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5805AA17-AF8A-4AB6-9AFD-CBBEF57B3E25}"/>
                  </a:ext>
                </a:extLst>
              </p14:cNvPr>
              <p14:cNvContentPartPr/>
              <p14:nvPr/>
            </p14:nvContentPartPr>
            <p14:xfrm>
              <a:off x="7287651" y="2154825"/>
              <a:ext cx="364320" cy="21420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5805AA17-AF8A-4AB6-9AFD-CBBEF57B3E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69651" y="2119185"/>
                <a:ext cx="399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7BFC1B7B-2F55-4A7C-B26E-C272451BFCAC}"/>
                  </a:ext>
                </a:extLst>
              </p14:cNvPr>
              <p14:cNvContentPartPr/>
              <p14:nvPr/>
            </p14:nvContentPartPr>
            <p14:xfrm>
              <a:off x="6793011" y="2626425"/>
              <a:ext cx="458640" cy="15336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7BFC1B7B-2F55-4A7C-B26E-C272451BFC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5011" y="2590425"/>
                <a:ext cx="494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8891FAF6-CCEE-421C-A569-82B6AE653AB9}"/>
                  </a:ext>
                </a:extLst>
              </p14:cNvPr>
              <p14:cNvContentPartPr/>
              <p14:nvPr/>
            </p14:nvContentPartPr>
            <p14:xfrm>
              <a:off x="6880491" y="2543625"/>
              <a:ext cx="311400" cy="17316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8891FAF6-CCEE-421C-A569-82B6AE653AB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62491" y="2507985"/>
                <a:ext cx="347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14444549-1E69-4E2A-962D-878BE8E08C9B}"/>
                  </a:ext>
                </a:extLst>
              </p14:cNvPr>
              <p14:cNvContentPartPr/>
              <p14:nvPr/>
            </p14:nvContentPartPr>
            <p14:xfrm>
              <a:off x="6860691" y="2976705"/>
              <a:ext cx="527760" cy="21312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14444549-1E69-4E2A-962D-878BE8E08C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43051" y="2940705"/>
                <a:ext cx="563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76217722-6433-440F-9D05-8897CD12ECB2}"/>
                  </a:ext>
                </a:extLst>
              </p14:cNvPr>
              <p14:cNvContentPartPr/>
              <p14:nvPr/>
            </p14:nvContentPartPr>
            <p14:xfrm>
              <a:off x="6970851" y="2941425"/>
              <a:ext cx="520920" cy="16596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76217722-6433-440F-9D05-8897CD12EC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52851" y="2905785"/>
                <a:ext cx="556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66B6652A-B969-4DB8-8BA3-1DA53BE4A75B}"/>
                  </a:ext>
                </a:extLst>
              </p14:cNvPr>
              <p14:cNvContentPartPr/>
              <p14:nvPr/>
            </p14:nvContentPartPr>
            <p14:xfrm>
              <a:off x="6938091" y="3467745"/>
              <a:ext cx="347040" cy="19116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66B6652A-B969-4DB8-8BA3-1DA53BE4A7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20091" y="3432105"/>
                <a:ext cx="382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AECFD3A5-3879-4FB8-AF69-EAB0119A1298}"/>
                  </a:ext>
                </a:extLst>
              </p14:cNvPr>
              <p14:cNvContentPartPr/>
              <p14:nvPr/>
            </p14:nvContentPartPr>
            <p14:xfrm>
              <a:off x="7201971" y="3231945"/>
              <a:ext cx="221760" cy="45972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AECFD3A5-3879-4FB8-AF69-EAB0119A12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83971" y="3195945"/>
                <a:ext cx="2574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C4486582-8BD9-46CA-BA41-99569766AA55}"/>
                  </a:ext>
                </a:extLst>
              </p14:cNvPr>
              <p14:cNvContentPartPr/>
              <p14:nvPr/>
            </p14:nvContentPartPr>
            <p14:xfrm>
              <a:off x="7097571" y="3621105"/>
              <a:ext cx="528480" cy="51732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C4486582-8BD9-46CA-BA41-99569766AA5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79931" y="3585465"/>
                <a:ext cx="5641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51F2AF5E-59EE-470E-BC89-C4C9142D67FC}"/>
                  </a:ext>
                </a:extLst>
              </p14:cNvPr>
              <p14:cNvContentPartPr/>
              <p14:nvPr/>
            </p14:nvContentPartPr>
            <p14:xfrm>
              <a:off x="1384731" y="1520505"/>
              <a:ext cx="3196440" cy="8208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51F2AF5E-59EE-470E-BC89-C4C9142D67F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66731" y="1484865"/>
                <a:ext cx="3232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27E38654-186A-4802-8EE0-6E61EB25C2C5}"/>
                  </a:ext>
                </a:extLst>
              </p14:cNvPr>
              <p14:cNvContentPartPr/>
              <p14:nvPr/>
            </p14:nvContentPartPr>
            <p14:xfrm>
              <a:off x="4173291" y="1411425"/>
              <a:ext cx="800280" cy="54036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27E38654-186A-4802-8EE0-6E61EB25C2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55651" y="1375425"/>
                <a:ext cx="8359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4781234D-AC02-43FA-B084-18F79E141CC7}"/>
                  </a:ext>
                </a:extLst>
              </p14:cNvPr>
              <p14:cNvContentPartPr/>
              <p14:nvPr/>
            </p14:nvContentPartPr>
            <p14:xfrm>
              <a:off x="4426731" y="1560465"/>
              <a:ext cx="609840" cy="53964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4781234D-AC02-43FA-B084-18F79E141C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08731" y="1524465"/>
                <a:ext cx="645480" cy="6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E426DC-C49E-4475-B555-7BAC01FC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" y="840458"/>
            <a:ext cx="5203596" cy="56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DAA228-330B-4991-B3CB-83147A9A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0458"/>
            <a:ext cx="5374064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DFC23A-8620-406D-B299-F5B48E911216}"/>
                  </a:ext>
                </a:extLst>
              </p14:cNvPr>
              <p14:cNvContentPartPr/>
              <p14:nvPr/>
            </p14:nvContentPartPr>
            <p14:xfrm>
              <a:off x="941211" y="3082185"/>
              <a:ext cx="366840" cy="76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DFC23A-8620-406D-B299-F5B48E911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571" y="3046185"/>
                <a:ext cx="40248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92C756-BF5D-4182-9239-31A0CE04B659}"/>
                  </a:ext>
                </a:extLst>
              </p14:cNvPr>
              <p14:cNvContentPartPr/>
              <p14:nvPr/>
            </p14:nvContentPartPr>
            <p14:xfrm>
              <a:off x="968211" y="3766545"/>
              <a:ext cx="342360" cy="44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92C756-BF5D-4182-9239-31A0CE04B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571" y="3730905"/>
                <a:ext cx="3780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9239A-9EEA-49F9-91CF-51BF4A9617E1}"/>
                  </a:ext>
                </a:extLst>
              </p14:cNvPr>
              <p14:cNvContentPartPr/>
              <p14:nvPr/>
            </p14:nvContentPartPr>
            <p14:xfrm>
              <a:off x="895851" y="3980025"/>
              <a:ext cx="695160" cy="51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9239A-9EEA-49F9-91CF-51BF4A961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11" y="3944385"/>
                <a:ext cx="7308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9C3758-51A1-4BD6-9E40-B196C6FE7C13}"/>
                  </a:ext>
                </a:extLst>
              </p14:cNvPr>
              <p14:cNvContentPartPr/>
              <p14:nvPr/>
            </p14:nvContentPartPr>
            <p14:xfrm>
              <a:off x="1319211" y="4102065"/>
              <a:ext cx="469800" cy="35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9C3758-51A1-4BD6-9E40-B196C6FE7C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1211" y="4066065"/>
                <a:ext cx="5054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FC0813-8F73-489F-B856-9ED206950453}"/>
                  </a:ext>
                </a:extLst>
              </p14:cNvPr>
              <p14:cNvContentPartPr/>
              <p14:nvPr/>
            </p14:nvContentPartPr>
            <p14:xfrm>
              <a:off x="3564171" y="4354425"/>
              <a:ext cx="238320" cy="14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FC0813-8F73-489F-B856-9ED2069504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6531" y="4318785"/>
                <a:ext cx="273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04DF4E-3BB0-4CBF-B2A2-8EE28523B5B9}"/>
                  </a:ext>
                </a:extLst>
              </p14:cNvPr>
              <p14:cNvContentPartPr/>
              <p14:nvPr/>
            </p14:nvContentPartPr>
            <p14:xfrm>
              <a:off x="3548691" y="4336065"/>
              <a:ext cx="343080" cy="11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04DF4E-3BB0-4CBF-B2A2-8EE28523B5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0691" y="4300065"/>
                <a:ext cx="3787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74760C-9891-43DC-AE10-22CA3A9C3D87}"/>
                  </a:ext>
                </a:extLst>
              </p14:cNvPr>
              <p14:cNvContentPartPr/>
              <p14:nvPr/>
            </p14:nvContentPartPr>
            <p14:xfrm>
              <a:off x="580491" y="4616505"/>
              <a:ext cx="605520" cy="27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74760C-9891-43DC-AE10-22CA3A9C3D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851" y="4580865"/>
                <a:ext cx="6411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BB457A-CAAA-4652-B0E6-AA1E4E876381}"/>
                  </a:ext>
                </a:extLst>
              </p14:cNvPr>
              <p14:cNvContentPartPr/>
              <p14:nvPr/>
            </p14:nvContentPartPr>
            <p14:xfrm>
              <a:off x="533691" y="4670865"/>
              <a:ext cx="448560" cy="7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BB457A-CAAA-4652-B0E6-AA1E4E8763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051" y="4635225"/>
                <a:ext cx="4842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7339C4-5F8E-4D2D-A8AB-CF2291EF3F84}"/>
                  </a:ext>
                </a:extLst>
              </p14:cNvPr>
              <p14:cNvContentPartPr/>
              <p14:nvPr/>
            </p14:nvContentPartPr>
            <p14:xfrm>
              <a:off x="3927411" y="4870665"/>
              <a:ext cx="218880" cy="19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7339C4-5F8E-4D2D-A8AB-CF2291EF3F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09771" y="4834665"/>
                <a:ext cx="254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211C94-3554-49E3-AB79-B08875DE190F}"/>
                  </a:ext>
                </a:extLst>
              </p14:cNvPr>
              <p14:cNvContentPartPr/>
              <p14:nvPr/>
            </p14:nvContentPartPr>
            <p14:xfrm>
              <a:off x="3938211" y="4843305"/>
              <a:ext cx="380520" cy="157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211C94-3554-49E3-AB79-B08875DE19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0211" y="4807305"/>
                <a:ext cx="416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28C420-1089-490D-BA38-23EEDE05ADB3}"/>
                  </a:ext>
                </a:extLst>
              </p14:cNvPr>
              <p14:cNvContentPartPr/>
              <p14:nvPr/>
            </p14:nvContentPartPr>
            <p14:xfrm>
              <a:off x="574731" y="5114745"/>
              <a:ext cx="647280" cy="21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28C420-1089-490D-BA38-23EEDE05AD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091" y="5079105"/>
                <a:ext cx="6829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202FFE-4494-493D-85BA-B0E5FB24E277}"/>
                  </a:ext>
                </a:extLst>
              </p14:cNvPr>
              <p14:cNvContentPartPr/>
              <p14:nvPr/>
            </p14:nvContentPartPr>
            <p14:xfrm>
              <a:off x="561051" y="5140665"/>
              <a:ext cx="623880" cy="3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202FFE-4494-493D-85BA-B0E5FB24E2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3411" y="5105025"/>
                <a:ext cx="659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08D25E-2251-4D2D-BA99-835E665DF8BD}"/>
                  </a:ext>
                </a:extLst>
              </p14:cNvPr>
              <p14:cNvContentPartPr/>
              <p14:nvPr/>
            </p14:nvContentPartPr>
            <p14:xfrm>
              <a:off x="3195531" y="5137065"/>
              <a:ext cx="417600" cy="275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08D25E-2251-4D2D-BA99-835E665DF8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7531" y="5101425"/>
                <a:ext cx="453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9739BC-CA07-47D2-B0F4-6F0CADC2CED0}"/>
                  </a:ext>
                </a:extLst>
              </p14:cNvPr>
              <p14:cNvContentPartPr/>
              <p14:nvPr/>
            </p14:nvContentPartPr>
            <p14:xfrm>
              <a:off x="3186531" y="5468265"/>
              <a:ext cx="610920" cy="213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9739BC-CA07-47D2-B0F4-6F0CADC2CE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68891" y="5432265"/>
                <a:ext cx="646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D9F2DA-3165-4B07-A0CC-E04B6DB5E986}"/>
                  </a:ext>
                </a:extLst>
              </p14:cNvPr>
              <p14:cNvContentPartPr/>
              <p14:nvPr/>
            </p14:nvContentPartPr>
            <p14:xfrm>
              <a:off x="714771" y="5784705"/>
              <a:ext cx="452880" cy="21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D9F2DA-3165-4B07-A0CC-E04B6DB5E9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7131" y="5749065"/>
                <a:ext cx="488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1C7E98-749B-4261-B9EA-54C14216E6AB}"/>
                  </a:ext>
                </a:extLst>
              </p14:cNvPr>
              <p14:cNvContentPartPr/>
              <p14:nvPr/>
            </p14:nvContentPartPr>
            <p14:xfrm>
              <a:off x="724131" y="5757705"/>
              <a:ext cx="488160" cy="82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1C7E98-749B-4261-B9EA-54C14216E6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6131" y="5722065"/>
                <a:ext cx="5238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7931C16-01FD-4FC5-89B0-590BC8A324D4}"/>
                  </a:ext>
                </a:extLst>
              </p14:cNvPr>
              <p14:cNvContentPartPr/>
              <p14:nvPr/>
            </p14:nvContentPartPr>
            <p14:xfrm>
              <a:off x="778851" y="6164865"/>
              <a:ext cx="298800" cy="282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7931C16-01FD-4FC5-89B0-590BC8A324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0851" y="6129225"/>
                <a:ext cx="3344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4DD2A4-B3BD-443B-8C69-12AD973A862F}"/>
                  </a:ext>
                </a:extLst>
              </p14:cNvPr>
              <p14:cNvContentPartPr/>
              <p14:nvPr/>
            </p14:nvContentPartPr>
            <p14:xfrm>
              <a:off x="751131" y="6210225"/>
              <a:ext cx="439200" cy="258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4DD2A4-B3BD-443B-8C69-12AD973A86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3131" y="6174225"/>
                <a:ext cx="474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C05421-07A8-444D-AD32-2C9931002DB9}"/>
                  </a:ext>
                </a:extLst>
              </p14:cNvPr>
              <p14:cNvContentPartPr/>
              <p14:nvPr/>
            </p14:nvContentPartPr>
            <p14:xfrm>
              <a:off x="6196131" y="1004625"/>
              <a:ext cx="231840" cy="26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C05421-07A8-444D-AD32-2C9931002D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78491" y="968625"/>
                <a:ext cx="267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32AEF12-C9BB-4D8B-8BA6-E991A71C1456}"/>
                  </a:ext>
                </a:extLst>
              </p14:cNvPr>
              <p14:cNvContentPartPr/>
              <p14:nvPr/>
            </p14:nvContentPartPr>
            <p14:xfrm>
              <a:off x="6309891" y="931905"/>
              <a:ext cx="391320" cy="19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32AEF12-C9BB-4D8B-8BA6-E991A71C14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92251" y="896265"/>
                <a:ext cx="426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427C16-F16F-49F3-8B56-86877A2B7251}"/>
                  </a:ext>
                </a:extLst>
              </p14:cNvPr>
              <p14:cNvContentPartPr/>
              <p14:nvPr/>
            </p14:nvContentPartPr>
            <p14:xfrm>
              <a:off x="9442251" y="1287585"/>
              <a:ext cx="447480" cy="45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427C16-F16F-49F3-8B56-86877A2B72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4611" y="1251585"/>
                <a:ext cx="4831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C78A24-ABBD-47B3-B546-9E75CB693ECA}"/>
                  </a:ext>
                </a:extLst>
              </p14:cNvPr>
              <p14:cNvContentPartPr/>
              <p14:nvPr/>
            </p14:nvContentPartPr>
            <p14:xfrm>
              <a:off x="6086691" y="2024505"/>
              <a:ext cx="425880" cy="20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C78A24-ABBD-47B3-B546-9E75CB693E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8691" y="1988505"/>
                <a:ext cx="461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EBB6BE-EF49-41ED-852C-CBA601C661FA}"/>
                  </a:ext>
                </a:extLst>
              </p14:cNvPr>
              <p14:cNvContentPartPr/>
              <p14:nvPr/>
            </p14:nvContentPartPr>
            <p14:xfrm>
              <a:off x="6074451" y="1928025"/>
              <a:ext cx="542520" cy="248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EBB6BE-EF49-41ED-852C-CBA601C661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56811" y="1892385"/>
                <a:ext cx="578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9AEF8D-6C40-493C-BEAE-D328FD736362}"/>
                  </a:ext>
                </a:extLst>
              </p14:cNvPr>
              <p14:cNvContentPartPr/>
              <p14:nvPr/>
            </p14:nvContentPartPr>
            <p14:xfrm>
              <a:off x="6409611" y="2179305"/>
              <a:ext cx="444960" cy="460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9AEF8D-6C40-493C-BEAE-D328FD7363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91611" y="2143665"/>
                <a:ext cx="4806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5635DF-21F4-442C-ADC9-7024A389DA90}"/>
                  </a:ext>
                </a:extLst>
              </p14:cNvPr>
              <p14:cNvContentPartPr/>
              <p14:nvPr/>
            </p14:nvContentPartPr>
            <p14:xfrm>
              <a:off x="10365651" y="2465865"/>
              <a:ext cx="856800" cy="531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5635DF-21F4-442C-ADC9-7024A389DA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47651" y="2429865"/>
                <a:ext cx="8924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79A04A-5FF2-4738-AF26-4FAF0ACF2776}"/>
                  </a:ext>
                </a:extLst>
              </p14:cNvPr>
              <p14:cNvContentPartPr/>
              <p14:nvPr/>
            </p14:nvContentPartPr>
            <p14:xfrm>
              <a:off x="6376131" y="3140145"/>
              <a:ext cx="434880" cy="377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79A04A-5FF2-4738-AF26-4FAF0ACF27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8131" y="3104505"/>
                <a:ext cx="4705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6EB519-9C97-4019-BFB8-5D6C6E0ABF4E}"/>
                  </a:ext>
                </a:extLst>
              </p14:cNvPr>
              <p14:cNvContentPartPr/>
              <p14:nvPr/>
            </p14:nvContentPartPr>
            <p14:xfrm>
              <a:off x="6382251" y="3249945"/>
              <a:ext cx="416520" cy="149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6EB519-9C97-4019-BFB8-5D6C6E0ABF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64251" y="3214305"/>
                <a:ext cx="452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96A926-388E-4667-887E-9C5EBDBC2CAE}"/>
                  </a:ext>
                </a:extLst>
              </p14:cNvPr>
              <p14:cNvContentPartPr/>
              <p14:nvPr/>
            </p14:nvContentPartPr>
            <p14:xfrm>
              <a:off x="6117651" y="3683385"/>
              <a:ext cx="579960" cy="329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96A926-388E-4667-887E-9C5EBDBC2C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00011" y="3647385"/>
                <a:ext cx="6156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E10AE42-68F0-4913-B86D-8C8A8194CEFE}"/>
                  </a:ext>
                </a:extLst>
              </p14:cNvPr>
              <p14:cNvContentPartPr/>
              <p14:nvPr/>
            </p14:nvContentPartPr>
            <p14:xfrm>
              <a:off x="6237531" y="3693465"/>
              <a:ext cx="548280" cy="103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E10AE42-68F0-4913-B86D-8C8A8194CE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19531" y="3657465"/>
                <a:ext cx="5839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E6395-7E66-4725-9722-BBCB63B65287}"/>
                  </a:ext>
                </a:extLst>
              </p14:cNvPr>
              <p14:cNvContentPartPr/>
              <p14:nvPr/>
            </p14:nvContentPartPr>
            <p14:xfrm>
              <a:off x="6635691" y="3810465"/>
              <a:ext cx="575640" cy="290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E6395-7E66-4725-9722-BBCB63B652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17691" y="3774825"/>
                <a:ext cx="6112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72" name="Ink 3071">
                <a:extLst>
                  <a:ext uri="{FF2B5EF4-FFF2-40B4-BE49-F238E27FC236}">
                    <a16:creationId xmlns:a16="http://schemas.microsoft.com/office/drawing/2014/main" id="{275EDE22-C098-44B7-9A9B-69DDE99F53BB}"/>
                  </a:ext>
                </a:extLst>
              </p14:cNvPr>
              <p14:cNvContentPartPr/>
              <p14:nvPr/>
            </p14:nvContentPartPr>
            <p14:xfrm>
              <a:off x="6499251" y="4336425"/>
              <a:ext cx="381600" cy="246240"/>
            </p14:xfrm>
          </p:contentPart>
        </mc:Choice>
        <mc:Fallback>
          <p:pic>
            <p:nvPicPr>
              <p:cNvPr id="3072" name="Ink 3071">
                <a:extLst>
                  <a:ext uri="{FF2B5EF4-FFF2-40B4-BE49-F238E27FC236}">
                    <a16:creationId xmlns:a16="http://schemas.microsoft.com/office/drawing/2014/main" id="{275EDE22-C098-44B7-9A9B-69DDE99F53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81611" y="4300425"/>
                <a:ext cx="4172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73" name="Ink 3072">
                <a:extLst>
                  <a:ext uri="{FF2B5EF4-FFF2-40B4-BE49-F238E27FC236}">
                    <a16:creationId xmlns:a16="http://schemas.microsoft.com/office/drawing/2014/main" id="{EC286734-342B-47E8-ABF1-06C8A7723EEF}"/>
                  </a:ext>
                </a:extLst>
              </p14:cNvPr>
              <p14:cNvContentPartPr/>
              <p14:nvPr/>
            </p14:nvContentPartPr>
            <p14:xfrm>
              <a:off x="6527331" y="4381425"/>
              <a:ext cx="384840" cy="103680"/>
            </p14:xfrm>
          </p:contentPart>
        </mc:Choice>
        <mc:Fallback>
          <p:pic>
            <p:nvPicPr>
              <p:cNvPr id="3073" name="Ink 3072">
                <a:extLst>
                  <a:ext uri="{FF2B5EF4-FFF2-40B4-BE49-F238E27FC236}">
                    <a16:creationId xmlns:a16="http://schemas.microsoft.com/office/drawing/2014/main" id="{EC286734-342B-47E8-ABF1-06C8A7723EE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09331" y="4345785"/>
                <a:ext cx="420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75" name="Ink 3074">
                <a:extLst>
                  <a:ext uri="{FF2B5EF4-FFF2-40B4-BE49-F238E27FC236}">
                    <a16:creationId xmlns:a16="http://schemas.microsoft.com/office/drawing/2014/main" id="{6612B50C-6463-4E73-BD6F-C17BD462FFA1}"/>
                  </a:ext>
                </a:extLst>
              </p14:cNvPr>
              <p14:cNvContentPartPr/>
              <p14:nvPr/>
            </p14:nvContentPartPr>
            <p14:xfrm>
              <a:off x="6277851" y="4755465"/>
              <a:ext cx="594000" cy="258120"/>
            </p14:xfrm>
          </p:contentPart>
        </mc:Choice>
        <mc:Fallback>
          <p:pic>
            <p:nvPicPr>
              <p:cNvPr id="3075" name="Ink 3074">
                <a:extLst>
                  <a:ext uri="{FF2B5EF4-FFF2-40B4-BE49-F238E27FC236}">
                    <a16:creationId xmlns:a16="http://schemas.microsoft.com/office/drawing/2014/main" id="{6612B50C-6463-4E73-BD6F-C17BD462FF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9851" y="4719465"/>
                <a:ext cx="629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77" name="Ink 3076">
                <a:extLst>
                  <a:ext uri="{FF2B5EF4-FFF2-40B4-BE49-F238E27FC236}">
                    <a16:creationId xmlns:a16="http://schemas.microsoft.com/office/drawing/2014/main" id="{A4450DC9-5192-4896-BB12-021295334531}"/>
                  </a:ext>
                </a:extLst>
              </p14:cNvPr>
              <p14:cNvContentPartPr/>
              <p14:nvPr/>
            </p14:nvContentPartPr>
            <p14:xfrm>
              <a:off x="6228531" y="4779945"/>
              <a:ext cx="849960" cy="64080"/>
            </p14:xfrm>
          </p:contentPart>
        </mc:Choice>
        <mc:Fallback>
          <p:pic>
            <p:nvPicPr>
              <p:cNvPr id="3077" name="Ink 3076">
                <a:extLst>
                  <a:ext uri="{FF2B5EF4-FFF2-40B4-BE49-F238E27FC236}">
                    <a16:creationId xmlns:a16="http://schemas.microsoft.com/office/drawing/2014/main" id="{A4450DC9-5192-4896-BB12-02129533453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10891" y="4743945"/>
                <a:ext cx="885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78" name="Ink 3077">
                <a:extLst>
                  <a:ext uri="{FF2B5EF4-FFF2-40B4-BE49-F238E27FC236}">
                    <a16:creationId xmlns:a16="http://schemas.microsoft.com/office/drawing/2014/main" id="{60839706-E4A9-4A62-AD79-979584569928}"/>
                  </a:ext>
                </a:extLst>
              </p14:cNvPr>
              <p14:cNvContentPartPr/>
              <p14:nvPr/>
            </p14:nvContentPartPr>
            <p14:xfrm>
              <a:off x="6650811" y="5067945"/>
              <a:ext cx="401760" cy="488880"/>
            </p14:xfrm>
          </p:contentPart>
        </mc:Choice>
        <mc:Fallback>
          <p:pic>
            <p:nvPicPr>
              <p:cNvPr id="3078" name="Ink 3077">
                <a:extLst>
                  <a:ext uri="{FF2B5EF4-FFF2-40B4-BE49-F238E27FC236}">
                    <a16:creationId xmlns:a16="http://schemas.microsoft.com/office/drawing/2014/main" id="{60839706-E4A9-4A62-AD79-9795845699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32811" y="5032305"/>
                <a:ext cx="4374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79" name="Ink 3078">
                <a:extLst>
                  <a:ext uri="{FF2B5EF4-FFF2-40B4-BE49-F238E27FC236}">
                    <a16:creationId xmlns:a16="http://schemas.microsoft.com/office/drawing/2014/main" id="{F94DF66D-6275-4B9A-81CB-DB94E5DBF86E}"/>
                  </a:ext>
                </a:extLst>
              </p14:cNvPr>
              <p14:cNvContentPartPr/>
              <p14:nvPr/>
            </p14:nvContentPartPr>
            <p14:xfrm>
              <a:off x="6581331" y="5178105"/>
              <a:ext cx="517320" cy="284400"/>
            </p14:xfrm>
          </p:contentPart>
        </mc:Choice>
        <mc:Fallback>
          <p:pic>
            <p:nvPicPr>
              <p:cNvPr id="3079" name="Ink 3078">
                <a:extLst>
                  <a:ext uri="{FF2B5EF4-FFF2-40B4-BE49-F238E27FC236}">
                    <a16:creationId xmlns:a16="http://schemas.microsoft.com/office/drawing/2014/main" id="{F94DF66D-6275-4B9A-81CB-DB94E5DBF8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63691" y="5142465"/>
                <a:ext cx="55296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9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7933EDE7-B05A-4404-88C5-F88BC7BC7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4" y="75415"/>
            <a:ext cx="5299075" cy="63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D3067B1-5014-4C09-B7CC-31EB4A5B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47" y="75415"/>
            <a:ext cx="5299075" cy="620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D4D9CD-24C6-437F-BB22-9966D8209CD0}"/>
                  </a:ext>
                </a:extLst>
              </p14:cNvPr>
              <p14:cNvContentPartPr/>
              <p14:nvPr/>
            </p14:nvContentPartPr>
            <p14:xfrm>
              <a:off x="805491" y="2757825"/>
              <a:ext cx="345240" cy="37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D4D9CD-24C6-437F-BB22-9966D8209C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91" y="2722185"/>
                <a:ext cx="3808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251778-A677-4930-B756-634BF6B575E3}"/>
                  </a:ext>
                </a:extLst>
              </p14:cNvPr>
              <p14:cNvContentPartPr/>
              <p14:nvPr/>
            </p14:nvContentPartPr>
            <p14:xfrm>
              <a:off x="439011" y="3333825"/>
              <a:ext cx="421200" cy="10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251778-A677-4930-B756-634BF6B575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011" y="3298185"/>
                <a:ext cx="456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4D48C0-D5A9-4912-971A-8D746480CEF5}"/>
                  </a:ext>
                </a:extLst>
              </p14:cNvPr>
              <p14:cNvContentPartPr/>
              <p14:nvPr/>
            </p14:nvContentPartPr>
            <p14:xfrm>
              <a:off x="515691" y="3313305"/>
              <a:ext cx="336240" cy="9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4D48C0-D5A9-4912-971A-8D746480C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691" y="3277305"/>
                <a:ext cx="371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F2FDFA-58C6-4A54-9567-F0AC7FFA79E9}"/>
                  </a:ext>
                </a:extLst>
              </p14:cNvPr>
              <p14:cNvContentPartPr/>
              <p14:nvPr/>
            </p14:nvContentPartPr>
            <p14:xfrm>
              <a:off x="486531" y="3494385"/>
              <a:ext cx="219600" cy="16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F2FDFA-58C6-4A54-9567-F0AC7FFA7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891" y="3458385"/>
                <a:ext cx="255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B0D0B9-66D1-4D4C-A546-6707A12310D4}"/>
                  </a:ext>
                </a:extLst>
              </p14:cNvPr>
              <p14:cNvContentPartPr/>
              <p14:nvPr/>
            </p14:nvContentPartPr>
            <p14:xfrm>
              <a:off x="479691" y="3512385"/>
              <a:ext cx="281880" cy="11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B0D0B9-66D1-4D4C-A546-6707A12310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91" y="3476745"/>
                <a:ext cx="317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50E0DE-1B55-44E1-898E-15171291FAC5}"/>
                  </a:ext>
                </a:extLst>
              </p14:cNvPr>
              <p14:cNvContentPartPr/>
              <p14:nvPr/>
            </p14:nvContentPartPr>
            <p14:xfrm>
              <a:off x="394011" y="3693465"/>
              <a:ext cx="339120" cy="15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50E0DE-1B55-44E1-898E-15171291FA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371" y="3657465"/>
                <a:ext cx="374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65F19E-340D-4BCF-8596-0878FE48B0E4}"/>
                  </a:ext>
                </a:extLst>
              </p14:cNvPr>
              <p14:cNvContentPartPr/>
              <p14:nvPr/>
            </p14:nvContentPartPr>
            <p14:xfrm>
              <a:off x="533691" y="3693465"/>
              <a:ext cx="144720" cy="12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65F19E-340D-4BCF-8596-0878FE48B0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6051" y="3657465"/>
                <a:ext cx="180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01C320-4349-4861-A9A0-6FC8442181D6}"/>
                  </a:ext>
                </a:extLst>
              </p14:cNvPr>
              <p14:cNvContentPartPr/>
              <p14:nvPr/>
            </p14:nvContentPartPr>
            <p14:xfrm>
              <a:off x="678771" y="3715785"/>
              <a:ext cx="300240" cy="249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01C320-4349-4861-A9A0-6FC8442181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1131" y="3679785"/>
                <a:ext cx="335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CFA1EB-FE6B-4797-ADF1-35D263B7064F}"/>
                  </a:ext>
                </a:extLst>
              </p14:cNvPr>
              <p14:cNvContentPartPr/>
              <p14:nvPr/>
            </p14:nvContentPartPr>
            <p14:xfrm>
              <a:off x="487971" y="4109985"/>
              <a:ext cx="317520" cy="13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CFA1EB-FE6B-4797-ADF1-35D263B706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331" y="4073985"/>
                <a:ext cx="353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F74B6D-4F11-4854-A768-3C949AD26FFC}"/>
                  </a:ext>
                </a:extLst>
              </p14:cNvPr>
              <p14:cNvContentPartPr/>
              <p14:nvPr/>
            </p14:nvContentPartPr>
            <p14:xfrm>
              <a:off x="533691" y="4064625"/>
              <a:ext cx="187200" cy="82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F74B6D-4F11-4854-A768-3C949AD26F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051" y="4028985"/>
                <a:ext cx="222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41BAE6-C1BE-46A7-A08B-9406A71D6043}"/>
                  </a:ext>
                </a:extLst>
              </p14:cNvPr>
              <p14:cNvContentPartPr/>
              <p14:nvPr/>
            </p14:nvContentPartPr>
            <p14:xfrm>
              <a:off x="557451" y="4282065"/>
              <a:ext cx="130320" cy="11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41BAE6-C1BE-46A7-A08B-9406A71D60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811" y="4246065"/>
                <a:ext cx="165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11562C-CE65-47F3-B1DC-F6251C1C5234}"/>
                  </a:ext>
                </a:extLst>
              </p14:cNvPr>
              <p14:cNvContentPartPr/>
              <p14:nvPr/>
            </p14:nvContentPartPr>
            <p14:xfrm>
              <a:off x="543051" y="4236705"/>
              <a:ext cx="161640" cy="10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11562C-CE65-47F3-B1DC-F6251C1C52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051" y="4201065"/>
                <a:ext cx="1972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FAC63F-D02A-4075-9C6B-58874423D182}"/>
                  </a:ext>
                </a:extLst>
              </p14:cNvPr>
              <p14:cNvContentPartPr/>
              <p14:nvPr/>
            </p14:nvContentPartPr>
            <p14:xfrm>
              <a:off x="624411" y="4215825"/>
              <a:ext cx="371520" cy="320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FAC63F-D02A-4075-9C6B-58874423D1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11" y="4180185"/>
                <a:ext cx="4071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C447A4-8C34-44BB-9CB7-AB59786F5E58}"/>
                  </a:ext>
                </a:extLst>
              </p14:cNvPr>
              <p14:cNvContentPartPr/>
              <p14:nvPr/>
            </p14:nvContentPartPr>
            <p14:xfrm>
              <a:off x="3776211" y="4417785"/>
              <a:ext cx="270360" cy="26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C447A4-8C34-44BB-9CB7-AB59786F5E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58571" y="4382145"/>
                <a:ext cx="306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528DEE-4110-4B90-A52C-815A3AB8954C}"/>
                  </a:ext>
                </a:extLst>
              </p14:cNvPr>
              <p14:cNvContentPartPr/>
              <p14:nvPr/>
            </p14:nvContentPartPr>
            <p14:xfrm>
              <a:off x="3756771" y="4508145"/>
              <a:ext cx="367560" cy="9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528DEE-4110-4B90-A52C-815A3AB895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8771" y="4472505"/>
                <a:ext cx="403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0DA6EC-E682-4944-B657-43F823694BE0}"/>
                  </a:ext>
                </a:extLst>
              </p14:cNvPr>
              <p14:cNvContentPartPr/>
              <p14:nvPr/>
            </p14:nvContentPartPr>
            <p14:xfrm>
              <a:off x="4431051" y="4716585"/>
              <a:ext cx="294840" cy="30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0DA6EC-E682-4944-B657-43F823694B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13411" y="4680585"/>
                <a:ext cx="3304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8A8E55-D4F8-4D77-AF25-4F2ABAFD06A4}"/>
                  </a:ext>
                </a:extLst>
              </p14:cNvPr>
              <p14:cNvContentPartPr/>
              <p14:nvPr/>
            </p14:nvContentPartPr>
            <p14:xfrm>
              <a:off x="4408371" y="4707225"/>
              <a:ext cx="382680" cy="171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8A8E55-D4F8-4D77-AF25-4F2ABAFD06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0731" y="4671585"/>
                <a:ext cx="4183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CFFC36-15AE-49E0-9FD3-34AC1E7ECA38}"/>
                  </a:ext>
                </a:extLst>
              </p14:cNvPr>
              <p14:cNvContentPartPr/>
              <p14:nvPr/>
            </p14:nvContentPartPr>
            <p14:xfrm>
              <a:off x="931851" y="5521905"/>
              <a:ext cx="3675600" cy="73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CFFC36-15AE-49E0-9FD3-34AC1E7ECA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4211" y="5486265"/>
                <a:ext cx="3711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D27DB7-02A0-49A4-B314-C34B382F5F78}"/>
                  </a:ext>
                </a:extLst>
              </p14:cNvPr>
              <p14:cNvContentPartPr/>
              <p14:nvPr/>
            </p14:nvContentPartPr>
            <p14:xfrm>
              <a:off x="524691" y="4934385"/>
              <a:ext cx="370080" cy="39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D27DB7-02A0-49A4-B314-C34B382F5F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7051" y="4898385"/>
                <a:ext cx="4057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BF9B93-442C-4B3C-9DA5-6395333A641F}"/>
                  </a:ext>
                </a:extLst>
              </p14:cNvPr>
              <p14:cNvContentPartPr/>
              <p14:nvPr/>
            </p14:nvContentPartPr>
            <p14:xfrm>
              <a:off x="833931" y="5853105"/>
              <a:ext cx="396720" cy="405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BF9B93-442C-4B3C-9DA5-6395333A64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5931" y="5817465"/>
                <a:ext cx="4323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5FC6A3-1EBC-4A3D-8A23-EC9A096EF7CB}"/>
                  </a:ext>
                </a:extLst>
              </p14:cNvPr>
              <p14:cNvContentPartPr/>
              <p14:nvPr/>
            </p14:nvContentPartPr>
            <p14:xfrm>
              <a:off x="832491" y="5965785"/>
              <a:ext cx="288360" cy="18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5FC6A3-1EBC-4A3D-8A23-EC9A096EF7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4491" y="5930145"/>
                <a:ext cx="324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92DBD7-D550-4332-A0CD-CE4BD11DEFD6}"/>
                  </a:ext>
                </a:extLst>
              </p14:cNvPr>
              <p14:cNvContentPartPr/>
              <p14:nvPr/>
            </p14:nvContentPartPr>
            <p14:xfrm>
              <a:off x="6789771" y="269145"/>
              <a:ext cx="499680" cy="387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92DBD7-D550-4332-A0CD-CE4BD11DEF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71771" y="233145"/>
                <a:ext cx="535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48CDCF-FA5C-4DF4-AE9F-1C08F073F4FA}"/>
                  </a:ext>
                </a:extLst>
              </p14:cNvPr>
              <p14:cNvContentPartPr/>
              <p14:nvPr/>
            </p14:nvContentPartPr>
            <p14:xfrm>
              <a:off x="6812811" y="998865"/>
              <a:ext cx="645120" cy="443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48CDCF-FA5C-4DF4-AE9F-1C08F073F4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95171" y="963225"/>
                <a:ext cx="6807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B1043E-C629-4664-908C-474E399C151E}"/>
                  </a:ext>
                </a:extLst>
              </p14:cNvPr>
              <p14:cNvContentPartPr/>
              <p14:nvPr/>
            </p14:nvContentPartPr>
            <p14:xfrm>
              <a:off x="6708411" y="1406385"/>
              <a:ext cx="453600" cy="27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B1043E-C629-4664-908C-474E399C15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90411" y="1370385"/>
                <a:ext cx="4892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2A07A7-A19D-4B97-A540-4040E7939C07}"/>
                  </a:ext>
                </a:extLst>
              </p14:cNvPr>
              <p14:cNvContentPartPr/>
              <p14:nvPr/>
            </p14:nvContentPartPr>
            <p14:xfrm>
              <a:off x="6961851" y="1588185"/>
              <a:ext cx="556200" cy="22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B2A07A7-A19D-4B97-A540-4040E7939C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44211" y="1552185"/>
                <a:ext cx="5918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D60AC0-EBC3-485F-A018-D3AAC46B1AA7}"/>
                  </a:ext>
                </a:extLst>
              </p14:cNvPr>
              <p14:cNvContentPartPr/>
              <p14:nvPr/>
            </p14:nvContentPartPr>
            <p14:xfrm>
              <a:off x="6961851" y="2198745"/>
              <a:ext cx="359640" cy="16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D60AC0-EBC3-485F-A018-D3AAC46B1A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44211" y="2163105"/>
                <a:ext cx="395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370893-D781-46D9-B9F9-464596F3D64B}"/>
                  </a:ext>
                </a:extLst>
              </p14:cNvPr>
              <p14:cNvContentPartPr/>
              <p14:nvPr/>
            </p14:nvContentPartPr>
            <p14:xfrm>
              <a:off x="7014051" y="2091105"/>
              <a:ext cx="473040" cy="367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370893-D781-46D9-B9F9-464596F3D6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96411" y="2055105"/>
                <a:ext cx="50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20FE24-8A9B-420C-9261-00C410A08D49}"/>
                  </a:ext>
                </a:extLst>
              </p14:cNvPr>
              <p14:cNvContentPartPr/>
              <p14:nvPr/>
            </p14:nvContentPartPr>
            <p14:xfrm>
              <a:off x="7160931" y="2285865"/>
              <a:ext cx="416520" cy="339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20FE24-8A9B-420C-9261-00C410A08D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43291" y="2249865"/>
                <a:ext cx="452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301937-6494-4F96-B81D-581016580361}"/>
                  </a:ext>
                </a:extLst>
              </p14:cNvPr>
              <p14:cNvContentPartPr/>
              <p14:nvPr/>
            </p14:nvContentPartPr>
            <p14:xfrm>
              <a:off x="7124571" y="2462265"/>
              <a:ext cx="447840" cy="40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301937-6494-4F96-B81D-58101658036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6931" y="2426265"/>
                <a:ext cx="4834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AD57E8-EEAF-49AC-BD1A-483F4C109B81}"/>
                  </a:ext>
                </a:extLst>
              </p14:cNvPr>
              <p14:cNvContentPartPr/>
              <p14:nvPr/>
            </p14:nvContentPartPr>
            <p14:xfrm>
              <a:off x="6952491" y="3061305"/>
              <a:ext cx="447480" cy="432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AD57E8-EEAF-49AC-BD1A-483F4C109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34851" y="3025305"/>
                <a:ext cx="4831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DE18ED5F-7386-4A53-BAEC-32D8D00D9C8C}"/>
                  </a:ext>
                </a:extLst>
              </p14:cNvPr>
              <p14:cNvContentPartPr/>
              <p14:nvPr/>
            </p14:nvContentPartPr>
            <p14:xfrm>
              <a:off x="8872011" y="3438945"/>
              <a:ext cx="714960" cy="4680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DE18ED5F-7386-4A53-BAEC-32D8D00D9C8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54011" y="3402945"/>
                <a:ext cx="7506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97" name="Ink 4096">
                <a:extLst>
                  <a:ext uri="{FF2B5EF4-FFF2-40B4-BE49-F238E27FC236}">
                    <a16:creationId xmlns:a16="http://schemas.microsoft.com/office/drawing/2014/main" id="{781968C8-2187-40A7-9F8E-75EF676921F6}"/>
                  </a:ext>
                </a:extLst>
              </p14:cNvPr>
              <p14:cNvContentPartPr/>
              <p14:nvPr/>
            </p14:nvContentPartPr>
            <p14:xfrm>
              <a:off x="6910731" y="3577545"/>
              <a:ext cx="407880" cy="246960"/>
            </p14:xfrm>
          </p:contentPart>
        </mc:Choice>
        <mc:Fallback>
          <p:pic>
            <p:nvPicPr>
              <p:cNvPr id="4097" name="Ink 4096">
                <a:extLst>
                  <a:ext uri="{FF2B5EF4-FFF2-40B4-BE49-F238E27FC236}">
                    <a16:creationId xmlns:a16="http://schemas.microsoft.com/office/drawing/2014/main" id="{781968C8-2187-40A7-9F8E-75EF676921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92731" y="3541545"/>
                <a:ext cx="4435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98" name="Ink 4097">
                <a:extLst>
                  <a:ext uri="{FF2B5EF4-FFF2-40B4-BE49-F238E27FC236}">
                    <a16:creationId xmlns:a16="http://schemas.microsoft.com/office/drawing/2014/main" id="{6C91A587-8BE4-4397-9AE7-2F4076CB15F6}"/>
                  </a:ext>
                </a:extLst>
              </p14:cNvPr>
              <p14:cNvContentPartPr/>
              <p14:nvPr/>
            </p14:nvContentPartPr>
            <p14:xfrm>
              <a:off x="6771771" y="3647745"/>
              <a:ext cx="720000" cy="218520"/>
            </p14:xfrm>
          </p:contentPart>
        </mc:Choice>
        <mc:Fallback>
          <p:pic>
            <p:nvPicPr>
              <p:cNvPr id="4098" name="Ink 4097">
                <a:extLst>
                  <a:ext uri="{FF2B5EF4-FFF2-40B4-BE49-F238E27FC236}">
                    <a16:creationId xmlns:a16="http://schemas.microsoft.com/office/drawing/2014/main" id="{6C91A587-8BE4-4397-9AE7-2F4076CB15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53771" y="3612105"/>
                <a:ext cx="755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99" name="Ink 4098">
                <a:extLst>
                  <a:ext uri="{FF2B5EF4-FFF2-40B4-BE49-F238E27FC236}">
                    <a16:creationId xmlns:a16="http://schemas.microsoft.com/office/drawing/2014/main" id="{D60DF117-B19D-4B44-A637-B9E41BA240AC}"/>
                  </a:ext>
                </a:extLst>
              </p14:cNvPr>
              <p14:cNvContentPartPr/>
              <p14:nvPr/>
            </p14:nvContentPartPr>
            <p14:xfrm>
              <a:off x="7105131" y="3901905"/>
              <a:ext cx="527400" cy="286200"/>
            </p14:xfrm>
          </p:contentPart>
        </mc:Choice>
        <mc:Fallback>
          <p:pic>
            <p:nvPicPr>
              <p:cNvPr id="4099" name="Ink 4098">
                <a:extLst>
                  <a:ext uri="{FF2B5EF4-FFF2-40B4-BE49-F238E27FC236}">
                    <a16:creationId xmlns:a16="http://schemas.microsoft.com/office/drawing/2014/main" id="{D60DF117-B19D-4B44-A637-B9E41BA240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87131" y="3865905"/>
                <a:ext cx="563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114372E3-7D69-4B05-9257-4A2249B7A918}"/>
                  </a:ext>
                </a:extLst>
              </p14:cNvPr>
              <p14:cNvContentPartPr/>
              <p14:nvPr/>
            </p14:nvContentPartPr>
            <p14:xfrm>
              <a:off x="7097571" y="3892545"/>
              <a:ext cx="794880" cy="288360"/>
            </p14:xfrm>
          </p:contentPart>
        </mc:Choice>
        <mc:Fallback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114372E3-7D69-4B05-9257-4A2249B7A9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79931" y="3856905"/>
                <a:ext cx="830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01" name="Ink 4100">
                <a:extLst>
                  <a:ext uri="{FF2B5EF4-FFF2-40B4-BE49-F238E27FC236}">
                    <a16:creationId xmlns:a16="http://schemas.microsoft.com/office/drawing/2014/main" id="{3A933759-5EAA-48A8-94AE-F11D75467BC0}"/>
                  </a:ext>
                </a:extLst>
              </p14:cNvPr>
              <p14:cNvContentPartPr/>
              <p14:nvPr/>
            </p14:nvContentPartPr>
            <p14:xfrm>
              <a:off x="6808491" y="4463145"/>
              <a:ext cx="443520" cy="554040"/>
            </p14:xfrm>
          </p:contentPart>
        </mc:Choice>
        <mc:Fallback>
          <p:pic>
            <p:nvPicPr>
              <p:cNvPr id="4101" name="Ink 4100">
                <a:extLst>
                  <a:ext uri="{FF2B5EF4-FFF2-40B4-BE49-F238E27FC236}">
                    <a16:creationId xmlns:a16="http://schemas.microsoft.com/office/drawing/2014/main" id="{3A933759-5EAA-48A8-94AE-F11D75467B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90491" y="4427145"/>
                <a:ext cx="47916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03" name="Ink 4102">
                <a:extLst>
                  <a:ext uri="{FF2B5EF4-FFF2-40B4-BE49-F238E27FC236}">
                    <a16:creationId xmlns:a16="http://schemas.microsoft.com/office/drawing/2014/main" id="{945A358E-EB0F-40CB-BB5E-613B42840D68}"/>
                  </a:ext>
                </a:extLst>
              </p14:cNvPr>
              <p14:cNvContentPartPr/>
              <p14:nvPr/>
            </p14:nvContentPartPr>
            <p14:xfrm>
              <a:off x="6771771" y="4517505"/>
              <a:ext cx="505080" cy="346680"/>
            </p14:xfrm>
          </p:contentPart>
        </mc:Choice>
        <mc:Fallback>
          <p:pic>
            <p:nvPicPr>
              <p:cNvPr id="4103" name="Ink 4102">
                <a:extLst>
                  <a:ext uri="{FF2B5EF4-FFF2-40B4-BE49-F238E27FC236}">
                    <a16:creationId xmlns:a16="http://schemas.microsoft.com/office/drawing/2014/main" id="{945A358E-EB0F-40CB-BB5E-613B42840D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53771" y="4481505"/>
                <a:ext cx="54072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3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4992E-448B-4BFD-859E-79AA8973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4" y="245012"/>
            <a:ext cx="5986020" cy="6334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2B427-FD7F-47B2-8247-076E146B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58" y="89469"/>
            <a:ext cx="5218123" cy="415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645EB-7C21-43E6-B5D2-111A3CB5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720" y="4246775"/>
            <a:ext cx="4933361" cy="25358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834FF2-9516-4763-B1E1-82ECB0E3DEF3}"/>
                  </a:ext>
                </a:extLst>
              </p14:cNvPr>
              <p14:cNvContentPartPr/>
              <p14:nvPr/>
            </p14:nvContentPartPr>
            <p14:xfrm>
              <a:off x="1075491" y="3246705"/>
              <a:ext cx="709920" cy="93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834FF2-9516-4763-B1E1-82ECB0E3D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851" y="3211065"/>
                <a:ext cx="7455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842A26-4E5A-4FE2-B925-8A9A4AA24CD4}"/>
                  </a:ext>
                </a:extLst>
              </p14:cNvPr>
              <p14:cNvContentPartPr/>
              <p14:nvPr/>
            </p14:nvContentPartPr>
            <p14:xfrm>
              <a:off x="696771" y="4224465"/>
              <a:ext cx="312120" cy="34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842A26-4E5A-4FE2-B925-8A9A4AA24C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131" y="4188825"/>
                <a:ext cx="3477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797E3D-BA36-4030-B765-4140105B0187}"/>
                  </a:ext>
                </a:extLst>
              </p14:cNvPr>
              <p14:cNvContentPartPr/>
              <p14:nvPr/>
            </p14:nvContentPartPr>
            <p14:xfrm>
              <a:off x="3953691" y="4201065"/>
              <a:ext cx="807120" cy="45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797E3D-BA36-4030-B765-4140105B01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6051" y="4165065"/>
                <a:ext cx="842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BD7827-1409-416C-AC54-4CFD97EB5201}"/>
                  </a:ext>
                </a:extLst>
              </p14:cNvPr>
              <p14:cNvContentPartPr/>
              <p14:nvPr/>
            </p14:nvContentPartPr>
            <p14:xfrm>
              <a:off x="751131" y="4427145"/>
              <a:ext cx="764280" cy="39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BD7827-1409-416C-AC54-4CFD97EB52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3131" y="4391145"/>
                <a:ext cx="7999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951D21-1681-41AD-B7C0-402A0804FCB9}"/>
                  </a:ext>
                </a:extLst>
              </p14:cNvPr>
              <p14:cNvContentPartPr/>
              <p14:nvPr/>
            </p14:nvContentPartPr>
            <p14:xfrm>
              <a:off x="544491" y="4952025"/>
              <a:ext cx="533160" cy="19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951D21-1681-41AD-B7C0-402A0804F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491" y="4916025"/>
                <a:ext cx="568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6576E1-B473-4EAA-B778-FEB0081E200A}"/>
                  </a:ext>
                </a:extLst>
              </p14:cNvPr>
              <p14:cNvContentPartPr/>
              <p14:nvPr/>
            </p14:nvContentPartPr>
            <p14:xfrm>
              <a:off x="479691" y="4934025"/>
              <a:ext cx="208800" cy="19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6576E1-B473-4EAA-B778-FEB0081E20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1691" y="4898025"/>
                <a:ext cx="244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A37821-4D6B-4BE6-8D97-66B1CCE3D004}"/>
                  </a:ext>
                </a:extLst>
              </p14:cNvPr>
              <p14:cNvContentPartPr/>
              <p14:nvPr/>
            </p14:nvContentPartPr>
            <p14:xfrm>
              <a:off x="778491" y="4821345"/>
              <a:ext cx="752400" cy="430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A37821-4D6B-4BE6-8D97-66B1CCE3D0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0491" y="4785345"/>
                <a:ext cx="7880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3C8098-DB64-4BF7-A595-F2F4216DBFC6}"/>
                  </a:ext>
                </a:extLst>
              </p14:cNvPr>
              <p14:cNvContentPartPr/>
              <p14:nvPr/>
            </p14:nvContentPartPr>
            <p14:xfrm>
              <a:off x="417051" y="5440905"/>
              <a:ext cx="569520" cy="16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3C8098-DB64-4BF7-A595-F2F4216DBF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9411" y="5405265"/>
                <a:ext cx="6051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3170E8-8ABB-4004-872D-3D97A23BD464}"/>
                  </a:ext>
                </a:extLst>
              </p14:cNvPr>
              <p14:cNvContentPartPr/>
              <p14:nvPr/>
            </p14:nvContentPartPr>
            <p14:xfrm>
              <a:off x="325611" y="5386545"/>
              <a:ext cx="561960" cy="191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3170E8-8ABB-4004-872D-3D97A23BD4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7971" y="5350905"/>
                <a:ext cx="597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903B96-CD23-49D1-8832-5768A861D997}"/>
                  </a:ext>
                </a:extLst>
              </p14:cNvPr>
              <p14:cNvContentPartPr/>
              <p14:nvPr/>
            </p14:nvContentPartPr>
            <p14:xfrm>
              <a:off x="660771" y="5446305"/>
              <a:ext cx="704880" cy="27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903B96-CD23-49D1-8832-5768A861D9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2771" y="5410665"/>
                <a:ext cx="7405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F39A01-1E27-40E2-89A5-A817C698DBB2}"/>
                  </a:ext>
                </a:extLst>
              </p14:cNvPr>
              <p14:cNvContentPartPr/>
              <p14:nvPr/>
            </p14:nvContentPartPr>
            <p14:xfrm>
              <a:off x="696771" y="5637825"/>
              <a:ext cx="633240" cy="31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F39A01-1E27-40E2-89A5-A817C698DB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9131" y="5602185"/>
                <a:ext cx="6688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C9E296-4518-49B6-85BE-06907F312C9F}"/>
                  </a:ext>
                </a:extLst>
              </p14:cNvPr>
              <p14:cNvContentPartPr/>
              <p14:nvPr/>
            </p14:nvContentPartPr>
            <p14:xfrm>
              <a:off x="559611" y="6074505"/>
              <a:ext cx="472680" cy="253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C9E296-4518-49B6-85BE-06907F312C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1971" y="6038865"/>
                <a:ext cx="508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E41052-2B09-4386-BE4D-E92B9C5CF9FF}"/>
                  </a:ext>
                </a:extLst>
              </p14:cNvPr>
              <p14:cNvContentPartPr/>
              <p14:nvPr/>
            </p14:nvContentPartPr>
            <p14:xfrm>
              <a:off x="570051" y="6101145"/>
              <a:ext cx="538920" cy="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E41052-2B09-4386-BE4D-E92B9C5CF9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2051" y="6065505"/>
                <a:ext cx="574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10DB295-93CA-4856-A8D5-64CEFB06D324}"/>
                  </a:ext>
                </a:extLst>
              </p14:cNvPr>
              <p14:cNvContentPartPr/>
              <p14:nvPr/>
            </p14:nvContentPartPr>
            <p14:xfrm>
              <a:off x="931851" y="6555465"/>
              <a:ext cx="445680" cy="9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10DB295-93CA-4856-A8D5-64CEFB06D3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4211" y="6519465"/>
                <a:ext cx="481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317019-BB4F-4033-BEEC-1807CAA7679B}"/>
                  </a:ext>
                </a:extLst>
              </p14:cNvPr>
              <p14:cNvContentPartPr/>
              <p14:nvPr/>
            </p14:nvContentPartPr>
            <p14:xfrm>
              <a:off x="1053171" y="6273945"/>
              <a:ext cx="331920" cy="51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317019-BB4F-4033-BEEC-1807CAA7679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5531" y="6237945"/>
                <a:ext cx="367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39F583-0BC6-4CA3-853D-B9CB3764AF92}"/>
                  </a:ext>
                </a:extLst>
              </p14:cNvPr>
              <p14:cNvContentPartPr/>
              <p14:nvPr/>
            </p14:nvContentPartPr>
            <p14:xfrm>
              <a:off x="6733971" y="243945"/>
              <a:ext cx="282600" cy="28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39F583-0BC6-4CA3-853D-B9CB3764AF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15971" y="208305"/>
                <a:ext cx="3182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BF575EA-6455-47B0-89A3-5E13E42DA06F}"/>
                  </a:ext>
                </a:extLst>
              </p14:cNvPr>
              <p14:cNvContentPartPr/>
              <p14:nvPr/>
            </p14:nvContentPartPr>
            <p14:xfrm>
              <a:off x="6744411" y="216945"/>
              <a:ext cx="282960" cy="21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BF575EA-6455-47B0-89A3-5E13E42DA06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26771" y="180945"/>
                <a:ext cx="31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2006A8-7C88-48A3-AD78-E3E954DF1E0E}"/>
                  </a:ext>
                </a:extLst>
              </p14:cNvPr>
              <p14:cNvContentPartPr/>
              <p14:nvPr/>
            </p14:nvContentPartPr>
            <p14:xfrm>
              <a:off x="7114851" y="687825"/>
              <a:ext cx="318240" cy="20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2006A8-7C88-48A3-AD78-E3E954DF1E0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97211" y="651825"/>
                <a:ext cx="353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0F3582-1FBD-453D-B582-41CEFB9B890C}"/>
                  </a:ext>
                </a:extLst>
              </p14:cNvPr>
              <p14:cNvContentPartPr/>
              <p14:nvPr/>
            </p14:nvContentPartPr>
            <p14:xfrm>
              <a:off x="7015851" y="642105"/>
              <a:ext cx="824040" cy="208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0F3582-1FBD-453D-B582-41CEFB9B890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98211" y="606465"/>
                <a:ext cx="859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335D57-351F-437A-9230-7D8F728A6F43}"/>
                  </a:ext>
                </a:extLst>
              </p14:cNvPr>
              <p14:cNvContentPartPr/>
              <p14:nvPr/>
            </p14:nvContentPartPr>
            <p14:xfrm>
              <a:off x="7404651" y="416025"/>
              <a:ext cx="127800" cy="297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335D57-351F-437A-9230-7D8F728A6F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87011" y="380385"/>
                <a:ext cx="1634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6F21E5D-E829-4954-A462-1C1D3D0EE1C3}"/>
                  </a:ext>
                </a:extLst>
              </p14:cNvPr>
              <p14:cNvContentPartPr/>
              <p14:nvPr/>
            </p14:nvContentPartPr>
            <p14:xfrm>
              <a:off x="6998211" y="1123785"/>
              <a:ext cx="754200" cy="406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6F21E5D-E829-4954-A462-1C1D3D0EE1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80211" y="1088145"/>
                <a:ext cx="7898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80505C4-0916-41EA-94BD-9BC9E4E1C195}"/>
                  </a:ext>
                </a:extLst>
              </p14:cNvPr>
              <p14:cNvContentPartPr/>
              <p14:nvPr/>
            </p14:nvContentPartPr>
            <p14:xfrm>
              <a:off x="6970851" y="1613745"/>
              <a:ext cx="375480" cy="20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80505C4-0916-41EA-94BD-9BC9E4E1C19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52851" y="1577745"/>
                <a:ext cx="411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04F8C6-A379-45B7-B360-4ECB8190CA54}"/>
                  </a:ext>
                </a:extLst>
              </p14:cNvPr>
              <p14:cNvContentPartPr/>
              <p14:nvPr/>
            </p14:nvContentPartPr>
            <p14:xfrm>
              <a:off x="10556091" y="1719945"/>
              <a:ext cx="56952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04F8C6-A379-45B7-B360-4ECB8190CA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538451" y="1683945"/>
                <a:ext cx="605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65BB5D-88CB-4A75-9B1E-B6D45D65B488}"/>
                  </a:ext>
                </a:extLst>
              </p14:cNvPr>
              <p14:cNvContentPartPr/>
              <p14:nvPr/>
            </p14:nvContentPartPr>
            <p14:xfrm>
              <a:off x="7423371" y="1838745"/>
              <a:ext cx="728640" cy="44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65BB5D-88CB-4A75-9B1E-B6D45D65B4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05731" y="1803105"/>
                <a:ext cx="764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E54E0A-9CF2-401F-AE01-C86CB40DC6E6}"/>
                  </a:ext>
                </a:extLst>
              </p14:cNvPr>
              <p14:cNvContentPartPr/>
              <p14:nvPr/>
            </p14:nvContentPartPr>
            <p14:xfrm>
              <a:off x="7013331" y="2018385"/>
              <a:ext cx="491760" cy="314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E54E0A-9CF2-401F-AE01-C86CB40DC6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995691" y="1982745"/>
                <a:ext cx="5274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D28738A-A991-4E1D-9081-AF2B5103E9CA}"/>
                  </a:ext>
                </a:extLst>
              </p14:cNvPr>
              <p14:cNvContentPartPr/>
              <p14:nvPr/>
            </p14:nvContentPartPr>
            <p14:xfrm>
              <a:off x="7043211" y="2154105"/>
              <a:ext cx="407880" cy="7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D28738A-A991-4E1D-9081-AF2B5103E9C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25571" y="2118105"/>
                <a:ext cx="4435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5E218B-8B7F-465D-A2B3-60D619218A0E}"/>
                  </a:ext>
                </a:extLst>
              </p14:cNvPr>
              <p14:cNvContentPartPr/>
              <p14:nvPr/>
            </p14:nvContentPartPr>
            <p14:xfrm>
              <a:off x="7496091" y="2169225"/>
              <a:ext cx="374400" cy="176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5E218B-8B7F-465D-A2B3-60D619218A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78091" y="2133225"/>
                <a:ext cx="4100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94F436C-834A-46B0-9B03-BB85ED8D70D1}"/>
                  </a:ext>
                </a:extLst>
              </p14:cNvPr>
              <p14:cNvContentPartPr/>
              <p14:nvPr/>
            </p14:nvContentPartPr>
            <p14:xfrm>
              <a:off x="7414731" y="2472345"/>
              <a:ext cx="442800" cy="126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94F436C-834A-46B0-9B03-BB85ED8D70D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96731" y="2436345"/>
                <a:ext cx="4784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FBDBDE-822B-42E8-ACB5-0039142F5F50}"/>
                  </a:ext>
                </a:extLst>
              </p14:cNvPr>
              <p14:cNvContentPartPr/>
              <p14:nvPr/>
            </p14:nvContentPartPr>
            <p14:xfrm>
              <a:off x="6707331" y="2806065"/>
              <a:ext cx="490320" cy="448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FBDBDE-822B-42E8-ACB5-0039142F5F5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89331" y="2770425"/>
                <a:ext cx="5259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06F274-3405-4291-BE32-77B9031432CB}"/>
                  </a:ext>
                </a:extLst>
              </p14:cNvPr>
              <p14:cNvContentPartPr/>
              <p14:nvPr/>
            </p14:nvContentPartPr>
            <p14:xfrm>
              <a:off x="6690051" y="2874465"/>
              <a:ext cx="707040" cy="149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06F274-3405-4291-BE32-77B9031432C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72411" y="2838825"/>
                <a:ext cx="742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3FF00B-7DAE-4C7F-9807-E5FEDEC3C257}"/>
                  </a:ext>
                </a:extLst>
              </p14:cNvPr>
              <p14:cNvContentPartPr/>
              <p14:nvPr/>
            </p14:nvContentPartPr>
            <p14:xfrm>
              <a:off x="7158051" y="3053745"/>
              <a:ext cx="924480" cy="452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3FF00B-7DAE-4C7F-9807-E5FEDEC3C25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40411" y="3017745"/>
                <a:ext cx="9601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E2B55A-908B-41FC-AF5F-0F9956EA106E}"/>
                  </a:ext>
                </a:extLst>
              </p14:cNvPr>
              <p14:cNvContentPartPr/>
              <p14:nvPr/>
            </p14:nvContentPartPr>
            <p14:xfrm>
              <a:off x="7006851" y="3747825"/>
              <a:ext cx="397080" cy="157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E2B55A-908B-41FC-AF5F-0F9956EA10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89211" y="3712185"/>
                <a:ext cx="432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953009-4324-451E-9B5E-07A1D306A11F}"/>
                  </a:ext>
                </a:extLst>
              </p14:cNvPr>
              <p14:cNvContentPartPr/>
              <p14:nvPr/>
            </p14:nvContentPartPr>
            <p14:xfrm>
              <a:off x="6895611" y="3702825"/>
              <a:ext cx="781920" cy="445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953009-4324-451E-9B5E-07A1D306A11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77611" y="3666825"/>
                <a:ext cx="8175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02BDD3E-5558-4975-A606-6E4830F4CD1F}"/>
                  </a:ext>
                </a:extLst>
              </p14:cNvPr>
              <p14:cNvContentPartPr/>
              <p14:nvPr/>
            </p14:nvContentPartPr>
            <p14:xfrm>
              <a:off x="8564211" y="4254345"/>
              <a:ext cx="1187640" cy="46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02BDD3E-5558-4975-A606-6E4830F4CD1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546571" y="4218345"/>
                <a:ext cx="1223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885D82C-B1D6-4AB7-9F91-DEFE16610E8F}"/>
                  </a:ext>
                </a:extLst>
              </p14:cNvPr>
              <p14:cNvContentPartPr/>
              <p14:nvPr/>
            </p14:nvContentPartPr>
            <p14:xfrm>
              <a:off x="9868131" y="4134465"/>
              <a:ext cx="414000" cy="47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885D82C-B1D6-4AB7-9F91-DEFE16610E8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850131" y="4098465"/>
                <a:ext cx="4496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62F9D31-C5A3-4F6D-92B5-34B91B54293A}"/>
                  </a:ext>
                </a:extLst>
              </p14:cNvPr>
              <p14:cNvContentPartPr/>
              <p14:nvPr/>
            </p14:nvContentPartPr>
            <p14:xfrm>
              <a:off x="10871091" y="4209345"/>
              <a:ext cx="373320" cy="310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62F9D31-C5A3-4F6D-92B5-34B91B5429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853451" y="4173705"/>
                <a:ext cx="408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FBAB903-DE1B-43C1-86C2-E7C7CD687AE6}"/>
                  </a:ext>
                </a:extLst>
              </p14:cNvPr>
              <p14:cNvContentPartPr/>
              <p14:nvPr/>
            </p14:nvContentPartPr>
            <p14:xfrm>
              <a:off x="10963251" y="4218705"/>
              <a:ext cx="385920" cy="190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FBAB903-DE1B-43C1-86C2-E7C7CD687AE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945611" y="4182705"/>
                <a:ext cx="4215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6215DA-1BE6-48C9-B00F-BED2481A819F}"/>
                  </a:ext>
                </a:extLst>
              </p14:cNvPr>
              <p14:cNvContentPartPr/>
              <p14:nvPr/>
            </p14:nvContentPartPr>
            <p14:xfrm>
              <a:off x="7541811" y="4607865"/>
              <a:ext cx="334800" cy="200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6215DA-1BE6-48C9-B00F-BED2481A819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23811" y="4571865"/>
                <a:ext cx="3704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38E936-BF4B-47D2-A0FA-D0DD643B5CAD}"/>
                  </a:ext>
                </a:extLst>
              </p14:cNvPr>
              <p14:cNvContentPartPr/>
              <p14:nvPr/>
            </p14:nvContentPartPr>
            <p14:xfrm>
              <a:off x="7595451" y="4553505"/>
              <a:ext cx="585000" cy="129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38E936-BF4B-47D2-A0FA-D0DD643B5CA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77811" y="4517865"/>
                <a:ext cx="620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237ED8-4F43-4338-A363-612CA1562821}"/>
                  </a:ext>
                </a:extLst>
              </p14:cNvPr>
              <p14:cNvContentPartPr/>
              <p14:nvPr/>
            </p14:nvContentPartPr>
            <p14:xfrm>
              <a:off x="7320051" y="4855185"/>
              <a:ext cx="372240" cy="186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237ED8-4F43-4338-A363-612CA156282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02411" y="4819185"/>
                <a:ext cx="4078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B7E85D-FF78-4223-A9C6-CBEDC248D50B}"/>
                  </a:ext>
                </a:extLst>
              </p14:cNvPr>
              <p14:cNvContentPartPr/>
              <p14:nvPr/>
            </p14:nvContentPartPr>
            <p14:xfrm>
              <a:off x="7369371" y="5162625"/>
              <a:ext cx="434520" cy="179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B7E85D-FF78-4223-A9C6-CBEDC248D50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51731" y="5126625"/>
                <a:ext cx="4701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45B041-C8CD-4083-95C2-921A07F8D27A}"/>
                  </a:ext>
                </a:extLst>
              </p14:cNvPr>
              <p14:cNvContentPartPr/>
              <p14:nvPr/>
            </p14:nvContentPartPr>
            <p14:xfrm>
              <a:off x="7269651" y="5176665"/>
              <a:ext cx="763560" cy="84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45B041-C8CD-4083-95C2-921A07F8D27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251651" y="5141025"/>
                <a:ext cx="799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3CA325-5A37-4200-A1D4-B6005E2B6AFE}"/>
                  </a:ext>
                </a:extLst>
              </p14:cNvPr>
              <p14:cNvContentPartPr/>
              <p14:nvPr/>
            </p14:nvContentPartPr>
            <p14:xfrm>
              <a:off x="7033491" y="5729265"/>
              <a:ext cx="426960" cy="819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3CA325-5A37-4200-A1D4-B6005E2B6A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015851" y="5693265"/>
                <a:ext cx="4626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465D08-E93C-4E20-866A-BF7604A0022E}"/>
                  </a:ext>
                </a:extLst>
              </p14:cNvPr>
              <p14:cNvContentPartPr/>
              <p14:nvPr/>
            </p14:nvContentPartPr>
            <p14:xfrm>
              <a:off x="7160931" y="5585625"/>
              <a:ext cx="399600" cy="606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465D08-E93C-4E20-866A-BF7604A0022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143291" y="5549985"/>
                <a:ext cx="43524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4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FE7D-8D39-4F08-B561-791D4FAF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98" y="1901227"/>
            <a:ext cx="11938502" cy="319309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  <a:latin typeface="Helvetica Neue"/>
              </a:rPr>
            </a:br>
            <a:br>
              <a:rPr lang="en-US" b="1" dirty="0">
                <a:solidFill>
                  <a:srgbClr val="7030A0"/>
                </a:solidFill>
                <a:latin typeface="Helvetica Neue"/>
              </a:rPr>
            </a:br>
            <a:r>
              <a:rPr lang="en-US" b="1" dirty="0">
                <a:solidFill>
                  <a:srgbClr val="7030A0"/>
                </a:solidFill>
                <a:latin typeface="Helvetica Neue"/>
              </a:rPr>
              <a:t>(IPFC)</a:t>
            </a:r>
            <a:br>
              <a:rPr lang="en-US" b="1" dirty="0">
                <a:solidFill>
                  <a:srgbClr val="7030A0"/>
                </a:solidFill>
                <a:latin typeface="Helvetica Neue"/>
              </a:rPr>
            </a:br>
            <a:r>
              <a:rPr lang="en-US" b="1" dirty="0">
                <a:solidFill>
                  <a:srgbClr val="7030A0"/>
                </a:solidFill>
                <a:latin typeface="Helvetica Neue"/>
              </a:rPr>
              <a:t> INTERLINE FLOW </a:t>
            </a:r>
            <a:r>
              <a:rPr lang="en-US" b="1" i="0" dirty="0">
                <a:solidFill>
                  <a:srgbClr val="7030A0"/>
                </a:solidFill>
                <a:effectLst/>
                <a:latin typeface="Helvetica Neue"/>
              </a:rPr>
              <a:t>CONTROLLER</a:t>
            </a:r>
            <a:br>
              <a:rPr lang="en-US" b="1" i="0" dirty="0">
                <a:solidFill>
                  <a:srgbClr val="7030A0"/>
                </a:solidFill>
                <a:effectLst/>
                <a:latin typeface="Helvetica Neue"/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F781D6-1DA5-453D-9C66-6D4EEC62CAD4}"/>
                  </a:ext>
                </a:extLst>
              </p14:cNvPr>
              <p14:cNvContentPartPr/>
              <p14:nvPr/>
            </p14:nvContentPartPr>
            <p14:xfrm>
              <a:off x="488691" y="2407905"/>
              <a:ext cx="340200" cy="176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F781D6-1DA5-453D-9C66-6D4EEC62C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691" y="2371905"/>
                <a:ext cx="375840" cy="18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1E365-C09E-4305-BAA8-47E8C287DB2C}"/>
                  </a:ext>
                </a:extLst>
              </p14:cNvPr>
              <p14:cNvContentPartPr/>
              <p14:nvPr/>
            </p14:nvContentPartPr>
            <p14:xfrm>
              <a:off x="344691" y="1095345"/>
              <a:ext cx="12097080" cy="569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1E365-C09E-4305-BAA8-47E8C287D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051" y="1059345"/>
                <a:ext cx="12132720" cy="57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689A0C-17CB-4D09-AA81-90952507DB99}"/>
                  </a:ext>
                </a:extLst>
              </p14:cNvPr>
              <p14:cNvContentPartPr/>
              <p14:nvPr/>
            </p14:nvContentPartPr>
            <p14:xfrm>
              <a:off x="2905731" y="2154105"/>
              <a:ext cx="1695600" cy="9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689A0C-17CB-4D09-AA81-90952507DB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7731" y="2118105"/>
                <a:ext cx="173124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16DCBA-17BF-40D9-B00D-0391D98DED65}"/>
                  </a:ext>
                </a:extLst>
              </p14:cNvPr>
              <p14:cNvContentPartPr/>
              <p14:nvPr/>
            </p14:nvContentPartPr>
            <p14:xfrm>
              <a:off x="3059811" y="1727505"/>
              <a:ext cx="1502280" cy="126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16DCBA-17BF-40D9-B00D-0391D98DE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1811" y="1691505"/>
                <a:ext cx="153792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7421A4-5326-42E7-9B3B-69901736362C}"/>
                  </a:ext>
                </a:extLst>
              </p14:cNvPr>
              <p14:cNvContentPartPr/>
              <p14:nvPr/>
            </p14:nvContentPartPr>
            <p14:xfrm>
              <a:off x="2186451" y="4988385"/>
              <a:ext cx="921960" cy="121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7421A4-5326-42E7-9B3B-6990173636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8451" y="4952385"/>
                <a:ext cx="95760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9DBCCC-3D2D-4807-862F-0373B2F7E0C7}"/>
                  </a:ext>
                </a:extLst>
              </p14:cNvPr>
              <p14:cNvContentPartPr/>
              <p14:nvPr/>
            </p14:nvContentPartPr>
            <p14:xfrm>
              <a:off x="5980491" y="4562505"/>
              <a:ext cx="728640" cy="196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9DBCCC-3D2D-4807-862F-0373B2F7E0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2491" y="4526865"/>
                <a:ext cx="764280" cy="20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42E3A3-3365-41C0-8447-4D44B8A7D7BD}"/>
                  </a:ext>
                </a:extLst>
              </p14:cNvPr>
              <p14:cNvContentPartPr/>
              <p14:nvPr/>
            </p14:nvContentPartPr>
            <p14:xfrm>
              <a:off x="7604451" y="2089665"/>
              <a:ext cx="1026000" cy="80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42E3A3-3365-41C0-8447-4D44B8A7D7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6811" y="2053665"/>
                <a:ext cx="106164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D619F5-6F97-415D-A427-9735BD8ACAFD}"/>
                  </a:ext>
                </a:extLst>
              </p14:cNvPr>
              <p14:cNvContentPartPr/>
              <p14:nvPr/>
            </p14:nvContentPartPr>
            <p14:xfrm>
              <a:off x="7876251" y="1841265"/>
              <a:ext cx="381960" cy="59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D619F5-6F97-415D-A427-9735BD8ACA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58251" y="1805265"/>
                <a:ext cx="41760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23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  (IPFC)  INTERLINE FLOW CONTROLLER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(IPFC)  INTERLINE FLOW CONTROLLER</dc:title>
  <dc:creator>Wazir laghari</dc:creator>
  <cp:lastModifiedBy>Wazir laghari</cp:lastModifiedBy>
  <cp:revision>10</cp:revision>
  <dcterms:created xsi:type="dcterms:W3CDTF">2020-12-19T23:22:19Z</dcterms:created>
  <dcterms:modified xsi:type="dcterms:W3CDTF">2020-12-20T03:21:02Z</dcterms:modified>
</cp:coreProperties>
</file>