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58E6-5883-497C-A917-A60465641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B060-94CB-4F34-B05D-7A11544B2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04B6-6FF4-4C55-B970-1C580071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E576-E61D-4D30-86F7-2EB3F242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D64B-17D0-43C5-AD58-304D61D7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8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8048-B054-43B2-A777-A40777EE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0724-160B-4326-8EDF-0678926A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DA43-4CF7-4EE1-AA5D-D3885ED3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FB9F-6A73-4960-9B05-0E81F7B7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CA92-1527-467D-8AC0-FFE8D7DF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4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F0075-2A65-4A6C-B359-605B93D92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DCDB5-795D-4E0A-BFE5-8FC1AD2F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9462-4781-4064-8BC1-B47C1F7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855E-B84B-478B-9655-EE08B19A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F090-B8FD-4068-87C0-96D3E50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66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42EF-D22A-457D-A5B3-AA513FB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CCBD-FBD7-4953-8344-D8DEA500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F90C-D8B7-4102-89EB-917408CC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0321-B1A2-440B-A60D-EED6E812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132D-C0E4-4C55-ACEB-65B0676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15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D442-11C4-4DBB-97ED-1B35D4BC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CBC3-9CEA-43AA-80BB-EA4D432F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B69F-06CB-4050-95BD-857DACA9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46A4-66AD-4AB9-ABE3-CB9002F0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AEED-CA4D-4669-B47F-4FBDEE29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4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418E-CA15-4948-BBCC-756D6C54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9BBF-2BD7-4836-B61C-E08D92D1B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C4C07-E972-45D6-9DBE-5F9E9970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28B3-5F12-4B17-BCD0-5F0515C4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348F7-DE07-4951-8BE0-B7C5571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FE850-B35A-437C-ACC1-7B68270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988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DCF5-379E-4E55-9075-73552E38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795A-D596-4AA6-BFDB-BCCBDD28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5BFC1-BCD6-4777-A77B-FB053ACF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95BC9-57F7-4DF2-AD79-7FB9863C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0247-A97E-4F6F-9D0E-903FE1BB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62741-CF79-4461-A94C-97F0C7F6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94A83-C27C-4D95-94E3-9B980712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50F7F-48FD-4FD4-B87B-2899A442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1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054-82C3-43B8-BADB-E3916044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18601-F119-4225-AEF5-7F7F2F50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C0CF-5AA4-40A3-95CC-54A40C1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95AD-234A-4973-8D0D-31B909FC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0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42EE6-B9AA-4B7E-817E-D052B71C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B752-688B-4FBD-A288-BD6C8042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3AD8-81D7-4C93-8259-551184EF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64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EC7B-F6F8-48FC-A19E-CB3FF936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4C0F-94D5-4FD5-B359-E0E47565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5AA59-A90A-4B4F-93F1-AA9151C6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9826C-ED01-43DD-97F9-5BBDEB11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34D60-4E22-4A5F-AE70-F995A0B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B91E2-46C2-411C-8E24-2A19030E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5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3B9C-0256-4BAB-92A0-4E3AC881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5AD44-9DD4-4366-9C49-D3BD2699C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C9D2-ECA8-4B53-92FA-2F0E4F3D9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CAA4-EF83-4E94-BF7E-7C5E81D8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0AA2-2F36-46F2-8D80-99005F0D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97D8-9A25-432E-9628-48549CF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CE8E7-5DA4-46B4-A554-75F7470E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B737-7D84-473D-A08C-418FCBD4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64DB-3DB7-47C6-B610-01568ADA8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DC34-6118-4128-AC35-F3BA7BD77E36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289E-88FE-4B72-B280-E01788F6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F54C-4795-4F9C-AD81-85E6650D2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15A7-3F84-489C-A712-A6BE5CA27B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12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BF3B-84B8-4AAA-AB2D-3EB7A3FA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203D-D57F-408A-B221-15FB8E82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591F-7109-403F-B24B-F441825B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762000"/>
            <a:ext cx="8401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7644-7D22-4254-919E-4B34832D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C2B-020E-4846-B8EC-7151A87C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E907F-F577-4536-AB10-5C88EEB4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800100"/>
            <a:ext cx="7267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82DE-0421-4A83-B220-97BF93E7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39FB-AE4D-4AF3-B0AB-023041AC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8015A-9D46-4562-BCD0-31176FD3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357312"/>
            <a:ext cx="7200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ED04-03A2-4CA2-A997-AC21085C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8882-7713-4C63-AB0D-11831A06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7F7E1-9994-427B-93F6-E86EBD59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04975"/>
            <a:ext cx="69342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9028-0315-47C3-934C-047953F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F976-4D58-4C45-A494-8B2D5F58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E939F-AA4D-4002-898F-BED0B92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376487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FF18-BD4A-4567-8869-9C1B376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9B13-BA3A-41D1-8C5B-EDE0AC04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6596B-1F05-4103-9717-033C4972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433387"/>
            <a:ext cx="74771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628F-C0E9-4E78-BBA5-B3DF4626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4088-6EDD-408C-A51A-E1DAFDC1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080D3-763A-4F78-BDF3-B2B72A93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52437"/>
            <a:ext cx="7553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2020-12-21T01:04:01Z</dcterms:created>
  <dcterms:modified xsi:type="dcterms:W3CDTF">2020-12-21T12:20:49Z</dcterms:modified>
</cp:coreProperties>
</file>