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78" r:id="rId14"/>
    <p:sldId id="279" r:id="rId15"/>
    <p:sldId id="281" r:id="rId16"/>
    <p:sldId id="282" r:id="rId17"/>
    <p:sldId id="280" r:id="rId1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6:15.4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583 188,'-1'-19,"-1"0,0 0,-2 0,0 1,-1 0,-11-29,15 45,1 1,0-1,-1 1,0-1,1 1,-1 0,0-1,1 1,-1 0,0 0,0-1,0 1,0 0,0 0,0 0,-1 0,1 0,0 0,0 1,-1-1,1 0,0 1,-1-1,1 1,-1-1,1 1,-1 0,1-1,-1 1,1 0,-1 0,1 0,-1 0,1 0,-1 1,1-1,-1 0,1 1,-1-1,1 1,0-1,-1 1,1 0,0 0,-1-1,1 1,-2 2,-5 4,1 0,0 0,0 1,0 0,-9 16,-24 43,3 1,-38 100,-38 152,111-315,-115 397,99-322,4 0,3 0,0 93,11-147,1 1,1-1,2 0,0 0,1-1,2 1,15 36,-17-50,1 0,1 0,0 0,1-1,0 0,0 0,1-1,1 0,0 0,0-1,1-1,0 0,0 0,1-1,0-1,13 6,16 3,1-1,0-3,1-2,68 7,-43-11,0-3,86-9,-110 2,0-2,-1-2,0-2,0-2,67-30,-54 16,-1-3,-1-2,72-57,-30 7,-4-4,-3-4,110-145,-152 171,52-90,-93 143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6:25.4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1 506,'4'-4,"5"-10,6-6,9-9,3-3,11-5,7-8,-1-5,2-2,-4-1,-1 5,-2 6,-5 6,-11 10,-10 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40.8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0,'0'4,"0"6,0 5,0 4,0 4,0 5,0 2,0 1,4 3,1 0,0-2,4-2,-1 2,-1 0,-1-1,-3-6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20.15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1 248,'8'-1,"1"0,-1-1,1-1,-1 1,0-1,0-1,0 0,11-7,16-6,12-1,2 3,69-13,-72 19,-1-2,0-2,44-20,-76 28,1 1,0 0,0 1,0 0,16-1,-20 4,0-1,0-1,0 0,0 0,0-1,0 0,-1 0,1-1,-1-1,15-9,-11 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38.81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0,'19'21,"-1"1,-1 1,-1 0,23 46,-18-33,24 34,-17-31,1-2,69 65,-85-91,-1-1,2 0,-1-1,1 0,1-2,-1 1,1-2,1 0,-1-1,1 0,0-1,22 2,25-2,71-6,-67 0,-42 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40.33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344 666,'50'-45,"3"2,66-42,11-8,-38 22,-5 5,107-104,-187 163,0-1,-1 1,0-1,8-13,-13 20,-1 0,1 0,0 0,-1 0,1 0,-1 0,0 0,1 0,-1 0,0 0,0 0,1 0,-1 0,0 0,0-1,0 1,-1 0,1 0,0 0,0 0,0 0,-1 0,1 0,0 0,-1 0,1 0,-1 0,0 0,1 0,-1 0,0 1,1-1,-1 0,0 0,0 1,0-1,1 0,-1 1,0-1,0 1,0-1,0 1,0-1,0 1,0 0,0 0,0-1,-1 1,1 0,0 0,0 0,-2 0,-20-1,1 1,-1 1,1 1,0 1,-36 9,-1 0,-36 3,-446 96,525-106,0 0,0 1,1 1,-1 0,2 1,-1 1,1 0,-19 17,27-20,-1 0,2 1,-1 0,1 0,0 1,0-1,1 1,0 0,0 1,1-1,0 0,1 1,0 0,0 0,1-1,0 1,0 14,1-14,1-1,0 0,0 0,0 0,1 0,1-1,-1 1,1 0,0-1,1 0,0 1,0-2,1 1,-1 0,1-1,8 8,7 4,1-1,0-1,39 22,-33-22,47 37,-69-49,1 0,-1 0,1-1,0 0,0 0,1 0,-1-1,0 0,1 0,0-1,-1 0,10 1,13-1,47-3,-25-1,342 1,-378 1,0-2,0 1,-1-2,1 0,13-7,38-9,-48 17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41.16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216 0,'-6'1,"1"0,-1 0,1 0,0 1,-1 0,1 0,0 0,0 1,0 0,1 0,-1 0,1 0,-1 1,-5 7,6-8,1 0,0 0,0 0,0 1,0 0,1 0,0-1,-1 1,1 1,1-1,-1 0,1 0,-1 1,1-1,0 0,1 1,-1-1,1 7,6 9,1 0,0-1,1 0,2-1,0 0,16 23,-4-5,149 245,-166-272,-1 0,0-1,-1 1,0 1,-1-1,1 0,-2 1,0-1,0 1,0-1,-1 1,-1-1,1 1,-2 0,1-1,-1 0,-1 1,0-1,0 0,-1 0,0-1,0 1,-8 10,-12 8,-1 0,-2-2,0-1,-1-2,-2 0,0-2,-1-1,-1-2,-43 17,51-26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41.87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0 173,'5'-3,"1"-1,-1 1,0 1,1-1,0 1,-1 0,1 0,0 1,0-1,0 1,1 1,7-1,39-8,386-114,-375 111,-41 9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42.83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0,'1'17,"0"1,0-1,2 0,0 0,1-1,1 1,0-1,2 0,0 0,0-1,1 1,15 19,-11-16,36 56,74 90,-117-160,0 0,0-1,0 1,0-1,1 0,0-1,0 0,0 0,0 0,0 0,1-1,-1 0,1-1,-1 1,8 0,11-1,0 0,45-4,-14 0,-4 0,-34 1,1 1,-1 0,1 1,-1 2,1 0,-1 0,20 7,-30-4,-8-1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43.76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1,'53'57,"73"98,-71-80,-23-34,-2 1,-1 2,-3 1,32 72,-52-99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44.88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0 182,'12'-9,"0"0,0 2,0-1,1 1,0 1,0 1,1 0,0 0,-1 1,30-4,-24 5,1-2,-1 0,0-2,0 0,19-10,-24 9,1 0,0 1,0 0,0 2,1 0,0 0,0 2,0 0,1 0,-1 2,22 0,10-3,-26-1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48.20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1 444,'526'-42,"-389"26,21-9,235-70,-143 30,-211 50,-38 15,-1 0,1 0,-1 0,1-1,-1 1,1 0,-1 0,1-1,-1 1,1 0,-1-1,0 1,1 0,-1-1,0 1,1 0,-1-1,0 1,1-1,-1 1,0-1,0 1,1-1,-1 1,0-1,0 1,0-1,0 1,0-1,0 0,0 1,0-1,0 1,0-1,0 1,0-1,0 1,0-1,-1 1,1-1,0 1,0-1,-1 1,1-1,0 1,0-1,-1 1,1 0,-1-1,1 1,0 0,-1-1,1 1,-1 0,1-1,-1 1,1 0,-1 0,1 0,-1-1,1 1,-1 0,1 0,-1 0,1 0,-1 0,0 0,-26-10,-46-9,46 12,0 0,-27-12,43 15,0 0,1-2,-1 1,1-1,1 0,-1-1,1 0,-14-14,23 20,-1 1,1-1,0 1,-1-1,1 1,-1-1,1 1,0-1,0 1,-1-1,1 1,0-1,0 0,0 1,0-1,0 1,-1-1,1 0,0 1,0-1,1 0,-1 1,0-1,0 1,0-1,0 0,0 1,1-1,-1 1,0-1,1 0,20-9,33 6,-51 4,70-1,193 5,-258-3,-1-1,0 1,0 0,0 0,1 1,-2 0,1 1,0-1,0 1,-1 1,1-1,6 6,-10-6,1 1,-1-1,0 1,0 0,0 0,0 0,-1 0,0 1,0-1,0 1,0 0,-1-1,0 1,0 0,0 0,0 0,-1-1,0 8,-3 230,3-218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50.22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168 383,'-5'0,"-1"1,1-1,0 1,-1 0,1 1,0-1,0 1,0 0,0 0,0 0,0 1,1 0,-1 0,-5 5,3-1,0-1,1 1,0 1,0 0,1-1,-1 2,-6 14,6-9,1 0,0 0,1 0,0 0,1 1,1 0,0-1,1 1,1 0,2 22,-1-31,1-1,-1 0,1 1,0-1,1 0,-1 0,1 0,0-1,0 1,1 0,-1-1,1 0,0 0,0 0,1-1,-1 1,1-1,-1 0,1 0,0-1,0 1,1-1,-1 0,0-1,1 1,-1-1,11 1,-8 0,1-2,-1 1,0-1,0 0,0 0,1-1,-1 0,0-1,0 0,0 0,-1-1,1 0,0 0,-1 0,0-1,0 0,0-1,10-8,6-15,-2 0,-1-1,-2-1,0-1,15-40,-1 7,-18 37,0-1,-2-1,14-49,-24 69,0 0,0 0,-1-1,0 1,-1-1,0 1,-1-1,0 1,0-1,-1 1,0 0,-1-1,0 1,0 0,-1 1,-5-10,-21-26,21 32,0 0,1-1,-9-21,17 35,0-1,0 0,0 0,0 0,1 0,-1 0,0 0,0 0,1 0,-1 1,0-1,0 0,0 0,1 0,-1 0,0 0,0 0,0 0,1 0,-1 0,0 0,0-1,1 1,-1 0,0 0,0 0,0 0,1 0,-1 0,0 0,0 0,0-1,0 1,1 0,-1 0,0 0,0 0,0-1,0 1,0 0,1 0,-1 0,0-1,0 1,0 0,0 0,0 0,0-1,0 1,0 0,0 0,0 0,0-1,0 1,0 0,0 0,0-1,0 1,0 0,19 12,202 190,-71-61,-127-121,-3-4,0 1,-1 1,-1 1,-1 0,0 2,-2-1,14 25,-28-42,0 0,0 1,-1-1,1 1,-1-1,1 1,-1-1,0 1,0-1,-1 1,1-1,-1 1,1-1,-1 0,0 1,-1-1,1 0,0 0,-4 5,5-8,0 0,-1 0,1 0,0 0,-1 0,1 0,0-1,0 1,-1 0,1 0,0 0,0 0,-1-1,1 1,0 0,0 0,-1 0,1-1,0 1,0 0,0 0,0-1,-1 1,1 0,0-1,0 1,0 0,0 0,0-1,0 1,0 0,0-1,0 1,0 0,0-1,0 1,0 0,0 0,0-1,0 1,0 0,1-1,-4-18,3 7,1 1,0 0,1 0,0 0,1 0,0 1,1-1,0 1,0 0,1 0,1 0,9-13,-4 8,0 0,2 0,-1 1,2 0,0 2,25-19,-35 29,0 0,-1-1,1 2,0-1,1 0,-1 1,0 0,0 0,1 0,-1 1,0-1,1 1,-1 0,1 0,-1 0,0 1,1 0,-1 0,0 0,1 0,6 4,5 3,0 1,-1 0,0 1,15 13,-5-3,-18-16,0 1,-1 0,0 0,0 0,0 1,-1 0,1 0,-2 0,1 1,-1 0,0 0,0 0,-1 0,1 0,2 14,-2 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41.7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32,'4'0,"6"0,5 0,8 0,5 0,1 0,5 0,0 0,-2 0,-1 0,1-4,1-2,-3 1,-1-3,-5-1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52.04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86 102,'-3'-1,"-1"1,0 0,0 1,1-1,-1 1,0 0,0 0,1 0,-1 0,1 1,-1-1,1 1,0 0,-1 0,1 0,0 0,0 1,1-1,-1 1,0 0,-2 4,3-4,1 0,-1 0,1 0,0 0,0 0,1 1,-1-1,1 0,-1 1,1-1,0 1,0-1,1 0,-1 1,1-1,0 0,-1 1,1-1,1 0,-1 0,0 0,1 0,0 0,2 3,11 17,1-2,1 0,1 0,1-2,1 0,0-2,1 0,43 26,-35-27,1 0,1-2,1-1,0-2,0-1,54 9,-69-16,15 1,-32-11,-17-10,-26-14,-2 1,-71-35,68 41,2-3,-62-46,106 71,-1 1,1 0,1-1,-1 0,0 1,0-1,1 0,-1 0,1 0,-1 0,1 0,0 0,0 0,0-1,0 1,0 0,0-1,1 1,-1 0,1-1,0 1,-1-1,1 1,0-1,1-3,1 3,-1-1,1 1,0 0,0 0,0 0,0 1,0-1,1 0,0 1,-1 0,1-1,0 1,0 0,0 0,0 1,0-1,6-1,214-75,-118 45,-99 31,14-6,0 1,1 1,-1 1,1 1,0 1,32-1,-49 5,0 0,0 0,-1 1,1-1,0 1,-1 0,1 0,-1 0,1 0,-1 0,0 1,0 0,0-1,0 1,-1 0,1 1,-1-1,0 0,1 1,-2-1,3 6,5 11,0 0,8 34,-13-42,-1 0,1 0,1-1,0 1,1-1,0 0,0 0,13 15,-15-21,1 0,-1-1,1 1,0-1,0-1,1 1,-1-1,1 1,-1-2,1 1,0-1,0 0,0 0,1 0,-1-1,9 1,75 2,109-10,-203 5,-1 0,1 0,0 0,-1-1,1 1,0-1,0 0,1 0,-1-1,-3-2,-38-29,10 5,22 16,0 2,-1 0,0 1,-1 0,0 1,0 0,-29-10,8 7,26 8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53.63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1 570,'6'-5,"1"0,0 0,0 1,0 0,1 1,-1-1,14-3,29-15,-11-1,-1-3,-1-1,-2-1,35-36,-58 51,-1 0,-1 0,0-1,0 0,-2-1,9-18,-14 24,1 0,-2 0,1 0,-1-1,0 1,-1-1,-1 0,1 1,-1-1,-1 1,-2-19,1 22,1 1,-1-1,0 1,0-1,0 1,-1-1,0 1,0 0,-1 0,1 1,-1-1,0 1,-7-7,8 9,0 0,0 0,0 0,0 1,0-1,0 1,0-1,-1 1,1 0,0 0,-1 1,1-1,-1 1,1 0,-1 0,1 0,-1 0,1 0,-1 1,1 0,-1 0,1 0,-7 2,8-2,0 0,1 0,-1-1,0 1,0 1,1-1,-1 0,0 0,1 1,0-1,-1 0,1 1,0 0,-1-1,1 1,0 0,0-1,0 1,1 0,-1 0,0 0,1 0,-1 0,1 0,0 0,-1 0,1 0,0 0,0 0,0 0,1 0,-1 0,0 0,1 0,1 2,0 3,0-2,1 1,0 0,0 0,1-1,0 0,0 0,0 0,9 9,33 24,1-3,83 48,112 42,58 34,-285-150,-4-3,0 1,0 0,-1 0,0 1,11 11,-20-17,0-1,0 0,0 1,0-1,0 1,0-1,0 1,-1 0,1-1,-1 1,1 0,-1-1,1 1,-1 0,0 0,0-1,0 1,0 2,-1-2,0 0,0 1,0-1,0 0,0 0,0 0,0-1,-1 1,1 0,-1 0,0-1,1 1,-1-1,0 1,0-1,0 0,-4 2,-28 14,-66 23,60-24,20-9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54.69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1 325,'16'-1,"0"0,0-2,0 0,0-1,0-1,-1 0,22-11,102-59,-124 65,-4 4,10-6,-2 0,28-23,-43 33,-1-1,0 1,-1-1,1 0,0 0,-1 0,1 0,-1 0,0 0,0-1,0 1,-1-1,1 1,-1-1,0 0,0 1,0-1,0 0,-1 0,1 0,-1 0,-1-6,1 8,-1-1,0 1,0 0,0 0,0-1,0 1,-1 0,1 0,-1 1,1-1,-1 0,0 0,0 1,0-1,0 1,0-1,-3-1,-1 0,-1 1,1-1,0 1,-1 1,1-1,-11 0,4 1,1 0,-1 1,0 0,0 1,0 1,-17 4,24-4,1 0,-1 0,1 1,0 0,0 0,0 0,0 0,0 1,1 0,0 0,-1 0,2 1,-8 8,2 2,0 1,1 1,-6 18,-1-1,10-22,0-1,1 1,0 0,-2 14,6-23,-1-1,1 0,-1 1,1-1,0 1,0-1,0 0,1 1,-1-1,0 1,1-1,0 0,-1 1,1-1,0 0,0 0,0 0,1 0,-1 0,0 0,1 0,-1 0,1 0,0-1,0 1,-1 0,1-1,4 2,16 8,2-2,0 0,0-2,31 6,105 10,-38-7,-41 0,70 9,-126-23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56.27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85,'17'1,"-1"1,1 1,0 0,-1 2,1 0,-1 0,-1 1,1 1,-1 1,0 0,-1 1,0 1,17 14,0 3,-2 1,0 1,-2 1,33 49,-57-75,9 12,-2 0,0 0,15 34,-25-50,1 1,-1 0,1-1,-1 1,0 0,0-1,1 1,-1 0,0 0,0-1,0 1,0 0,0 0,0-1,0 1,0 0,0 0,0-1,0 1,0 0,0-1,-1 1,1 0,0 0,-1 0,-13-7,-20-27,6-7,3-2,0 0,3-2,2 0,-24-74,44 116,-1 1,0 0,1 0,0 0,-1-1,1 1,0 0,0-1,-1 1,1 0,0-1,0 1,1 0,-1-1,0 1,0 0,1-1,-1 1,0 0,1 0,-1-1,1 1,0 0,-1 0,1 0,0 0,0 0,0 0,0 0,1-1,2 0,-1 1,0-1,1 1,-1 0,1 0,-1 0,1 1,-1-1,1 1,-1 0,6 1,8 0,-1 1,1 1,-1 0,19 7,1 5,0 2,-2 1,0 1,-1 2,41 34,-24-14,-3 3,61 72,-92-90,-10-18,-8-27,-4-23,1-1,3 1,1-1,2 0,2 1,16-84,-17 122,-1-1,1 1,-1 0,1 0,1 0,-1 0,0 1,1-1,0 0,0 1,0 0,0 0,0 0,1 0,-1 0,1 1,0-1,0 1,0 0,0 0,0 1,0-1,0 1,1 0,-1 0,0 0,1 1,-1-1,1 1,-1 0,1 1,-1-1,1 1,-1 0,0 0,1 0,-1 0,0 1,0 0,5 2,23 17,0 1,-1 1,-1 2,-2 1,-1 1,39 50,-21-23,-29-34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57.18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1,'0'4,"4"6,2 5,8 0,1 6,7-1,0 1,-1 0,1 1,-3 2,-5-1,-5 1,-4-3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57.51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58.87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1,'9'-1,"1"2,0-1,-1 1,1 0,-1 1,1 0,-1 1,14 5,-17-5,0 1,-1-1,0 1,0 1,0-1,-1 1,1-1,-1 1,0 1,0-1,-1 1,1-1,3 11,14 28,-3 2,-1 0,-3 0,15 84,-23-53,-8-134,1 20,1-1,6-55,-4 80,1 1,0-1,1 1,0 0,0 0,1 0,1 0,0 1,1 0,0 1,15-18,-19 24,-1 1,1 0,0-1,0 1,0 0,1 0,-1 1,1-1,0 1,0 0,0 0,0 0,0 0,0 1,0-1,0 1,1 0,-1 1,0-1,1 1,-1-1,1 1,-1 1,0-1,1 1,-1-1,0 1,1 1,-1-1,0 0,0 1,0 0,0 0,0 0,4 4,31 15,-2 2,0 1,-2 2,0 1,-2 2,-1 1,-2 1,-1 2,38 55,-57-71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59.58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1,'4'0,"2"4,3 6,5 5,4 0,-1 6,0-1,3 5,0 2,-1 0,-2-3,-2-3,-4 0,-5 0,-2-3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59.98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44,'0'-4,"0"-6,0-5,0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1:01.75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0,'4'2,"0"1,0-1,-1 1,1 0,-1 0,1 0,-1 0,0 0,0 1,-1 0,1-1,2 6,5 4,60 65,-35-42,54 76,-77-90,-11-22,-1 1,1 0,-1 0,1 0,-1 0,0-1,0 1,1 0,-1 0,0 0,0 0,0 0,0 0,0 0,0 0,0 0,0 0,-1-1,1 1,0 0,0 0,-1 0,0 1,0-4,-1 0,1 0,0 0,0 0,0 0,0-1,0 1,0 0,1-1,-1 1,0-4,-3-29,1 0,1 0,6-61,-4 95,0-1,0 0,0 0,0 0,0 0,1 0,-1 0,1 1,-1-1,1 0,0 0,0 0,0 1,0-1,0 1,0-1,0 1,0-1,1 1,-1-1,1 1,-1 0,1 0,-1 0,3-1,-1 1,0 1,0 0,-1-1,1 1,0 0,0 1,0-1,0 0,0 1,-1 0,1 0,0 0,-1 0,6 2,9 7,-1 0,0 1,25 23,-16-14,-11-10,-1 0,21 23,-32-31,0 0,0 0,0 1,0-1,-1 0,1 1,-1-1,0 1,0 0,0-1,0 1,0 0,0 0,-1 0,1 0,-1-1,0 1,0 0,0 0,0 0,0 0,-2 4,2-7,0 1,0 0,0 0,0-1,-1 1,1 0,0 0,0-1,-1 1,1 0,0-1,-1 1,1 0,-1-1,1 1,-1-1,1 1,-1-1,0 1,1-1,-1 1,1-1,-1 0,0 1,1-1,-1 0,0 0,0 1,1-1,-1 0,0 0,0 0,1 0,-1 0,0 0,0 0,1 0,-1 0,0 0,0 0,1-1,-2 1,1-1,0 0,0 0,0 0,0 0,0 0,0 0,0 0,0 0,1 0,-1 0,0 0,1 0,-1-1,1 1,-1 0,1-1,0 1,-1 0,1-1,0 1,0 0,0-1,0 1,0-2,5-16,0 0,2 0,0 1,1-1,1 2,16-26,-18 31,-5 8,-1 1,1 0,0 0,0 0,1 0,-1 0,0 1,1-1,0 1,0-1,0 1,0 0,0 0,0 0,0 1,1-1,-1 1,6-2,-5 3,-1 0,1 0,-1 0,1 0,-1 1,1 0,-1 0,1 0,-1 0,0 0,1 0,-1 1,0 0,0 0,0 0,0 0,-1 0,1 0,3 4,82 94,-76-86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43.2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0 106,'5'-2,"0"-1,0 0,0 0,0 0,-1 0,0-1,1 0,-1 0,5-7,2 0,-3 4,1 1,0 1,-1-1,2 2,-1-1,1 1,-1 0,1 1,0 0,0 1,0 0,1 1,-1 0,12 0,-14 1,-1 0,1 0,0 1,0 0,0 0,-1 1,1 0,-1 0,1 1,-1 0,0 0,0 1,0 0,-1 0,1 0,-1 1,0 0,0 1,7 8,-8-6,-1 0,0 0,-1 0,1 1,-2-1,1 1,-1 0,0 0,-1 0,0 0,-1 0,0 0,-1 10,-2 14,-1 0,-11 38,3-25,-28 65,16-51,20-50,-1 0,-1 0,0 0,-11 14,14-20,3-4,0 1,0-1,-1 0,1 0,0 1,0-1,0 0,0 0,0 1,0-1,0 0,0 0,0 1,0-1,0 0,0 0,0 0,0 1,0-1,0 0,1 0,-1 1,0-1,0 0,0 0,0 0,0 1,0-1,1 0,-1 0,0 0,0 0,0 1,1-1,-1 0,0 0,0 0,0 0,1 0,-1 0,0 0,0 1,1-1,-1 0,0 0,0 0,0 0,1 0,-1 0,0 0,0 0,1 0,-1 0,0-1,0 1,1 0,-1 0,0 0,0 0,0 0,1 0,-1 0,0-1,0 1,0 0,1 0,20-4,481-111,-415 104,-76 10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1:02.42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0,'4'4,"1"6,4 1,5 7,4 4,3 3,3 6,0 1,1-1,1 4,-1-6,0 2,0-5,0 2,-1-5,-4-1,-5-4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1:03.38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25 0,'1'7,"1"0,0 0,0 0,1-1,0 1,0-1,1 0,-1 1,1-2,1 1,4 5,16 25,37 88,-59-119,0 1,-1 1,1-1,-2 0,1 1,-1-1,1 1,-2-1,1 1,-1-1,0 1,0 0,-1-1,-2 9,-1 4,-2 0,0-1,-13 28,17-41,-1-1,0 1,-1-1,1 1,-1-1,0 0,0-1,0 1,0-1,-1 1,-5 2,-55 24,48-24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1:05.38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1 442,'6'1,"1"0,0 0,-1 1,1 0,-1 0,1 1,-1-1,0 1,0 1,0-1,-1 1,1 0,-1 0,0 1,0-1,0 1,-1 0,0 1,0-1,0 1,0 0,-1 0,0 0,0 0,3 13,-6-10,-2-12,0-17,11-35,2 0,3 1,31-80,-44 132,-1-1,1 1,0 0,-1 0,1 0,1-1,-1 1,0 0,0 0,1 1,-1-1,1 0,-1 0,1 1,0-1,0 1,0-1,0 1,0 0,0 0,0 0,0 0,0 0,4-1,-3 3,0-1,1 0,-1 1,0-1,1 1,-1 0,0 0,0 0,0 1,0-1,0 1,0-1,0 1,5 4,6 8,1-1,-2 2,0 0,17 25,-11-11,-2 1,21 51,-35-148,-3 22,10-85,-8 110,2 0,1 0,0 0,2 0,0 1,15-27,-20 42,0 1,0-1,0 0,1 1,0 0,0 0,0 0,0 0,0 0,0 0,1 1,0-1,-1 1,1 0,8-3,-9 5,0-1,1 1,-1-1,1 1,-1 0,0 0,1 1,-1-1,1 1,-1-1,0 1,0 0,1 0,-1 1,0-1,3 3,1 0,0 1,-1 0,1 1,-1-1,0 1,-1 0,0 1,0 0,0-1,-1 2,1-1,-2 0,1 1,-1 0,2 7,0 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1:35.81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0 143,'1'-5,"0"1,0 0,0-1,0 1,0 0,1 0,0 0,0 0,0 0,1 0,-1 1,1-1,0 1,0 0,0-1,0 1,0 1,1-1,-1 0,7-3,4-2,0 1,0 0,1 0,19-5,-19 7,-5 2,-1 0,1 0,0 1,0 0,14-1,-23 3,1 0,-1 0,0 0,0 0,0 0,1 1,-1-1,0 0,0 1,0-1,0 1,0-1,0 1,0-1,0 1,0 0,0 0,0 0,0-1,0 1,0 1,0 0,0 0,-1 0,1 0,-1 0,1 1,-1-1,0 0,0 0,0 0,0 0,0 0,-1 0,1 0,-1 1,1-1,-2 2,-10 30,-1-2,-26 47,3-9,33-63,-1-1,0 0,0 0,0 0,-1 0,0-1,0 0,0 0,-1 0,-8 5,56-32,1 2,0 2,2 2,52-11,-76 21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1:39.00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1 168,'1'-4,"1"1,0-1,0 1,1-1,-1 1,1 0,0 0,-1 0,1 0,6-3,2-6,2-1,0 0,1 0,0 1,1 1,0 0,28-14,-38 22,1 1,-1-1,1 1,0 0,0 0,0 1,0-1,0 1,0 1,0-1,1 1,-1 0,0 1,0-1,0 1,0 1,0-1,0 1,0 0,0 0,-1 0,1 1,6 5,4 3,-2 2,1 0,13 16,-23-23,0 0,0 0,-1 0,0 0,0 1,0 0,-1 0,0 0,0 0,3 13,-6-16,0 0,0 0,-1 0,1 0,-1-1,1 1,-1 0,-1 0,1 0,0-1,-1 1,0-1,0 1,0-1,0 0,0 1,-1-1,-4 5,-6 3,0 0,-1 0,-18 9,-17 15,-61 47,102-70,20-10,27-10,-36 7,15-4,0-2,-1 0,25-14,21-10,55-26,-50 22,-31 20,0 3,1 1,0 2,1 1,46-3,-48 7,-37 3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2:02.64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1,'0'4,"5"6,4 4,2 6,-1 2,1 2,4 1,-2 5,2 1,3-1,-3-1,1-5,-2-3,-4-1,-3 1,0-4,5-4,-1-5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2:05.54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331 16,'0'-1,"0"1,0-1,0 0,-1 0,1 1,0-1,-1 0,1 0,0 1,-1-1,1 1,-1-1,1 0,-1 1,1-1,-1 1,0-1,1 1,-1-1,0 1,1-1,-1 1,0 0,1 0,-1-1,0 1,0 0,0 0,1 0,-1 0,0-1,0 1,1 0,-1 1,0-1,0 0,0 0,-1 1,-32 6,-24 19,2 3,-71 47,124-74,1-1,0 1,0 0,-1 0,1 0,0 0,1 0,-1 0,0 1,1-1,-1 1,1-1,0 1,0-1,0 1,0 0,0 0,0-1,1 1,0 0,-1 0,1 0,0 0,0-1,1 1,-1 0,0 0,1 0,0-1,0 1,2 5,4 9,1 0,1-1,0 0,13 16,2 5,-13-15,-8-15,1-1,-1 1,1-1,0 1,10 10,-14-17,1 0,-1 0,0 0,1 0,-1 0,1 0,-1 0,1 0,-1 0,1 0,-1 0,0 0,1 0,-1-1,1 1,-1 0,0 0,1 0,-1-1,1 1,-1 0,0-1,1 1,-1 0,0-1,0 1,1 0,-1-1,0 1,0 0,1-1,-1 1,0-1,0 0,13-21,-9 13,4-2,0-1,1 1,0 1,0 0,1 0,0 0,1 2,0-1,1 1,12-6,-17 10,1 1,-1 0,1 1,-1 0,1 0,0 1,0-1,0 2,0-1,0 1,0 1,0-1,0 1,0 0,0 1,0 0,-1 1,13 4,-14-4,0-1,-1 1,0 0,1 0,-1 1,0-1,0 1,-1 0,1 0,-1 1,0-1,0 1,-1 0,5 8,-5-5,1 1,-2 0,1-1,-1 1,-1 1,1-1,-2 0,0 18,0 0,-1 0,-1-1,-2 1,-8 32,8-46,0-1,-1 1,-1-1,0 0,0-1,-1 0,-1 0,1 0,-2-1,-15 15,18-19,-1-1,0 0,0 0,0 0,0-1,-1 0,0 0,0-1,0 0,-9 2,14-4,-1-1,0 1,1-1,-1 1,0-1,0 0,1-1,-1 1,0-1,1 1,-1-1,1 0,-1-1,1 1,-1-1,1 1,0-1,-1 0,1 0,0 0,0-1,1 1,-1-1,0 1,-3-6,-2-5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2:18.94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1,'0'4,"4"1,2 5,3 4,1 4,2 7,0 4,1 0,4 9,2 1,-2-1,-4-3,0-8,-2-4,-3-2,-3-4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2:21.10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83 207,'0'0,"0"1,0 0,0-1,0 1,0-1,0 1,0 0,0-1,-1 1,1-1,0 1,0-1,0 1,-1 0,1-1,0 1,-1-1,1 0,0 1,-1-1,1 1,-1-1,1 1,-1-1,1 0,-1 1,1-1,-1 0,1 0,-2 1,-20-3,17 0,1 0,-1 0,1 0,-1 0,1-1,-7-5,10 7,0 0,0 0,0 0,0 0,0 0,0 0,0-1,0 1,1 0,-1 0,1-1,-1 1,1-1,-1 1,1 0,0-1,-1 1,1-1,0 1,0-1,0 1,0-1,0 1,1-1,-1 1,0 0,1-3,1 2,0-1,0 1,0 0,0 0,0 0,0 0,0 0,1 0,-1 0,1 1,-1-1,6-1,4-2,1 0,0 1,1 1,23-4,39 4,-57 3,1-1,-1 0,0-2,1 0,-1-1,26-9,10-8,0 3,1 2,62-9,-117 25,1 0,0-1,0 1,-1 0,1 0,0 0,-1 0,1 1,0-1,0 0,-1 1,1-1,-1 1,1 0,0-1,-1 1,1 0,-1 0,0 0,1 0,-1 0,0 0,0 1,1-1,-1 0,0 1,0-1,0 1,-1-1,1 1,0-1,0 1,-1-1,1 1,0 2,1 7,0 1,-1 0,0 0,0 16,0 7,1-19,2 1,0 0,1-1,0 0,1 0,1 0,1-1,0 0,1-1,1 0,11 14,14 25,47 98,-10-18,-59-110,-3-3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2:22.24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0 133,'4'0,"6"-4,5-6,4 0,3-4,2 1,1-1,1 1,-1 4,0 2,1 3,-6-2,-1 0,1 1,0 2,1 0,-2-2,-6-1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44.8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1,'-1'0,"1"0,-1 0,0 1,0-1,0 0,0 1,0-1,1 1,-1-1,0 1,0 0,1-1,-1 1,0 0,1-1,-1 1,1 0,-1 0,1 0,-1-1,1 1,-1 0,1 0,0 0,0 0,-1 0,1 2,-5 30,5-28,-4 390,6-344,10 107,62 289,-17-134,-3 196,-18-222,-20-198,6 166,-26 10,10 329,4-495,5-1,4-1,55 165,-1-89,0-4,-38-74,-17-51,-3 0,13 55,-25-81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2:39.82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0,'2'6,"-1"-1,1 0,1 0,-1 0,1 0,0 0,0 0,4 4,1 2,260 385,-235-350,-27-32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2:42.24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122 0,'-3'1,"1"0,-1 0,1 0,0 0,-1 0,1 0,0 0,0 1,0 0,0-1,0 1,0 0,0 0,1 0,-1 0,0 0,1 0,-2 3,-24 45,26-47,-8 23,0 1,2 0,2 0,0 1,1 0,1 34,-1-9,-4 46,8 157,1-252,0 0,-1 1,2-1,-1 0,0 0,1 0,0 0,0 0,0-1,0 1,1-1,0 1,-1-1,1 0,0 0,1 0,-1 0,0-1,1 1,-1-1,1 0,0 0,0 0,0 0,0-1,0 0,0 0,7 1,-7-1,1 0,-1 0,1-1,0 1,-1-1,1-1,0 1,-1-1,1 1,-1-1,1-1,-1 1,1-1,-1 1,0-1,0 0,0-1,0 1,0-1,0 0,-1 0,1 0,-1 0,0 0,0-1,4-5,5-19,-2 0,0-1,-2 0,-1 0,-2-1,3-43,-4 46,-3 19,-1 0,1 1,-1-1,-1 0,0 0,0 0,0 0,-1 0,-3-9,4 15,0 0,0 0,0 1,0-1,0 0,0 0,0 1,-1-1,1 0,-1 1,1-1,-1 1,0 0,1 0,-1-1,0 1,0 0,0 1,0-1,0 0,0 0,0 1,0-1,0 1,0 0,0 0,0 0,0 0,-1 0,1 0,0 0,0 1,0-1,0 1,0-1,0 1,0 0,0 0,-2 1,-1 1,1-1,0 1,0 0,0 0,0 0,1 0,-1 1,1-1,0 1,0 0,0 0,0 0,1 1,-1-1,1 1,0-1,1 1,-1 0,1 0,0-1,-1 11,0 11,0 0,2 0,2 26,0-13,-2-15,1-3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2:53.36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0,'4'5,"2"4,-1 6,-1 5,8 6,1 8,-2 2,7 3,-1-1,1 2,-2-3,0-6,-3-6,-3-1,-4-2,2-9,-1-10,-2-5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2:56.38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302 1,'-14'2,"-1"0,1 1,0 1,0 0,1 1,-17 8,16-7,-17 9,1 0,1 2,-38 28,65-44,1 1,0-1,0 0,0 0,-1 1,1-1,0 0,0 1,1-1,-1 1,0-1,1 1,-1 0,0-1,1 1,0 0,-1-1,1 1,0 0,0-1,0 3,1 1,-1 1,1-1,0 0,1 0,-1 0,1 0,3 5,2 4,1 0,0-1,21 25,-28-37,0 1,0-1,0 0,0 0,1 1,-1-1,0 0,1 0,-1 0,1 0,-1 0,1 0,-1-1,1 1,0 0,-1-1,1 0,0 1,0-1,-1 0,1 0,0 0,0 0,-1 0,1 0,0 0,0-1,-1 1,1 0,0-1,-1 0,1 1,0-1,1-1,5-4,0 0,-1-1,0 0,-1 0,10-12,24-23,-34 37,0 1,1-1,-1 2,1-1,0 1,0 0,1 0,-1 1,0 0,1 0,0 1,-1 0,1 0,0 1,-1 0,1 0,0 1,-1 0,1 1,0-1,-1 1,0 1,1-1,-1 1,0 1,11 6,0 3,-9-7,0 0,-1 1,0 0,0 0,0 1,8 11,-14-16,-1-1,1 1,-1 0,0 0,0 0,0 0,0 0,-1 0,1 0,-1 0,0 0,0 0,0 0,0 0,0 1,-1-1,1 0,-1 0,0 0,0 0,0-1,0 1,-1 0,1 0,-1-1,-3 6,-8 8,-1 1,0-2,-1 0,-27 21,-15 14,31-30,25-19,0-1,0 1,0-1,0 1,0-1,0 0,0 1,0-1,-1 0,1 0,0 0,0 0,0 0,0 0,0 0,0 0,0 0,-1-1,1 1,0 0,0-1,0 1,0-1,0 1,0-1,-1 0,-6-8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3:31.52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66 308,'-1'-11,"0"0,0 0,-1 0,0 0,-1 0,0 0,-1 0,0 1,-1 0,-9-16,7 11,4 10,0 0,1-1,0 1,0-1,0 1,1-1,0 0,0 0,0 0,1 0,0-11,1 15,-1-1,1 1,0 0,0 0,0-1,0 1,0 0,1 0,-1 0,1 0,-1 0,1 0,0 1,-1-1,1 0,0 1,0-1,0 1,0 0,1 0,-1 0,0 0,0 0,1 0,-1 1,1-1,-1 1,0-1,1 1,4 0,103-19,-34 3,-71 16,0 0,1 1,-1-1,0 1,0 0,0 0,0 1,0 0,0 0,0 0,-1 0,1 1,-1-1,1 1,-1 1,0-1,0 0,6 8,7 7,-1 1,21 32,-13-13,-1 1,-1 1,-3 1,26 78,-35-70,-9-28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3:33.05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69,'4'0,"6"-4,5-1,4 0,3 1,2 1,1 1,1-4,-1-4,-3-5,-7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3:45.08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22,'1'198,"9"-265,-4 31,3-59,-9 73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4:16.38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26 0,'-4'0,"-2"5,1 4,1 6,1 5,1 2,1 6,1 3,0 4,0 0,0 7,1 0,-1 2,0-4,0-3,0-4,0-8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4:17.78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195 79,'-3'1,"0"0,0 1,0-1,0 1,0 0,0 0,1 0,-1 0,1 0,-1 1,1-1,0 1,0-1,0 1,0 0,1 0,-4 6,-3 4,-12 16,2 2,1 0,1 1,1 1,3 0,0 1,2 0,-7 43,16-73,1-1,-1 1,1-1,-1 1,1 0,0-1,1 1,-1 0,1-1,-1 1,1-1,0 1,0-1,1 1,-1-1,1 0,-1 1,1-1,0 0,3 3,-1-3,0 0,-1-1,1 1,1-1,-1 0,0 0,0-1,1 1,-1-1,1 0,-1 0,1-1,0 1,-1-1,7 0,18 1,-2 0,1-2,40-4,-61 4,0 0,0-1,0 0,0 0,0-1,-1 1,1-2,-1 1,1-1,-1 0,-1 0,1 0,0-1,6-7,18-24,-2-1,44-78,-62 98,-2-1,0-1,-1 0,-1 0,0 0,-2-1,0 0,-2 0,1-27,-3 43,0-1,0 0,0 0,-1 1,0-1,0 0,0 1,-1-1,0 1,1-1,-2 1,1 0,0 0,-1 0,0 0,0 0,0 0,0 1,0 0,-1 0,-6-5,6 6,0 0,0 0,0 1,0 0,0 0,0 0,-1 0,1 1,0 0,0 0,-1 0,1 0,0 0,0 1,0 0,-1 0,1 0,0 0,0 1,1 0,-1 0,0 0,0 0,-5 4,-1 3,0 0,0 1,1 0,0 1,1-1,0 1,1 1,0 0,-7 18,3-9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4:52.21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273 364,'1'-57,"-3"-82,1 126,-1-1,0 1,-1 0,0 0,-1 0,-1 0,-11-21,15 31,-1 0,0 0,1 0,-1 0,0 1,-1-1,1 1,0 0,-1-1,1 1,-1 0,0 0,1 1,-1-1,0 1,0-1,-4 0,5 2,-1-1,0 1,1 0,-1 0,1 0,-1 1,0-1,1 1,-1 0,1-1,-1 1,1 0,-1 0,1 1,0-1,-5 3,-6 7,1 1,0 0,1 1,0 0,-12 20,3-6,15-19,0 0,0 0,1 1,0-1,1 1,-1 0,2 0,-1 0,2 1,-1-1,0 10,2-16,0-1,-1 0,1 1,0-1,0 1,0-1,1 1,-1-1,1 1,-1-1,1 0,0 1,0-1,0 0,0 0,0 1,1-1,-1 0,1 0,-1 0,1-1,0 1,-1 0,1-1,0 1,0-1,0 1,1-1,-1 0,0 0,0 0,1 0,-1 0,0-1,1 1,-1-1,1 1,-1-1,1 0,-1 0,1 0,-1 0,0-1,1 1,3-2,46-7,-31 4,0 1,0 1,1 1,36 1,-52 2,-1 0,1 0,-1 0,1 0,-1 1,0 0,0 0,0 0,0 1,0 0,0 0,-1 0,1 0,-1 1,0-1,0 1,0 0,0 1,-1-1,0 1,0-1,0 1,2 6,124 286,-122-277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47.8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0,'6'9,"3"14,-1 50,-3 0,-6 110,-1-73,2 212,0-312,1-1,0 1,1-1,0 1,0-1,6 14,-8-22,1 1,0-1,-1 1,1-1,0 1,0-1,0 1,0-1,0 0,1 0,-1 0,0 1,0-1,1 0,-1-1,1 1,-1 0,1 0,-1-1,1 1,-1 0,1-1,0 0,-1 1,1-1,0 0,-1 0,1 0,0 0,0 0,-1 0,1-1,0 1,-1 0,1-1,-1 0,1 1,-1-1,1 0,-1 0,1 1,-1-1,3-3,31-20,0-2,37-36,9-8,-77 67,12-9,0-1,-1-1,16-18,-27 27,0 0,0-1,-1 1,0-1,0 0,0 0,-1 0,0 0,0 0,-1-1,1 1,-1-1,-1 1,1-8,-3-23,1 26,0 1,1 0,0-1,1 1,2-16,-3 26,0 0,0-1,0 1,0 0,0 0,0-1,0 1,0 0,0 0,0-1,0 1,0 0,0 0,0-1,0 1,1 0,-1 0,0-1,0 1,0 0,0 0,0 0,1-1,-1 1,0 0,0 0,0 0,1 0,-1-1,0 1,0 0,1 0,-1 0,0 0,0 0,1 0,-1 0,0 0,0 0,1 0,-1 0,0 0,0 0,1 0,-1 0,0 0,0 0,1 0,-1 0,1 0,9 16,5 27,-2 11,-3 2,5 104,-16 116,-1-117,2-137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5:05.96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71 0,'-1'0,"0"1,0-1,0 1,0-1,0 1,0 0,0-1,0 1,0 0,0-1,0 1,1 0,-1 0,0 0,1 0,-1 0,0 0,1 0,-1 0,1 0,-1 0,1 0,0 0,-1 1,1-1,0 0,0 2,-5 37,5-35,-5 38,-1 0,-23 80,28-121,0 1,0-1,0 1,1-1,-1 1,1-1,-1 1,1 0,0-1,0 1,0-1,0 1,1-1,-1 1,1-1,-1 1,1-1,0 1,0-1,0 1,0-1,1 0,-1 0,1 0,-1 0,1 0,0 0,0 0,-1 0,1-1,0 1,1-1,-1 1,0-1,0 0,1 0,-1 0,1 0,-1 0,0 0,1-1,0 1,-1-1,1 0,-1 0,4 0,10 0,1 0,-1-1,0 0,1-2,29-8,-38 9,-1-1,1 0,-1 0,0-1,0 0,0 0,-1-1,1 0,-1 0,0 0,0-1,-1 0,0 0,6-8,-10 11,1 0,0 0,-1 1,0-1,0 0,0-1,0 1,0 0,0 0,-1 0,0-1,1 1,-1 0,0 0,-1-1,1 1,-1 0,1 0,-1 0,0 0,0-1,0 1,-1 0,1 1,-1-1,1 0,-1 0,0 1,0-1,0 1,-1-1,1 1,-1 0,1 0,-1 0,-3-2,-17-12,1 1,1 0,0-2,1 0,-28-34,36 36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9:57.4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 51,'0'-8,"0"6,0 0,1 0,-1-1,0 1,0 0,0-1,-1 1,1 0,-1 0,1-1,-1 1,0 0,1 0,-1 0,0 0,-1 0,-1-4,2 7,0-1,0 0,0 1,1-1,-1 1,0-1,0 1,1-1,-1 1,0 0,1-1,-1 1,1 0,-1-1,1 1,-1 0,1 0,-1 0,1-1,0 1,-1 0,1 0,0 0,0 1,-10 27,8-22,0 0,0 0,1 0,0 1,1-1,-1 0,2 1,-1-1,1 0,0 1,0-1,1 0,0 0,0 0,5 10,0-7,-1 0,1 0,0-1,1 0,0 0,1-1,0 0,0 0,11 6,12 6,1-2,0-1,2-2,-1-1,2-2,0-1,50 7,-77-16,-1 0,0 0,0 0,0 1,-1 0,1 1,-1 0,1 0,-1 0,-1 1,8 6,-11-7,0-1,0 1,0 0,-1-1,1 1,-1 0,0 1,-1-1,1 0,-1 0,1 1,-1-1,-1 1,1-1,0 1,-1-1,0 1,0 0,-1-1,1 1,-3 7,-17 62,-3-1,-4-2,-65 127,19-46,55-117,13-27,0 0,1 1,0 0,0 0,1 0,-2 9,5-16,0-1,0 0,0 1,0-1,0 0,0 1,1-1,-1 0,0 0,1 1,-1-1,1 0,-1 0,1 0,0 0,-1 1,1-1,0 0,0 0,0 0,0-1,0 1,0 0,0 0,0 0,0-1,0 1,0-1,1 1,-1-1,0 1,0-1,3 1,52 6,-30-5,55 16,-50-11,-1 0,1-2,45 1,-57-5,-10-1,0 0,0 0,0 0,-1-1,13-3,-19 3,0 0,0 0,0 0,0 0,0 0,0 0,0 0,0-1,0 1,0-1,-1 1,1-1,0 0,-1 0,0 0,1 1,-1-1,0-1,0 1,0 0,0 0,-1 0,1 0,0-1,-1-2,2-11,-1-1,0 0,-3-19,1 25,0 0,1-1,0 1,1 0,0 0,1-1,0 1,6-18,-7 28,-1 1,0-1,0 1,0 0,0-1,0 1,1-1,-1 1,0 0,0-1,1 1,-1 0,0-1,1 1,-1 0,0 0,1-1,-1 1,0 0,1 0,-1 0,0-1,1 1,-1 0,1 0,-1 0,1 0,-1 0,0 0,1 0,-1 0,1 0,-1 0,0 0,1 0,-1 0,1 0,0 0,15 15,9 26,-24-40,340 578,-326-555,-9-14,10 16,-18-18,-13-8,-70-21,29 6,-1 2,0 2,-67-2,60 11,0 4,0 2,0 3,-107 27,170-34,-1 1,1 0,0-1,-1 0,1 1,-1-1,1 0,-1 1,1-1,-1 0,1 0,-1 0,1-1,-1 1,1 0,-1 0,1-1,0 1,-1-1,1 0,-1 1,1-1,0 0,0 0,-1 1,1-1,-1-2,1 1,0 0,0 0,0 0,1 0,-1-1,1 1,0 0,-1-1,1 1,0 0,0-1,1 1,-1 0,0-1,2-2,2-11,2-1,0 1,13-25,-5 17,1 0,1 1,2 0,34-35,92-73,-104 97,77-52,-86 66,-1-2,0-1,26-27,19-20,4 3,87-57,-150 112,-6 4,-1 1,1-1,1 2,-1 0,1 0,0 1,1 0,18-5,-29 9,0 1,0 0,0 0,0 0,0-1,0 1,0 0,0 0,-1 1,1-1,0 0,0 0,0 0,0 0,0 1,0-1,-1 0,1 1,0-1,0 1,0-1,-1 1,1-1,0 1,-1 0,1-1,0 1,-1 0,1-1,0 2,-1 0,1 1,-1-1,0 0,0 0,0 0,0 0,0 0,-1 0,1 0,-1 0,1 0,-1 0,0 2,-34 58,34-60,-7 9,1 0,1 0,0 0,0 0,1 1,1 0,0 0,0 1,2-1,-1 1,0 20,-1 12,-17 77,0-1,19-102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27.4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493 21,'1'-1,"-1"0,0 1,0-1,0 0,0 1,1-1,-2 0,1 1,0-1,0 0,0 1,0-1,-1 0,1 1,0-1,-1 0,1 1,-1-1,1 1,-1-1,1 1,-1-1,0 1,0-1,1 1,-1-1,0 1,0-1,0 1,0 0,1-1,-1 1,0 0,0-1,0 1,0 0,0 0,0 0,0 0,-1 0,1 0,0 0,0 0,0 0,0 0,0 0,0 0,0 0,0 0,0 0,0 1,0-1,0 0,0 1,-1-1,-4 2,0 0,-1 1,1-1,1 1,-1 0,0 0,-4 3,-25 21,2 0,2 1,-38 47,-54 98,97-129,3 0,3 1,-21 91,40-133,0-1,1 1,0 0,0 0,0 0,0 0,1 0,0-1,0 1,0 0,0 0,1-1,0 1,-1 0,2-1,-1 1,0-1,1 0,0 0,3 3,-2-3,0-1,-1 1,1-1,0 0,1 0,-1 0,0 0,0 0,1-1,-1 1,0-1,1 1,-1-1,1 0,-1 0,0-1,1 1,-1-1,1 1,4-2,-1 1,0 0,-1-1,1 1,-1-1,0 0,1-1,-2 1,1-1,0 0,-1 0,0 0,7-5,-9 5,0-1,0 1,-1-1,0 0,0 0,-1 0,0 0,0 0,0 0,-1 0,0 0,0 0,0-1,-1-7,-1-3,-1-1,-1 0,-1 0,-1 1,-1 0,-1-1,-1 1,-21-26,27 39,0 1,0-1,0 1,0-1,0 1,-1-1,1 1,-1 0,1 0,-1 0,0-1,0 2,0-1,0 0,0 0,0 1,0-1,0 1,0-1,-1 1,-3 0,-12-1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06.7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147 0,'-78'679,"67"-622,0 74,10-230,-5-74,-5 76,-16-185,26 267,0-1,2 0,1 0,9-27,-10 39,0 1,0 0,1 0,0-1,0 1,0 0,1 0,0 1,0-1,0 0,0 0,0 1,1-1,0 1,0 0,0 0,0 0,1 0,-1 0,1 0,0 1,-1-1,1 1,0 0,1 0,-1 0,0 1,9-2,3 2,1-1,0 2,0-1,0 2,-1-1,1 2,-1-1,0 1,0 1,0 0,-1 1,20 7,-15-4,-1 1,-1 1,0 0,-1 1,0 0,-2 1,0 0,16 17,-7-6,-2 1,-2 0,-1 1,-2 0,-2 1,21 53,-28-44,-2-6,17 35,-20-53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07.3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0 176,'4'0,"6"-3,1-3,3-1,3-1,15 0,11-1,6-5,7 1,7-3,5-1,-1-1,-8 3,-9 1,-5 4,-6 0,-10 4,-10 4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07.9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518 1,'-143'86,"69"-44,3 2,-95 78,157-115,1 1,0 0,1 1,0-1,1 1,1-1,-7 17,11-23,1 0,0 1,-1-1,1 0,0 0,1 0,-1 0,1 1,-1-1,1 0,0 0,0 0,0 0,1 0,2 3,-1-3,-1 0,1 0,0-1,0 1,0-1,0 1,1-1,-1 0,0 0,1 0,0 0,-1 0,1 0,0-1,-1 1,1-1,5 1,37 1,1 0,-1-2,1-1,-1-2,1 0,-1-2,-1-2,71-15,-57 7,-37 9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08.5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0,'7'0,"-1"1,1-1,-1 1,1 0,-1 0,0 0,0 1,0 0,0-1,0 1,0 0,-1 1,7 2,7 5,-2 1,21 15,-7-5,177 134,-73-52,-131-100,0 0,1 0,-1 0,1-1,10 5,0-3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09.1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0 179,'7'-4,"0"1,0 0,1 1,-1-1,1 1,0 0,0 0,16-2,27-8,68-33,-81 29,136-57,-151 65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0.3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0,'0'3,"4"3,2 3,3 3,5 2,0 1,1-2,-1 0,1-3,-2-2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0.6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50.5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1,'0'4,"0"5,0 7,0 3,0 3,0 2,0 5,0 2,0 0,0-1,4-2,1-2,0 0,0-1,-2-1,-2-3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1.5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61,'35'1,"0"0,0 2,0 1,-1 0,0 2,-1 1,0 0,0 1,-1 1,30 13,111 39,-172-61,0 1,0-1,0 1,0-1,1 1,-1-1,0 0,1 1,-1-1,0 0,1 1,-1-1,1 0,-1 0,1 0,-1 0,0 0,3 0,-4-1,1 1,-1 0,0-1,0 1,1-1,-1 1,0 0,0-1,0 1,0-1,0 1,0-1,0 1,0 0,0-1,0 1,0-1,0 1,0-1,-1 1,1 0,0-1,0 1,-1-1,0 1,-28-33,-100-74,122 102,0-1,1 0,0 0,-5-7,2 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2.1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0,'5'0,"0"3,5 0,4 3,4 0,-1 2,0 2,-2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2.4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6,'0'-2,"0"-2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3.1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1,'2'3,"-1"1,1-1,1 1,-1-1,1 1,-1-1,1 0,1 0,5 4,5 7,22 20,2 0,3-2,60 38,-93-66,0 1,0-1,1 0,0 0,0-1,1 1,0-2,-1 1,2 0,-1-1,0 0,1-1,-1 1,1-1,-1-1,1 1,0-1,18-1,-7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4.0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1 185,'1'-2,"0"0,0 0,1 0,-1 1,1-1,0 0,0 0,0 1,0-1,0 1,1-1,-1 1,1 0,-1 0,1 0,0 0,0 0,5-2,15-6,43-25,2 2,93-32,-122 52,-23 8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5.4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83,'31'2,"0"0,-1 2,1 0,-1 1,-1 1,1 1,30 10,-19-6,0 0,67 9,-90-18,-9 0,0-1,0 1,0-2,1 1,14-1,-23 0,1 0,-1 0,0 0,1 0,-1-1,0 1,0 0,1-1,-1 1,0-1,0 1,0-1,1 1,-1-1,0 1,0-1,0 0,-1 1,1-1,0 0,0 1,0-1,-1 0,1 0,-1 1,1-1,-1 0,1 0,-1 0,0 0,0 0,0 1,0-1,0 0,0 0,0 0,0 0,0 0,0 0,-1 1,1-1,-1 0,1 0,-2-1,-3-7,0 0,-2 0,0 0,0 1,-2 0,-15-13,-18-20,9 5,66 59,128 119,65 57,-189-171,-29-23,1 1,-2 0,1 0,-1 0,-1 1,0-1,0 1,-1 0,0 0,-1 1,-1-1,5 13,-7-16,6 53,-7-50,0-1,0 0,-1 0,0 1,-1-1,-5 11,6-16,-1 1,1-1,-1 1,0-1,0 0,0 1,0-1,0 0,0 0,0 0,-1 0,1 0,-1 0,1 0,-1-1,0 1,1 0,-1-1,0 1,1-1,-1 0,0 0,0 0,0 0,0 0,1 0,-1 0,0 0,0-1,0 1,-3-1,-12-2,0-1,1 1,-23-8,36 9,-48-14,1-2,-66-31,111 46,0 0,0-1,0 0,1 1,0-1,0 0,1-1,0 1,0 0,1-1,-1 0,1 1,1-1,-4-10,4 8,1 0,0 0,0 0,1 0,1 0,-1 0,2 0,0 0,0 0,5-8,0 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8.2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101 0,'-14'324,"0"-220,-37 112,30-133,20-80,1-5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0.6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122 466,'2'-6,"0"1,1 0,0 0,0 1,1-1,0 0,0 1,1-1,0 1,0 0,10-6,8-9,-8 8,1-1,0 1,2 1,19-10,0 1,-30 16,0-1,0 2,0-1,1 0,10-1,-13 2,0 1,1 0,-1-1,0 0,0 0,0 0,-1 0,1 0,-1 0,0-1,0 0,4-2,-60 32,-133 119,177-141,-1-1,1 0,-2 0,1 0,-1 0,1-1,-1 0,-1-1,-13 3,9-1,0-1,0 2,-20 7,12-3,13-8,14-7,6-1,0-1,1 2,14-8,16-9,-12 6,1 1,1 0,53-19,-49 22,-1-2,-1 0,40-25,-54 28,29-20,1 2,64-30,-2 3,25-11,-134 67,1 0,0 0,-1 0,1 0,0 0,0 1,-1-1,1 1,0-1,6 0,-8 1,-1 0,0 0,1 0,-1 0,1 0,-1 1,0-1,1 0,-1 0,1 0,-1 0,0 0,1 0,-1 0,0 1,1-1,-1 0,0 0,0 0,1 0,-1 1,0-1,0 0,1 0,-1 1,0-1,0 0,0 1,-3 12,-3-7,1 1,-1-1,-1-1,0 1,0-1,-1 1,0-1,-10 5,-32 22,-57 66,16-12,61-56,21-19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1.5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 0,'0'5,"0"8,0 6,-4 5,-2 4,1 2,1 2,1 0,-3 3,-1-2,-2-7,-1-5,2-3,2-3,2-3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1.9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51.4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72,'4'0,"6"0,5-4,4-5,3-2,2 1,2 3,-1 2,-4-2,-1 0,0 2,1 1,-4 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3.4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1 139,'24'-5,"-24"4,1 1,0-1,0 1,0 0,0-1,0 1,0 0,0-1,0 1,0 0,0 0,0 0,0-1,0 1,0 0,0 0,0 0,0 0,0 0,0 0,1 1,-1-1,0 0,0 0,0 0,0 0,0 1,0-1,0 0,-1 1,1-1,0 1,0-1,0 0,0 1,-1-1,1 1,0-1,-1 1,1 0,0-1,-1 1,1-1,-1 1,0 0,1-1,-1 2,4 5,-2 1,1 0,-2 0,1-1,-2 1,0 0,-2 13,1-14,24-132,-22 120,0 0,1-1,0 1,0 0,1 0,0 0,0 0,1 0,0 0,0 1,1-1,7-5,-9 9,-1-1,1 1,0-1,0 1,0 0,0 0,0 0,0 0,0 0,0 0,0 0,1 1,-1-1,1 1,-1 0,1-1,-1 1,1 0,-1 0,1 0,-1 1,0-1,1 0,-1 1,1 0,-1-1,0 1,0 0,0 0,0 0,0 0,4 3,4 0,0 2,-1-1,-1 1,0 0,0 1,0-1,-2 1,1 0,10 13,-4-1,-1 1,16 34,-28-52,1 1,-1-1,1 0,-1 1,1-1,0 0,0 0,1 0,4 4,-6-6,-1 0,0 0,1 1,-1-1,1 0,-1 0,0 0,1 0,-1 1,1-1,-1 0,1 0,-1 0,0 0,1 0,-1 0,1 0,-1 0,1 0,-1 0,1 0,-1 0,1 0,-1 0,1 0,-1 0,0 0,1 0,-1-1,1 1,1-1,-1 0,0 0,0 0,0 0,0 0,0 0,-1 0,1 0,0 0,-1 0,1 0,-1 0,1-2,2-12,-1 0,-1-1,-2-18,0 21,0 0,2 0,0 0,2 0,5-16,-7 27,-1 0,1 1,0-1,0 1,0-1,0 1,1-1,-1 1,0-1,1 1,0 0,-1-1,1 1,0 0,0 0,0 0,3-1,-3 1,0 1,0 0,0-1,0 1,0 0,0 0,0 0,0 0,1 0,-1 0,0 0,0 0,0 0,0 1,0-1,-1 0,4 2,4 1,-1 0,0 0,0 1,-1-1,0 1,0 0,0 1,6 4,99 86,-96-80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5.3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124 182,'11'-32,"0"4,-15 4,4 24,0 0,0 0,0-1,0 1,0 0,0 0,-1 0,1-1,0 1,0 0,0 0,0 0,-1-1,1 1,0 0,0 0,-1 0,1 0,0 0,-1-1,1 1,0 0,-1 0,1 0,0 0,-1 0,1 0,0 0,-1 0,1 0,-1 0,-12 10,5 0,1 1,0 0,1 0,1 0,-4 17,8-23,0 0,0 0,1-1,0 1,1 0,0 0,0 0,1 0,-1 0,2-1,-1 1,1 0,0-1,0 1,8 6,-9-10,0 1,0-1,0 0,0 0,0 0,1 0,-1 0,0 0,1 0,-1 0,1-1,0 1,-1-1,1 1,0-1,-1 0,1 1,0-1,0 0,0 0,-1 0,1 0,0-1,0 1,-1 0,5-2,8-1,1 0,-1-1,22-8,-4 2,-29 9,1 0,-1 0,1-1,-1 1,0-1,0 0,0 1,0-1,-1 0,1-1,-1 1,0 0,0-1,0 1,0-1,-1 1,1-1,-1 0,0 0,-1 0,1 0,-1 0,0 0,0 0,0 0,-1 0,0 0,0 0,0 0,0 0,-1 0,0 0,-1-4,-2-3,0 0,-2 0,1 0,-2 0,0 1,-1 0,0 0,-17-14,18 18,0-1,-1 1,0 0,0 0,0 1,-1 0,0-1,-1 2,0-1,1 1,-2 0,1 0,-18-3,25 6,0 0,1-1,-1 1,0 0,1 0,-1 0,0 0,1 0,-1 1,1-1,-1 1,0-1,1 1,-1-1,1 1,0 0,-1 0,-3 1,2 0,1 1,-1-1,1 0,0 1,0-1,0 1,0 0,1 0,-3 4,-2 6,1 0,0 0,-4 23,9-31,-7 28,-3 4,4 1,1 0,4 42,2-78,0 0,0 0,1 0,-1-1,1 1,0 0,0 0,0-1,0 1,0 0,1-1,-1 1,1-1,0 1,-1-1,1 1,0-1,0 0,1 0,-1 1,0-1,1 0,-1 0,1 0,-1-1,1 1,-1 0,1-1,5 2,6-1,0 0,0 0,0-1,0 0,15-2,2 1,107 0,81-2,-196 1,-7-2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5.9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0,'4'80,"5"0,6-1,5 0,54 111,-66-173,22 31,-26-43,0 0,0 0,1-1,0 1,0-1,0 0,1 1,0-2,1 1,8 4,1-2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7.0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449 260,'-37'16,"6"-4,-156 93,158-86,1 0,2 2,-44 45,63-58,1 1,0-1,1 1,1 0,-5 15,8-21,0 0,0 0,1 0,-1 1,1-1,0 0,1 0,-1 1,1-1,0 0,0 0,1 0,-1 0,1 0,0 0,1 0,-1 0,1 0,5 4,-5-5,1-1,0 1,1-1,-1 1,0-1,1 0,-1 0,1 0,-1 0,1-1,0 1,-1-1,8 1,71-3,-48 1,82 1,99-2,-214 2,1 0,-1 0,1-1,-1 1,0 0,1-1,-1 1,1-1,-1 1,0-1,0 0,0 0,1 1,-1-1,0 0,-1 0,1 0,0 0,0-1,2-1,-3 1,1 0,-1 0,0 0,0-1,0 1,0 0,0 0,-1-1,0 1,0 0,0-1,-1-3,-3-7,0 1,-2-1,0 1,-11-14,10 16,-55-71,4 6,36 46,-1 1,-3 1,-1 0,-2 1,-42-29,-109-71,178 125,0 0,0 0,1 0,-1 0,1-1,-1 1,1 0,0 0,0 0,0-1,0 1,0-1,0 1,0 0,1-1,-1 1,1-1,0 1,-1-1,1 1,0-1,0 1,1-1,-1 1,0 0,1-1,0 1,1-3,-1 3,0 0,1 0,-1 1,1-1,0 0,-1 0,1 1,0-1,0 0,0 1,0-1,0 1,0-1,0 1,0 0,0 0,0-1,0 1,0 0,0 0,0 0,0 1,0-1,0 0,0 0,0 1,0-1,0 0,0 1,0 0,0-1,2 2,7 1,0 1,-1 1,0-1,0 1,0 0,15 11,49 41,-58-44,134 120,195 230,-334-351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8.1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87,'1'2,"-1"0,1 1,0-1,0 0,0 0,0 1,1-1,-1 0,1 0,0 0,0 0,0 0,0-1,6 5,44 22,-31-17,-19-10,-1 0,1 0,-1-1,1 1,0 0,0 0,-1 0,1-1,0 1,0-1,0 1,0-1,0 1,0-1,0 0,0 0,0 1,1-1,-1 0,0 0,0 0,0-1,0 1,0 0,3-1,-3 0,-1 0,0 0,0 1,0-1,0 0,0 0,0 0,0-1,0 1,-1 0,1 0,-1 0,1 0,-1 0,0 0,0 0,0-1,0 1,0 0,0 0,0 0,-1 0,1-1,0 1,-1 0,0 0,1 0,-1 0,-2-2,-5-8,0 0,-23-21,21 23,0-1,2 0,-13-17,21 26,-1 0,1 0,-1 0,1 0,-1 0,1 0,0 0,0 0,0 1,0-1,0 0,0 0,0 0,0 0,1 0,-1 0,0 0,1 0,0 0,-1 0,1 0,0 1,1-3,-1 3,0 0,0-1,0 1,0 0,0 0,0 0,0-1,1 1,-1 0,0 0,0 0,0 0,0 0,0 0,1 0,-1 0,0 1,0-1,0 0,0 0,0 1,0-1,0 0,0 1,0-1,0 0,0 1,0-1,0 1,0-1,0 1,37 22,-1 0,-2 1,33 30,36 26,-10-17,-78-54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9.6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0 169,'10'1,"-1"0,1 0,-1 1,0 0,0 0,0 1,0-1,12 6,7 2,38 11,139 39,-203-60,1 1,0 0,0-1,0 1,-1-1,1 1,0-1,0 0,0 0,0 0,0 0,0 0,0 0,0 0,0-1,0 1,0-1,5-1,-6 1,1 0,-1-1,1 1,-1-1,0 1,0-1,0 1,0-1,0 0,-1 0,1 0,-1 0,0 0,0 1,0-1,0-1,0-1,2-12,-1 0,0 1,-2-1,-1 0,-2 1,0-1,-1 0,-1 1,-2 0,0 0,-2 0,-18-23,14 28,5 11,7 0,1 0,-1 0,1 1,0-1,0 1,0-1,0 0,0 1,0-1,0 0,1 1,-1-1,1 0,1 3,17 24,2 0,2-1,2-1,34 28,13 14,-1 2,-30-32,-2 2,-3 0,41 63,-73-94,0-1,0 0,-1 1,-1-1,1 16,-3-21,0 0,0 0,0 0,-1-1,0 1,0 0,0 0,0-1,-1 1,0 0,0-1,0 1,0-1,0 0,-1 1,0-1,0 0,0 0,0 0,0 0,-4 1,6-2,0-1,0 0,1 1,-1-1,0 0,0 0,0 0,1 1,-1-1,0 0,0 0,0 0,0 0,0 0,1 0,-1 0,0 0,0 0,0-1,0 1,0 0,1 0,-1 0,0-1,0 1,0 0,1 0,-1-1,0 1,1 0,-1-1,0 1,1-1,-1 1,1 0,-1-1,1 1,-1-1,1 1,0-1,-1 0,-14-26,14 27,-11-35,2 1,-6-64,15-73,0 12,0 146,-1 0,-1 0,-1 1,0-1,-12-18,13 26,0 1,-1 0,0-1,0 1,0 0,-1 0,-10-6,12 8,0 0,0 1,-1-1,1 1,-1 0,0 0,0-1,1 1,-1 1,0-1,0 0,0 1,0-1,-1 1,-5 0,10 0,0-1,-1 1,1 0,0 0,-1 0,1 0,0 0,0 0,-1 0,1 0,0 0,0 0,-1 0,1 0,0 0,-1 0,1 0,0 0,0 0,-1 1,1-1,0 0,0 0,-1 0,1 0,0 0,0 0,0 0,-1 1,1-1,0 0,0 0,0 0,0 0,-1 0,1 1,0-1,0 0,0 0,0 0,0 0,0 1,0-1,0 0,0 0,10 9,22 7,43 11,125 31,2 2,-199-60,0 1,-1 0,1 0,0 0,-1 0,0 0,1 1,-1-1,0 0,0 1,0-1,0 1,0-1,0 1,-1-1,1 1,-1 0,0 0,0 0,0-1,0 1,0 0,-1 0,1 0,-1 0,0 0,0 0,0 0,0 0,-1 0,1 0,-1-1,0 1,0 0,0 0,0 0,0 0,-1-1,1 1,-1 0,1-1,-1 1,-2 1,-6 5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30.4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1,'30'1,"1"0,-1 2,-1 1,1 0,-1 1,0 1,-1 1,35 11,-20-4,-2 1,0 2,-2 0,54 32,-74-38,0 1,-1 0,-2 1,0 0,-1 1,-1 0,-1 1,-1 0,-1 0,-1 0,13 33,-15-28,36 100,-38-98,-1 0,-2 0,-3 33,-2-43,-1-1,-1 1,-1-1,-1 0,0 0,-1 0,-1 0,-14 14,3-5,-3-1,0 0,-32 20,41-31,2-2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35.3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1862,'0'-1,"1"0,0-1,-1 1,1-1,0 1,0 0,0 0,0-1,0 1,0 0,1 0,-1 0,1 0,-1 0,1 0,0 0,-1 0,1 0,0 0,0 1,0-1,0 0,0 1,0-1,0 1,1-1,2 1,12-3,1 0,27-1,-19 2,528-37,-203 19,286-21,3 24,-442 18,700 18,-805-13,322 14,-338-19,0-3,0-1,108-15,-48-4,-1-3,194-55,-227 54,2 3,1 2,1 4,2 3,0 2,211-3,738 0,-987 11,1-2,-1-2,103-20,57-7,-192 31,1 0,0 2,78 3,56 13,-101-7,113 2,-178-9,0-1,0 0,-1 0,1-1,0 1,-1-1,1 0,8-3,32-8,312-60,533-61,308 37,-767 66,-30 3,348-28,-7-27,-137-12,128-17,-488 81,256-9,813 25,-9 83,-12 66,-1077-109,1102 90,-1294-114,-4 1,0-1,46-2,-65 1,0 0,0-1,0 1,0 0,0-1,-1 0,1 0,0 1,0-1,-1-1,1 1,-1 0,0 0,1-1,-1 0,0 1,-1-1,1 0,0 0,-1 0,1 0,-1 0,3-4,-1 1,-1 1,1 0,0-1,1 1,-1 0,1 0,1 0,-1 1,1-1,0 1,0 0,1 0,-1 0,1 1,0-1,0 1,0 0,15-3,12-1,1 1,0 1,37-1,-40 3,1672-76,1 59,-1619 19,586-12,-469 2,260-33,432-98,-366 54,-258 42,108-17,3 21,-320 39,1 1,112 7,118 24,-223-22,106 8,-151-15,-1 0,1-2,-1 0,0 0,31-5,106-16,305-15,-344 29,0-2,147-27,257-46,-454 74,0 1,1 2,116 1,-120 4,-1-1,1-2,-1-2,85-15,-68-2,-68 17,-1 1,2 0,-1 1,30-4,-30 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37.6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0,'-2'460,"5"495,9-622,1 54,-4-128,89 377,-73-551,-12-46,-2 1,-3 0,-1 48,-8 217,1-291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40.8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0,'0'3,"0"3,0 3,0 3,0 3,0 2,0 3,0-1,4 2,1 1,0-2,4-1,-1 2,-1-1,-1-1,-3-3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52.8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31,'0'-1,"0"-1,1 1,-1 0,1 0,-1 0,1 0,0 0,-1 0,1 1,0-1,0 0,-1 0,1 0,0 1,0-1,0 0,0 1,0-1,0 1,0-1,0 1,0-1,0 1,1 0,-1 0,0-1,2 1,37-4,-35 3,20-1,66-1,-85 3,1 0,-1 0,1 1,-1 0,1 1,-1-1,0 1,0 1,1-1,7 5,-12-6,-1 1,1-1,-1 0,0 0,1 0,-1 1,0-1,0 0,0 1,0-1,0 1,0 0,-1-1,1 1,0 0,-1-1,1 1,-1 0,0-1,0 1,1 0,-2 3,1-1,-1 0,0 0,0 0,0 0,-1 0,0 0,1 0,-1-1,-4 7,-6 4,0 1,0-1,-20 16,31-29,-24 18,19-15,0 0,0 0,1 0,0 0,0 1,0 0,0 0,1 0,0 1,-6 10,10-15,0-1,0 1,0 0,0-1,0 1,0 0,1-1,-1 1,0 0,1-1,-1 1,0-1,1 1,-1 0,0-1,1 1,-1-1,1 0,-1 1,1-1,0 1,-1-1,1 0,-1 1,1-1,0 0,-1 0,1 1,0-1,-1 0,2 0,27 7,-20-5,27 4,-19-3,1 1,28 9,-43-12,1 0,-1 0,0 1,1 0,-1 0,0 0,0 0,0 0,0 1,-1-1,1 1,-1-1,1 1,-1 0,0 0,0 0,0 1,2 4,-4-5,0 0,0-1,-1 1,1 0,-1 0,1 0,-1 0,0-1,0 1,0 0,0-1,0 1,-1-1,1 1,-1-1,0 0,1 0,-1 0,0 1,0-2,-1 1,1 0,0 0,-3 1,-60 40,-124 61,170-93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41.7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20,'4'0,"6"0,5 0,8 0,5 0,1 0,5 0,0 0,-2 0,-1 0,1-2,1-2,-3 1,-1-2,-5-1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43.2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67,'5'-1,"0"-1,0 0,0 0,0 0,-1 0,0 0,1-1,-1 1,5-5,2 0,-3 2,1 2,0-1,-1 1,2 0,-1 0,1 0,-1 1,1 0,0 0,0 1,0 0,1 0,-1 0,12 1,-14 0,-1 0,1 0,0 0,0 1,0 0,-1 0,1 0,-1 1,1-1,-1 1,0 0,0 0,0 1,-1 0,1-1,-1 1,0 1,0-1,7 6,-8-4,-1 0,0 0,-1 0,1 1,-2-1,1 1,-1-1,0 1,-1 0,0-1,-1 1,0 0,-1 6,-2 9,-1 0,-11 24,3-16,-28 40,16-31,20-31,-1-1,-1 1,0-1,-11 9,14-12,3-3,0 0,0 0,-1 0,1 0,0 1,0-1,0 0,0 0,0 0,0 0,0 0,0 1,0-1,0 0,0 0,0 0,0 0,0 1,0-1,0 0,1 0,-1 0,0 0,0 0,0 1,0-1,0 0,0 0,1 0,-1 0,0 0,0 0,0 0,1 0,-1 1,0-1,0 0,0 0,1 0,-1 0,0 0,0 0,1 0,-1 0,0 0,0 0,0 0,1 0,-1 0,0 0,0 0,1 0,-1 0,0 0,0 0,1 0,-1 0,0 0,0 0,0 0,1-1,-1 1,0 0,0 0,0 0,1 0,20-3,481-69,-415 65,-76 6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44.8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0,'-1'0,"1"1,-1-1,0 0,0 0,0 1,0-1,0 0,1 0,-1 1,0-1,0 1,1-1,-1 0,0 1,1-1,-1 1,1-1,-1 1,1-1,-1 1,1-1,-1 1,1 0,0-1,0 1,-1-1,1 2,-5 19,5-17,-4 245,6-217,10 68,62 183,-17-86,-3 125,-18-141,-20-124,6 104,-26 6,10 209,4-314,5 0,4-1,55 105,-1-57,0-2,-38-47,-17-32,-3 0,13 35,-25-52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47.8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0,'6'5,"3"10,-1 31,-3 0,-6 70,-1-46,2 133,0-197,1 0,0 0,1 0,0 0,0 0,6 9,-8-14,1 0,0 0,-1 0,1-1,0 1,0 0,0 0,0 0,0 0,1-1,-1 1,0 0,0-1,1 1,-1 0,1-1,-1 1,1-1,-1 1,1-1,-1 0,1 1,0-1,-1 0,1 0,0 0,-1 0,1 0,0 0,0 0,-1 0,1 0,0 0,-1-1,1 1,-1 0,1-1,-1 1,1-1,-1 1,1-1,-1 0,3 0,31-15,0 0,37-24,9-4,-77 42,12-5,0-2,-1 1,16-13,-27 18,0 0,0-1,-1 1,0-1,0 1,0-1,-1 0,0 0,0 0,-1 0,1 0,-1 0,-1 0,1-5,-3-15,1 18,0-1,1 1,0-1,1 1,2-10,-3 15,0 1,0 0,0 0,0 0,0 0,0-1,0 1,0 0,0 0,0 0,0 0,0-1,0 1,0 0,0 0,1 0,-1 0,0 0,0-1,0 1,0 0,0 0,1 0,-1 0,0 0,0 0,0-1,1 1,-1 0,0 0,0 0,1 0,-1 0,0 0,0 0,1 0,-1 0,0 0,0 0,1 0,-1 0,0 0,0 0,1 0,-1 0,0 0,0 0,1 0,-1 0,1 0,9 10,5 17,-2 8,-3 0,5 66,-16 73,-1-73,2-87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50.5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0,'0'3,"0"3,0 4,0 2,0 2,0 1,0 4,0 0,0 1,0-2,4 0,1-1,0-1,0 0,-2-1,-2-2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51.4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46,'4'0,"6"0,5-3,4-3,3-1,2 1,2 2,-1 0,-4 0,-1 0,0 0,1 2,-4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52.8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19,'0'0,"0"-1,1 0,-1 1,1-1,-1 0,1 1,0-1,-1 1,1-1,0 0,0 1,-1-1,1 1,0-1,0 1,0 0,0-1,0 1,0 0,0-1,0 1,0 0,0 0,1-1,-1 1,0 0,2 0,37-3,-35 3,20-1,66-2,-85 3,1 1,-1-1,1 0,-1 1,1 0,-1 0,0 0,0 1,1-1,7 4,-12-4,-1-1,1 1,-1 0,0-1,1 1,-1 0,0 0,0 0,0 0,0 0,0 0,0 0,-1 0,1 0,0 0,-1 0,1 0,-1 0,0 0,0 0,1 1,-2 1,1-1,-1 1,0-1,0 1,0-1,-1 1,0-1,1 1,-1-1,-4 4,-6 3,0 0,0 0,-20 10,31-18,-24 11,19-10,0 1,0-1,1 1,0 0,0 0,0 0,0 0,1 0,0 1,-6 6,10-9,0-1,0 0,0 1,0-1,0 1,0-1,1 0,-1 1,0-1,1 1,-1-1,0 0,1 1,-1-1,0 0,1 1,-1-1,1 0,-1 1,1-1,0 0,-1 0,1 1,-1-1,1 0,0 0,-1 0,1 0,0 0,-1 1,2-1,27 4,-20-3,27 3,-19-2,1 0,28 6,-43-7,1 0,-1 0,0 0,1 0,-1 0,0 0,0 1,0-1,0 1,-1-1,1 1,-1 0,1 0,-1-1,0 1,0 0,0 0,2 4,-4-5,0 1,0 0,-1 0,1 0,-1-1,1 1,-1 0,0 0,0-1,0 1,0 0,0-1,-1 1,1-1,-1 1,0-1,1 1,-1-1,0 0,0 0,-1 1,1-1,0 0,-3 1,-60 25,-124 39,170-60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55.1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0,'2'21,"2"-1,1 0,2-1,17 32,-4-6,13 43,-7 1,14 140,-44 182,-27-7,28-274,5-107,2-1,1 1,16 38,92 119,-56-97,-53-76,0 0,-1 1,0-1,-1 1,0-1,0 10,-2-15,1 1,-1 0,0-1,-1 1,1-1,-1 1,0-1,0 0,0 1,0-1,-1 1,1-1,-1 0,0 0,0 0,0 0,-1 0,1 0,-1 0,0 0,1 0,-5 1,-7 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57.2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 91,'6'-1,"1"0,-1-1,0 1,0-1,0 0,0 0,0-1,-1 1,0-1,0 0,7-5,8-2,-5 2,0 1,1 0,1 0,-1 1,20-5,-31 10,1 0,-1 0,1 1,-1-1,1 0,-1 1,1 0,0 0,-1 0,1 1,-1-1,1 1,-1-1,1 1,-1 0,0 1,0-1,0 0,0 1,0 0,0 0,4 2,-4-2,-1 0,1 1,-1-1,0 1,0-1,-1 1,1 0,-1 0,0 0,0 0,-1 0,1 0,-1 1,0-1,-1 1,1-1,-1 0,0 1,-1 0,1-1,-1 1,0-1,0 1,-1-1,0 1,0-1,0 1,0-1,-1 1,-4 5,-6 7,-1-1,-1 1,-1-1,-33 25,46-39,-189 139,82-62,106-77,1 1,0 0,-1 0,1-1,0 1,1 0,-1 0,0 0,1 1,0-1,-2 3,3-4,0-1,0 0,0 1,0-1,1 0,-1 0,0 1,0-1,0 0,0 1,1-1,-1 0,0 0,0 1,1-1,-1 0,0 0,0 1,1-1,-1 0,1 0,-1 0,0 0,1 1,-1-1,1 0,-1 0,0 0,2 0,25 0,78-18,-65 11,1 1,63-6,198 9,-219 4,-61-1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57.9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91,'0'-3,"0"-3,0-3,4-1,5 2,6 2,4 0,3 0,7 0,1-1,1 2,-1-1,-2 1,-1 0,-5 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55.1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1,'2'32,"2"-1,1 1,2-1,17 49,-4-9,13 69,-7 1,14 221,-44 289,-27-12,28-433,5-171,2 1,1-1,16 62,92 189,-56-156,-53-118,0-1,-1 1,0 0,-1 0,0 0,0 14,-2-22,1 0,-1 0,0 0,-1 0,1 0,-1 0,0-1,0 1,0 0,0 0,-1 0,1-1,-1 1,0-1,0 1,0-1,-1 0,1 0,-1 0,0 0,1 0,-5 2,-7 2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59.0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0,'2'11,"0"0,1 0,1 0,1-1,11 19,5 11,-9-10,-8-15,2-1,1 1,10 14,-16-28,0 1,1-1,-1 1,0-1,1 1,0-1,-1 1,1-1,0 0,0 0,0 0,0 0,1 0,-1 0,0 0,3 1,-3-2,0 0,0 0,0 1,0-1,-1 0,1 0,0 0,0 0,0 0,0-1,0 1,0 0,0-1,-1 1,1 0,0-1,2 0,2-2,1 0,-2 0,1 0,0-1,-1 1,0-1,0 0,-1 0,6-5,2-6,19-31,-28 40,-3 6,1-1,-1 1,0-1,0 1,0 0,1-1,-1 1,0-1,1 1,-1-1,0 1,1 0,-1-1,1 1,-1 0,1-1,-1 1,1 0,0-1,-1 1,1 0,-1 0,1-1,0 1,0 0,-1 0,2 0,12 8,8 29,-18-29,19 29,-15-26,-1 1,0 0,-1 0,-1 0,4 20,2 14,-7-33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00.1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1,'1'0,"1"1,-1-1,0 1,1-1,-1 1,0 0,0-1,0 1,0 0,0 0,0 0,0-1,-1 1,1 0,0 0,-1 0,1 0,-1 0,0 0,1 0,-1 0,0 0,0 0,0 0,0 0,0 1,1 3,51 122,-9-25,170 564,-99-296,28 282,-140-632,-1-11,0 1,1-1,0 1,2-1,-1 0,2 1,7 10,8 9,-3 0,-1 1,9 31,-23-50,-3-4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04.6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3 156,'-1'-23,"0"13,1 0,0 0,4-16,-3 23,1 0,-1 0,1 0,0 1,0-1,0 0,0 0,1 1,0-1,0 1,0-1,0 1,0 0,1-1,7-2,-2 1,0 0,1 1,0-1,1 1,-1 0,1 1,0 0,0 0,0 0,23 0,-28 1,0 1,1 0,-1 1,0-1,0 1,1 0,-1 0,0 0,0 0,0 1,-1-1,1 1,-1 0,1 0,-1 1,0-1,0 1,0-1,-1 1,0 0,5 4,-3-2,0 0,-1 1,1 0,-2-1,1 1,-2 1,1-1,-1 0,-1 0,1 1,-2-1,0 1,0-1,0 1,-2 0,-1 7,-1-3,-1 0,-1 0,0-1,-1 1,-1-1,-1 0,0 0,-19 16,21-21,-9 11,18-11,14-4,27-4,0 1,71 4,-100-1,0 0,0 1,0 0,0 0,0 1,-1 0,0 1,0 0,-1 1,0-1,17 9,-28-12,-1 0,1 0,0 0,0 0,-1 0,1 0,-1 0,1 0,-1 0,0 1,0-1,0 0,0 0,0 1,0-1,0 1,-1-1,1 1,-1-1,0 0,1 3,-2-2,0 0,0 0,0 0,0 0,0 0,-1 0,1-1,-1 1,0 0,0-1,0 1,0-1,-5 4,-8 3,-1-1,-1 0,0 0,-21 5,20-6,-50 16,40-14,1 0,0 2,-35 16,47-18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05.6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46,'4'-3,"5"0,6 0,0-3,2 1,-2-2,0 0,2 2,3 1,-3 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06.9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0,'-19'33,"16"-23,2 0,0 0,3 19,-2-25,1-1,-1 1,1 0,0-1,1 1,0-1,0 0,0 1,0-1,1 0,0 0,0 0,0 0,5 4,-6-7,0 1,0 0,0 0,0-1,1 1,-1-1,0 1,1-1,-1 0,0 0,1 1,-1-1,1 0,-1 0,0 0,1-1,-1 1,0 0,5-1,45-12,-44 11,56-18,-33 10,46-10,-75 19,0 0,0 1,1-1,-1 1,0 0,0 0,1-1,-1 1,0 0,1 0,-1 0,0 0,0 0,1 1,-1-1,0 0,0 1,1-1,-1 1,0 0,0-1,0 1,0 0,0 0,-1-1,1 1,0 0,0 0,-1 0,1 1,-1-1,0 0,1 0,-1 0,0 1,0-1,0 0,-1 1,1-1,0 1,-1-1,1 0,-1 2,3 9,-1-1,-1 0,-1 0,-3 17,2-17,-3 41,4-38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07.9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0,'4'29,"1"0,2 0,2-1,22 40,5 16,76 202,4 12,-41-68,39 107,-35-135,55 85,0 1,-94-203,-34-74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09.3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0 110,'1'-2,"-1"-1,1 0,0 1,1-1,-1 1,0-1,1 1,0 0,0-1,0 1,6-4,34-24,-34 25,-3 1,0 1,0-1,0 1,1 0,0 0,0 0,0 1,1-1,-1 1,1 0,0 0,0 0,0 1,0 0,0 0,1 0,-1 0,1 1,-1-1,0 1,1 0,-1 1,14 1,-12-1,9 1,-1 1,0 0,0 0,22 7,-37-10,1 1,0 0,-1 0,1 0,-1 0,1 0,-1 0,1 0,-1 1,0-1,0 0,0 1,-1-1,1 1,0 0,-1-1,0 1,1 0,-1 0,0-1,0 1,-1 0,1 0,-1 0,1 0,-1-1,0 1,0 0,0 0,-1 0,1 0,-1 0,0 2,-1-1,0 0,1 0,0 0,0 0,0 0,1 0,-1 0,1 0,0 0,2 6,-1-6,1-1,0 0,-1 0,1 0,0 0,1 0,-1-1,1 1,-1 0,1-1,0 1,0-1,0 1,0-1,5 1,3 3,0 0,0 0,-1 0,0 1,-1 0,0 0,0 1,-1 0,10 10,-16-15,1 1,-1 0,0 0,0-1,-1 1,1 0,-1 0,0 0,0 0,0 1,-1-1,0 0,0 0,0 0,-1 0,1 0,-1 0,0 0,-1 0,1 0,-1 0,0 0,0 0,0 0,-1-1,1 1,-1-1,-4 4,-15 7,-1 0,0-1,-2-1,0 0,-1-1,0-1,-2 0,-35 7,37-9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10.2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30,'-4'0,"2"0,7 0,5 0,2-2,3-2,3 1,2 0,3 1,1 1,-4-2,-1-1,1 1,1 0,-3 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11.7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345 0,'-14'1,"0"0,1 1,0 0,-1 0,1 1,-15 4,-14 3,36-8,0 0,0 0,0 0,0 0,1 1,-1-1,1 1,0 0,0 0,1 0,-1 1,1-1,1 1,-1-1,1 1,-4 5,-5 9,1 0,-10 25,13-25,-6 11,5-13,1 1,1 0,1 0,1 0,-1 30,6-46,0-1,0 1,0 0,0 0,0 0,0 0,1 0,-1 0,0 0,1 0,-1 0,1-1,0 1,-1 0,1 0,0 0,0-1,0 1,0 0,0 0,2 0,-2 0,0-1,1 0,-1 0,0 0,1 0,-1 0,1 0,-1 0,0 0,1 0,-1 0,1 0,-1 0,0 0,1-1,-1 1,0 0,2-2,10-2,-1-1,-1 0,19-11,-14 7,50-31,-54 31,1 0,1 1,-1 0,28-10,-35 16,0 0,1 0,-1 1,1 0,0 0,-1 0,1 1,0-1,0 1,0 0,0 0,0 1,-1-1,1 1,0 0,0 0,-1 0,1 1,-1 0,0-1,0 1,0 1,10 4,10 4,0 2,-2 0,36 25,-37-23,5 3,-1 1,24 22,-46-36,1 0,-2 0,1 0,-1 0,0 0,-1 1,0-1,0 1,-1 0,0 0,0-1,-1 1,-1 0,0 10,-1-13,0 0,-1 0,0 1,0-1,0 0,-1 0,1 0,-1 0,0 0,-1-1,1 1,-1 0,0-1,0 0,0 1,-6 1,-11 5,0-1,-32 9,10-3,-33 6,61-17,1 1,0-1,0 2,0-1,-18 9,21-7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12.9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0,'1'9,"2"0,-1 0,2 0,0-1,0 1,2-1,7 11,11 17,117 240,125 413,-184-440,-8-27,-68-193,2 33,-6-46,2 5,2 0,2-1,1 0,17 27,-13-24,92 135,-34-57,-45-67,-18-24,0 0,-1-1,-1 1,-1 1,6 14,-9-13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57.2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46 145,'6'-2,"1"0,-1-1,0 1,0-1,0-1,0 1,0-1,-1 0,0 0,0 0,7-9,8-3,-5 3,0 2,1 0,1 0,-1 2,20-8,-31 15,1 0,-1 1,1-1,-1 1,1 1,-1-1,1 1,0 0,-1 0,1 1,-1 0,1 0,-1 0,1 0,-1 1,0 0,0 0,0 0,0 1,0 0,0 0,4 4,-4-4,-1 0,1 1,-1 0,0 0,0 0,-1 1,1-1,-1 1,0-1,0 1,-1 0,1 1,-1-1,0 0,-1 1,1-1,-1 1,0-1,-1 1,1-1,-1 1,0 0,0-1,-1 1,0 0,0-1,0 1,0-1,-1 0,-4 9,-6 12,-1-1,-1-1,-1 0,-33 39,46-61,-189 219,82-97,106-122,1 1,0 0,-1-1,1 1,0 0,1 0,-1 1,0-1,1 0,0 1,-2 5,3-9,0 1,0-1,0 0,0 1,1-1,-1 1,0-1,0 1,0-1,0 1,1-1,-1 1,0-1,0 0,1 1,-1-1,0 0,0 1,1-1,-1 0,1 1,-1-1,0 0,1 1,-1-1,1 0,-1 0,0 0,2 1,25-2,78-27,-65 17,1 1,63-8,198 13,-219 6,-61-1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17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 8,'-13'-8,"6"8,8 21,14 43,53 114,-67-175,0-1,0 1,1 0,-1 0,1 0,0-1,0 1,1-1,-1 1,1-1,0 1,0-1,0 0,1 0,-1 0,7 3,-6-4,0-1,-1 1,1 0,0-1,0 0,0 1,-1-1,1 0,0 0,0 0,0-1,0 1,-1-1,1 1,0-1,0 0,-1 0,1 0,-1 0,5-2,6-2,-1 0,0-1,-1 0,0-1,-1 1,0-2,0 1,-1-1,-1 1,0-2,-1 1,0-1,-1 1,-1-2,0 1,7-17,-13 26,0-1,0 0,0 1,1-1,-1 0,0 0,1 1,-1-1,0 1,1-1,-1 0,1 1,0-1,-1 1,1-1,0 0,-1 1,1-1,0 1,0 0,0-1,0 1,0-1,1 1,-1 0,0 0,0 0,0 1,-1-1,1 0,0 1,0-1,0 0,0 1,-1-1,1 1,0-1,0 1,-1-1,1 1,-1-1,1 1,-1-1,1 1,0 0,22 38,-22-36,43 78,23 55,-62-122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18.3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39,'4'0,"6"-3,5-1,4 1,4 0,1 1,-3-2,-1 0,0 1,1 0,1 1,1 1,1 1,-4-3,-6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20.0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161 78,'0'-2,"0"-5,0 0,0 0,-1 0,-1 1,0-1,-4-8,5 13,1 1,-1 0,0 0,0 0,0 0,-1 0,1 0,0 0,-1 0,1 0,-1 0,1 0,-1 0,1 0,-1 1,-3-2,2 2,0-1,0 1,0 0,0-1,0 1,0 0,0 0,1 0,-1 1,0-1,0 0,0 1,0-1,0 1,-2 0,0 0,1 0,-1 0,1 1,0-1,0 0,0 1,0 0,0-1,0 1,1 0,-1 0,1 0,0 1,0-1,0 0,1 1,-4 4,4-4,1 1,-1 0,1 0,1 0,-1 0,1 0,0 0,1-1,0 1,0 0,0 0,0 0,3 3,0 3,1-1,0 0,0 0,2 0,9 9,-15-17,1 1,-1-1,0 0,1 0,0 0,-1 0,1 0,0 0,0 0,0 0,0-1,0 1,0 0,0-1,0 1,0-1,4 1,-3-1,-1 0,1 0,-1-1,1 1,-1-1,0 1,1-1,-1 1,0-1,1 0,-1 0,0 1,0-1,0 0,0 0,-1-1,1 1,0 0,-1 0,3-2,33-29,-28 23,1 0,1 1,0 0,0 0,27-14,-38 22,1 0,-1 0,0 0,0 0,0 0,0 0,0 0,0 0,1 0,-1 0,0 0,0 0,0 0,0 0,0 0,1-1,-1 1,0 0,0 1,0-1,0 0,0 0,1 0,-1 0,0 0,0 0,0 0,0 0,0 0,1 0,-1 0,0 0,0 0,0 0,0 0,0 0,0 0,1 0,-1 0,0 1,0-1,0 0,0 0,0 0,0 0,0 0,0 0,0 0,0 0,0 1,2 7,-6 16,3-18,1 3,0-1,0 1,1-1,1 1,0-1,1 1,7 11,5 6,22 24,-25-36,-1-1,-2 1,0 1,-1-1,-1 1,-1-1,5 30,-10-36,1 0,0 0,1 0,0 0,2-1,-1 1,12 13,14 27,-25-36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21.1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0,'1'11,"0"-1,1 1,1 0,1-1,0 1,7 9,45 58,-11-17,38 64,175 279,-53 10,-183-354,91 217,-103-251,5 30,-9-31,16 35,5 18,-5-13,21 68,-31-88,3 0,35 64,-35-85,-1 1,-1 0,-3 0,8 34,-17-46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26.7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389 66,'6'-23,"-5"21,0 0,0 0,0 1,-1-1,1 0,-1 0,0 0,0 0,0 0,-1-3,0 4,1 0,-1 0,0 0,-1 0,1 0,0 1,0-1,-1 0,1 0,0 1,-1-1,1 0,-1 1,0-1,1 1,-1-1,0 1,1 0,-1 0,0-1,0 1,1 0,-1 0,-2 0,-36-3,-1 2,0 0,0 2,0 1,1 1,-50 8,88-11,1 0,0 0,0 1,0-1,-1 0,1 0,0 1,0-1,0 0,0 1,0-1,0 1,0-1,0 1,0-1,0 1,0 0,0-1,1 1,-1 0,0-1,1 1,-1 0,1-1,-1 1,1 0,-1 0,1 0,0-1,0 1,0 0,0 0,0-1,0 1,0 0,0 0,0 0,0-1,1 1,-1 0,0 0,1-1,-1 1,1 0,0 0,-1-1,2 2,5 5,0 1,1-1,15 11,-13-10,74 71,-27-22,-56-56,0 0,0 0,1 0,-1 0,0 0,1 0,-1 0,1 0,0 0,0 0,-1-1,1 1,0 0,0-1,0 1,0-1,0 0,0 1,0-1,0 0,0 1,0-1,1 0,-1 0,0 0,0-1,0 1,0 0,3-1,4-1,0 0,0-1,-1 0,1 0,10-6,19-6,-5 6,0 1,0 1,1 1,44-4,-54 7,1 2,0 0,-1 0,1 2,0 0,44 5,-61-5,1 1,-1-1,1 1,-1 0,0 1,0-1,0 1,-1 0,10 4,-15-5,0-1,0 0,-1 1,1-1,0 1,-1-1,0 1,1-1,-1 1,0-1,0 1,-1 0,1 0,0-1,-1 1,0 0,1 0,-1-1,0 1,-1 0,1 0,0-1,-1 1,0 0,1 0,-1-1,0 1,0-1,-1 1,1 0,0-1,-3 2,-17 17,-2-1,-1-1,-1 0,-44 24,14-8,39-25,-1-1,0 0,-1-1,0 0,-26 7,-5 3,-1-4,37-8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27.7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1 119,'10'-1,"0"0,0 0,0-1,0 0,-1 0,1-1,-1 1,16-7,32-9,251-55,-285 68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29.1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171 0,'-6'2,"0"-1,0 0,0 1,1 0,-1 0,1 0,-1 0,1 0,0 1,0 0,1-1,-1 1,-5 6,0 0,0 1,2 0,0 0,0 0,2 1,0-1,-7 21,5-4,2 1,-2 29,8-49,0 1,1 0,1-1,0 1,0-1,2 1,-1-1,2 0,0 0,0 0,1 0,1 0,12 11,-13-15,0 1,1 0,0-1,0 0,0 0,1 0,0-1,0 0,0 1,1-2,-1 1,1-1,0 0,1 0,-1 0,0-1,1 0,-1 0,1 0,9-1,-16 0,0 0,-1-1,1 1,-1-1,1 1,-1-1,1 1,-1-1,0 0,1 0,-1 1,0-1,0 0,0-1,0 1,0 0,0 0,-1 0,1-1,-1 1,1 0,-1-1,0 1,0-1,0 1,0-1,0 1,0-1,-1 0,1 1,-1-1,0 0,0 1,0-1,0-3,0 3,0 0,0 0,-1 0,1 0,-1 0,1 0,-1-1,0 1,0 0,-1 0,1 1,-1-1,1 0,-1 0,0 0,0 1,0-1,-1 0,1 1,0-1,-1 1,0 0,1 0,-1-1,0 1,0 0,0 0,-5 0,-3 0,0 1,1 1,-1-1,0 1,0 0,1 1,-1 0,1 0,-20 6,11-3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30.7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0,'2'7,"0"0,1 0,0 0,1 0,0-1,0 1,1-1,1 0,9 9,3 5,106 140,109 207,-98-119,-28-27,41 76,50 76,-175-331,8 12,-4 1,26 93,-36-80,4-2,4 0,57 91,-37-64,-6-10,-20-53,-8-13,-2 0,0 1,-1 0,3 19,-9-21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34.5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197 0,'-7'0,"0"0,0 0,0 1,1 0,-1 0,0 0,1 0,-1 0,1 1,0 0,-1 0,1 0,1 0,-1 0,0 1,-6 3,6-1,0-1,1 1,-1 0,1 0,1 0,-1 0,2 1,-1-1,1 1,0-1,-2 10,2-6,-4 11,1 0,1 0,2 0,2 24,0-43,1-1,0 1,0 0,0 0,0-1,0 1,0 0,0-1,1 1,-1 0,0 0,1-1,-1 1,0 0,1-1,-1 1,1-1,0 1,-1 0,1-1,0 1,0-1,0 1,-1-1,1 1,0-1,0 1,0-1,0 0,0 1,0-1,0 0,0 0,0 1,1-1,-1 0,0 0,0 0,0 0,0 0,0 0,1 0,1 0,5-2,0 1,0-1,-1 0,1-1,9-3,16-4,-14 6,0 2,-1-1,1 2,1-1,-1 2,0 0,0 0,0 1,0 0,38 7,-51-7,0 1,0 0,0 0,0 0,0 0,0 0,-1 1,0 0,0 0,0 0,6 4,-10-5,1-1,-1 0,1 1,-1-1,0 1,0-1,0 1,0-1,0 1,-1 0,1-1,-1 1,0-1,1 1,-1 0,0-1,-1 1,1 0,0-1,-1 1,1 0,-1-1,0 1,0-1,0 1,0-1,0 1,-1-1,1 0,-1 1,-1 0,-5 4,-1-1,0 0,-1 0,1 0,-2-1,-20 7,17-6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35.7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48,'0'-3,"4"0,2-3,3 0,0-2,4 1,3 1,3 2,2 1,2 2,2 0,0 1,-4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6:26.1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1 933,'0'-4,"2"0,-1-1,0 1,1 0,0 0,0 0,0 1,0-1,0 0,1 1,0 0,0-1,0 1,5-4,5-7,287-285,-188 195,-91 85,14-14,-1 0,-1-3,49-69,63-105,-134 190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57.9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1 143,'0'-4,"0"-5,0-6,4 0,5 2,6 4,4-1,3 1,7-2,1 1,1 3,-1-3,-2 1,-1 2,-5 3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36.7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89,'0'-3,"1"1,0 0,0 0,0-1,0 1,0 0,1 0,-1 0,1 0,0 0,0 0,1 0,-1 0,0 1,1-1,0 0,-1 1,1 0,5-3,8-2,1-1,25-6,-24 8,-11 2,0 1,1 0,0 0,0 0,0 1,0-1,1 1,-1 1,0-1,9 0,-13 2,0-1,-1 1,1-1,0 1,-1 0,1 0,-1 0,0 0,0 0,1 1,-1-1,-1 1,1-1,0 1,0-1,-1 1,0 0,1 0,-1 0,0 0,0 0,-1 0,1 0,1 4,2 2,-1 1,0-1,-1 1,-1-1,0 1,0 10,-5 57,-1-27,4-35,-1 4,2-1,0 1,2 0,8 22,-7-30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37.6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61,'4'0,"6"0,5 0,4 0,3 0,2-3,1 0,1-1,-1-1,5-3,0 0,0 1,-1 3,-1-2,-2 1,0 0,-6 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38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0,'1'8,"0"0,1 0,0 0,1 0,0 0,1 0,9 11,48 51,-20-24,54 77,107 203,10 142,12 15,-187-410,114 284,-50-159,-79-159,-15-26,6 11,2 0,26 30,-39-51,1-1,-1 1,0 0,0 0,-1-1,1 1,-1 0,0 0,0 0,-1 0,0 0,1 0,-2 0,0 5,-3 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42.3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0,'-13'159,"0"-6,13-134,1 37,0-52,0 1,0-1,0 1,1-1,0 1,1-1,0 0,0 1,4 4,-5-8,0 0,0 1,0-1,0 0,1 0,-1 0,0 0,1 0,-1 0,1-1,0 1,-1 0,1-1,0 1,-1-1,1 0,0 1,0-1,0 0,0 0,-1 0,1 0,0-1,0 1,0 0,-1-1,1 1,0-1,-1 0,1 1,-1-1,4-2,4 0,-1 0,0-1,0 0,0 0,-1 0,0 0,9-8,-13 8,0 0,0 1,-1-1,0-1,0 1,-1 0,1 0,-2-1,1 1,1-9,-2 2,0 0,-2 1,-2-15,3 23,0 1,0 0,0-1,-1 1,1 0,-1 0,1-1,-1 1,0 0,1 0,-1 0,0 0,0-1,-1 1,1 0,0 0,-1 0,1 0,0 1,-1-1,0 0,1 0,-1 0,0 1,0-1,1 1,-1-1,0 1,0-1,0 1,0 0,0-1,0 1,-3 0,-1 0,1 1,-1-1,1 1,0-1,-1 1,1 0,0 1,0-1,0 1,1-1,-9 5,-1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43.3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37,'4'0,"5"0,6 0,4-3,3 0,2-3,2-3,-1 0,-4 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45.1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97 289,'10'0,"0"0,0 1,0 0,-1 0,1 0,0 1,-1 0,1 0,14 5,-20-5,0-1,0 1,0 0,0 0,0 0,-1 0,1 0,-1 1,0-1,0 1,-1-1,1 1,-1-1,0 1,0 0,0 0,-1 0,1 0,-1 0,0 0,0 5,-1-5,0-1,0 1,-1-1,0 1,1-1,-1 1,0-1,-1 0,1 0,-1 1,0-1,0 0,0 0,0 0,0 0,-1 0,1 0,-1 0,0-1,-6 4,2-2,-1 0,1 0,-1-1,0 1,0-1,0 0,-1-1,-9 2,16-3,1 1,-1-1,1 0,-1 0,1 0,-1 0,0 0,1 0,-1 0,1 0,-1-1,1 1,-1 0,1-1,-1 1,1 0,-1-1,1 1,0-1,-1 0,1 1,0-1,-2 0,1-1,0 0,0 0,1 0,-1 0,1 0,-1 0,1 0,0 0,0 0,0-3,-1-7,0 0,2 0,2-15,-2 16,7-32,2-1,3 2,3-1,30-50,-33 67,-10 23,-1 0,0 0,0 0,0 0,-1 0,0 0,0 0,-1-5,1 8,0-1,0 1,0 0,-1-1,1 1,0-1,0 1,-1 0,1-1,0 1,-1 0,1-1,-1 1,1 0,0-1,-1 1,1 0,-1 0,1-1,-1 1,1 0,-1 0,0 0,1 0,-2-1,1 1,-1 0,0 0,1 1,-1-1,1 0,-1 0,1 1,-1-1,1 0,0 1,-1-1,1 1,0-1,-1 1,-1 1,-19 7,1 2,1 0,0 1,1 0,-21 18,38-28,0 0,-1 0,1 0,0 1,1-1,-1 0,1 1,0-1,0 1,0-1,0 1,1-1,-1 1,1 0,0-1,0 1,1-1,-1 1,2 2,0-3,0 1,0-1,0 0,0 0,0-1,1 1,-1 0,1 0,0-1,0 1,0-1,0 0,0 1,1-1,-1 0,1 0,-1 0,1 0,-1-1,7 2,29 1,-25-3,1 1,28 5,-41-6,0 0,0 0,0 1,-1-1,1 0,0 1,-1-1,1 1,0 0,-1-1,1 1,-1 0,1 0,-1-1,0 1,1 0,-1 0,0 0,0 0,0 0,0 0,0 0,-1 0,1 0,0 1,-1-1,0 0,1 0,-1 2,-2 5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46.3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0,'3'2,"0"0,0-1,-1 1,1 0,-1 0,0 0,0 0,0 0,0 0,0 0,-1 0,1 1,0 3,0-3,258 459,-218-356,20 114,-37-96,24 87,240 562,-117-367,-155-376,2 0,34 39,-32-44,-2 0,-1 1,19 42,-28-44,24 39,-27-54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49.2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93,'1'-2,"0"0,-1 0,1 0,0 0,1 1,-1-1,1 0,-1 0,1 1,0-1,0 0,0 1,0-1,0 1,0-1,1 1,-1 0,1 0,0 0,-1 0,1 0,0 0,0 0,0 0,3 0,15-4,0 1,34-4,-37 6,65-13,-62 10,1 1,0 1,0 0,0 0,30 0,-50 3,1 0,-1 1,1-1,-1 0,0 1,1-1,-1 1,1-1,-1 1,0-1,0 1,0 0,0 0,0 0,0 0,0 0,0 0,0 0,-1 0,1 1,-1-1,0 0,1 1,-1-1,0 0,0 1,0-1,0 1,-1-1,1 1,-1-1,1 4,1 5,-1 1,-1 0,-3 20,1-13,-12 76,0 6,14-85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50.4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22,'5'0,"4"0,6 0,0-3,2-3,2-1,-3 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52.2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306 132,'6'0,"0"0,0 0,0 0,-1 1,1 0,0-1,0 1,-1 1,1-1,-1 0,1 1,-1 0,0-1,0 2,0-1,0 0,-1 0,1 1,-1 0,0-1,0 1,-1 0,1 0,-1 1,0-1,-1 0,1 1,-1-1,0 1,0-1,-1 1,1-1,-1 1,-1 0,1 0,-1-1,0 1,0 0,-1 0,0-1,0 1,0 0,0-1,-1 1,-4 5,3-4,-1-1,1 1,-1-1,0 0,-1 0,0 0,0 0,0-1,-1 1,1-1,-8 4,11-7,0 1,0 0,0-1,0 1,0 0,0-1,0 0,0 1,0-1,-1 0,1 1,0-1,0 0,-1 0,1 0,0 0,0-1,0 1,-1 0,1-1,0 1,0 0,0-1,0 0,0 1,0-1,0 0,0 0,0 1,1-1,-1 0,0 0,1 0,0 0,-1-1,1 1,0 0,0 0,0 0,0-1,-1-1,-27-34,3-1,-28-65,42 80,3-13,8 31,0-1,0 0,-1 0,0 0,-4-6,5 12,0-1,0 0,1 0,-1 1,0-1,-1 0,1 1,0-1,0 0,0 1,-1-1,1 1,0-1,-1 1,1 0,-1-1,1 1,-1 0,1 0,-1-1,1 1,-1 0,1 0,-1 0,1 0,-1 0,1 1,-1-1,1 0,-1 0,1 0,-1 1,1-1,0 1,-1-1,1 1,0-1,-2 1,-3 1,0 0,0 1,1-1,-1 1,1 0,0-1,-6 6,5-3,0 0,0 1,1-1,0 1,1 0,0 0,1 0,-1 1,2-1,-3 9,6-14,-1 0,1-1,-1 1,1 0,0 0,-1 0,1 0,0-1,0 1,0 0,0 0,0-1,0 1,1 0,-1-1,0 1,0-1,1 1,-1-1,0 0,1 1,-1-1,1 0,-1 1,1-1,-1 0,1 0,-1 0,4 0,53 0,-46 0,95-9,-77 6,-14 3,-4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59.0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0,'2'18,"0"-1,1 0,1 0,1 0,11 28,5 19,-9-17,-8-24,2 0,1 0,10 23,-16-43,0-1,1 1,-1-1,0 0,1 1,0-1,-1 0,1 0,0 0,0 0,0-1,0 1,1 0,-1-1,0 0,3 2,-3-3,0 1,0-1,0 0,0 1,-1-1,1 0,0 0,0-1,0 1,0 0,0-1,0 1,0-1,-1 1,1-1,0 0,2-1,2-2,1-1,-2 0,1 0,0 0,-1-1,0 0,0 0,-1 0,6-9,2-9,19-48,-28 63,-3 8,1 0,-1 1,0-1,0 0,0 0,1 1,-1-1,0 0,1 1,-1-1,0 1,1-1,-1 0,1 1,-1-1,1 1,-1-1,1 1,0-1,-1 1,1 0,-1-1,1 1,0 0,0-1,-1 1,2 0,12 14,8 44,-18-47,19 48,-15-41,-1 1,0 0,-1 0,-1 0,4 32,2 22,-7-53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53.6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0,'1'9,"1"-1,0 1,1-1,1 1,8 11,5 16,28 58,-27-61,20 60,13 50,-26-80,15 35,-10-25,20 90,-38-98,-1 2,47 129,-47-177,21 29,-17-29,13 28,79 142,-47-89,-6-2,44 126,-67-129,6-1,67 107,-79-165,-12-20,-2 1,-2-1,12 32,2 16,-22-52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57.2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211 370,'0'0,"0"-1,1 1,-1-1,0 0,1 1,-1-1,1 1,-1-1,1 1,-1-1,1 1,0-1,-1 1,1 0,0-1,0 1,-1 0,1-1,0 1,0 0,0-1,0 1,0 0,0 0,-1 0,1 0,2-1,31-2,-29 3,12-1,83-2,-93 3,1 0,-1 0,0 1,0 0,0 0,0 0,0 0,-1 1,1 0,-1-1,9 4,-13-4,-1 0,1 1,0-1,0 0,-1 0,1 1,-1-1,0 0,0 1,0-1,0 1,0-1,0 1,0-1,-1 1,1 0,-1-1,0 1,0-1,0 1,0 0,0-1,0 1,-1-1,1 1,-1 0,0-1,0 1,0-1,-2 3,-5 6,0 0,-1-1,-17 15,4-5,15-11,-1-1,0 0,-1 0,0-1,0 0,-1 0,0 0,-1-1,-18 7,22-9,0-1,-1 0,0 0,1 0,-1 0,0-1,0 0,-1 0,1 0,0-1,0 0,-1 0,1 0,0-1,-1 1,-13-4,15 3,1-1,0 0,0 0,0-1,0 1,0-1,1 1,0-1,0 0,0-1,0 1,1 0,0-1,0 0,1 0,-1 1,1-1,1 0,-1-1,1 1,-3-8,-1-7,1 1,2 0,-1-34,5 27,2 0,1 0,2 1,22-48,-8 35,3 0,41-49,-59 80,-1 2,0 0,0-1,-1 1,0-1,-1 0,1 1,1-8,-4 12,0-1,0 1,0 0,0 0,0 0,0 0,0-1,0 1,0 0,0 0,0 0,0 0,0-1,-1 1,1 0,0 0,0 0,0 0,0 0,0-1,-1 1,1 0,0 0,0 0,0 0,-1 0,1 0,0 0,0 0,-1-1,1 1,0 0,0 0,-1 0,1 0,0 0,0 0,-1 0,1 0,0 0,-1 0,-13 4,-11 8,2 2,1 1,1 0,1 1,1 0,2 1,-23 29,38-45,1 1,0-1,0 1,0-1,0 1,0 0,0-1,1 1,-1 0,1-1,0 1,0 0,0 0,0-1,0 1,1 0,-1-1,1 1,0 0,0-1,0 1,0 0,0-1,0 1,1-1,-1 0,1 1,-1-1,1 1,0-1,0 0,0 0,0 0,0 0,1 0,-1 0,0 0,1 0,-1-1,1 1,0 0,-1-1,1 0,-1 1,1-1,0 0,4 0,5 1,-1 0,1 1,-1 0,0 0,0 1,0-1,0 1,0 1,-1 0,0-1,-1 2,1-1,-1 1,0 0,-1 0,14 11,-9-5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58.6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108 15,'10'0,"-1"-1,1 1,0-1,-1-1,0 1,1-1,13-4,-32 4,-12 4,-11 8,26-7,-1-1,0 0,0 0,-1 0,1 0,-1-1,1 1,-13 0,-23 2,27-1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59.9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0,'2'0,"0"1,0-1,0 0,0 0,0 1,0-1,0 0,0 1,-1 0,1-1,0 1,0 0,-1-1,1 1,-1 0,1 0,-1 0,1 0,-1 0,0 0,0 0,0 0,0 0,0 0,0 0,0 1,-1-1,2 2,1 5,0 0,0 0,0 13,1 2,5 29,1 3,-10-55,0 1,0 0,0 0,0-1,0 1,1 0,-1 0,0 0,1-1,-1 1,0 0,1-1,0 1,-1 0,1-1,0 1,-1 0,1-1,0 1,0-1,0 1,0-1,0 1,0-1,0 1,0-1,0 1,0-1,0 0,0 0,1 1,0-1,6-2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01.2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91 0,'-11'8,"0"-1,1 1,0 0,1 1,0-1,1 1,-10 16,17-24,0-1,1 1,-1 0,1-1,0 1,-1-1,1 1,0 0,0 0,0-1,-1 1,1 0,0-1,0 1,1 0,-1-1,0 1,0 0,0-1,1 1,-1 0,1-1,-1 1,1 0,-1-1,1 1,-1-1,1 1,0 0,0-1,-1 1,1-1,0 0,0 1,0-1,0 1,0-1,0 0,0 1,0-1,0 0,0 0,0 0,0 1,0-1,0 0,0 0,0 0,0 0,1 0,-1 0,0 0,0 0,0-1,0 1,0 0,2-1,7 0,0 0,0-1,0 0,15-4,39-19,-61 24,0 0,-1 0,1-1,0 1,-1-1,0 1,1-1,-1 0,0 1,0-1,-1 0,1 0,0 0,-1 0,0 0,0 0,0 0,1-4,-2 5,-1 0,1 0,-1 0,1 1,-1-1,1 0,-1 0,0 1,0-1,0 0,0 0,0 1,0-1,0 1,0-1,0 1,0-1,0 1,0-1,-1 1,1-1,0 1,-1 0,1 0,0-1,-1 1,1 0,-2 0,-44-2,42 2,-17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03.0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0,'3'0,"0"1,-1-1,1 1,0-1,-1 1,1 0,-1-1,1 1,-1 0,0 0,0 0,1 0,-1 0,0 0,3 3,27 23,-26-22,57 59,-4 0,71 112,-47-60,-14-18,57 121,15 107,-93-222,98 141,-80-142,-30-47,-11-19,-2 1,26 68,-5 16,105 182,-126-270,-17-27,0 0,-1 1,-1-1,0 1,3 13,-5-10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08.6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10.5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340 437,'2'-85,"-5"-93,-1 166,-1 1,-1-1,-1 1,0 0,-2 0,0 1,0-1,-16-11,16 13,1 2,1 0,-1 0,-1 0,-13-7,20 13,1 0,-1 0,1 0,-1 0,1 0,-1 1,0-1,0 0,1 1,-1-1,0 1,0-1,0 1,0-1,0 1,0 0,0 0,0 0,0 0,0 0,-1 0,1 0,0 0,0 0,0 0,0 1,0-1,0 1,0-1,1 1,-1-1,0 1,0 0,1-1,-1 1,-2 1,-11 10,1 0,1 1,0-1,2 2,0-1,1 1,1 0,2 0,-9 25,14-32,1-1,0 1,1-1,0 1,1-1,0 0,0 1,1-1,0 1,1-1,0 0,1 0,0 0,1 0,0 0,0-1,0 1,1-1,11 7,-12-9,0 0,1-1,0 0,-1 0,1 0,1 0,-1 0,0-1,1 1,-1-1,1 0,-1-1,1 1,0-1,-1 0,10 0,16-1,62-5,-56 1,42-10,23-2,-101 17,0-1,0 1,0 0,0-1,0 1,0 0,1 0,-1 0,0 1,0-1,0 0,0 0,1 1,-1-1,0 1,0-1,0 1,0-1,-1 1,1 0,0 0,0-1,-1 1,1 0,0 0,-1 0,0 0,1 0,-1 0,0 1,0-1,0 0,0 0,0 1,0-1,-1 0,1 0,-1 1,1 2,1 6,-1 0,-1 0,0 0,-4 17,0-3,6 25,19 84,-1-81,-17-41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11.4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66,'4'0,"6"0,5 0,4-2,3-4,2-1,1 1,-4-1,-1 0,0 2,-3-1,0 0,-4-1,-4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12.2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0,'0'3,"0"3,0 4,0 2,0 4,0 3,4 6,1 0,5 0,-1 0,0-1,1-2,-1 0,3-1,-1-1,-2-2,-3-3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00.1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1,'1'1,"1"0,-1-1,0 1,1 0,-1 0,0 0,0 1,0-1,0 0,0 0,0 1,0-1,-1 0,1 1,0-1,-1 1,1-1,-1 1,0-1,1 1,-1-1,0 1,0-1,0 1,0 0,0 1,1 5,51 193,-9-39,170 891,-99-468,28 447,-140-1001,-1-15,0-1,1 0,0 0,2-1,-1 1,2-1,7 19,8 13,-3 0,-1 1,9 50,-23-81,-3-4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13.9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153 0,'-1'41,"1"40,1-73,1 0,0 0,0-1,1 1,1 0,0-1,11 14,-13-19,0 0,0 0,0 0,0 0,1 0,0 0,-1-1,1 1,0-1,0 1,0-1,1 1,-1-1,0 0,1 0,-1 0,1-1,0 1,-1 0,1-1,0 1,0-1,-1 0,1 0,0 0,0 0,0 0,-1-1,1 1,0-1,-1 1,1-1,0 0,-1 0,1 0,-1 0,0 0,0 0,1-1,-1 1,-1-1,1 0,0 1,-1-1,1 0,-1 0,0 0,3-3,6-6,0 0,-1-1,0 1,-2-2,0 1,-2 0,9-25,-15 36,0 0,0 0,0 0,0 0,-1-1,1 1,0 0,-1 0,1 0,-1 0,0 0,1 0,-1 0,0 0,0 0,0 0,0 0,0 0,-1 0,-1-1,0 1,-1-1,1 1,0 0,-1 0,0 0,1 0,-1 0,0 1,-5-1,-11-1,1 2,-1 0,-24 1,21 0,-29 0,2 1,-57-3,106 1,-1 0,1 0,-1 0,1 0,-1 0,1 0,-1-1,1 1,-1 0,1 0,-1-1,1 1,0 0,-1-1,1 1,0-1,0 1,-2-2,3 2,0-1,0 1,1-1,-1 1,0-1,0 1,1 0,-1-1,1 1,-1-1,0 1,1 0,-1-1,1 1,0 0,-1-1,1 1,-1 0,1 0,0-1,-1 1,1 0,0 0,0-1,9-1,-1-1,1 1,-1 0,12-2,5 2,-3 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15.3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1,'11'9,"0"1,-1 0,-1 0,0 0,-1 1,-1 0,10 22,-10-18,112 193,111 236,-150-218,36 250,-49-205,-20-101,-11-47,10 54,18 138,-35-212,53 103,-22-38,-26-64,-4-5,19 43,-38-114,8 46,-10-34,-7-27,0-2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18.0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0,'3'0,"0"1,1-1,-1 0,0 1,1-1,-1 1,0-1,0 1,0 0,1 0,-2 0,1 0,0 0,0 0,0 1,-1-1,1 1,-1-1,0 1,0 0,3 2,2 4,0 0,-1 0,9 17,0 1,125 164,153 237,-286-415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21.5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0,'2'23,"8"29,0-1,43 242,-53-291,1 0,-1 0,1 0,-1 0,1-1,0 1,0 0,0 0,0-1,1 1,2 3,7 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22.2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0,'1'7,"1"0,1 0,0-1,1 1,5 7,-6-11,273 502,-258-472,-9-23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23.2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0,'4'5,"5"5,2 3,3 4,3 3,3 2,2 4,2-4,-4 0,-1 0,-3-3,-5 0,-4-2,-3-1,-3-3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30.6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540 1,'16'0,"-29"0,-27 3,-28 8,-19 4,-1-3,-149 9,236-21,0 0,0 0,0 0,0 0,0 0,0 0,1 0,-1 1,0-1,0 0,0 0,0 0,1 1,-1-1,0 0,0 1,1-1,-1 0,0 1,1-1,-1 0,0 1,1-1,-1 1,1-1,-1 2,0-1,1 0,0 0,0 0,0 0,0 0,0 0,0 1,0-1,0 0,1 0,-1 0,2 2,32 37,-24-31,5 8,-11-11,1 0,0-1,0 1,1-1,10 7,-14-11,0 0,0 0,0 0,0 0,1 0,-1 0,1 0,-1 0,1-1,0 1,-1-1,1 1,0-1,-1 0,1 0,0 0,0 0,-1 0,1 0,0 0,0 0,-1-1,1 1,3-1,48-12,-40 10,0-1,0 1,0 1,1-1,-1 2,1-1,25 1,-17 1,-1 1,1 1,-1 0,0 1,39 8,-60-11,1 1,0-1,0 1,-1-1,1 1,-1 0,1-1,-1 1,1 0,-1 0,0 0,0 0,1 0,-1 0,0 0,-1 0,1 0,0 0,0 0,-1 0,1 0,-1 0,1 2,-1 0,0-1,0 0,-1 0,0 0,1 0,-1 0,-1 1,1-1,0 0,-1 0,-3 3,-4 3,0 0,-1-1,0 0,-22 11,-80 32,8-4,77-31,18-8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32.8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0,'-2'56,"4"89,-2-141,1 0,0 1,0-1,0 0,1 0,0 0,0 1,1-2,0 1,0 0,0 0,6 4,-6-6,-1-1,1 1,-1-1,1 0,0 0,-1 0,1 0,0 0,0 0,0 0,0 0,0-1,1 1,-1-1,0 0,0 1,1-1,-1 0,0 0,0 0,1-1,-1 1,0 0,0-1,0 0,1 1,2-2,17-4,0-1,-1-1,0 0,-1-1,34-19,24-10,-16 13,-29 13,40-21,-73 32,0 1,-1-1,1 1,0-1,0 0,-1 0,1 1,0-1,-1 0,0 0,1 0,-1 1,0-1,1 0,-1 0,0 0,0 0,0 1,0-1,0 0,-1 0,1 0,0 0,0 1,-1-1,1 0,-1 0,1 0,-1 1,0-1,0 0,1 1,-1-1,0 0,0 1,0-1,0 0,0 1,0-1,-1 1,-3-3,1 0,-1 1,0-1,0 1,-1 0,1 0,-8-2,13 4,-1 0,1 0,0 0,0 0,0 0,0 0,-1 0,1 0,0 0,0 0,0 0,-1 0,1 0,0 0,0 0,-1 0,1 0,0 0,0 0,0 0,-1 0,1 0,0 0,0 0,0 0,0 0,-1 0,1 0,0 0,0 0,0 0,0 1,0-1,-1 0,1 0,0 0,0 0,0 0,0 0,0 0,0 1,0-1,0 0,0 0,0 0,-1 0,4 10,9 8,24 26,-17-21,-1 0,16 30,-4-13,-7-10,-20-24,0-1,-1 1,0 0,0 0,-1 0,0 0,-1 0,0 0,-1 0,0 0,-3 10,-2-6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36.3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392 264,'43'-1,"52"1,-90 0,1 0,-1 1,0-1,0 1,0 0,0 0,0 0,0 1,0-1,-1 1,1-1,-1 1,1 0,3 2,-7-3,1 0,-1 0,0 0,0 0,0 0,0 0,0 0,0 0,0 0,0 0,0 0,-1 0,1 0,-1 1,0-1,1 0,-1 0,0 0,0 1,0-1,0 0,0 0,-1 1,0 0,-1 0,1 0,-1 0,0 0,1 0,-1-1,-1 1,1-1,0 1,0-1,-1 1,-3 0,-9 5,-1-1,0-1,-31 8,37-10,-18 3,1-1,-1-1,0-1,-1 0,-35 0,30-1,0 0,0 1,-37 8,65-10,0 0,0 0,0-1,0 1,0-1,0 0,0 0,-1 0,1 0,-11-2,15 2,1 0,0-1,0 1,-1 0,1-1,0 1,0-1,0 1,0-1,0 1,0-1,0 0,0 1,0-1,0 1,1-1,-1 0,0 0,1 1,-1-1,0-1,1 1,-1-1,1 0,0 1,0-1,1 0,-1 1,0-1,1 0,0 1,-1-1,1 1,0-1,0 1,1-1,1-1,17-17,2 1,1 0,48-30,-15 11,8-6,-25 18,-2 0,-2-2,36-37,-69 64,-1 0,0 0,0 0,0 0,0 0,0-1,0 1,-1 0,1 0,-1 0,1 0,-1-1,0 1,1 0,-1 0,0-1,0 1,-1 0,1 0,0 0,-1-1,1 1,-2-2,0 2,1 0,-1 1,0-1,0 1,0-1,1 1,-1-1,0 1,0 0,0-1,0 1,0 0,0 0,0 0,0 0,0 0,0 0,0 1,0-1,0 0,0 0,-3 2,-3-1,-180 31,161-26,0 1,0 0,1 1,-41 17,63-23,0-1,0 1,1 0,-1 0,1 1,0-1,0 0,0 1,0-1,1 1,0-1,-1 1,2 0,-1 0,0 0,-1 5,3-6,0 0,0 1,0-1,0 0,1 1,0-1,-1 0,1 0,0 1,1-1,-1 0,1 0,0 0,-1 0,1 0,1 0,-1 0,0 0,1-1,-1 1,1-1,3 3,20 8,0 0,1-1,32 10,-39-14,-1 1,28 13,-34-13,2-1,0-1,0 0,0 0,19 4,-12-5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37.5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0,'-3'3,"0"0,1-1,-1 1,1 0,0 0,0 0,1 0,-1 0,1 1,0-1,0 0,1 0,0 0,-1 1,2-1,-1 0,1 0,-1 1,3 3,1 4,1 0,0 0,2-1,10 14,-12-17,1 1,-2 1,0-1,0 0,-1 1,2 16,-4 52,-3-42,2-28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04.6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3 247,'-1'-37,"0"22,1-1,0 1,4-26,-3 36,1 0,-1 0,1 1,0-1,0 1,0-1,0 1,1 0,0 0,0 0,0 0,0 0,0 1,1-1,7-4,-2 1,0 1,1 1,0-1,1 1,-1 1,1 0,0 1,0 0,0 0,23-1,-28 4,0 0,1 0,-1 0,0 1,0 0,1 0,-1 1,0 0,0 0,0 0,-1 1,1 0,-1 0,1 0,-1 1,0 0,0 0,0 0,-1 0,0 1,5 5,-3-1,0-1,-1 1,1 0,-2 1,1-1,-2 1,1 0,-1 0,-1 0,1 0,-2 0,0 0,0 1,0-1,-2 1,-1 12,-1-6,-1 0,-1 0,0 0,-1-1,-1 0,-1 0,0 0,-19 25,21-32,-9 16,18-17,14-7,27-5,0 1,71 5,-100-1,0 1,0 1,0 0,0 1,0 1,-1 0,0 1,0 0,-1 1,0 1,17 12,-28-19,-1 1,1-1,0 1,0-1,-1 1,1 0,-1-1,1 1,-1 0,0 0,0 0,0 0,0 1,0-1,0 0,0 0,-1 0,1 1,-1-1,0 0,1 4,-2-3,0 1,0-1,0 0,0 0,0 0,-1-1,1 1,-1 0,0 0,0-1,0 1,0-1,-5 5,-8 5,-1 0,-1-1,0 0,-21 8,20-10,-50 26,40-23,1 2,0 1,-35 27,47-29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40.3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31,'9'0,"-1"-1,1 0,0 0,-1-1,1 1,-1-1,15-5,-15 4,0 1,0 0,0 0,1 0,-1 1,1 0,0 0,12-1,-8 3,-1-1,1 1,-1 0,0 1,1 0,22 6,-29-7,0 1,-1 0,0 0,1 0,-1 0,0 1,-1-1,1 1,-1 0,1 0,-1 0,-1 0,1 0,-1 0,5 7,-4-3,0-1,-1 1,0-1,-1 1,0 0,-1-1,0 1,-1 0,0 0,0 0,-1 0,-1-1,0 1,0 0,-1 0,0-1,-1 1,0-1,-1 0,-8 8,-19 19,-2 0,-68 48,75-61,-58 36,64-43,17-11,6-2,19-9,1 1,0 1,0 0,1 1,0 1,33-5,15-4,-26 3,8-1,1 1,83-10,-113 19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42.0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425 0,'-7'1,"1"0,0 0,0 1,0-1,0 1,1 0,-1 0,1 0,-8 4,-7 2,-24 6,-54 12,52-14,-46 15,88-25,-1 0,1 0,0 0,0 0,0 1,1-1,-1 1,1 0,0-1,0 1,0 0,1 0,0 0,0 0,0 1,0-1,1 0,0 0,0 1,0-1,1 0,0 1,0 3,1 10,2 0,0-1,12 25,-6-15,-9-25,0 1,1 0,0 0,0 0,0 0,0 0,0-1,1 1,-1 0,1-1,-1 1,1 0,0-1,0 1,0-1,1 0,-1 0,0 1,1-1,-1 0,1 0,3 1,-2-2,-1 1,0-1,1 0,-1 0,1 0,-1 0,0 0,1 0,-1 0,1-1,-1 1,0-1,0 0,1 1,-1-1,0 0,0 0,0 0,5-3,10-4,0 1,1 1,0 0,1 0,0 1,0 1,1 0,0 1,0 0,0 1,0 1,1 0,-1 1,30 1,-8 3,0 1,0 1,-1 1,-1 1,0 2,42 13,-80-23,0 1,0 0,-1 0,1 0,-1 0,1 0,-1 0,1 0,-1 1,0-1,0 0,0 1,0-1,-1 1,1-1,0 1,-1 0,0-1,0 1,0 0,0 0,1 3,-2-3,0 0,-1 0,1 1,-1-1,0 0,0 0,0 0,0 0,-1 1,0-1,1 0,-1 0,0-1,0 1,-1 0,1 0,-1-1,-4 3,-21 11,-1-2,-1 0,-1-2,-1 0,-38 10,-64 22,82-26,37-12,-1 0,1 1,-16 7,31-13,0 0,0 0,1 0,-1 0,0 0,0 0,0 0,0 0,0 0,0 0,0 0,0 1,0-1,0 0,0 0,1 0,-1 0,0 0,0 0,0 0,0 0,0 0,0 0,0 0,0 0,0 0,0 0,0 1,0-1,0 0,0 0,0 0,0 0,0 0,0 0,0 0,2 0,10-2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43.5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0,'1'14,"1"-1,0 1,2-1,0 0,1 0,1 0,2 0,-1 0,15 15,-3-3,48 72,-61-85,0 0,-2 1,0-1,-1 1,0 0,-2 16,-1-27,-2 7,1 0,1 0,1 0,0 1,0-1,1 0,1-1,1 1,0 0,0 0,12 14,-1-7,-2 0,-1 1,-1 0,11 29,-16-30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45.0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201 413,'-22'-2,"0"0,1-1,0-1,0 0,0-1,-24-8,43 13,1 0,-1-1,1 1,-1-1,1 1,-1-1,1 1,-1-1,1 0,0 0,0 1,-1-1,1 0,0 0,0 0,0 0,1 0,-1 0,0 0,0 0,1 0,-1 0,1 0,-1-1,2 0,-1 1,0-1,1 0,0 1,0-1,0 1,0 0,0-1,0 1,1-1,-1 1,0 0,1 0,3-3,10-4,0 0,1 1,27-10,-29 11,583-220,-558 212,-20 6,0 1,0 0,1 1,1 1,0 0,38-6,-59 11,1 0,0-1,0 1,0 0,0 0,0 0,0 0,0 0,-1 0,1 0,0 0,0 1,0-1,0 0,0 0,0 0,-1 1,1-1,0 0,0 0,-1 1,1-1,0 0,-1 1,1-1,0 1,-1-1,1 0,-1 1,1-1,-1 1,1-1,-1 1,0-1,1 1,-1-1,0 1,0 0,1-1,-1 1,0-1,0 1,0-1,0 1,0 0,0-1,-1 1,1-1,0 1,0-1,-1 1,1 0,-23 35,14-24,4-3,2 0,-1 1,2-1,0 1,1-1,0 1,1-1,1 1,3 12,5 9,24 44,-22-52,32 55,11 24,-49-89,-1 0,0 0,-2 0,0 0,-3 26,-8-10,3-16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45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93,'0'-1,"1"0,0 0,-1 0,1 1,0-1,0 0,0 0,0 1,0-1,0 0,0 1,0-1,1 1,-1-1,0 1,0-1,1 1,-1 0,2-1,37-9,-29 8,230-64,-234 64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8:27.5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2052 443,'-1'-8,"0"0,0 1,-1-1,0 1,0-1,-1 1,0 0,0-1,-1 2,0-1,0 0,-1 1,1 0,-1 0,-1 0,1 0,-7-4,-12-10,-1 1,-51-30,14 14,-1 3,-2 2,0 4,-2 2,-1 3,-86-15,94 27,0 2,0 2,-1 4,1 2,-1 2,1 4,-97 22,-98 46,206-56,1 1,0 3,-45 29,55-29,27-18,1 1,0 0,1 0,0 1,0 0,0 0,1 1,0 0,0 1,1 0,-11 17,7-2,0 0,2 1,0 1,-8 48,-6 108,21-158,-2 16,1 0,3 1,6 59,-3-84,0 0,0 0,2 0,0-1,1 0,0 0,2 0,-1-1,2 0,0-1,16 20,-4-10,1 0,0-2,2 0,1-2,0-1,1-1,1-1,0-1,50 19,-20-12,-15-5,0-2,61 14,-29-6,-60-18,0 0,0 0,0-2,1 1,15 0,-1-4,1 0,0-2,-1-1,54-14,113-46,-111 28,123-69,72-66,-25 14,-251 153,-1 1,1-1,-1 0,1 0,-1 0,0-1,0 1,-1-1,1 1,-1-1,1 0,-1 0,0 0,-1 0,1-1,1-5,1-8,-1 0,1-34,0 1,-1 32,2 0,10-27,-10 32,0 1,-1-1,-1 0,0 0,2-28,-10 19,-4 5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8:29.1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0 202,'4'1,"0"0,0 1,0-1,0 1,-1 0,1 0,-1 0,1 1,-1-1,0 1,0 0,0-1,0 1,2 5,12 9,28 23,-21-17,1-2,52 36,-70-53,0 0,0-1,0 1,1-1,-1 0,1-1,0 0,-1 0,1-1,0 0,0 0,0-1,0 0,0 0,0-1,0 0,9-3,-12 3,-1-1,1-1,-1 1,1-1,-1 1,0-1,0 0,0-1,-1 1,1-1,-1 0,5-7,33-59,-18 29,53-62,-33 47,30-30,-56 67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8:58.0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48 338,'0'3,"-1"0,0 0,0-1,-1 1,1 0,0-1,-1 1,0-1,1 0,-1 1,-4 2,-11 19,15-15,-1 1,1-1,0 1,1 0,1 0,-1 0,1 0,1 0,0 0,0-1,4 14,4 10,23 60,-7-29,3-1,2-2,57 86,-83-143,-1 1,1 0,-1-1,1 0,1 0,-1 0,0 0,1 0,0-1,0 0,0 0,0-1,0 1,1-1,-1 0,7 1,-7-3,-1 1,1-1,0-1,0 1,0-1,-1 0,1 0,0 0,-1-1,1 1,-1-1,1 0,-1-1,0 1,0-1,0 0,0 0,-1 0,7-6,179-176,253-236,-372 357,31-27,132-93,-158 126,-63 52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9:00.1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1836 344,'-5'-1,"-1"1,1-1,0 0,0-1,-1 1,1-1,0 0,0 0,1-1,-8-4,-48-38,23 16,-22-12,-1 4,-119-55,142 77,0 1,-1 2,0 1,-1 3,0 1,-67-4,88 11,-1 1,0 1,0 1,1 0,-1 1,1 1,0 1,-24 11,16-4,1 1,0 1,1 1,-42 38,21-9,1 3,2 1,3 2,-41 69,9-3,5 3,5 3,6 2,5 3,5 1,-27 140,64-212,2 1,2 0,6 80,0-47,-2-82,1 0,0-1,0 1,0 0,1 0,1-1,-1 1,1-1,1 1,-1-1,2 0,-1-1,1 1,0-1,11 12,-6-9,1-1,0 0,0-1,1 0,0-1,0 0,1-1,0-1,15 5,23 4,2-3,-1-2,1-3,59 1,-110-7,24 1,226 7,-194-9,0-3,75-13,-125 15,0-1,0 0,0 0,0 0,-1-1,1 0,-1 0,0-1,-1 0,1 0,-1-1,0 0,0 0,0 0,7-12,4-10,-1 0,23-54,-10 19,21-45,-6-1,-4-3,-4-1,29-173,-61 264,21-158,-23 161,-2 0,0 1,-1-1,-1 0,0 0,-2 1,-7-25,10 39,0 1,0-1,-1 0,0 0,1 1,-1-1,-1 1,1 0,0-1,-1 1,0 0,0 0,0 1,0-1,0 1,0-1,-1 1,1 0,-1 0,1 0,-1 1,-5-2,-9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0:42.0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1 283,'18'0,"4"1,1 0,0-2,0-1,-1-1,1 0,-1-2,0-1,29-11,71-38,161-99,-250 126,-27 17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05.6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72,'4'-4,"5"-1,6 0,0-3,2-1,-2-2,0 0,2 2,3 3,-3 2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0:55.2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0 260,'1'10,"-1"0,2 0,-1 0,2 0,-1-1,1 1,1 0,-1-1,2 0,-1 0,1 0,10 12,6 5,1 0,37 31,-58-56,2 2,0 0,0 0,0 0,0 0,0-1,1 0,-1 1,1-1,0 0,0-1,0 1,-1-1,2 0,-1 1,0-2,0 1,0 0,0-1,0 0,1 0,-1 0,0-1,0 1,0-1,0 0,0 0,0-1,0 1,0-1,0 1,0-1,-1-1,1 1,-1 0,0-1,1 0,-1 0,4-5,90-75,3 5,194-116,-79 58,-195 122,-37 20,-35 18,3 2,26-13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1:08.7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1 170,'6'2,"0"-1,0 1,-1 0,1 1,0-1,-1 1,0 0,6 4,12 6,-10-6,0-1,0-1,0-1,0 0,1 0,0-1,0-1,0-1,0 0,0 0,0-1,0-1,0-1,-1 0,1 0,0-1,-1-1,1-1,15-7,28-17,68-48,-91 56,1 1,45-18,-26 12,-46 22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1:25.4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1 144,'21'17,"-8"-4,-2-5,0 0,1-1,0 0,0 0,0-2,1 1,0-2,0 1,1-2,-1 0,1-1,0 0,18 0,15-2,154-4,-176 1,1-1,-1-1,0-1,0-1,42-18,344-144,-377 157,-6 4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1:35.4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1 325,'4'2,"-1"-1,1 1,-1 0,1 0,-1 0,0 0,0 1,0-1,0 1,0 0,-1 0,4 4,4 3,17 16,45 31,-64-51,0-1,1 0,-1 0,1-1,0 0,0 0,1-1,-1-1,1 1,-1-1,11 0,-14-2,0-1,0 0,0 0,-1-1,1 1,-1-1,1-1,-1 1,0-1,9-5,52-43,-30 23,219-130,-158 103,99-75,-182 119,-8 5,0 1,0 1,0-1,0 1,1 0,-1 1,14-6,-19 9,-1 0,1 0,-1 0,1 1,-1-1,1 0,-1 0,0 0,1 1,-1-1,1 0,-1 0,0 1,1-1,-1 0,0 1,1-1,-1 0,0 1,1-1,-1 1,0-1,0 1,1-1,-1 0,0 1,0-1,0 1,0-1,0 1,0-1,0 1,0-1,0 1,0 0,2 12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1:46.2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14,'2'2,"0"-1,0 1,1-1,-2 1,1 0,0-1,0 1,0 0,-1 0,1 0,-1 1,0-1,1 0,-1 0,1 3,6 10,-1-6,-1-1,1 1,0-1,0-1,1 0,0 0,1 0,0-1,0 0,0-1,0 0,1 0,0-1,11 3,15 2,0-3,46 4,-69-10,0 0,0-1,0 0,0-1,0 0,0-1,0 0,-1-2,21-8,9-11,-1-1,44-36,-81 58,57-32,-47 27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1:57.3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0 223,'10'1,"-1"1,1-1,-1 2,0-1,0 1,0 0,0 1,-1 0,0 1,1 0,-1 0,7 7,-6-6,0 0,0 0,0-1,0 0,1-1,0 0,0 0,0-1,11 2,-10-4,0-1,-1 0,1-1,-1 0,1-1,-1 0,0 0,0-1,17-7,8-7,45-28,0 0,158-98,-169 98,-69 45,0 0,-1 0,1 1,0-1,0 0,0 0,0 0,0-1,-1 1,1 0,0 0,0 0,0 0,0 0,0 0,-1 0,1 0,0 0,0 0,0 0,0 0,0 0,0 0,0-1,-1 1,1 0,0 0,0 0,0 0,0 0,0 0,0-1,0 1,0 0,0 0,0 0,0 0,0 0,0 0,0-1,0 1,0 0,0 0,0 0,0 0,0 0,0-1,0 1,0 0,0 0,0 0,0 0,0 0,0 0,0-1,1 1,-11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2:09.3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84,'10'1,"0"1,0 0,0 0,-1 1,1 0,-1 0,0 1,0 1,14 8,6 5,37 32,-46-33,-8-6,1-1,0 0,21 12,-30-21,-1 1,1 0,-1-1,1 0,-1 0,1 0,0 0,0 0,-1-1,1 1,0-1,0 0,-1-1,1 1,0-1,0 1,-1-1,1 0,0 0,4-3,25-14,-1-3,40-31,-48 32,1 2,1 1,1 1,43-20,-14 8,-45 21,1 1,-1 0,1 1,21-6,-23 10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2:18.2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1 476,'0'-1,"1"0,-1-1,0 1,1 0,0 0,-1 0,1 0,0 0,-1 1,1-1,0 0,0 0,0 0,0 1,-1-1,1 0,0 1,1-1,-1 1,0-1,0 1,0-1,0 1,0 0,0 0,0-1,3 1,37-4,-37 3,43 1,-1 2,53 8,43 3,-113-11,45-3,-70 1,0-1,0 0,0 0,0 0,0 0,0-1,-1 1,1-1,0 0,-1 0,0 0,1-1,-1 1,0-1,4-4,121-159,64-75,-174 220,-4 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2:32.0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1 320,'8'6,"0"-1,1 0,0 0,0-1,0 0,1-1,-1 0,1 0,17 2,9 4,-27-6,0 0,0 0,1-1,-1 0,1-1,-1 0,1 0,-1-1,1 0,-1-1,1 0,0-1,-1 0,0 0,0-1,1 0,-1 0,-1-1,1 0,-1-1,1 0,12-11,46-38,-2-4,66-76,-88 89,1 9,-26 27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9:39.2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1 285,'11'1,"-1"-1,1 0,0-1,0 0,-1-1,1 0,0 0,-1-1,0-1,0 0,0 0,0-1,9-6,6-7,-1-1,-1-2,35-38,29-26,-79 78,27-22,-34 28,0 0,0 1,-1-1,1 0,0 1,0-1,0 1,-1-1,1 1,0-1,0 1,0 0,0 0,0-1,0 1,0 0,0 0,0 0,0 0,0 0,0 0,0 0,0 0,0 0,0 1,0-1,0 0,0 1,-1-1,1 0,0 1,0-1,1 2,1 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06.9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0,'-19'53,"16"-38,2 1,0 0,3 30,-2-40,1-1,-1 1,1 0,0-1,1 1,0-1,0 1,0-1,0 0,1 0,0 0,0 0,0 0,5 4,-6-7,0-1,0 0,0 0,0 0,1 0,-1 0,0-1,1 1,-1-1,0 1,1-1,-1 0,1 0,-1 0,0 0,1-1,-1 1,0 0,5-2,45-18,-44 16,56-27,-33 15,46-16,-75 31,0 0,0 0,1 0,-1 1,0-1,0 1,1 0,-1-1,0 1,1 0,-1 0,0 1,0-1,1 0,-1 1,0-1,0 1,1 0,-1 0,0 0,0 0,0 0,0 0,0 1,-1-1,1 0,0 1,0 0,-1-1,1 1,-1 0,0 0,1 0,-1 0,0 0,0 0,0 0,-1 0,1 0,0 1,-1-1,1 0,-1 3,3 13,-1-1,-1 1,-1 0,-3 27,2-29,-3 67,4-61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9:40.6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1 184,'0'2,"0"0,0 0,0 0,1 0,-1 0,1 0,-1 0,1 0,0-1,-1 1,1 0,0 0,0-1,0 1,1 0,-1-1,0 1,1-1,-1 0,1 1,-1-1,1 0,-1 0,1 0,0 0,0 0,-1-1,1 1,0 0,0-1,0 1,0-1,0 0,0 1,0-1,0 0,0 0,0-1,3 0,12 0,0-1,-1-1,29-9,-25 7,215-72,-1 0,-183 69,-42 7,1 0,-1 0,1-1,-1 0,0-1,0 0,0 0,0-1,11-6,-20 10,1 0,-1 0,0 0,1-1,-1 1,0 0,1 0,-1 0,0 0,1-1,-1 1,0 0,0 0,1-1,-1 1,0 0,0 0,0-1,1 1,-1 0,0-1,0 1,0 0,0-1,0 1,0 0,1-1,-1 1,0 0,0-1,0 1,0 0,0-1,0 1,0 0,-1-1,1 1,0 0,0-1,0 1,-16-2,-22 8,13 2,1 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2:38.8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4964 2641,'1'-19,"1"0,1 0,8-27,1-7,9-86,5-192,-30-145,0 399,-3 1,-4-1,-3 2,-3-1,-4 2,-3 1,-3 1,-3 1,-3 1,-3 2,-4 2,-2 1,-73-86,74 103,-72-65,91 94,-1 1,-1 1,-1 2,0 0,-45-19,-48-18,-61-23,149 65,0 2,0 0,0 2,-41-2,-6 7,0 3,1 4,-151 31,79-12,67-12,0 2,-94 32,130-31,1 2,0 2,-76 47,55-18,1 2,3 4,-54 62,-24 22,82-85,3 3,2 1,3 4,-58 95,37-49,28-45,3 3,-32 71,63-119,1 1,0 0,2 1,-6 33,-11 88,17-104,-14 49,11-55,1 0,-4 59,8-60,-1 1,-14 51,-4 26,3 31,4-48,-1 96,15-138,-16 291,11-286,-3 1,-3-1,-2-1,-24 62,-28 45,-87 153,79-164,30-56,-86 203,101-225,3 0,4 0,3 2,2 0,4 1,4 0,2 1,4 0,12 144,35 606,-8-338,1 63,-13-110,0 26,-24-417,2-29,-2 1,0 0,-1 0,-2-1,0 1,-1-1,0 1,-9 19,-116 218,14-33,-14 87,-91 342,130-318,51-182,9-26,-16 58,37-159,1 1,2 0,0 1,2-1,2 1,0 0,2-1,1 1,1 0,1-1,2 1,1-1,1 0,1 0,23 49,34 51,-3-5,113 169,-147-256,44 43,-46-52,-1 0,43 62,-68-89,160 242,-135-211,1 0,2-2,0-1,2-1,40 27,106 83,-3-30,-137-89,0-2,1-1,1-2,0-1,1-2,0-2,1-2,-1-1,42-1,16-5,0-4,151-28,-170 17,-1-4,87-33,146-77,182-127,-393 195,-2-5,153-137,-238 194,-1-2,0 1,-1-1,-1-1,0 0,0 0,-1-1,-1 0,0-1,-1 1,-1-1,0 0,-1 0,-1-1,0 1,-1-1,0-17,18-412,-5 63,1 160,16-539,-42 623,-5 1,-43-169,-4-33,49 248,5 0,4-157,7 208,1 0,3 0,1 0,2 1,1 0,2 1,2 1,33-61,93-112,-92 143,-2-3,42-86,-76 125,-1-1,-2 1,-1-2,9-60,1-140,-10 87,46-619,-54 760,24-216,-20 193,2-1,0 1,2 0,1 1,22-42,-26 61,-1 1,1-1,0 1,1 0,9-7,-10 9,0-1,-1 1,1-1,-1 0,0 0,0-1,-1 1,6-13,-3-2,-2-1,0 0,-1 0,-1 0,-1-44,1 5,229-1599,-224 1616,2 1,1 0,2 1,3 0,1 2,1 0,25-38,-3 15,-2-1,-3-2,25-71,-18 4,-12 31,-13 61,2 0,37-58,-38 73,13-21,-30 44,1 1,-1-1,0 1,0-1,0 0,0 0,0 0,-1 1,1-1,-1 0,1 0,-1 0,-1-5,0 6,1 0,-1 1,0-1,0 1,-1-1,1 1,0-1,0 1,-1 0,1 0,-1-1,1 1,-1 0,0 0,1 1,-1-1,0 0,1 0,-1 1,0-1,0 1,0 0,0 0,-3-1,-54 0,48 1,-26 0,-42 0,74 0,0 1,0 0,0 0,0 0,1 0,-1 1,0-1,1 1,-1 0,1 1,0-1,-5 4,7-4,0 0,0 1,1-1,-1 0,1 1,-1-1,1 0,0 1,0 0,-1 4,-2 10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3:05.0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1 219,'41'2,"-1"2,1 1,46 13,-51-10,-21-4,1-1,-1 0,0-1,1-1,-1 0,1-1,-1-1,1 0,-1-1,0-1,0-1,0 0,0 0,-1-2,1 0,-1 0,21-14,88-67,-73 49,63-36,-106 71,13-8,-19 12,-10 8,-66 41,46-32,-9 6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3:07.4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0 196,'0'4,"0"0,1 0,-1 0,1 0,0-1,0 1,0 0,0 0,1-1,-1 1,1-1,0 0,0 1,0-1,0 0,1 0,-1 0,1 0,0-1,0 1,0-1,0 0,0 1,1-2,-1 1,1 0,-1-1,1 1,0-1,5 1,11 2,-1 0,1-2,0-1,33-1,-36 0,42-3,-1-2,0-2,-1-3,0-3,0-2,68-29,216-102,-329 139,-1 0,0 0,13-12,-11 8,-8 8,-8 6,-4 3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3:09.1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0 278,'1'2,"-1"1,1-1,0 0,0 0,0 1,0-1,0 0,0 0,1 0,-1 0,1-1,-1 1,1 0,0-1,0 1,-1-1,1 1,0-1,0 0,1 0,1 1,47 18,-46-19,1 0,-1-1,1 0,0 0,-1-1,1 1,-1-1,1 0,-1-1,0 1,1-1,-1 0,0-1,0 1,0-1,0 0,-1 0,1 0,5-6,9-9,0 0,28-36,-41 47,32-43,-26 32,1 1,1 1,0 0,1 1,1 1,21-16,0 3,-34 24,-24 19,-66 40,55-35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3:10.6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0 112,'1'-1,"-1"0,1 0,-1-1,1 1,-1 0,1 0,0 0,-1 0,1 1,0-1,0 0,0 0,0 0,0 1,0-1,0 0,0 1,0-1,0 1,0-1,0 1,1 0,-1-1,0 1,0 0,0 0,3 0,38-4,-37 3,210 2,31-3,-237 1,0-1,-1 0,1-1,-1 0,0-1,0 1,0-1,0-1,-1 0,0 0,0 0,8-8,13-9,-13 12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3:12.6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0,'1'4,"1"1,0-1,0 0,0 0,0 0,1 0,-1 0,1-1,0 1,0-1,1 0,3 4,7 8,37 49,-1 0,73 72,-112-126,0-1,0 0,1-1,1 0,0-1,0 0,0-1,16 5,-21-8,0-1,-1 0,1 0,0-1,0 0,0-1,0 0,0 0,0 0,-1-1,1 0,0-1,0 0,0 0,-1 0,11-6,201-134,-66 37,-122 85,50-47,-70 57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3:14.2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0 290,'52'21,"63"30,7 4,-62-31,-38-14,1-1,48 12,-65-20,1 0,0 0,0-1,0 1,0-1,0-1,0 0,0 0,0 0,0-1,-1 1,1-2,-1 1,1-1,6-4,23-17,59-51,-20 15,281-230,-338 277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3:15.3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1 407,'51'-19,"-29"17,-1 1,1 0,0 2,-1 1,38 7,44 3,-95-12,12 1,-1-1,30-4,-42 3,0-1,0 0,0 0,0-1,-1 0,1 0,-1 0,0-1,0 1,8-8,10-11,-2-2,0 0,22-32,27-32,-47 63,12-15,49-40,-76 73,-4 6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3:16.4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1 791,'1'7,"0"-1,0 0,1 0,0 0,0 0,1 0,-1 0,1 0,1-1,-1 0,1 1,0-1,0-1,0 1,1 0,-1-1,1 0,7 4,6 5,1 0,0-1,37 16,-42-23,0 1,0-2,1 0,0 0,0-2,16 2,-24-4,0 0,0 0,-1 0,1-1,0 0,0 0,0-1,0 0,-1 0,1 0,-1-1,0 0,0 0,0-1,8-5,122-123,-56 51,175-171,203-187,-396 389,-52 46,-8 8,-9 11,-2-1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07.9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1,'4'45,"1"1,2-1,2 0,22 63,5 25,76 320,4 17,-41-106,39 170,-35-215,55 135,0 3,-94-324,-34-115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3:17.6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0 251,'73'-3,"0"-2,-1-4,134-34,-75 4,142-63,-260 97,-2 1,0-1,1 0,-2-1,1 0,12-9,-20 11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3:18.5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1 371,'20'-1,"0"-1,-1-1,1-1,-1-1,0 0,35-15,104-61,68-71,-152 99,-38 23,-24 16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3:19.5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1 469,'10'-1,"0"0,-1 0,1-1,0-1,-1 1,1-1,-1-1,0 0,16-9,7-8,38-30,-12 8,121-72,106-78,-265 182,-21 15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3:21.0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0 671,'1'1,"-1"0,1 1,0-1,-1 0,1 0,0 0,0 0,-1 0,1 0,0 0,0 0,0 0,0-1,1 1,-1 0,0-1,0 1,0-1,1 1,-1-1,0 1,0-1,1 0,-1 0,0 1,1-1,0 0,38 3,-29-4,-1-1,1 0,-1-1,0 0,0 0,0-1,-1 0,15-9,6-5,34-27,63-62,-5-5,110-133,-123 128,-96 103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3:32.2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4193 812,'-1'-12,"0"0,-1 0,0 0,-1 0,-1 1,1-1,-2 1,1 0,-2 0,-12-18,-7-8,-49-53,47 58,-317-330,330 349,-1 1,0 1,0 0,-25-13,30 19,1 1,-1 1,0 0,0 0,0 1,-1 0,1 1,0 0,-17 1,-163 3,-310-34,401 19,-1 4,-1 5,-180 18,137 15,17-3,66-14,2 1,0 4,-101 43,109-33,0 1,2 3,1 1,2 3,-55 54,57-47,2 2,2 1,3 3,1 0,2 3,-26 55,-101 242,33-64,-100 199,212-442,2 0,-11 54,10-32,-16 92,14-64,-17 133,11-63,6-43,-2 230,16-263,-3 0,-28 133,-62 163,73-320,17-48,0 1,1 0,1 1,0-1,-3 30,-9 658,24-508,54 315,16-20,-67-394,-3 1,-9 161,-2-106,-10 142,-1-5,14-218,4-1,13 77,-6-86,-2-1,-4 1,-1 0,-4 1,-2-1,-3 0,-15 74,7-65,-5 100,12-93,-11 183,-4 38,2-153,-7 125,28 770,1-993,2 0,2-1,13 47,-2-8,-8-44,20 50,-16-51,11 53,-11-14,21 89,-29-153,-1 0,2 0,0-1,1 0,0 0,1-1,0 0,17 16,14 12,45 36,-45-43,24 21,132 85,-151-113,1-2,1-2,1-2,63 18,-92-34,0-1,0-1,0-1,1-1,-1 0,23-3,111-22,-40 5,-84 14,-1-1,1-1,-1-2,0 0,-1-2,0-1,-1-2,0 0,-1-1,0-2,-2-1,0 0,-1-2,-1 0,-1-2,0 0,23-36,21-35,-4-3,70-151,-110 197,-2-1,-2 0,-3-1,10-79,0-220,-61-556,24 780,-10-145,26 232,1-1,2 1,18-68,0-10,0-148,-6 40,-16 215,140-883,-72 578,-57 261,-2-1,-2-1,0-88,-14-22,-38-224,22 229,18 135,1 0,1-1,2 1,1-1,0 1,2-1,2 1,0 0,2 0,13-35,106-204,-32 76,131-348,112-230,-309 708,33-111,-3 9,-28 91,4 1,3 1,2 2,4 2,83-98,-47 68,116-181,-188 263,-1 0,0 0,-1 0,-1-1,0 0,0 0,-1 0,1-26,-2-14,-4-55,-1 31,2-855,2 909,2 0,6-30,-4 28,2-45,-2 7,15-78,-10 84,5-114,-16 99,1 53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4:07.8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46,'0'12,"0"1,0-1,2 1,0-1,0 0,1 0,5 15,-4-20,-1 0,1 0,1 0,-1-1,1 0,1 0,-1 0,1 0,0-1,0 0,0 0,12 6,-4-3,0-1,1 0,0-1,0 0,0-2,1 1,-1-2,1 0,0-1,0-1,0 0,0-1,0-1,18-3,-28 3,0-1,0 0,0 0,0-1,-1 1,1-1,-1 0,0-1,0 1,9-9,38-48,-46 50,1 1,0 0,0 0,1 1,0 0,0 0,1 1,0 0,20-10,15 1,27-11,-67 25,1 0,-1-1,0 1,0-1,0 0,0 0,0 0,0-1,-1 0,0 1,5-8,-6 3,-5 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4:17.6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0 184,'7'1,"0"0,-1 0,1 1,-1 0,0 0,1 0,-1 1,0 0,0 0,-1 1,1-1,-1 1,11 9,6 8,33 41,-41-45,31 41,-26-33,39 41,-56-64,0 0,1 0,-1 0,1 0,-1 0,1-1,0 1,0-1,0 0,0 1,0-1,0-1,0 1,0 0,0-1,0 0,1 1,-1-1,0 0,0-1,0 1,0-1,1 1,-1-1,0 0,0 0,0 0,0-1,-1 1,5-3,7-6,-1 0,0-1,-1 0,20-23,-5 5,263-224,-139 134,-139 110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4:30.0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1 282,'2'1,"1"-1,0 1,-1 0,1-1,-1 1,1 0,-1 1,0-1,1 0,-1 1,0-1,0 1,0 0,0 0,2 2,28 35,-24-28,17 22,-13-15,2 0,0 0,1-2,0 0,20 16,-31-29,-1-1,1 1,-1-1,1 0,0 0,-1-1,1 1,0-1,0 1,0-1,1-1,-1 1,0 0,0-1,0 0,1 0,-1 0,0-1,0 1,0-1,0 0,0 0,0-1,0 1,0-1,0 0,0 0,-1 0,1 0,-1-1,0 1,1-1,2-4,77-75,27-25,-38 38,103-126,-152 169,-17 17,0 1,-5 9,-4 7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4:49.2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0 271,'54'-1,"-12"0,0 2,1 1,55 11,-90-11,-1 0,1-1,0 0,-1-1,1 0,0 0,-1-1,1 0,0 0,-1 0,1-1,12-6,-5 1,-2-1,1 0,-1-1,-1-1,16-14,79-58,-74 60,-2-2,41-38,-72 62,1-1,-1 1,1 0,-1-1,1 1,-1-1,0 1,1-1,-1 1,1-1,-1 1,0-1,1 1,-1-1,0 1,0-1,0 1,1-1,-1 0,0 1,0-1,0 1,0-1,0 0,0 1,0-1,0 1,0-1,0 0,-5-3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4:59.7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0 289,'13'-1,"0"1,0 1,0 0,-1 0,1 1,0 1,-1 0,1 1,-1 1,0-1,0 2,20 12,-22-11,0-1,1 0,0-1,0-1,1 1,-1-1,1-1,0-1,14 3,-17-5,-1 0,1-1,0 1,0-2,-1 1,1-1,-1-1,1 1,-1-1,0-1,0 1,0-2,10-6,29-19,-9 6,-1-1,35-32,-28 21,1 2,2 2,1 2,90-41,-118 64,-24 16,-27 19,29-27,-12 10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09.3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0 175,'1'-5,"-1"1,1 0,0 0,1 0,-1 0,0 0,1 0,0 1,0-1,0 0,6-6,34-37,-34 39,-3 2,0 1,0-1,0 1,1 0,0 1,0-1,0 1,1 0,-1 1,1 0,0 0,0 0,0 1,0 0,0 0,1 1,-1 0,1 0,-1 0,0 1,1 1,-1-1,14 4,-12-3,9 3,-1 0,0 0,0 2,22 9,-37-14,1 0,0 1,-1-1,1 1,-1-1,1 1,-1 0,1 0,-1 0,0 0,0 0,0 1,-1-1,1 1,0-1,-1 1,0-1,1 1,-1 0,0 0,0 0,-1 0,1-1,-1 1,1 0,-1 0,0 0,0 0,0 0,-1 0,1 0,-1 0,0 4,-1-3,0 1,1 0,0-1,0 1,0 0,1 0,-1 0,1 0,0 0,2 9,-1-10,1-1,0 0,-1 1,1-1,0 0,1 0,-1 0,1-1,-1 1,1-1,0 1,0-1,0 0,0 0,5 2,3 4,0-1,0 1,-1 1,0 0,-1 1,0-1,0 2,-1-1,10 17,-16-23,1 1,-1-1,0 0,0 1,-1 0,1-1,-1 1,0 0,0 0,0 0,-1 0,0 0,0-1,0 1,-1 0,1 0,-1 0,0 0,-1 0,1-1,-1 1,0-1,0 1,0-1,-1 1,1-1,-1 0,-4 4,-15 13,-1-1,0-1,-2-1,0-1,-1-1,0-1,-2-1,-35 12,37-16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5:11.0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1 405,'0'-7,"0"0,0 1,1-1,0 1,1-1,-1 1,4-9,-4 14,-1 0,1 0,-1 0,1 0,0 0,0 0,-1 0,1 0,0 0,0 0,0 0,0 0,0 1,0-1,0 0,0 1,0-1,0 1,0-1,0 1,1 0,-1 0,0-1,0 1,0 0,1 0,-1 0,0 0,0 0,0 0,1 0,-1 1,0-1,0 0,0 1,0-1,1 1,-1-1,0 1,0 0,0-1,0 1,0 0,0 0,1 1,18 13,-1 2,-1 0,21 24,-28-27,1 0,0-1,1-1,1 0,0-1,0-1,1 0,22 11,-33-20,-1 0,0 0,1-1,-1 1,1-1,-1 0,0 0,1 0,-1 0,1 0,-1-1,1 0,-1 0,0 0,0 0,1 0,-1 0,0-1,0 0,0 0,-1 1,1-2,0 1,-1 0,1 0,-1-1,0 0,1 1,1-5,9-12,-1-1,-1 0,14-33,-2 5,144-251,-161 286,-5 10,1 0,-1 0,0 0,1 0,0 0,0 1,0-1,0 1,0-1,5-3,0 3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5:23.5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0 530,'2'6,"0"0,1 0,0 0,-1 0,2 0,-1 0,1-1,0 1,0-1,0 0,7 6,-1-1,-5-4,0 0,0 0,0-1,1 0,0 0,0-1,0 1,1-1,7 3,-11-6,0 0,0 0,0-1,-1 1,1-1,0 0,0 0,0 0,0 0,0 0,0-1,0 1,0-1,-1 0,1 0,0 0,0 0,-1 0,1 0,-1-1,1 1,-1-1,1 0,-1 0,0 0,3-4,36-40,40-58,26-32,98-57,-29 30,-171 159,-7 9,-4 3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5:37.0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1 372,'0'3,"0"0,0 0,1 0,-1 0,1 0,0 0,0 0,0 0,0 0,1 0,-1-1,1 1,0-1,-1 1,1-1,0 1,1-1,-1 0,0 0,1 0,-1 0,1 0,-1-1,1 1,0-1,0 0,0 0,0 0,-1 0,1 0,1-1,-1 1,0-1,4 1,4-1,0 1,-1-1,1-1,0 0,-1 0,1-1,-1 0,18-7,-3-2,-1-2,1 0,-2-2,0 0,30-28,94-103,-39 36,-50 68,-32 25,-23 15,-4 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5:46.9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1 462,'4'2,"-1"1,1-1,-1 1,1-1,-1 1,0 0,0 0,4 6,8 7,10 5,-13-9,1-1,0-1,1 0,17 10,-28-19,-1 0,0 1,0-1,1 0,-1 0,1-1,-1 1,1 0,-1-1,1 0,-1 1,1-1,-1 0,1 0,0-1,-1 1,1 0,-1-1,1 0,-1 1,1-1,-1 0,0 0,1-1,-1 1,0 0,0-1,0 1,0-1,0 0,0 1,0-1,2-4,209-311,-117 170,-38 56,-39 70,-18 21,-1 0,1 0,-1 0,1 0,-1 0,1 1,-1-1,1 0,-1 0,1 0,-1 0,1 1,-1-1,1 0,-1 0,1 1,-1-1,0 0,1 1,-1-1,0 1,1-1,-1 0,0 1,1-1,-1 1,0-1,0 1,1-1,-1 1,0-1,0 1,0-1,0 1,0-1,0 1,0-1,0 1,0-1,0 1,0-1,0 1,0 0,-1 0,3 15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5:56.7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0 283,'1'7,"-1"-1,1 1,1 0,-1-1,1 0,0 1,0-1,1 0,0 0,0 0,0-1,1 1,-1-1,2 1,-1-1,0-1,1 1,0-1,0 1,0-1,1-1,-1 1,1-1,10 4,-10-4,0 0,0-1,1 0,-1 0,1-1,0 0,-1 0,1 0,0-1,0 0,0 0,-1-1,1 0,0 0,-1 0,1-1,-1 0,1-1,-1 1,0-1,0 0,0-1,10-7,14-18,47-59,-51 56,165-212,-186 238,-2 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6:04.9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0 750,'1'3,"0"-1,0 1,0 0,0-1,0 0,0 1,1-1,-1 0,1 1,-1-1,1 0,0 0,0 0,0 0,0-1,0 1,1-1,-1 1,0-1,5 2,51 22,-20-12,0-2,1-1,0-3,1-1,0-2,0-1,57-4,-90-1,0 1,-1-1,1-1,-1 1,0-1,1 0,-1 0,-1-1,1 0,0 0,-1 0,0-1,0 0,5-7,11-12,29-48,-38 55,242-391,-104 162,-107 198,-46 57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6:16.0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9 470,'-4'17,"3"-16,1-1,-1 1,1-1,0 1,-1-1,1 1,0 0,0-1,-1 1,1 0,0-1,0 1,0 0,0-1,0 1,0 0,0 0,0-1,0 1,0 0,0-1,1 1,-1 0,0-1,0 1,1 0,-1-1,0 1,1-1,-1 1,0-1,1 1,-1-1,1 1,-1-1,1 1,-1-1,1 1,0-1,-1 0,1 1,-1-1,1 0,0 0,-1 1,1-1,0 0,-1 0,1 0,1 0,3 1,0 0,1 0,-1 0,0-1,1 0,-1 0,0 0,0-1,1 0,-1 0,0 0,0-1,0 1,0-1,0 0,0-1,-1 1,1-1,5-5,10-6,-2-2,32-32,-42 40,326-358,-324 355,11-13,-21 21,-14 14,0 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6:45.9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1 277,'2'6,"1"-1,-1 1,1-1,1 1,-1-1,1 0,0 0,0-1,1 1,9 7,-6-4,2 2,0 0,1-1,0 0,0 0,22 10,-31-17,1-1,0 0,0 1,-1-1,1-1,0 1,0 0,0-1,0 1,0-1,0 0,0 0,0 0,0-1,0 1,0-1,0 1,0-1,0 0,0 0,0 0,-1-1,1 1,0-1,-1 1,1-1,-1 0,0 0,1 0,-1 0,0-1,0 1,1-3,17-21,68-100,-49 57,-14 24,57-77,-78 117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6:52.6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3:01.0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0 485,'1'4,"-1"1,1-1,0 1,1-1,-1 1,1-1,0 0,0 0,0 0,0 0,1 0,0 0,0-1,0 1,0-1,6 5,-8-7,1 1,-1-1,1 0,-1 1,1-1,0 0,0 0,-1-1,1 1,0 0,0 0,0-1,0 1,0-1,0 0,0 0,0 1,0-1,0-1,0 1,0 0,0 0,0-1,0 1,0-1,0 1,0-1,0 0,-1 0,1 0,0 0,-1 0,1 0,0-1,-1 1,1 0,-1-1,0 1,2-3,83-118,-46 63,3 1,52-54,-84 101,38-39,70-89,-137 169,1 2,-16 44,10-23,14-32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10.2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48,'-4'0,"2"0,7 0,5 0,2-4,3-2,3 1,2 1,3 1,1 1,-4-3,-1-1,1 0,1 2,-3 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3:01.9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0 173,'1'2,"-1"1,1-1,0 0,-1 0,1 0,0 0,0 0,1 0,-1 0,0-1,1 1,-1 0,1-1,-1 1,1-1,0 1,-1-1,1 0,0 1,0-1,0 0,0-1,0 1,0 0,1 0,-1-1,0 1,0-1,3 0,3 2,1 0,0-1,0-1,0 1,17-3,-18 1,0-1,-1 0,1-1,-1 1,1-1,-1-1,0 0,0 0,-1 0,1 0,7-8,2-4,-1 0,21-30,17-18,-49 61,0-1,-1 1,1 0,1 0,-1 1,0-1,6-1,8-3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6:56.0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2735 1944,'0'-102,"2"-16,-5-1,-26-168,8 173,-4 2,-6 0,-46-110,48 155,-2 1,-3 2,-52-74,66 112,0 0,-2 1,-1 1,-1 1,0 2,-2 0,-1 1,0 2,-48-24,23 20,-2 2,0 2,-58-11,-174-21,250 44,-66-9,-1 5,1 4,-202 14,253-3,-1 3,1 2,1 3,0 1,0 3,2 2,0 2,2 2,-77 50,99-55,1 1,1 0,1 2,1 1,1 0,0 1,2 1,-26 49,26-38,1 0,2 2,2 0,2 0,1 1,-5 46,9-24,2 0,3 0,3 0,2 0,3 0,2-1,3 0,33 92,1-31,5-2,98 162,-94-192,4-2,3-2,109 109,-85-110,4-4,141 96,-157-126,3-4,2-2,154 57,-181-82,1-3,0-2,1-2,86 5,-104-15,1-1,-1-2,0-2,0-1,0-2,-1-1,61-23,-69 20,-1 0,40-24,-56 28,-1-1,1-1,-2 0,1 0,-1 0,0-1,-1-1,10-15,147-262,-136 228,-2-2,35-129,-39 89,-6-1,-4-1,-4 0,-5-1,-4 1,-5-1,-23-127,22 196,-2 0,-1 1,-2 0,-2 0,-1 1,-1 1,-2 1,-21-32,35 59,0 1,0 0,0 0,-1 0,1 1,-1-1,0 1,0 0,0 0,-1 0,1 0,-1 1,1 0,-1 0,0 0,0 1,0-1,-6 0,2 2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7:06.7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0 726,'0'1,"1"0,-1 0,1 1,-1-1,1 0,-1 0,1 0,0 1,0-1,-1 0,1 0,0 0,0 0,0 0,0-1,0 1,0 0,0 0,1-1,1 2,31 13,-23-11,31 14,16 9,1-3,1-3,67 14,-123-34,1-1,-1 0,0 0,0 0,0 0,1 0,-1-1,0 0,0 0,0 0,0 0,0-1,0 1,0-1,0 0,-1 0,1 0,-1-1,1 0,-1 1,0-1,0 0,0 0,-1-1,1 1,3-7,5-9,-2 0,0-1,-1 0,7-25,-4 11,26-73,171-423,-207 527,1 0,-1 0,1 0,0 0,-1 1,2-1,-1 0,0 1,0 0,1-1,-1 1,1 0,0 0,0 0,0 1,0-1,0 1,5-3,-2 3,1 1,0-1,-1 1,1 0,-1 0,1 1,-1 0,10 2,24 6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7:12.7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1 337,'5'1,"0"1,1-1,-1 1,0 0,0 1,6 2,3 2,87 44,-74-36,1 0,0-2,49 15,-75-28,14 5,0-1,0-1,26 2,-36-5,1-1,-1 1,0-1,1 0,-1-1,0 0,0 0,0 0,0 0,0-1,0 0,6-5,73-55,134-131,-169 147,17-27,-48 51,34-33,-36 42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7:19.4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1 254,'0'-1,"0"1,0-1,0 0,1 0,-1 1,0-1,0 0,1 0,-1 1,1-1,-1 0,1 1,-1-1,1 1,-1-1,1 1,0-1,-1 1,1-1,-1 1,1-1,0 1,0 0,-1-1,1 1,0 0,0 0,-1 0,1 0,0-1,0 1,0 0,-1 0,1 0,0 1,0-1,-1 0,1 0,1 0,32 8,16 10,-1 3,-2 1,81 52,-121-69,-2-1,1 0,-1 0,1 0,0-1,0 0,0-1,12 5,-16-7,1 0,0 0,0-1,-1 1,1 0,0-1,-1 0,1 1,-1-1,1 0,-1-1,1 1,-1 0,0-1,1 1,-1-1,0 0,0 1,0-1,0 0,-1 0,3-4,179-230,-108 134,-42 61,-23 32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7:22.2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1 258,'27'0,"-8"1,-1-2,37-4,-48 3,0 0,0 0,0 0,-1-1,1 0,-1 0,0-1,0 0,0 0,0 0,6-7,13-15,39-54,9-9,-72 88,0 0,1-1,-1 1,1 0,-1 0,1 0,0 0,-1 0,1 0,0 1,-1-1,1 1,0-1,0 1,0-1,0 1,0 0,-1 0,1 0,0 0,0 0,0 1,0-1,0 0,-1 1,1-1,0 1,0 0,-1 0,1 0,0 0,-1 0,3 2,12 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7:24.9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1 391,'21'1,"1"1,0 2,0 0,25 9,-27-7,0-1,1-1,-1 0,34 1,-47-6,0 0,0-1,0 1,0-1,-1-1,1 1,-1-1,0 0,0 0,0-1,0 0,0 0,-1 0,8-8,9-11,38-49,-34 39,94-101,-43 52,-37 47,-22 25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7:27.7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0 233,'37'-1,"0"2,0 1,0 2,-1 2,61 16,-11 11,-63-22,0-2,1 0,-1-2,2-1,-1 0,50 3,-68-9,1-1,-1 0,0-1,0 1,-1-1,1 0,0 0,-1-1,1 0,-1 0,0 0,0-1,0 1,6-7,8-8,-1-2,18-22,-2 0,-6 12,-2 3,-1-2,36-51,-40 55,-20 24,-1 1,1 0,-1-1,1 1,0 0,-1-1,1 1,0 0,0 0,-1 0,1 0,0 0,0 0,-1-1,1 2,0-1,-1 0,1 0,0 0,0 0,-1 0,1 1,1-1,1 3,0 0,0 0,0 0,0 0,-1 1,0-1,1 1,-1-1,0 1,2 7,20 25,-11-22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7:34.9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1 470,'17'0,"1"0,0-2,-1 0,1-1,32-11,-40 11,0-2,0 1,0-2,-1 1,0-1,0 0,0-1,-1 0,0-1,13-15,-3 3,1 1,1 1,36-26,25-22,-23 9,87-78,-126 125,-18 22,-19 27,-2-8,-21 45,20-33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7:36.1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1 228,'72'22,"-64"-22,0 0,1-1,-1 0,0 0,0-1,0 0,0 0,0-1,0 0,0-1,-1 0,0 0,1 0,7-7,3-5,-1-1,-1 0,23-31,-25 29,1 0,0 2,34-29,-49 45,1 0,-1 1,1-1,0 0,-1 1,1-1,0 1,-1-1,1 1,0 0,-1-1,1 1,0 0,0-1,0 1,-1 0,1 0,0 0,0 0,0-1,0 1,-1 0,1 1,0-1,0 0,0 0,-1 0,1 0,0 1,0-1,0 0,-1 1,1-1,0 0,0 1,-1-1,1 1,-1-1,1 1,0 0,-1-1,1 1,-1 0,1-1,-1 1,1 0,-1-1,0 1,1 0,-1 0,0 0,0-1,0 1,1 0,-1 0,0 0,0 0,0-1,0 1,0 0,-1 1,0 55,-5-19,0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11.7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345 0,'-14'2,"0"0,1 0,0 1,-1 1,1 0,-15 8,-14 3,36-12,0 0,0 0,0 1,0-1,1 1,-1 0,1 1,0 0,0-1,1 2,-1-1,1 0,1 1,-1 0,1 0,-4 8,-5 14,1 1,-10 39,13-40,-6 18,5-20,1 0,1 1,1 0,1 0,-1 47,6-73,0 1,0-1,0 1,0-1,0 1,0-1,1 0,-1 1,0-1,1 1,-1-1,1 0,0 1,-1-1,1 0,0 1,0-1,0 0,0 0,0 0,2 2,-2-3,0 1,1-1,-1 0,0 0,1 1,-1-1,1 0,-1 0,0 0,1 0,-1-1,1 1,-1 0,0-1,1 1,-1-1,0 1,2-2,10-5,-1-1,-1 0,19-18,-14 13,50-51,-54 50,1 0,1 2,-1-1,28-17,-35 27,0 1,1-1,-1 1,1 0,0 1,-1 0,1 0,0 0,0 1,0 0,0 0,0 1,-1 0,1 0,0 0,0 1,-1 0,1 0,-1 1,0 0,0 0,0 1,10 7,10 7,0 2,-2 1,36 39,-37-36,5 5,-1 1,24 34,-46-56,1 0,-2-1,1 2,-1-1,0 0,-1 1,0 0,0 0,-1 0,0 0,0 0,-1 0,-1 1,0 14,-1-19,0 1,-1-1,0 0,0 0,0 0,-1 0,1-1,-1 1,0-1,-1 1,1-1,-1 0,0 0,0-1,0 1,-6 3,-11 7,0-1,-32 14,10-5,-33 10,61-27,1 0,0 1,0 1,0 0,-18 13,21-10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7:37.0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0 413,'13'-3,"0"1,-1-1,1-1,-1 0,0-1,0 0,-1-1,1-1,12-9,5-1,115-67,194-151,-306 215,-32 20,0-1,0 1,1 0,-1 0,0 0,0 0,0 0,1 0,-1 0,0 0,0 0,1 0,-1 0,0 0,0 0,1 0,-1 0,0 0,0 0,1 0,-1 0,0 0,0 0,0 0,1 1,-1-1,0 0,0 0,0 0,1 0,-1 0,0 1,0-1,0 0,0 0,0 0,1 1,-1-1,-4 20,-12 17,6-21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7:38.1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0 542,'0'6,"0"-1,1 0,0 1,0-1,0 0,0 1,1-1,0 0,0 0,0 0,1-1,0 1,0 0,0-1,0 0,1 0,-1 0,1 0,0 0,0-1,1 0,-1 0,1 0,0 0,-1-1,1 1,0-1,0-1,1 1,-1-1,0 0,0 0,1 0,-1-1,1 1,-1-2,0 1,1 0,-1-1,0 0,1 0,-1-1,0 1,0-1,0-1,0 1,0 0,-1-1,1 0,-1 0,8-8,33-32,-3-2,-2-1,61-95,8-7,-82 114,-4 4,0 1,2 1,2 1,42-34,-64 62,-8 10,-7 13,10-24,-20 36,10-21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7:39.1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69,'0'3,"1"0,-1 0,1-1,0 1,0 0,0-1,0 1,1-1,-1 1,1-1,-1 1,1-1,0 0,0 0,0 0,0 0,0 0,1-1,-1 1,0 0,1-1,-1 0,1 0,4 2,2 1,1-1,0 1,0-2,0 1,14 0,-18-3,0 1,1-2,-1 1,0-1,0 0,0 0,0 0,0-1,0 0,0 0,-1-1,1 1,-1-1,0-1,1 1,-2-1,1 1,0-2,-1 1,1 0,-1-1,0 0,-1 0,1 0,-1 0,0-1,0 1,-1-1,3-8,13-18,-7 22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7:40.2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1 212,'4'0,"6"0,5 0,8-4,4-2,3-3,3-5,5 0,1-6,1 1,-2-1,-3-1,-4-2,-2-4,-7 6,-6 11,-7 7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7:41.3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1 182,'69'2,"-46"0,0-1,0 0,0-2,0-1,-1-1,1-1,27-8,-42 8,0-2,0 1,0-1,-1 0,0 0,-1-1,1 0,6-10,18-16,19-22,-36 41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7:03.9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1225 508,'-42'-37,"-2"3,-57-35,18 13,-12-13,18 12,-3 3,-111-57,185 108,0 0,0 0,-1 1,1-1,-1 1,0 1,1-1,-1 1,0 1,0-1,1 1,-11 1,11 1,1-1,-1 2,1-1,0 1,0-1,0 1,0 1,1-1,-1 1,1-1,0 1,0 1,0-1,0 1,-3 5,-277 409,276-405,0 0,1 1,1-1,1 1,0 1,1-1,0 1,1-1,1 1,1 0,0 0,1 0,1 0,0 0,1 0,5 17,7 22,4 0,1-1,32 60,-5-10,-30-63,2 4,1-1,27 43,-43-83,0-1,1 1,0-1,-1 0,1 0,0 0,0-1,1 0,-1 1,1-2,-1 1,1 0,-1-1,1 0,0 0,0 0,-1-1,1 1,0-1,0 0,6-1,17-1,-1-1,38-10,-53 11,90-24,160-61,-246 81,0 0,-1-2,28-16,-37 19,1-1,0 0,-1 0,0 0,-1-1,1 0,-1 0,-1-1,6-9,42-77,31-64,-76 141,0 0,-2-1,0 0,0 0,-2-1,0 1,0-25,-4 29,-1 1,0-1,-1 1,0 0,-1 0,-1 0,0 0,0 1,-1 0,-1 0,0 0,-1 1,-11-13,-10-27,20 39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7:05.2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1 563,'69'0,"-1"4,0 2,0 4,0 2,111 36,-174-46,0 0,0 0,0-1,1 0,-1 0,0 0,0 0,1-1,8-1,-12 1,0-1,1 0,-1 0,0 0,0 0,0-1,-1 1,1-1,0 1,0-1,-1 1,1-1,-1 0,1 0,-1 0,0 0,0 0,0 0,0 0,0 0,0 0,0 0,-1-1,1-3,56-242,26-86,-74 308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7:08.4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0 627,'43'0,"0"2,66 11,-98-11,0 0,1-1,-1 0,0-1,0-1,1 1,-1-2,0 0,0 0,0-1,0 0,-1-1,1 0,-1-1,0 0,0 0,0-1,13-11,304-251,-183 142,-114 101,134-121,-161 143,-1 1,0-1,1 1,0 0,-1 0,1 0,0 0,0 1,4-2,3 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7:10.9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1079 297,'-20'-20,"0"1,-1 1,0 1,-2 0,0 2,-1 1,0 1,-30-12,-52-22,-38-15,123 55,0 2,0 0,0 0,0 2,-30 0,19 2,0 1,0 2,0 1,0 2,-43 12,64-14,0 1,1 1,-1 0,1 0,0 1,0 0,1 1,-1 0,2 0,-1 1,1 0,0 1,1 0,0 0,0 1,1-1,0 1,-5 14,3-5,1-1,1 1,1 1,1-1,-3 28,7-37,-1 0,1-1,0 1,1 0,0-1,1 1,0-1,0 1,1-1,0 0,0 0,1 0,6 8,-3-9,1-1,1 0,-1 0,1-1,0-1,0 1,1-1,-1-1,1 0,19 5,2 4,-12-7,1 0,-1 0,1-2,0-1,0 0,25-1,122-8,-158 6,73-13,8 0,-75 12,0-1,0 0,0-1,0-1,-1 0,1-1,16-9,5-4,50-36,-84 53,0 0,0 0,0 0,0-1,-1 1,1 0,0-1,-1 0,1 1,-1-1,0 0,1 0,-1 0,0 0,0 0,0 0,0 0,-1 0,1 0,0-5,-1 5,0 0,-1 0,0 0,1 1,-1-1,0 0,0 0,0 0,0 0,0 1,0-1,0 0,-1 1,1-1,-1 1,1 0,-1-1,-1 0,-10-6,0 0,-1 1,1 1,-24-8,35 13,-47-25,36 18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7:49.1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2790 395,'-13'-11,"-1"1,-1 0,0 1,0 1,-24-9,-1-1,-81-43,-3 7,-2 4,-2 7,-199-42,231 74,0 4,-149 8,103 1,41 2,-142 22,-99 38,280-51,18-3,2 2,-1 2,2 1,0 3,-71 41,101-50,1 1,0-1,0 2,1-1,0 1,1 1,0-1,-10 23,8-17,0 2,1 0,1 1,1 0,1 0,0 1,2-1,0 1,-1 32,8 177,-1-188,0-7,3 1,0-1,2-1,2 1,1-1,2-1,1 0,1 0,2-2,2 0,0 0,2-2,1-1,2 0,0-1,2-2,1-1,1 0,54 35,-18-21,2-2,1-4,2-2,136 39,-92-39,0-4,2-6,1-5,130 1,-90-21,184-29,-298 26,-1-1,0-2,74-31,109-67,-146 68,-36 21,452-225,17 37,-498 204,18-5,-1-1,1-2,-2-1,55-33,-81 44,0 1,0-1,0 0,0 0,-1 1,1-1,0 0,-1-1,1 1,-1 0,0 0,0 0,0-1,0 1,0-1,0 1,-1-1,1 1,-1-1,0 1,1-1,-1 0,0 1,-1-1,1 1,0-1,-1 1,1-1,-1 1,0-1,0 1,0-1,0 1,0 0,-1 0,-2-4,-7-8,0 1,0 0,-1 1,-22-17,16 13,-41-36,-124-84,153 118,-1 0,0 3,-2 0,0 2,0 1,-58-11,-98-5,-1 9,-301 7,480 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6:27.6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743 1295,'12'6,"1"-1,-1 2,0-1,-1 2,18 13,0 0,221 165,-8 11,-10 10,269 308,-474-485,-9-12,-2 1,0 0,25 40,-41-58,0-1,0 0,0 0,1 1,-1-1,0 0,0 0,0 1,0-1,1 0,-1 0,0 1,0-1,0 0,0 0,0 1,0-1,0 0,0 1,0-1,0 0,0 0,0 1,0-1,0 0,0 1,0-1,-1 0,1 0,0 1,0-1,0 0,0 0,0 1,-1-1,1 0,0 0,0 1,0-1,-1 0,1 0,0 0,0 0,-1 0,1 1,-1-1,-18-1,-28-15,-558-302,396 192,-300-240,378 255,4-5,5-6,-112-146,208 234,0-2,3 0,1-1,1-2,2 0,-18-56,31 77,1-1,1 1,1-1,0 0,1 0,1 0,1 0,1 0,1 0,0 1,1-1,1 0,1 1,1 0,0 0,17-32,24-24,3 3,75-83,-69 88,-40 46,0 2,0 0,2 1,0 1,36-24,-48 36,0 0,1 1,0 0,0 0,0 0,0 1,0 0,1 1,-1-1,0 1,1 1,-1 0,1 0,-1 0,1 1,-1 0,0 0,1 1,-1 0,0 0,0 1,12 5,1 4,-1 1,0 0,0 1,-2 1,19 19,74 94,-59-67,-33-38,-1 0,-2 1,0 0,-1 1,-2 1,0 0,-2 0,-1 1,-1 1,-1 0,-2 0,3 40,-5-20,-3 0,-2 0,-2 0,-2 0,-3 0,-21 71,15-69,-116 342,128-385,-11 32,14-39,0 1,0 0,0-1,0 1,0-1,0 1,0 0,0-1,0 1,0-1,0 1,0-1,0 1,0 0,1-1,-1 1,0-1,1 1,-1-1,0 1,1-1,-1 1,0-1,1 1,-1-1,1 0,-1 1,1-1,-1 1,1-1,-1 0,1 0,-1 1,1-1,-1 0,1 0,-1 0,1 0,0 1,-1-1,1 0,-1 0,1 0,0 0,-1 0,1-1,-1 1,1 0,0 0,-1 0,1 0,-1-1,1 1,-1 0,2-1,103-36,-68 23,63-17,77 0,1 7,1 8,341 15,-442 5,124 24,-172-22,0 2,-1 1,0 1,-1 2,0 1,0 1,27 19,-36-19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12.9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0,'1'14,"2"0,-1 1,2-1,0-1,0 1,2-1,7 16,11 29,117 378,125 655,-184-697,-8-43,-68-305,2 51,-6-70,2 5,2 1,2-1,1 0,17 42,-13-38,92 214,-34-90,-45-105,-18-40,0 0,-1 1,-1-1,-1 1,6 25,-9-22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7:55.5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2982 252,'-34'-2,"1"-2,0-1,-47-14,-17-2,-683-98,-5 47,737 70,-38-4,-1 4,1 4,-126 19,199-18,0 1,1 0,-1 1,1 0,0 1,0 1,1-1,0 2,0 0,-11 10,-10 13,-48 60,58-65,-74 97,-99 164,188-276,0 1,0 0,1 1,1-1,0 1,0 0,1 1,-3 21,7-27,0 1,0 0,1-1,0 1,0-1,1 0,0 1,1-1,0 0,0 0,1 0,0-1,0 1,11 13,326 387,-250-307,89 112,162 167,-319-360,1-1,0-2,2 0,0-2,44 19,146 45,-189-70,38 10,0-3,1-3,1-3,68 2,272-12,-168-4,-226 3,0-1,0 0,0 0,0-1,0-1,-1 0,1-1,-1-1,0 1,-1-2,1 0,-1 0,14-13,14-14,-1-2,35-45,-34 38,65-74,139-204,-186 233,-5-3,-3-2,49-133,-88 201,-2-1,-1 0,-1-1,-1 1,-1-1,0-39,-4 51,-1 1,-1 0,0 0,-1 0,0 0,-1 1,-1-1,0 1,-1 0,0 0,-1 1,-1 0,-15-21,9 17,-2-5,-2 1,-20-17,31 31,0 0,0 1,0 0,-1 1,0 0,0 0,0 1,0-1,-1 2,-8-3,-88-15,-1 4,-142-3,138 20,57 2,-1-3,0-2,1-2,-80-17,82 1,39 15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8:15.9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0 593,'6'1,"0"1,0 0,0 0,0 0,-1 1,1 0,-1 0,0 0,0 1,8 6,15 9,-3-4,119 60,-124-66,1 0,0-2,1 0,0-2,26 4,-40-9,0-1,0 0,0 0,0 0,0-1,0 0,-1-1,1 0,-1 0,0-1,0 1,0-2,0 1,8-8,15-12,43-45,-63 59,86-96,101-146,8-10,-204 261,-1 0,1 0,0 0,0 0,0 0,0 0,0 0,0 0,0 0,0 0,0 1,0-1,0 0,1 1,-1-1,0 1,2-1,-3 2,1-1,-1 0,1 1,-1-1,0 0,1 1,-1-1,0 1,1-1,-1 1,0-1,0 1,1-1,-1 1,0-1,0 1,0 0,0-1,0 1,0-1,0 1,0-1,0 1,0-1,0 1,0 1,-11 58,8-44,-32 239,25-202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8:16.8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0 681,'5'-1,"0"-1,0 0,0 0,0 0,-1 0,1-1,-1 0,0 0,1 0,-1-1,4-4,8-5,31-24,-2-2,60-66,67-100,-5 5,-163 195,3-2,-1 0,1 0,0 1,10-7,-17 12,0 1,1 0,-1 0,0 0,1 0,-1 0,0-1,1 1,-1 0,0 0,1 0,-1 0,0 0,1 0,-1 0,0 0,1 0,-1 1,1-1,-1 0,0 0,1 0,-1 0,0 0,0 1,1-1,-1 0,0 0,1 0,-1 1,0-1,0 0,1 0,-1 1,0-1,0 0,0 1,1-1,-1 0,0 1,0-1,0 0,0 1,0-1,0 0,0 1,0-1,0 1,0-1,0 0,0 1,0-1,0 0,0 1,0-1,0 0,0 1,0-1,-1 0,1 1,0-1,0 1,-6 32,5-28,-88 377,-13 66,69-284,3-17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8:17.6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1 885,'6'1,"0"1,1 0,-1 1,0-1,0 1,-1 0,1 1,7 5,7 3,-4-2,1-1,1-2,-1 1,1-2,1 0,26 4,-36-9,-1 0,1-1,-1 0,0-1,1 1,-1-2,1 1,-1-1,0 0,0-1,0 0,0 0,-1-1,1 0,-1 0,0-1,8-6,34-33,-3-1,51-66,-34 39,330-350,-234 254,-151 160,22-25,-29 31,1 1,-1 0,0 0,0-1,-1 1,1 0,0-1,0 1,-1-1,1 1,-1-1,1 1,-1-1,0 1,1-1,-1 0,0 1,0-1,0-2,-1 3,0 1,0-1,1 1,-1 0,0-1,0 1,1 0,-1 0,0-1,0 1,0 0,1 0,-1 0,0 0,0 0,0 0,1 0,-1 1,0-1,0 0,0 0,1 0,-1 1,0-1,1 1,-1-1,0 0,0 1,1-1,-1 1,1 0,-1-1,1 1,-1-1,0 2,-24 20,18-13,1-1,0 1,1 0,-1 0,2 1,-7 17,0 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8:18.3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2 597,'-1'28,"1"-14,-1 0,2-1,0 1,0 0,1-1,5 15,-6-24,0 0,1-1,0 1,0-1,0 0,0 0,1 0,-1 0,1 0,0 0,0 0,0-1,0 0,0 1,1-1,-1-1,1 1,-1 0,1-1,-1 1,1-1,0 0,0-1,0 1,0-1,5 1,1-1,0 0,1-1,-1 0,0 0,1-1,-1 0,0-1,0-1,-1 1,1-1,-1-1,11-6,14-11,56-48,-66 51,640-589,-631 570,-33 38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8:19.1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1077,'44'-3,"0"-1,0-3,49-13,-33 7,-13 1,-1-1,0-2,-1-2,-1-3,50-28,-60 27,-1-1,-1-1,-1-1,-1-2,-1-1,45-56,-57 59,-2-1,0-1,-1 0,-2 0,16-50,28-147,-54 214,10-63,-9 50,0 0,2 0,0 1,17-40,-14 37,-19 32,-21 35,-16 46,-50 129,89-197,-33 82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8:20.5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42,'5'1,"0"1,0-1,0 1,0 0,0 1,0-1,0 1,-1 0,1 0,-1 1,0-1,0 1,0 0,-1 0,1 0,3 7,14 12,205 187,-185-176,2-1,1-3,85 44,-116-68,-1 0,1-1,0 0,0-1,16 2,-27-5,1-1,0 0,-1 1,1-1,-1 0,1-1,0 1,-1 0,1-1,-1 0,1 1,-1-1,0 0,1 0,-1-1,0 1,1 0,-1-1,0 1,0-1,0 0,0 1,-1-1,1 0,0 0,-1-1,1 1,-1 0,0 0,0-1,0 1,0 0,1-5,6-25,-2 0,-1 0,0-33,6-41,-3 63,29-136,-98 414,-252 1078,272-1108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8:21.3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0 913,'2'-1,"0"1,0-1,0 0,0 1,0-1,0 0,0 0,0-1,0 1,-1 0,1 0,0-1,-1 1,1-1,-1 0,0 1,2-4,25-39,-18 26,11-16,-2-1,-1-1,-1-1,-3 0,-1-1,9-43,31-240,-34 176,-6 94,-7 39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8:33.4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08.6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17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 13,'-13'-12,"6"12,8 33,14 68,53 180,-67-277,0 1,0-1,1 1,-1-1,1 0,0 1,0-1,1 0,-1 0,1-1,0 1,0 0,0-1,1 0,-1 0,7 5,-6-7,0 1,-1-1,1-1,0 1,0 0,0-1,-1 0,1 0,0 0,0 0,0 0,0-1,-1 0,1 0,0 0,0 0,-1-1,1 1,-1-1,5-3,6-3,-1 0,0-2,-1 1,0-1,-1-1,0 0,0-1,-1 0,-1-1,0 0,-1 0,0-1,-1 0,-1 0,0 0,7-28,-13 41,0 0,0 0,0 0,1 0,-1 0,0 0,1 0,-1 0,0 0,1 0,-1 0,1 0,0 0,-1 0,1 0,0 0,-1 1,1-1,0 0,0 0,0 1,0-1,0 1,1-1,-1 1,0 0,0 1,0-1,-1 0,1 1,0 0,0-1,0 1,0-1,-1 1,1 0,0 0,0-1,-1 1,1 0,-1 0,1 0,-1 0,1 0,0 0,22 61,-22-58,43 125,23 85,-62-192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6:52.6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8:33.4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9:48.48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0 136,'1'0,"0"1,0-1,0 0,0 1,0 0,0-1,0 1,0 0,0-1,0 1,0 0,0 0,-1 0,1 0,0 0,-1 0,1 0,-1 0,1 0,-1 0,1 0,-1 0,0 0,0 0,1 0,-1 1,0 1,4 37,-3-35,0 22,2-1,1 1,1-1,1 0,2 0,12 30,1 3,12 24,-31-77,0 1,-1-1,0 0,0 0,0 1,-1-1,0 0,0 1,0-1,-1 0,0 1,-1-1,1 0,-1 0,0 0,0 0,-6 8,-8 40,18-88,-2-64,-2 28,0-50,-29-206,30 324,1 0,-1 0,1 0,0 0,0 0,0 0,0 0,0 0,0 0,0 0,1 0,-1 0,1 0,0 0,-1 1,1-1,0 0,0 0,0 1,0-1,0 0,1 1,-1-1,0 1,1 0,-1-1,1 1,-1 0,1 0,0 0,0 0,-1 0,1 0,0 1,0-1,0 0,0 1,3-1,9 0,0 0,0 1,0 0,24 4,-2 0,-22-4,142 1,-135-2,1-1,-1-2,0 0,0-1,24-9,-44 13,1 0,0 0,-1 0,1 1,0-1,-1 1,1 0,0-1,-1 1,1 0,0 0,0 0,-1 0,1 0,0 0,-1 1,1-1,0 0,0 1,-1 0,1-1,-1 1,1 0,-1 0,1 0,2 2,-1 1,0 0,0 0,-1 1,0-1,1 1,-2 0,4 7,5 16,12 14,2-2,48 63,-41-61,44 78,-72-115,0 0,-1 0,0 0,0 1,0-1,0 1,-1-1,0 1,0-1,-1 1,0-1,0 1,0 0,0-1,-1 1,-1 6,0-7,-1 0,1-1,-1 0,1 0,-1 0,0 0,0 0,-1 0,1-1,-1 1,0-1,0 0,0 0,0-1,-1 1,1-1,-1 0,-7 2,1 1,0-1,0-1,-1 0,0 0,1-1,-1-1,0 0,0-1,0 0,0 0,0-1,-14-4,13 2,-1 0,0 2,1-1,-1 1,0 1,0 1,1 0,-1 0,0 2,1-1,-1 2,1 0,-23 10,19-8,0-1,-1-1,1-1,-1 0,0-1,0-1,0-1,0 0,-18-4,-20 2,35 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9:51.0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0,'0'2,"6"169,-3-144,1 1,1-1,2-1,11 31,121 271,-136-318,-3-7,1 0,0 0,-1 0,1 1,1-1,-1-1,0 1,4 6,-3-11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9:53.0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55,'8'0,"-1"-2,1 1,-1-1,0 0,0 0,0-1,13-7,-12 6,1 0,0 0,1 1,14-4,55 0,0 3,86 7,-31 0,-87-4,-33-1,1 1,0 1,0 0,-1 1,1 1,21 5,-34-6,0 0,0 1,0-1,0 1,0 0,0-1,0 1,0 0,-1 0,1 0,-1 0,1 1,-1-1,0 0,0 1,0-1,0 0,0 1,-1-1,1 1,-1 0,0-1,0 1,0 3,1 12,-1 0,-4 26,1-16,4-8,0 0,1 0,1-1,1 1,12 35,3 12,-12-40,-5-19,0 1,0 0,0-1,-1 1,0 15,-2-20,1 0,-1 0,0 0,-1 0,1 0,-1 0,0 0,1 0,-2-1,1 1,0-1,-1 1,0-1,1 0,-6 4,-16 12,-1-1,-1-1,0-2,-1 0,-49 18,27-11,26-14,1-2,-1 0,0-1,0-1,-41 1,-1 2,64-7,-7 1,0 0,-1 0,1-1,0 0,-1 0,-9-2,3-3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9:55.5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0,'1'64,"2"0,3 0,2-1,4 0,25 81,-33-130,1-3,-1 1,-1-1,0 1,-1 0,0 0,-1 0,0 13,-4-7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9:57.6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21,'732'0,"-709"-1,44-8,18-2,-82 12,0-1,0 1,-1-1,1 1,0 0,0 0,0 0,0 1,-1-1,1 1,-1-1,1 1,-1 0,1 0,-1 0,0 0,0 0,0 1,0-1,0 1,-1-1,3 6,5 9,-2 0,11 31,-4-8,67 128,139 218,-216-380,0 0,-1 0,0 0,0 0,0 1,-1-1,0 1,0-1,-1 1,0 0,0 0,0 0,-1 0,0-1,0 1,-3 12,2-14,-1-1,0 1,0-1,0 0,-1 1,1-1,-1 0,0-1,0 1,-1 0,1-1,-1 0,1 0,-1 0,0 0,-1 0,1-1,0 0,-1 0,1 0,-1 0,1-1,-1 0,-6 1,-56 11,0-3,-84 1,-140-11,115-3,137 4,24 0,1 0,-1-1,1-1,-23-4,33 4,0 0,0-1,0 1,0-1,1 0,-1 0,0 0,1 0,-1-1,1 0,0 1,0-1,0-1,0 1,0 0,1 0,-1-1,1 0,-3-6,-10-23,-58-144,69 164,1 0,1 0,-2-23,3 16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49:59.4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1,'0'4,"0"5,0 6,5 5,0 2,4 6,1 2,-2 5,3-4,-2-3,-1-2,-3-1,-2-1,-1-5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0:01.5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4 339,'35'-1,"-1"-2,1-1,0-2,53-15,130-61,-106 34,1-2,225-67,-332 115,1 1,-1 0,1 0,-1 0,1 1,0 0,-1 0,10 2,-15-2,1 1,-1-1,0 1,1 0,-1-1,0 1,1 0,-1 0,0 0,0 0,1 0,-1 0,0 0,0 0,0 0,-1 0,1 1,0-1,0 0,-1 1,1-1,0 1,-1-1,0 1,1-1,-1 1,0-1,0 1,0-1,0 1,0-1,0 1,0-1,0 1,0-1,-1 1,1-1,-1 1,1-1,-1 1,-1 0,-1 9,0-1,0 1,1-1,1 1,-1 0,2 0,0 0,0-1,0 1,2 0,-1 0,2-1,-1 1,1-1,1 1,0-1,0 0,1-1,0 1,10 13,29 44,-10-16,38 74,-70-122,-1-1,0 1,0 0,0 0,0 0,-1 0,1 0,-1 0,0 0,0 0,0 0,0 0,0 0,0 0,-1-1,0 1,1 0,-1 0,0 0,-3 4,1-2,0 0,-1 0,0-1,0 0,0 1,0-2,-1 1,0 0,1-1,-7 3,-11 5,0 0,-1-2,-1-1,-24 6,-65 18,-153 66,245-91,-1-1,0 0,0-2,0 0,-1-2,-40 0,31-2,0 2,-46 9,66-8,-20 5,-1-1,1-2,-1-1,-53-1,79-3,-1-1,0 0,0-1,0 1,1-2,-1 1,1-1,0 0,-1-1,-10-7,13 8,1-1,0 0,0 0,0-1,0 0,1 1,-1-1,1 0,1 0,-1-1,1 1,-1-1,2 1,-1-1,1 0,-2-6,1 1,1 0,0 0,1 0,0 0,0-1,5-19,1 9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0:03.0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 1,'-1'117,"3"128,20-126,-20-109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18.3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61,'4'0,"6"-4,5-2,4 1,4 0,1 2,-3-3,-1 0,0 0,1 2,1 1,1 2,1 0,-4-4,-6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0:05.8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121 2,'609'0,"-606"-1,0 1,1 0,-1-1,0 2,1-1,-1 0,0 1,0-1,0 1,1 0,-1 0,0 0,0 1,0-1,0 1,-1-1,1 1,0 0,-1 0,1 0,-1 0,0 1,1-1,-1 1,0 0,-1-1,1 1,0 0,-1 0,2 3,45 71,-37-63,-1 0,-1 1,0 0,10 26,-17-36,-1 1,1 0,-1 0,0 0,-1 0,1 0,-1 0,-1 0,1 0,-1 0,0 0,0 0,0 0,-1 0,0 0,0-1,-5 8,4-5,-1-1,0-1,0 1,-1 0,0-1,0 0,-1 0,1-1,-1 1,0-1,-1-1,1 1,-1-1,0 0,0 0,0-1,0 0,-1-1,0 1,1-1,-1-1,0 1,0-1,0-1,0 1,-10-2,-165 15,133-8,-131 20,150-21,1 2,-58 19,28-6,55-19,1 0,-1 0,1 0,-1 0,0-1,1 0,-1 1,0-2,0 1,1-1,-1 1,0-1,1-1,-8-2,10 3,0 0,0 0,0-1,1 1,-1-1,0 0,1 0,-1 1,1-1,-1 0,1 0,0 0,0 0,0-1,0 1,0 0,0 0,1-1,-1 1,1 0,0-1,-1 1,1 0,0-1,0 1,1 0,-1-1,0 1,1 0,1-4,5-21,0 0,3 1,13-29,-15 41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0:19.22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1656 125,'0'-2,"-1"1,0 0,1-1,-1 1,0 0,0 0,0 0,0 0,0 0,0 0,0 0,0 0,0 0,-1 0,1 1,0-1,-1 0,1 1,0-1,-1 1,1-1,-2 1,-39-12,35 11,-81-20,-1 3,-127-7,90 26,-38-3,91-9,51 6,0 1,-31 0,-17 3,-130 4,53 21,132-22,0 0,0 1,0 0,1 2,-1-1,1 2,-16 8,22-9,0 0,0 0,1 1,0-1,0 2,0-1,1 1,0 0,0 1,1-1,0 1,0 0,-4 9,-12 29,-36 92,55-134,1-1,1 1,-1-1,0 0,1 1,0 0,0-1,0 1,0-1,1 1,-1-1,1 0,0 1,0-1,0 1,0-1,1 0,-1 0,1 0,0 0,0 0,0 0,5 5,3 2,2 0,0 0,0-2,19 12,-12-8,1-1,1-1,0-1,0 0,29 6,-23-7,1 2,26 12,-20-4,104 47,-120-58,0-2,0 0,0-1,0-1,1 0,23-1,85-1,190-5,-278-1,0-2,-1-2,67-24,32-8,-77 24,-1-3,73-34,-2-1,-120 52,-1-1,0 0,0 0,0-1,-1-1,1 1,-1-1,9-10,-14 14,-1-1,0 0,0 1,0-1,0 0,-1 0,1 0,-1 0,0 0,0-1,0 1,0 0,0-1,-1 1,1 0,-1-1,0 1,0 0,-1-1,1 1,-1-1,1 1,-1 0,0 0,0-1,0 1,-1 0,-2-4,-7-10,-1 1,-1 1,0 0,-1 1,-1 0,0 1,0 1,-27-17,-14-11,50 35,-1 1,1-1,-1 2,-1-1,1 1,0 0,-1 0,1 1,-1 0,0 0,0 1,-11 0,-1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0:25.92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1100 127,'-46'-3,"-1"-2,1-1,1-3,-61-20,-42-9,-8 11,106 21,-1 3,0 2,-60 7,85-4,0 2,0 0,-42 14,63-15,-1 0,1 1,0-1,0 1,0 0,1 1,-1-1,1 1,0 0,1 0,-1 0,1 1,0-1,0 1,0-1,1 1,0 0,0 0,-1 8,-4 17,2-1,-3 45,7-60,1 0,1-1,0 1,0-1,2 1,-1-1,2 0,0 0,10 23,-9-27,0-1,0 0,1 0,0 0,1-1,0 0,0-1,0 1,1-1,0-1,1 1,0-1,-1-1,13 6,125 70,-70-42,121 54,-172-84,0-1,0-2,0 0,1-2,0 0,39-1,-20-3,0 0,83-10,-113 7,0 0,0-1,0-1,-1 0,1-1,-1 0,0-1,-1-1,16-11,49-34,-58 42,-1-1,-1 0,0-2,-1 0,-1-1,0 0,22-29,-35 39,0-1,-1 1,0-1,0 0,-1 0,1 0,-1 1,0-1,-1 0,0-1,1 1,-2 0,1 0,-1 0,-2-7,-3-14,-18-51,17 59,5 12,-1 0,0 0,0 0,0 0,-1 1,0-1,0 1,-1 0,0 0,0 1,0-1,-1 1,0 0,0 0,0 1,0 0,-1 0,0 1,1-1,-1 2,-1-1,1 1,0 0,-1 0,-13-1,18 3,-20-1,-1 0,0-2,1 0,-1-2,-43-14,53 10,2-1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0:33.02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1175 99,'-13'-1,"1"-1,0 0,0-1,0 0,0-1,0 0,-12-7,-39-13,31 18,0 1,-1 1,1 1,-52 4,-46-4,57-9,50 8,-46-4,34 8,1 2,-63 13,81-13,-3 1,0 0,0 0,0 2,0 1,1 0,0 1,1 1,-1 0,-16 12,14-6,9-8,1 1,0 0,0 1,1 1,-15 16,21-22,1 1,0-1,0 1,1-1,-1 1,1 0,-1-1,1 1,0 0,1 0,-1 0,1 0,0 0,0 0,0 0,0 0,1 0,-1 0,1 0,0 0,0-1,1 1,1 4,80 178,-78-174,1 0,0 0,1-1,0 0,1 0,0 0,0-1,1-1,20 18,1-6,0-1,43 21,-48-27,-6-3,1-1,0-1,0 0,1-2,0 0,1-1,30 4,68 9,-60-8,0-3,70 1,-53-8,1-3,-1-4,122-25,147-42,-334 70,3 1,1-2,-1 0,0-1,-1 0,18-9,-29 12,-1 1,1-1,-1 1,0-1,1 0,-1 0,0 0,0 0,0 0,-1 0,1-1,0 1,-1 0,1-1,-1 0,0 1,0-1,0 0,0 1,-1-1,1 0,-1 0,1 0,-1 0,0 0,0 1,-1-1,1 0,0 0,-1 0,0 0,0 1,0-1,0 0,-1-2,-3-5,0 0,-1 0,0 1,0 0,-1 0,0 0,-16-14,-68-48,32 27,26 17,19 13,-2 1,0 0,0 2,-1 0,-1 0,0 2,0 0,-20-7,-188-65,87 27,113 44,-1 1,-1 1,1 1,-1 2,0 1,-46-1,65 5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0:39.55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1813 177,'-6'-1,"-1"0,1-1,0 0,0 0,-1 0,1 0,-9-6,-25-9,-21 5,0 3,-77-1,3 0,-235-36,271 37,-137-6,184 15,-95-14,77 6,0 3,0 3,-83 8,150-5,0-1,0 0,1 0,-1 1,0 0,0-1,1 1,-1 0,0 0,1 1,-1-1,1 0,0 1,-1-1,1 1,-4 4,5-5,1 1,-1-1,1 0,0 1,-1-1,1 1,0-1,0 1,0-1,0 0,0 1,0-1,1 1,-1-1,0 1,1-1,-1 0,1 1,-1-1,1 0,0 0,0 1,-1-1,1 0,0 0,0 0,0 0,0 0,0 0,0 0,1 0,-1 0,0-1,2 2,67 45,-48-34,0 2,21 18,3 12,-1 2,-2 1,65 98,-87-118,40 42,3 3,-45-50,1 0,31 27,-46-46,0 0,0-1,1 0,-1 0,1 0,0-1,0 1,0-2,0 1,0-1,0 1,0-2,0 1,9-1,10-1,-1-1,35-8,-2 0,85-13,-75 11,89-5,-93 16,-33 2,-1-2,1-1,-1-1,1-1,54-17,-59 14,0 1,0 1,38-3,-31 5,53-13,-20 0,-26 7,42-15,-78 24,0-1,0 0,0 0,0-1,0 1,-1 0,1-1,0 0,-1 0,1 1,-1-2,0 1,0 0,1 0,-1-1,-1 1,1-1,0 1,-1-1,1 0,-1 0,0 0,0 0,1-4,-2 3,0-1,-1 1,0 0,0-1,0 1,0 0,-1 0,0 0,0 0,0 0,0 0,0 0,-1 0,0 1,1 0,-5-5,-40-50,31 37,-1 1,0 0,-29-25,40 41,1 1,-1 0,0 0,0 0,-1 0,1 1,0 0,-1 1,1-1,-1 1,-10 0,-79 3,47 1,28-3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0:42.69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1691 301,'-1'-3,"1"-1,-1 1,0-1,0 1,0-1,-1 1,1 0,-1 0,0 0,0 0,0 0,0 0,-1 0,-3-4,-41-32,31 28,0 1,-1 1,0 1,-1 0,-30-9,-98-18,55 16,-201-57,252 69,-1 2,0 2,0 1,-62 7,4-2,24-4,28-1,1 3,-1 1,-66 13,58-6,43-8,0 1,0 0,0 1,0 0,0 1,1 0,0 1,-1 0,-10 8,9-5,6-3,0-1,1 2,-1-1,-11 13,15-15,1 1,0-1,0 1,0 0,0 0,1 0,0 0,-1 0,2 1,-1-1,0 0,1 8,-3 54,9 89,-5-151,0 0,1 0,-1 0,1 0,-1 0,1-1,1 1,-1 0,0-1,1 0,0 1,0-1,0 0,0 0,0-1,0 1,1-1,6 4,11 6,0-1,27 9,-15-6,13 7,1-1,0-3,78 18,-58-12,-60-20,0 1,0-1,0 0,1-1,-1 0,1 0,0-1,-1 0,1 0,0 0,0-1,-1-1,16-1,41-12,97-8,41-8,-147 20,0 2,0 3,97 3,-124 1,1-2,0-1,45-12,-42 8,1 1,43-3,-60 10,-3 0,-1-1,1 0,0-1,24-6,-34 7,0 0,0-1,0 1,0-1,0 0,0 0,0 0,0 0,-1 0,1 0,-1-1,0 1,0-1,0 0,0 0,0 0,0 0,-1 0,1 0,-1 0,0 0,0-1,1-4,-1 4,-1-1,1 1,-1 0,0 0,0 0,0 0,0 0,-1 0,0 0,0 0,0 0,0 0,-1 0,1 0,-1 0,0 1,0-1,0 1,-1-1,-3-3,-4-3,0 1,-1 0,-1 1,-21-13,12 8,1-2,-28-27,46 40,-1 0,0-1,0 1,-1 0,1-1,0 2,-1-1,1 0,-1 1,0-1,0 1,1 0,-1 0,0 0,0 1,0 0,0-1,0 1,0 1,0-1,0 0,0 1,-6 2,-6 2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6:27.26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5396 1983,'-1'-19,"0"0,-1 0,-2 1,0-1,0 1,-2 0,0 1,-1-1,-1 1,0 0,-13-16,-94-159,-9 5,-7 6,-160-168,-93-29,331 334,-3 1,-2 3,-1 3,-2 2,-107-43,63 38,-2 5,-1 5,-1 4,-1 5,-2 5,-187-3,64 19,-248 5,422-1,0 3,1 2,0 3,-108 35,130-30,0 0,-49 32,50-26,-1-3,-47 19,54-27,-32 10,-118 62,148-68,0-2,-1-1,-1-1,0-2,-41 6,34-8,0 3,-80 30,97-26,0 1,2 1,0 1,0 1,-31 35,29-29,-27 28,2 3,3 1,3 3,2 1,3 2,3 2,2 2,4 0,2 2,4 2,2 0,-22 136,41-176,1 0,2 0,1 0,1 0,2-1,0 1,10 30,79 205,-13-42,-45-92,17 144,-1 141,-16-115,213 1400,-194-1314,7 600,-156 287,39-749,45-460,-3 0,-46 125,17-59,-10 64,9 2,9 2,8 1,9 1,9 213,23-103,13-1,105 482,92 183,-106-352,12 45,-99-550,5-3,5-1,5-1,81 142,-114-234,1-1,1 0,0-1,2-1,0 0,1-2,25 21,-27-27,0-1,0-1,1 0,0-1,0 0,1-2,0 0,0-1,0-1,28 3,13-3,0-3,80-7,118-27,-239 31,963-198,-912 184,430-125,-376 96,225-119,-234 98,-2-5,-3-5,-4-4,-4-5,97-105,-127 112,-4-3,-3-2,-4-4,-4-2,-4-2,75-182,-84 150,-6-2,-5-2,25-212,-9-394,-117-1838,-258 18,276 2267,-138-851,75-11,95 32,38-4,-7 546,-11 516,3-43,-5 1,-28-200,27 289,-2-1,1 1,-1 0,-1 0,0 0,-8-13,7 14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18.3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1712 337,'0'-16,"-1"0,0 0,-2 0,0 0,0 0,-2 1,0-1,0 1,-2 0,0 1,-16-25,17 30,0 0,-1 1,0 0,-1 1,0 0,0 0,-1 0,1 1,-1 1,-1-1,1 2,-1-1,0 1,0 0,0 1,0 1,-1-1,-19-1,-57-4,38 3,-1 1,0 3,-53 5,36 6,1 3,1 2,0 4,-61 26,42-9,2 3,-111 72,158-88,1 1,1 2,1 2,2 1,-54 64,68-71,1 0,1 1,1 1,1 0,2 0,0 1,1 1,1-1,2 1,-5 40,8-23,2 0,2 0,2-1,1 1,3-1,1 0,2 0,2-1,29 67,-24-64,-1 0,3 0,1-1,2-1,39 55,-58-94,0 0,0 0,1 0,-1 0,1-1,0 1,0-1,0 0,0 0,0-1,0 1,1-1,-1 0,0 0,1-1,7 1,9 0,0-1,27-4,-32 3,391-43,-144 13,-183 25,-43 4,0-1,59-14,-85 12,0 0,-1-1,1-1,-1 0,0 0,-1-1,0 0,0 0,-1-1,15-20,7-5,189-211,-115 127,-100 114,0 0,-1 0,1-1,-1 0,0 0,0 0,3-7,-6 9,1 0,-1 0,1 0,-1 1,0-1,0 0,0 0,-1 0,1 0,-1 1,1-1,-1 0,0 0,0 1,0-1,-3-3,-10-27,2 0,1-1,-7-40,-19-55,9 57,-72-127,91 186,0 1,-1 0,-1 1,0 0,0 1,-1 0,-16-9,11 6,0-1,-29-29,4-2,30 32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19.4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1,'-1'15,"2"1,0-1,1 1,1-1,0 1,1-1,11 28,-5-14,-1 0,-1 0,-2 1,-1 0,2 39,-6-48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21.3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1 495,'0'-13,"0"0,0 1,1-1,1 0,0 0,1 0,1 1,0-1,0 1,1 0,1 1,0-1,0 1,1 0,17-20,9-4,1 2,2 0,61-40,-29 21,-59 45,0 1,0 1,0-1,1 1,0 1,0 0,1 0,-1 1,1 0,-1 1,1 0,0 1,0 0,0 1,0 0,-1 1,1 0,0 0,0 1,-1 1,1 0,-1 0,0 1,1 0,-2 1,1 0,-1 1,0 0,0 0,0 1,-1 0,0 0,8 10,-1 1,-1 0,-1 0,0 2,-2 0,0 0,-1 1,-1 0,12 43,-18-50,0 0,-2-1,0 1,0 0,-1 0,-1 0,0 0,-1-1,-1 1,0 0,0-1,-2 0,0 0,0 0,-1 0,-9 14,-193 308,162-262,-68 83,104-137,22-20,38-25,-34 17,24-5,0 1,1 2,0 2,1 1,71-3,-48 8,-23 1,49-9,-67 7,-4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20.0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161 123,'0'-2,"0"-9,0 0,0 0,-1 0,-1 0,0 0,-4-13,5 22,1 0,-1 0,0 0,0 1,0-1,-1 0,1 1,0-1,-1 1,1-1,-1 1,1-1,-1 1,1 0,-1 0,-3-2,2 3,0-1,0 0,0 1,0 0,0-1,0 1,0 1,1-1,-1 0,0 1,0-1,0 1,0 0,0 0,-2 1,0-1,1 1,-1 0,1 0,0 0,0 0,0 0,0 1,0 0,0 0,1 0,-1 0,1 1,0-1,0 1,0 0,1 0,-4 6,4-4,1 0,-1 0,1 0,1 1,-1-1,1 0,0 0,1 0,0 1,0-1,0 0,0 0,3 6,0 2,1 1,0-1,0 0,2 0,9 15,-15-27,1 0,-1 0,0 0,1 0,0-1,-1 1,1 0,0-1,0 0,0 1,0-1,0 0,0 0,0 0,0 0,0-1,4 2,-3-2,-1-1,1 1,-1 0,1-1,-1 0,0 0,1 0,-1 0,0 0,1 0,-1 0,0-1,0 1,0-1,0 1,-1-1,1 0,0 0,-1 0,3-3,33-45,-28 36,1 0,1 0,0 2,0-1,27-21,-38 34,1 0,-1 0,0 0,0 0,0 0,0-1,0 1,0 0,1 0,-1 0,0 0,0 0,0 0,0 0,0 0,1 0,-1 0,0 0,0 0,0 0,0 0,0 0,1 0,-1 0,0 0,0 0,0 0,0 0,0 1,1-1,-1 0,0 0,0 0,0 0,0 0,0 0,0 0,1 0,-1 1,0-1,0 0,0 0,0 0,0 0,0 0,0 0,0 1,0-1,0 0,0 0,2 14,-6 24,3-29,1 5,0-1,0 1,1-1,1 1,0-1,1 1,7 18,5 9,22 39,-25-59,-1 0,-2 1,0 1,-1 0,-1 0,-1 0,5 46,-10-56,1-1,0 1,1 0,0-1,2 0,-1 0,12 22,14 42,-25-57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23.4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1835 642,'0'-20,"0"0,-2 1,-1-1,0 0,-1 1,-1 0,-1 0,-1 0,0 1,-1 0,-1 0,-1 1,-1 0,0 1,-1 0,-1 1,0 0,-1 1,0 1,-1 0,-1 1,0 1,-34-19,-27-9,-2 3,-1 4,-1 3,-2 4,-140-24,137 41,0 3,-164 12,240-6,0 1,1 0,-1 1,1 0,0 1,0 0,0 1,0-1,1 1,-1 1,-12 11,-7 9,-43 50,43-44,-19 19,3 1,-69 108,100-137,1 0,1 1,1 1,1 0,1 0,1 1,1 0,2 0,0 0,1 41,28 343,-25-403,7 42,1 0,3-1,22 63,-30-103,0-1,0 0,1-1,0 1,1 0,-1-1,1 0,0 0,1-1,0 1,0-1,0 0,0-1,11 7,10 3,0-1,44 14,-20-9,305 127,-314-128,-18-8,45 24,-62-30,0 1,1-1,-1-1,1 1,0-2,0 1,0-1,13 1,71-4,-43 0,-17 0,0 0,-1-3,1 0,-1-2,0-2,-1-1,0-1,0-1,-1-2,-1 0,0-2,-2-2,1 0,-2-2,-1 0,41-45,-17 17,-31 33,-1-1,16-21,-27 31,-1-1,0 0,0 0,0 0,-1 0,0 0,-1-1,1 0,1-15,65-457,-61 431,0 9,-3 0,2-70,-8 99,1-1,-2 1,1-1,-1 1,-1 0,0 0,-1 0,0 0,-1 1,0-1,0 1,-1 0,0 1,-11-12,1 6,0 5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26.1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1 817,'-1'-46,"3"1,1-1,2 1,2-1,2 2,1-1,22-53,-10 45,55-98,-65 131,1 1,1 1,0 0,1 0,1 2,1 0,36-26,-45 37,0 1,1 0,-1 1,1 0,0 0,0 1,0 0,0 0,0 1,1 0,-1 1,0 0,1 0,-1 1,0 1,0-1,0 1,0 1,16 6,-5-1,-1 1,-1 1,1 1,-2 0,0 1,0 1,25 25,-37-34,-1 1,0-1,0 1,0 0,-1 0,1 1,-1-1,-1 1,1-1,-1 1,0 0,0 0,0 0,-1 0,0 0,0 0,-1 1,0-1,0 0,0 0,-2 11,-2-4,-1 0,1 0,-2-1,0 0,0 0,-1 0,-1-1,0 0,-10 10,-219 283,237-303,-1-1,1 1,-1-1,1 1,-1-1,1 1,0-1,-1 1,1-1,0 1,0 0,-1-1,1 1,0 0,0-1,0 1,0 0,0-1,-1 1,1 0,1-1,-1 1,0 0,0-1,0 1,0 0,0-1,1 2,17 6,41-9,-45 0,105-8,-82 5,0 1,0 1,1 3,-1 1,44 8,-71-8,0 0,0 1,1 0,-2 0,1 1,0 0,-1 1,16 11,-21-13,-1 0,0 1,0 0,0-1,0 1,-1 0,1 1,-1-1,0 0,0 1,-1-1,1 1,-1-1,0 1,-1-1,1 1,-1 0,1 0,-1-1,-1 1,0 8,-1-1,-1 0,0 0,-1 0,0 0,0-1,-13 21,-43 63,52-84,-243 329,246-333,0-1,0 0,-1 0,0-1,0 1,-1-1,-11 7,5-5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28.1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1885 760,'0'-25,"0"1,-2-1,0 0,-2 1,0-1,-2 1,-1 1,-1-1,0 1,-2 0,-1 1,-1 0,0 1,-2 0,-18-21,3 8,-2 1,-1 1,-57-44,71 64,1 0,-2 1,0 1,0 1,-1 0,0 2,0 0,-1 1,-37-5,-198-33,156 24,-177-13,265 33,0 0,1 1,-1 0,1 1,-1 0,1 1,0 0,0 0,0 1,0 1,-15 9,12-5,1 1,0 0,1 1,0 1,1 0,0 0,-15 23,-61 97,-121 245,207-374,-109 256,100-227,2 0,1 0,1 1,2 0,1 0,3 50,4-33,2 0,3 0,2-1,2 0,2-1,2 0,3-1,1-2,2 0,48 69,-20-35,26 34,-66-100,1 0,0-1,0 0,1-1,1 0,16 9,23 8,1-2,60 20,-4-2,-67-24,1-2,1-2,1-2,0-2,87 11,-119-23,-1-1,1 0,0-1,-1-1,1 0,-1 0,21-10,90-46,-85 38,-21 12,0-1,-1-1,0-1,-1 0,-1-1,0-1,0-1,21-28,-2 2,-17 21,0-1,-2 0,0-1,16-33,4-25,31-106,-54 143,-2 0,-3 0,0-1,-1-64,-8-485,2 572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31.1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0 109,'0'-8,"1"1,0 0,0 0,0 0,1-1,0 1,1 1,-1-1,1 0,1 1,-1-1,1 1,5-7,-8 12,0 1,0-1,0 1,0-1,0 1,0-1,0 1,0 0,0-1,0 1,0 0,1 0,-1 0,0 0,0 0,0 0,0 0,0 0,0 0,0 1,0-1,0 0,0 1,0-1,0 1,0-1,0 1,0-1,0 1,0 0,0-1,0 1,-1 0,1 0,0 0,-1 0,1-1,0 1,-1 0,1 2,18 40,33 209,-3-17,-43-207,2-1,0-1,21 44,-24-61,1 0,0 0,0-1,0 0,1 0,1 0,-1-1,1 0,1 0,-1-1,1 0,19 9,1-3,1 0,1-2,0-2,1-1,0-1,38 2,5-4,115-8,-184 3,-1 1,0-1,0 1,0-2,0 1,0 0,0-1,0 0,0 0,5-4,-8 5,-1 0,0 0,1-1,-1 1,0-1,0 1,0 0,0-1,0 0,0 1,-1-1,1 0,0 1,-1-1,0 0,1 1,-1-1,0 0,0 0,0 0,0 1,0-1,0 0,0 0,-1 0,1 1,-1-1,1 0,-1 1,0-1,1 0,-2-1,-15-29,-40-61,12 23,33 51,11 25,16 35,274 599,-265-575,-19-41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33.0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2053 1099,'0'-32,"2"13,-2 0,0 0,-1 0,-1 0,-1 0,0 0,-2 1,0-1,-1 1,-10-22,-31-40,-2 2,-119-141,140 190,-1 0,-2 2,0 2,-2 0,-54-30,-188-82,216 111,-2 3,0 2,-1 3,-1 3,-73-9,98 20,-1 1,1 2,-1 2,1 2,-1 1,1 2,0 1,1 2,-71 27,88-26,-1 1,2 1,-1 0,2 1,0 1,0 1,1 1,1 0,1 1,0 1,2 0,0 1,1 0,-11 23,8-9,1 0,2 1,1 1,2 0,1 0,2 0,2 1,-1 45,6-53,1-1,1 1,1-1,2 0,12 37,58 127,-51-134,24 57,103 173,-122-240,1-2,2-2,3-1,1-1,1-3,53 42,-86-77,160 116,-139-102,2-1,0-1,0-2,42 14,-50-23,1 0,-1-1,1-2,38 0,36 2,-37 4,106-1,-139-7,-1-2,0 0,0-2,0 0,0-2,-1 0,25-13,30-12,49-24,-116 50,0 0,0-1,-1 0,0-1,0 0,-1-1,0 0,9-12,-14 15,0-1,-1 1,1-1,-2 0,1-1,-1 1,0 0,0-1,-1 1,1-15,-2-9,-5-43,1 16,3 5,2-255,3 279,1 1,12-39,7-39,-23 95,0 1,0-1,-1 0,0 1,-1-1,0 0,-5-17,1 12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36.9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584 1,'1'0,"-1"0,0 0,1 0,-1 0,0 0,1 0,-1 0,0 0,1 0,-1 0,0 0,1 0,-1 0,0 0,1 0,-1 0,0 1,1-1,-1 0,0 0,1 0,-1 0,0 1,0-1,1 0,-1 0,0 1,0-1,0 0,1 1,-1-1,0 0,0 0,0 1,0-1,0 0,1 1,-1-1,0 0,0 1,0-1,0 0,0 1,0-1,0 0,0 1,0-1,0 0,-1 1,1-1,0 0,0 1,0-1,0 0,0 1,-1-1,1 0,0 1,0-1,0 0,-1 0,1 1,0-1,0 0,-1 0,1 1,-19 17,-2-7,-1-1,-1-1,1-1,-40 9,6-2,-264 74,318-89,0 1,-1-1,1 1,0 0,0 0,-1 0,1 0,0 0,0 0,0 0,1 1,-1-1,0 1,0 0,1-1,-1 1,1 0,-1 0,1 0,0 0,0 0,0 0,0 0,0 0,0 1,1-1,-2 4,2 3,1-1,-1 0,1 1,1-1,0 0,4 12,2 14,-5-22,-1 2,0 0,1 0,1 0,1-1,0 1,0-1,13 21,-17-32,1-1,-1 0,1 0,-1 1,1-1,0 0,-1 0,1-1,0 1,0 0,0 0,-1-1,1 1,0-1,0 0,0 0,0 1,0-1,0 0,0-1,0 1,3-1,49-15,-18 4,43-6,1 3,0 4,1 4,124 4,-202 3,0 0,-1 0,1 1,0-1,-1 1,1 0,-1 0,1 0,-1 0,1 0,-1 0,0 1,0-1,1 1,-1 0,0 0,0 0,-1 0,3 2,-2 0,1 0,-1 0,-1 1,1-1,-1 0,0 0,0 1,0-1,0 1,-1 7,0 9,-2-1,0 1,-2-1,-6 21,9-34,-4 9,-1 0,0 0,-1-1,-1 1,-1-2,0 1,0-1,-2 0,1-1,-2-1,-23 22,-14 5,-99 62,107-75,-57 34,-41 27,126-77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38.8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1695 396,'2'-54,"0"37,-1 0,-1 0,-1 0,0 0,-1 0,-4-18,3 28,-1-1,1 2,-1-1,0 0,-1 1,0 0,0 0,0 0,-1 1,1-1,-1 1,0 1,-1-1,1 1,-1 0,-14-6,-9-2,-1 1,-54-11,58 15,-57-10,0 3,-145-5,-171 23,375-4,0 1,1 2,-1 0,0 2,1 1,0 0,0 2,1 1,0 1,1 1,0 0,0 2,-27 22,-12 11,26-21,2 1,-58 59,86-78,1 0,-1 0,1 0,0 1,1-1,0 1,0 0,1 0,-1 0,2 0,-1 1,1-1,1 0,0 1,0-1,1 10,4 19,1-1,16 52,-6-27,103 445,-55-292,-51-180,2-2,0 0,2-1,27 37,-32-56,0 0,1-1,0 0,1 0,0-2,0 0,1 0,30 11,26 17,-14-3,-24-12,1-2,1-1,0-1,2-3,60 19,-76-29,1-1,0 0,0-2,0 0,28-3,-37 0,1-1,0-1,-1 0,1-1,-1 0,0-1,0-1,-1 0,19-12,57-43,-3-5,-3-2,-3-5,105-123,-165 173,0-1,-1 0,-1-1,-2-2,-1 1,15-39,-22 46,-2 0,0-1,-1 1,-1-1,-1 0,-1 0,0 0,-2 0,0 0,-7-29,-8-45,8 38,-3 1,-2 0,-21-54,31 102,0 0,-1 1,1 0,-1 0,0 0,-1 1,0-1,0 1,0 0,0 0,-1 1,-6-5,-7-2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1.5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348 0,'-6'1,"0"0,1 0,-1 0,0 1,0-1,1 1,-1 1,1-1,-1 1,1 0,0 0,0 1,0-1,1 1,-8 8,-6 7,2 1,-19 28,23-31,-22 29,3 1,-32 66,55-97,1 1,1 1,0-1,1 1,1 0,0 0,2 0,0 1,1-1,1 0,2 22,-1-34,1 0,0 0,0 0,0 0,1 0,0 0,0-1,0 1,1-1,0 0,0 0,0 0,0-1,1 1,0-1,0 0,0-1,0 1,1-1,-1 0,1 0,0-1,0 1,0-1,0-1,0 1,1-1,-1 0,0-1,1 1,-1-1,0 0,1-1,-1 0,0 0,1 0,-1-1,0 1,0-2,0 1,0-1,-1 1,7-5,-9 4,-1 0,1 0,-1 1,0-1,0-1,0 1,0 0,0 0,-1-1,1 1,-1-1,0 0,0 1,0-1,-1 0,1 1,-1-1,0 0,0 0,0 1,-1-1,1 0,-1 1,0-1,0 0,0 1,0-1,-3-4,0-1,0 0,0 1,-1-1,0 1,0 0,-1 0,0 0,-1 1,-13-12,-24-14,31 25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3.0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787 24,'-51'-12,"8"1,26 11,1 0,-1 1,1 0,0 2,0 0,0 1,0 0,0 1,1 1,0 1,-23 13,-9 8,1 2,-47 41,69-51,2 1,0 1,1 0,1 2,1 1,2 0,0 1,2 1,-16 37,14-23,3 1,2 1,1 1,2-1,-5 84,6 19,14 180,-2-308,1-1,0 1,2-1,0 0,1-1,1 0,0 0,15 19,-4-3,1 0,1-2,2 0,0-1,2-1,1-1,2-2,0-1,53 34,-37-32,2-1,1-3,1-2,0-2,86 20,8-9,148 11,-285-39,0-1,1 1,-1-1,0 0,0-1,1 0,-1 0,0 0,0-1,0 1,8-5,-11 4,0 0,1 0,-1-1,0 0,0 0,-1 0,1 0,0 0,-1 0,0 0,0-1,0 1,0-1,-1 0,1 0,-1 1,0-1,1-6,17-82,-4-1,-4 0,-4-1,-5-95,-6 112,-4 0,-3 0,-3 1,-4 0,-34-91,-8 8,-114-213,163 351,3 6,0 1,0 0,-22-25,27 36,-1-1,1 1,-1 0,0 0,0 0,-1 0,1 1,0 0,-1 0,0 0,1 0,-1 1,0-1,0 1,0 1,0-1,-6 1,-68 1,53 1,-1-1,1-2,0 0,-1-2,1-1,0-1,-26-8,29 4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5.6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1 103,'0'-1,"0"0,1 0,-1 0,0 1,1-1,-1 0,1 0,-1 0,1 1,-1-1,1 0,0 0,-1 1,1-1,0 0,-1 1,1-1,0 1,0-1,0 1,0 0,-1-1,1 1,0 0,1-1,31-7,-17 4,9-3,1 1,39-4,33-7,-50 6,0 2,0 2,1 3,0 1,0 3,0 2,85 14,-117-12,-1 1,1 0,-2 1,1 1,-1 0,0 1,0 1,-1 0,0 1,-1 1,0 0,14 15,-9-5,-1 0,0 1,-2 1,-1 0,0 1,18 48,-28-55,0 1,0 0,-2 0,0 0,-1 0,-1 0,-4 28,2 38,9-13,29 126,-9-61,-24-121,55 271,-50-260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21.1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0,'1'17,"0"0,1 0,1-1,1 1,0 0,7 15,45 92,-11-27,38 100,175 442,-53 15,-183-558,91 343,-103-399,5 49,-9-50,16 56,5 29,-5-21,21 107,-31-138,3-1,35 101,-35-134,-1 1,-1 1,-3 0,8 53,-17-72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6.4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1 133,'16'-2,"-1"0,1-1,0 0,-1-1,21-9,20-5,-21 9,177-36,-174 38,46-13,-65 13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7.9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1912 590,'-2'-25,"0"0,-2 0,0 1,-2-1,-1 1,-1 0,-15-33,9 24,0 2,-2 0,-1 0,-2 2,-1 0,-24-27,34 44,-1 2,0 0,0 0,-1 1,0 0,0 1,-1 0,0 1,0 0,-1 1,0 1,0 0,-1 1,1 1,-1 0,-25-1,-7 4,0 2,-1 3,2 1,-64 18,-182 67,131-37,119-39,2 2,0 1,0 2,2 2,1 2,1 1,-47 41,27-14,3 3,2 1,-62 89,102-130,1 1,0 1,1 0,1 0,0 1,1 0,2 0,-1 1,2-1,1 1,0 0,1 0,1 0,1 1,1-1,0 0,1 0,2 0,0 0,0-1,2 0,0 1,2-2,10 22,33 43,88 112,77 61,-157-187,-39-44,2-1,1-1,1-1,1-1,0-1,30 15,-33-22,1-1,0-2,1 0,0-1,0-2,1 0,0-2,26 2,196 3,-16-2,-226-6,107 6,124-6,-215-4,0 0,-1-1,1-1,-1-1,-1-1,27-13,112-67,-104 55,-8 7,-18 10,0-1,-1-1,-1-1,34-31,-57 46,0-1,0 0,-1 0,1 0,-1 0,0-1,0 1,0-1,-1 1,1-1,-1 1,0-1,-1 0,1 0,-1 0,0 1,0-1,-1-5,-2-10,-1-1,-12-38,6 25,-71-235,35 125,37 116,-2 1,-1 0,-1 1,-18-27,-73-93,87 123,12 16,-1 1,0-1,0 1,-1 1,0-1,0 1,0 1,-1-1,1 1,-1 0,0 1,0 0,0 0,-14-2,8 0,-2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0.2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539 667,'0'-3,"1"1,0 0,-1 0,1 0,0 0,0 0,0 0,0 0,1 0,-1 0,0 1,1-1,-1 0,1 1,0-1,0 1,-1 0,1 0,0-1,0 1,0 0,0 1,0-1,0 0,0 0,1 1,-1 0,3-1,2-1,1 1,-1 0,1 0,0 0,-1 1,16 2,-19-2,-1 1,1 0,0 1,-1-1,1 1,-1 0,1-1,-1 1,0 1,0-1,0 0,0 1,0 0,-1 0,1-1,3 8,-2-4,0 1,-1 0,0 0,-1 0,1 0,-2 0,1 1,1 9,-2-1,0 0,-1 1,-1-1,-1 0,0 0,-1 0,-7 25,-4-3,-1-1,-30 51,37-73,-1-1,-1 0,0 0,-1-1,-1 0,0-1,0 0,-22 14,29-22,1-1,-2-1,1 1,0-1,0 1,-1-1,1-1,-1 1,0-1,1 0,-1 0,0-1,0 0,0 0,1 0,-1-1,0 1,0-2,1 1,-1 0,1-1,-1 0,1-1,0 1,-1-1,1 0,0 0,1 0,-1-1,1 0,0 0,-1 0,2 0,-1-1,0 1,1-1,0 0,0 0,1 0,-4-9,0-6,0 0,2 0,0 0,1-1,1 1,1-1,1 0,1 1,1-1,0 1,2-1,0 1,10-25,11-22,2 0,54-92,-30 63,-29 54,47-104,-60 125,-2 0,-1 0,0-1,-1 0,1-23,-5 42,-1 0,0 0,0 0,0 0,0 0,0 0,0 0,-1 0,0 0,1 0,-1 0,0 1,0-1,-1 0,1 1,0-1,-1 0,0 1,0 0,1-1,-1 1,-1 0,-1-2,-1 2,1 0,0 0,-1 0,0 1,1 0,-1 0,0 0,1 0,-1 1,0 0,0 0,0 0,-8 2,-27 3,0 2,1 2,1 2,-1 1,-37 18,51-18,0 0,1 2,1 0,0 2,1 0,1 2,1 0,-23 26,38-38,0 1,1-1,-1 1,1-1,0 1,1 0,0 1,0-1,1 0,-4 15,6-16,0 0,-1-1,2 1,-1 0,1 0,0-1,0 1,0 0,1-1,0 1,0-1,0 0,1 0,0 0,4 6,9 10,0 0,2-1,1-1,0-1,1 0,1-2,38 24,176 79,-94-51,-119-57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2.1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1027 296,'0'-15,"0"1,-1-1,-1 0,-5-22,4 30,1-1,-2 1,1 0,-1 0,0 0,0 0,-1 1,0-1,-11-10,7 8,1 0,-1 0,0 1,-1 1,0 0,0 0,0 1,-1 0,0 0,0 2,-1-1,0 1,-16-3,-25-3,-1 3,0 1,-1 4,-70 4,112 0,0 1,1 0,-1 0,1 2,0 0,0 0,1 1,0 0,0 1,0 0,1 1,-12 10,-14 16,-57 70,66-72,13-16,0 1,1 0,1 1,1 1,1 0,0 0,1 1,1 0,1 0,1 1,-5 32,1 23,-2 125,13-178,0 1,1-1,2 1,0-1,2 0,0 0,2-1,0 0,19 36,-14-38,0 0,1-1,1-1,0 0,2-1,0-1,0 0,34 22,-25-23,1 0,1-2,0-1,0-1,1-1,40 8,59 11,290 53,-337-69,-47-7,-1-1,1-1,47-1,-79-4,0 1,0 0,0-1,0 1,0-1,0 0,-1 1,1-1,0 0,0 0,-1 0,1-1,0 1,-1 0,0 0,1-1,-1 1,0-1,1 1,-1-1,0 0,0 0,0 1,-1-1,1 0,0 0,-1 0,1 0,-1 0,1-3,0-8,0 0,0 0,-4-24,2 15,-1-108,-7-126,5 212,-2 1,-2 0,-25-76,23 85,-9-50,14 56,-2 0,-18-52,22 73,-1 1,0 0,0 0,-1 0,1 1,-1 0,-1 0,1 0,-1 0,-7-4,8 5,1 1,-1 1,0-1,0 1,0-1,0 1,0 1,0-1,-1 1,1 0,0 0,-1 1,1-1,-7 1,-2 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6.3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669 540,'-3'0,"2"1,-1-1,1 0,0 0,0 0,0 0,0 0,0 0,0-1,0 1,0 0,-1 0,1-1,0 1,0-1,0 1,0-1,1 1,-1-1,0 0,0 1,0-1,0 0,1 0,-1 0,0 1,1-1,-1 0,0 0,1 0,-1 0,1 0,0 0,-1 0,1 0,-1-2,-39-68,-4 1,-3 3,-89-99,121 148,-1 0,-1 1,-1 1,0 1,-35-22,48 34,0 0,0 0,-1 1,1-1,-1 1,0 1,1-1,-1 1,0 0,0 0,0 0,0 1,0 0,0 0,0 1,0-1,0 1,0 1,0-1,0 1,1 0,-1 0,1 1,-1 0,1 0,0 0,-7 6,3-2,1 0,0 1,0 0,1 0,-10 15,16-21,0-1,0 0,0 0,1 1,-1-1,0 0,1 1,-1-1,1 0,0 1,-1-1,1 1,0-1,0 1,0-1,0 1,0-1,0 1,0-1,1 1,-1-1,0 0,1 1,-1-1,1 0,0 1,-1-1,1 0,0 1,0-1,0 0,0 0,0 0,0 0,0 0,0 0,0 0,0 0,1-1,-1 1,0 0,1-1,-1 1,0-1,1 1,-1-1,1 1,-1-1,1 0,2 0,107 33,149 67,-255-98,11 5,0 0,0 1,-1 1,0 0,0 1,-1 1,-1 0,25 26,-29-25,0 0,-1 1,0 0,-1 0,-1 0,0 1,-1 0,0 0,-1 1,5 27,2 42,2 149,-13-222,1 1,0-1,0 1,1-1,1 1,0-1,0 0,1 0,1-1,0 1,0-1,1 0,8 10,-5-7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7.8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1350 572,'-2'-22,"0"0,-1 0,-2 0,0 1,-1 0,-1 0,-1 0,-1 1,-1 0,-15-24,1 9,-1 0,-1 1,-2 1,-43-39,57 61,0 0,0 0,-1 2,-1 0,1 0,-1 2,-1 0,0 0,0 2,0 0,-21-3,9 5,0 0,-1 2,1 1,0 1,0 1,-33 8,17 0,-1 2,1 2,1 2,1 2,0 2,-50 31,54-22,1 0,1 3,2 1,-33 39,60-61,0-1,1 1,0 0,1 0,0 1,1 0,0 0,1 1,0-1,1 1,0-1,1 1,0 20,1 14,3-1,10 69,0-19,-10-51,3 0,1 0,3 0,1-1,3-1,23 56,-30-85,13 27,37 61,-50-93,1 0,-1 0,1 0,1-1,0 0,0 0,0-1,1 0,0-1,0 1,1-2,10 6,1-6,0-1,0 0,0-2,1 0,-1-1,42-5,-2 2,647-1,-705 4,1-1,0 0,-1 0,1 0,0-1,-1 1,1-1,-1 0,1 0,-1-1,1 1,-1 0,0-1,0 0,1 0,-1 0,-1 0,5-4,-4 2,0-1,-1 0,0 1,0-1,0 0,0 0,-1 0,1 0,-1 0,-1-1,1 1,-1-9,4-77,-4-1,-3 0,-5 1,-35-162,33 213,5 16,0 0,-2 1,-1 0,-1 0,-20-38,21 47,1 0,0-1,1 0,1 0,0-1,-2-16,4 14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9.6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1,'2'53,"2"0,21 102,45 100,-60-216,-9-29,2-1,-1 1,1 0,0-1,1 0,0 0,9 14,-4-12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00.7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1 101,'0'22,"2"1,1-1,1 0,1 1,0-2,2 1,1-1,0 0,15 26,-11-23,1 0,1 0,34 42,-44-60,1-1,0 0,0 0,1 0,-1-1,1 0,0 0,0 0,1-1,-1 0,1 0,-1 0,1-1,0 0,0-1,0 1,0-1,0 0,0-1,11 0,-15-1,1 0,-1 0,1 0,-1 0,1-1,-1 1,0-1,0 0,0 0,0 0,0 0,0-1,-1 1,1-1,-1 1,1-1,-1 0,0 0,0 0,0 0,-1-1,1 1,-1 0,0-1,1 1,-2-1,1 1,0-7,3-13,-2 1,0 0,-3-35,0 37,1 3,-1 0,-1 0,-1 0,-1 1,0-1,-1 1,0 0,-1 0,-16-28,16 34,-1 0,0 1,0 0,-1 0,0 0,-1 1,0 0,0 1,-1 0,1 0,-2 1,1 0,-1 1,1 0,-15-4,15 7,0 0,-1 0,1 1,-13 0,3 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02.5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1131 371,'1'-17,"-2"1,0-1,0 0,-2 1,-6-24,6 33,0 0,0 0,-1 0,0 0,0 1,0-1,-1 1,0 0,-1 1,1-1,-1 1,0 0,-13-8,-19-11,0 2,-2 1,-1 2,-49-15,62 25,1 2,-1 1,-1 1,1 2,-1 0,1 2,-46 4,59 0,-1 1,1 1,0 0,0 1,1 1,-1 0,-25 18,-16 7,32-19,1 2,0 1,1 1,1 1,0 0,1 2,2 0,0 1,1 1,1 1,1 0,1 1,1 1,1 0,-15 48,21-42,1 0,2 0,1 0,2 0,4 40,-1 15,-4-70,2 1,0-1,1 0,7 31,-6-39,0-1,0 1,1-1,0 1,1-1,-1-1,1 1,0-1,1 1,0-1,10 8,-1-3,0 0,1-1,0-1,0-1,34 12,93 22,-97-30,253 43,-214-44,0 4,152 48,-232-61,0 0,0-1,0 0,1 1,-1-2,0 1,1-1,-1 1,1-2,-1 1,0 0,1-1,-1 0,0-1,0 1,9-4,-4 0,0-1,-1-1,0 1,0-1,0-1,14-16,-17 16,0-1,0 1,-1-1,0-1,-1 1,0-1,0 1,-1-1,-1 0,0-1,0 1,0 0,-2 0,1-1,-1 1,-2-16,-3-20,-2 0,-16-58,18 87,-13-59,-15-61,-61-163,92 295,0 1,1-1,-2 0,1 0,0 1,-1-1,0 1,0 0,0 0,-1 0,1 0,-1 0,0 1,0 0,0 0,-1 0,1 0,-1 1,0-1,1 1,-1 0,0 1,0-1,0 1,0 0,0 0,-9 0,-7 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17.4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2615,'36'-20,"-2"-1,42-34,40-24,896-499,-901 508,-55 33,91-43,-115 64,-2-2,51-38,25-15,140-58,140-82,-297 158,-40 25,84-64,-38 11,4 4,198-115,-198 134,102-77,-61 37,-135 94,1 0,-1-1,0 0,0 0,-1 0,1 0,6-13,-10 17,0-1,0 1,0-1,0 1,0-1,-1 1,1-1,0 0,-1 1,0-1,1 0,-1 1,0-1,0 0,0 1,0-1,0 0,0 0,0 1,-1-1,1 0,-1 1,1-1,-1 0,1 1,-1-1,0 1,0-1,0 1,0-1,0 1,0 0,0 0,-1-1,-2-1,-30-15,-1 1,-1 2,-1 2,-67-16,66 19,-271-63,240 62,-1 2,-104 1,251 18,-30-2,57 2,-68-8,69 12,-94-12,23 2,66-1,-70-3,0 1,0 1,41 8,309 56,-301-55,-74-10,61 12,-64-12,1-1,-1 1,1 0,-1 0,1 0,-1 0,0 0,0 1,1-1,-1 1,0-1,0 1,0 0,-1 0,1 0,0 0,-1 0,1 0,-1 0,0 1,2 2,-3-3,0-1,-1 1,1-1,0 1,-1-1,1 1,-1-1,1 1,-1-1,0 1,1-1,-1 0,0 1,0-1,0 0,0 0,0 0,0 0,-2 2,-32 24,17-13,-9 13,1 1,2 1,1 1,-29 49,-64 142,89-166,-14 38,-41 139,44-117,37-112,1-1,-1 0,0 1,0-1,0 0,0 0,0 0,-1 1,1-1,0-1,-1 1,0 0,1 0,-3 1,-5-8,2-18,-7-36,-2 0,-3 1,-3 1,-34-66,4 7,2-2,-144-365,189 469,-4-12,0 1,-24-44,21 50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26.7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389 105,'6'-37,"-5"34,0 0,0 0,0 0,-1 0,1 0,-1 0,0 0,0 0,0 0,-1-5,0 7,1-1,-1 0,0 1,-1 0,1-1,0 1,0 0,-1 0,1-1,0 1,-1 0,1 0,-1 0,0 1,1-1,-1 0,0 1,1-1,-1 1,0-1,0 1,1 0,-1 0,-2 0,-36-4,-1 1,0 3,0 1,0 2,1 2,-50 12,88-17,1 0,0 1,0-1,0 0,-1 1,1-1,0 1,0-1,0 1,0 0,0-1,0 1,0 0,0 0,0 0,0-1,0 1,0 0,1 0,-1 1,0-1,1 0,-1 0,1 0,-1 0,1 0,-1 1,1-1,0 0,0 0,0 1,0-1,0 0,0 0,0 1,0-1,0 0,0 0,1 1,-1-1,0 0,1 0,-1 0,1 1,0-1,-1 0,2 1,5 10,0 0,1-1,15 17,-13-15,74 113,-27-37,-56-87,0 0,0 0,1-1,-1 1,0 0,1-1,-1 0,1 1,0-1,0 0,-1 0,1 0,0 0,0 0,0 0,0 0,0-1,0 1,0-1,0 1,0-1,0 0,1 0,-1 0,0 0,0 0,0 0,0-1,3 0,4-2,0-1,0 0,-1-1,1 0,10-8,19-11,-5 10,0 1,0 2,1 1,44-6,-54 12,1 1,0 1,-1 2,1 0,0 2,44 8,-61-8,1 0,-1 1,1 0,-1 0,0 1,0 0,0 0,-1 1,10 7,-15-10,0 0,0 0,-1 0,1 0,0 1,-1-1,0 0,1 1,-1 0,0-1,0 1,-1-1,1 1,0 0,-1 0,0-1,1 1,-1 0,0 0,-1 0,1-1,0 1,-1 0,0 0,1-1,-1 1,0 0,0-1,-1 1,1-1,0 1,-3 2,-17 26,-2-1,-1-1,-1-1,-44 39,14-14,39-39,-1-1,0-1,-1 0,0-1,-26 12,-5 3,-1-5,37-14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21.3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0,'1'52,"2"0,2 0,15 57,78 319,-40-132,-54-271,-3-19,0 1,0 0,1 0,-1 0,1-1,1 1,4 9,-6-15,1 1,-1-1,1 0,-1 1,1-1,-1 0,1 0,0 0,-1 0,1 0,0-1,0 1,0 0,-1-1,1 1,0-1,0 0,0 0,0 0,0 0,0 0,0 0,0 0,0 0,0-1,-1 1,1-1,0 0,0 1,0-1,-1 0,3-1,18-10,-1 0,-1-2,0 0,-1-1,0-1,-1 0,-1-2,22-28,-21 22,0 0,-2-1,-1 0,-2-1,0-1,-1 0,-2-1,-1 0,-1-1,-2 0,0 0,-2 0,-2-1,0 0,-4-38,3 84,1-1,0 0,1 0,1 0,0 0,7 15,-11-30,34 72,47 145,-30-92,-10 27,-36-134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27.8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21,'1'-1,"-1"0,0 0,0 0,1 0,-1 0,1 0,-1 0,1 0,-1 0,1 0,0 0,-1 0,1 1,0-1,0 0,-1 0,1 1,0-1,0 1,0-1,0 1,0-1,0 1,0-1,0 1,0 0,0 0,0 0,0-1,0 1,0 0,0 0,1 0,-1 0,0 1,0-1,0 0,0 0,2 1,42 12,18 27,-2 2,65 60,-53-43,371 316,-280-233,209 144,-223-179,177 165,32 57,-196-199,-28-23,142 115,-243-193,-2 1,-2 1,43 56,9 10,-36-46,-9-9,1-2,84 67,-57-39,-21-24,-32-31,0-1,1 0,25 18,-38-30,1 1,-1-1,0 0,1 0,-1 1,1-1,-1 0,1 0,-1 0,1 1,-1-1,1 0,-1 0,0 0,1 0,-1 0,1 0,-1 0,1 0,-1 0,1 0,-1 0,1-1,-1 1,1 0,-1 0,1 0,-1-1,0 1,1 0,-1 0,1-1,-1 1,0 0,1-1,6-21,-7-26,-13-78,-3-74,15 173,-10-51,6 50,-2-48,8-54,24 180,62 278,9 30,-75-317,-17-35,-1 0,0-1,0 1,0 0,-1 1,3 7,-5-13,0 0,-1 0,1-1,0 1,0 0,-1 0,1-1,0 1,-1 0,1 0,-1-1,1 1,-1-1,1 1,-1 0,1-1,-1 1,0-1,1 1,-1-1,0 0,1 1,-1-1,0 0,1 1,-1-1,0 0,0 0,0 1,1-1,-1 0,0 0,0 0,0 0,0 0,-37 0,32 0,-211-15,5 1,168 13,-9-1,-70 8,106-4,1 1,-1 1,0 0,1 1,0 1,0 0,0 1,-18 12,16-7,13-8,0 0,0 0,0-1,-1 1,1-2,-1 1,0 0,0-1,0 0,-6 1,35-44,400-565,-339 470,-40 60,4 1,112-132,-153 196,-12 14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30.5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169 766,'1'-1,"0"1,0-1,0 1,0 0,-1-1,1 0,0 1,0-1,0 0,0 1,-1-1,1 0,0 0,0 1,-1-1,1 0,-1 0,1 0,-1 0,1 0,-1 0,0 0,1 0,-1 0,0 0,0 0,0-2,4-31,-6 12,-1 1,-1 0,0 0,-2 0,0 0,-11-23,-9-29,3-6,-55-221,57 220,21 80,1-1,-1 1,0 0,0 0,0 0,0-1,0 1,0 0,0 0,1 0,-1-1,0 1,0 0,0 0,1 0,-1 0,0 0,0-1,0 1,1 0,-1 0,0 0,0 0,1 0,-1 0,0 0,0 0,0 0,1 0,-1 0,0 0,0 0,1 0,-1 0,0 0,0 0,1 0,-1 0,0 0,0 1,0-1,1 0,-1 0,0 0,0 0,0 0,1 1,-1-1,0 0,0 0,0 0,0 0,0 1,1-1,-1 0,0 0,0 1,0-1,0 0,0 0,0 1,15 12,473 540,-113-115,-371-435,-1 1,0-1,0 0,-1 1,1 0,-1-1,1 1,-1 0,0 1,-1-1,1 0,-1 0,0 1,1 6,-2-8,0 0,-1 0,0 0,0 0,0 0,0 0,0 0,0-1,-1 1,1 0,-1-1,0 1,1-1,-1 1,-1-1,1 0,0 0,0 0,-1 0,1 0,-5 1,-95 75,102-77,0-1,0 0,0 0,0 1,-1-1,1 0,0 0,0 0,0 1,0-1,0 0,-1 0,1 0,0 1,0-1,0 0,-1 0,1 0,0 0,0 0,-1 0,1 1,0-1,0 0,-1 0,1 0,0 0,0 0,-1 0,1 0,0 0,0 0,-1 0,1 0,0 0,0 0,-1 0,1-1,0 1,0 0,-1 0,1 0,0 0,0 0,-1-1,1 1,0 0,0 0,0 0,0 0,-1-1,1 1,0 0,0 0,0-1,0 1,7-20,20-24,28-13,-32 34,0-1,28-39,-4 1,-38 49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37.6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1,'9'1,"0"1,-1 1,1-1,-1 1,0 1,0-1,0 1,0 1,-1 0,1 0,8 8,22 13,613 395,-161-97,161 98,-260-195,-237-143,169 100,-229-127,56 29,114 67,-28-13,-44-40,-143-72,1-3,1-2,2-2,94 23,-13-5,-6-1,-107-33,-1 2,0 0,20 11,26 10,-27-13,0 1,-2 2,0 2,50 36,-60-40,0-1,41 17,-42-21,-1 1,0 1,33 24,-20-8,-15-9,2-2,0 0,29 14,-54-32,0 0,0 0,0-1,0 1,0 0,0 0,0-1,0 1,0 0,0 0,0-1,0 1,0 0,0 0,0-1,0 1,0 0,0 0,0-1,0 1,0 0,1 0,-1 0,0-1,0 1,0 0,0 0,1 0,-1-1,0 1,0 0,0 0,1 0,-1 0,0 0,0 0,0-1,1 1,-1 0,0 0,0 0,1 0,-1 0,0 0,0 0,1 0,-1 0,0 0,0 0,1 0,-1 0,1 0,-19-26,15 23,-274-431,177 266,36 55,170 244,124 118,-224-243,0 0,0 0,0 1,-1 0,1 0,-2 0,7 12,-10-17,-1 0,1-1,-1 1,0 0,0-1,0 1,1 0,-1 0,-1-1,1 1,0 0,0 0,-1-1,1 1,-1 0,-1 2,1-1,-1 0,-1 0,1 0,0-1,-1 1,1-1,-1 1,0-1,0 0,-5 3,-149 96,-46 27,174-110,0 1,2 2,0 1,1 1,-27 32,31-34,-35 27,5-4,44-40,10-16,17-30,-11 24,115-339,-50 132,1 24,-73 199,0-1,0 1,0 0,-1-1,1 1,0 0,-1-1,0 1,0-1,1 1,-1-1,-1 1,1-3,-5-4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38.8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1,'193'211,"3"3,-185-201,-2-2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44.2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3295,'0'-4,"1"1,-1-1,1 1,0-1,0 1,0 0,1-1,-1 1,1 0,0 0,0 0,0 0,0 0,0 1,1-1,-1 1,1-1,3-1,59-37,-49 32,399-216,101-59,-382 204,793-462,-583 370,70-41,-329 163,251-141,-226 144,-73 33,0-1,50-31,-37 15,278-171,259-185,-336 213,-136 104,3 6,133-52,-174 82,71-32,140-64,-286 129,1 0,-1 0,0 0,0-1,0 1,0 0,0-1,0 0,-1 1,1-1,-1 0,1 0,1-3,-3 5,0 0,0 0,0-1,0 1,0 0,0 0,0-1,0 1,0 0,0 0,0-1,0 1,0 0,0 0,0-1,0 1,0 0,0 0,0-1,-1 1,1 0,0 0,0 0,0-1,0 1,-1 0,1 0,0 0,0 0,0-1,-1 1,1 0,0 0,0 0,-1 0,1 0,0 0,-1 0,-22-1,-562 100,183-52,361-36,31-5,29-3,133-14,-19 1,147-14,-257 22,0-2,-19 2,0 1,1 1,0-1,-1 0,1 1,-1 0,9 1,-12 0,0-1,0 1,0-1,0 1,0 0,0-1,0 1,0 0,0 0,0 0,0 0,-1 0,1 0,0 0,-1 0,1 0,-1 0,1 0,-1 0,1 0,-1 1,0-1,0 0,0 0,1 0,-1 1,0-1,0 0,-1 0,1 1,0-1,0 0,-1 0,0 2,-4 27,-16 48,2-6,-75 327,87-378,-1 0,-1-1,-13 23,-5 12,23-46,0-1,-1 0,0 0,0-1,-10 11,14-17,1 0,-1 0,0 0,0-1,0 1,0 0,0 0,0-1,0 1,0-1,0 1,0-1,0 0,0 1,0-1,-1 0,1 0,0 1,0-1,-2 0,1-1,1 0,0 0,0 0,0 1,-1-1,1 0,0-1,0 1,0 0,0 0,1 0,-1 0,0-1,0 1,1 0,-1-1,1 1,-1-1,1 1,0 0,-1-3,-17-50,-24-52,7 19,-30-55,39 88,-25-73,45 106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48.3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265 647,'-61'-140,"18"46,-104-260,134 309,13 44,0 1,0-1,0 1,0-1,-1 1,1-1,0 1,1-1,-1 1,0-1,0 1,0-1,0 1,0-1,0 1,0 0,1-1,-1 1,0-1,0 1,1-1,-1 1,0 0,1-1,-1 1,0 0,1-1,0 1,0 0,0 0,0 0,1 0,-1 1,0-1,0 0,1 1,-1-1,0 1,0 0,0-1,0 1,0 0,0 0,0-1,2 3,44 41,-1 3,-3 1,53 76,28 33,-83-110,-2 2,-2 1,34 63,-59-94,1-1,1-1,0 0,20 17,9 12,-39-42,0 1,0 0,0 0,-1 0,0 0,0 0,0 1,0 0,-1-1,0 1,-1 0,1 0,0 9,-2-10,0 0,-1 0,0 0,0-1,0 1,0 0,-1 0,0-1,0 1,0-1,0 1,-1-1,0 0,0 0,0 0,0 0,-5 3,1 0,0 0,0-1,-1 0,1 0,-1-1,-1 0,1 0,-12 3,20-7,0-1,0 0,0 0,0 0,-1 0,1 0,0 0,0 0,0 1,0-1,-1 0,1 0,0 0,0 0,0 0,0 0,-1 0,1 0,0 0,0 0,0 0,-1 0,1 0,0 0,0 0,0 0,0 0,-1-1,1 1,0 0,0 0,0 0,0 0,-1 0,1 0,0 0,0 0,0-1,0 1,0 0,0 0,-1 0,1 0,0-1,0 1,0 0,0 0,0 0,0 0,0-1,0 1,0 0,0 0,0 0,0-1,0 1,0 0,0 0,0 0,0-1,10-15,17-14,41-31,-50 45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58.5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1786,'5'-6,"-2"3,1-1,-1 1,0 0,1 0,0 0,0 0,0 0,0 1,0 0,1 0,-1 0,0 0,1 1,0 0,7-2,24 1,-1 0,0 2,0 2,60 10,136 41,249 87,229 53,-305-85,-307-81,0-5,118 11,-20-11,68 9,-200-20,144 24,302 12,101-27,-524-20,158-22,84-37,-137 23,219-48,138-22,-391 83,491-68,-121-15,-336 60,190-40,-306 67,-1-4,117-52,64-22,326-69,-480 140,206-64,46-27,-240 75,2 5,1 5,154-22,15 9,-220 31,0-3,80-34,-40 16,-80 28,0-1,0 0,-1-2,-1-1,39-24,-59 32,13-10,1 1,-1 1,2 0,0 1,0 1,0 0,1 2,35-10,79-16,-96 22,1 1,1 2,-1 2,44-2,-58 9,-1-2,0-1,0-1,0-1,0-1,-1-1,0 0,0-2,0-1,-1-1,-1 0,1-2,36-27,-45 30,2 0,-1 0,1 2,1 0,16-6,44-23,-19 3,62-42,-106 67,-1-2,0 1,0-2,-1 1,0-1,0-1,7-13,-17 24,1 1,-1-1,0 0,1 0,-1 0,0 0,0 0,0 0,0 1,0-1,0 0,0 0,0 0,0 0,-1 0,1 0,0 1,-1-1,1 0,0 0,-1 0,1 1,-1-1,1 0,-1 0,1 1,-1-1,0 0,1 1,-1-1,0 1,1-1,-1 1,0-1,0 1,0 0,1-1,-1 1,0 0,0-1,0 1,0 0,0 0,-1 0,-54-11,41 9,-431-123,317 85,108 34,1 1,-1 2,-1 0,-35-1,166 11,146 26,-34 2,-217-33,1 0,-1 0,1 0,-1 1,0-1,0 1,0 0,-1 0,1 1,-1-1,1 1,-1 0,0-1,0 1,-1 1,1-1,-1 0,0 1,0-1,-1 1,1-1,1 8,2 11,0-1,-2 1,2 31,-5-36,0 1,-2-1,0 0,-1 0,0 0,-2 0,0 0,-1-1,0 0,-2 0,0-1,-20 31,0-9,-2-2,-1-1,-68 59,89-84,1 1,0-1,0 2,1 0,0 0,1 0,1 1,0 0,-4 13,-22 43,-2-13,34-56,0 0,0 0,-1 0,1 0,0 0,0 0,-1 0,1 0,0-1,0 1,0 0,-1 0,1 0,0 0,0 0,0 0,-1 0,1 0,0-1,0 1,0 0,0 0,-1 0,1-1,0 1,0 0,0 0,0 0,0-1,0 1,-1 0,1 0,0 0,0-1,0 1,0 0,0 0,0-1,0 1,0 0,0 0,0-1,0 1,0 0,0 0,0 0,1-1,-1 1,0 0,0 0,0-1,-1-16,3-335,-3-120,1 455,-1 1,0 0,-2 0,0 0,-7-23,0 17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00.3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220 1,'-10'12,"2"1,-1 1,1-1,1 2,1-1,0 1,1-1,-5 22,-4 7,-20 63,5 2,5 0,5 2,4 0,-1 174,17-242,2 0,1 0,3 0,17 63,-17-82,1-1,0 1,2-2,1 1,0-1,2-1,0 0,1-1,25 26,-34-40,0-1,0 0,1 1,-1-2,1 1,0-1,0 0,0 0,0 0,1-1,-1 0,1 0,-1-1,12 1,-15-2,1 0,0 0,-1-1,1 1,-1-1,1 0,-1 0,1 0,-1-1,0 1,1-1,-1 0,0 1,0-1,0-1,-1 1,1 0,0-1,-1 0,0 1,1-1,-1 0,0 0,0 0,-1-1,1 1,-1 0,2-4,1-6,0-1,-1 1,0 0,-1-1,-1 0,0 1,-1-1,0 0,-1 0,-1 1,0-1,-1 1,0 0,-1-1,-1 1,0 1,0-1,-1 1,-11-17,3 9,0 1,-1 0,-1 0,0 2,-2 0,0 1,-1 1,0 0,-1 2,-25-13,36 21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05.9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3985,'3'0,"1"-1,-1 0,0 1,1-1,-1 0,0-1,0 1,0 0,1-1,-2 0,1 0,0 0,3-2,35-37,-25 24,132-149,-53 55,973-1049,-933 1007,59-58,503-418,-523 462,224-278,-103 121,-278 306,-1-1,13-22,2 0,3-3,-3 0,-1-2,46-97,-75 141,-1 1,1-1,0 0,-1 0,1 1,0-1,-1 0,0 0,0 0,1 0,-1 0,0 1,0-1,-1 0,1 0,0 0,-1 0,1 0,-1 1,1-1,-1 0,-2-2,2 1,-1 1,-1 0,1 1,0-1,0 0,-1 1,1-1,-1 1,1 0,-1 0,1 0,-1 0,-5-1,-10-1,-1 1,0 1,-35 1,36 1,-617 3,625-4,-39-2,48 2,-1 0,0 0,1 0,-1-1,0 1,1 0,-1-1,0 1,1-1,-1 0,1 0,-1 1,1-1,-1 0,1 0,0 0,0 0,-1-1,1 1,0 0,-2-3,3 3,0 1,0-1,0 0,0 0,1 0,-1 0,0 1,0-1,0 0,1 0,-1 1,0-1,1 0,-1 0,1 1,-1-1,1 0,-1 1,1-1,-1 1,1-1,0 1,-1-1,1 1,0-1,-1 1,1-1,0 1,0 0,-1-1,1 1,0 0,0 0,0 0,0-1,33-6,40 2,120 6,-126 2,1-3,83-10,-51-2,1 5,185 11,-285-4,0 0,0 0,0 0,0 0,0 1,0-1,0 0,0 1,0-1,0 1,0 0,0 0,0 0,-1 0,1 0,0 0,0 0,2 3,-4-3,0 1,0 0,1 0,-1 0,0-1,-1 1,1 0,0 0,0 0,-1-1,1 1,-1 0,0-1,1 1,-1 0,0-1,0 1,0-1,0 1,-2 2,-10 18,1 0,1 1,1 1,-10 37,-18 103,32-135,-15 92,11-56,-25 86,35-148,-1 0,0-1,0 1,0 0,0 0,0-1,0 1,-1-1,1 1,-1-1,0 1,0-1,0 0,0 0,0 0,0 0,-1 0,-3 2,3-4,1 1,-1-1,0 0,1-1,-1 1,1 0,-1-1,1 1,-1-1,1 0,-1 0,1 0,0 0,-1 0,1 0,0-1,0 1,0-1,0 0,0 0,-3-3,-33-32,-49-60,35 37,-30-43,75 97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27.7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1 188,'10'-1,"0"-1,0 0,0-1,0 0,-1 0,1-1,-1 0,16-11,32-12,251-88,-285 106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07.9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591 0,'-6'5,"0"-1,0 0,0 0,-1-1,0 0,1 0,-14 3,-12 6,-129 55,81-36,-115 63,191-92,0 0,0 1,0-1,1 1,-1 0,1 0,0 0,0 0,0 0,0 1,0 0,1-1,-1 1,1 0,0 0,1 0,-1 0,1 1,-1-1,1 0,0 9,1-7,0 1,1-1,0 0,1 0,-1 1,1-1,1 0,-1 0,1-1,0 1,0 0,0-1,1 0,7 8,20 22,42 35,-13-13,-56-54,-1 1,1-1,0 0,0 0,0 0,0-1,0 0,1 1,-1-1,1-1,-1 1,1-1,0 0,0 0,-1 0,1 0,0-1,0 0,0 0,0-1,0 1,0-1,-1 0,1 0,0 0,6-4,9-4,-1-1,0-1,-1-1,30-24,5-3,-27 22,2 1,0 1,34-12,-46 21,-1 1,1 1,0 1,0 0,0 1,0 0,0 2,17 1,-29-1,0 0,0 1,0 0,-1 0,1 0,-1 0,1 1,-1-1,1 1,-1 0,0 0,0 0,0 1,0-1,0 1,4 4,-3-1,0 0,0 0,-1 0,0 0,0 0,0 0,-1 1,2 11,0 3,-2-1,0 1,-2 0,0 0,-4 25,1-23,-2 0,-1 0,0-1,-2 0,0 0,-20 35,21-46,-7 13,-1 0,-1-1,-1-1,-1-1,-30 29,17-33,16-12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24.3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47,'0'-2,"0"0,0 0,0 0,1 0,-1 1,1-1,-1 0,1 0,-1 1,1-1,0 0,0 1,0-1,0 1,0-1,0 1,1 0,-1-1,0 1,1 0,-1 0,1 0,-1 0,1 0,0 0,-1 0,1 1,0-1,-1 0,1 1,0 0,2-1,7-1,0 1,0 0,0 1,14 2,-17-2,89 8,0 5,146 38,183 77,-421-127,733 271,-284-99,-1-19,-347-124,1-4,143 15,-242-40,130 12,235 54,-144-18,-132-31,125 41,6 21,-210-76,0 0,0-1,0-1,0-1,0-1,31-2,-29 0,0 1,1 1,-1 2,37 5,-48-4,62 11,-68-14,0 1,0-1,0 0,0 0,0 0,0 0,0 0,0-1,0 1,0-1,0 0,-1 0,1 0,0 0,0-1,-1 1,1-1,-1 1,4-4,-5 4,-1 0,1 0,0-1,-1 1,0 0,1-1,-1 1,0 0,0-1,1 1,-1 0,0-1,0 1,-1 0,1-1,0 1,0 0,-1-1,1 1,-1 0,1-1,-1 1,1 0,-1 0,0 0,0 0,1 0,-1-1,0 1,0 1,-2-3,-41-35,29 27,-25-21,-1 3,-59-31,15 9,75 45,-33-24,40 29,0-1,1 0,0 0,-1-1,1 1,0 0,0-1,1 1,-1-1,0 0,1 0,-2-4,3 6,0 0,0 0,1 0,-1 0,0 0,1 0,-1 0,1 0,-1 0,1 0,-1 1,1-1,0 0,-1 0,1 1,0-1,-1 0,1 1,0-1,0 0,0 1,0-1,0 1,0 0,0-1,0 1,0 0,0 0,0-1,0 1,0 0,0 0,0 0,0 0,1 1,46-3,-43 2,4 0,1 1,0 0,-1 1,1 0,-1 1,0 0,14 6,-19-7,0-1,0 1,0 1,0-1,-1 1,1-1,-1 1,0 0,1 0,-1 1,-1-1,1 1,0-1,-1 1,0 0,0 0,0 0,2 8,0 16,-2 1,-1 0,-2 0,-1 0,-1-1,-8 38,0 5,10-65,0 0,-1 0,1 0,-1-1,0 1,-1-1,1 0,-1 1,0-1,-1 0,-4 6,7-10,0 0,-1 0,1 1,0-1,0 0,-1 0,1 0,-1 0,1-1,-1 1,1 0,-1-1,1 1,-1-1,0 1,1-1,-1 0,0 1,0-1,1 0,-1 0,0-1,1 1,-1 0,0 0,1-1,-1 1,0-1,1 0,-1 1,1-1,-1 0,1 0,-1 0,1 0,0 0,-1 0,1 0,0 0,0-1,-1-1,-53-61,-50-77,61 80,38 52,0 0,0 0,1-1,0 0,-6-19,6 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26.3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714 687,'18'-20,"-7"7,0 1,25-21,-34 31,0 0,0 1,0-1,0 1,0-1,0 1,1 0,-1 0,1 0,-1 0,1 1,-1-1,1 1,-1-1,1 1,-1 0,1 0,-1 0,1 0,0 0,-1 1,1-1,-1 1,1 0,2 1,-2 0,0 0,-1 1,0-1,1 0,-1 1,0 0,0-1,0 1,-1 0,1 0,-1 0,0 0,1 1,-1-1,-1 0,1 0,0 1,-1 4,3 68,-3-57,0 2,-6 154,4-157,-1 0,-1-1,0 1,-1-1,-1 0,-1-1,-14 28,15-36,0-1,0 0,-1-1,0 1,0-1,0-1,-1 1,0-1,0-1,-8 5,-89 33,61-30,0-2,-1-2,-78 3,121-10,-1-1,1 0,-1 0,1 0,-1 0,1 0,-1-1,1 1,0-1,-1 0,1 0,0 1,-1-1,1-1,0 1,0 0,0-1,0 1,0-1,0 1,0-1,1 0,-1 0,0 0,1 0,0 0,-1 0,1 0,0 0,0-1,0 1,1 0,-1-1,0 1,0-4,0-8,-1-1,2 0,0 1,4-29,-3 25,7-48,2 2,30-100,56-120,7-22,-100 296,0 0,-1-1,0 1,0-1,-1 1,-1-1,0-18,-1 25,-1-1,1 1,0 0,-1 0,0 0,0 0,0 0,-1 0,0 0,1 1,-1-1,0 1,0 0,-1 0,1 0,-1 0,1 1,-1-1,0 1,-7-3,-3-1,0 0,-1 1,0 0,0 1,0 1,-1 1,-15-1,-114 2,91 3,39-2,1 1,-1 1,0 0,1 1,-1 0,1 1,-27 12,38-15,0 1,0-1,0 1,0 0,0 0,0 0,1 1,-1-1,1 0,-1 1,1 0,0 0,0-1,0 1,1 0,-1 1,1-1,-1 0,1 0,0 1,0-1,1 0,-1 1,1-1,-1 1,1-1,0 1,0-1,1 1,-1-1,1 0,0 1,0-1,0 1,0-1,0 0,1 0,0 0,1 4,7 10,1-1,0 0,1 0,0-1,22 19,79 64,-85-75,130 94,-137-103,1-1,1-2,0 0,1-1,41 11,48-6,-93-10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13.8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3739,'13'-16,"0"0,-1-2,0 1,13-31,-1 4,271-549,-192 366,179-287,-168 332,-8-6,91-224,-101 193,103-317,-190 501,-1 0,6-64,3-17,-7 58,2-62,-8 70,-3 41,1 1,0 0,0-1,1 1,7-14,6-21,-16 43,1-1,-1 0,0 0,1 0,-1 1,0-1,0 0,0 0,1 0,-1 0,0 1,0-1,0 0,-1 0,1 0,0 0,0 0,0 1,-1-1,1 0,0 0,-1 0,1 1,0-1,-1 0,1 1,-1-1,1 0,-1 1,0-1,1 0,-1 1,0-1,1 1,-1-1,0 1,0 0,1-1,-1 1,0 0,0-1,0 1,0 0,1 0,-1 0,0 0,0 0,0 0,0 0,0 0,1 0,-1 0,0 0,0 1,0-1,0 0,0 1,-4 0,0 1,0-1,0 1,1 0,-1 0,1 1,-1-1,-6 7,-15 20,1 1,2 2,1 0,-31 63,-7 9,45-82,9-15,1 0,1 0,-1 0,1 0,1 1,-1 0,-3 12,20-30,5-11,53-90,171-199,-234 299,21-20,-28 30,-1 1,1-1,-1 1,1-1,0 1,-1-1,1 1,0-1,-1 1,1 0,0 0,-1-1,1 1,0 0,0 0,-1 0,1-1,0 1,0 0,-1 0,1 0,0 1,0-1,0 0,-1 0,1 0,0 0,-1 1,1-1,0 0,0 1,-1-1,1 1,-1-1,1 0,0 1,-1-1,1 1,-1 0,1-1,-1 1,1 0,48 75,19 31,92 108,-156-211,-1 0,1 0,-1 1,0 0,0-1,-1 1,1 0,2 9,-5-13,1 0,-1 0,0 0,0 0,0 0,0 0,0 0,0 0,-1 0,1 0,0 0,0-1,-1 1,1 0,-1 0,1 0,-1 0,1 0,-1 0,0 1,-1-1,0 0,0 1,0-1,0 0,0 0,0 0,0 0,0 0,-1 0,1-1,0 1,-4-1,-154 41,31-7,115-30,0 1,1 0,-24 12,-28 11,43-22,1-1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15.7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 51,'0'-8,"0"6,1-1,-1 1,0 0,0 0,0-1,0 1,-1 0,1-1,0 1,-1 0,0 0,1-1,-1 1,0 0,0 0,0 0,-3-3,4 5,-1 1,1-1,-1 0,0 0,1 1,-1-1,1 0,-1 1,1-1,-1 0,1 1,-1-1,1 1,0-1,-1 1,1-1,0 1,-1-1,1 1,0-1,-1 1,1-1,0 1,0 0,0-1,0 1,-1-1,1 1,0 0,0-1,0 1,0 0,1-1,-1 2,-4 26,3 60,3-1,19 121,-21-204,1 0,-1 0,1 1,0-1,0 0,1 0,-1 0,1-1,0 1,0 0,0-1,0 1,1-1,-1 1,1-1,0 0,0 0,0 0,6 3,-2-3,-1 0,1-1,0 1,0-2,0 1,0-1,1 0,-1 0,0-1,12-1,37-4,1-2,97-25,-148 30,-1 1,0 0,0 0,0-1,0 1,-1-1,1-1,0 1,-1-1,0 1,0-1,1 0,-2-1,1 1,0-1,4-5,-5 4,-1-1,1 1,-1-1,0 1,0-1,-1 0,0 0,0 0,0 0,-1 0,1 0,-2-10,-1-8,-2 1,0-1,-1 1,-10-25,22 108,17 24,68 154,-50-138,0 0,-34-77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35.1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1,'12'0,"-1"1,1 0,0 0,-1 2,1-1,-1 1,14 6,-2 2,0 1,28 20,307 216,38 26,22-35,-167-120,191 96,-21 34,-302-151,-33-25,-31-34,76 40,16 11,78 84,-150-111,4-3,109 64,-101-78,92 54,-126-70,2-2,98 34,35 17,-129-50,159 90,-191-103,1-1,36 14,33 16,-85-40,-22-15,-9-12,4-3,1 0,1-1,1 0,2-1,-10-37,5 2,-8-83,19 119,-1 0,-1 0,-1 1,-1 0,-1 0,-19-35,26 60,3 10,4 13,22 63,17 43,-28-85,10 47,3 10,6 2,-5 2,20 130,-49-227,4 31,-4-38,-1 1,0 0,0-1,0 1,0-1,0 1,0-1,0 1,-1 0,1-1,-1 1,1-1,-1 1,1-1,-1 1,-1 1,-3-3,1-1,0 0,0-1,0 1,0-1,0 1,0-1,-7-5,1 1,-42-14,0 3,-2 1,0 3,-60-6,-31-8,129 23,0 1,-1 0,1 2,0 0,-25 1,33 1,1 0,0 1,0 0,0 0,0 0,0 1,0 0,1 0,-1 1,1 0,0 0,0 0,1 1,-9 8,4-4,0 1,-1-1,0-1,-1 0,0 0,0-1,-1-1,1 0,-17 5,29-11,-1 0,1 0,0 0,0 1,-1-1,1 0,0 0,-1 0,1 0,0 0,-1 0,1 0,0 0,-1 0,1 0,0 0,-1 0,1 0,0 0,-1 0,1 0,0 0,-1 0,1 0,0-1,-1 1,1 0,0 0,0 0,-1-1,1 1,0 0,0 0,-1 0,1-1,5-11,22-16,-25 25,559-627,-522 593,3-3,-40 38,0-1,0 0,0 1,0-1,-1 0,1 0,-1 0,1 0,-1 0,0 0,-1 0,1 0,0-5,-1 7,0 1,0-1,0 1,0-1,0 1,0-1,0 1,-1-1,1 1,0-1,0 1,0 0,-1-1,1 1,0-1,-1 1,1 0,0-1,-1 1,1-1,-1 1,1 0,0 0,-1-1,1 1,-1 0,1 0,-1-1,1 1,-1 0,1 0,-1 0,1 0,-1 0,1 0,-1 0,1 0,-1 0,1 0,-1 0,1 0,-1 0,0 1,-23 6,24-7,-18 7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38.4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206 373,'0'-4,"-1"-1,0 1,0 0,0 0,0 0,-1 0,0 0,0 0,0 0,-5-6,-31-39,23 31,-15-23,2-2,-37-74,64 114,0 1,-1 0,1 0,0-1,0 1,1-1,-1 1,0-1,1 0,-1 1,1-1,0 1,0-1,0 0,1 1,-1-4,1 6,-1-1,0 1,1-1,-1 1,0-1,1 1,-1 0,0-1,1 1,-1-1,1 1,-1 0,1-1,-1 1,1 0,-1 0,1-1,0 1,-1 0,1 0,-1 0,1 0,-1 0,1 0,0 0,27 8,-8 4,0 1,-1 0,-1 1,22 21,64 75,-62-63,253 254,-272-279,-17-15,1-1,-1 1,0 0,0 0,0 0,-1 1,4 9,-8-15,0 1,-1-1,1 1,-1-1,0 1,0-1,0 1,0-1,0 1,-1-1,1 0,-1 1,1-1,-1 1,0-1,0 0,0 1,0-1,0 0,-1 0,1 0,-1 0,1 0,-1 0,0-1,0 1,1 0,-1-1,-1 1,1-1,-4 2,-140 85,46-32,74-41,19-12,0 0,0 0,1 1,-1 1,1-1,0 1,0 0,0 0,1 0,-6 8,53-34,1-9,23-12,-44 30,-2-2,1 0,-2-2,27-26,-19 18,34-26,50-19,181-84,-104 59,-162 80,-38 19,-43 26,-18 37,44-40,-32 26,-301 181,344-224,13-8,-32 18,2 1,0 2,2 2,-40 38,58-48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45.9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2566,'2'-17,"0"-1,1 1,1 0,1 0,0 0,9-17,13-48,-8 8,-4-2,-3 0,4-128,-14 156,3 1,14-66,1-7,4-12,1-11,-14 52,3 2,5-1,3 2,36-89,-42 128,13-73,-11 43,-12 44,-1-1,-2 0,-2 0,-1 0,-6-44,-6 13,9 54,0-1,1 1,0-1,1 1,0-1,2 1,1-16,-1 20,1 1,0 0,-1-1,-1 1,0-17,0 25,0-1,0 1,0-1,0 0,0 1,0-1,0 1,-1-1,1 1,0-1,0 1,-1-1,1 1,0-1,-1 1,1-1,0 1,-1 0,1-1,-1 1,1 0,-1-1,1 1,-1 0,1-1,-1 1,1 0,-1 0,1 0,-2-1,0 2,0-1,0 1,0-1,0 1,0 0,1-1,-1 1,0 0,0 0,0 1,1-1,-1 0,-2 3,-36 29,2 1,1 2,1 2,-54 76,83-103,-7 8,1 1,-17 39,30-59,-1 0,1 1,0-1,-1 1,1-1,0 0,0 1,0-1,0 1,-1-1,1 1,0-1,0 1,0-1,0 1,0-1,0 1,0-1,0 1,0-1,0 1,1-1,-1 1,0-1,0 0,0 1,0-1,1 1,-1-1,0 1,1-1,-1 1,16-3,22-18,10-15,46-41,-56 43,1 2,59-36,-91 63,-1-1,-1 0,1 0,-1 0,0-1,0 1,0-1,-1-1,7-11,-6 10,0 0,0 0,1 0,11-10,-16 17,0 1,1-1,-1 1,0-1,1 1,-1 0,0 0,1 0,-1 0,0 0,1 0,-1 0,0 0,1 0,-1 1,0-1,1 1,-1-1,0 1,0-1,0 1,1 0,-1-1,0 1,0 0,0 0,0 0,0 0,0 0,0 0,-1 0,1 0,0 0,0 2,33 46,-31-44,157 252,-158-255,-1 0,1-1,-1 1,0 0,0 0,0 0,0 0,0 0,0 0,0 0,-1 0,1 0,-1 0,0 0,1 0,-1 0,0 1,0-1,0 0,-1 0,1 0,0 0,-1 0,0 1,1-1,-1 0,-1 2,0-2,-1 0,0 0,1 0,-1 0,0 0,0-1,0 1,0-1,0 0,0 0,0 0,0 0,-1-1,1 1,0-1,-1 0,-3 0,-51 3,-76 6,58-2,-137-4,106-4,107 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48.9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0 284,'3'-4,"-1"0,1 1,0-1,0 0,0 1,0-1,0 1,6-4,-6 5,48-43,1 3,3 2,106-59,-156 96,0 0,0 1,1 0,-1 0,1 0,0 0,-1 1,1 0,0 0,0 1,-1 0,1 0,11 1,-13 0,0 1,-1 0,1-1,-1 1,1 1,-1-1,0 0,1 1,-1 0,-1-1,1 1,0 0,-1 1,1-1,-1 0,0 1,0-1,0 1,-1 0,3 6,4 14,-1 0,-1 0,-1 0,-1 1,-1 0,-1 0,-2 0,0 0,-1 0,-2-1,-1 1,0 0,-2-1,-1 0,-19 44,18-48,-2-1,0 1,-18 24,21-35,-1-1,0 0,0 0,0 0,-1-1,0-1,-1 1,-13 6,20-12,-5 3,1 0,-1 0,1 1,0 0,0 0,-11 11,18-16,0 0,0 0,0 0,0 0,0 0,1 0,-1 0,0 0,0 0,0 0,0 0,0 0,0 0,0 0,0 0,0 0,0 0,1 0,-1 0,0 0,0 0,0 0,0 0,0 0,0 0,0 0,0 1,0-1,0 0,0 0,0 0,1 0,-1 0,0 0,0 0,0 0,0 0,0 0,0 0,0 0,0 1,0-1,0 0,0 0,0 0,0 0,0 0,0 0,0 0,0 0,0 0,0 0,0 1,0-1,0 0,0 0,0 0,0 0,0 0,0 0,0 0,-1 0,1 0,0 0,0 1,15-5,24-8,-30 9,276-89,-272 88,-1 1,1 0,23-2,-26 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56.6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1021 4111,'1'-13,"0"0,1 0,6-18,3-29,-11-16,-2-1,-4 1,-18-86,-24-101,-10-70,40 188,-35-205,-55-106,-18-89,118 500,2 9,-1 0,-18-50,-66-218,76 248,-2-1,-27-57,23 65,-24-93,9-81,32 197,-2 0,0 0,-2 0,-20-44,-2-6,26 61,-14-35,17 47,0 1,0-1,0 0,-1 1,1-1,-1 1,1 0,-1-1,0 1,0 0,0 0,-5-3,6 5,1-1,-1 1,0 0,0 0,0 0,0 0,0 1,0-1,0 0,0 0,1 0,-1 1,0-1,0 0,0 1,0-1,1 1,-1-1,0 1,1-1,-1 1,0 0,1-1,-1 1,0 0,1-1,-1 1,1 0,0 0,-1 0,1-1,0 1,-1 2,-13 34,13-31,-27 98,-18 129,35-187,10-44,0 0,0 1,0-1,0 0,0 1,-1-1,1 0,0 0,-1 0,0 0,1 0,-1-1,0 1,0 0,-3 1,4-3,1 0,-1 0,1-1,0 1,-1 0,1-1,0 1,-1-1,1 1,0 0,-1-1,1 1,0-1,0 1,0 0,-1-1,1 1,0-1,0 1,0-1,0 1,0-1,0 1,0-1,0 1,0-1,0 1,0-1,0 1,0-1,1 1,-1-1,0 1,0 0,0-1,1 0,4-27,-4 24,12-67,25-77,-31 127,1-1,0 2,2-1,1 1,0 0,2 1,26-32,-38 50,0-1,1 1,-1 0,0 0,0 0,0 0,1 0,-1 0,0 0,1 0,-1 1,1-1,-1 0,1 1,-1-1,1 1,-1 0,1 0,0-1,-1 1,1 0,-1 0,1 0,0 1,-1-1,1 0,-1 1,1-1,0 1,-1-1,0 1,1 0,-1-1,1 1,1 2,5 3,-1 1,0 0,0 1,-1 0,6 9,7 8,8 3,1-1,1-1,2-1,51 31,-75-52,-1 1,1 0,-1 0,0 0,0 1,8 8,-14-13,1 0,0 0,-1 0,1 0,-1 0,1 0,-1 1,0-1,1 0,-1 0,0 0,0 0,0 1,0-1,0 0,0 0,0 0,0 0,-1 3,0-2,0 0,-1-1,1 1,0 0,-1 0,1-1,-1 1,1-1,-1 1,0-1,1 0,-1 0,0 0,-3 2,-34 15,-1-2,-51 14,60-20,-145 43,169-51,0 1,0 0,1 1,-1-1,1 1,0 1,0-1,0 1,1 0,0 0,-1 1,-5 8,-3 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29.1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171 1,'-6'2,"0"0,0 0,0 1,1-1,-1 1,1 1,-1-1,1 1,0 0,0 0,1 1,-1-1,-5 9,0 2,0 1,2-1,0 1,0 1,2-1,0 1,-7 32,5-6,2 0,-2 48,8-78,0 1,1 0,1-1,0 1,0-1,2 1,-1-1,2 0,0 0,0-1,1 0,1 0,12 18,-13-22,0-1,1 0,0 0,0 0,0-1,1 0,0-1,0 1,0-2,1 1,-1-1,1 0,0-1,1 0,-1 0,0-1,1-1,-1 1,1-1,9-1,-16 0,0-1,-1 1,1-1,-1 1,1-1,-1 0,1 0,-1 0,0 0,1-1,-1 1,0-1,0 1,0-1,0 0,0 0,0 0,-1 0,1 0,-1 0,1 0,-1 0,0-1,0 1,0 0,0-1,0 1,0-1,-1 1,1-1,-1 0,0 1,0-1,0 0,0-4,0 4,0-1,0 1,-1 0,1-1,-1 1,1 0,-1-1,0 1,0 0,-1 0,1 0,-1 0,1 0,-1 0,0 0,0 1,0-1,-1 1,1-1,0 1,-1 0,0 0,1 0,-1 0,0 0,0 1,0-1,-5-1,-3 3,0 0,1 0,-1 1,0 1,0 0,1 0,-1 1,1 0,-20 10,11-5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59.3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448 1,'-13'1,"-1"1,1 1,0 0,0 1,0 0,1 1,-1 0,1 1,-19 13,-44 19,-5-16,61-18,0 1,1 1,0 0,-19 10,35-14,-1 0,0 0,1 0,-1 1,1 0,0-1,0 1,0 0,0 0,0 0,1 0,-1 0,1 0,0 0,0 1,0-1,0 1,1-1,-1 0,1 6,-1 11,1 0,4 30,0-13,-5 26,0-46,0 1,1-1,1 0,1 0,0 0,1 0,1-1,0 1,7 16,-10-32,-1 0,0 0,1 0,-1 0,1 0,-1 0,1 0,0 0,-1-1,1 1,0 0,-1 0,1-1,0 1,0 0,0-1,0 1,0-1,-1 1,1-1,0 1,0-1,0 0,0 1,1-1,-1 0,0 0,0 0,0 0,0 0,0 0,0 0,0 0,0 0,0-1,0 1,0 0,0-1,0 1,0 0,0-1,0 1,1-2,5-3,-1 0,0-1,0 0,10-12,3-4,-7 14,-1-1,1 1,1 1,-1 0,1 1,16-5,86-24,-102 32,-7 1,0 0,0 1,0 0,0 0,0 1,1-1,-1 1,0 1,0-1,0 1,0 0,0 1,0-1,0 1,11 5,-10-2,0 0,0 0,0 1,-1 0,0 0,0 0,0 1,-1 0,0 0,8 15,1 3,5 5,-2 1,-1 1,-2 0,0 1,14 60,-27-88,-1-1,1 1,-1-1,-1 1,1 0,0-1,-1 1,0-1,0 1,-1-1,1 1,-1-1,0 0,0 0,0 0,-1 0,1 0,-1 0,0-1,-7 7,-4 2,-1 0,0-1,-34 18,-14 11,53-32,-1-1,0 0,0 0,0-1,0-1,-1 0,0 0,0-1,-1-1,-23 4,-55 13,82-18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05.2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1101,'0'-2,"1"0,-1 1,1-1,-1 1,1-1,0 1,0 0,0-1,0 1,0 0,0-1,0 1,0 0,0 0,0 0,1 0,-1 0,1 0,-1 0,0 1,1-1,2-1,38-12,-39 13,83-18,0 4,139-6,-163 16,1227-13,-881 42,89 1,-418-22,103 18,42 3,307-25,-339-23,-43 2,87-19,-66 9,429-85,-377 75,231-14,-325 43,187-9,79-9,257-70,-535 91,168 8,-138 3,-117-2,0-2,30-7,-4 1,5 1,-1-2,0-3,-1-2,92-39,-147 53,0 0,0-1,0 1,0-1,-1 1,1-1,-1 0,1 0,-1 0,0-1,1 1,-1 0,1-4,-2 5,-1-1,0 1,0 0,0-1,0 1,0-1,0 1,0 0,-1-1,1 1,0 0,-1-1,1 1,-1 0,0 0,1-1,-1 1,0 0,0 0,1 0,-1 0,0 0,0 0,0 0,0 0,-1 0,1 1,0-1,0 0,0 1,-1-1,-1 0,-27-15,0 2,-1 0,-62-16,3 1,-588-202,637 213,41 18,0 0,-1 0,1 0,0-1,-1 1,1 0,0 0,0-1,-1 1,1 0,0 0,0-1,0 1,-1 0,1-1,0 1,0 0,0-1,0 1,0 0,-1-1,1 1,0 0,0-1,0 1,0 0,0-1,0 1,0 0,0-1,0 1,1 0,-1-1,21-8,14 7,-1 1,1 2,-1 1,0 2,43 10,-55-10,206 55,-155-37,94 17,-135-36,-24-2,1-1,-1 1,1 0,-1 1,0 0,0 0,9 4,-16-5,0 0,0-1,0 1,0 0,0 0,0-1,0 1,0 0,-1 0,1 0,0 0,0 0,-1 1,1-1,-1 0,1 0,-1 0,1 0,-1 1,1 1,-2 0,1 0,0 0,-1 0,1 0,-1 0,0 0,0 0,0 0,0 0,-1 0,1-1,-3 5,-38 71,3 3,4 0,-44 158,-4 77,58-215,14-46,8-35,-1-1,-9 26,13-43,0-1,-1 0,1 0,0 0,-1 0,1 0,-1 0,1 0,-1 0,0 0,1 0,-1 0,0 0,0 0,1 0,-1-1,0 1,0 0,0-1,0 1,0 0,-2 0,2-1,0-1,0 1,0 0,0-1,1 1,-1-1,0 1,0-1,1 1,-1-1,0 1,0-1,1 0,-1 0,1 1,-1-1,1 0,-1 0,1 0,-1 1,1-2,-19-55,-67-605,83 601,1 7,-17-95,19 146,-1 0,0 0,1 1,-1-1,-1 0,1 1,0-1,-1 1,1 0,-1-1,1 1,-3-2,-8-5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07.2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47 472,'1'-9,"-1"8,1 1,-1 0,0-1,0 1,0 0,0-1,0 1,0-1,0 1,0-1,0 1,0 0,0-1,0 1,0 0,0-1,0 1,-1-1,1 1,0 0,0-1,0 1,-1 0,1-1,0 1,0 0,-1-1,1 1,0 0,0 0,-1-1,1 1,0 0,-1 0,1 0,-1-1,1 1,0 0,-1 0,1 0,-1 0,1 0,0 0,-1 0,1 0,-1 0,1 0,0 0,-1 0,1 0,-1 0,1 0,-1 1,-1-2,0 1,0 0,0 0,0-1,1 1,-1-1,0 1,0-1,0 0,1 0,-1 0,0 0,1 0,-1 0,1 0,-1-1,1 1,-1-1,0-1,1 1,1 0,0 1,0-1,0 0,0 0,0 1,1-1,-1 0,0 0,1 1,-1-1,1 0,0 1,-1-1,1 1,0-1,0 1,0-1,0 1,0-1,1 1,1-2,19-19,1 2,1 0,1 2,0 0,53-25,18-15,160-124,-255 181,0 0,0 0,0 0,1 0,-1 0,0 1,1-1,-1 0,1 0,-1 1,1-1,-1 1,1 0,0-1,-1 1,1 0,-1 0,1 0,2 0,-3 0,0 1,-1 0,1-1,0 1,0-1,0 1,0 0,0 0,-1 0,1-1,0 1,-1 0,1 0,0 0,-1 0,1 0,-1 0,0 0,1 0,-1 0,0 2,2 9,0-1,-1 2,-1-1,-1 15,1-5,5 27,2 0,2 0,3-1,1 0,30 66,28 109,-64-175,-5-28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08.2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1 168,'4'-1,"1"0,-1-1,0 1,0-1,0 0,0 0,0 0,6-5,9-4,8-2,-2-1,1-1,-2-1,42-36,-65 51,0 1,0-1,0 0,0 0,-1 1,1-1,0 0,0 0,-1 0,1 0,-1 0,1 0,-1 0,1 0,-1 0,0 0,1-1,-1 1,0-1,-2-5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11.3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0,'3'46,"1"-1,3 0,17 62,11 70,-10 263,-25-272,0-241,15-113,-11 157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14.7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26,'156'-13,"-103"7,57-1,650 8,-748 0,-1 0,1 1,-1 0,0 1,18 6,-23-6,1 0,0 0,0-1,0-1,0 1,1-1,-1 0,0 0,1-1,-1 0,0-1,1 1,-1-2,0 1,0-1,8-2,-15 4,9-4,0 0,0 0,0 1,0 1,1-1,-1 2,17-2,-26 3,0 0,1 0,-1 0,0 0,0 0,1 0,-1 0,0 0,1 0,-1 0,0 1,0-1,1 0,-1 0,0 0,0 0,0 1,1-1,-1 0,0 0,0 0,0 1,1-1,-1 0,0 0,0 1,0-1,0 0,0 0,0 1,1-1,-1 0,0 1,0-1,0 0,0 0,0 1,0-1,0 1,-6 16,-17 21,19-32,-2 7,-1-1,1 1,1 1,1-1,0 1,0 0,1 0,-1 24,2 12,5 58,0-19,2 17,24 136,-19-169,-9-68,0 0,0 0,-1 1,1-1,-1 0,-1 0,1 1,-1-1,0 0,0 0,-3 8,2-10,0-1,1 0,-1 0,0 0,0 0,0 0,-1 0,1-1,0 1,-1-1,1 1,-1-1,1 0,-1 0,0 0,0 0,1-1,-1 1,0-1,0 0,1 0,-1 1,-3-2,-28 2,1-2,0-1,0-2,0-1,-60-17,78 17,1 0,-1 2,0 0,-1 1,1 0,0 1,-1 1,1 0,0 1,0 1,-1 0,1 1,-23 8,13-3,0-1,-1-1,1-1,-1-1,-31 1,23-3,1 2,-46 11,-4 6,-44 14,116-31,4-1,-1 0,0 0,0-1,0 0,-1 0,1-1,0 0,-16 0,24-2,-1 1,1-1,-1 1,1-1,-1 1,1 0,-1-1,1 0,0 1,-1-1,1 1,0-1,-1 1,1-1,0 0,0 1,0-1,-1 0,1 1,0-1,0 0,0 1,0-1,0 0,0 1,1-1,-1 0,0 1,0-1,0 1,0-1,1 0,-1 1,0-1,1 1,-1-1,0 1,2-2,13-22,-2 10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20.77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26 1,'-3'3,"0"1,1-1,0 1,0 0,0 0,0 0,0 0,1 1,0-1,0 0,0 1,-1 6,1 62,1-50,1 532,3-512,1-27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23.66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1 102,'4'-2,"0"1,0-1,0 1,0-1,0 0,0-1,-1 1,1-1,4-4,17-10,2 6,1 0,1 2,-1 1,1 2,1 1,40-3,186 6,-158 5,-72-4,0 2,0 0,-1 2,1 1,-1 1,0 1,0 1,34 15,-25-7,-29-14,0 1,0-1,0 1,-1 0,1 1,-1-1,1 1,-1-1,0 1,0 1,0-1,0 1,-1-1,0 1,1 0,-1 0,0 0,-1 1,1-1,-1 1,0-1,0 1,2 8,70 373,-22-124,-39-203,11 48,-24-104,0 0,0 0,0 1,0-1,-1 0,0 0,1 0,-1 1,0-1,-1 0,1 0,0 0,-1-1,0 1,0 0,0 0,0-1,0 1,0-1,-1 0,1 0,-1 0,1 0,-6 3,-8 4,1 0,-2-2,-21 9,22-10,-13 4,0-1,0-2,-1 0,-1-2,-36 1,-159-6,105-3,83 3,5 1,-1-1,1-2,-58-11,77 10,-1 1,0 1,-23 1,27 1,-1-1,1 0,-1-1,0-1,1 0,-15-4,22 4,1 0,-1 0,0-1,1 1,0-1,-1 0,1 0,0 0,1 0,-1-1,0 1,1-1,0 0,0 1,0-1,0 0,1 0,-1 0,1-1,0 1,0 0,1 0,-1-6,0 1,-1 1,0 0,-1 0,0 0,-5-9,5 12,0 0,0 0,1 0,0 0,-1 0,2 0,-1-1,0 1,1-1,0 1,1-1,-1 0,1 1,1-10,3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27.16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1,'0'641,"0"-638,0 0,0 0,0 1,0-1,0 0,1 0,0 0,-1 0,1 0,1 0,-1 0,0 0,1 0,-1 0,1-1,0 1,2 2,-1-3,0 0,0 0,0 0,0-1,1 1,-1-1,1 0,-1 0,1 0,-1 0,1-1,0 1,-1-1,7 0,310-6,-314 5,0 0,0-1,0 1,0-1,-1-1,1 1,0-1,9-6,0-1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28.72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343 0,'-10'1,"0"-1,0 2,0-1,0 1,0 1,1 0,-1 0,1 1,0 0,0 1,0 0,0 0,1 0,0 2,0-1,-12 13,-19 15,15-16,2 2,-23 25,40-39,1-1,-1 1,1 0,0 0,1 0,0 0,0 0,0 1,1 0,-1-1,2 1,-1 0,1 0,-1 9,2-14,0 0,0-1,0 1,1-1,-1 1,0 0,1-1,-1 1,1-1,-1 1,1 0,0-1,-1 0,1 1,0-1,0 1,0-1,0 0,1 0,-1 0,0 0,0 1,1-2,-1 1,1 0,1 1,1 0,1-1,-1 0,0 0,1-1,-1 1,0-1,1 0,-1 0,1 0,4-2,1 1,0-1,0-1,0 1,-1-2,1 1,-1-2,0 1,16-11,-6-3,-1-1,23-32,-26 30,1 2,29-28,-44 46,0 0,0 0,0 1,0-1,0 0,0 1,0-1,0 1,0-1,0 1,1-1,-1 1,0 0,0 0,0 0,0-1,1 1,-1 0,0 0,0 0,0 1,1-1,-1 0,2 1,-1 0,0 0,0 1,0-1,0 1,0-1,0 1,0 0,0 0,0 0,-1 0,2 3,5 8,-1 0,-1 1,7 18,-9-22,9 21,12 40,-22-53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30.7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1,'2'11,"0"0,1 0,0-1,1 1,0 0,0-1,1 0,1 0,9 12,3 10,106 222,109 326,-98-188,-28-42,41 120,50 120,-175-523,8 19,-4 1,26 147,-36-128,4 0,4-2,57 145,-37-103,-6-15,-20-82,-8-22,-2 0,0 0,-1 1,3 32,-9-36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29.8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0,'2'19,"0"0,0 0,2-1,0 1,2-1,0 0,8 18,6 6,42 66,-58-102,0 0,1-1,-1 1,1-1,1 0,-1-1,0 1,1-1,0 0,0-1,0 1,1-1,-1 0,1-1,0 0,13 3,4-1,0-2,0-1,39-2,-61 1,19-1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1.0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1,'1'0,"1"1,-1-1,0 1,0-1,0 1,0 0,0-1,0 1,-1 0,1 0,0-1,0 1,0 0,-1 0,1 0,0 0,-1 0,1 0,-1 0,1 0,-1 0,1 2,11 33,-8-21,40 93,77 138,-95-197,-15-26,1 0,1-1,1 0,22 25,-31-43,0-1,0 1,0-1,0 0,1 0,-1-1,1 0,0 0,-1 0,1-1,0 0,0 0,0 0,7 0,-1-1,0 0,-1 0,1-1,-1-1,1 0,15-4,-13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1.79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1 172,'5'-7,"0"1,1-1,0 1,0 0,0 0,1 1,0 0,0 0,1 1,14-7,6-6,-10 7,1 1,0 1,0 0,0 1,1 2,0 0,26-3,1-2,-19 4,0 2,41-2,-49 6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3.61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57 386,'18'-17,"-6"4,1 0,0 1,1 0,1 1,18-11,5 2,-2-2,61-48,-96 70,0 0,-1-1,1 1,0-1,-1 1,1-1,-1 1,1-1,0 1,-1-1,1 0,-1 1,1-1,-1 0,0 1,1-1,-1 0,0 1,1-1,-1 0,0 0,0 0,0 1,0-1,0 0,0 0,0 0,0 1,0-1,0 0,0 0,0 0,-1 0,0 0,-1 0,1 0,-1 0,1 0,-1 0,1 0,-1 1,0-1,1 1,-1-1,0 1,1 0,-1-1,-2 1,-7-1,0 1,0 0,0 1,-12 2,8 0,0 1,0 0,0 1,0 1,1 0,0 1,0 1,1 0,0 0,0 2,1-1,0 2,1 0,0 0,-16 22,16-19,8-11,0 1,1 0,-1 0,1 0,-1 0,1 0,-1 5,2-8,1 0,0 1,0-1,0 1,0-1,0 1,0-1,0 0,1 1,-1-1,0 1,1-1,-1 0,1 1,0-1,-1 0,1 0,0 1,0-1,0 0,0 0,0 0,0 0,0 0,0 0,0 0,2 1,14 10,1-1,0-1,1 0,0-1,0-2,1 1,0-2,0-1,1 0,-1-2,1 0,0-1,0-2,0 0,0-1,0-1,0 0,-1-2,21-6,-31 5,-1 0,0 0,0 0,0-1,-1-1,0 1,0-1,-1-1,7-8,57-79,-70 95,15-24,0 1,-1-2,-2 0,-1-1,0 0,12-46,-24 70,1 0,-1-1,0 1,0 0,0-1,0 1,0 0,0-1,0 1,-1 0,1 0,-1-1,0 1,0 0,0 0,0 0,0 0,0 0,0 0,-1 0,1 1,-1-1,1 0,-4-1,4 2,0 0,-1 1,1-1,0 1,-1-1,1 1,-1-1,1 1,-1 0,1 0,-1 0,1 0,-1 0,1 0,-1 0,1 1,-1-1,1 0,-1 1,1-1,0 1,-1 0,1-1,0 1,-1 0,1 0,0 0,0 0,0 0,0 0,0 0,0 0,0 1,0-1,0 0,1 0,-2 3,1-2,-1 2,1-1,0 0,0 0,0 0,0 0,0 1,1-1,0 0,-1 1,1-1,0 0,1 1,-1-1,1 0,-1 1,1-1,0 0,0 0,1 0,-1 1,0-1,1-1,0 1,0 0,4 4,7 10,0-2,2 1,19 15,-11-10,-19-18,-1 1,1 0,-1 0,1 0,-1 0,-1 0,1 0,0 1,-1-1,0 1,0 0,-1 0,1 0,-1 0,0 0,0 0,0 0,-1 0,0 0,0 0,0 0,-1 0,0 0,0 0,0 0,0 0,-1 0,0 0,0 0,0-1,-1 1,1-1,-1 0,0 1,0-1,-6 5,-161 175,140-153,-6 0,23-25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4.47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45 0,'-2'1,"1"-1,-1 1,0 0,1 0,-1-1,1 1,-1 0,1 0,-1 1,1-1,0 0,0 0,0 1,-1-1,1 1,1-1,-1 1,0-1,0 1,0-1,1 1,-1 0,1-1,-1 4,-11 46,12-48,-2 27,1 0,1 0,2 0,1 0,13 57,3 31,-18-109,0 6,0-1,1 0,1-1,0 1,6 14,-8-26,0 0,0 0,0 0,0 0,0 0,0 0,0 0,1-1,-1 1,1-1,-1 1,1-1,0 1,-1-1,1 0,0 0,0 0,0 0,0 0,0 0,0 0,0-1,0 1,0-1,1 0,-1 1,0-1,0 0,0 0,0 0,1-1,-1 1,0 0,0-1,0 0,0 1,0-1,0 0,0 0,2-1,4-2,0 0,0-1,0 1,-1-1,0-1,0 0,0 0,0 0,8-12,-2-1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5.31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90,'4'-5,"6"0,5-1,4 2,3-3,2 0,1 0,1 3,-1-3,0-1,1 2,-2 2,1 1,0 1,-1 1,-4-3,-1-1,-4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6.13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25 0,'-4'0,"-1"4,0 6,1 5,1 8,1 9,1 12,0 1,1 3,1 0,3 1,2-4,-1-5,-1-5,-1-5,-1-3,-1-7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6.80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1 615,'15'-13,"2"0,-1 1,1 1,21-11,22-14,221-164,96-64,-294 221,-89 48,1 0,0 0,1 1,-1 0,-4 8,4-7,-8 12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7.89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1,'4'4,"1"5,5 6,0 4,-2 4,-2 1,-2 1,-2-4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8.3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34.5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197 0,'-7'0,"0"0,0 1,0 0,1 0,-1 0,0 1,1 0,-1 0,1 0,0 1,-1 0,1 1,1-1,-1 1,0 0,-6 6,6-3,0 0,1 1,-1 0,1 0,1 0,-1 0,2 0,-1 1,1 0,0 0,-2 15,2-11,-4 19,1-1,1 1,2 0,2 38,0-69,1 0,0 0,0 0,0 0,0 0,0 0,0 1,0-1,1 0,-1 0,0 0,1 0,-1 0,0 0,1 0,-1 0,1 0,0 0,-1 0,1 0,0 0,0 0,0-1,-1 1,1 0,0 0,0-1,0 1,0-1,0 1,0-1,0 1,0-1,0 0,1 1,-1-1,0 0,0 0,0 0,0 0,0 0,1 0,1 0,5-3,0 1,0-1,-1 0,1-1,9-6,16-6,-14 10,0 2,-1 0,1 2,1 0,-1 1,0 0,0 2,0 1,0 0,38 10,-51-10,0 0,0 1,0 0,0 1,0-1,0 1,-1 0,0 1,0-1,0 1,6 7,-10-10,1 0,-1 0,1 1,-1-1,0 0,0 1,0-1,0 1,0-1,-1 1,1-1,-1 1,0-1,1 1,-1 0,0-1,-1 1,1-1,0 1,-1 0,1-1,-1 1,0-1,0 1,0-1,0 0,0 1,-1-1,1 0,-1 0,-1 2,-5 5,-1-1,0 1,-1-2,1 0,-2 0,-20 11,17-11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40.24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1 130,'6'1,"0"1,0 0,0 1,-1-1,1 1,-1 1,1-1,-1 1,0-1,0 1,7 8,10 6,6 2,0 2,-1 1,-2 1,27 32,-52-58,-1 0,0 0,1 0,-1 0,1 0,0-1,-1 1,1 0,0 0,0 0,1 0,-1 0,0 0,1 0,-1 0,1 0,0 0,-1 0,2-2,19-38,-7 20,2 0,1 1,38-37,-54 56,1 1,-1-1,1 1,0-1,0 1,-1 0,1 0,0 0,0 0,0 0,0 0,0 1,0-1,0 0,1 1,-1 0,0 0,0-1,0 1,0 0,1 1,1-1,0 2,0-1,0 1,0-1,-1 1,1 0,-1 0,0 1,1-1,-1 1,0 0,3 3,5 8,0 0,-1 1,0 0,9 22,-13-25,0 1,-2-1,1 1,-2 0,0 0,2 17,-2-44,0 0,1 0,1 1,0-1,1 1,11-19,56-74,-8 11,-65 93,1 1,0-1,0 1,0-1,0 1,0-1,0 1,0 0,0 0,1-1,-1 1,0 0,1 0,-1 0,1 1,-1-1,1 0,-1 0,1 1,0-1,-1 1,1-1,0 1,2 0,-1 0,-1 1,1 0,-1-1,0 1,1 0,-1 1,0-1,1 0,-1 1,0-1,0 1,0-1,0 1,2 3,5 6,-1 0,0 0,-1 1,0 0,6 16,17 57,-22-60,0 0,2-1,1 0,19 33,-17-41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42.21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175 276,'1'-1,"1"1,-1-1,0 1,1-1,-1 0,0 0,0 1,1-1,-1 0,0 0,0 0,0-1,0 1,0 0,0 0,-1 0,1-1,1-1,14-29,-15 28,19-34,13-34,-31 67,-1 1,1-1,-1 0,0 0,-1 0,1 0,-1 0,0 0,0 0,-1 0,0 0,1 0,-3-5,2 8,0 0,0 0,0-1,-1 1,1 0,-1 0,1 1,-1-1,0 0,1 0,-1 1,0-1,0 1,0 0,0-1,-1 1,1 0,0 0,0 0,-1 1,1-1,-1 1,1-1,0 1,-1 0,1 0,-1 0,1 0,-3 0,-10 2,0 0,0 0,-25 9,12-4,22-6,0 0,1 1,-1 0,0-1,1 2,-1-1,1 1,0-1,-1 2,1-1,-4 4,6-3,0-1,1 1,-1-1,1 1,0 0,0 0,1 0,-1 0,1 0,0 0,0 0,0 1,0-1,1 0,0 9,0-2,0 0,1-1,1 1,-1 0,2-1,0 1,0-1,1 0,4 10,8 9,30 43,2 4,-46-72,1 0,-1-1,0 0,1 1,0-1,0 0,0 0,0-1,0 1,1-1,-1 1,1-1,-1 0,1 0,0-1,0 1,0-1,0 0,0 0,0 0,0 0,0-1,0 0,0 0,1 0,-1 0,0-1,0 1,0-1,0 0,7-3,6-2,-1 0,0-2,-1 1,0-2,0 0,19-17,-32 25,-1 1,0-1,0 0,0 1,0-1,0 0,0 0,0 0,0 0,0 0,0 0,-1 0,1 0,0 0,-1 0,1 0,-1-1,1 1,-1 0,1 0,-1-1,0 1,0 0,0-3,0 3,-1 0,0 0,0 0,0 0,0 0,0 0,0 0,0 0,-1 1,1-1,0 0,0 1,-1-1,1 1,0-1,0 1,-1 0,1 0,-2-1,-15-1,0 1,-29 0,39 1,-32 1,2-1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48.2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373 1,'-6'1,"0"0,0 1,0 0,0 0,0 0,0 1,1 0,-8 5,-23 10,-10-3,14-5,-57 27,65-26,20-10,1 0,0 0,0 0,0 0,0 1,1-1,-1 1,0 0,1 0,-1 0,1 0,-1 0,1 1,0-1,0 1,0 0,0-1,1 1,-1 0,1 0,-1 0,1 0,0 0,-1 5,-10 67,4 1,2-1,4 1,8 81,-6-152,0 0,0 0,1 0,-1 0,2 0,-1 0,0 0,1 0,0 0,0 0,0-1,1 1,-1-1,1 1,0-1,4 4,-2-5,-1 0,0 0,1-1,-1 0,1 0,0 0,-1 0,1-1,0 0,0 0,0 0,0 0,1-1,-1 0,0 0,6-1,16 1,0 1,0 2,0 1,0 1,-1 1,29 10,-6-2,-30-11,-3-3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49.0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52,'0'-2,"0"0,1 0,-1 0,1 1,0-1,0 0,0 0,-1 0,2 1,-1-1,0 1,0-1,0 1,1-1,-1 1,1 0,-1-1,1 1,0 0,-1 0,1 0,0 0,0 1,-1-1,1 0,4 0,53-10,219 9,-143 4,-83 3,-35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0.3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356 0,'-10'1,"0"0,0 1,0 0,0 1,0 0,0 0,1 1,0 0,0 1,0 0,0 0,1 1,0 0,0 1,0-1,1 2,-7 7,-11 15,2 1,1 0,-21 40,30-48,4-10,1 0,0 0,1 1,1 0,0 0,1 0,1 1,-4 18,8-32,0 0,0 0,0 0,0 0,0 0,0 0,0 0,1-1,-1 1,0 0,1 0,-1 0,0 0,1 0,0 0,-1-1,1 1,-1 0,1 0,0-1,-1 1,1 0,0-1,0 1,0-1,-1 1,2 0,1 0,0-1,0 1,-1-1,1 1,0-1,0 0,-1 0,1 0,5-1,55-17,-44 10,-1-1,0 0,0-2,-1 0,-1 0,1-2,-2 0,23-25,-8 3,-3-1,41-69,-67 103,0-1,1 0,0 1,-1 0,1-1,0 1,0 0,1 0,-1 0,4-2,5 6,-2 19,5 26,2 0,2-2,32 58,-48-98,6 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1.8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217 1,'-2'3,"-1"1,1 0,0-1,0 1,0 0,0 0,1 1,0-1,0 0,0 0,0 1,1-1,-1 1,1-1,1 5,7 72,-5-66,0 7,1-1,2 1,0-1,1 0,0-1,2 0,1 0,17 27,-26-46,0 0,0 1,0-1,0 0,0 0,0 0,0 0,0 0,0 0,1 0,-1 0,0 0,1 0,-1-1,1 1,-1-1,1 1,-1-1,1 1,-1-1,1 0,3 0,-5 0,1-1,0 0,0 0,0 1,-1-1,1 0,0 0,-1 0,1 0,0 0,-1 0,0 0,1 0,-1 0,1 0,-1 0,0 0,0 0,0 0,0 0,0-1,0 1,0 0,0 0,0 0,0 0,0 0,-1 0,1 0,-1 0,1 0,0 0,-2-2,-8-23,-1 0,-1 0,-1 1,-18-24,20 31,7 11,0 0,-1 1,0 0,0-1,-1 2,0-1,0 1,0 0,0 0,-1 0,0 1,-11-5,12 7,0 0,0 0,0 0,0 1,0 0,0 1,0 0,-1-1,1 2,0-1,0 1,0 0,0 0,0 1,0-1,-9 5,-6 3,2-1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2.7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 1,'-2'83,"0"-51,0 0,3 0,1 0,1-1,1 1,11 39,-3-35,-4-9,2-1,0 1,2-2,15 26,-22-43,0-1,1 0,0 0,0-1,0 1,1-1,0-1,0 1,1-1,-1-1,1 1,0-1,0-1,0 1,1-1,-1-1,11 2,35 3,-31-6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3.3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1,'0'4,"0"10,0 6,5 5,0 1,1 1,-2 0,3-1,1 0,-2 0,3-6,-1-1,-1 1,-2 0,-2-3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3.8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1,'5'0,"0"0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5.9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77 348,'11'-1,"0"-1,0 1,0-2,0 1,0-2,-1 1,1-1,-1-1,0 0,0-1,-1 1,1-2,-1 1,-1-2,1 1,12-16,-3 2,0-1,-2 0,0-1,-2-1,18-40,-31 62,1 0,-1-1,0 1,0 0,0 0,-1 0,1-1,0 1,-1 0,0-1,1 1,-1-1,0 1,0 0,-1-1,1 1,0-1,-1 1,1 0,-1 0,0-1,0 1,0 0,-1-3,-1 3,0 0,0 0,0 0,0 0,0 1,0-1,0 1,-1 0,1-1,-1 2,1-1,0 0,-1 1,0 0,1-1,-4 2,-1-1,0 1,0-1,0 2,1-1,-1 1,0 1,1-1,0 1,0 0,0 1,0 0,0 0,1 0,-1 1,1 0,0 0,-9 12,-7 9,1 1,-32 53,35-51,6-10,3-7,1 0,1 0,0 1,0 0,2 0,-6 16,11-28,0 1,1-1,-1 0,0 0,1 0,-1 1,0-1,1 0,0 0,-1 0,1 0,0 0,-1 0,1 0,0 0,0 0,0 0,0 0,0 0,0-1,0 1,0 0,0-1,0 1,3 0,35 14,-32-13,45 12,1-2,0-2,89 4,-131-14,0 0,-1-1,1 0,-1-1,1 0,-1 0,0-1,0 0,0-1,0 0,-1-1,0 0,0-1,0 1,0-2,-1 1,0-1,7-9,-3 3,0 0,-2-1,0-1,0 1,-1-2,-1 1,-1-1,0-1,-1 1,5-22,-11 34,1 0,0 0,-1 0,0 0,0 0,0 0,-1 0,1 0,-1 0,0 0,0 0,-3-6,3 9,1 0,-1 0,0 0,1 0,-1 0,0 0,0 0,0 0,0 0,0 0,0 0,0 1,0-1,0 0,0 1,0-1,0 1,0-1,-1 1,1 0,0-1,0 1,-1 0,1 0,0 0,0 0,-1 0,1 0,0 0,0 0,-1 1,1-1,0 0,0 1,0-1,-1 1,1-1,0 1,0 0,0 0,0-1,0 1,-2 2,2-2,-1 0,0 0,1 1,-1-1,1 1,-1-1,1 1,-1-1,1 1,0 0,0 0,0 0,0-1,0 1,0 0,1 0,-1 0,1 0,-1 0,1 1,0 1,0 0,0-1,1 1,0 0,0-1,0 1,0-1,0 1,1-1,-1 1,1-1,2 3,6 7,0 0,1-1,0 0,18 14,33 23,-32-26,38 36,-65-56,0-1,0 1,-1 0,1 0,-1 0,0 0,0 0,0 1,0-1,0 1,-1-1,0 1,0-1,0 1,0 0,0 0,-1 0,1-1,-1 1,0 0,-1 0,1 0,0 0,-1-1,0 1,0 0,0-1,-1 1,1 0,-1-1,1 0,-1 1,-5 5,-7 7,0-1,-1 0,0-1,-1-1,-23 14,-10 10,-11 18,48-46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6:28.2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1,'51'28,"0"3,59 48,83 83,-88-71,367 336,-465-420,0 0,-1 0,0 0,9 15,-6-4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35.7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76,'0'-4,"4"-2,2-3,3-1,0-2,4 0,3 3,3 2,2 3,2 2,2 2,0 0,-4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7.0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26 0,'-20'52,"18"-32,0 1,1-1,0 0,2 1,1-1,6 30,0-11,3-1,20 51,-30-85,1 0,-1 1,1-1,0 0,1 0,-1 0,1 0,0 0,-1-1,2 1,-1-1,0 0,1 0,-1 0,1 0,0 0,5 1,-5-3,1 0,0 0,0 0,0-1,0 0,0 0,0-1,-1 1,1-1,0 0,0 0,0 0,-1-1,1 0,8-4,27-16,-25 11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7.8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76,'4'0,"6"0,5 0,0-4,6-2,3-3,2-1,1 2,-1-3,1 2,-2 1,0 3,0 1,-4 3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8.6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 1,'-4'0,"-1"4,0 10,1 6,1 5,1 1,1 10,4 2,3 3,3 3,2-2,-3-4,-2-4,-1-4,-3-2,-1-3,3-5,2-6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9.5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1 181,'24'-2,"-1"-2,0 0,1-1,-2-1,1-1,-1-1,0-1,21-12,-6 4,58-18,-83 32,-1-1,0 0,0 0,0-1,-1 0,1-1,-1 0,12-10,-12 9,-2 4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00.1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0,'4'4,"2"6,3 5,5 4,4 3,-1 2,-4 1,1 1,-2-1,0 1,-1-1,-3-5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00.5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11,'0'-5,"0"0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02.1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1 449,'5'-18,"2"0,0 0,1 0,1 1,12-18,77-121,-94 151,-1 1,1 0,-1-1,1 1,1 0,-1 1,0-1,1 1,0 0,-1 0,1 0,1 1,-1-1,0 1,7-1,-9 3,0-1,0 1,0 0,0 0,0 1,0-1,1 1,-1-1,0 1,0 0,0 0,-1 1,1-1,0 0,0 1,-1 0,1 0,-1 0,1 0,-1 0,0 0,0 0,0 1,0-1,0 1,0 0,-1-1,3 6,17 34,-8-16,30 45,-43-70,1 0,-1-1,1 1,-1 0,1-1,-1 1,1-1,0 1,-1-1,1 1,0-1,-1 1,1-1,0 0,0 1,-1-1,1 0,0 0,0 1,0-1,-1 0,1 0,0 0,0 0,0 0,-1 0,1 0,0 0,0-1,0 1,-1 0,1 0,0-1,0 1,-1 0,1-1,0 1,0-1,-1 1,1-1,-1 1,1-1,0 1,-1-1,1 0,-1 1,0-1,1 0,-1 1,1-1,-1-1,23-46,-20 41,11-30,3 0,0 0,3 2,27-39,-45 73,-1-1,0 1,0-1,0 1,1 0,-1-1,1 1,-1 0,1 0,-1 0,1 0,-1 0,1 1,0-1,0 0,-1 1,1 0,0-1,0 1,0 0,0 0,3 0,-2 1,1-1,-1 2,0-1,0 0,0 0,0 1,0 0,0 0,0 0,-1 0,5 4,6 8,-1 0,-1 1,17 27,-23-34,3 4,14 23,26 55,-39-67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03.4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0 640,'26'-23,"0"2,2 1,45-25,-15 9,81-49,-56 36,87-67,-154 103,0-1,0 0,-2-1,0 0,0-1,-2-1,0 0,-1 0,0-1,15-39,-26 57,0-1,1 0,-1 0,0 0,1 0,-1 1,0-1,0 0,0 0,0 0,0 0,0 0,0 0,0 0,0 1,0-1,0 0,-1 0,1 0,0 0,-1 0,1 1,0-1,-1 0,1 0,-1 1,0-1,1 0,-1 1,1-1,-2 0,0 0,0 0,-1 0,1 0,0 1,0-1,-1 1,1-1,-1 1,1 0,0 0,-5 1,-60 13,37-5,1 2,0 1,-40 23,56-27,1 0,0 1,1 0,-1 1,2 0,-1 1,2 0,-1 0,-11 20,-95 177,113-201,0-1,0 1,0 0,1 0,0 0,0 0,1 0,0 0,0 0,1 0,0 1,0-1,1 0,0 0,0 1,1-1,-1 0,2 0,-1-1,1 1,0 0,0-1,1 1,-1-1,2 0,-1-1,1 1,5 5,0-1,-1 0,1 0,1-1,0-1,0 0,1 0,0-1,0-1,1 0,-1 0,1-2,1 1,-1-2,14 3,-20-5,1-1,-1 0,0 0,1 0,-1-1,0 0,0 0,0-1,0 0,13-5,-4-2,-1 0,0-1,16-14,-24 19,27-19,0 2,53-26,-75 44,-12 4,0 0,0 0,0 0,0 1,0-1,0 0,0 0,0 0,0 0,0 0,0 0,0 0,0 0,0 1,0-1,0 0,0 0,0 0,0 0,0 0,0 0,0 0,0 0,1 1,-1-1,0 0,0 0,0 0,0 0,0 0,0 0,0 0,0 0,0 0,0 0,1 0,-1 0,0 0,0 0,0 0,0 0,0 0,0 0,0 0,1 0,-1 0,0 0,0 0,0 0,0 0,0 0,-5 5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13.7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1310 120,'-2'-3,"-4"12,-4 16,8-9,1 0,1 1,1-1,0 1,1-1,1 0,0 0,8 23,58 127,-28-73,-34-76,-3-9,-1 1,1-1,-2 1,1 0,-1 0,1 11,-3-18,0 1,0 0,-1 0,1 0,-1 0,0 0,1-1,-1 1,-1 0,1-1,0 1,-1-1,1 1,-1-1,0 0,1 1,-1-1,0 0,-1 0,1 0,0-1,0 1,-1-1,-2 2,-13 6,-1-2,0 0,0-1,0-1,0-1,-35 3,-6 3,-415 108,422-106,-80 10,-13 1,135-21,-38 10,0-2,-1-2,-79 1,126-8,1-1,0 0,0 0,-1 0,1 0,0 0,0-1,0 1,-1-1,1 1,0-1,0 0,0 0,0 0,0 0,0 0,0 0,0-1,1 1,-1-1,0 1,1-1,-1 0,1 1,-1-1,1 0,0 0,0 0,0 0,0 0,-1-4,2 1,0-1,0 0,0 0,1 0,0 0,0 0,0 0,1 1,0-1,0 1,3-6,2-11,-1-1,-2 1,0-1,-1 0,-1 0,-2 0,0 0,-3-23,1-20,4-54,-6-116,3 231,0 0,-1 1,0-1,0 1,0-1,-1 1,1 0,-1 0,0 0,0 0,-6-5,6 7,1 0,-1-1,1 1,-1-1,1 0,0 0,0 0,1 0,-1 0,0 0,1-1,0 1,0 0,0-1,0 1,0-1,0-6,2 9,-1 0,0 0,1 0,-1 0,1 1,-1-1,1 0,-1 0,1 1,0-1,-1 0,1 0,0 1,0-1,-1 1,1-1,0 1,0-1,0 1,0 0,0-1,0 1,0 0,-1-1,1 1,0 0,0 0,0 0,2 0,33 3,-26-2,343 38,-276-29,18 2,-30-10,-5 1,1-3,71-10,-121 8,-1-1,1-1,-1 0,0 0,0-1,-1 0,1 0,10-10,-9 7,1 1,-1 0,1 1,24-10,-24 12,0-1,0-1,21-14,25-11,-42 25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17.7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1073 296,'3'0,"-1"0,1 0,-1 1,0-1,1 1,-1 0,0 0,1 0,-1 0,0 0,0 0,0 0,0 1,0-1,0 1,0-1,0 1,-1 0,1 0,-1 0,1 0,-1 0,0 0,0 0,2 4,2 6,-1 1,0 0,3 22,1 0,13 27,-14-43,0 0,-1 1,-1-1,0 1,2 39,-7-56,0 0,-1-1,1 1,-1-1,1 0,-1 1,0-1,0 1,0-1,0 0,-1 0,1 0,-1 0,1 0,-1 0,0 0,1 0,-1 0,0-1,0 1,-1-1,1 1,0-1,0 0,-1 0,1 0,0 0,-1-1,1 1,-1-1,1 1,-5-1,-11 2,0-1,0 0,-31-4,17 1,-425-1,292 3,133-2,0-1,-36-8,20 2,45 9,0-1,1 0,-1 1,1-1,0 0,-1 0,1-1,0 1,-1 0,1-1,0 1,0-1,0 0,0 0,1 0,-1 0,0 0,1 0,-1 0,1 0,0-1,0 1,0 0,0-1,0 1,0-1,1 0,-1-3,-1-9,1 0,1-1,0 1,2-16,1-18,-6 30,-1 0,-1 0,0 0,-1 0,-1 1,-1 0,-1 1,0 0,-20-28,15 24,0-1,2-1,1 0,-16-46,26 66,0 1,1-1,-1 0,0 0,1 0,0 0,-1 0,1 0,0 0,1 0,-1 1,0-1,1 0,0 0,-1 0,1 0,0 1,1-1,-1 0,0 1,1-1,-1 1,1-1,0 1,0 0,0 0,0 0,4-4,0 3,1 0,-1 0,1 1,-1 0,1 0,0 0,0 1,0 0,0 1,0-1,8 2,67-1,314-10,-314 2,0 3,110 9,-183-3,0 0,0 0,-1 1,1 0,-1 0,1 1,-1 1,0-1,0 1,7 5,-11-6,0 0,0 1,0-1,-1 1,0 0,0 0,0 0,0 0,-1 1,1-1,-1 0,0 1,-1 0,1 0,-1-1,0 1,0 0,1 9,0 31,-2-29,1-1,0 0,1 1,1-1,0 0,8 20,5 13,-10-27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36.7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1 140,'0'-3,"1"-1,0 0,0 1,0-1,0 1,0 0,1-1,-1 1,1 0,0 0,0 0,1 0,-1 0,0 0,1 1,0-1,-1 1,1 0,5-3,8-6,1 1,25-11,-24 13,-11 4,0 0,1 1,0 0,0 0,0 0,0 1,1 1,-1-1,0 2,9-1,-13 1,0 1,-1 0,1 0,0 0,-1 0,1 1,-1 0,0-1,0 1,1 0,-1 1,-1-1,1 0,0 1,0 0,-1-1,0 1,1 0,-1 0,0 1,0-1,-1 0,1 1,1 5,2 4,-1 0,0 0,-1 1,-1 0,0 0,0 16,-5 89,-1-41,4-56,-1 6,2 0,0 0,2 0,8 36,-7-48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23.1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0 222,'2'1,"0"-1,0 0,-1 1,1-1,0 1,0 0,0-1,-1 1,1 0,0 0,-1 0,1 1,-1-1,0 0,1 0,-1 1,0-1,1 1,-1-1,0 1,0-1,-1 1,2 3,18 49,-12-29,22 67,27 139,-33-122,-18-88,0 1,2-2,0 1,20 33,-26-51,0-1,0 1,0-1,0 1,1-1,-1 0,1 0,0 0,-1 0,1-1,0 1,0-1,0 1,0-1,1 0,-1 0,0 0,0-1,1 1,-1-1,0 0,4 0,9-1,1 0,-1-1,22-6,5-1,68-4,389-45,-422 55,-54 3,0 0,0-2,40-9,-58 10,-1 0,0-1,0 0,-1 0,1 0,0 0,-1-1,1 0,-1 0,0 0,4-5,-6 6,-1 1,0-1,0 0,0 0,0 0,0 0,0 0,-1 0,1 0,-1-1,1 1,-1 0,0 0,0 0,0-1,0 1,0 0,0 0,-1 0,1 0,-1-1,0 1,1 0,-1 0,0 0,0 0,-2-2,-27-55,3-1,-22-73,43 113,-10-28,2-1,-15-94,27 122,-1 0,-1 0,-2 0,0 1,0 0,-2 0,-12-22,18 40,1-1,-1 1,0-1,0 1,0 0,0-1,-1 1,1 0,-1 1,1-1,-1 0,1 1,-1-1,0 1,0 0,0 0,0 0,0 0,0 0,0 1,0 0,0-1,0 1,0 0,0 0,0 1,0-1,-5 2,-8 2,1 1,-1 0,1 2,-19 10,-7 2,-26 10,34-14,-1-2,0-1,-40 9,7 1,54-16,0-1,-1-1,-22 5,-81 14,81-14,-1-1,0-3,-52 2,40-7,28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26.5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900 34,'2'80,"4"0,3-1,28 111,3 26,-40-214,1 1,-1-1,0 1,0-1,0 1,0-1,0 0,-1 1,1-1,-1 1,0-1,1 0,-1 1,0-1,0 0,-1 0,1 0,0 0,-1 0,1 0,-1 0,0 0,1-1,-1 1,0-1,0 1,0-1,0 0,0 1,-4 0,-7 3,1-1,-1-1,0 1,-23 1,3 0,-109 20,60-12,-85 25,-43 19,188-48,14-5,0 0,0-1,0 0,-1-1,-13 3,21-5,-1 0,1 0,0 0,0 0,-1 0,1-1,0 1,-1 0,1-1,0 1,0-1,0 1,0-1,-1 1,1-1,0 0,0 0,0 1,0-1,1 0,-1 0,0 0,0 0,0 0,1 0,-1-1,0 1,1 0,-1 0,1 0,0 0,-1-1,1 1,0 0,0-1,0 1,0 0,0 0,0-1,0 1,0 0,0-1,1 1,0-2,5-59,-3 46,-1 0,0 0,-2 0,0 0,-1-1,0 1,-1 0,-6-20,-35-75,31 86,1-1,1-1,2 1,-8-41,9 22,1 14,1 0,2 0,1-1,2 1,1 0,8-55,-8 83,0-1,0 1,0 0,0 0,1-1,0 1,-1 0,1 0,0 0,0 1,1-1,-1 0,0 1,1 0,0-1,0 1,-1 0,1 0,0 1,1-1,-1 1,0-1,0 1,1 0,-1 0,0 0,1 1,-1-1,1 1,5 0,11 0,0 2,0 0,0 1,26 8,1-1,20-3,0-3,92-7,-35 0,20 3,-123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31.6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883 43,'0'-2,"-1"1,1-1,0 0,0 1,0-1,0 1,0-1,0 0,1 1,-1-1,0 1,1-1,0 1,-1-1,1 1,0 0,-1-1,1 1,0 0,0-1,0 1,0 0,0 0,1 0,-1 0,0 0,0 0,1 0,2-1,-3 2,0 1,1-1,-1 1,1-1,-1 1,0 0,1 0,-1-1,0 1,0 0,0 0,0 0,0 0,0 1,0-1,0 0,0 0,0 0,-1 1,1-1,0 0,-1 1,1-1,-1 1,0-1,1 1,-1-1,0 1,0-1,0 1,0 2,5 42,-3-30,0 0,0 0,1-1,1 1,12 28,-9-22,-1 1,0-1,-2 1,0 0,-1 25,-1-32,-1 132,0-143,-1 0,1 0,-1 0,0 0,0 1,-1-1,0 0,1 0,-2 0,1 0,0-1,-1 1,0 0,0 0,-1-1,1 0,-1 1,0-1,0 0,-6 6,3-5,0-1,-1 1,0-1,0 0,0 0,0-1,-1 0,1-1,-1 1,0-1,0-1,-10 2,-167 12,-204-9,250-6,136 0,0 0,1 0,-1 0,0 0,0 0,0-1,0 1,0-1,1 0,-1 0,0 0,0 0,1 0,-1-1,1 1,-1-1,1 0,0 1,0-1,0 0,-4-5,3 2,1 0,0 0,1 0,-1-1,1 1,0-1,0 1,0-1,1 1,0-12,-1-1,-1 0,-1-1,0 1,-2 1,0-1,-11-24,9 25,0-1,2-1,0 1,1-1,-4-37,8 51,0-1,0 1,0-1,1 1,0 0,0-1,0 1,0 0,1 0,0 0,0 0,0 0,6-7,-4 6,1 1,1 1,-1-1,1 1,-1 0,1 0,0 1,0 0,1 0,7-2,-12 4,1 0,0 0,0 0,-1 0,1-1,-1 1,0-1,1 0,-1 1,0-1,0 0,0 0,0 0,0 0,0-1,-1 1,1-1,-1 1,1-1,-1 1,1-5,1 2,0 1,0 0,0 1,0-1,0 1,1-1,-1 1,1 0,0 0,0 0,0 1,0 0,1-1,-1 1,1 1,4-2,14-4,0 2,25-4,-18 4,47-12,-34 7,67-7,-95 15,-1 2,1 0,-1 1,1 0,-1 1,0 1,0 0,24 9,-24-6,0 0,0-1,1-1,-1-1,1 0,0-1,0 0,0-1,0-1,0 0,0-1,0-1,0 0,25-8,-37 9,-5 2,-8 3,-2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36.6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683 100,'-2'-45,"1"8,4 64,1-6,1 0,1 0,1 0,0-1,17 31,15 43,4 72,-19-63,3 6,-26-107,-1 0,0 0,0 0,0 0,0 0,-1 0,1 0,0-1,-1 1,1 0,-1 0,0 0,1-1,-1 1,0 0,0-1,0 1,0-1,-1 1,1-1,0 1,-1-1,1 0,-1 0,1 0,-1 0,1 0,-4 2,-6 1,1 0,-1 0,0-1,-12 2,-27 11,40-11,0 0,1-1,-2 0,1-1,0 0,-1 0,1-1,-14 0,-91-1,89-3,-1 2,0 1,-37 5,-1 12,46-12,0-1,-1-1,-28 3,0 2,41-7,0 0,-1 0,1-1,0 0,-1 0,1-1,-12-1,18 1,0-1,0 1,0-1,0 1,1-1,-1 1,0-1,0 0,1 0,-1 1,0-1,1 0,-1 0,1 0,-1 0,1 0,-1 0,1 0,0 0,-1 0,1 0,0 0,0 0,0 0,0 0,0 0,0 0,0 0,0 0,0 0,0 0,1 0,-1 0,0 0,1 0,-1 0,1 0,0-1,19-45,-17 41,3-7,0 0,-1 0,0-1,-1 1,-1-1,0 0,-1 0,0 0,-1 0,-1-1,0 1,-1 0,0 0,-1 0,-1 0,-1 0,0 0,-8-19,-1 4,1-1,-9-36,12 34,-9-9,14 33,1 0,-1 1,1-1,1 0,-1-1,-1-14,4 21,0-1,0 1,1 0,-1-1,1 1,-1 0,1-1,0 1,0 0,0 0,0 0,0 0,0 0,1 0,-1 0,1 0,-1 0,1 1,0-1,0 0,0 1,0 0,0-1,0 1,0 0,0 0,0 0,1 1,1-2,12-3,1 1,-1 0,25-2,5-1,104-35,-56 12,78-17,-108 36,-44 10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40.48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1124 10,'4'46,"1"0,3 0,1-1,31 88,-18-64,34 72,-36-94,-14-35,-4-7,1 0,-1 0,0 1,-1-1,1 0,-1 1,1 6,-3-9,1-1,0 0,-1 1,1-1,-1 1,0-1,0 0,0 0,0 1,0-1,-1 0,1 0,-1 0,1 0,-1 0,0-1,1 1,-1 0,-4 2,-43 29,0-2,-98 44,135-69,-58 24,-131 38,190-64,1 0,-1 1,-16 11,-20 8,44-24,0 0,0 0,0 0,1 0,-1 0,0-1,0 0,0 1,0-1,1 0,-1 0,-4-3,-19-4,0 5,0 2,0 1,-1 1,-32 6,-14 1,71-8,0 0,0 1,0-1,0 0,0 0,1 0,-1 0,0 0,0 0,0-1,0 1,1-1,-1 1,0-1,0 1,1-1,-1 0,0 0,1 0,-1 0,1 0,-1-1,1 1,0 0,-1-1,1 1,0 0,0-1,0 0,0 1,0-1,0 0,1 1,-1-1,1 0,-1 0,1 0,-1 1,1-1,0-2,0-8,1 0,1 1,0-1,0 1,6-18,2-10,-9 31,0 0,-1 0,0 0,0 0,-1-1,0 1,0 0,-1 0,0 0,0 0,-1 1,-5-11,-2 0,-1 0,-1 1,-21-22,6 5,-118-148,137 171,1 1,0-1,0-1,2 1,-1-1,-5-19,10 27,-1 0,1 0,1 0,-1 0,0 0,1 0,0 0,0 0,0 0,1 0,-1 0,1 0,0 0,0 0,0 0,1 0,-1 0,1 0,0 1,0-1,0 1,1 0,4-7,9-3,0 0,1 1,1 1,0 0,0 2,1 0,0 1,0 0,1 2,0 0,21-2,27-2,138 0,-98 7,-87 1,0-2,0 0,32-10,-33 7,0 2,1 0,39-3,-1 9,-39 0,1-1,0 0,23-5,-23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45.4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17 487,'0'-6,"0"0,-1 0,2 0,-1 1,1-1,0 0,1-6,-2 12,1-1,-1 1,0 0,0-1,0 1,0 0,1-1,-1 1,0 0,0 0,1-1,-1 1,0 0,0 0,1 0,-1-1,0 1,1 0,-1 0,0 0,1 0,-1 0,0 0,1 0,-1 0,0 0,1 0,-1 0,0 0,1 0,-1 0,0 0,1 0,-1 0,0 0,1 0,20 19,-9-3,0 1,-1 0,-2 1,1-1,7 24,28 100,-19-54,-21-67,0 0,-1 1,-1-1,-1 1,-1 0,-2 21,4-42,-1 0,1-1,-1 1,0-1,1 1,-1-1,0 0,1 0,-1 0,0 0,0-1,0 1,0-1,3-2,13-7,20-3,1 2,52-10,-51 14,-1-2,50-20,11-28,-77 50,1 1,0 2,0 0,0 1,1 2,-1 0,1 2,34 3,77-4,-134 1,-1 0,1-1,-1 1,1 0,0-1,-1 1,1-1,-1 0,1 1,-1-1,0 0,1 0,-1 0,0 0,1 0,-1 0,0-1,0 1,0 0,0-1,0 1,0 0,-1-1,1 1,0-1,-1 1,1-1,-1 0,1 1,-1-1,0 1,0-1,0 0,0 1,0-1,0 0,0-2,-2-11,0 1,-1-1,-8-23,0-5,2-21,-2-5,-2-101,13 147,-2 0,0 0,-1 0,-8-27,8 40,0 0,0 0,-1 1,-1-1,0 1,0 0,0 0,-1 1,0-1,-1 1,-13-13,16 19,0 0,1 0,-1 0,0 1,0-1,0 1,0 0,0 0,-1 0,1 0,0 1,0 0,0 0,-1 0,1 0,0 1,0 0,-1-1,-5 3,-12 4,-1 1,-29 16,11-6,22-9,1 0,0 1,-30 24,33-24,1 1,-1-2,0 0,-1-1,-31 12,-283 80,304-92,6-3,-1 1,1 2,0 0,1 0,-37 24,55-32,0 1,1 0,-1-1,0 1,0-1,0 1,1 0,-1 0,0-1,1 1,-1 0,1 0,-1 0,1 0,-1-1,1 1,0 0,-1 0,1 0,0 0,0 0,0 0,-1 0,1 0,0 0,0 0,1 0,-1 0,0 0,0 0,0 0,1 0,-1 0,0 0,1 0,-1 0,2 1,6 6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49.1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1 229,'2'7,"0"0,0-1,1 1,0-1,0 1,0-1,1 0,0 0,5 5,7 14,31 70,40 120,-67-164,-13-29,-1 0,-2 0,4 36,6 27,31 64,-44-148,-1 0,0 0,1-1,-1 1,0 0,1 0,-1-1,1 1,-1 0,1-1,-1 1,1-1,0 1,-1-1,1 1,0-1,0 1,-1-1,1 1,0-1,0 0,-1 0,1 1,0-1,0 0,0 0,0 0,-1 0,1 0,0 0,0 0,0 0,0 0,0 0,-1-1,1 1,0 0,0 0,-1-1,1 1,0-1,0 1,-1-1,1 1,0-1,-1 1,1-1,-1 1,2-2,40-40,-27 26,3 2,0 0,1 2,0 0,1 2,42-17,-20 12,1 2,1 3,0 1,0 2,1 2,-1 2,66 3,-95-2,-18-6,-30-16,2 1,22 11,1-1,0 1,1-2,1 1,0-1,0 0,2 0,-6-26,1-13,-2-60,3 22,-16-39,14 89,2-1,-3-68,11 106,0 0,0-1,-1 1,1 0,-1 0,0 0,0 0,0 0,-3-6,3 9,0 0,0 1,0-1,0 0,0 0,0 1,0-1,0 1,0-1,0 1,0-1,0 1,-1 0,1 0,0 0,0-1,0 1,-1 0,1 0,0 1,0-1,-1 0,1 0,0 0,0 1,0-1,0 1,0-1,-1 1,1-1,0 1,0 0,0-1,0 1,-1 2,-12 6,1 0,0 1,-22 23,26-22,-1-2,-1 0,1 0,-1-1,-1 0,-19 10,-23 2,-1-3,0-2,-76 10,66-17,39-6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52.9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0 288,'3'0,"-1"1,1 0,-1-1,0 1,1 0,-1 1,0-1,0 0,0 0,0 1,0-1,0 1,0 0,0 0,0 0,-1-1,3 5,26 41,-24-36,204 366,-195-338,-12-30,0 0,1 0,-1-1,1 1,1-1,5 8,-8-14,-1-1,0 0,0 0,1 1,-1-1,1 0,-1 0,1 0,-1-1,1 1,0 0,-1-1,1 1,0-1,0 1,-1-1,1 0,0 0,0 0,0 0,-1 0,1 0,0 0,0-1,-1 1,1-1,0 1,-1-1,1 1,0-1,-1 0,1 0,-1 0,1 0,-1 0,3-2,14-9,0 2,1 0,0 1,1 1,40-11,107-12,-88 19,280-70,-312 71,-23 6,0-1,24-11,-24 10,-20 6,1 0,-1 0,0-1,1 1,-1-1,0 0,0 0,0 0,-1-1,1 1,4-5,-8 7,0-1,0 1,0 0,0-1,0 1,0 0,0-1,0 1,0 0,0-1,0 1,0 0,0-1,0 1,-1 0,1-1,0 1,0 0,0-1,0 1,-1 0,1-1,0 1,0 0,-1 0,1 0,0-1,-1 1,1 0,0 0,-1 0,1 0,0-1,-1 1,1 0,0 0,-1 0,1 0,0 0,-1 0,-23-7,13 4,6 0,1 0,-1 0,0-1,1 1,0-1,0 0,0 0,0 0,0 0,1-1,0 0,0 1,0-1,1 0,-1-1,-2-7,-3-14,1 1,-5-35,2 8,2 21,1 7,1 0,2-1,0 0,0-30,5 28,1-29,-2 54,0 0,-1-1,1 1,-1 0,1 0,-1 0,0 1,0-1,0 0,-1 0,1 0,-1 1,-3-5,3 6,1-1,-1 2,0-1,0 0,0 0,-1 1,1-1,0 1,0-1,0 1,0 0,0 0,-1 0,1 0,0 0,0 1,0-1,0 0,0 1,0 0,0 0,0-1,-3 3,-45 24,10-5,-83 33,65-31,23-11,-1-1,-56 10,52-14,-74 27,62-9,44-21,-2 0,1 0,0-1,-1 0,0 0,0-1,0 0,-15 1,-7-3,-43-4,54 1,-1 0,1 2,0 0,0 2,-30 5,36-2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59.04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0,'0'44,"2"0,2 0,2 0,16 59,124 395,-127-427,-11-55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04.81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10 25,'-10'3,"15"3,17 5,22-6,1-2,83-4,-43-1,-67 1,0-1,33-7,32-4,-79 13,42-2,76-10,-115 10,9-1,-1 1,1 0,21 0,-33 2,0 0,-1 1,1-1,0 1,0 0,-1 0,1 0,0 0,-1 1,1-1,-1 1,0 0,0 0,1 0,-1 0,-1 1,1-1,0 1,4 5,5 10,162 214,-163-221,-1 0,-1 0,0 1,0 0,-2 1,1 0,-1 0,-1 0,-1 1,6 21,-5-12,-2-1,0 1,-2 1,0-1,-2 0,-1 0,0 0,-8 36,6-48,1 1,0-1,1 1,0-1,1 1,0-1,1 1,0 0,1-1,0 0,1 1,0-1,1 0,7 15,-8-19,0 0,0 0,0 0,-1 1,-1-1,1 0,-1 1,0-1,0 1,-1 0,0-1,-2 11,-3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37.6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96,'4'0,"6"0,5 0,4 0,3 0,2-4,1-2,1 1,-1-3,5-5,0 1,0 1,-1 3,-1-1,-2 1,0 1,-6 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06.78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0,'11'46,"-3"-17,14 57,47 117,-65-190,5 13,-2 0,-1 0,-2 0,0 1,-2 0,-1 49,-2-55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08.63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28,'0'-1,"1"0,-1 0,1 0,-1-1,1 1,0 0,-1 0,1 0,0 0,0 1,0-1,0 0,0 0,0 0,0 1,0-1,0 0,0 1,0-1,0 1,0-1,1 1,-1 0,0-1,0 1,0 0,1 0,0 0,43-4,-38 4,531-4,-274 7,-252-3,0 0,1 0,-1 1,0 1,17 4,-25-4,0 0,0 0,0 0,0 0,0 1,0-1,-1 1,1 0,-1 0,0 1,0-1,0 1,0-1,-1 1,1 0,-1 0,3 8,5 16,-2 1,-1 0,-1 0,-1 0,-2 1,-1 45,0-55,0 0,2 1,0-1,1-1,1 1,1-1,11 23,-13-29,0 1,0 0,-2 0,0 0,0 1,-1-1,-1 23,-1-16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0.26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0,'1'27,"2"0,1-1,1 1,1-1,1 0,20 45,-11-28,48 138,-39-79,-19-86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2.00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56,'1'1,"1"0,0-1,-1 1,1 0,-1 0,0 0,1 0,-1 0,0 1,0-1,1 0,-1 0,0 1,1 1,13 13,-10-13,1-1,-1 0,1 0,-1 0,1-1,-1 0,1 0,0 0,-1-1,1 0,0 0,-1-1,1 1,0-1,-1 0,7-2,12-5,-1-1,35-17,12-6,-37 25,0 1,0 1,1 1,-1 3,1 0,41 6,20-2,-47-4,53 2,-100-1,0 1,0-1,0 0,0 0,0 1,0-1,-1 1,1-1,0 1,0-1,0 1,0-1,-1 1,1 0,0 0,0-1,-1 1,1 0,-1 0,1 0,-1 0,1 0,-1-1,1 1,-1 0,0 0,1 0,-1 0,0 0,0 0,0 0,0 0,0 2,-5 45,1-18,7 2,2 0,1-1,1 1,16 38,-9-23,44 167,-38-170,-17-38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3.96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0,'3'27,"0"-1,1 0,2 0,1 0,1 0,14 30,14 49,-28-80,21 42,-20-50,-2 0,0 0,-1 0,0 1,4 27,-8-26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5.82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94,'79'2,"87"-4,-28-22,228-29,-312 44,-42 6,-7 2,0 0,0 0,1 0,-1 0,0 1,0 0,0 0,1 1,-1-1,0 1,0 0,6 2,-10-3,-1 1,0-1,1 0,-1 0,0 1,1-1,-1 0,0 1,1-1,-1 1,0-1,0 0,1 1,-1-1,0 1,0-1,0 1,0-1,0 0,0 1,0-1,0 1,0-1,0 1,0-1,0 1,0-1,0 1,0-1,0 0,0 1,0-1,-1 1,1-1,0 1,0-1,-1 0,1 1,0-1,0 0,-1 1,1-1,0 0,-1 1,-22 21,9-10,10-5,0 0,1 0,0 1,0-1,0 1,1 0,0 0,1 0,-1 0,2 1,-1 7,6 96,-4-102,23 138,-15-106,-2 1,3 76,-10-113,0 16,0 1,-6 28,4-43,0 0,0 0,-1 0,0-1,0 1,-1-1,0 0,0 0,-10 11,2-4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7.52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0,'1'14,"1"0,1 0,1-1,-1 1,2-1,0 0,1 0,0-1,1 0,0 0,9 11,-1 0,19 42,74 156,-98-201,-3-2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9.8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1 282,'5'-1,"1"-1,-1 0,0-1,1 1,-1-1,0 0,-1-1,1 1,5-5,2-2,13-7,0 1,2 1,35-15,-45 24,1 0,0 1,0 1,0 1,0 0,30 0,25 5,-50 0,0-2,1 0,-1-1,0-1,38-9,116-38,61-18,-235 66,0 0,0 0,0 0,0 0,0 1,0-1,0 1,1 0,-1-1,0 1,0 1,0-1,0 0,0 1,0 0,5 2,-6-2,0 1,0 0,0 0,-1-1,1 1,-1 1,0-1,1 0,-1 0,0 0,0 1,0-1,-1 1,1-1,-1 0,1 1,-1-1,0 1,0-1,0 1,0 3,0 12,-1 3,2 1,0-1,1 0,1 1,1-1,1 0,0-1,11 23,99 197,-108-228,0-1,1 1,16 16,23 34,-45-59,0 0,0 0,-1 1,1-1,-1 1,0-1,0 1,0-1,0 1,-1 0,1-1,-1 1,0 0,0 0,-2 7,1-8,0 0,-1 0,1 1,-1-1,0 0,0 0,0-1,0 1,0 0,-1-1,1 1,-1-1,0 0,-5 4,-51 25,16-9,27-14,1 0,-2-1,1 0,-24 5,-15 6,38-12,0-1,-1-1,1 0,-1-2,-26 1,-94-5,47-1,37 5,36-1,1 0,-1-1,0 0,0-2,-27-5,44 7,1 0,-1-1,0 1,1 0,-1-1,0 1,1 0,-1-1,1 1,-1-1,1 1,-1-1,1 1,-1-1,1 1,-1-1,1 0,0 1,-1-1,1 1,0-1,0 0,-1 0,1 1,0-1,0 0,0 1,0-1,0 0,0 1,0-1,0 0,0 0,0 1,0-1,1 0,-1 1,0-1,0 0,1 1,-1-1,0 0,1 1,-1-1,1 1,-1-1,1 1,-1-1,2 0,24-28,-25 29,15-14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22.06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26 1,'-3'4,"0"0,1 0,-1 1,1-1,0 0,0 1,0 0,1-1,-1 1,1 0,0 0,1 0,-1 5,1 66,5-44,2 1,1-1,2 0,1-1,25 51,6 19,72 242,-104-293,-9-42,0 1,0-1,1 1,0-1,0 0,1 0,0 0,1 0,-1-1,2 1,7 11,0-9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24.01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0 236,'51'-12,"-8"1,-7 5,0-1,67-24,1-1,425-98,-524 128,-1 1,1 0,0 0,0 0,0 0,0 1,9 0,-13 1,0-1,0 1,0-1,0 1,0-1,1 1,-1 0,-1 0,1-1,0 1,0 0,0 0,0 0,-1 0,1 0,0 0,-1 0,1 0,-1 0,1 0,-1 1,1-1,-1 0,0 0,0 0,1 0,-1 1,0-1,0 0,0 0,0 1,-1-1,1 0,0 0,-1 3,-3 22,1 0,1 0,2 1,1-1,0 0,2 0,1 0,13 44,11 6,20 64,-43-123,-2 0,0 0,0 0,-2 0,0 1,-2 22,-1-34,0 1,0 0,0-1,-1 1,1-1,-2 0,1 0,-1 0,1 0,-2-1,1 1,-1-1,-5 5,3-3,0 0,1 1,0 0,1 0,-8 15,-3 11,-26 46,20-37,20-37,0 0,-1 0,0 0,0 0,0-1,0 0,-1 1,0-1,0-1,-1 1,1-1,-1 1,0-1,-9 6,-1-4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38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0,'1'13,"0"0,1-1,0 1,1-1,0 1,1-1,9 18,48 82,-20-40,54 124,107 319,10 226,12 22,-187-647,114 449,-50-252,-79-252,-15-40,6 18,2-1,26 47,-39-81,1 0,-1 0,0 1,0-1,-1 1,1-1,-1 1,0 0,0 0,-1-1,0 1,1 0,-2 0,0 7,-3 2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26.25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 0,'0'1,"-1"-1,1 1,0-1,0 0,-1 1,1-1,0 1,0-1,0 1,-1-1,1 1,0-1,0 1,0-1,0 1,0-1,0 1,0-1,0 0,0 1,0-1,0 1,0-1,1 1,-1-1,0 1,0-1,0 1,1-1,-1 1,0-1,1 0,-1 1,0-1,1 0,-1 1,0-1,1 1,16 26,-14-23,34 52,37 79,-66-119,-1 0,-1 0,0 1,-2 0,5 29,-4-18,14 43,5 26,-9-26,-11-50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28.06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0 240,'6'-1,"1"-1,-1 1,0-1,0 0,0 0,0-1,-1 0,1 0,-1 0,1-1,-1 1,0-1,5-6,-1 3,-1 0,1 1,17-9,-3 7,0 0,41-7,18-6,-15 3,1 3,70-6,-45 7,229-25,-315 38,0 0,0 1,0-1,0 1,0 1,7 1,-12-2,0 1,-1-1,1 1,0 0,-1-1,1 1,-1 0,1 0,-1 0,1 0,-1 1,0-1,1 0,-1 1,0-1,0 1,0-1,0 1,0-1,-1 1,1-1,0 1,-1 0,1 0,-1-1,1 1,-1 0,0 3,4 15,1 1,0-1,2 0,0 0,11 19,-7-14,-1 1,8 29,-6-3,-6-23,0-1,20 49,-20-65,83 217,-80-167,-8-42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29.93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1,'0'12,"1"0,1 0,0 0,0 0,2 0,-1 0,1-1,1 1,0-1,1 0,0 0,0-1,1 0,1 0,0-1,14 14,-10-9,-1 0,0 1,-1 0,13 26,-15-25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32.5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1 332,'0'-4,"0"0,0 0,1 0,0-1,0 1,0 1,0-1,0 0,1 0,0 0,0 1,0-1,0 1,0-1,1 1,-1 0,1 0,0 0,0 0,0 1,1-1,-1 1,0 0,1 0,5-2,8-4,1 2,0 0,1 1,25-3,1 0,327-108,-328 100,22-5,57-23,-120 43,0 0,1 0,-1 0,1 1,-1-1,1 1,-1 0,1 0,-1 0,1 0,-1 1,1-1,-1 1,1 0,-1 0,0 0,1 1,-1-1,0 1,0 0,4 2,8 7,0 1,-1 0,13 15,17 13,-12-17,-4-3,-1 0,-1 2,-1 1,37 44,-50-51,0 0,-1 1,-1 1,-1 0,0 0,-1 1,-1 0,-1 0,-1 1,0-1,-2 1,0 0,-1 1,-2 26,-1-41,0 0,-1 0,0 0,0 0,0 0,-1-1,0 1,0-1,-1 1,1-1,-1 0,0-1,0 1,-1-1,1 1,-1-1,0-1,-8 5,-12 8,0-2,-45 18,51-24,-62 25,-2-4,-106 23,164-47,0-1,0-1,0-1,-1-1,1-2,0 0,-40-8,61 8,0-1,0 1,0-1,0 1,0-1,0 0,0-1,1 1,-1-1,1 1,0-1,-1 0,1 0,1-1,-1 1,0 0,1-1,0 0,0 0,0 1,0-1,1 0,-1-1,1 1,0 0,0 0,0-7,-1-10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34.86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1,'0'4,"0"6,0 5,0 4,0 3,0 2,4 1,2 1,3-1,1 1,2-1,0 0,-3-1,2-3,-2-2,-2 0,-2 1,-2-3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37.79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0 241,'43'-6,"-1"-1,0-3,55-19,9 5,-81 20,0-1,0-2,-1 0,33-15,190-82,-240 101,-1 0,1 1,0 0,-1 0,1 1,0 0,0 0,0 1,9 0,-13 1,0-1,0 1,1 0,-1 1,0-1,-1 0,1 1,0 0,0-1,-1 1,1 0,-1 0,1 1,-1-1,0 1,0-1,0 1,0-1,-1 1,1 0,-1 0,2 4,54 124,-23-47,54 92,-80-160,0 0,-2 1,1 0,-2 1,0-1,-1 1,2 36,-6-51,0-1,-1 1,0 0,1-1,-1 1,0-1,-1 1,1-1,0 1,-1-1,1 0,-1 0,1 1,-1-1,0 0,0-1,0 1,0 0,-1-1,1 1,0-1,-1 1,1-1,-1 0,1 0,-1 0,0-1,-5 2,-6 2,-1-1,0-1,-28 2,23-3,1 1,-1 1,1 1,0 1,-26 10,39-13,-33 9,-74 9,88-16,-223 21,184-20,50-3,0 1,0 0,1 1,-17 7,19-7,-1 1,0-2,0 0,0 0,-16 1,28-4,-1 0,1 0,-1 0,0 0,1 0,-1 0,1 0,-1 0,0 0,1 0,-1 0,1 0,-1 0,1-1,-1 1,1 0,-1 0,1-1,-1 1,1 0,-1-1,1 1,-1-1,1 1,-1 0,1-1,0 1,-1-1,1 1,0-1,0 1,-1-1,1 1,0-1,0 0,0 1,-1-1,1 1,0-1,0 1,0-1,0 0,0 1,0-1,0 1,1-1,-1 0,0 1,0-1,0 1,1-1,-1 1,0-1,0 1,1-1,-1 1,0-1,1 1,-1-1,1 1,0-1,29-39,-24 32,18-15,-20 20,0 0,-1 0,0 0,0 0,0 0,0-1,0 1,-1-1,3-5,-1-5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39.53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1,'2'0,"-1"0,0 1,1-1,-1 1,0-1,1 1,-1 0,0 0,0 0,0-1,0 1,0 0,0 0,0 0,0 0,0 1,0-1,-1 0,1 0,0 2,15 30,-14-27,219 471,-152-334,-9-59,-51-68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41.82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0 343,'18'-3,"1"1,-2-2,1-1,0 0,-1-1,0-1,24-13,20-7,537-183,-386 162,-210 47,0 1,-1-1,1 0,0 1,0-1,0 1,0-1,-1 1,1 0,0 0,0 0,0 0,0 0,0 1,0-1,0 0,-1 1,1-1,0 1,0 0,0 0,-1-1,1 1,-1 0,1 1,0-1,-1 0,0 0,1 1,-1-1,0 1,0-1,0 1,0-1,1 3,1 5,0 0,-1 0,0 0,0 1,-1-1,-1 12,7 37,10-7,3 0,40 76,66 89,-22-43,-90-149,-7-15,-1 1,-1-1,0 1,7 22,-11-30,0 0,-1 1,1-1,-1 1,0-1,0 1,0-1,0 1,0-1,-1 0,1 1,-1-1,1 1,-1-1,0 0,0 1,0-1,0 0,-1 0,1 0,0 0,-1 0,0 0,1 0,-1-1,0 1,-4 2,-15 10,-1-1,0-1,-1-1,0-1,0-2,-48 12,33-10,-64 8,67-12,1 2,-58 20,8-2,49-17,-159 51,180-54,1-1,0 1,0 1,-20 15,20-10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5:59.93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294 42,'0'-1,"0"-1,0 1,0-1,0 0,0 1,0-1,-1 1,1-1,-1 1,1-1,-1 1,1-1,-1 1,0 0,0-1,0 1,0 0,0 0,0-1,0 1,0 0,0 0,0 0,-1 0,1 0,-2 0,0 0,-1 0,1 0,-1 0,0 1,1-1,-1 1,0 0,1 0,-1 0,0 1,-3 0,-8 2,-1 1,1 1,0 0,-18 10,20-7,0 0,0 1,1 0,1 0,-1 2,-14 16,22-22,0 0,1 0,-1 0,1 1,0 0,0 0,1-1,-3 8,5-10,-1-1,1 1,-1 0,1 0,0-1,0 1,0 0,0 0,1-1,-1 1,1 0,0-1,0 1,0 0,0-1,0 1,0-1,0 0,3 3,3 2,1-1,-1 0,2-1,-1 0,0 0,1-1,0 0,0 0,19 4,-3 1,31 17,-41-18,1-1,-1 0,24 6,-38-12,1-1,0 0,-1 0,1 1,0-1,-1 0,1 0,-1-1,1 1,0 0,-1 0,1-1,0 1,-1-1,1 0,-1 1,1-1,-1 0,0 0,1 0,-1 0,2-2,0 1,-1-1,0 0,0 0,0 0,0-1,-1 1,1 0,-1-1,2-6,0-5,-1-1,0 1,-1-26,-1 40,0-14,0 0,-1-1,-5-21,6 34,-1-1,0 1,0-1,-1 1,1 0,-1-1,1 1,-1 0,0 0,0 0,-1 0,1 0,-1 1,1-1,-1 1,0-1,0 1,0 0,0 0,-4-1,-10-3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6:03.53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0,'20'51,"9"92,-29-141,0 0,0 0,0 0,1 0,-1 0,1 0,0 0,-1 0,1-1,0 1,0 0,0 0,0-1,0 1,1-1,-1 1,0-1,1 1,-1-1,1 0,-1 0,1 0,0 0,0 0,-1 0,3 1,0-2,-1 0,0 0,0 0,0-1,0 1,0-1,0 1,0-1,0 0,0 0,0-1,0 1,0 0,4-4,2-1,0-1,0 0,-1 0,0-1,0 0,-1 0,0-1,10-17,-4-24,-13 51,-1 27,0-16,0 0,0 1,1 0,0 0,1 0,1 0,0 0,0 0,1-1,1 1,7 15,-2-9,-1 1,0 0,-2 0,0 1,5 37,-9-39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42.3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1,'-13'251,"0"-9,13-212,1 58,0-81,0 0,0 0,0 1,1-1,0 0,1-1,0 1,0 0,4 7,-5-12,0 1,0-1,0-1,0 1,1 0,-1 0,0-1,1 1,-1-1,1 0,0 0,-1 0,1 0,0 0,-1-1,1 1,0-1,0 0,0 0,0 0,-1 0,1 0,0 0,0-1,0 1,-1-1,1 0,0 0,-1 0,1 0,-1-1,4-1,4-2,-1-1,0 1,0-1,0-1,-1 0,0 0,9-11,-13 12,0 0,0 0,-1-1,0 1,0-1,-1 1,1-1,-2 0,1 0,1-13,-2 3,0-1,-2 1,-2-22,3 37,0 0,0 0,0-1,-1 1,1 0,-1 0,1 0,-1 1,0-1,1 0,-1 0,0 0,0 0,-1 1,1-1,0 0,-1 1,1-1,0 1,-1 0,0-1,1 1,-1 0,0 0,0 0,1 0,-1 0,0 1,0-1,0 1,0-1,0 1,0-1,-3 1,-1 0,1 1,-1 0,1 0,0 0,-1 1,1-1,0 1,0 0,0 1,1-1,-9 7,-1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6:11.65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3,'0'-3,"0"7,1 36,8 48,29 101,-27-167,-7-24,-3-13,-4-8,0-1,-11-29,1-3,9 36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6:29.71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172 1,'-7'1,"-1"0,1 0,0 1,0 0,0 0,0 1,0 0,-12 7,-48 36,64-43,1-1,-1 1,1 0,0 0,-1 0,1 0,1 0,-1 1,0-1,1 0,0 1,0-1,0 1,0 0,0-1,1 1,0 0,-1-1,1 1,1 0,-1-1,0 1,2 5,3 9,1 1,0-1,14 27,5 17,-24-56,1 0,0 0,1 0,-1-1,1 1,0-1,5 8,-7-13,-1 1,1 0,-1-1,1 1,-1-1,1 1,0-1,-1 1,1-1,0 1,0-1,-1 0,1 1,0-1,0 0,0 0,-1 0,1 1,0-1,0 0,0 0,0 0,1-1,0 1,-1-1,1 0,0 0,-1 0,1 0,-1-1,1 1,-1 0,0 0,0-1,1 1,-1-1,0 0,0 1,1-4,25-53,-22 46,0 0,1 0,1 0,9-13,-12 21,-1 0,2 0,-1 0,0 0,1 0,0 1,0 0,0 0,0 0,0 1,0 0,1 0,8-2,-2 1,1 1,0 0,0 0,-1 2,1 0,17 1,-26 0,-1-1,0 1,0 0,0 0,0 0,0 0,0 0,0 0,-1 1,1 0,0-1,-1 1,4 3,-5-3,1 0,-1 0,0 0,0 0,0 0,0 0,-1 0,1 0,0 0,-1 0,0 0,1 0,-1 1,0-1,0 0,0 0,0 0,-1 0,1 1,-1-1,-1 4,-26 64,22-58,1 0,0 0,0 0,1 1,1 0,-3 18,4-21,1 0,-1 0,-1 0,0 0,0-1,-1 0,0 1,-1-1,0-1,0 1,-1-1,0 0,0 0,-1-1,0 1,-1-2,1 1,-1-1,0 0,-1-1,-13 8,19-12,0 0,0 0,1 0,-1-1,0 1,0-1,0 1,0-1,0 0,-5-1,-6-2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06.88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46 132,'-3'1,"0"-1,0 0,0 0,0-1,1 1,-1-1,0 1,0-1,0 0,0 0,0 0,1 0,-5-3,7 4,0 0,0-1,-1 1,1 0,0-1,0 1,0 0,0-1,-1 1,1 0,0-1,0 1,0-1,0 1,0 0,0-1,0 1,0-1,0 1,0 0,0-1,0 1,1 0,-1-1,0 1,0-1,0 1,0 0,1-1,-1 1,0 0,1-1,22-16,-5 7,0 1,1 1,1 1,-1 0,1 1,0 2,29-4,110-22,-147 27,-9 3,0 0,-1 0,1 0,-1 0,1 0,-1 1,1-1,-1 1,1 0,-1 0,1 0,-1 0,0 0,0 1,1-1,-1 0,0 1,0 0,-1-1,1 1,0 0,0 0,-1 0,2 3,6 8,0 1,11 25,-14-27,40 78,-4 3,46 149,-71-185,-5-21,11 61,-6-22,-14-57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08.68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0 294,'16'-2,"0"-1,0 0,-1-1,1-1,-1-1,0 0,-1-1,1-1,15-10,34-17,-36 23,15-9,0 3,2 1,57-13,-77 24,-1-1,1-1,-1-1,-1-1,44-25,-67 35,1 0,-1 0,0 0,1-1,-1 1,0 0,1 0,-1 0,1 0,-1 0,0 0,0-1,1 1,-1 0,0 0,1 0,-1-1,0 1,0 0,1 0,-1-1,0 1,0 0,0-1,1 1,-1 0,0-1,0 1,0 0,0-1,0 1,0 0,0-1,0 1,0 0,0-1,0 1,0-1,0 1,0 0,0-1,0 1,0 0,0-1,0 1,0 0,-1-1,1 1,0 0,0-1,0 1,-1 0,1 0,0-1,0 1,-1 0,1-1,-22-5,4 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22.70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 0,'-1'60,"0"1,2 1,15 100,-7-119,14 86,-21-110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24.55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146 25,'-49'41,"35"-30,1 0,0 1,-17 20,27-28,0 0,0 0,0 0,1 1,0-1,0 1,0-1,1 1,-1 0,1 0,0 0,0-1,1 1,0 0,0 0,1 10,1 1,0-1,2 1,0-1,1 0,0 0,9 16,-13-28,1 1,0-1,0 0,0 0,0 0,0 0,1 0,-1-1,1 1,0 0,0-1,0 0,0 0,0 0,0 0,1-1,-1 1,1-1,-1 0,1 0,-1 0,1 0,0 0,-1-1,1 0,0 0,0 0,-1 0,1-1,0 1,4-2,-3 1,1-1,-1 0,1 0,-1 0,0 0,0-1,0 0,0 0,0 0,-1-1,0 0,1 0,-1 0,-1 0,1 0,5-9,-2-2,-1 1,0-1,-1 0,6-28,-9 34,18-44,-17 46,1-1,-1 0,0 1,0-2,-1 1,0 0,-1 0,0 0,0-1,0 1,-2-13,0 18,-1 0,1 0,-1 0,0 1,0-1,0 0,0 1,0 0,0-1,-1 1,1 0,-1 0,0 0,1 1,-1-1,0 1,0-1,0 1,0 0,0 0,-6-1,-6-2,-1 1,-31-3,4 9,27 3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39.12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0,'4'43,"2"0,1 0,3-1,1 0,24 57,4 18,66 207,-100-322,-2-11,-2 5,5-7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40.25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0,'0'33,"2"0,1-1,1 1,2-1,1 0,2-1,21 51,0-10,83 177,-106-236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49.68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1,'14'15,"-1"1,0 0,-1 1,-1 1,14 29,35 101,-23-53,-14-37,-7-17,36 65,-41-94,-4-21,-2-34,-4 27,4-7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52.45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438 1,'-18'1,"1"0,-1 1,1 1,-1 1,1 1,0 0,1 1,-1 1,1 0,-24 16,-16 10,37-20,-1-1,0-1,-1-1,0-1,-25 7,25-6,19 3,4-10,1 1,-1-1,1 0,0 1,0-1,0 0,4 3,3 2,3 6,-1 1,-1 0,0 0,-1 1,-1 0,0 1,8 23,-6-16,0 0,23 33,-29-56,-1-11,1-22,-3 19,1 4,1-1,0 1,0 0,1 0,0 0,0 1,1 0,0 0,1 0,0 1,0-1,0 2,1-1,16-9,-14 9,0 0,1 1,0 1,1 0,-1 0,1 1,0 0,0 1,0 1,0 0,23-1,-26 4,-1 1,0-1,0 2,0-1,0 1,0 0,0 1,-1 0,0 0,0 1,0 0,0 0,-1 0,0 1,0 0,0 0,-1 1,0-1,0 1,-1 1,1-1,-2 0,1 1,-1 0,0 0,-1 0,0 0,0 0,0 0,-1 1,0 15,-2-19,0 0,0-1,0 1,-1 0,0-1,0 1,0-1,0 1,-1-1,1 0,-1 0,0 0,-1 0,1-1,0 1,-1-1,-4 3,-10 7,-1-1,-34 16,37-20,0 0,0 2,-16 12,-26 20,42-33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43.3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58,'4'0,"5"0,6 0,4-4,3-1,2-5,2-3,-1-1,-4 2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8:09.48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1,'0'4,"0"5,0 6,4 0,2 2,-1 2,-1 2,3 5,5 3,0 1,-2-1,-3-1,-2-1,1-6,1-1,-2-5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8:12.16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51 132,'0'0,"0"0,1 0,-1 0,0 0,0 0,1 0,-1 0,0 0,0 0,1 0,-1 0,0 0,0 0,0 0,1 0,-1 0,0 0,0 0,1 1,-1-1,0 0,0 0,0 0,1 0,-1 0,0 0,0 1,0-1,0 0,1 0,-1 0,0 1,0-1,0 0,0 0,0 0,0 1,0-1,0 0,1 0,-1 1,0-1,0 0,0 0,0 0,0 1,0-1,0 0,0 0,0 1,-1-1,1 0,0 0,0 1,0-1,0 0,0 0,0 0,-1 1,1-1,-1 1,0-1,1 0,-1 1,0-1,1 0,-1 1,0-1,0 0,1 0,-1 0,0 0,0 0,1 0,-1 0,0 0,0 0,1 0,-1 0,0 0,0-1,1 1,-1 0,0 0,1-1,-1 1,0-1,0 0,-3-1,1 1,0-1,0 0,0-1,0 1,0-1,1 1,-1-1,-3-5,5 7,1 1,0-1,0 1,-1-1,1 1,0-1,0 0,0 1,0-1,0 1,0-1,0 0,0 1,0-1,0 1,0-1,0 0,0 1,0-1,1 1,-1-1,0 1,1-2,20-11,151-33,-48 15,-121 30,-1 0,1 0,0 0,0 0,0 1,0-1,0 1,0 0,0 0,0 0,0 0,0 1,0-1,0 1,0 0,4 1,-4 0,-1 1,1-1,-1 0,0 1,0 0,0-1,-1 1,1 0,-1 0,1 0,-1 0,0 0,0 0,0 0,0 6,54 216,-32-79,-6-24,-8-88,1 1,21 45,9 28,-22-36,-12-43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8:13.38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1 183,'8'-2,"0"1,0-2,0 1,-1-1,1 0,0 0,-1-1,12-8,18-7,26-1,-49 17,-1-1,0 0,0-1,-1 0,17-10,91-54,-116 65,-7 3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8:40.79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1 194,'0'-8,"0"-1,1 0,-1 1,2-1,-1 1,1-1,1 1,-1 0,1 0,1 0,0 0,0 0,0 1,9-11,-7 12,0 0,0 1,1 0,-1 0,1 0,0 1,1 0,-1 1,1-1,-1 2,1-1,0 1,0 0,0 0,12 0,-11 2,0 0,1 1,-1-1,0 2,1 0,-1 0,0 0,0 1,-1 0,1 1,11 6,11 9,45 32,-69-46,0 0,-1 0,0 0,0 1,0-1,-1 1,0 0,0 1,0-1,-1 1,0 0,0 0,-1 1,0-1,0 1,0 0,-1-1,-1 1,1 0,0 12,-3-1,0 0,-1-1,-1 1,0 0,-2-1,0 0,-10 21,-31 75,-5-3,-66 107,112-211,0-1,0 1,-1-1,0-1,0 1,0-1,0 0,-1 0,-8 3,78-53,-29 24,91-47,-111 61,1 1,0 1,0 1,0 0,1 1,30-2,-21 4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8:43.40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0 168,'1'-4,"0"-1,0 0,0 0,0 1,1-1,0 1,0-1,0 1,0 0,1 0,0 0,0 0,0 0,0 1,0-1,1 1,-1 0,1 0,7-4,9-6,2 0,33-14,-43 22,-3 0,-1 1,1 1,0 0,0 0,1 1,-1 0,0 0,1 1,-1 0,12 1,-16 1,1 0,-1 0,0 1,1-1,-1 1,0 1,0-1,0 0,-1 1,1 0,-1 0,1 1,-1-1,0 1,0 0,-1 0,1 1,5 8,2 4,-1 1,-1 0,-1 1,-1 0,0 0,-1 1,-1-1,-1 1,2 33,-3 15,-8 103,4-161,0 9,-2 0,-1 0,0 0,-1-1,-1 1,0-1,-18 31,19-39,0-1,-1 0,0 0,0-1,-1 1,0-2,-1 1,0-1,0 0,0 0,-1-1,0-1,0 1,-1-1,-15 6,25-12,0 1,0 0,0 0,0 0,0 0,0 0,0 0,0-1,0 1,0 0,0 0,0 0,0 0,0 0,0 0,0 0,0-1,0 1,0 0,0 0,0 0,0 0,-1 0,1 0,0 0,0 0,0 0,0-1,0 1,0 0,0 0,-1 0,1 0,0 0,0 0,0 0,0 0,0 0,0 0,0 0,-1 0,1 0,0 0,0 0,0 0,0 0,0 0,0 0,-1 0,1 0,0 0,0 0,0 0,0 0,0 1,0-1,-1 0,15-14,23-12,5 4,1 2,71-22,-8 5,-91 31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9:40.44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6110 912,'-1367'-37,"993"22,65 2,-413-71,178-5,388 71,-236 4,166 27,-31 1,-208 14,79 41,33-3,351-66,-34 6,0-2,-1-2,1-1,-57-7,91 7,0-2,1 1,-1 0,1 0,-1 0,1-1,-1 1,1 0,0-1,-1 0,1 1,0-1,-1 0,1 0,0 0,0 1,-1-1,1-1,0 1,0 0,0 0,0 0,0 0,1-1,-1 1,0 0,1-1,-1 1,1-1,-1 1,1-1,-1 1,1-1,0 1,0-1,0 1,0-1,0 1,0-1,0 1,1-1,-1 1,0-1,1 1,-1 0,1-1,0 1,-1-1,1 1,0 0,2-2,5-12,2 2,0-1,22-22,-17 20,24-38,-2-2,-2-1,32-73,8-15,78-90,-153 235,1-1,-1 0,0 1,0-1,1 1,-1-1,0 1,1-1,-1 1,1-1,-1 1,1-1,-1 1,1 0,-1-1,1 1,-1 0,1-1,-1 1,1 0,-1 0,1-1,0 1,-1 0,2 0,0 14,-10 26,-11 17,-3-2,-2 0,-41 67,39-75,-30 61,-78 138,107-204,-1-1,-3-2,-56 59,9-22,-91 114,168-189,0 0,0 0,0 0,0 1,0-1,0 0,1 0,-1 0,0 1,1-1,-1 0,0 0,1 1,0-1,-1 1,1-1,0 0,0 1,0-1,0 1,0-1,0 1,0-1,0 0,1 1,-1-1,0 1,2 1,-1-2,1 0,-1-1,1 1,-1 0,1-1,-1 1,1-1,0 0,-1 0,1 1,-1-1,1 0,0 0,-1-1,1 1,0 0,-1 0,1-1,0 1,-1-1,1 1,-1-1,3-1,26-9,1 1,0 2,62-9,98 3,-156 12,349-2,-239 5,-124-1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31.27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10,'0'-4,"0"-1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1:35.81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0 143,'1'-5,"0"1,0 0,0-1,0 1,0 0,1 0,0 0,0 0,0 0,1 0,-1 1,1-1,0 1,0 0,0-1,0 1,0 1,1-1,-1 0,7-3,4-2,0 1,0 0,1 0,19-5,-19 7,-5 2,-1 0,1 0,0 1,0 0,14-1,-23 3,1 0,-1 0,0 0,0 0,0 0,1 1,-1-1,0 0,0 1,0-1,0 1,0-1,0 1,0-1,0 1,0 0,0 0,0 0,0-1,0 1,0 1,0 0,0 0,-1 0,1 0,-1 0,1 1,-1-1,0 0,0 0,0 0,0 0,0 0,-1 0,1 0,-1 1,1-1,-2 2,-10 30,-1-2,-26 47,3-9,33-63,-1-1,0 0,0 0,0 0,-1 0,0-1,0 0,0 0,-1 0,-8 5,56-32,1 2,0 2,2 2,52-11,-76 21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1:39.00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1 168,'1'-4,"1"1,0-1,0 1,1-1,-1 1,1 0,0 0,-1 0,1 0,6-3,2-6,2-1,0 0,1 0,0 1,1 1,0 0,28-14,-38 22,1 1,-1-1,1 1,0 0,0 0,0 1,0-1,0 1,0 1,0-1,1 1,-1 0,0 1,0-1,0 1,0 1,0-1,0 1,0 0,0 0,-1 0,1 1,6 5,4 3,-2 2,1 0,13 16,-23-23,0 0,0 0,-1 0,0 0,0 1,0 0,-1 0,0 0,0 0,3 13,-6-16,0 0,0 0,-1 0,1 0,-1-1,1 1,-1 0,-1 0,1 0,0-1,-1 1,0-1,0 1,0-1,0 0,0 1,-1-1,-4 5,-6 3,0 0,-1 0,-18 9,-17 15,-61 47,102-70,20-10,27-10,-36 7,15-4,0-2,-1 0,25-14,21-10,55-26,-50 22,-31 20,0 3,1 1,0 2,1 1,46-3,-48 7,-37 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2:02.64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1,'0'4,"5"6,4 4,2 6,-1 2,1 2,4 1,-2 5,2 1,3-1,-3-1,1-5,-2-3,-4-1,-3 1,0-4,5-4,-1-5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45.1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97 458,'10'0,"0"0,0 1,0 0,-1 1,1 0,0 1,-1 0,1 0,14 8,-20-8,0-1,0 1,0 0,0 0,0 0,-1 1,1-1,-1 1,0 0,0 0,-1 0,1 0,-1 0,0 1,0-1,0 1,-1-1,1 1,-1 0,0 0,0 8,-1-9,0 0,0 0,-1 0,0 0,1-1,-1 1,0 0,-1 0,1-1,-1 1,0-1,0 1,0-1,0 0,0 0,-1 0,1 0,-1 0,0 0,-6 4,2-2,-1 0,1-1,-1 0,0 0,0-1,0 0,-1 0,-9 1,16-3,1-1,-1 0,1 0,-1 1,1-1,-1 0,0-1,1 1,-1 0,1 0,-1-1,1 1,-1-1,1 1,-1-1,1 1,-1-1,1 0,0 0,-1 0,1 0,0 0,-2-1,1-1,0 0,0 0,1 0,-1 0,1 0,-1 0,1-1,0 1,0 0,0-6,-1-9,0-2,2 1,2-23,-2 25,7-52,2 1,3 0,3 1,30-81,-33 108,-10 35,-1 0,0 1,0-1,0 0,-1 0,0 0,0 1,-1-9,1 12,0 1,0-1,0 0,-1 1,1-1,0 1,0-1,-1 0,1 1,0-1,-1 1,1-1,-1 1,1-1,0 1,-1-1,1 1,-1 0,1-1,-1 1,1 0,-1-1,0 1,1 0,-2-1,1 1,-1 0,0 1,1-1,-1 0,1 0,-1 1,1-1,-1 1,1 0,0-1,-1 1,1 0,0 0,-1 0,-1 1,-19 14,1 1,1 0,0 1,1 2,-21 27,38-44,0 1,-1-1,1 1,0-1,1 1,-1 0,1 0,0 0,0-1,0 1,0 1,1-1,-1 0,1 0,0 0,0 0,1 0,-1 0,2 5,0-6,0 0,0 1,0-1,0 0,0 0,1 0,-1 0,1-1,0 1,0-1,0 0,0 0,0 0,1 0,-1 0,1-1,-1 1,1-1,-1 0,7 1,29 3,-25-4,1 1,28 6,-41-8,0 1,0-1,0 1,-1-1,1 1,0 0,-1 0,1 0,0 0,-1 0,1 0,-1 0,1 0,-1 1,0-1,1 0,-1 1,0-1,0 1,0-1,0 1,0 0,-1 0,1-1,0 1,-1 0,0 0,1 0,-1 2,-2 8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2:05.54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331 16,'0'-1,"0"1,0-1,0 0,-1 0,1 1,0-1,-1 0,1 0,0 1,-1-1,1 1,-1-1,1 0,-1 1,1-1,-1 1,0-1,1 1,-1-1,0 1,1-1,-1 1,0 0,1 0,-1-1,0 1,0 0,0 0,1 0,-1 0,0-1,0 1,1 0,-1 1,0-1,0 0,0 0,-1 1,-32 6,-24 19,2 3,-71 47,124-74,1-1,0 1,0 0,-1 0,1 0,0 0,1 0,-1 0,0 1,1-1,-1 1,1-1,0 1,0-1,0 1,0 0,0 0,0-1,1 1,0 0,-1 0,1 0,0 0,0-1,1 1,-1 0,0 0,1 0,0-1,0 1,2 5,4 9,1 0,1-1,0 0,13 16,2 5,-13-15,-8-15,1-1,-1 1,1-1,0 1,10 10,-14-17,1 0,-1 0,0 0,1 0,-1 0,1 0,-1 0,1 0,-1 0,1 0,-1 0,0 0,1 0,-1-1,1 1,-1 0,0 0,1 0,-1-1,1 1,-1 0,0-1,1 1,-1 0,0-1,0 1,1 0,-1-1,0 1,0 0,1-1,-1 1,0-1,0 0,13-21,-9 13,4-2,0-1,1 1,0 1,0 0,1 0,0 0,1 2,0-1,1 1,12-6,-17 10,1 1,-1 0,1 1,-1 0,1 0,0 1,0-1,0 2,0-1,0 1,0 1,0-1,0 1,0 0,0 1,0 0,-1 1,13 4,-14-4,0-1,-1 1,0 0,1 0,-1 1,0-1,0 1,-1 0,1 0,-1 1,0-1,0 1,-1 0,5 8,-5-5,1 1,-2 0,1-1,-1 1,-1 1,1-1,-2 0,0 18,0 0,-1 0,-1-1,-2 1,-8 32,8-46,0-1,-1 1,-1-1,0 0,0-1,-1 0,-1 0,1 0,-2-1,-15 15,18-19,-1-1,0 0,0 0,0 0,0-1,-1 0,0 0,0-1,0 0,-9 2,14-4,-1-1,0 1,1-1,-1 1,0-1,0 0,1-1,-1 1,0-1,1 1,-1-1,1 0,-1-1,1 1,-1-1,1 1,0-1,-1 0,1 0,0 0,0-1,1 1,-1-1,0 1,-3-6,-2-5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2:18.94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1,'0'4,"4"1,2 5,3 4,1 4,2 7,0 4,1 0,4 9,2 1,-2-1,-4-3,0-8,-2-4,-3-2,-3-4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2:21.10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83 207,'0'0,"0"1,0 0,0-1,0 1,0-1,0 1,0 0,0-1,-1 1,1-1,0 1,0-1,0 1,-1 0,1-1,0 1,-1-1,1 0,0 1,-1-1,1 1,-1-1,1 1,-1-1,1 0,-1 1,1-1,-1 0,1 0,-2 1,-20-3,17 0,1 0,-1 0,1 0,-1 0,1-1,-7-5,10 7,0 0,0 0,0 0,0 0,0 0,0 0,0-1,0 1,1 0,-1 0,1-1,-1 1,1-1,-1 1,1 0,0-1,-1 1,1-1,0 1,0-1,0 1,0-1,0 1,1-1,-1 1,0 0,1-3,1 2,0-1,0 1,0 0,0 0,0 0,0 0,0 0,1 0,-1 0,1 1,-1-1,6-1,4-2,1 0,0 1,1 1,23-4,39 4,-57 3,1-1,-1 0,0-2,1 0,-1-1,26-9,10-8,0 3,1 2,62-9,-117 25,1 0,0-1,0 1,-1 0,1 0,0 0,-1 0,1 1,0-1,0 0,-1 1,1-1,-1 1,1 0,0-1,-1 1,1 0,-1 0,0 0,1 0,-1 0,0 0,0 1,1-1,-1 0,0 1,0-1,0 1,-1-1,1 1,0-1,0 1,-1-1,1 1,0 2,1 7,0 1,-1 0,0 0,0 16,0 7,1-19,2 1,0 0,1-1,0 0,1 0,1 0,1-1,0 0,1-1,1 0,11 14,14 25,47 98,-10-18,-59-110,-3-3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2:22.24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0 133,'4'0,"6"-4,5-6,4 0,3-4,2 1,1-1,1 1,-1 4,0 2,1 3,-6-2,-1 0,1 1,0 2,1 0,-2-2,-6-1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2:39.82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0,'2'6,"-1"-1,1 0,1 0,-1 0,1 0,0 0,0 0,4 4,1 2,260 385,-235-350,-27-32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2:42.24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122 0,'-3'1,"1"0,-1 0,1 0,0 0,-1 0,1 0,0 0,0 1,0 0,0-1,0 1,0 0,0 0,1 0,-1 0,0 0,1 0,-2 3,-24 45,26-47,-8 23,0 1,2 0,2 0,0 1,1 0,1 34,-1-9,-4 46,8 157,1-252,0 0,-1 1,2-1,-1 0,0 0,1 0,0 0,0 0,0-1,0 1,1-1,0 1,-1-1,1 0,0 0,1 0,-1 0,0-1,1 1,-1-1,1 0,0 0,0 0,0 0,0-1,0 0,0 0,7 1,-7-1,1 0,-1 0,1-1,0 1,-1-1,1-1,0 1,-1-1,1 1,-1-1,1-1,-1 1,1-1,-1 1,0-1,0 0,0-1,0 1,0-1,0 0,-1 0,1 0,-1 0,0 0,0-1,4-5,5-19,-2 0,0-1,-2 0,-1 0,-2-1,3-43,-4 46,-3 19,-1 0,1 1,-1-1,-1 0,0 0,0 0,0 0,-1 0,-3-9,4 15,0 0,0 0,0 1,0-1,0 0,0 0,0 1,-1-1,1 0,-1 1,1-1,-1 1,0 0,1 0,-1-1,0 1,0 0,0 1,0-1,0 0,0 0,0 1,0-1,0 1,0 0,0 0,0 0,0 0,-1 0,1 0,0 0,0 1,0-1,0 1,0-1,0 1,0 0,0 0,-2 1,-1 1,1-1,0 1,0 0,0 0,0 0,1 0,-1 1,1-1,0 1,0 0,0 0,0 0,1 1,-1-1,1 1,0-1,1 1,-1 0,1 0,0-1,-1 11,0 11,0 0,2 0,2 26,0-13,-2-15,1-3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2:53.36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0,'4'5,"2"4,-1 6,-1 5,8 6,1 8,-2 2,7 3,-1-1,1 2,-2-3,0-6,-3-6,-3-1,-4-2,2-9,-1-10,-2-5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2:56.38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302 1,'-14'2,"-1"0,1 1,0 1,0 0,1 1,-17 8,16-7,-17 9,1 0,1 2,-38 28,65-44,1 1,0-1,0 0,0 0,-1 1,1-1,0 0,0 1,1-1,-1 1,0-1,1 1,-1 0,0-1,1 1,0 0,-1-1,1 1,0 0,0-1,0 3,1 1,-1 1,1-1,0 0,1 0,-1 0,1 0,3 5,2 4,1 0,0-1,21 25,-28-37,0 1,0-1,0 0,0 0,1 1,-1-1,0 0,1 0,-1 0,1 0,-1 0,1 0,-1-1,1 1,0 0,-1-1,1 0,0 1,0-1,-1 0,1 0,0 0,0 0,-1 0,1 0,0 0,0-1,-1 1,1 0,0-1,-1 0,1 1,0-1,1-1,5-4,0 0,-1-1,0 0,-1 0,10-12,24-23,-34 37,0 1,1-1,-1 2,1-1,0 1,0 0,1 0,-1 1,0 0,1 0,0 1,-1 0,1 0,0 1,-1 0,1 0,0 1,-1 0,1 1,0-1,-1 1,0 1,1-1,-1 1,0 1,11 6,0 3,-9-7,0 0,-1 1,0 0,0 0,0 1,8 11,-14-16,-1-1,1 1,-1 0,0 0,0 0,0 0,0 0,-1 0,1 0,-1 0,0 0,0 0,0 0,0 0,0 1,-1-1,1 0,-1 0,0 0,0 0,0-1,0 1,-1 0,1 0,-1-1,-3 6,-8 8,-1 1,0-2,-1 0,-27 21,-15 14,31-30,25-19,0-1,0 1,0-1,0 1,0-1,0 0,0 1,0-1,-1 0,1 0,0 0,0 0,0 0,0 0,0 0,0 0,0 0,-1-1,1 1,0 0,0-1,0 1,0-1,0 1,0-1,-1 0,-6-8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3:31.52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66 308,'-1'-11,"0"0,0 0,-1 0,0 0,-1 0,0 0,-1 0,0 1,-1 0,-9-16,7 11,4 10,0 0,1-1,0 1,0-1,0 1,1-1,0 0,0 0,0 0,1 0,0-11,1 15,-1-1,1 1,0 0,0 0,0-1,0 1,0 0,1 0,-1 0,1 0,-1 0,1 0,0 1,-1-1,1 0,0 1,0-1,0 1,0 0,1 0,-1 0,0 0,0 0,1 0,-1 1,1-1,-1 1,0-1,1 1,4 0,103-19,-34 3,-71 16,0 0,1 1,-1-1,0 1,0 0,0 0,0 1,0 0,0 0,0 0,-1 0,1 1,-1-1,1 1,-1 1,0-1,0 0,6 8,7 7,-1 1,21 32,-13-13,-1 1,-1 1,-3 1,26 78,-35-70,-9-28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3:33.05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69,'4'0,"6"-4,5-1,4 0,3 1,2 1,1 1,1-4,-1-4,-3-5,-7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46.3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1,'3'2,"0"1,0-1,-1 1,1 0,-1 0,0 0,0 1,0-1,0 0,0 1,-1-1,1 1,0 5,0-4,258 727,-218-564,20 179,-37-151,24 138,240 889,-117-581,-155-593,2-2,34 62,-32-70,-2 1,-1 1,19 67,-28-70,24 61,-27-85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3:45.08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22,'1'198,"9"-265,-4 31,3-59,-9 73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4:16.38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26 0,'-4'0,"-2"5,1 4,1 6,1 5,1 2,1 6,1 3,0 4,0 0,0 7,1 0,-1 2,0-4,0-3,0-4,0-8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4:17.78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195 79,'-3'1,"0"0,0 1,0-1,0 1,0 0,0 0,1 0,-1 0,1 0,-1 1,1-1,0 1,0-1,0 1,0 0,1 0,-4 6,-3 4,-12 16,2 2,1 0,1 1,1 1,3 0,0 1,2 0,-7 43,16-73,1-1,-1 1,1-1,-1 1,1 0,0-1,1 1,-1 0,1-1,-1 1,1-1,0 1,0-1,1 1,-1-1,1 0,-1 1,1-1,0 0,3 3,-1-3,0 0,-1-1,1 1,1-1,-1 0,0 0,0-1,1 1,-1-1,1 0,-1 0,1-1,0 1,-1-1,7 0,18 1,-2 0,1-2,40-4,-61 4,0 0,0-1,0 0,0 0,0-1,-1 1,1-2,-1 1,1-1,-1 0,-1 0,1 0,0-1,6-7,18-24,-2-1,44-78,-62 98,-2-1,0-1,-1 0,-1 0,0 0,-2-1,0 0,-2 0,1-27,-3 43,0-1,0 0,0 0,-1 1,0-1,0 0,0 1,-1-1,0 1,1-1,-2 1,1 0,0 0,-1 0,0 0,0 0,0 0,0 1,0 0,-1 0,-6-5,6 6,0 0,0 0,0 1,0 0,0 0,0 0,-1 0,1 1,0 0,0 0,-1 0,1 0,0 0,0 1,0 0,-1 0,1 0,0 0,0 1,1 0,-1 0,0 0,0 0,-5 4,-1 3,0 0,0 1,1 0,0 1,1-1,0 1,1 1,0 0,-7 18,3-9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4:52.21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273 364,'1'-57,"-3"-82,1 126,-1-1,0 1,-1 0,0 0,-1 0,-1 0,-11-21,15 31,-1 0,0 0,1 0,-1 0,0 1,-1-1,1 1,0 0,-1-1,1 1,-1 0,0 0,1 1,-1-1,0 1,0-1,-4 0,5 2,-1-1,0 1,1 0,-1 0,1 0,-1 1,0-1,1 1,-1 0,1-1,-1 1,1 0,-1 0,1 1,0-1,-5 3,-6 7,1 1,0 0,1 1,0 0,-12 20,3-6,15-19,0 0,0 0,1 1,0-1,1 1,-1 0,2 0,-1 0,2 1,-1-1,0 10,2-16,0-1,-1 0,1 1,0-1,0 1,0-1,1 1,-1-1,1 1,-1-1,1 0,0 1,0-1,0 0,0 0,0 1,1-1,-1 0,1 0,-1 0,1-1,0 1,-1 0,1-1,0 1,0-1,0 1,1-1,-1 0,0 0,0 0,1 0,-1 0,0-1,1 1,-1-1,1 1,-1-1,1 0,-1 0,1 0,-1 0,0-1,1 1,3-2,46-7,-31 4,0 1,0 1,1 1,36 1,-52 2,-1 0,1 0,-1 0,1 0,-1 1,0 0,0 0,0 0,0 1,0 0,0 0,-1 0,1 0,-1 1,0-1,0 1,0 0,0 1,-1-1,0 1,0-1,0 1,2 6,124 286,-122-277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5:05.96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71 0,'-1'0,"0"1,0-1,0 1,0-1,0 1,0 0,0-1,0 1,0 0,0-1,0 1,1 0,-1 0,0 0,1 0,-1 0,0 0,1 0,-1 0,1 0,-1 0,1 0,0 0,-1 1,1-1,0 0,0 2,-5 37,5-35,-5 38,-1 0,-23 80,28-121,0 1,0-1,0 1,1-1,-1 1,1-1,-1 1,1 0,0-1,0 1,0-1,0 1,1-1,-1 1,1-1,-1 1,1-1,0 1,0-1,0 1,0-1,1 0,-1 0,1 0,-1 0,1 0,0 0,0 0,-1 0,1-1,0 1,1-1,-1 1,0-1,0 0,1 0,-1 0,1 0,-1 0,0 0,1-1,0 1,-1-1,1 0,-1 0,4 0,10 0,1 0,-1-1,0 0,1-2,29-8,-38 9,-1-1,1 0,-1 0,0-1,0 0,0 0,-1-1,1 0,-1 0,0 0,0-1,-1 0,0 0,6-8,-10 11,1 0,0 0,-1 1,0-1,0 0,0-1,0 1,0 0,0 0,-1 0,0-1,1 1,-1 0,0 0,-1-1,1 1,-1 0,1 0,-1 0,0 0,0-1,0 1,-1 0,1 1,-1-1,1 0,-1 0,0 1,0-1,0 1,-1-1,1 1,-1 0,1 0,-1 0,-3-2,-17-12,1 1,1 0,0-2,1 0,-28-34,36 36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9:57.4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 51,'0'-8,"0"6,0 0,1 0,-1-1,0 1,0 0,0-1,-1 1,1 0,-1 0,1-1,-1 1,0 0,1 0,-1 0,0 0,-1 0,-1-4,2 7,0-1,0 0,0 1,1-1,-1 1,0-1,0 1,1-1,-1 1,0 0,1-1,-1 1,1 0,-1-1,1 1,-1 0,1 0,-1 0,1-1,0 1,-1 0,1 0,0 0,0 1,-10 27,8-22,0 0,0 0,1 0,0 1,1-1,-1 0,2 1,-1-1,1 0,0 1,0-1,1 0,0 0,0 0,5 10,0-7,-1 0,1 0,0-1,1 0,0 0,1-1,0 0,0 0,11 6,12 6,1-2,0-1,2-2,-1-1,2-2,0-1,50 7,-77-16,-1 0,0 0,0 0,0 1,-1 0,1 1,-1 0,1 0,-1 0,-1 1,8 6,-11-7,0-1,0 1,0 0,-1-1,1 1,-1 0,0 1,-1-1,1 0,-1 0,1 1,-1-1,-1 1,1-1,0 1,-1-1,0 1,0 0,-1-1,1 1,-3 7,-17 62,-3-1,-4-2,-65 127,19-46,55-117,13-27,0 0,1 1,0 0,0 0,1 0,-2 9,5-16,0-1,0 0,0 1,0-1,0 0,0 1,1-1,-1 0,0 0,1 1,-1-1,1 0,-1 0,1 0,0 0,-1 1,1-1,0 0,0 0,0 0,0-1,0 1,0 0,0 0,0 0,0-1,0 1,0-1,1 1,-1-1,0 1,0-1,3 1,52 6,-30-5,55 16,-50-11,-1 0,1-2,45 1,-57-5,-10-1,0 0,0 0,0 0,-1-1,13-3,-19 3,0 0,0 0,0 0,0 0,0 0,0 0,0 0,0-1,0 1,0-1,-1 1,1-1,0 0,-1 0,0 0,1 1,-1-1,0-1,0 1,0 0,0 0,-1 0,1 0,0-1,-1-2,2-11,-1-1,0 0,-3-19,1 25,0 0,1-1,0 1,1 0,0 0,1-1,0 1,6-18,-7 28,-1 1,0-1,0 1,0 0,0-1,0 1,1-1,-1 1,0 0,0-1,1 1,-1 0,0-1,1 1,-1 0,0 0,1-1,-1 1,0 0,1 0,-1 0,0-1,1 1,-1 0,1 0,-1 0,1 0,-1 0,0 0,1 0,-1 0,1 0,-1 0,0 0,1 0,-1 0,1 0,0 0,15 15,9 26,-24-40,340 578,-326-555,-9-14,10 16,-18-18,-13-8,-70-21,29 6,-1 2,0 2,-67-2,60 11,0 4,0 2,0 3,-107 27,170-34,-1 1,1 0,0-1,-1 0,1 1,-1-1,1 0,-1 1,1-1,-1 0,1 0,-1 0,1-1,-1 1,1 0,-1 0,1-1,0 1,-1-1,1 0,-1 1,1-1,0 0,0 0,-1 1,1-1,-1-2,1 1,0 0,0 0,0 0,1 0,-1-1,1 1,0 0,-1-1,1 1,0 0,0-1,1 1,-1 0,0-1,2-2,2-11,2-1,0 1,13-25,-5 17,1 0,1 1,2 0,34-35,92-73,-104 97,77-52,-86 66,-1-2,0-1,26-27,19-20,4 3,87-57,-150 112,-6 4,-1 1,1-1,1 2,-1 0,1 0,0 1,1 0,18-5,-29 9,0 1,0 0,0 0,0 0,0-1,0 1,0 0,0 0,-1 1,1-1,0 0,0 0,0 0,0 0,0 1,0-1,-1 0,1 1,0-1,0 1,0-1,-1 1,1-1,0 1,-1 0,1-1,0 1,-1 0,1-1,0 2,-1 0,1 1,-1-1,0 0,0 0,0 0,0 0,0 0,-1 0,1 0,-1 0,1 0,-1 0,0 2,-34 58,34-60,-7 9,1 0,1 0,0 0,0 0,1 1,1 0,0 0,0 1,2-1,-1 1,0 20,-1 12,-17 77,0-1,19-102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1:39.3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1,'0'8,"0"1,1-1,0 1,1-1,0 0,0 0,0 0,1 0,7 13,-1-6,1 0,1-1,17 20,157 152,37 43,-165-159,3-2,3-3,2-3,93 66,65 43,-126-94,48 41,79 60,-42-29,-121-95,2-3,92 56,236 95,-142-81,-185-88,-22-13,-25-13,-1 0,1 2,-1 0,-1 1,0 0,0 1,23 24,-28-25,2 1,-1-2,1 1,24 13,26 20,-41-25,19 18,2-1,89 55,-129-89,0 1,0-1,0-1,0 1,0 0,0 0,0-1,0 1,0-1,0 0,0 1,0-1,0 0,0 0,4-1,-1-9,-15-10,-234-407,105 170,119 216,1 0,2-2,2-1,-9-47,23 87,-1 0,1 0,-1-1,1 1,0 0,1 0,-1-1,1 1,0 0,0-1,0 1,1 0,1-9,0 15,1-1,-1 1,0-1,0 1,0 0,0 0,0 0,0 0,-1 0,1 0,-1 1,1-1,1 5,-1-4,128 218,17 25,-110-191,2-2,62 65,-97-114,0-1,0 1,-1 0,0 0,0 1,0-1,-1 1,1-1,-1 1,0 0,2 8,-4-10,0-1,0 1,0-1,0 1,-1-1,1 1,-1-1,1 1,-1-1,0 0,0 1,0-1,-1 0,1 0,0 0,-1 0,1 0,-1 0,0 0,0 0,0-1,0 1,0-1,0 1,-4 1,-18 10,0-1,-1-1,-34 11,-15 5,-937 347,785-311,-57 19,234-64,-1-2,0-2,-89 12,139-26,0 0,-1 0,1 0,0 0,0 0,0-1,0 1,0 0,-1 0,1 0,0 0,0 0,0 0,0 0,0 0,0-1,0 1,-1 0,1 0,0 0,0 0,0 0,0-1,0 1,0 0,0 0,0 0,0 0,0-1,0 1,0 0,0 0,0 0,0 0,0 0,0-1,0 1,0 0,0 0,0 0,0 0,0-1,0 1,1 0,-1 0,0 0,0 0,0 0,0 0,0-1,0 1,0 0,1 0,-1 0,0 0,0 0,0 0,0 0,1 0,13-18,19-15,256-227,-97 86,541-509,-720 671,2-1,-1-1,0-1,-1 0,-1-1,16-25,5-25,-24 46,1 0,1 0,1 1,0 0,22-24,-26 37,-4 5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1:53.3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1290,'0'4,"1"0,0 0,0 0,0 0,0 0,1 0,0 0,0-1,0 1,0-1,0 1,1-1,-1 0,1 0,0 0,0 0,0 0,0-1,1 1,-1-1,7 3,10 6,1-1,36 12,-43-17,129 50,181 99,-310-148,-1 0,1-1,-1-1,1 0,1-1,-1 0,16 0,19 4,-32-2,0 0,0 1,-1 0,31 18,32 13,116 46,-1-17,296 62,-412-108,117 47,-131-42,0-3,1-3,73 11,580 12,-115-15,38 18,-3-64,-478 2,242-17,707 50,-1065-12,62 14,-32-5,282 42,-328-54,0-1,0-1,-1-2,45-9,22-2,76 2,-73 7,0-5,116-26,-11-28,-124 36,100-21,28-9,-21 4,-91 29,-2-3,97-45,-54 22,-69 27,67-33,-25 4,1 5,183-52,-226 79,-1-3,88-47,117-81,-9 4,-188 109,-19 9,77-30,-101 47,-1-2,-1-1,46-33,6-5,186-125,-154 99,140-75,69-30,-76 40,-220 129,-24 8,-15 5,-9 4,-1 2,1 0,0 2,0 0,0 2,-30 12,-17 4,51-17,-210 53,186-50,-1-3,0-1,-61-3,71-5,31-3,20-3,15-3,-18 8,0-1,-1-1,26-14,-39 20,0 0,0 0,0 0,1-1,-1 1,0 0,0 0,0 0,0 0,0 0,0 0,0 0,0 0,1 0,-1-1,0 1,0 0,0 0,0 0,0 0,0 0,0 0,0-1,0 1,0 0,0 0,0 0,0 0,0 0,0-1,0 1,0 0,0 0,0 0,0 0,0 0,0 0,0-1,0 1,0 0,0 0,0 0,0 0,-1 0,1 0,0-1,0 1,0 0,0 0,0 0,0 0,0 0,-1 0,1 0,0 0,0 0,0 0,0 0,0 0,-1 0,-14-4,-16 1,-497 5,485-7,29-4,14 9,0-1,0 0,0 1,0-1,1 0,-1 0,0 1,0-1,1 0,-1 1,0-1,1 1,-1-1,1 0,-1 1,1-1,-1 1,1-1,-1 1,1 0,-1-1,1 1,0-1,-1 1,1 0,1-1,11-5,0 0,0 1,1 1,0 0,0 1,17-2,8-3,54-10,167-11,99 23,-319 5,53-10,31-1,49-6,-171 17,0 1,0 0,0 0,0 0,0 0,0 0,-1 0,1 1,0-1,0 1,0-1,0 1,-1 0,1 0,0-1,1 2,-2-1,-1 0,0 0,1-1,-1 1,1 0,-1 0,0-1,1 1,-1 0,0 0,0 0,0 0,0-1,0 1,0 0,0 0,0 0,0 0,0-1,0 1,-1 0,1 0,0 0,-1 1,-4 8,-1-1,0 0,0 0,-12 14,-3 4,-19 47,5 1,-47 138,-21 104,-34 93,131-393,1-2,-1-1,0 1,-1-1,-1 0,-16 24,9-16,-22 40,16-23,12-95,-8-6,-3 2,-2 0,-37-69,20 44,-28-64,-63-147,91 215,26 59,-17-47,20 43,0 1,-22-37,23 46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2:05.7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0,'3'2,"1"0,-1 0,1 0,-1 1,0 0,0-1,0 1,2 3,18 14,77 41,129 69,-201-116,-16-7,0-1,0 0,1-1,0 0,0-1,0-1,0 0,1 0,24 0,4-3,-1 2,0 2,0 2,0 1,0 2,64 24,-59-19,0-2,1-2,0-2,53 3,-14-2,125 9,-134-15,-1 4,0 3,123 33,-106-19,2-5,149 13,-190-26,488 80,-429-56,20 4,110 19,-101-8,-100-28,1-3,1-2,0-1,1-2,70 4,-55-9,-1 2,0 3,97 29,159 62,-276-91,30 9,-66-17,1 0,-1 1,1-1,-1 1,1 0,-1 0,0 1,0-1,0 1,0-1,-1 1,1 0,-1 0,4 5,-6-7,1-1,0 1,-1 0,1 0,-1-1,1 1,-1 0,0 0,1 0,-1 0,0 0,0 0,1 0,-1-1,0 1,0 0,0 0,0 0,0 0,0 0,-1 0,1 0,0 0,0 0,-1 0,1 0,0-1,-1 1,1 0,-1 0,1 0,-1-1,1 1,-1 0,0 0,1-1,-1 1,0-1,0 1,1-1,-1 1,0-1,0 1,0-1,0 0,0 1,1-1,-1 0,0 0,0 1,0-1,0 0,0 0,0 0,0 0,0-1,-1 1,-5 0,-1 0,1-1,0 0,0 0,-14-4,-236-96,247 97,0-1,1 0,0 0,0-1,0 0,1-1,0 0,0-1,0 1,1-1,-9-14,7 7,1 0,1-1,0 0,1 0,1 0,-4-24,-2 0,-17-40,-6-21,16 51,15 39,21 42,3 3,2-1,51 56,15 21,-87-107,1-1,-2 1,1 0,0 0,0-1,-1 1,0 0,0 0,0 1,0-1,0 0,0 0,0 5,-2-7,0 1,0 0,1-1,-1 1,0 0,-1-1,1 0,0 1,0-1,-1 0,1 1,0-1,-1 0,0 0,1 0,-1 0,1 0,-1-1,0 1,0-1,1 1,-1-1,0 1,0-1,-3 0,-18 6,0 1,-39 16,51-17,0 0,1 1,0 0,0 0,1 1,0 1,-12 13,-43 58,40-48,0-2,-46 43,57-60,-15 14,27-26,0 0,0 0,0 0,0 0,0 0,0-1,-1 1,1 0,0-1,-1 1,1-1,0 1,-1-1,1 0,0 1,-1-1,1 0,-2 0,2-1,0 1,1-1,-1 1,1-1,-1 1,1-1,-1 0,1 1,-1-1,1 0,0 1,-1-1,1 0,0 0,0 1,-1-1,1 0,0 0,0 0,0 1,0-1,0 0,0 0,0 1,0-1,0 0,1 0,-1 0,0 1,0-1,1 0,-1 0,0 1,2-2,14-34,-11 26,6-17,-2-2,-1 1,-1-1,-1 0,-2-1,-1 1,-1-1,-3-34,2 36,1 1,7-31,-4 28,2-47,6-58,-7 89,0-51,-7 71,0 20,0 0,0 0,1-1,0 1,0 0,1 0,0 0,0-1,0 1,0 0,1 0,0 1,6-12,-7 17,0-1,0 1,0-1,0 1,1 0,-1-1,0 1,0 0,0 0,0 0,1 0,-1 0,0 0,0 0,0 1,0-1,0 0,1 1,-1-1,0 0,0 1,0-1,0 1,0 0,0-1,0 1,0 0,-1 0,2 1,36 30,-29-23,186 171,-161-145,-23-18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2:18.0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 3108,'0'0,"0"1,1-1,-1 0,0 0,0 1,0-1,0 0,0 0,0 1,0-1,0 0,0 0,0 1,0-1,0 0,0 1,0-1,0 0,0 0,0 1,0-1,-1 0,1 0,0 1,0-1,0 0,0 0,0 0,-1 1,1-1,0 0,0 0,0 0,-1 0,1 1,0-1,0 0,-1 0,1 0,0 0,0 0,-1 0,1 0,0 0,0 0,-1 0,1 0,0 0,-1 0,1 0,0 0,0 0,-1 0,1 0,0 0,0 0,-1 0,1 0,-10-16,11 6,0 0,1 0,0 0,0 1,1-1,1 1,-1 0,2-1,-1 2,1-1,12-16,16-34,-2-7,73-111,-50 89,19-32,93-164,-153 259,-2-1,0 0,-2-1,-1 0,-2 0,5-35,-8-139,-5 109,0 57,-2-1,-1 1,-11-36,-6-48,5 27,-49-161,51 202,-61-161,54 132,-26-107,41 161,0 0,-2 1,-1 0,-18-32,16 33,0 0,2 0,1-1,-9-38,14 44,2 0,-2 1,-1-1,-7-20,12 38,0 1,0-1,-1 1,1-1,0 0,0 1,-1-1,1 1,0-1,-1 1,1-1,0 1,-1-1,1 1,-1-1,1 1,-1 0,1-1,-1 1,1 0,-1-1,1 1,-1 0,0 0,1-1,-1 1,1 0,-1 0,-1 0,-10 13,-7 33,18-42,-139 564,126-501,-5 43,30-283,-2 109,6-42,2-151,-17 239,1 0,0 0,2 0,0 1,1-1,1 1,0 0,1 0,13-24,-15 37,-1-1,1 1,0 0,-1 1,2-1,-1 1,0-1,1 1,-1 0,1 1,0-1,0 1,0 0,0 1,1-1,-1 1,0 0,8-1,14-1,0 2,41 2,-36 1,85 5,180 37,-290-43,-1 0,1 1,0 0,-1 0,1 1,-1-1,0 2,0-1,0 0,0 1,-1 0,1 1,8 8,-12-10,0 0,0 0,0 0,-1 0,1 0,-1 1,0-1,0 1,0-1,0 1,0-1,-1 1,1-1,-1 1,0-1,0 1,-1 0,1-1,-1 1,1-1,-1 1,0-1,-1 1,1-1,-1 0,-3 7,-6 7,-2 0,1-1,-2-1,0 0,-1 0,-1-2,-27 20,15-12,-36 36,-234 239,210-196,70-82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49.2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0 148,'1'-4,"0"1,-1 0,1 0,0 0,1 0,-1 0,1 0,-1 1,1-1,0 0,0 1,0-1,0 1,0 0,0 0,1-1,-1 1,1 1,0-1,-1 0,1 1,0-1,0 1,0 0,3-1,15-5,0 0,34-5,-37 8,65-20,-62 17,1 0,0 2,0 0,0 1,30-1,-50 5,1 1,-1-1,1 0,-1 1,0-1,1 1,-1 0,1 0,-1 0,0 0,0 0,0 1,0-1,0 1,0-1,0 1,0 0,0-1,-1 1,1 0,-1 0,0 0,1 0,-1 1,0-1,0 0,0 1,0-1,-1 0,1 1,-1-1,1 5,1 10,-1 0,-1 0,-3 32,1-21,-12 122,0 8,14-135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2:27.9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932 4524,'-1'0,"1"0,-1 0,1 0,-1-1,1 1,-1 0,1 0,-1 0,1 0,-1-1,1 1,0 0,-1 0,1-1,-1 1,1 0,0-1,-1 1,1 0,0-1,-1 1,1-1,0 1,-1 0,1-1,0 1,0-1,0 1,0-1,-1 1,1-1,0 1,0-1,0 1,0-1,0 1,0-1,0 1,0-1,0 1,1-1,-1 1,0-1,0 1,0-1,0 1,1 0,-1-1,0 1,1-1,13-27,-13 26,61-86,-46 68,-1 0,-1-1,-1-1,-1-1,0 1,9-30,-3-8,99-278,-100 297,-1-1,-2-1,-2 0,-1 0,4-53,10-105,-15 124,-4 37,2-66,-8 24,2-13,-5 0,-22-135,0 118,-5 1,-5 2,-52-113,75 190,-14-58,-4-14,-139-257,82 212,56 99,2 0,2-2,-37-101,-12-50,8 26,61 156,-2 0,0 1,0 1,-2-1,-1 2,0-1,-1 2,-1 0,-1 0,-29-25,12 13,-8-9,-66-47,81 63,21 17,-1 0,-1 1,1-1,-1 1,0 0,-9-5,14 9,0-1,0 1,0 0,0 0,0-1,0 1,0 0,0 0,0 0,0 0,0 0,0 1,0-1,0 0,0 0,0 1,0-1,0 0,0 1,-1 0,1 0,-1 1,1-1,-1 1,1-1,-1 1,1 0,0 0,0 0,0 0,0-1,1 1,-1 0,0 3,-17 69,4 0,3 0,4 1,1 77,6 39,-1-242,-12-231,-3 169,-3-40,18 134,1 1,0 0,2-1,0 1,1 0,8-23,-10 36,2 1,-1 0,0-1,1 1,0 0,0 0,0 1,0-1,1 0,0 1,-1 0,1 0,0 0,0 1,1-1,-1 1,1 0,-1 0,1 0,0 1,-1-1,1 1,7 0,15-3,-1 2,0 1,33 3,-25-1,4-1,10 0,1 2,79 13,-91-9,-1-2,43 0,-44-3,0 1,54 11,-86-13,0 0,-1 1,1-1,-1 1,1 0,0-1,-1 1,0 1,1-1,-1 0,0 0,1 1,-1 0,0-1,0 1,0 0,-1 0,1 0,0 0,-1 0,1 0,-1 1,0-1,1 0,-1 1,-1-1,1 1,0-1,0 1,-1 0,0-1,1 1,-1 0,0-1,0 1,0 0,-1-1,1 1,-1-1,1 1,-1 0,0-1,0 1,0-1,-2 3,-4 9,0 1,-1-1,-1-1,0 0,-1 0,-13 13,-244 282,169-201,-18-3,65-61,38-31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3:32.43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2199 714,'-1'-11,"0"1,-1 0,0 0,-1 0,0 0,0 1,-1-1,0 1,-1 0,-10-16,-8-8,-37-40,47 59,-21-24,-1 2,-2 1,-1 2,-2 2,-1 2,-1 1,-55-26,-225-90,306 137,-1 0,0 1,0 0,-1 2,1 0,-1 1,0 0,0 2,0 0,0 1,-1 1,1 0,0 2,1 0,-1 1,0 0,1 2,0 0,0 1,1 1,0 0,0 1,-27 22,-93 88,-201 230,277-278,-85 134,114-154,3 2,2 1,-32 99,36-89,4 1,2 1,3 1,3 0,-1 84,1 139,4-239,3 2,1-1,12 101,-6-129,1-1,0 1,2-1,1-1,1 0,1 0,0 0,2-1,0-1,30 37,212 194,-60-65,-132-126,2-3,93 63,-107-82,-29-21,0-2,0 0,2-1,0-1,0-1,30 11,-13-14,0-1,0-2,1-1,-1-3,1-1,0-2,60-9,-16-3,0-4,-2-3,117-45,231-120,-418 178,1 0,-1-1,0 0,-1-1,0-1,0 0,-1 0,0-1,-1-1,0 1,-1-2,0 1,-1-1,-1-1,0 1,10-28,160-447,-63 168,-95 264,-2-1,-2 0,-3-1,-2 0,-3 0,-3-1,-2 0,-3 0,-2 0,-3 0,-2 0,-3 1,-24-75,-26-49,-149-310,101 269,107 219,0 0,0 0,0 0,0 0,-1 0,1 1,-1-1,0 1,0 0,-1 0,1 0,0 0,-6-2,-4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3:36.19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1810 933,'1'-100,"-3"-110,0 195,0 1,-1 0,-1 0,0 0,-1 1,-12-24,-48-73,60 103,-27-41,-2 2,-1 1,-3 2,-2 1,-71-57,95 90,1 0,-1 2,-1 0,1 0,-1 2,-1 0,1 1,0 1,-1 0,0 2,1 0,-1 1,0 0,0 2,-23 4,-10 8,1 3,1 2,0 2,-80 48,-170 133,234-156,-106 74,140-93,0 2,-46 54,19-17,53-58,0 1,0 0,1 0,0 0,0 1,1 0,1-1,-1 1,2 0,-1 0,1 16,-4 12,-2 21,3 0,5 80,0-56,1-54,0-1,2 1,1-1,1 0,2-1,18 46,-15-52,0-1,2 0,0-1,23 25,21 32,-45-60,-1 0,2-1,0-1,0 0,2-1,-1-1,2 0,0 0,0-2,24 12,17 4,112 33,-66-25,-76-25,-1-1,1-1,43 6,-58-12,1 0,0-1,0-1,0 0,-1 0,1-1,-1-1,1 0,23-10,466-239,-481 240,17-9,0-2,-2-2,60-52,-90 70,-1 0,0 0,0-1,0 0,-1 0,-1 0,1 0,-1-1,-1 1,0-1,0 0,1-12,0-16,-2-61,-1 67,-1-17,2 1,11-75,-8 98,-1-1,-1 1,-1-1,-2 0,-6-46,-3 19,-29-86,18 43,14 79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3:39.82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2105 422,'-9'-1,"0"-1,1 0,-1 0,1-1,0 0,0 0,0-1,0 0,1-1,-10-6,-25-13,-352-131,120 54,206 76,0 3,-99-19,117 35,0 1,0 3,0 1,-57 8,95-5,1 0,-1 1,1 1,0 0,0 0,-20 12,-58 41,60-36,2 2,1 1,0 2,-31 40,-77 123,119-163,1 1,1 1,1 0,2 0,-7 33,-26 64,32-95,2 1,-10 59,6-27,4-16,3 1,1 0,3 0,2 1,2-1,2 0,2 0,2 0,2-1,2 0,2-1,35 74,93 159,-114-227,0-4,1-2,3-1,1-2,2-1,2-2,2-1,1-2,2-2,1-1,2-3,92 48,-93-55,91 41,-117-58,1-1,-1-1,1-1,0 0,36 2,28-4,0-3,0-4,155-29,-203 26,1-2,-2-1,1-1,-2-2,0-2,0 0,-2-3,0 0,-1-2,-2-1,36-36,-50 44,-2-1,0-1,-1 0,0 0,-1-2,-1 1,-1-1,0 0,-2 0,0-1,-1 0,-1 0,3-29,-5 9,-1 0,-2 0,-2 0,-1 0,-17-66,-68-247,67 273,-1-9,-3 1,-5 1,-48-97,-98-165,53 146,114 182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3:43.75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2228 936,'-1'-8,"0"-1,-1 1,1 0,-2 0,1 0,-1 0,0 0,-1 0,0 1,0 0,0 0,-1 0,0 0,-7-6,-12-14,-57-44,53 47,-207-206,-26-23,226 224,-1 2,-2 1,0 2,-1 1,-80-32,91 48,0 1,-1 1,1 1,-1 2,0 1,0 1,-56 8,72-5,0 1,0 1,1 0,-1 1,1 0,1 1,-1 0,1 1,0 0,-15 16,-30 19,-30 13,-115 82,170-114,2 2,0 1,2 1,-30 40,-126 157,169-205,1 1,1 0,1 1,0 0,2 1,1 0,0 1,2-1,1 2,1-1,1 0,0 27,2 24,4-1,20 126,-20-187,1-1,1 1,-1-1,2 0,0 0,0-1,13 17,18 37,8 24,4-2,76 102,-44-65,-46-68,2 0,2-3,72 76,-7-20,37 33,-124-129,0 0,1-1,1-1,0-1,1-1,0-1,0 0,1-2,-1 0,1-1,1-1,-1-1,1-1,21-1,279 23,37 0,-320-24,133-5,-154 3,0-1,-1 0,0-1,0-1,0 0,0-2,22-11,-30 11,0 1,0-2,-1 1,0-1,0 0,-1-1,0 0,8-13,41-82,-53 97,7-16,-1 0,-1-1,-1 0,-1 0,-1-1,3-37,-7-154,-3 109,1 31,-4 1,-3 0,-3 1,-4 0,-33-102,22 92,4-2,-14-106,33 175,-1-1,-1 1,-1-1,0 1,-1 1,-1-1,-15-24,-10-12,-13-24,40 60,3 2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37.22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1117 965,'1'-32,"-2"0,-1 1,-2 0,-1-1,-1 1,-2 1,0-1,-3 2,0-1,-2 1,-1 1,-1 0,-2 1,-19-25,6 17,-1 1,-2 2,0 0,-3 3,0 1,-2 1,-61-31,85 51,-1 1,1 0,-1 1,0 1,-30-5,40 8,0 1,0-1,0 1,0 0,0 0,0 1,0 0,0 0,0 0,0 0,0 1,0 0,1 0,-1 0,1 1,-1-1,1 1,0 0,0 0,0 1,-6 6,-12 21,0 1,2 1,-23 52,-35 112,-79 306,140-436,2 1,3 0,3 1,3 0,3 1,12 131,-2-151,2 0,2-1,2 0,2-1,3-1,1 0,2-1,3-2,1 0,38 49,-22-43,2-2,2-2,2-2,2-2,2-2,1-3,2-1,2-3,0-3,2-2,75 24,-130-50,0-1,1 0,-1 0,1 0,0 0,-1-1,1 1,0-1,0 0,-1 0,1 0,0-1,-1 1,1-1,0 0,-1 0,1 0,-1-1,0 1,1-1,3-2,1-3,0 0,-1-1,0 0,0 0,-1 0,8-14,47-76,-5-3,48-121,64-226,-52 72,-96 290,-3 0,9-131,-25 180,-1 0,-2 0,-2 0,-2 1,-19-72,-3 27,-54-110,11 5,56 138,-2 0,-3 1,-1 1,-33-51,53 95,0 0,-1 0,1 1,0-1,-1 0,1 1,-1-1,0 1,0 0,1-1,-4 0,5 2,-1-1,1 1,-1 0,1 0,-1 0,1 0,-1 0,1 0,-1 0,1 0,-1 0,1 0,-1 0,1 0,-1 1,1-1,-1 0,1 0,0 0,-1 1,1-1,-1 0,1 1,0-1,-1 0,1 1,0-1,-1 0,0 1,0 3,-1 0,0 0,1 0,0-1,0 1,0 0,0 0,1 1,-1 6,1 11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47.09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1932 1143,'-1'-28,"0"-1,-2 0,-1 0,-2 1,0 0,-2 0,-1 1,-20-43,-3 0,-3 1,-2 2,-4 1,-3 2,-2 3,-3 1,-68-65,86 96,0 1,-2 2,-1 1,-1 1,-1 2,-1 2,-1 1,-47-16,69 29,-3-1,0 1,0 1,0 0,-31-2,42 6,1 2,0-1,0 1,0 0,0 0,0 1,0 0,0 0,0 1,1 0,-1 0,1 1,0-1,0 1,0 1,-8 6,-68 73,3 2,-90 129,151-190,-77 105,5 5,6 3,-121 274,201-402,1 0,0 1,1-1,0 1,0-1,1 1,1 0,0-1,0 1,1 0,4 19,4 3,1 0,19 42,-17-45,87 197,180 303,-136-315,-133-202,-5-6,1 0,0-1,1 1,0-2,0 1,0-1,1 0,-1 0,1-1,0 0,1 0,-1-1,1 0,-1-1,1 0,9 1,17 2,0-2,62-3,-83-1,127-6,-1-7,0-5,209-58,-277 52,-2-3,-1-3,78-47,-51 27,-84 44,0 1,-1-2,0 1,0-2,-1 1,0-1,0-1,-1 0,0 0,11-19,-12 14,0 0,-1-1,-1 0,0 0,-2 0,1-1,-2 0,2-18,5-122,-6 0,-26-250,18 360,-2 1,-3 0,-1 0,-2 0,-3 2,-1 0,-2 0,-2 2,-2 0,-2 2,-1 0,-2 2,-2 1,-43-43,67 74,0 2,-1-1,0 1,0 0,0 0,0 0,0 1,-1 0,-11-4,-2 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49.75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176 1,'-6'0,"-1"0,0 0,1 1,-1-1,1 1,-1 1,-10 3,14-4,0 1,0 0,1 0,-1 0,1 1,-1-1,1 1,0-1,0 1,0 0,0 0,1 0,-1 0,1 0,0 0,0 0,-1 4,-15 56,3 1,3 0,-4 108,10-100,1-37,-1 17,1 0,3 0,10 95,-6-137,0 0,0 0,0 0,2 0,-1-1,1 0,1 0,-1 0,1 0,1-1,0 0,10 10,12 7,1-1,35 22,-26-20,17 16,-23-17,2 0,65 33,-95-56,-1 0,1 0,0 0,0-1,0 0,0 0,0 0,0-1,0 0,0 0,0 0,0 0,0-1,0 0,0 0,0 0,9-4,-7 2,0-1,0-1,0 1,0-1,-1 0,0-1,0 0,0 0,-1 0,6-9,-1 0,0-1,-1 0,-1 0,-1-1,-1 0,0 0,-1-1,-1 1,3-26,-6 41,1-25,0 0,-2 1,-4-34,3 53,0 0,-1 0,1 0,-2 0,1 0,-1 0,0 0,0 1,-1-1,0 1,0 0,0 0,-1 1,0-1,0 1,-9-7,4 4,2-1,-1 0,1 0,1-1,-9-13,-28-32,41 51,-1 1,0 0,0 0,0 0,0 0,0 1,0 0,0 0,-1 0,0 0,1 1,-6-2,7 3,1 0,0 0,0 0,0 1,-1-1,1 1,0-1,0 1,0-1,0 1,0 0,0 0,0 0,0 0,1 1,-1-1,0 0,0 1,1-1,-1 1,-1 3,-32 46,18-24,-129 164,142-186,-2 0,1 0,0 0,-1 0,0-1,0 0,-8 4,0 0,-1 2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54.79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1908 1009,'-10'-11,"1"0,1 0,-14-24,-5-6,-65-90,43 57,-3 2,-3 3,-65-62,16 26,69 67,-1 1,-2 2,-2 2,-55-37,62 50,17 10,0-1,0 2,-1 0,0 1,0 1,-1 1,0 0,0 1,-23-3,2 5,-1 1,-59 5,83-1,0 0,0 1,1 1,0 0,0 1,0 1,0 0,1 1,-16 10,-41 31,1 3,-95 91,142-119,2 0,0 2,2 0,1 1,1 1,1 1,1 0,2 1,0 0,-9 40,10-24,3 1,1 1,3 0,1 0,3 0,2 0,1 0,3 0,2-1,2 1,2-1,2-1,1 0,3-1,2-1,1-1,3 0,1-2,56 72,-68-97,0 0,2-1,-1-1,2 0,0-1,0 0,1-2,0 1,29 12,143 50,266 66,-407-128,1-1,-1-2,1-3,1-2,-1-2,76-7,-118 5,-1-1,0 1,0-1,0 0,0 0,-1-1,1 1,-1-1,1 0,-1-1,0 1,0-1,0 1,-1-1,1 0,-1-1,6-8,4-9,-1 0,13-38,-10 24,15-31,-3-2,-4 0,-2-2,17-110,-37 161,-1-1,-1 1,-1 0,-1 0,0 0,-12-34,-6-43,1 14,15 67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5:07.22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1394 898,'-1'-18,"-1"-1,-1 0,-1 1,0 0,-1 0,-1 0,-1 0,-17-31,-10-11,-46-58,56 84,-148-186,167 214,-14-16,0 0,-2 1,0 1,-2 1,0 1,0 1,-2 1,0 2,-1 0,0 1,-34-10,19 11,14 3,0 1,-1 2,-31-3,50 8,-1 1,1 0,-1 1,1 0,-1 0,1 1,-1 0,1 1,0 0,0 0,0 1,1 0,-11 7,-18 17,1 1,1 2,2 2,-52 64,-31 31,111-124,1 0,0 1,0-1,0 1,1 0,-1 0,1 0,0 0,1 1,-1-1,1 1,0 0,1 0,-1-1,1 1,0 10,1-9,1 1,0-1,0 0,1 0,0 0,1 0,-1-1,1 1,1-1,-1 1,1-1,0 0,7 8,50 52,-48-55,-1 1,-1 0,0 1,0 0,-2 1,1 0,13 30,-13-23,0 0,1-1,2 0,0 0,0-1,2-1,1-1,0 0,1-1,0 0,35 22,13 3,2-2,83 35,-77-42,2-2,0-4,2-3,0-3,83 9,-144-26,-2-1,0-1,0 0,23-1,-35 0,0 0,1 0,-1-1,0 1,1 0,-1-1,0 0,0 1,0-1,0 0,0 0,0-1,0 1,0 0,0-1,0 1,0-1,-1 1,1-1,-1 0,1 0,-1 1,0-1,1 0,-1 0,0-1,0 1,0-3,2-13,0 0,-2-1,0 1,-1-1,-3-19,-16-95,15 114,-34-198,-11 42,42 157,2 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50.4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34,'5'0,"4"0,6 0,0-4,2-5,2-2,-3 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3:46.87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2566 664,'0'-28,"-1"1,-1 0,-2 0,0-1,-2 2,-1-1,-1 1,-15-32,5 16,-1 1,-2 0,-2 2,-38-49,52 76,-1 1,-1 0,1 0,-2 1,0 1,0 0,0 1,-1 0,-1 0,1 2,-1 0,0 0,-1 1,1 1,-1 0,0 1,-15-1,-52 0,0 4,0 3,0 4,0 3,1 4,1 3,-127 46,140-36,1 3,-104 66,-112 97,223-150,-440 335,487-369,0 1,0 0,1 0,0 1,1 0,0 1,0 0,2 1,-1 0,2 0,0 1,0 0,-7 23,5-6,-3 5,1 0,2 1,1 0,2 1,-1 52,10-20,3 0,3 0,31 116,83 202,-60-202,-58-170,128 372,-89-277,82 150,-87-192,143 246,-118-214,79 94,-121-168,1-2,2-1,0-1,2-1,0-2,2 0,0-2,41 19,-10-11,2-3,0-3,90 18,29 0,262 23,-372-57,1-3,0-3,-1-3,0-3,0-4,126-37,-162 38,0-2,-2-1,1-2,-2-1,0-1,42-33,-65 43,-1-1,0 0,0 0,-1-1,0 0,0 0,8-18,29-84,-33 81,22-75,-5-1,-4-2,-6 0,-3-1,-1-135,-15 181,-2 0,-3 1,-18-79,-60-183,-3-13,-67-714,147 940,6 67,-2 0,-2 0,-18-73,15 89,4 12,-1 0,0 1,-1 0,-1 1,0-1,-20-28,12 22,13 17,-2 0,1 0,-1 0,0 0,0 0,0 1,0 0,-9-6,4 6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3:49.65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2837 1314,'-7'-9,"0"-1,1 1,0-1,1 0,-8-21,0 2,-44-80,-5 2,-4 3,-83-100,120 172,-1 0,-1 3,-49-37,-113-65,73 64,-232-93,72 73,71 27,199 56,0 1,1 0,-1 1,0 0,0 0,-1 1,1 0,0 1,0 0,0 1,0 0,-1 1,1 0,1 0,-1 1,0 0,1 1,-1 0,1 1,0 0,0 0,1 1,0 0,0 0,0 1,-8 9,-85 91,-92 125,166-198,-245 343,224-300,4 2,4 2,-35 98,60-130,2 0,3 1,2 1,2 0,2 0,3 0,9 96,13 13,48 175,22-40,-42-154,-19-50,53 108,-61-157,0 0,3-2,2 0,48 55,-60-80,1-1,0-1,0-1,2 0,-1-1,1-1,1-1,0 0,0-2,1 0,25 5,27 3,134 10,-177-22,376 18,-114-8,901 16,-840-63,-301 25,-1-2,0-2,-1-3,85-38,-113 42,-1-1,0-1,-1-1,-1 0,0-2,-1 0,-1-1,0 0,-1-1,-2-1,0 0,13-28,-1-6,-2 0,-2-1,24-108,-27 74,-3-1,-5 0,-4 0,-7-141,-2 207,-1 0,-1 0,-1 0,-1 1,-2 0,0 0,-1 1,-1 0,-1 1,-17-25,-24-23,-94-98,36 43,-26-37,-177-162,305 315,-1-2,-1 0,0 0,0 1,0 1,-1 0,-1 1,1 0,-1 1,-15-6,7 8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5:14.56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1861 273,'-16'-14,"-2"1,1 0,-2 2,1 0,-2 1,-34-13,3 0,-26-12,-147-48,188 73,0 2,-1 1,1 2,-1 1,0 2,-65 4,84 1,0 1,1 1,-1 0,1 1,0 1,1 1,0 0,-17 12,-118 92,127-94,-41 38,1 3,3 3,-100 131,97-100,3 1,-73 158,121-227,1 0,2 1,1 1,1 0,1 0,-5 35,12-58,1 0,-1 0,1 1,0-1,0 0,0 0,0 0,1 0,-1-1,1 1,0 0,0-1,1 1,-1-1,1 0,-1 1,1-1,0-1,4 4,10 8,0-2,33 18,1 1,-14-2,-2 1,51 55,-83-83,0 1,-1-1,1 1,0-1,0 0,1 0,-1 0,0-1,1 1,-1-1,1 0,-1 0,1 0,-1 0,1-1,0 1,-1-1,1 0,0 0,0 0,-1-1,6 0,8-3,0-1,-1-1,27-12,-2 1,168-56,433-179,-602 233,-16 8,0 0,-1-2,0 0,-1-2,0 0,19-19,-34 24,-1 1,0-2,-1 1,-1 0,1-1,-1 0,-1 0,0 0,2-22,6-14,41-103,-3 12,-47 133,-1-1,0 0,0 0,0 0,-1 0,1 0,-2 0,1 0,-1 0,1 0,-2 1,1-1,-4-9,-2 0,0 1,-1 0,-17-22,13 18,-22-32,26 37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2:39.86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663 0,'-15'2,"0"1,0 1,1 0,0 1,0 0,0 1,0 1,-22 14,2-2,-19 10,1 1,1 3,-74 64,105-80,1 1,1 1,1 1,0 1,1 0,2 1,0 0,1 1,1 1,-15 45,24-60,1 0,0 0,1 0,0 0,1 0,-1 0,2 0,-1 0,1 0,1 1,0-2,0 1,0 0,1 0,1-1,5 11,-3-10,0 1,0-2,1 1,1-1,-1 0,2 0,-1-1,1 0,0 0,0-1,0-1,1 1,11 3,89 39,227 64,-325-110,0 0,0-1,0 0,1-1,-1 0,0-1,0 0,0-1,0 0,-1-1,18-6,7-7,-1 0,41-27,-26 14,411-239,-419 242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2:40.85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1 184,'54'0,"0"3,0 3,68 14,-87-11,0 1,0 2,-1 2,-1 1,57 34,-55-25,-2 1,0 1,-2 2,-1 1,-1 1,-2 2,-1 0,-1 2,-2 1,-2 1,-1 0,-1 2,-3 0,-1 1,-1 1,-3 0,-1 1,-2 0,-2 0,-2 1,-1 81,-4-106,-1 32,2-47,0 0,0 0,-1 0,1 1,-1-1,1 0,-1 0,0 0,0 0,0 0,0 0,0 0,0 0,-1 0,-1 1,2-2,1-1,0 0,-1 0,1 0,0 0,-1 0,1 0,0-1,-1 1,1 0,0 0,-1 0,1 0,0 0,0 0,-1-1,1 1,0 0,-1 0,1 0,0-1,0 1,-1 0,1 0,0-1,0 1,0 0,0 0,-1-1,1 1,0 0,0-1,0 1,0 0,0-1,0 1,0 0,0-1,0 1,0 0,0-1,-5-19,4 17,-20-122,-8-212,27-132,4 226,3 193,0 33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2:41.52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1,'4'0,"6"0,0 8,4 7,-1 5,1 4,3 5,-2 7,1 5,1 4,-1 7,0-2,-2-4,-4-7,-4-5,-2-5,-3-2,0-7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2:41.90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2:42.58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1,'2'40,"1"0,2-1,2 1,2-1,18 51,84 182,-102-252,40 86,46 110,-79-173,-3-3,2 0,1-1,2-1,2-1,30 42,-47-75,0 0,0 0,0 0,0 0,1-1,0 1,0-1,0 0,0 0,0-1,1 1,-1-1,1 0,0 0,-1-1,1 1,0-1,0 0,0 0,6 0,5-5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2:43.19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0 139,'0'-4,"9"-2,6 1,9-3,9-1,11 2,7-3,7 2,6-4,0 2,-2-3,-7 2,-6 2,-10-1,-8 0,-9 3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2:43.86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1,'0'4,"0"5,4 6,2 13,3 5,5 6,8 4,1 7,-1 0,2-5,-4-1,-2-5,1-4,-3-5,-4-2,-4-6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6:29.2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1 814,'6'-2,"0"0,0 0,0-1,0 0,0 0,-1 0,1 0,9-9,0 2,98-71,108-100,-57 43,-48 42,-36 28,121-79,-129 104,-44 26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52.2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306 209,'6'0,"0"0,0 0,0 0,-1 1,1 0,0 1,0-1,-1 1,1 0,-1 0,1 1,-1 0,0 0,0 0,0 0,0 1,-1 0,1 0,-1 0,0 0,0 1,-1 0,1 0,-1 0,0 0,-1 0,1 0,-1 1,0-1,0 1,-1 0,1 0,-1-1,-1 1,1 0,-1 0,0 0,0 0,-1 0,0 0,0 0,0 0,0-1,-1 1,-4 9,3-8,-1 0,1 0,-1 0,0-1,-1 1,0-1,0 0,0 0,-1-1,1 0,-8 5,11-8,0-1,0 0,0 0,0 0,0 0,0 0,0-1,0 1,0-1,-1 1,1-1,0 0,0 0,-1 0,1 0,0 0,0 0,0-1,-1 1,1-1,0 1,0-1,0 0,0 0,0 0,0 0,0 0,0-1,0 1,1-1,-1 1,0-1,1 1,0-1,-1 0,1 0,0 0,0 0,0 1,0-2,-1-2,-27-54,3-1,-28-102,42 125,3-19,8 47,0-1,0 1,-1 0,0 0,-4-10,5 18,0 0,0-1,1 1,-1 0,0 0,-1 0,1 0,0 0,0 0,0 0,-1 0,1 0,0 1,-1-1,1 1,-1-1,1 1,-1-1,1 1,-1 0,1 0,-1-1,1 1,-1 0,1 0,-1 1,1-1,-1 0,1 0,-1 1,1-1,-1 1,1 0,0-1,-1 1,1 0,0 0,-2 0,-3 3,0-1,0 1,1-1,-1 2,1-1,0 0,-6 8,5-4,0 0,0 1,1 0,0 0,1 1,0-1,1 1,-1 0,2 0,-3 14,6-23,-1 0,1 1,-1-1,1 1,0-1,-1 0,1 1,0-1,0 0,0 0,0 0,0 0,0 0,1 0,-1 0,0 0,0 0,1-1,-1 1,0 0,1-1,-1 1,1-1,-1 1,1-1,-1 0,1 0,-1 0,4 0,53 0,-46 0,95-13,-77 8,-14 4,-4 3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2:44.25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25,'0'-5,"0"-4,0 2,0 3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2:45.21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343 23,'-3'-3,"0"1,0 0,-1 0,1 0,-1 0,0 0,1 1,-1-1,0 1,0 0,0 0,0 1,0-1,0 1,0 0,0 0,0 0,0 0,0 1,0 0,0 0,0 0,0 0,0 1,1-1,-8 5,-7 3,-1 1,2 1,-30 24,42-31,-15 11,0 2,-34 38,51-52,0 1,0-1,0 1,0-1,1 1,-1 0,1 0,0 1,0-1,1 0,-1 0,1 1,0-1,0 1,1-1,-1 1,1 0,0-1,0 1,0-1,1 1,0 0,0-1,2 7,0-5,1-1,0 1,1 0,-1-1,1 0,0 0,0-1,1 1,9 5,60 32,-61-34,343 154,-334-153,0-2,0 0,29 4,-44-10,-1 0,0-1,0 1,0-2,0 1,1-1,-1 0,0 0,0-1,0 0,-1 0,1-1,0 0,-1 0,8-5,1-3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2:46.42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412 1,'-22'0,"-5"-1,1 2,-30 4,46-3,0 1,0 0,0 0,0 1,1 0,-1 0,1 1,-16 11,8-2,0 2,1 0,0 0,1 2,1 0,1 0,0 1,2 1,0 0,1 1,-11 32,21-51,-1 0,0 0,1 0,-1 0,1 0,0 0,0 0,0 0,0 0,0 1,0-1,0 0,1 0,-1 0,1 0,0 0,-1 0,1 0,0 0,0-1,0 1,0 0,1 0,-1-1,0 1,1-1,-1 1,1-1,0 1,-1-1,1 0,0 0,0 0,-1 0,1 0,3 0,7 4,2-1,-1-1,0-1,24 2,-8 0,-26-4,13 3,1-1,0 0,31-2,-44-1,1 1,-1-1,0 0,0 0,0 0,0 0,0-1,0 0,0 1,-1-2,1 1,0 0,-1-1,0 1,0-1,1 0,-2 0,1 0,0-1,3-5,14-24,7-14,23-53,-49 98,-1 0,1 0,0-1,0 1,0 0,1 0,-1 0,0 0,1 0,-1 0,1 1,0-1,-1 0,1 1,0 0,0-1,0 1,0 0,0 0,1 0,-1 0,0 0,0 0,3 0,-1 1,-1 1,1-1,-1 1,1 0,-1 0,1 0,-1 0,0 0,0 1,1-1,-1 1,0 0,-1 0,5 3,8 9,-1 0,0 1,-1 0,15 23,-24-32,2 2,0 0,-1 1,1-1,-2 1,1 1,4 15,-5-7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2:47.33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0,'1'9,"0"-1,0 0,1 0,0 1,0-1,1-1,0 1,0 0,1-1,7 13,8 7,31 35,-9-12,-3 4,-19-26,1 0,2-2,31 32,-47-53,0-1,0 0,1 0,-1-1,1 1,-1-2,1 1,0-1,0 0,0 0,1-1,-1 0,0 0,0 0,14-2,0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2:48.56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0 301,'2'8,"0"-1,1 0,0 0,0 0,0 0,1 0,0-1,0 0,8 9,-3-2,26 30,1-1,3-1,68 55,5 6,-91-74,-17-13,-4-15,-1 0,1 1,0-1,-1 0,1 1,0-1,-1 0,1 0,-1 0,1 1,0-1,-1 0,1 0,-1 0,1 0,-1 0,1 1,0-1,-1 0,1 0,-1 0,1 0,-1-1,1 1,-1 0,1 0,0 0,-1 0,1 0,-1 0,1-1,-1 1,-4-2,0 0,1-1,-1 1,1-1,-1 0,1 0,0 0,0-1,1 1,-1-1,-5-7,-35-56,34 51,-27-48,3-1,4-1,2-2,-37-136,62 191,0 0,0 1,1-2,1 1,0 0,1-16,0 27,1-1,-1 0,1 0,0 0,0 1,0-1,0 1,0-1,1 1,-1-1,1 1,-1 0,1-1,0 1,0 0,0 0,0 0,0 1,0-1,1 0,-1 1,1-1,-1 1,1 0,-1 0,1 0,0 0,-1 1,1-1,0 1,0-1,0 1,0 0,3 0,57 0,74 7,-135-7,1 1,-1-1,0 0,1 1,-1-1,0 1,0 0,0 0,1 0,-1 0,0 0,0 0,0 0,-1 1,1-1,0 1,0 0,-1-1,1 1,-1 0,1 0,-1 0,0 0,0 0,0 0,0 0,0 0,0 1,-1-1,1 0,-1 0,0 1,1-1,-1 0,0 1,0-1,0 0,-1 1,1-1,-2 4,0 6,-1 0,-1-1,0 0,0 0,-1 0,-10 17,-10 8,-1-1,-2-1,-1-2,-61 54,72-71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2:49.88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847 1,'-28'0,"1"0,0 2,0 1,0 1,0 1,0 1,-37 15,-16 14,-125 77,-65 66,266-175,0 0,-1 0,2 0,-1 1,0-1,1 1,-5 7,7-11,1 1,0-1,0 0,-1 1,1-1,0 1,0-1,0 1,0-1,0 0,0 1,0-1,0 1,0-1,0 1,0-1,0 1,0-1,0 1,0-1,0 1,0-1,1 0,-1 1,0-1,0 1,1-1,-1 0,0 1,1 0,25 5,66-4,115-13,-176 8,0-2,0-1,-1-1,0-2,0-1,-1-2,0 0,-1-2,51-34,-71 41,-1 0,0 0,-1 0,1-1,-1 0,-1 0,0 0,0-1,-1 0,1 0,-2 0,4-12,18-40,-24 60,-1 0,0 0,1 0,-1 0,1 0,-1 0,1 0,-1 0,1 0,0 0,-1 0,1 0,0 0,0 1,0-1,0 0,0 1,0-1,-1 1,1-1,1 1,-1-1,0 1,0-1,0 1,0 0,0 0,0 0,0 0,0 0,0 0,1 0,-1 0,0 0,0 0,0 0,0 1,0-1,0 0,0 1,0-1,0 1,0 0,0-1,0 1,0-1,0 1,0 0,-1 0,2 1,6 7,-1 0,0 0,0 1,6 12,-2-4,132 197,-133-200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2:50.79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0,'1'33,"2"-1,1 0,13 52,38 93,-31-102,17 41,-21-62,-2 0,-2 1,9 66,-11-45,-11-56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2:52.15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0,'1'8,"0"-1,1 0,0 0,0 0,6 12,0 1,83 182,-34-84,-25-52,-22-48,-1 0,0 1,-1 0,-1 1,-1-1,0 1,-2 1,3 25,-7-43,-1-1,1 1,0-1,1 1,-1-1,0 0,1 1,-1-1,1 1,0-1,0 0,0 0,0 1,0-1,0 0,1 0,-1 0,1 0,1 2,-1-4,0 0,-1 0,1 0,0 1,0-2,-1 1,1 0,0 0,0-1,-1 1,1 0,0-1,-1 0,1 1,-1-1,1 0,-1 0,1 0,-1 0,1 0,-1 0,0-1,0 1,1 0,-1-1,0 1,1-3,146-175,-97 112,4 3,69-65,-121 127,-1-1,1 1,0 0,1 0,-1 0,0 0,0 1,1-1,-1 1,1 0,-1 0,1 0,0 1,-1-1,1 1,0 0,0 0,-1 0,1 0,0 1,-1-1,1 1,0 0,-1 0,1 0,-1 1,0-1,1 1,-1 0,4 3,9 7,0 0,-1 2,0 0,20 24,-1-2,-16-18,50 53,-63-65,0 0,0 0,-1 1,0 0,-1 0,1 0,-1 0,-1 0,4 15,-4-3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2:53.11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1 198,'9'-1,"0"-1,1 0,-1 0,0-1,13-5,18-6,-3 7,44-2,-62 9,0-1,0-1,0-1,0-1,-1-1,1 0,-1-1,0-1,26-15,-22 10,1 0,30-10,10-5,-54 23,0 1,0-1,1 2,0-1,-1 2,21-3,-10 4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2:55.10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0 113,'35'-1,"66"-13,-25 2,67-7,377-33,-339 37,-175 16,-13 1,-5 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53.6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0,'1'14,"1"-1,0 1,1-1,1 0,8 20,5 24,28 91,-27-96,20 95,13 80,-26-127,15 55,-10-40,20 143,-38-155,-1 3,47 204,-47-279,21 44,-17-45,13 45,79 224,-47-141,-6-2,44 197,-67-202,6-3,67 170,-79-260,-12-33,-2 1,-2 1,12 47,2 28,-22-83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2:56.10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0 125,'20'-2,"-1"-1,1-1,-1 0,0-2,0 0,-1-1,27-14,-14 7,40-12,-42 18,0 1,0 1,0 1,1 2,33 1,-15 2,-27 1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2:59.86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0,'2'2,"1"0,-1 0,0 0,1 0,-1 1,0-1,0 1,0-1,-1 1,1 0,-1 0,2 3,3 4,39 66,45 102,-25-46,-44-91,-1 1,-1 1,-3 1,-2 1,-2 0,-1 0,-3 1,-1 0,0 79,-8-102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3:00.63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1,'830'0,"-807"0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3:02.13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1 348,'1'-2,"0"0,0 0,1 0,-1 0,1 0,0 0,-1 0,1 1,0-1,0 1,0-1,0 1,0 0,5-2,7-7,11-7,0 1,2 1,-1 1,54-19,-33 14,81-34,163-44,-237 83,1 2,0 3,1 2,-1 2,111 6,-163-1,0 0,0 0,0 1,0-1,0 1,-1-1,1 1,0 0,0 0,0 0,-1 1,1-1,0 1,-1-1,0 1,1 0,-1 0,0 0,0 0,0 0,0 1,0-1,0 0,-1 1,1 0,-1-1,0 1,0 0,2 5,-2 4,0 0,-1 0,0-1,0 1,-1 0,-4 15,-20 93,21-104,0-1,-2 0,0-1,-1 1,-14 22,7-21,0-1,-1 0,0-2,-1 0,-1 0,-28 15,19-11,-35 28,60-44,0-1,1 1,-1 0,0-1,0 1,0 0,1 0,-1-1,0 1,1 0,-1 0,1 0,-1 0,1 0,-1 0,1 0,0 0,-1 0,1 0,0 0,0 0,0 0,0 1,0-1,1 0,-1 0,1-1,0 1,-1 0,1 0,0-1,0 1,-1-1,1 1,0-1,0 1,0-1,0 1,-1-1,1 0,0 1,0-1,0 0,1 0,65 5,-51-5,76 5,0 5,142 33,-172-27,-1 3,-1 2,0 3,91 52,-149-75,11 7,0 0,-1 0,0 1,22 21,-32-29,-1 1,1 0,-1 0,1-1,-1 1,1 0,-1 1,0-1,0 0,0 0,-1 0,1 1,0-1,-1 0,1 1,-1-1,0 0,0 1,0-1,0 1,0-1,-1 0,1 1,-1-1,1 0,-1 1,0-1,0 0,0 0,0 0,0 0,0 0,-1 0,1 0,-1 0,1 0,-1 0,-3 2,-10 8,0 0,-1-1,-17 9,-26 19,-85 65,-208 114,326-205,-1-2,0 0,-37 8,37-11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3:03.57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10 100,'0'0,"0"0,-1 0,1 0,0 0,0 0,-1 1,1-1,0 0,0 0,-1 0,1 0,0 0,0 0,-1 0,1 0,0 0,0 0,-1 0,1 0,0 0,0-1,-1 1,1 0,0 0,0 0,-1 0,1 0,0 0,0-1,0 1,-1 0,1 0,0 0,0 0,0-1,0 1,-1 0,1 0,0-1,0 1,0 0,0 0,0-1,0 1,0 0,0 0,0-1,0 1,0 0,0 0,0-1,0 1,0 0,0 0,0-1,0 1,0 0,0 0,0-1,0 1,1 0,-1 0,0 0,0-1,16-10,32 2,2 3,54-2,-78 7,136-11,252-6,-297 20,174-5,-215-9,-54 8,1 0,28 0,-30 4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3:06.13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416 1,'-16'1,"0"2,1 0,-1 0,0 2,1 0,0 0,0 2,-18 10,17-9,-1 0,-1 0,1-2,-1 0,-35 6,44-11,-1 0,1 0,-1 1,1 0,0 1,-16 7,22-8,0-1,0 1,1 0,-1 0,1 0,0 1,0-1,-1 1,1-1,1 1,-1 0,0 0,1 0,-1-1,1 1,0 1,0-1,0 0,1 0,-1 0,1 0,-1 1,1 4,2 17,1-1,0 1,2-1,1 0,1 0,19 43,12 48,-37-109,1 0,-1-1,1 1,0-1,1 0,-1 1,1-1,0 0,0 0,1-1,-1 1,9 7,-10-11,1 1,-1-1,1 0,0 0,-1 0,1 0,0 0,0 0,0-1,0 0,-1 1,1-1,0 0,0-1,0 1,0 0,0-1,-1 0,1 1,0-1,0 0,-1 0,1-1,0 1,-1-1,0 1,5-4,187-144,-39 27,-139 111,1 2,0 0,0 0,1 2,0 0,0 1,1 1,-1 1,1 0,0 2,0 0,0 1,1 1,-1 1,0 0,0 1,0 2,0 0,-1 0,1 2,-1 1,-1 0,1 1,-1 0,0 2,-1 0,0 1,-1 1,24 22,-36-30,1-1,-1 1,-1 0,1 0,0 0,-1 0,0 1,0-1,0 1,-1-1,1 1,-1-1,0 1,0 6,-1-2,0 0,0 0,-1 0,0 0,-1-1,0 1,-3 10,-8 11,0 0,-1-2,-24 36,28-48,-3 5,-2 5,-2 1,-1-2,-24 28,35-47,1 1,-1-1,0 0,-1-1,1 0,-1 0,0 0,-1-1,1-1,0 1,-1-1,0-1,0 1,0-1,-11 0,-36 5,-100 26,136-28,11-2,7-2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3:06.92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74,'28'0,"43"1,1-2,-1-4,91-18,-98 11,83-4,-25 4,-51 7,-50 4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3:08.45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0 150,'54'-3,"0"-3,98-23,-22 3,33-13,-121 26,2 1,82-9,-119 21,-1 0,1 1,0-1,-1 2,1-1,-1 1,1 0,-1 0,0 0,1 1,-1 0,-1 0,1 1,0 0,-1 0,0 0,0 0,0 1,7 8,6 11,0 1,-1 0,16 33,2 3,11 10,-6-14,-3 2,-3 1,-2 2,24 70,-51-112,0 0,-2 1,0 0,0 37,-10 83,7-137,0-1,-1 1,0-1,1 1,-1-1,0 1,-1-1,-1 5,-2-2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3:09.59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1 206,'23'0,"57"1,0-3,157-25,277-66,-480 88,62-8,-45 7,88-22,-114 23,-1 0,1 2,36-1,42-6,-82 5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3:11.46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0 439,'10'1,"-1"1,0 1,0-1,0 1,0 1,-1 0,1 0,7 6,5 1,30 15,-1 2,72 56,-94-62,0 2,-2 1,-1 0,-1 2,26 38,-47-62,-1 1,0 0,0 0,-1-1,1 1,-1 0,0 0,0 1,0-1,0 0,-1 0,1 0,-1 1,-1-1,1 0,0 0,-1 0,0 1,0-1,0 0,0 0,-1 0,0-1,0 1,0 0,0 0,0-1,-1 0,1 1,-1-1,0 0,0 0,-6 4,5-3,-2 0,1 0,0-1,-1 1,0-1,1-1,-1 1,0-1,-1 0,1 0,0-1,0 1,-1-1,1-1,-1 1,1-1,-1-1,1 1,-1-1,1 0,-11-3,15 3,-1-1,1 0,0 1,-1-1,1 0,0 0,0 0,0 0,0-1,1 1,-1-1,1 1,-1-1,1 1,0-1,0 0,0 1,0-1,0 0,1 0,-1 0,1 0,0-3,-1-13,0-1,4-28,0 18,0-91,39-233,-38 333,5-18,-2-1,-2 0,1-75,-6 113,0-1,0 0,0 1,0-1,-1 0,1 1,-1-1,0 0,1 1,-1-1,0 1,-1-1,1 1,0 0,-1-1,1 1,-1 0,0 0,0 0,0 0,0 0,0 1,0-1,0 1,-1-1,1 1,0 0,-1 0,1 0,-5-1,1 1,1 1,-1 0,0 0,1 0,-1 1,1 0,-1 0,1 1,-1-1,1 1,0 1,0-1,-9 6,-5 3,0-1,1 0,0 2,1 0,1 1,-19 18,33-28,0 0,1 0,-1-1,1 1,0 0,0 0,0 0,0 0,0 1,1-1,0 0,-1 0,1 0,0 0,0 1,1-1,0 6,19 64,-9-36,-4 4,-6-30,1 0,0 0,1 0,4 10,-5-16,1-1,-1 0,1 1,0-2,0 1,0 0,0 0,1-1,-1 0,1 1,0-2,7 6,4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57.2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211 586,'0'-1,"0"0,1 0,-1 0,0 0,1 0,-1 1,1-1,-1 0,1 0,-1 0,1 1,0-1,-1 0,1 1,0-1,0 1,-1-1,1 1,0-1,0 1,0-1,0 1,0 0,0-1,-1 1,1 0,2 0,31-5,-29 4,12 0,83-4,-93 5,1 0,-1 1,0 0,0 0,0 0,0 1,0 0,-1 1,1-1,-1 1,9 5,-13-6,-1 0,1-1,0 1,0 0,-1 0,1 0,-1 1,0-1,0 0,0 0,0 1,0-1,0 1,0-1,-1 0,1 1,-1 0,0-1,0 1,0-1,0 1,0-1,0 1,-1-1,1 1,-1-1,0 1,0-1,0 0,-2 4,-5 10,0 0,-1-1,-17 22,4-6,15-19,-1-1,0 0,-1 0,0-1,0 0,-1-1,0 0,-1-1,-18 12,22-16,0 0,-1-1,0 0,1 0,-1-1,0 0,0 0,-1 0,1-1,0-1,0 1,-1-1,1-1,0 0,-1 0,-13-4,15 2,1 1,0-2,0 1,0-1,0 0,0 0,1 0,0-1,0 0,0 0,0 0,1-1,0 1,0-1,1 0,-1 0,1-1,1 1,-1-1,1 1,-3-14,-1-9,1 0,2 0,-1-53,5 43,2-1,1 1,2 0,22-74,-8 53,3 2,41-77,-59 125,-1 3,0 1,0-1,-1-1,0 1,-1 0,1-1,1-10,-4 17,0 1,0 0,0 0,0-1,0 1,0 0,0-1,0 1,0 0,0 0,0-1,0 1,0 0,-1 0,1-1,0 1,0 0,0 0,0 0,0-1,-1 1,1 0,0 0,0 0,0-1,-1 1,1 0,0 0,0 0,-1 0,1 0,0 0,0-1,-1 1,1 0,0 0,0 0,-1 0,1 0,0 0,-1 0,-13 6,-11 13,2 3,1 2,1 0,1 1,1 1,2 0,-23 47,38-71,1 0,0 1,0-1,0 1,0-1,0 1,0 0,1-1,-1 1,1 0,0-1,0 1,0 0,0 0,0-1,1 1,-1 0,1-1,0 1,0 0,0-1,0 1,0-1,0 0,1 1,-1-1,1 0,-1 0,1 0,0 0,0 0,0 0,0 0,0-1,1 1,-1-1,0 1,1-1,-1 0,1 0,0 0,-1 0,1-1,-1 1,1-1,0 0,4 1,5 0,-1 1,1 1,-1 0,0 0,0 1,0 0,0 1,0 1,-1-1,0 2,-1-1,1 1,-1 1,0 0,-1 0,14 18,-9-10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3:14.35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0 437,'1'-3,"-1"1,0 0,1 0,-1 0,1-1,0 1,0 0,0 0,0 0,0 0,0 0,0 0,1 1,-1-1,1 0,-1 1,1-1,0 1,-1-1,1 1,0 0,0 0,0 0,0 0,0 0,0 0,1 0,-1 1,0-1,0 1,0 0,3-1,13-1,1 1,-1 0,22 2,-5-1,79-10,34-2,-105 10,45-9,-47 5,55 0,-57 5,1-2,-1-2,58-14,40-23,-85 24,81-17,-132 35,0 0,0 0,0 0,0 0,-1 0,1-1,0 1,0 0,0-1,0 1,0 0,0-1,0 1,-1-1,1 1,0-1,0 0,0 1,-1-1,1 0,-1 1,1-1,0-1,-1 1,0 0,0 0,0 1,0-1,-1 0,1 0,0 1,-1-1,1 0,0 0,-1 1,1-1,-1 0,1 1,-1-1,1 1,-1-1,0 0,1 1,-2-1,-43-23,-71-17,38 14,-82-40,89 37,104 41,63 13,-13-5,53 15,116 35,-249-68,-1-1,1 1,-1 0,1 0,-1 0,1 0,-1 0,0 0,1 1,-1-1,0 1,0 0,0-1,0 1,0 0,0 0,-1 0,1 1,-1-1,1 0,-1 0,0 1,0-1,0 1,0-1,-1 1,2 5,-3-4,0 1,0-1,0 1,0-1,-1 0,0 0,0 0,0 0,0 0,-1 0,1 0,-1-1,0 1,0-1,-6 5,-15 15,15-15,-1 0,1 1,0 1,1 0,0 0,1 0,0 1,1 0,-8 17,-10 33,3 1,-19 96,40-156,-1 0,1 0,0 0,-1 0,1 0,0 1,0-1,1 0,-1 0,0 0,1 0,-1 0,1 0,0 0,-1 0,1 0,0-1,0 1,3 3,10 7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3:15.26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26 0,'0'4,"-4"6,-2 5,1 4,0 3,2 2,1 1,1 5,5-3,2-2,-1-1,0 0,2-1,1 1,-2 0,-1-4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3:16.73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174 0,'-5'1,"0"0,0 0,0 1,1-1,-1 1,0 0,0 0,1 0,-1 1,1 0,0 0,0 0,0 0,0 1,1-1,-4 5,-10 12,-27 39,36-46,4-5,0 0,0 0,1 0,1 1,-1-1,1 1,1 0,-1 0,1-1,1 1,0 0,0 0,1 0,0 0,0-1,1 1,5 14,6 15,1 0,27 51,-39-86,4 10,0 0,1-1,1 0,0-1,0 1,11 9,-16-18,-1-1,1 0,0 0,-1 0,1 0,0 0,0-1,0 1,0-1,1 0,-1 0,0 0,0 0,1-1,-1 1,1-1,-1 0,0 0,1 0,-1 0,0-1,1 0,-1 1,0-1,1 0,-1 0,0-1,0 1,0-1,5-2,5-5,0 1,-1-2,0 0,0 0,-1-1,0 0,-1-1,11-16,-16 21,-1 1,-1-1,1 1,-1-1,-1 0,1 0,-1 0,0-1,-1 1,0 0,0-1,0 1,-1-1,0 1,0-1,-1 1,0 0,-4-15,-73-165,76 181,-1-1,0 1,0-1,-1 1,0 0,0 0,0 1,-1-1,0 1,0 0,0 0,-1 1,1 0,-1-1,0 2,-1-1,-9-3,0 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05.69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1 410,'1'-12,"0"0,2-1,-1 1,2 0,5-14,7-32,-6-22,-9 59,1-1,1 1,1-1,1 1,1 1,15-38,-21 59,0-1,0 0,0 0,0 0,0 0,0 0,0 0,0 0,0 0,0 1,0-1,0 0,0 0,0 0,0 0,0 0,0 0,0 0,0 0,1 0,-1 0,0 1,0-1,0 0,0 0,0 0,0 0,0 0,0 0,0 0,0 0,1 0,-1 0,0 0,0 0,0 0,0 0,0 0,0 0,0 0,0 0,1 0,-1 0,0 0,0 0,0 0,0 0,0 0,0 0,0 0,0 0,1 0,-1 0,0 0,0 0,0 0,0 0,0-1,0 1,0 0,0 0,0 0,0 0,0 0,0 0,0 0,1 0,-1-1,3 17,0 18,-2 180,27 529,-15-622,-10-76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06.41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1 486,'56'-11,"-27"3,-1 1,-1-1,-1-1,1-1,34-19,97-66,-61 35,35-21,135-74,-241 143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07.39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648 0,'-39'43,"3"2,-53 83,47-65,-51 76,-92 186,155-265,3 2,3 2,2 0,3 1,-19 133,36-185,1 0,0 1,1-1,1 0,4 25,-4-34,0 0,0 0,1 0,0 0,0 0,0 0,0-1,0 1,1-1,0 1,-1-1,1 0,0 0,1 0,-1 0,1-1,-1 1,1-1,0 0,-1 0,7 2,9 2,1-1,0-1,0 0,1-2,-1 0,1-1,-1-2,37-4,12-5,81-25,-64 12,148-65,-182 64,-1-2,-2-2,89-69,-132 92,0 0,-1-1,0 0,0 0,0-1,-1 1,0-1,0 0,-1 0,0 0,0-1,-1 1,0-1,0 1,1-15,-1-6,-1-1,-6-56,3 54,-7-35,-2 1,-3 1,-3 0,-2 1,-4 1,-31-63,50 119,1 0,-2 1,1-1,0 1,-1 0,0 0,0 0,-1 1,1-1,-1 1,0 1,0-1,0 1,-11-4,9 3,-1 0,1 0,0-1,0 0,1-1,0 0,-9-8,4 1,2-1,0 0,0 0,1-1,-7-16,9 11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08.09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1,'4'57,"2"0,3 0,18 66,-3-16,31 205,56 238,-110-546,2 10,1-1,0 0,1 0,0-1,1 0,8 13,-12-23,-1 0,1 0,0 0,0 0,1 0,-1 0,0 0,0-1,1 1,-1-1,1 0,0 0,-1 0,1 0,0 0,-1 0,1-1,0 1,0-1,0 0,0 0,-1 0,1 0,0 0,0-1,0 1,-1-1,1 0,0 1,0-1,-1-1,1 1,-1 0,1-1,1-1,54-31,75-59,-84 56,1 2,62-31,-82 52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09.08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418 162,'0'-1,"1"-1,0 0,0 0,0 0,0 1,0-1,0 0,0 1,0-1,1 1,-1-1,0 1,1 0,0 0,-1 0,3-2,35-21,-29 19,24-14,2 3,55-19,-13 5,-58 25,-14 8,-7-1,0 0,0-1,-1 1,1-1,0 0,-1 1,1-1,-1 0,0 0,1 0,-1 0,0 0,0 0,1 0,-4 0,-47 18,-72 14,50-14,-87 18,79-20,-79 28,109-30,31-12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10.86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736 323,'-13'1,"0"-1,0 2,-1 0,1 0,0 1,1 1,-1 0,1 1,-1 0,1 1,-13 8,-3 6,2 0,0 2,-29 32,-29 38,4 4,4 2,-62 111,135-205,-36 67,36-66,1 0,0 0,0 0,1 0,-1 0,1 1,0-1,1 0,-1 1,1-1,0 1,1 5,0-10,-1 1,1-1,0 1,0-1,-1 1,1-1,0 1,0-1,0 0,1 1,-1-1,0 0,0 0,1 0,-1 0,1 0,-1 0,1 0,-1-1,1 1,-1 0,1-1,0 0,-1 1,4-1,48 3,-42-3,82-3,135-23,91-35,-265 50,-8 2,-3 1,0-1,0-2,-1-3,42-18,-79 29,0 0,0 0,-1-1,1 1,-1-1,0 0,0-1,0 1,-1 0,1-1,-1 0,0 0,0 0,-1 0,0-1,0 1,0 0,0-1,-1 0,0 1,0-1,0 0,-1 1,0-1,0 0,-2-6,-1-15,-1 0,-1 1,-2 0,-11-30,5 16,5 12,-1 1,-2 0,0 0,-18-28,22 48,9 16,9 17,16 13,1 0,1-2,2-2,51 45,156 110,-210-170,0-2,39 19,-55-31,1-1,0 0,1 0,-1-1,1-1,0 0,-1-1,18 0,-27-3,0 1,0-1,0-1,1 1,-1 0,-1-1,1 0,0 0,0 0,-1-1,1 1,-1-1,1 0,-1 0,0 0,-1 0,1 0,0-1,2-4,5-8,0-1,-1 1,7-20,7-25,-3 0,-3-2,11-74,4-197,-30 306,0 0,-4-44,2 65,-1 0,0 0,-1 0,0 0,0 0,0 1,-1-1,1 1,-2 0,1-1,-7-8,8 13,0 0,0 0,0 0,0 0,0 0,0 0,-1 1,1-1,-1 1,1 0,-1-1,1 1,-1 0,0 1,0-1,1 0,-1 1,0 0,0-1,0 1,0 0,1 0,-1 1,0-1,0 1,0-1,1 1,-1 0,0 0,1 0,-1 0,1 1,-1-1,1 1,-1-1,1 1,0 0,0 0,0 0,0 0,0 0,1 0,-1 1,0-1,1 1,0-1,0 1,-1 0,2-1,-1 1,0 0,0-1,1 1,-1 4,1 21,1 1,1-1,1 1,1-1,17 54,61 137,-49-136,56 131,-78-171,-9-25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12.9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26 37,'0'-3,"-1"0,1 1,-1-1,1 0,-1 1,0-1,0 1,0-1,0 1,-3-5,-5 4,4 22,5 24,1-1,13 84,30 87,-31-152,3 10,115 489,-122-527,-1 1,4 56,-11-69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58.6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108 23,'10'0,"-1"-1,1 0,0 0,-1-1,0 0,1-1,13-6,-32 6,-12 5,-11 14,26-12,-1 0,0 0,0-1,-1 0,1 0,-1-1,1 0,-13 1,-23 4,27-2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13.88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1 373,'0'-8,"1"0,0-1,0 1,1 0,0 0,0 1,1-1,0 0,0 1,1 0,0-1,1 2,-1-1,11-11,5-3,1 1,46-32,13-13,-68 53,2 0,-1 1,1 0,1 1,16-8,-26 15,0 1,0 0,0 0,0 0,1 1,-1 0,1 0,-1 0,1 0,-1 1,1 0,-1 0,1 1,-1 0,1 0,-1 0,1 0,-1 1,0 0,7 3,-9-2,1-1,-1 1,1 1,-1-1,0 0,0 1,0-1,-1 1,1 0,-1 0,0 0,0 0,0 1,1 7,17 72,-16-64,0 10,0 0,-3 0,0 0,-2 0,-1 0,-1 0,-2 0,-1-1,-2 0,0 0,-2 0,-1-1,-26 47,30-66,-1 0,0 0,0 0,-1-1,0 0,0-1,0 0,-1-1,-1 1,1-2,-1 0,-22 8,13-4,4-2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15.09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1 123,'0'-5,"0"0,0 0,0 0,1 1,0-1,0 0,0 0,1 1,0-1,-1 0,2 1,-1 0,0-1,1 1,0 0,0 0,0 1,0-1,1 1,0-1,-1 1,1 0,0 0,0 1,1-1,-1 1,1 0,-1 0,1 1,7-3,-3 2,1 1,0 0,0 0,-1 0,1 2,0-1,-1 1,1 0,0 1,-1 1,1-1,-1 1,0 1,14 7,-3 0,0 2,-2 0,1 1,-2 1,0 1,-1 0,0 1,-2 1,0 0,-1 1,0 1,-2 0,-1 0,0 1,-1 1,-1-1,-2 1,0 1,-1-1,-1 1,-1 0,-1 0,-2 0,-2 37,2-58,0-1,0 0,0 0,0 0,0 0,0 0,0 0,0 0,-1 0,1 0,0 0,-1 0,1 0,-1 0,1 0,-1 0,1 0,-1 0,0 0,1 0,-1-1,0 1,0 0,1 0,-1-1,0 1,-1 0,1-2,0 0,0 1,0-1,0 0,0 0,1 0,-1 0,0 0,1 0,-1-1,1 1,-1 0,1 0,-1 0,1 0,0-1,0 1,0 0,0 0,0-1,0 1,0 0,0 0,0-2,1-40,8-53,1-13,-11 36,-1 52,1 0,1-1,2 1,0 0,5-22,2 22,1 6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16.21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178 29,'-10'1,"0"-1,0 2,0-1,0 2,0-1,0 1,1 1,-1-1,1 2,0-1,0 1,-11 9,17-12,0 1,0-1,0 1,0 0,0-1,0 2,1-1,0 0,-1 0,1 1,0-1,1 1,-1 0,1 0,-1-1,1 1,0 0,0 0,1 0,-1 0,1 0,0 0,0 0,1 0,-1 0,1 0,0 0,0 0,0 0,0 0,0 0,4 5,1 2,1-1,0-1,0 1,1-1,0-1,0 1,19 13,-23-18,1-1,0 0,0 1,1-1,-1-1,0 1,1-1,0 0,-1 0,1-1,0 0,0 0,0 0,0-1,0 1,0-1,9-2,-12 1,0 0,0-1,1 1,-1-1,-1 1,1-1,0 0,0-1,-1 1,1 0,-1-1,0 1,1-1,-1 0,-1 0,1 1,0-2,-1 1,1 0,-1 0,0 0,0 0,0-1,0 1,0-7,1-10,-1 0,0 0,-3-26,1 22,1 6,-4-34,3 49,1 1,-1-1,0 1,1 0,-1 0,-1-1,1 1,0 0,0 0,-1 0,1 0,-1 0,0 1,1-1,-1 0,0 1,0-1,-3-1,-10-3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17.1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1,'2'23,"2"1,0-1,1 0,1-1,14 33,2 9,16 58,-14-52,-3 1,22 135,-43-200,0-1,0 1,0 0,0-1,-1 1,0 0,0-1,-1 1,1-1,-1 0,0 0,-1 1,1-1,-1 0,0-1,0 1,-5 4,-4 4,-1 0,-1-2,0 0,-15 10,9-7,6-5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17.77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19.42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188 691,'1'-4,"0"0,0 0,0 0,0 0,0 0,1 1,-1-1,1 0,0 1,0-1,1 1,-1 0,5-5,44-42,-33 35,240-245,-123 122,-121 124,43-47,-54 58,-1 0,1-1,-1 1,0-1,0 0,0 1,0-1,0 0,-1 0,0 0,0 0,0 0,0-1,-1 1,1-6,-2 8,0 1,0-1,0 0,0 1,0-1,0 0,0 1,-1-1,1 1,0 0,-1-1,1 1,-1 0,0 0,1 0,-1 0,0 0,1 0,-1 0,0 1,0-1,0 1,0-1,0 1,0 0,0 0,0 0,0 0,-2 0,-5 0,-1 0,1 1,0-1,-18 5,12 1,-1 0,2 1,-20 11,-10 5,13-7,1 2,1 0,0 2,1 1,1 2,1 0,-33 40,-7 19,-62 103,91-130,25-40,-20 33,32-47,-1 0,1 0,-1-1,1 1,0 0,-1 0,1 0,0 0,0 0,-1 0,1 0,0 0,0 0,0 0,0 0,0 0,1 0,-1 0,0 0,0 0,1 0,-1 0,0 0,1 0,-1 0,1 0,-1 0,1-1,0 1,-1 0,1 0,0-1,0 1,-1 0,1-1,0 1,0-1,0 1,0-1,0 1,0-1,0 0,1 1,30 8,4 2,42 18,-61-21,1-1,0 0,0-1,1-1,-1 0,1-2,0 0,0-1,0-1,0-1,0-1,1 0,-1-2,-1 0,1-1,0-1,-1 0,0-2,33-16,8-5,-36 19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20.19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432 1,'-25'14,"1"0,0 2,2 1,0 1,0 1,2 0,-24 30,-109 163,139-190,1 0,1 0,0 1,-10 34,21-56,1 1,0-1,-1 1,1-1,0 0,0 1,0-1,0 1,0-1,0 0,0 1,1-1,-1 1,0-1,1 0,-1 1,1-1,-1 0,1 0,0 1,0-1,-1 0,1 0,0 0,0 0,0 0,0 0,0 0,1 0,-1 0,0-1,0 1,0 0,1-1,-1 1,0-1,1 1,-1-1,0 0,1 0,-1 1,1-1,-1 0,2 0,11 1,0 0,0-1,23-3,-17 1,53-4,-1-3,0-3,114-35,-168 41,-5-1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20.8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0,'1'28,"1"-1,2 1,0-1,2 0,1 0,13 31,77 152,-22-56,-58-112,-8-17,2 0,0-1,23 34,-30-52,0 0,0-1,1 0,0 0,0 0,0 0,1-1,-1 0,1 0,0 0,0-1,1 0,-1 0,1-1,-1 0,1 0,0 0,7 0,7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21.57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1 125,'0'-4,"8"-6,7 0,5 0,4-1,5-4,3 1,3 3,-3 0,-4 0,-2 3,-1 3,-10 2,-6 2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24.96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544 716,'-1'-2,"1"1,-1 0,1 0,-1 0,1 0,-1 0,1 0,-1 0,0 1,0-1,0 0,1 0,-1 0,0 1,0-1,0 0,0 1,0-1,0 1,0-1,0 1,0 0,-1-1,1 1,0 0,0 0,-2 0,-38-5,37 5,-11 0,0 2,0-1,0 2,0 0,0 1,0 0,1 1,0 1,0 0,0 1,1 0,-22 17,-13 12,-79 76,125-109,-7 4,1 1,1 1,0 0,0 0,0 0,1 1,1 0,-1 0,-4 17,5-13,2 1,0 0,1 1,1-1,0 0,2 24,0-26,-1-1,1 0,1 0,0 0,7 21,-7-30,0 1,0-1,0 1,0-1,0 0,1 0,-1 0,1-1,0 1,0 0,0-1,0 0,0 0,1 0,-1 0,1 0,-1-1,1 0,0 1,-1-1,1 0,4 0,52 10,0-3,0-2,91-4,-147-2,-1 0,1-1,-1 1,1-1,-1 0,0 0,1 0,-1-1,0 1,0-1,0 1,0-1,0 0,0 0,0-1,-1 1,1-1,-1 1,0-1,0 0,0 1,0-1,0 0,0 0,-1-1,1 1,-1 0,0-1,1-5,1-9,0-1,-2 1,0-1,-3-29,1 12,9-280,-4-110,-7 379,-3 0,-1 0,-2 1,-3 0,-20-54,32 99,-1-1,1 1,-1-1,1 1,-1-1,1 1,-1-1,0 1,0 0,0-1,0 1,0 0,0 0,0-1,0 1,0 0,-3-1,3 2,1 1,-1 0,0-1,1 1,-1 0,1-1,-1 1,1 0,-1 0,1 0,0-1,-1 1,1 0,0 0,0 0,0 0,0 0,-1 0,1 0,0-1,1 3,-1 65,4-37,2 0,1 0,2 0,12 29,3 15,90 269,-87-276,2-2,77 122,-106-187,48 61,-46-60,0 1,1 0,-1-1,1 0,0 0,0 0,0 0,0 0,0-1,0 1,0-1,0 0,1 1,-1-2,1 1,-1 0,0-1,1 1,5-1,-7-1,0 0,0 0,0 0,-1 0,1 0,0 0,-1 0,1 0,-1-1,1 1,-1-1,0 1,0-1,1 1,-1-1,0 0,-1 1,1-1,0 0,0 0,-1 0,1-3,10-49,-9 44,3-39,-1-51,-1 10,-3 88,0 0,0 0,0 0,0 0,0 0,1 0,-1 0,1 0,0 0,-1 0,1 1,0-1,0 0,0 1,0-1,3-2,-3 3,0 1,0 0,0 0,0 0,0 0,0 0,0 0,0 0,0 0,0 0,0 0,0 1,0-1,0 0,-1 1,1-1,0 1,0-1,0 1,0-1,0 1,-1 0,1-1,0 1,-1 0,1-1,0 1,-1 0,1 0,-1 0,1 0,0 1,25 31,2-2,58 52,-67-68,0 0,1-2,0 0,1-2,0 0,35 12,-55-22,0-1,0 0,0 1,0-1,0 0,-1 0,1 0,0 0,0 0,0 0,0 0,0 0,0 0,0 0,-1-1,1 1,0 0,0-1,0 1,0 0,-1-1,1 1,0-1,0 1,-1-1,2-1,9-24,-9-43,-3 57,1-30,-3-70,2 100,-1 0,0 1,0-1,-2 1,1 0,-1 0,-6-12,26 70,39 45,3-3,4-2,89 95,-147-177,4 5,0-1,1 0,-1 0,2-1,-1 0,1-1,0 0,1 0,0-1,12 5,-22-11,1 0,-1 1,0-1,0 0,0 0,1 0,-1 0,0 0,0 0,1 0,-1 0,0-1,0 1,0 0,1-1,-1 1,0-1,0 1,0-1,0 0,0 1,0-1,1-1,0-1,0 1,0 0,0-1,-1 0,1 1,-1-1,0 0,0 0,1-4,2-9,-2 0,2-32,-3 35,10-107,5-88,-16 168,0 0,-3 1,-8-46,10 80,-1 0,1 0,-1 0,0 0,0 0,0 0,-4-6,5 10,0 0,0-1,0 1,0 0,0 0,0 0,0 0,-1 0,1 0,0 0,-1 0,1 1,0-1,-1 0,1 1,-1-1,1 1,-1 0,1-1,-1 1,0 0,1 0,-1 0,1 0,-1 0,1 0,-1 1,-1-1,2 1,1-1,-1 0,1 0,-1 0,1 1,-1-1,1 0,-1 0,1 1,0-1,-1 0,1 1,-1-1,1 0,0 1,-1-1,1 1,0-1,0 1,-1-1,1 1,0-1,0 1,0-1,-1 1,1-1,0 1,0-1,0 1,0-1,0 1,0-1,0 1,0-1,0 1,1-1,-1 1,0 0,10 21,-10-21,22 31,1-2,1-1,2 0,0-2,39 30,-44-38,20 17,-20-19,-1 0,0 2,-1 0,-2 1,0 1,17 28,-30-41,-1 1,0 0,0 0,-1 0,0 1,-1-1,0 0,0 1,-1-1,-1 11,0-7,2 0,-1 0,5 20,-4-28,1 0,-1 0,1 0,0-1,1 1,-1 0,1-1,0 1,0-1,0 0,1 0,6 6,7 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59.9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1,'2'0,"0"0,0 0,0 1,0-1,0 1,0-1,0 1,0 0,-1 0,1 0,0 0,0 0,-1 0,1 0,-1 1,1-1,-1 0,1 1,-1-1,0 1,0 0,0 0,0-1,0 1,0 0,0 0,-1 0,2 2,1 9,0 0,0 1,0 19,1 2,5 47,1 6,-10-88,0 2,0-1,0 0,0 0,0 1,1-1,-1 0,0 0,1 0,-1 1,0-1,1 0,0 0,-1 0,1 0,0 0,-1 0,1 0,0 0,0 0,0 0,0-1,0 1,0 0,0-1,0 1,0 0,0-1,0 1,0-1,1 0,0 1,6-4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26.53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126 1,'-4'-1,"0"1,1 0,-1 0,1 1,-1-1,1 1,-1 0,1 0,-1 0,1 0,0 1,-1-1,1 1,0 0,0 0,0 0,1 0,-1 0,0 1,1-1,-4 5,1 2,0 1,1-1,0 0,1 1,0 0,-2 14,2-10,-14 70,16-77,0 1,0 0,1 0,0-1,1 1,0 0,0 0,3 9,-4-16,0 0,1 0,-1 0,0 0,0 0,1 0,-1 0,1 0,-1 0,1-1,-1 1,1 0,0 0,-1 0,1-1,0 1,-1 0,1-1,0 1,0-1,0 1,0-1,0 1,-1-1,3 1,-2-1,0-1,0 1,0-1,0 1,0 0,0-1,0 0,0 1,0-1,0 0,0 1,0-1,0 0,0 0,-1 0,1 0,0 0,0-1,26-53,-25 50,8-25,-9 24,1-1,-1 1,2 0,-1 0,1 1,-1-1,2 1,-1-1,5-5,-7 10,-1 1,1 0,-1 0,1 0,-1 0,1 0,0 0,-1 0,1 0,-1 0,1 0,-1 0,1 0,0 0,-1 0,1 0,-1 0,1 1,-1-1,1 0,-1 0,1 1,-1-1,1 0,-1 1,0-1,1 1,-1-1,1 0,-1 1,0-1,1 1,-1-1,0 1,0-1,1 1,-1-1,0 2,15 26,-11-21,23 42,32 65,-52-95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27.43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0,'4'2,"-1"-1,1 1,-1-1,0 1,0 0,1 0,-1 1,-1-1,1 1,0-1,-1 1,1 0,-1 0,0 0,0 0,3 7,1-2,541 927,-542-924,1-1,0 0,1-1,10 13,-15-20,1 0,-1 1,1-1,-1 0,1 0,0 0,0-1,0 1,0-1,0 1,0-1,0 0,0 0,0-1,1 1,-1-1,0 1,0-1,7 0,10-4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28.0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0 167,'0'0,"1"-1,-1 0,0 0,1 0,-1 0,1 0,-1 1,0-1,1 0,0 0,-1 1,1-1,-1 0,1 1,0-1,0 1,-1-1,1 1,0-1,0 1,0-1,-1 1,1 0,0 0,0-1,0 1,1 0,30-5,-29 5,303-49,-154 20,-16-1,44-6,-177 36,24-1,-26 1,0 0,0 0,-1 0,1 0,0 0,0 0,-1 0,1 0,0 0,-1 1,1-1,0 0,-1 1,1-1,0 0,-1 1,1-1,-1 1,1-1,0 1,-1-1,1 1,-1-1,0 1,1 0,-1-1,1 1,-1 0,0-1,1 2,-2 8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29.28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75,'3'2,"0"1,0 0,0-1,0 1,0 0,-1 1,1-1,-1 0,0 1,0-1,0 1,2 6,2 1,71 122,-72-194,-7 49,-1 1,0-1,-1 1,0 0,-1 0,0 0,-1 1,0 0,-7-10,-26-50,33 54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29.69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10,'0'-4,"0"-2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31.56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127 170,'-5'0,"0"0,0 1,0-1,-1 1,1 0,1 0,-1 0,0 1,0-1,0 1,1 1,-1-1,1 1,0-1,-1 1,1 0,1 1,-1-1,0 1,1-1,0 1,0 0,0 1,0-1,0 0,1 1,0 0,0-1,0 1,-1 9,1-6,1 1,0 0,0 1,1-1,0 0,1 0,0 0,0 0,1 0,0-1,0 1,1 0,1-1,-1 0,1 1,9 12,13 12,2-2,1 0,2-2,1-1,0-2,2-1,2-2,0-1,66 29,-97-48,0-1,0 0,0 0,1 0,-1-1,1 0,-1 0,1 0,-1-1,1 0,7 0,-12 0,1-1,-1 1,1-1,-1 1,0-1,1 0,-1 1,0-1,0 0,0 0,1 0,-1 0,0 0,0 0,0 0,0 0,-1 0,2-2,-1 0,1 0,-1 0,-1 0,1 0,0 0,-1-1,0 1,0 0,0 0,0 0,-1-6,0 1,-1 0,-1 1,1-1,-1 0,0 1,-1-1,0 1,0 0,-8-9,-54-60,41 48,-5-2,-47-37,52 47,1-1,1 0,-38-48,59 67,0 0,1 0,-1 0,1 0,0-1,0 1,0 0,0-1,0 1,0 0,1-1,-1 1,1-1,-1 1,1-1,0 0,0 1,1-3,0 3,-1 0,2 1,-1-1,0 1,0-1,0 1,1-1,-1 1,1 0,-1 0,1 0,-1 0,1 0,0 0,-1 0,1 0,0 1,0-1,0 1,-1-1,1 1,0 0,0-1,4 1,18-1,0 0,0 2,1 1,-1 0,0 2,0 1,-1 1,1 1,24 11,8 5,-2 4,77 49,-112-65,-1 2,-1 0,22 21,-36-31,0 0,0 0,0 0,0 0,-1 0,1 1,-1-1,0 1,0 0,0 0,-1-1,1 1,-1 0,0 0,0 1,0-1,-1 0,1 0,-1 0,0 0,0 1,-1-1,1 0,-2 7,2-10,0-1,0 0,0 0,0 1,0-1,0 0,0 1,0-1,0 0,-1 0,1 1,0-1,0 0,0 1,0-1,0 0,0 0,-1 1,1-1,0 0,0 0,0 1,-1-1,1 0,0 0,0 0,0 0,-1 1,1-1,0 0,0 0,-1 0,1 0,0 0,-1 0,1 0,0 0,-1 0,1 1,0-1,0-1,-1 1,1 0,0 0,-1 0,1 0,0 0,-1 0,-6-17,-1-28,8-373,0 415,0-1,0 1,0 0,1 0,0 0,-1 0,1 1,0-1,0 0,1 0,-1 0,1 1,-1-1,1 1,0-1,0 1,0 0,2-3,-2 4,0 0,0 1,0-1,0 0,0 1,0 0,0-1,-1 1,1 0,0 0,0 0,0 0,0 0,0 0,0 1,0-1,0 1,0-1,0 1,0 0,0 0,-1 0,1 0,0 0,-1 0,1 0,-1 1,3 1,59 53,78 88,-66-64,-60-64,1-1,0 0,-2 1,0 1,-1 1,-1 0,13 23,-19-25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32.48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16 399,'-11'0,"7"0,6-1,23-3,72-29,164-81,-108 44,192-70,-337 136,-1 2,-1-1,0 0,-1 0,1-1,0 1,7-8,-14 8,-8 3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33.59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1 187,'28'1,"0"-1,0-2,0-1,0-1,-1-1,51-16,20-11,186-36,-258 63,0-1,-1-2,45-19,-55 20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39.21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1,'3'24,"1"1,0 0,2-1,1 0,1-1,19 39,-13-29,33 76,42 116,-79-196,-2 1,-2 0,0 1,-2-1,0 56,-5-61,2-14,-1-1,-1 1,1 0,-2 0,0 0,0-1,-1 1,0-1,0 0,-9 16,2-10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40.04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0 150,'447'-25,"-195"6,-66 2,229-51,-297 49,-105 17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01.2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91 1,'-11'11,"0"1,1 1,0 0,1 0,0 1,1 0,-10 25,17-38,0 0,1 0,-1 0,1 0,0 0,-1 0,1 0,0 0,0 0,0 0,-1 0,1 0,0 1,0-1,1 0,-1 0,0 0,0 0,0 0,1 0,-1 0,1 0,-1 0,1 0,-1 0,1 0,-1 0,1 0,0 0,0-1,-1 1,1 0,0 0,0-1,0 1,0 0,0-1,0 1,0-1,0 0,0 1,0-1,0 0,0 1,0-1,0 0,0 0,0 0,0 0,1 0,-1 0,0 0,0 0,0-1,0 1,0 0,2-1,7-1,0 0,0-1,0 0,15-8,39-27,-61 36,0 0,-1 0,1 0,0 0,-1-1,0 1,1-1,-1 1,0-1,0 0,-1 0,1 0,0 0,-1 0,0 0,0-1,0 1,1-7,-2 9,-1 0,1-1,-1 1,1 0,-1-1,1 1,-1 0,0 0,0 0,0 0,0 0,0 0,0 0,0 0,0 0,0 0,0 0,0 0,0 1,-1-1,1 1,0-1,-1 1,1-1,0 1,-1 0,1-1,-2 1,-44-4,42 4,-17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40.82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0,'1'4,"0"-1,-1 0,1 0,0-1,1 1,-1 0,0 0,4 4,3 7,53 115,160 315,-199-405,5 6,32 77,-54-106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57.62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59,'52'-18,"-2"12,1 2,96 6,-48 0,-42-1,6 0,-1-3,93-13,-131 12,1 1,29 1,-33 1,-1 0,1-2,27-5,-32 2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4:58.47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1,'1'35,"2"0,1 0,1 0,12 35,49 129,-24-82,-38-100,0 1,3 30,3 13,-7-45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5:00.65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579 813,'1'-2,"0"-1,-1 1,1-1,0 1,0-1,1 1,-1-1,0 1,1 0,-1 0,1 0,0 0,0 0,0 0,0 0,0 1,0-1,0 1,1-1,-1 1,4-2,3-1,0-1,1 2,-1-1,14-2,0 2,-1 1,1 1,0 1,44 4,-60-3,0 0,0 1,-1 1,1-1,0 1,-1 0,1 0,-1 1,1 0,-1 0,0 0,-1 1,1 0,0 0,-1 1,0-1,0 1,-1 0,1 1,5 7,-9-10,0 1,1-1,-1 0,0 0,-1 1,1-1,-1 1,1-1,-1 0,0 1,-1-1,1 1,0-1,-1 1,0-1,0 0,0 1,0-1,0 0,-1 0,1 0,-5 5,-3 5,-1 0,0-1,-22 19,9-9,9-8,-1-1,-1 0,0-1,-1-1,0-1,0 0,-1-1,-20 7,25-11,0-1,-1 0,0-1,0 0,0-1,0-1,0-1,-1 1,1-2,0 0,0-1,-16-4,25 5,1 0,0 0,0-1,0 0,1 1,-1-1,0-1,1 1,-1 0,1-1,0 0,0 0,0 0,0 0,0 0,1 0,-4-7,3 5,1-1,0 1,1-1,0 0,0 1,0-1,0 0,1 0,0 1,0-1,2-9,3-12,2 1,1 0,1 1,18-38,-18 44,325-648,-314 638,-15 24,-1 1,0-1,-1 0,1 0,-1-1,0 1,0-1,-1 0,1 0,-1 1,-1-1,2-7,-3 11,-1 1,1 0,-1 0,0 0,1 0,-1 0,0 0,1 0,-1 1,0-1,0 0,0 0,0 0,0 1,0-1,0 1,0-1,0 1,0-1,0 1,0-1,-1 1,1 0,0 0,0 0,0 0,-1 0,1 0,0 0,0 0,0 0,0 0,-3 1,-44 8,43-8,-76 25,1 2,1 4,1 4,-85 52,113-56,1 2,2 1,1 3,-68 73,112-110,1 0,0 0,0 0,-1 0,1 0,0 1,0-1,0 0,0 1,0-1,1 1,-1-1,0 1,1 0,-1-1,1 1,0-1,-1 1,1 0,0-1,0 1,0 0,0 0,0-1,0 1,1 0,-1-1,0 1,2 1,0 1,1-1,0 0,0 0,1 0,-1-1,0 1,1-1,0 0,-1 0,9 3,34 18,2-2,0-3,1-1,1-3,63 10,-97-22,1 1,-1 0,0 1,20 8,-20-4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5:02.02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81,'1'-2,"-1"0,1 0,0 0,0 0,0 0,0 0,0 0,0 0,0 1,0-1,1 0,-1 1,1-1,-1 1,1-1,0 1,-1 0,1 0,0 0,3-2,43-18,-47 21,26-7,1 1,0 2,1 0,-1 2,1 1,41 5,-4-3,24 0,501 19,-577-18,25 1,-33-1,-23-2,1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5:03.38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0,'0'13,"2"-1,0 0,0 0,1 1,0-2,9 20,37 68,-39-79,34 58,-24-45,-1 1,26 67,-40-78,-1 0,-1-1,-1 1,-1 0,-1 1,-4 31,1 17,3-51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5:09.92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511 201,'-10'2,"-1"-1,1 2,-1-1,1 1,0 1,0 0,1 0,-1 1,1 0,-14 10,12-7,-1-1,0 0,-1-1,0 0,-23 6,18-9,0 0,0-1,0-1,0-1,0-1,-23-3,35 3,0 0,1-1,-1 1,1-1,-1-1,1 1,0-1,0 1,0-2,-7-4,10 5,0 1,0-1,0 1,0-1,0 0,0 0,1 0,-1 0,1 0,0 0,0 0,0 0,0 0,1 0,-1-1,1 1,0 0,0-1,0-5,2 2,-1 1,1-1,0 0,1 0,0 1,0 0,0-1,1 1,-1 0,1 1,1-1,-1 1,1 0,0 0,1 0,-1 0,1 1,8-5,5-3,0 2,0 0,1 1,37-11,-29 12,0 2,1 0,-1 2,1 1,37 2,-50 1,1 1,-1 1,0 0,0 2,0 0,0 0,-1 2,1 0,-1 0,26 17,202 155,-231-170,-1 1,-1 0,1 1,-1 0,10 13,-17-18,0-1,-1 1,1 0,-1 0,0 0,-1 0,1 0,-1 0,0 1,0-1,-1 0,0 1,0-1,0 0,0 1,-3 9,-6 17,-1 0,-1-1,-2-1,-31 55,0 0,28-49,-2-1,-2-1,-1-1,-2 0,-1-2,-1-1,-2-1,-1-1,-1-1,-1-2,-2-1,0-1,-1-2,-1-1,-1-2,-1-1,-1-2,-42 11,33-13,-61 15,96-26,1-1,-1 0,1 0,-1-1,0-1,1 1,-20-5,27 4,1 1,0-1,0 0,0 1,0-1,0 0,0 0,0 0,0-1,0 1,0 0,1-1,-1 1,1-1,-1 0,1 1,-1-1,1 0,0 0,0 0,0 0,0 0,-1-2,2 0,-1 0,1 1,0-1,0 0,0 1,0-1,1 0,0 0,-1 1,1-1,1 1,1-7,3-2,1 0,0 0,1 0,0 1,1 0,13-14,12-4,1 1,2 2,72-40,-93 57,1 2,1 0,-1 1,1 0,0 2,0 0,1 1,-1 1,0 0,21 2,15 4,0 2,58 15,-63-11,29-1,-56-8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5:10.73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0 144,'298'-26,"-85"4,56-1,-204 15,0-4,69-22,-96 20,-32 9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5:11.59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1,'3'13,"-1"0,2 1,-1-1,2 0,0-1,0 1,2-1,13 21,-2 0,137 290,-79-158,-62-126,-11-23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5:17.26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817 0,'-5'4,"0"-1,-1 1,1-1,-1 0,0-1,0 1,-12 2,-10 4,-106 41,-2-7,-254 46,384-88,0 0,1 0,0 0,-1 1,1 0,0 0,0 0,0 0,-10 7,14-8,1 0,-1 0,0 0,0 0,1 0,-1 0,0 0,1 0,-1 0,1 0,-1 0,1 1,0-1,0 0,-1 0,1 0,0 1,0 1,1 0,-1 0,1 1,0-1,0 0,0 0,0 0,1 0,-1 0,4 4,97 128,-66-92,37 59,-49-64,-12-20,0 0,-2 1,10 23,-20-41,0 0,0 0,0 0,0 0,1 0,-1 0,0-1,1 1,-1 0,0 0,1 0,-1 0,1 0,-1-1,1 1,0 0,-1 0,1-1,0 1,0-1,-1 1,1-1,0 1,0-1,0 1,0-1,-1 1,1-1,0 0,0 0,0 1,0-1,0 0,0 0,0 0,0 0,0 0,1-1,2-1,0 0,-1-1,1 1,-1-1,0 0,0 0,4-5,10-10,99-97,-81 77,1 1,2 2,52-37,-79 67,-1-1,2 1,-1 1,0 0,1 1,0 0,-1 1,1 0,0 0,0 2,0-1,1 2,-1-1,0 2,-1 0,13 3,-4-1,-1 2,0 0,0 1,0 1,-1 1,0 1,-1 0,29 23,-40-27,0 0,-1 0,1 1,-1 0,-1 0,1 1,-1-1,4 12,20 65,-23-66,-2 0,0 1,-1-1,0 1,-2-1,0 1,-2-1,0 1,0-1,-2 0,0 0,-2 0,0 0,-12 25,2-11,-2 0,-1-1,-2-1,0-1,-2-1,-39 37,47-52,-1-1,0 0,0-2,-1 0,0 0,-1-2,0 0,-31 8,-160 30,142-34,-11 4,-102 15,158-29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03.0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0,'3'1,"0"-1,-1 1,1 0,0 0,-1 0,1 0,-1 0,1 0,-1 1,0-1,0 1,1-1,-1 1,0 0,3 4,27 36,-26-33,57 91,-4 3,71 174,-47-93,-14-30,57 194,15 168,-93-353,98 225,-80-224,-30-77,-11-28,-2 1,26 108,-5 26,105 287,-126-428,-17-42,0 1,-1 0,-1 0,0 0,3 20,-5-13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5:18.82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1 151,'42'-3,"85"-15,-54 6,192-32,-90 13,192-10,-353 40,-6 1,-1-1,1 1,0 0,-1 1,1 0,13 3,-7 2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5:19.66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1 173,'0'-1,"0"0,0-1,1 1,-1 0,1 0,0-1,-1 1,1 0,0 0,-1 0,1 0,0 0,0 0,0 0,0 0,0 0,0 1,0-1,1 0,-1 1,0-1,2 0,32-12,-31 12,75-19,1 4,88-6,-94 14,8-2,205-35,-203 31,-65 13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5:32.08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1 196,'4'-2,"-1"0,1 0,-1 0,1 0,-1 0,0-1,0 0,0 0,0 0,0 0,0 0,-1 0,0-1,3-4,4-4,-7 9,5-7,1 0,0 0,0 1,0 0,1 1,1 0,-1 0,1 1,1 0,-1 1,1 0,15-6,-5 6,-1 0,1 2,1 0,-1 1,0 1,1 1,-1 1,1 1,27 5,-23-1,0 2,0 0,-1 2,0 1,0 1,-1 1,23 16,-44-27,0 1,0 0,0 0,0 0,0 0,0 1,0-1,-1 1,0 0,1 0,-1 0,0 0,0 0,-1 0,1 0,-1 1,1-1,-1 0,0 1,0-1,-1 1,1 0,-1-1,0 1,0 6,-2 0,0-1,-1 0,0 0,-1 0,0-1,-1 1,1-1,-11 14,-20 22,-2-1,-1-1,-55 44,43-40,7-5,-14 13,-76 57,118-104,19-19,21-19,-5 14,1 1,0 1,2 1,-1 1,2 1,0 0,50-14,-41 18,0 3,1 1,-1 1,1 2,54 4,-14 0,-19 1,-37 2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5:33.76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0 250,'1'-3,"-1"1,1-1,0 0,0 0,0 0,0 1,0-1,1 1,-1-1,1 1,0 0,0-1,0 1,0 0,0 0,0 0,0 0,5-2,51-29,-49 28,51-25,1 3,2 2,0 3,1 2,74-11,-123 29,-1-1,1 1,0 1,0 0,18 2,-30-1,-1 1,1-1,-1 0,1 1,-1-1,1 1,-1 0,0 0,1 0,-1 0,0 0,0 1,1-1,-1 1,0-1,-1 1,1 0,0 0,0 0,-1 0,1 0,-1 0,0 0,1 0,-1 1,0-1,0 0,0 1,-1-1,1 1,0 2,1 18,-1 0,0 1,-2-1,-1 0,0 0,-2 0,-1 0,0 0,-2-1,-1 0,0 0,-2-1,-20 34,17-39,-1-1,-1-1,0 0,-1-1,0 0,-22 12,-41 34,33-26,41-31,30-19,-7 7,1 2,0 0,40-11,-17 6,0 1,1 2,1 2,-1 2,1 1,0 3,81 5,-97 2,-9 1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5:36.20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793 707,'0'0,"1"-1,0 0,0 0,0 1,-1-1,1 0,0 0,-1 0,1 0,0 0,-1 0,1 0,-1 0,0 0,1 0,-1 0,0 0,0 0,0 0,1 0,-1 0,0 0,0-1,-1 0,1 1,-1 0,0 1,1-1,-1 0,0 0,0 0,0 1,0-1,0 0,0 1,0-1,0 1,0-1,0 1,0-1,0 1,0 0,-2-1,-6 0,0 0,0 0,0 1,-13 1,-25 5,0 2,0 2,-73 26,41-6,-89 48,145-67,1 0,0 2,1 1,1 0,0 2,1 0,1 1,-30 35,47-51,1-1,0 1,-1 0,1-1,0 1,-1 0,1-1,0 1,0 0,-1-1,1 1,0 0,0-1,0 1,0 0,0-1,0 1,0 0,0 0,0-1,0 1,0 0,1-1,-1 1,0 0,1-1,-1 1,0 0,1-1,-1 1,0-1,1 1,-1-1,1 1,-1-1,1 1,-1-1,1 1,0-1,-1 1,1-1,0 0,-1 0,1 1,0-1,-1 0,1 0,0 0,-1 0,1 1,0-1,0 0,-1 0,2-1,57 5,-34-4,41 10,0-4,1-2,83-7,-146 3,0-1,-1 0,1 0,-1-1,1 1,-1-1,1 1,-1-1,0 0,0 0,0-1,0 1,0-1,-1 1,1-1,-1 0,0 0,1 0,-1 0,1-4,6-10,-1 0,10-34,-8 20,10-21,50-156,-63 182,-2 0,0 0,-2-1,-1 1,-1-1,-3-30,-13 14,3 29,12 14,-1 0,1 0,-1 0,1 0,-1 0,1 0,-1 0,1 1,-1-1,1 0,-1 0,1 0,-1 1,1-1,0 0,-1 1,1-1,0 0,-1 1,1-1,0 1,-1-1,1 0,0 1,0-1,-1 1,1-1,0 1,0-1,0 1,0-1,0 1,0-1,0 1,-1 0,0 4,1 1,-1-1,1 1,0-1,0 1,0-1,1 1,0-1,0 0,0 1,3 7,28 65,-24-60,98 192,-120-233,-11-29,-114-323,19 82,225 470,45 125,-78-153,-61-126,8 14,21 61,-33-75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5:37.91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730 24,'1'0,"-1"0,1 0,0 0,-1 0,1 0,-1 1,1-1,-1 0,1 0,-1-1,1 1,0 0,-1 0,1 0,-1 0,1 0,-1-1,1 1,-1 0,1 0,-1-1,1 1,-1 0,0-1,1 1,-1 0,1-1,-1 1,0-1,1 1,-1-1,0 1,0-1,1 1,-1-1,0 1,0-1,0 1,1-1,-2 0,1 0,-1 0,1 0,-1 0,0 1,1-1,-1 0,0 1,0-1,1 0,-1 1,0-1,0 1,0-1,0 1,0 0,0-1,0 1,0 0,0 0,0-1,1 1,-1 0,-2 0,-34-1,0 1,-1 2,-71 14,83-12,-19 3,0 3,1 1,0 2,1 1,0 3,2 2,0 1,-60 41,98-60,1 1,-1 0,1 1,0-1,-1 0,1 1,0-1,0 1,0 0,1 0,-1 0,1 0,0 0,-1 0,0 3,2-5,0 0,0 0,0-1,0 1,0 0,0-1,1 1,-1 0,0-1,0 1,0 0,1 0,-1-1,0 1,1-1,-1 1,0 0,1-1,-1 1,1-1,-1 1,1-1,-1 1,1-1,0 1,1 0,1 0,-1-1,0 1,0 0,0-1,0 0,1 1,-1-1,0 0,0 0,1 0,2-1,182-30,-123 18,0 3,71-2,-125 12,0-2,-1 1,1-1,-1 0,0-1,1 0,-1 0,-1-1,1-1,12-7,18-9,-35 19,1 1,-1-1,1 1,-1 0,1 0,0 1,-1-1,1 1,0 0,-1 1,1-1,0 1,-1-1,1 1,0 1,-1-1,0 1,1 0,-1 0,0 0,0 0,7 6,7 5,-1 2,-1 0,24 27,-20-20,-5-7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5:40.66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0 670,'1'2,"-1"1,1-1,-1 0,1 1,0-1,0 0,0 1,0-1,0 0,1 0,-1 0,1 0,-1 0,1 0,0 0,-1-1,1 1,0-1,0 1,4 1,54 27,-32-18,-9-2,1-1,0-1,1-1,0 0,29 4,-48-11,1 0,-1 0,1 0,-1 0,1 0,-1-1,1 1,-1-1,0 0,1 0,-1 1,0-2,0 1,1 0,-1 0,0-1,0 1,0-1,-1 1,1-1,0 0,-1 0,1 0,-1 0,1 0,-1 0,0 0,0-1,0 1,0 0,0-1,-1 1,1-4,3-9,-1-1,-1 1,1-31,-3 39,-1-266,2 300,1 0,2 0,1 0,1 0,1-1,13 32,77 152,-50-115,80 155,76 179,-181-381,-16-40,-1 1,-1 1,0-1,0 1,0-1,-2 1,1 0,-1 0,1 14,-4-21,0 0,0 0,0 0,-1 0,1-1,-1 1,0-1,0 1,0-1,0 1,0-1,0 0,0 0,-1 0,1 0,-1 0,0-1,1 1,-1-1,0 0,0 0,0 0,-5 1,-8 3,0-1,0-1,-17 1,11-1,0-2,1-1,-1 0,1-2,-1-1,1 0,-23-7,30 6,1-2,-1 1,1-1,1-1,-1-1,1 0,0 0,0-1,1 0,1-1,-15-17,5 3,2-1,1 0,1-1,2-1,0 0,1-1,2 0,1-1,2 0,0-1,2 0,1 0,2 0,1 0,1-1,6-56,-3 81,0-1,0 1,0 0,1 0,0 1,0-1,1 1,-1-1,1 1,0 0,1 0,-1 1,1-1,0 1,0 0,0 1,1-1,7-3,15-8,0 1,41-13,-64 25,44-16,23-9,1 2,90-17,-144 37,-1-1,0 0,-1-2,29-16,-32 16,-4 2,0-1,-1 0,0 0,-1-1,1 0,-2-1,1 0,-1 0,0 0,-1-1,0 0,-1-1,0 1,7-22,2-13,-3 0,9-62,-19 97,6-28,-2-1,-1 1,-3-1,0 0,-3 0,-1 1,-13-60,14 91,-1 0,0 0,0 0,0 1,-1 0,1-1,-2 1,1 1,-1-1,1 0,-9-6,10 10,0-1,0 1,0 0,0 0,-1 0,1 1,0-1,-1 1,1 0,-1 0,1 0,-1 0,0 1,1-1,-1 1,0 0,1 0,-1 1,0-1,1 1,-1-1,1 1,-1 0,-5 3,8-4,0 0,0 1,-1-1,1 1,0 0,0-1,0 1,0 0,0 0,0 0,0 0,0 0,0 0,0 0,0 0,1 0,-1 0,0 0,1 1,-1-1,1 0,-1 0,1 1,0-1,0 0,-1 1,1-1,0 0,0 1,0-1,0 0,0 1,1-1,-1 0,0 0,1 1,-1-1,1 0,-1 0,1 1,0-1,-1 0,1 0,0 0,0 0,0 0,0 0,-1 0,3 1,8 9,0 0,0 0,20 13,-14-11,427 391,-416-373,-1 1,-2 2,25 41,-19-27,-18-26,-1 1,17 44,1 4,-29-69,1 1,-1-1,0 1,0 0,0 0,0-1,-1 1,1 0,-1 0,1 0,-1 0,0 0,-1 0,1 0,0-1,-1 1,1 0,-1 0,0 0,0 0,0-1,-2 5,-1-3,1 0,-1 0,1 0,-1 0,0 0,-1-1,1 0,-1 0,1 0,-1 0,-7 2,-7 2,0 0,-1-2,0 0,0-1,-31 2,1-4,28-3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20.7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1,'1'90,"3"0,5 0,35 153,37 85,221 838,-107-557,-20-64,-172-536,11 32,-14-39,1 0,-1-1,1 1,0-1,0 1,0-1,0 1,0-1,0 0,0 0,0 1,0-1,1 0,-1 0,0 0,1 0,-1 0,1-1,2 2,-3-2,-1 0,1 0,0 0,0-1,0 1,0 0,-1 0,1-1,0 1,0-1,-1 1,1-1,0 1,-1-1,1 1,0-1,-1 1,1-1,-1 0,1 1,-1-1,1 0,-1 0,0 1,1-1,-1-1,6-12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21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1 703,'0'-15,"2"1,0 1,0-1,1 0,1 0,0 1,7-15,50-89,-37 74,24-47,-10 15,81-116,-116 186,0 1,0-1,1 1,-1 0,1 0,0 1,0-1,0 1,0 0,0 0,1 0,0 0,-1 1,1 0,0 0,0 0,0 0,0 1,1 0,-1 0,0 1,1-1,-1 1,0 0,1 0,-1 1,0 0,0 0,1 0,-1 0,0 1,0 0,0 0,8 5,15 9,0 2,-1 0,-1 2,0 1,-2 1,-1 1,38 47,-3 8,63 114,-102-161,15 26,-2 0,38 99,-67-149,-1 0,0 0,0 1,-1-1,0 0,0 1,0-1,-1 1,-1-1,1 1,-1-1,0 0,-1 1,0-1,-2 7,-2-3,0 0,0-1,-1 0,0 0,-1 0,0-1,-1 0,-12 10,-250 204,-86 79,331-274,22-20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23.4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1277 34,'2'-16,"-2"3,-24 8,-5 8,0 0,1 2,-30 8,-32 6,-215 34,-286 32,487-82,103-3,0 0,0 0,0 0,1 0,-1 0,0 0,0 0,1 0,-1 1,0-1,0 0,1 1,-1-1,0 0,1 1,-1-1,0 1,1-1,-1 1,1-1,-1 1,0 0,1-1,0 1,-1 0,1-1,-1 1,1 0,0-1,-1 1,1 0,0 0,0 0,0-1,0 1,0 0,0 0,0-1,0 1,0 0,0 0,0 0,1 1,14 37,-12-32,35 80,-4 2,37 149,16 197,-66-320,109 559,56 309,-108-575,-77-400,0-1,1 1,0-1,1 0,0 0,5 11,-7-16,0-1,0 0,0 1,1-1,-1 0,0 0,0 0,1 0,-1 0,0 0,1 0,-1 0,1-1,-1 1,1-1,-1 1,1-1,0 1,-1-1,1 0,0 0,-1 0,1 0,0 0,-1 0,1 0,-1-1,1 1,0 0,-1-1,1 0,-1 1,1-1,-1 0,3-1,10-7,-1 0,0-1,-1 0,1-1,-2 0,21-26,23-23,432-331,-484 389,0 1,-1-1,0 0,1 0,-1 0,0 0,0-1,0 1,0 0,1-4,-1-2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08.6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24.3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0 514,'1'-3,"-1"-1,1 0,0 0,0 1,0-1,1 1,-1-1,1 1,0-1,0 1,0 0,0 0,0 0,1 0,-1 0,1 1,0-1,5-3,7-4,0 0,26-13,-29 17,758-351,-682 323,-59 25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26.1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104 377,'1'20,"2"0,0 0,1 0,9 28,2 5,19 74,99 234,90 110,-101-221,227 486,-255-517,-85-182,-9-37,0 0,0 0,0 1,0-1,0 0,0 1,0-1,0 0,0 0,0 1,0-1,0 0,0 0,0 0,-1 1,1-1,0 0,0 0,0 1,0-1,-1 0,1 0,0 0,0 0,-1 1,1-1,0 0,0 0,-1 0,1 0,0 0,0 0,-1 0,1 0,0 0,0 0,-1 0,-18-10,-15-20,2-3,1 0,-37-53,22 28,-445-595,430 557,4-2,4-2,5-2,4-3,-37-134,70 195,2-1,2 0,2 0,2-1,2 1,2-1,2 1,2-1,2 1,2 1,2-1,2 2,26-60,-10 29,3 2,3 2,81-120,-114 188,1-1,-1 1,0 0,1 0,-1 0,1 0,0 0,0 0,-1 1,1-1,0 1,0 0,1 0,-1 0,0 0,0 0,0 1,1 0,-1-1,0 1,1 0,-1 1,0-1,0 1,1-1,-1 1,0 0,0 0,6 3,8 4,0 1,-1 0,0 1,16 13,-16-11,19 12,-1 2,-1 2,-1 0,-2 3,0 0,36 53,-58-70,-1 2,-1-1,0 1,-1 0,0 0,-2 0,0 0,-1 1,0 0,-1-1,-1 1,-1 0,-3 19,-5 26,-4-1,-20 64,1-35,-3-2,-5-1,-68 112,56-107,18-25,-36 98,70-164,-1 0,1-1,0 1,0 0,0-1,-1 1,1 0,0 0,0-1,0 1,0 0,0 0,1-1,-1 1,0 0,0 0,0-1,1 1,-1 0,0-1,1 1,-1 0,0-1,1 1,-1-1,1 1,-1 0,1-1,-1 1,1-1,0 0,-1 1,1-1,-1 1,1-1,0 0,0 1,-1-1,1 0,0 0,-1 0,1 0,0 1,0-1,-1 0,1 0,1-1,51 0,-26-1,42 10,-1 3,0 3,-1 3,65 26,435 182,-538-209,0 1,-2 1,0 1,-1 1,38 39,-30-28,-20-17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27.0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0,'1'21,"0"0,2-1,1 1,0-1,2 0,0 0,11 22,73 131,-59-119,342 680,-287-535,106 379,-159-459,-27-102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28.4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1051,'1'-3,"-1"-1,1 1,0-1,0 1,1-1,-1 1,1 0,-1 0,1-1,0 1,0 1,5-6,32-32,-37 38,76-63,3 4,120-69,-108 73,-46 27,755-468,-626 392,-144 94,-17 9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33.75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572 2244,'-61'-108,"10"15,14 34,3-2,-32-81,63 123,15 23,20 27,113 171,-64-83,423 554,-234-318,-244-317,-17-24,1-1,-1 0,14 11,-17-21,-11-15,-15-20,-257-282,120 140,-271-330,299 337,-119-205,217 321,3-1,3-1,1-2,3 0,-14-60,29 89,1 0,1-1,2 1,0-1,2 1,1-1,1 1,1-1,1 1,2 0,0 0,2 1,16-37,2 13,3 1,1 1,3 2,1 1,2 2,2 1,2 2,64-49,24-6,233-130,-318 199,-14 7,1 1,0 1,1 2,1 1,40-10,-68 22,1 0,-1 0,1 0,0 1,-1 0,1 0,-1 0,1 0,0 1,-1 0,1 0,-1 0,1 1,-1-1,0 1,0 0,8 5,-7-3,0 0,-1 1,0-1,0 1,0 0,-1 0,0 0,0 1,0-1,0 1,-1-1,2 7,3 17,-2 0,0 0,-2 0,-1 47,-2-56,1 91,-6 1,-5-1,-4 0,-5-1,-38 121,50-213,0-6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35.11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1078,'69'-10,"-16"1,330 2,-255 8,-51 1,1 3,151 32,-216-35,-1 2,1 0,0 0,-1 2,0-1,22 15,-32-19,0 1,0-1,0 1,0-1,0 1,0 0,-1 0,1 0,0 0,-1 0,0 0,1 1,-1-1,0 0,0 1,0-1,-1 1,1-1,-1 1,1-1,-1 1,0-1,0 1,0 0,0-1,0 1,-1-1,1 1,-1-1,0 1,1-1,-1 1,0-1,0 0,-1 1,1-1,0 0,-1 0,0 0,1 0,-5 3,-9 11,-1 0,-1-1,-34 23,50-37,0-1,0 1,0 0,0-1,0 1,0-1,0 1,-1-1,1 0,0 1,0-1,0 0,0 0,0 0,-1 0,1 0,0 0,0 0,0 0,0-1,0 1,-1 0,1 0,0-1,0 1,0-1,0 1,0-1,0 0,0 1,0-1,0 0,1 0,-1 0,0 1,0-1,1 0,-1 0,0 0,1 0,-1 0,1 0,0 0,-1-1,1 1,0 0,-1 0,1 0,0-2,-3-8,0-1,1 0,-1-19,2 25,-5-114,5-1,25-207,80-231,-99 538,-2 14,-1 0,0 1,-1-1,0 0,0 0,0 0,-1 0,0 0,-1-13,-10 30,2 2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36.38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458 0,'2'1,"-1"0,1-1,0 1,0 0,-1 1,1-1,0 0,-1 0,1 1,-1-1,0 1,1-1,-1 1,0-1,0 1,0 0,0 0,0-1,-1 1,2 2,13 40,-12-20,0-1,-2 1,0-1,-2 1,-1 0,0-1,-12 46,-61 157,69-212,-51 141,-133 310,153-384,28-57,-1-1,0-1,-2 0,-1 0,-1-1,-17 19,13-28,18-12,0 0,-1 0,1 0,0 0,-1 0,1 0,0 0,-1 0,1 0,0 0,0 0,-1 0,1-1,0 1,-1 0,1 0,0 0,0-1,-1 1,1 0,0 0,0-1,-1 1,1 0,0 0,0-1,0 1,0 0,0-1,-1 1,1 0,0-1,0 1,0-2,0 0,0 0,0-1,0 1,0 0,0 0,1 0,-1 0,1 0,-1 0,1 0,0 0,0 0,0 0,0 1,1-3,8-8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37.53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255 1,'-4'1,"0"-1,1 1,-1 1,0-1,0 1,0-1,1 1,-1 0,1 0,-1 1,1-1,0 1,0 0,0-1,0 1,-3 6,-39 56,-75 191,117-249,-1 0,0 1,1-1,0 1,1 0,-1 0,2 0,-1 0,1 1,0-1,1 0,0 14,1-21,-1 0,0 0,1-1,-1 1,0 0,1-1,-1 1,1 0,-1-1,1 1,-1 0,1-1,0 1,-1-1,1 1,0-1,-1 1,1-1,0 1,0-1,-1 0,1 0,0 1,0-1,0 0,-1 0,1 0,0 0,0 0,0 0,0 0,-1 0,1 0,0 0,0 0,0-1,-1 1,1 0,0-1,0 1,-1 0,1-1,1 0,39-23,-33 18,56-37,-2-3,-2-2,-2-3,-3-3,52-64,-83 82,-23 35,-1 0,1 0,-1 0,1 0,-1 0,0 0,0 0,1 0,-1 0,0 0,0 0,0 0,0 0,0 0,0 0,-1 0,1 0,0 0,0 0,-1 0,1 0,-1 0,1 0,-1 0,1 0,-1 0,1 0,-1 0,0 1,1-1,-1 0,0 0,0 1,0-1,0 1,-1-2,-13-3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38.74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1,'4'2,"-1"0,0 0,1 0,-1 0,0 1,-1-1,1 1,0 0,3 5,7 6,394 318,56-31,-51-25,-389-259,-1 1,-1 1,-1 0,26 32,-42-45,0 0,0 1,0-1,-1 1,0 0,0 0,-1 0,0 0,2 12,-3-14,-1-1,0 1,0 0,-1-1,1 1,-1 0,0-1,-1 1,1-1,-1 0,1 1,-1-1,-1 0,1 0,0 0,-7 7,-151 180,156-186,1 0,-1-1,0 1,0-1,0 0,-1-1,0 1,1-1,-1 0,0 0,-1 0,1 0,0-1,-8 2,7-3,1-1,0 0,0 0,0 0,0-1,0 0,0 0,0 0,0 0,0-1,1 0,-1 0,1 0,-1-1,1 1,-8-7,-48-35,3-3,1-2,-58-67,91 88,6 5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39.32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25,'0'-5,"0"-4,0-2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10.5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340 692,'2'-136,"-5"-145,-1 263,-1-1,-1 1,-1 1,0-1,-2 1,0 0,0 1,-16-19,16 20,1 4,1 0,-1 0,-1 1,-13-13,20 21,1 0,-1 1,1 0,-1-1,1 1,-1 0,0 0,0 0,1 0,-1 0,0 0,0 0,0 1,0-1,0 1,0 0,0-1,0 1,0 0,0 0,-1 0,1 0,0 1,0-1,0 0,0 1,0 0,0-1,0 1,1 0,-1 0,0 0,0 0,1 0,-1 1,-2 1,-11 15,1 1,1 1,0 1,2-1,0 2,1-1,1 2,2-1,-9 40,14-52,1 0,0 1,1-1,0 0,1 0,0 1,0-1,1 0,0 0,1 0,0 0,1-1,0 1,1-1,0 0,0 0,0-1,1 1,11 10,-12-14,0-1,1 0,0-1,-1 1,1-1,1-1,-1 1,0-1,1 0,-1 0,1-1,-1 1,1-2,0 1,-1-1,10 0,16-1,62-10,-56 3,42-14,23-6,-101 27,0 1,0-1,0 1,0 0,0 0,0-1,1 1,-1 1,0-1,0 0,0 0,0 1,1 0,-1-1,0 1,0 0,0 0,0 0,-1 0,1 0,0 0,0 1,-1-1,1 0,0 1,-1 0,0-1,1 1,-1 0,0 0,0 0,0-1,0 1,0 0,0 1,-1-1,1 0,-1 0,1 4,1 10,-1-1,-1 1,0 0,-4 27,0-4,6 37,19 136,-1-131,-17-64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40.82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625 1164,'1'-26,"2"-1,0 1,2-1,0 1,2 0,1 1,15-32,94-163,-96 184,188-290,-62 104,-145 218,25-45,-25 46,-1 0,1 0,-1 0,0 0,-1-1,1 1,0 0,-1 0,0-1,0 1,0 0,0 0,0-1,-1-2,0 4,0 1,0 0,0 0,0 0,0 0,0 0,0 0,0 0,0 0,-1 1,1-1,0 0,-1 1,1-1,0 1,-1-1,1 1,0 0,-1-1,1 1,-1 0,1 0,-1 0,1 0,-1 0,1 1,-3 0,-40 8,-13 14,1 2,2 2,1 3,1 2,1 2,2 2,2 3,1 1,-76 89,36-23,4 4,6 4,-82 159,146-249,-69 140,71-141,2 1,1-1,0 1,2 1,-3 31,7-52,1 1,0-1,0 0,0 0,0 1,1-1,0 0,-1 0,2 0,-1 1,0-1,1-1,0 1,0 0,0 0,0-1,0 1,1-1,5 7,-3-7,0 0,0 1,0-2,1 1,-1 0,1-1,-1 0,1 0,0-1,0 0,-1 0,11 0,11-1,1-1,-1-1,0-1,50-14,169-54,-129 35,138-24,-212 54,-19 3,0 0,25-9,-42 10,0 0,-1-1,1 0,-1 0,0-1,0 1,0-1,-1-1,1 1,-1-1,8-9,61-82,46-55,-110 139,-1-1,-1 0,0 0,-1-1,0 0,-1 0,-1-1,6-27,21-47,-23 72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41.43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366 1,'-3'0,"0"1,0 0,0 0,0 0,0 0,1 0,-1 0,0 1,1-1,-1 1,0 0,-3 4,-31 30,29-28,-24 29,2 0,-44 72,-39 92,108-191,0 0,0-1,1 2,1-1,-5 19,8-27,-1 1,1-1,0 0,0 0,0 0,0 0,0 0,0 1,1-1,-1 0,1 0,0 0,-1 0,1 0,0 0,0 0,0-1,0 1,1 0,-1 0,0-1,1 1,-1-1,1 1,0-1,-1 0,1 1,0-1,0 0,0 0,0 0,0-1,0 1,0 0,4 0,17 3,1-2,0-1,0 0,0-2,-1-1,1 0,0-2,-1-1,28-9,-13 2,138-47,-171 56,1 0,0-1,-1 1,0-1,0-1,0 1,0 0,-1-1,0 0,0 0,0-1,3-5,8-15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42.23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0 216,'1'-2,"-1"1,1 0,-1 0,1 0,0 0,-1 0,1 0,0 0,0 0,0 0,0 0,0 0,0 0,0 0,0 1,0-1,0 0,0 1,0-1,1 1,-1-1,0 1,0 0,1 0,-1-1,0 1,1 0,0 0,47-4,-42 4,22 1,-1 0,1 2,-1 1,0 1,0 1,53 20,-4 6,79 45,-87-39,-36-18,1-2,1-1,47 16,-79-32,1-1,-1 1,0-1,1 0,-1 0,0 0,1 0,-1-1,0 1,0-1,1 0,-1 0,0 0,0-1,0 1,0 0,0-1,0 0,-1 0,1 0,2-2,8-8,-1 0,-1-1,11-14,5-6,94-87,77-88,-176 180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42.88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394 1,'-38'33,"-1"-2,-1-2,-46 25,54-34,0 1,23-13,0-2,-1 1,0-1,0-1,0 0,-1 0,1-1,-1 0,-17 3,28-7,0 0,0 0,-1 0,1 1,0-1,0 0,-1 0,1 0,0 0,0 0,-1 0,1 0,0 0,0 0,-1 0,1 0,0 0,0 0,-1 0,1 0,0-1,0 1,-1 0,1 0,0 0,0 0,-1 0,1 0,0-1,0 1,0 0,0 0,-1 0,1-1,0 1,0 0,0 0,0-1,0 1,-1 0,1 0,0 0,0-1,0 1,0 0,0 0,0-1,0 1,0 0,0-1,0 1,0 0,0-1,5-4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44.06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1124 1,'-36'0,"-245"10,244-5,1 1,0 2,0 1,1 2,-57 25,34-8,1 2,1 3,2 2,2 2,1 3,2 2,-45 48,86-80,-1 0,2 0,-1 1,1 0,1 0,-6 14,11-21,-1-1,1 0,0 0,1 1,-1-1,1 1,-1-1,1 1,0-1,0 1,1-1,-1 0,1 1,-1-1,1 1,0-1,0 0,1 0,-1 1,1-1,-1 0,1 0,0-1,0 1,1 0,-1-1,5 5,20 13,1-2,0-2,1 0,0-2,37 13,-1 0,171 81,322 199,-530-286,37 33,21 17,-76-65,-1 0,1 0,1-1,-1 0,1-1,-1 0,16 3,-22-6,0 0,0-1,1 1,-1-1,0 0,0-1,0 1,1-1,-1 0,0 0,0 0,0 0,0-1,0 1,-1-1,1 0,0 0,-1-1,1 1,4-5,3-5,-1 1,0-1,-1-1,10-17,9-13,55-63,43-60,-123 162,0 0,0-1,0 0,-1 1,0-1,0 0,-1 0,2-6,-2-5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44.72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0 323,'5'-2,"-1"0,1 0,-1 0,1 0,-1 0,0-1,0 0,7-6,-1 2,272-189,-246 174,-24 16,-1 0,0-1,-1-1,1 1,14-16,-15 9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45.48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1 565,'29'1,"0"1,0 2,0 1,30 9,111 42,-3 0,-148-51,-10-2,0 0,0-1,-1 0,2 0,-1-1,13 0,-21-1,1-1,0 1,-1 0,1-1,-1 1,1-1,-1 1,1-1,-1 0,0 1,1-1,-1 0,0 0,0 0,1 0,-1 0,1-2,0 0,-1 1,0 0,0-1,0 1,0-1,-1 1,1-1,-1 1,1-1,-1 0,0 1,0-1,-1-4,-1-10,-1 1,-1-1,-1 1,-7-17,-4-14,-13-47,-9-27,-27-159,61 254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48.20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174 2269,'-20'19,"1"1,2 1,0 1,1 0,1 2,1-1,1 2,2 0,-13 37,22-57,1 0,-1 0,1 1,1-1,-1 0,1 0,0 1,0-1,0 0,1 1,0-1,0 0,0 0,1 0,0 0,0 0,0 0,0 0,5 5,-3-5,0-1,0 0,0-1,1 1,0-1,0 1,0-1,0-1,0 1,1-1,-1 0,1 0,-1-1,1 1,0-1,-1 0,10-1,-5 1,0 0,0-1,1-1,-1 0,0 0,15-5,-21 5,1 0,-1-1,0 0,-1 1,1-1,0-1,0 1,-1-1,0 1,1-1,-1 0,0 0,0 0,-1-1,1 1,-1-1,1 0,1-3,10-34,-1 1,-1-2,-3 0,5-48,-3 19,-11 71,8-41,-1-1,-3 0,-1 0,-4-61,1 102,0-1,0 1,0-1,0 1,0-1,0 0,0 1,1-1,-1 1,0-1,1 1,0 0,-1-1,1 1,0-1,-1 1,1 0,0 0,0-1,0 1,0 0,1 0,-1 0,0 0,0 0,0 0,1 1,-1-1,1 0,-1 1,0-1,1 1,-1-1,1 1,-1 0,1-1,0 1,-1 0,1 0,-1 0,1 0,2 1,11 0,0 0,0 1,22 7,-24-6,246 71,-256-73,0 0,0 0,-1-1,1 1,0-1,0 0,0 0,0 0,0 0,0-1,0 1,0-1,-1 0,1 0,0 0,0 0,-1 0,4-2,-4 0,0 1,0 0,0-1,-1 1,1-1,-1 1,1-1,-1 0,0 0,0 1,0-1,-1 0,1 0,-1 0,1 0,-1 0,0-6,-3-60,-3 1,-3-1,-3 1,-39-126,25 111,-3 1,-4 2,-44-78,53 116,-1 2,-1 1,-3 1,-1 1,-1 2,-2 1,-45-36,62 58,0 1,-31-16,41 24,1 0,-1 1,-1-1,1 2,0-1,-1 0,1 1,-1 0,1 1,-1 0,-12 0,19 0,0 0,-1 0,1 0,-1 0,1 0,-1 1,1-1,0 0,-1 0,1 0,0 0,-1 0,1 1,-1-1,1 0,0 0,-1 1,1-1,0 0,0 0,-1 1,1-1,0 0,0 1,-1-1,1 0,0 1,0-1,0 1,0-1,-1 0,1 1,0-1,0 1,0-1,0 0,0 1,0-1,0 1,0-1,0 0,0 1,1-1,-1 1,0-1,0 0,0 1,0-1,0 1,1-1,-1 0,0 1,0-1,1 0,-1 0,0 1,1-1,-1 0,1 1,21 21,-20-21,135 102,266 152,-372-237,106 56,-122-68,1 1,0-2,0 0,0-1,1 0,33 1,-47-5,0 0,0 0,0 0,0-1,0 1,0-1,0 0,0 0,0 0,0 0,-1 0,1-1,0 1,-1-1,1 0,-1 0,4-3,-3 1,1-1,-1 1,1-1,-2 0,1 0,0 0,-1-1,3-9,1-9,-2 1,-1-1,1-39,-3 45,1-41,-7-80,2 113,0-1,-2 1,-1 0,-2 0,-13-33,20 56,1 0,-2 1,1-1,0 0,0 1,-1-1,0 1,1-1,-1 1,0 0,0 0,0 0,-1 0,1 0,0 0,-1 0,1 1,-1-1,0 1,1 0,-5-2,6 3,1 0,-1 0,1 0,0 0,-1 0,1 0,0 0,-1 1,1-1,-1 0,1 0,0 0,-1 0,1 1,0-1,0 0,-1 0,1 0,0 1,-1-1,1 0,0 1,0-1,0 0,-1 1,1-1,0 0,0 1,0-1,0 0,0 1,-1-1,1 0,0 1,0-1,0 0,0 1,0-1,0 1,7 21,15 14,-7-20,1 0,1-2,1 0,0 0,0-2,36 18,129 48,-165-71,-13-5,-1 0,1-1,0 1,-1-1,1 0,0 0,0-1,0 1,0-1,0 0,8-2,-10 2,-1-1,1-1,-1 1,0 0,1-1,-1 1,0-1,0 0,0 1,0-1,0 0,0 0,-1 0,1-1,-1 1,1 0,-1-1,0 1,0-1,0 1,0-1,-1 1,2-4,19-74,-3 0,-3-2,7-146,-19 166,-1 29,0 0,-2 1,-2-1,-1 0,-10-46,11 73,1 1,-2 0,1 0,0 0,-1 0,0 0,0 0,-1 1,1-1,-1 1,-5-4,39 49,17 2,2-2,1-3,104 61,-150-97,6 3,0 0,-1 1,1 1,-1 0,10 9,-10-5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49.42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1325 12,'-35'21,"1"2,0 1,2 1,-39 41,37-35,-855 894,850-882,-7 9,-45 65,89-114,0 0,-1 0,2 0,-1 1,0-1,1 1,-1-1,1 1,0-1,0 1,0 0,1 0,0-1,-1 6,2-7,-1 0,1 0,0 0,0 0,0-1,0 1,0 0,0-1,0 1,1-1,-1 1,0-1,1 1,0-1,-1 0,1 0,-1 0,1 0,0 0,0 0,0 0,0-1,0 1,-1-1,1 1,0-1,4 0,23 4,-1-1,1-1,0-2,0-1,-1-1,57-13,170-58,-171 46,-40 15,-16 4,0-1,0-1,31-16,-52 22,0 0,0 0,-1-1,1 0,-1 0,0-1,0 0,-1 0,0 0,0 0,0-1,-1 0,0 0,0 0,-1-1,4-9,-5 9,204-633,-69 224,-136 412,0 1,1-1,0 1,-1-1,2 1,-1 0,0 0,1 0,0 0,-1 1,2-1,-1 1,0-1,1 1,6-4,-5 4,0 1,1 1,-1-1,0 1,1 0,0 0,-1 0,1 1,-1 0,1 0,0 0,8 2,44 6,-1 3,0 2,-1 2,-1 3,97 45,-114-40,-25-11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50.08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1 104,'0'-1,"1"0,0 0,0 0,-1 0,1 0,0 0,0 0,0 0,0 0,0 0,0 1,0-1,0 0,1 1,-1-1,0 1,0-1,1 1,-1 0,0-1,0 1,1 0,-1 0,2 0,39-5,-39 5,45-2,0 2,-1 3,87 15,140 48,-126-27,-51-11,-66-17,0-2,0-1,64 7,-87-15,-1-1,0 0,0 0,0 0,0-1,0 0,0 0,-1-1,1 0,11-7,62-46,-41 26,-2 5,-2-1,-1-3,39-40,-59 52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11.4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0 105,'4'0,"6"0,5 0,4-4,3-6,2-1,1 2,-4-2,-1 0,0 3,-3-2,0 1,-4-2,-4 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50.56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0 405,'4'-4,"6"-1,1-5,2-4,4-3,7-4,3-3,2 4,8-8,7-3,3-1,2-2,-2-1,-2 2,-4 3,-9 2,-6 5,-7 8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51.38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1,'4'0,"10"0,6 0,9 0,3 0,0 0,4 0,-1 0,2 0,-1 0,-3 0,-2 0,-3 0,-1 0,-2 0,-5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51.72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10,'0'-4,"0"-2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52.66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 3,'-1'36,"0"3,2-1,1 1,12 61,-11-88,1 1,0-1,1-1,0 1,0-1,1 0,1 0,0 0,0-1,1 0,1-1,-1 0,2 0,-1-1,14 9,-6-5,0-1,1-1,0-1,1-1,0 0,0-1,0-2,1 0,0 0,0-2,41 1,-43-4,-1-1,1-1,-1-1,1 0,-1-1,0-1,0-1,-1 0,0-2,0 1,0-2,-1 0,0-1,14-12,-9 4,0-1,-1 0,0-2,24-36,-34 43,0 0,-1-1,-1 0,0 0,-1-1,-1 1,-1-1,5-32,-9 45,0 0,0 0,0 0,-1-1,1 1,-1 0,0 0,0 0,0 0,0 0,-1 0,1 1,-1-1,0 0,0 1,0-1,0 1,0-1,0 1,-1 0,1 0,-1 0,1 1,-1-1,0 0,0 1,0 0,-3-2,-12-4,1 1,-2 1,-28-5,31 7,-35-5,-1 3,1 2,-64 4,66 0,27-1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53.81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0 212,'26'1,"0"1,0 1,0 1,44 14,95 45,-113-42,-48-20,-1 1,0-1,0 1,0-1,-1 1,1 0,0 0,-1 0,1 1,-1-1,0 1,0-1,0 1,0 0,0 0,0 0,2 6,-4-8,0 0,0 0,0 0,1 0,-1 0,0 0,0 0,0 0,-1 0,1 0,0 0,0 0,-1 0,1 0,0 0,-1 0,1 0,-1 0,1 0,-1 0,1 0,-2 0,0 1,0-1,0 1,0-1,0 0,0 0,0 0,0 0,-1 0,1-1,0 1,0-1,-1 1,1-1,-3 0,-3 0,0-1,-1 0,1 0,0-1,0 0,0 0,1-1,-1 0,0 0,1-1,0 0,0 0,-7-6,-4-4,0 0,1-1,-22-25,30 30,1 1,0-2,1 1,0-1,1 0,0-1,1 1,-8-25,12 32,0-1,0 1,1-1,0 1,-1 0,1-1,1 1,-1-1,1 1,-1-1,1 1,1 0,-1 0,0-1,1 1,0 0,0 0,0 0,1 1,-1-1,1 1,0-1,0 1,0 0,1 0,-1 0,1 0,6-4,1 1,-1 0,1 1,0 0,1 0,-1 1,1 1,0 0,-1 1,1 0,24-1,-10 4,0 2,0 0,49 14,-47-11,-3 0,-1 1,42 16,-59-20,-1 1,1-1,-1 1,0 0,0 1,0 0,-1 0,1 0,-1 0,-1 1,1 0,-1 0,0 0,4 7,-1 4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57.78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323 519,'-1'0,"-1"-1,1 1,0-1,0 1,0-1,0 1,0-1,0 1,1-1,-1 0,0 1,0-1,0 0,1 0,-1 0,0 0,1 1,-2-3,1 2,0-1,0 1,0 0,0 0,0-1,0 1,0 0,-1 0,1 0,0 0,-1 1,1-1,-3-1,2 2,-1 0,0 0,1 0,-1 0,0 0,1 1,-1-1,0 1,1-1,-1 1,1 0,-1 0,1 1,-1-1,1 0,0 1,0-1,-1 1,1 0,0 0,1 0,-1 0,-2 2,-6 9,1-1,-14 25,21-33,-19 37,1 1,2 2,-22 79,-15 144,53-255,-22 178,22-163,2 1,0 0,2-1,9 50,-10-72,1 0,0 0,0 0,0 0,0 0,1 0,0-1,0 1,0-1,0 0,1 0,0 0,0 0,0 0,0-1,0 0,1 0,0 0,-1-1,1 1,0-1,0 0,0 0,1-1,-1 0,7 1,12 1,0-1,1-1,-1-1,36-5,-54 4,277-38,-154 18,170-6,-295 26,0 1,0 0,0 0,1 0,-1 1,0 0,0 0,0 0,0 0,0 0,0 1,-1 0,6 2,-7-2,0 0,-1 0,1 0,-1 0,1 1,-1-1,0 0,0 1,0-1,0 1,0-1,-1 1,1-1,-1 1,0-1,1 1,-1 0,0-1,-1 1,1-1,-1 5,-54 394,42-314,-4-1,-3 0,-64 165,81-242,0-2,0 0,0 0,0-1,-1 1,0-1,-7 10,11-17,0 1,0 0,0-1,0 1,0 0,0 0,0-1,0 1,0 0,0-1,0 1,0 0,0-1,0 1,0 0,0-1,0 1,0 0,0 0,-1-1,1 1,0 0,0-1,0 1,0 0,-1 0,1-1,0 1,0 0,-1 0,1 0,0 0,0-1,-1 1,1 0,0 0,0 0,-1 0,1 0,0 0,-1-1,1 1,0 0,-1 0,1 0,0 0,-1 0,1 0,0 0,0 1,-1-1,1 0,0 0,-1 0,1 0,0 0,-1 0,1 1,0-1,0 0,-1 0,1 0,0 0,0 1,0-1,-1 0,1 0,0 1,0-1,1-24,29-83,-21 81,-1 0,-1-1,-1 0,-1 0,1-36,-12-32,-3 0,-36-155,21 135,-177-760,93 435,100 405,-3-7,1 0,2-1,3 0,-1-77,6 109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9:59.15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1509,'43'35,"873"598,28-49,-891-555,-28-17,-1 2,37 26,-60-39,1 0,-1 0,1 1,-1-1,0 0,1 1,-1-1,0 0,0 1,0 0,0-1,0 1,-1 0,2 2,-2-3,0 0,0-1,0 1,0-1,0 1,0 0,-1-1,1 1,0-1,0 1,-1-1,1 1,0-1,0 1,-1-1,1 1,-1-1,1 1,-1-1,1 1,-1-1,1 0,-1 1,1-1,-1 0,1 1,-1-1,0 0,-4 2,-1-1,1 0,0 0,-1 0,1-1,0 0,-1 0,-8-1,-33-7,0-3,1-1,0-2,1-2,-69-36,-206-133,315 182,-544-377,422 277,5-5,-120-137,207 205,1-1,2-2,2-1,-24-50,43 72,1-1,1 1,1-2,1 1,1-1,1 0,1-1,1 1,1-1,2 1,2-26,3 16,1-1,2 1,2 1,1 0,1 0,18-32,109-176,-50 112,5 4,5 5,189-179,-288 298,1 1,0-1,0 0,-1 0,1 1,0-1,0 1,0-1,0 1,0-1,0 1,0-1,-1 1,1 0,0 0,0-1,1 1,-1 0,0 0,0 0,0 0,0 0,0 0,0 1,0-1,0 0,2 1,-1 0,0 1,0-1,0 1,-1 0,1 0,0-1,0 1,-1 0,0 0,1 1,1 2,4 12,0 0,8 31,-10-32,12 48,-2 1,-3 0,3 67,-5 202,-10-237,-5 1,-21 115,18-172,-2 0,-1-1,-2 0,-2-1,-1-1,-2 0,-41 62,12-37,-3-2,-67 63,-125 94,236-213,-1 0,1 1,-1-1,2 1,-1 0,1 1,-7 9,12-10,8-9,9-9,-7 1,1 1,0 0,1 1,0 0,1 1,0 0,0 1,1 0,0 1,0 1,0 0,16-3,146-28,323-25,-470 58,28-2,92 3,-132 2,0 2,0 1,-1 0,1 1,-1 0,0 2,0 0,0 0,28 18,-22-9,-2-3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0:00.10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1178,'1'-11,"2"0,-1 1,2-1,-1 1,1 0,1 0,0 0,0 1,10-15,11-20,141-348,-162 380,88-260,-83 231,-1 0,-3 0,-1-1,0-76,-5 115,-1 0,1-1,0 1,-1 0,0-1,0 1,0 0,0 0,0-1,-1 1,-2-4,3 6,0 0,0-1,0 1,-1 0,1 0,0 0,-1 0,1 0,0 0,-1 0,1 1,-1-1,1 0,-1 1,0-1,1 1,-4-1,1 2,0-1,0 0,-1 1,1 0,0 0,0 0,0 1,0-1,0 1,0 0,1 0,-1 0,1 1,-1-1,1 1,-6 6,-16 15,2 2,1 0,0 2,3 0,0 1,2 1,1 1,1 1,2 0,-16 55,24-67,1 0,1 1,0-1,1 1,2 0,0 0,1 0,1-1,1 1,1-1,1 1,0-1,2-1,0 1,2-1,0 0,0-1,23 32,-17-32,0 0,2-1,-1-1,2-1,23 17,-32-26,1 1,0-1,0-1,0 0,1 0,0-1,0-1,0 1,0-2,1 0,-1 0,18 0,-23-3,1 0,-1 0,1-1,-1 0,1-1,-1 1,0-1,0 0,0 0,-1-1,1 0,-1 0,6-5,10-12,33-38,-26 27,28-29,3 0,-3-3,72-106,-110 128,-15 25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0:00.93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1 730,'16'2,"1"0,-1 2,1 0,-1 0,0 2,0 0,-1 1,22 12,23 10,3 1,92 59,-91-50,-64-39,1 1,0-1,0 1,-1-1,1 1,0-1,0 1,0-1,0 0,-1 0,1 1,0-1,0 0,0 0,0 0,0 0,0 0,0 0,0 0,-1 0,1-1,0 1,0 0,0 0,0-1,0 1,-1 0,2-2,0 1,-1-1,0 1,0-1,0 1,0-1,0 0,-1 0,1 1,0-1,-1 0,1 0,-1 0,0-2,2-13,-2-1,-2-28,0 26,-4-652,-8 531,10 109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0:01.55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6,'0'-4,"4"2,5 7,10 9,6 8,2 4,6 1,-4 1,-2-5,-1 2,-2-3,-4-1,-2-4,-3-1,-5-3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6:31.3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0,'15'1,"0"1,-1 0,1 1,-1 1,1 0,-1 1,-1 0,1 1,19 11,13 12,52 41,-72-51,582 458,-571-444,-8-5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12.2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1,'0'4,"0"5,0 6,0 5,0 6,0 4,4 8,1 3,5-2,-1 1,0-2,1-4,-1 1,3-2,-1-1,-2-3,-3-6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0:02.01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0:03.39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108 1115,'1'-8,"1"0,-1 0,2-1,-1 1,1 1,1-1,6-12,5-13,72-178,54-143,-114 271,-2-1,17-118,-41 196,0-1,-1 1,1 0,-1-1,-1 1,-1-13,2 19,0-1,-1 0,1 0,0 0,-1 1,1-1,0 0,-1 1,1-1,-1 0,1 1,-1-1,0 0,1 1,-1-1,1 1,-1-1,0 1,0-1,1 1,-1 0,-1-1,0 1,0 0,0 0,0 0,0 0,1 0,-1 1,0-1,0 0,0 1,1 0,-1-1,0 1,1 0,-1 0,-1 1,-19 13,0 1,1 1,1 0,0 2,-27 35,-74 112,110-150,-19 29,-47 93,71-124,0 1,0-1,2 1,0 1,0-1,2 0,0 1,0 0,2-1,0 1,2 22,1-28,0-1,1 1,-1 0,2-1,-1 0,1 0,1 0,0-1,0 0,1 0,-1 0,2-1,-1 0,16 11,11 6,1-1,45 21,-54-31,0 0,1-2,0-1,1-1,46 8,-64-15,0-1,0 0,0 0,1-1,-1-1,0 1,0-2,0 1,0-2,0 1,0-1,0-1,-1 0,1 0,-1-1,0 0,-1 0,1-1,8-8,24-28,-2-2,-2-2,-1-1,-3-2,-2-1,-3-2,34-80,-49 97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0:04.60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1 952,'57'1,"113"18,-166-19,-1 1,1-1,0 0,0 0,-1 0,1 0,0-1,-1 1,1-1,0 0,-1 0,1 0,-1-1,0 1,1-1,-1 0,0 0,0 0,0 0,0-1,0 1,-1-1,1 0,-1 1,0-1,1 0,-1-1,-1 1,1 0,0 0,-1-1,2-5,4-13,-1 0,-2 0,0 0,1-31,-2 21,6-131,-5 51,-4 110,0 0,0 0,0 0,0 1,0-1,1 0,-1 0,0 0,1 0,0 1,-1-1,1 0,0 0,0 1,0-1,0 0,0 1,0-1,0 1,1 0,-1-1,0 1,1 0,-1 0,1 0,0 0,-1 0,1 0,0 0,-1 1,1-1,0 0,0 1,0 0,0-1,0 1,-1 0,1 0,0 0,0 0,0 0,0 1,0-1,0 0,-1 1,1 0,2 0,12 5,0 0,0 1,-1 1,20 12,-14-7,57 27,160 58,-235-96,2-1,-1 1,0-1,0 0,0 0,1-1,-1 1,0-1,1 0,-1 0,0 0,0-1,9-1,-11 0,0 1,0 0,0-1,0 0,-1 1,1-1,0 0,-1 0,1 0,-1 0,0 0,1-1,-1 1,0 0,0-1,-1 1,1 0,0-1,-1 1,0-1,1 1,-1-1,0 1,0-1,-1-3,1-28,-2 0,-2 0,0 0,-3 1,-14-46,0 17,-55-110,53 111,16 42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0:06.81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1,'2'9,"1"1,-1-1,1 0,1 1,0-2,0 1,1 0,0-1,0 0,1 0,11 12,-4-2,299 375,-127-165,-101-125,-20-27,89 140,-148-205,-4-9,0 0,-1 0,1 0,0 0,0-1,0 1,0 0,1-1,-1 1,0 0,1-1,-1 0,1 1,1 0,3-1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0:07.51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1816,'1'-10,"2"1,-1 0,1 0,0 0,1 0,0 1,1-1,-1 1,2 0,-1 0,1 1,9-10,7-12,740-908,-688 850,21-23,344-391,-434 494,-3 5,-1 0,1 0,0 0,0 0,0 1,0-1,0 1,0-1,0 1,0-1,0 1,1 0,2-1,5 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0:08.93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1356,'1'-3,"0"0,1-1,-1 1,0 0,1 0,0 0,0 0,0 1,0-1,3-3,4-6,292-365,-130 173,341-467,-510 668,0 1,0-1,0 1,-1-1,1 0,-1 0,0 0,0 0,0 0,0 0,-1 0,1 0,0-5,-2 7,1 1,0-1,0 1,0-1,0 1,-1-1,1 1,0-1,0 1,-1-1,1 1,0 0,-1-1,1 1,-1-1,1 1,0 0,-1 0,1-1,-1 1,1 0,-1 0,1-1,-1 1,1 0,-1 0,0 0,-27 5,15 0,1 1,1 0,-1 1,1 0,0 1,0 1,1-1,0 2,1-1,0 1,1 1,0 0,0 0,1 0,-6 14,-8 20,2 1,-21 82,32-102,-25 109,5 2,-15 230,42-361,0 2,1-1,-1 1,1-1,1 1,2 13,-3-19,1-1,-1 1,1-1,0 1,-1-1,1 0,0 1,0-1,0 0,0 0,0 0,0 1,0-1,0 0,0-1,1 1,-1 0,0 0,1 0,-1-1,1 1,-1-1,1 1,-1-1,1 1,-1-1,1 0,-1 0,1 0,-1 0,1 0,-1 0,1 0,2-1,16-3,0-1,0-1,-1-1,0-1,0 0,29-18,0 0,637-372,-659 381,-2 3,0-1,-2-1,0-1,-1-1,0 0,34-43,-55 61,1-1,-1 1,1-1,-1 1,1 0,-1-1,1 1,-1-1,0 1,1-1,-1 0,0 1,0-1,1 1,-1-1,0 1,0-1,0 0,0 1,0-1,1 0,-1 1,-1-1,1 1,0-1,0 0,0 1,0-1,0 0,0 1,-1-1,1 1,-1-2,-7 4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0:09.94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45 412,'-4'4,"0"0,1 0,-1 0,1 0,-1 1,1-1,0 1,1 0,-1 0,1 0,0 0,1 0,-1 1,1-1,0 0,0 1,0-1,1 1,0-1,0 1,0-1,1 1,0-1,0 1,0-1,1 0,0 0,0 1,0-1,1 0,-1-1,1 1,0 0,0-1,1 0,0 0,-1 0,6 4,-5-5,1 1,0-1,0 0,0-1,0 1,0-1,1 0,-1 0,1-1,-1 1,1-1,0 0,-1-1,1 0,0 0,-1 0,1 0,0-1,-1 0,1 0,0 0,-1-1,1 0,-1 0,0-1,6-3,13-8,-1-1,-1-1,0-2,25-25,-5 5,56-44,104-92,-195 166,1 0,-1 0,0 0,-1-1,0 0,0 0,-1-1,0 1,-1-1,0 0,-1 0,0-1,0 1,-1-1,0 1,-1-1,0-22,-2 12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0:11.01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0 225,'37'0,"0"1,-1 2,1 1,-1 2,0 2,0 1,-1 1,36 17,-6 2,-3 2,0 2,-2 4,84 66,-121-71,-22-27,-13-19,-12-22,2-1,-25-56,40 75,0 0,1 0,1 0,0 0,2-1,0 0,1 1,0-21,3 33,0 1,0-1,1 1,0 0,0 0,0 0,0 0,1 0,0 0,0 1,0-1,0 1,1 0,0 0,0 0,0 1,0-1,1 1,-1 0,1 0,0 0,6-2,16-8,1 2,55-15,-49 16,-3 0,0 2,54-8,-74 15,-1 0,1 1,0 0,-1 1,1 0,0 0,-1 1,1 1,-1 0,0 0,20 10,32 21,-48-26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0:13.08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1621,'0'-6,"1"1,0-1,1 1,-1-1,1 1,0-1,0 1,0 0,1 0,0 0,0 0,0 1,1-1,0 1,-1 0,2 0,-1 0,0 0,6-3,-4 3,0 0,-1 0,1 1,1 0,-1 0,0 0,1 1,0 0,-1 0,1 1,0 0,0 0,0 0,0 1,9 1,27 7,-1 3,0 1,59 27,113 68,-206-103,93 57,-91-54,0 0,-1 1,0 0,0 0,-1 1,0 0,9 14,-14-17,-6-6,-11-12,-19-21,-25-34,4-3,3-2,-46-86,70 109,3-2,1-1,3-1,3-1,-21-109,35 137,2 0,1-1,1 1,2 0,0-1,2 2,1-1,0 0,2 1,1 0,1 1,2 0,19-31,10-11,4 3,2 1,69-70,35-15,-129 128,0 2,2 1,-1 1,2 0,38-15,-57 28,1 0,-1 0,1 1,0-1,-1 2,1-1,0 1,-1 0,1 0,0 1,0-1,-1 2,9 1,-4 1,0 1,0-1,0 2,0 0,-1 0,18 14,0 6,0 1,-2 1,35 48,144 220,-78-106,-120-178,1-1,1 0,0-1,0 1,16 12,-23-22,0 0,0 1,0-1,0 0,0 0,0 0,0 0,0 0,1-1,-1 1,0-1,0 1,1-1,-1 0,0 0,1 0,-1 0,0 0,1 0,-1-1,0 1,0-1,1 0,-1 0,0 1,0-1,0-1,0 1,0 0,0 0,0-1,0 1,-1-1,1 0,-1 1,1-1,-1 0,1 0,1-4,1 0,-1 1,0-1,-1 0,1 0,-1-1,0 1,0-1,-1 1,0-1,0 1,-1-1,1-7,-3-12,-6-46,1 29,2-6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0:13.51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1,'5'0,"9"4,6 2,13 3,13 9,7 6,2 6,1 3,-5 0,-3 2,-2 0,-8-2,-2-3,-8-2,-4-5,-6-4,-3-4,-3-5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13.9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153 1,'-1'63,"1"67,1-118,1 0,0 1,0-1,1 0,1 0,0 0,11 21,-13-30,0 0,0 0,0 1,0-1,1-1,0 1,-1 0,1-1,0 1,0-1,0 0,1 0,-1 0,0 0,1-1,-1 1,1-1,0 0,-1 0,1 0,0 0,0-1,-1 0,1 0,0 0,0 0,0 0,-1-1,1 1,0-1,-1 0,1 0,0-1,-1 1,1-1,-1 0,0 0,0 0,1 0,-1 0,-1-1,1 1,0-1,-1 0,1 0,-1 0,0 0,3-5,6-9,0-1,-1 0,0-1,-2 0,0-1,-2 0,9-37,-15 55,0 0,0 0,0 1,0-1,-1 0,1 0,0 0,-1 1,1-1,-1 0,0 1,1-1,-1 0,0 1,0-1,0 1,0-1,0 1,-1 0,-1-3,0 2,-1 0,1 0,0 0,-1 0,0 1,1 0,-1 0,0 0,-5-1,-11 0,1 1,-1 0,-24 4,21-2,-29 2,2-1,-57-4,106 2,-1 0,1 0,-1 0,1 0,-1 0,1 0,-1 0,1-1,-1 1,1-1,-1 1,1-1,0 0,-1 1,1-1,0 0,0 0,-2-1,3 1,0 0,0 1,1-1,-1 0,0 1,0-1,1 0,-1 1,1-1,-1 1,0-1,1 0,-1 1,1-1,0 1,-1-1,1 1,-1-1,1 1,0 0,-1-1,1 1,0 0,0-1,9-3,-1 0,1 0,-1 1,12-3,5 3,-3 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0:13.86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10 11,'-4'-5,"-2"0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0:15.21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515 127,'-68'-2,"46"-1,-1 2,0 1,0 1,0 1,1 1,-32 7,48-7,1 0,-1 0,1 0,-1 1,1 0,0 0,0 0,1 1,-1 0,1-1,0 2,0-1,-3 6,-6 13,-19 43,23-47,-77 197,75-182,1 0,2 1,1 0,-2 49,9-83,0 1,0-1,0 1,0-1,0 1,0-1,1 1,-1-1,1 0,-1 1,1-1,0 1,0-1,0 0,1 0,-1 0,0 0,1 0,-1 0,1 0,0 0,0 0,0-1,0 1,0-1,0 0,0 1,0-1,0 0,1 0,-1 0,0 0,1-1,-1 1,1-1,-1 1,1-1,-1 0,1 0,-1 0,3-1,1 1,0-1,0 0,0 0,0-1,-1 1,1-1,0 0,-1-1,0 0,1 1,-1-2,0 1,-1-1,1 1,-1-1,7-7,-1-6,-1-1,-1 0,-1-1,0 0,-1 0,-1 0,5-35,-4 23,9-65,-9 51,13-44,-19 88,0 1,0 0,0-1,0 1,0 0,0 0,0-1,0 1,0 0,0 0,1-1,-1 1,0 0,0 0,0-1,0 1,1 0,-1 0,0 0,0-1,1 1,-1 0,0 0,0 0,1 0,-1 0,0 0,0-1,1 1,-1 0,0 0,0 0,1 0,-1 0,0 0,1 0,-1 0,13 9,16 27,-16-20,71 71,3-4,5-4,2-4,119 71,436 220,-561-320,74 41,287 108,-443-193,-1 0,1-1,-1 1,1-1,0 0,6-1,-11 0,0 0,0 0,0 0,0 0,0 0,0-1,0 1,0 0,0-1,0 1,0-1,0 1,0-1,0 0,-1 1,1-1,0 0,0 1,-1-1,1 0,-1 0,1 0,0 1,-1-1,0 0,1 0,-1 0,1 0,-1 0,0 0,0 0,0 0,1 0,-1 0,0 0,0 0,-1 0,1 0,0 0,0 0,0 0,-1-1,-4-22,-2 0,-1 1,0 0,-2 0,0 1,-20-30,12 18,-80-139,-178-240,183 294,-5 4,-181-165,251 255,-2 1,0 1,-2 2,0 0,-1 3,-42-18,74 36,1 0,-1 0,0 0,1 0,-1 0,1 0,-1-1,0 1,1 0,-1 0,1-1,-1 1,0 0,1-1,-1 1,1-1,-1 1,1-1,0 1,-1-1,1 1,-1-1,1 1,0-1,-1 1,1-1,0 0,0 1,-1-1,1 1,0-1,0 0,0 1,0-1,0 0,0 1,0-1,0 0,0 1,0-1,0 0,1 1,-1-1,0 1,0-1,1-1,4-8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0:16.16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0 348,'15'2,"-1"1,0 0,0 1,-1 1,1 0,-1 0,14 10,4-1,13 6,78 31,-108-46,0 0,1-2,-1 0,1 0,0-1,22-1,-35-1,-1 0,1 0,-1 0,1 0,-1 0,1-1,-1 1,1 0,-1-1,1 1,-1-1,0 0,1 1,-1-1,0 0,0 0,1 0,-1 0,0 0,0 0,0 0,0 0,0-1,-1 1,1 0,0-1,0 1,-1 0,1-1,-1 1,1-1,-1 1,0-1,0 1,1-1,-1 1,0-1,0 1,-1-1,1 1,0-1,0 1,-1-1,0-1,-2-10,-1 0,-1 0,0 0,-7-12,4 8,-28-73,25 58,-1 1,-2 0,-1 0,-1 2,-2 0,-26-33,44 61,-1 1,1 0,-1 0,1-1,0 1,-1 0,1-1,0 1,-1 0,1-1,0 1,-1-1,1 1,0-1,0 1,0 0,-1-1,1 1,0-1,0 1,0-1,0 1,0-1,0 1,0-1,0 1,0-1,0 1,0-1,0 1,0-1,0 1,1-1,-1 1,0-1,0 0,20-3,33 11,-51-7,56 11,7 0,0 2,-1 4,68 26,-50-8,-62-27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0:17.38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518 568,'1'-7,"0"1,1-1,0 1,0-1,1 1,0 0,0 0,4-6,3-7,71-176,-20 41,-57 146,-1 0,0 0,0 0,-1 0,0 0,0-1,-1 1,1-16,-2 22,0 0,-1 0,1 0,-1 0,1 1,-1-1,0 0,1 0,-1 0,0 0,0 1,-1-1,1 0,0 1,0-1,-3-2,1 3,0-1,0 0,0 1,0-1,0 1,0 0,-1 0,1 0,0 0,-1 1,1-1,-7 1,-6 0,0 2,0-1,1 2,-1 0,1 1,-1 1,1 0,-15 8,-115 63,130-67,-30 17,-67 50,98-64,0 0,1 2,0-1,1 1,0 1,1 0,-17 34,17-28,1 1,1 1,1 0,1 0,-8 45,14-60,0 0,1 0,0 0,0 0,0 0,1 0,1 0,-1 0,1 0,0 0,1-1,0 1,0-1,1 0,0 1,0-2,0 1,1 0,0-1,1 0,6 6,2-1,1 0,0-1,1-1,0-1,0 0,1-1,0 0,0-2,1 0,34 5,-7-5,1-2,-1-2,55-6,-76 1,-1-1,0-1,0-1,-1-1,0-1,0-1,23-14,-11 7,-28 13,0 0,-1 0,0 0,0-1,0 1,0-1,-1 0,1-1,4-9,33-60,-24 39,-6 16,53-97,84-202,-135 278,-11 31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2:07.5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1 495,'20'12,"-1"1,29 24,-34-26,1 1,0-2,0 1,33 14,-42-23,0 0,-1 0,1-1,0 0,0 0,1 0,-1-1,0 0,0 0,0-1,0 1,0-2,0 1,0 0,0-1,-1 0,1-1,0 1,6-5,7-6,0-1,-1-1,0 0,29-34,22-20,155-95,-50 41,-107 73,46-38,-97 74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2:10.2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1 392,'33'-1,"0"-2,0-1,0-1,-1-2,0-2,0 0,-1-2,58-29,-32 7,-1-1,-2-3,75-66,-111 87,0 1,-2 0,17-18,-20 16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2:12.2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40,'2'9,"-1"0,1-1,0 1,1-1,0 0,6 13,3 9,-3-4,209 527,-211-538,0 0,1-1,1 0,19 25,-26-36,0-1,0 0,0 0,0 0,0 0,0 0,0 0,1-1,-1 1,1-1,-1 0,1 0,0 0,-1 0,1 0,0 0,-1-1,1 1,0-1,0 0,0 0,0 0,-1 0,1 0,0-1,0 1,0-1,-1 0,1 0,0 0,-1 0,1 0,-1 0,1-1,-1 0,3-1,31-29,-1-2,-1-1,-2-1,47-72,-16 24,-19 26,300-371,-331 414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2:46.7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0 981,'16'2,"0"0,0 2,0 0,0 1,-1 0,0 2,28 15,1-1,-8-6,1-1,0-2,1-1,0-2,1-2,0-2,0-1,0-2,1-1,44-6,-78 3,0 1,0-1,0 0,0 0,0-1,-1 1,1-1,-1-1,0 1,8-8,48-48,-37 34,676-703,-645 670,3 3,2 2,80-54,-140 106,1 1,0-1,-1 0,1 1,0-1,0 1,0-1,0 1,0-1,-1 1,1 0,0-1,0 1,0 0,0 0,0 0,0 0,0 0,0 0,0 0,0 0,0 0,0 0,1 1,-1 0,0 0,0 0,-1 0,1 0,0 0,-1 0,1 0,-1 0,1 0,-1 1,0-1,0 0,1 0,-1 1,0-1,0 0,0 3,-1 13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2:51.1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0 601,'10'1,"1"0,-1 1,0 0,0 1,0 0,-1 0,1 1,-1 1,12 6,-10-5,0 0,0-1,1-1,0 0,16 4,-24-8,0 0,1 0,-1-1,0 1,0-1,0 0,0 0,0 0,0 0,0-1,0 0,-1 0,1 0,0 0,-1 0,4-4,53-51,-44 41,78-80,384-366,-477 461,0 0,0 0,1 0,-1 0,0 0,0 0,1 0,-1 0,1 0,-1 1,1-1,-1 0,1 1,-1-1,1 1,-1 0,1 0,0-1,1 1,-2 1,0 0,0 0,0-1,0 1,0 0,0 0,0 0,0 0,-1 0,1 0,-1 0,1 0,0 1,-1-1,0 0,1 0,-1 0,0 1,1-1,-1 0,0 0,0 1,0-1,-1 2,2 11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03.3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0 129,'2748'0,"-1993"38,-28-1,-348-50,-25-1,-115 13,515 4,-224 48,-75-3,601-25,-64-11,-9 0,482-86,-1423 69,335-55,-240 29,1 6,2 6,0 7,0 5,1 6,142 19,431 94,34 4,-594-107,273-19,-285 2,350-48,-120 10,1148-2,-1082 61,182-2,-402-22,98-3,-186 14,119-2,282 34,431 61,-652-89,161 7,485 1,-581-15,-307 3,0-4,0-2,94-22,28-6,341-17,-268 33,-166 13,-55 4,0-2,-1-2,44-10,-47 7,2 1,-1 1,1 3,52 1,158 22,38 1,-142-10,174-10,-141-4,-126 6,-37-2,0 0,0 0,0-1,1-1,-1-1,25-6,-39 7,0 0,0 0,0 0,0 0,0-1,0 1,0-1,-1 1,1-1,-1 0,1 0,-1 0,1 1,-1-1,0-1,0 1,0 0,0 0,0 0,-1 0,1-1,0 1,-1 0,0-1,0 1,0 0,0-1,0 1,0 0,0-1,-1-2,0 0,0 1,0-1,-1 0,1 0,-1 1,0-1,0 1,0 0,-1 0,0 0,0 0,0 0,0 0,-5-3,0 1,-1 1,1 0,-1 1,-1 0,1 0,0 1,-1 0,0 1,0 0,1 1,-1 0,-18 0,-12 2,-74 13,69-7,3-2,-211 25,176-20,0 3,-114 37,90-23,15-7,-149 15,-92-16,-69 8,254-15,0-6,-232-21,223 4,-142-13,59-1,-286-48,431 60,0 3,-1 4,-135 9,61 0,52-4,-431 17,132 43,392-56,-110 12,-1-6,-181-10,123-2,30 1,-240 9,205 25,23-3,-587 13,517-36,-1451-17,1443 10,-136-8,166-25,154 21,-1 2,-75-1,-269 14,-83-2,434-5,-85-17,17 2,97 18,-1 2,0 1,0 1,-30 7,-48 3,66-10,1 2,-1 2,-58 16,79-15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15.3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1,'11'15,"0"0,-1 1,-1 0,0 0,-1 1,-1 1,10 35,-10-30,112 306,111 374,-150-346,36 396,-49-324,-20-161,-11-72,10 84,18 219,-35-336,53 162,-22-59,-26-102,-4-8,19 69,-38-180,8 73,-10-56,-7-42,0-1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1:58.9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396 28,'58'-9,"-13"0,33 2,0 4,79 8,-154-5,0 0,1 1,-1-1,0 1,0 0,0 0,0 0,1 1,-2-1,1 1,0 0,0-1,0 1,-1 0,1 1,-1-1,0 0,3 4,-2-1,0 0,0 0,-1 0,1 0,-1 1,-1-1,1 1,-1 0,1 9,0 6,-2 0,0-1,-2 1,-7 39,-5-10,-1-2,-3 1,-2-2,-30 52,19-38,-35 98,52-108,1-1,3 2,-3 58,2 160,3-40,-15 44,-13 346,35-406,5 264,20-170,1 66,-34-176,-8 0,-54 245,58-351,-2 101,13-158,-17 124,-23 285,13-191,-11 281,23 0,58 579,-26-960,8 196,-25-225,-26 176,3-87,5 397,19-581,-2 0,-10 46,2-16,-129 676,135-714,-1 0,-14 36,18-52,0-1,0 1,0-1,0 0,-1 0,0 0,0 0,0-1,0 1,-1-1,1 0,-1 0,0 0,0 0,0-1,0 1,0-1,-8 3,10-5,0 1,1-1,-1 0,1 0,-1 0,0 0,1 0,-1 0,1 0,-1-1,1 1,-1-1,0 1,1-1,0 1,-1-1,1 0,-1 0,1 0,0 0,-1 0,1 0,0 0,0 0,0 0,0 0,0-1,0 1,0-1,1 1,-1 0,0-1,1 1,-1-1,1 1,-1-3,-1-5,0 0,0 0,1-1,0-15,1 2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2:00.3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1,'2'49,"16"83,-1-11,-5 507,-26-486,5-78,7-44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2:01.4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298 0,'-1'5,"0"0,0 0,0-1,-1 1,1 0,-1-1,-5 9,-3 9,-47 125,-22 66,78-211,-93 325,81-269,3 1,2 0,-1 101,9-145,1 1,1 0,0-1,1 1,1-1,8 24,-10-35,-1 0,1-1,0 1,0 0,0-1,1 1,-1-1,1 0,0 0,-1 0,2 0,-1 0,0-1,0 1,1-1,0 0,-1 0,1 0,0 0,0-1,0 0,0 1,0-2,0 1,0 0,0-1,0 0,9 0,6-4,0-1,0-1,0 0,-1-1,0-2,0 1,21-16,1 2,34-18,71-51,-121 75,-2-2,0 0,-1-2,-1 0,-1-1,31-45,-45 58,-1-1,1 0,-2 0,1 0,-2-1,1 1,-1-1,0 1,-1-1,0 0,-1 1,0-1,-1-12,-4-10,-1 0,-17-51,7 27,-14-84,22 92,-3 1,-1 0,-26-64,36 107,1 0,-1 1,0-1,-1 0,1 1,-1 0,1 0,-1 0,0 0,0 0,0 0,0 1,-1-1,1 1,-1 0,0 0,1 1,-1-1,0 1,0-1,0 1,0 0,0 1,0-1,0 1,0 0,-1 0,1 0,0 0,0 1,0 0,0-1,0 2,0-1,0 0,0 1,-3 2,-9 3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24.6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1156,'13'2,"-1"0,1 0,0 1,-1 1,19 8,2 0,21 5,-11-1,1-2,0-2,1-2,81 7,-110-18,0 0,-1-1,1-1,0 0,-1-1,0-1,0 0,16-8,18-12,45-30,-60 34,141-93,-6-7,-5-8,-6-7,-6-6,241-292,-380 417,-10 12,0 0,0 1,0-1,1 1,-1 0,1 0,0 0,1 1,8-7,-15 13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25.4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0 898,'6'1,"-1"0,0 0,0 1,1-1,-1 1,0 1,-1-1,1 0,6 5,33 13,-36-18,1-1,0-1,-1 0,1 0,0-1,-1 0,1 0,-1-1,1 0,-1-1,1 0,11-6,12-7,50-34,-81 50,423-313,-232 166,-118 91,40-32,239-138,-351 225,2-1,0 0,1-1,-1 1,0-1,0 1,7-8,-13 12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26.3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0 379,'5'8,"0"0,1-1,0 0,0 0,0 0,1 0,0-1,15 10,-5-5,0 0,1-2,19 8,-16-9,0-1,1-2,0 0,-1-1,1-1,1-1,-1-1,0-2,0 0,44-7,-39 2,0-1,-1-1,0-1,0-2,-1 0,0-1,-1-2,31-23,44-35,278-229,-339 270,-28 25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42.4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4067 399,'-569'-15,"-311"3,541 14,-93 10,-261-8,540-11,-120-11,229 12,1-2,0-1,0-3,-47-19,63 20,-1 2,0 0,-1 2,0 1,-39-3,58 8,-15-1,-1-1,-46-12,66 14,0-1,1 0,-1-1,0 1,1-1,0 0,-1 0,1-1,1 1,-1-1,0-1,1 1,0 0,0-1,0 0,0 0,-4-8,8 12,-1 0,0 0,1 0,-1 0,1 1,-1-1,1 0,0 0,-1 0,1 0,0 0,0 0,-1 0,1 0,0 0,0 0,0 0,0 0,0 0,1 0,-1 0,0 0,0 0,1 0,-1 0,0 0,1 0,-1 0,1 0,0 1,-1-1,1 0,-1 0,3-1,-2 2,0 1,0-1,0 0,0 1,0-1,0 1,0-1,0 1,0-1,0 1,0 0,0 0,0-1,-1 1,1 0,0 0,0 0,-1 0,1 0,-1 0,1 0,-1 0,1 0,-1 0,1 0,-1 0,0 0,0 0,0 0,0 0,1 1,-2 1,5 22,-2-1,-1 1,-3 31,1-33,0 0,2 0,6 41,0-48,-1-25,0-29,-10 7,0-1,-2 1,-1 0,-18-46,-12-50,37 126,-1-1,1 0,0 1,0-1,0 0,0 1,0-1,0 0,0 1,0-1,0 1,1-1,-1 0,1 1,-1-1,1 1,0-1,0 1,0-1,-1 1,1 0,0-1,1 1,1-2,0 1,0 0,0 0,0 1,1 0,-1-1,0 1,1 0,-1 1,1-1,-1 1,5-1,11 1,0 1,0 0,27 7,-44-8,43 8,200 29,-223-38,17 2,-38-1,0 1,-1-1,1 0,0 1,-1-1,1 1,-1-1,1 1,0-1,-1 1,1-1,-1 1,0-1,1 1,-1 0,1-1,-1 1,0 0,0-1,1 1,-1 0,0 0,0-1,0 1,0 0,0 0,0-1,0 1,0 0,0 0,0-1,0 1,0 0,0-1,-1 1,1 0,0 0,-1-1,1 1,0 0,-1-1,1 1,-1-1,0 2,-37 64,-3-2,-3-1,-86 95,119-145,4-5,1-1,0 1,1 1,0-1,0 1,-7 18,7-7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03.7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3873 459,'-233'2,"-321"-8,395-7,-205-45,323 50,-18-6,-2 3,-107-6,-1039 17,522 3,629-4,0-2,-90-16,144 19,-1 0,1-1,0 1,-1-1,1 0,0 0,-1 0,1 0,0 0,0 0,0-1,0 1,0-1,0 1,0-1,-2-3,3 4,1-1,-1 1,1-1,-1 0,1 1,-1-1,1 1,0-1,0 0,0 1,0-1,0 1,0-1,0 0,1 1,-1-1,1 1,-1-1,1-1,5-8,0 0,0 1,1 0,1 0,12-12,-3 1,3-3,35-31,15-18,-70 72,0 0,1 1,-1-1,0 0,1 1,-1-1,0 1,1-1,-1 0,1 1,-1-1,1 1,-1-1,1 1,-1 0,1-1,-1 1,1 0,0-1,-1 1,1 0,0 0,-1-1,1 1,0 0,0 0,-3 19,-19 40,18-53,-72 152,10-25,60-122,0 0,-1 0,0-1,-1 0,0 0,0-1,-1 0,-1 0,0-1,0 0,0 0,-11 6,20-14,0 0,0 0,1 0,-1 0,0 0,0 0,0 0,0 0,0 0,0 0,0 0,0 0,0 0,0 0,0 0,0 0,0 0,0 0,0 0,1 0,-1 1,0-1,0 0,0 0,0 0,0 0,0 0,0 0,0 0,0 0,0 0,0 0,0 0,0 0,0 1,0-1,0 0,0 0,0 0,0 0,0 0,0 0,0 0,0 0,0 0,0 0,0 0,-1 0,1 1,0-1,0 0,0 0,15-2,22-6,-34 7,45-7,-1 3,2 1,94 6,-45 0,-84-1,0-1,0 2,22 4,-36-5,0-1,1 0,-1 0,0 0,1 0,-1 0,0 0,0 0,1 0,-1 0,0 0,0 0,1-1,-1 1,0 0,0 0,1 0,-1 0,0 0,0 0,1-1,-1 1,0 0,0 0,0 0,1-1,-1 1,0 0,0 0,0 0,0-1,1 1,-1 0,0 0,0-1,0 1,0 0,0-1,0 1,0 0,0 0,0-1,0 1,0 0,0 0,0-1,0 1,0 0,0-1,0 1,-1 0,-6-26,-16-23,-12-27,28 58,-1 1,0-1,-17-24,20 36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37.8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1 159,'10'1,"1"0,-1 1,1 0,10 4,37 6,-8-13,1-2,-1-1,90-22,-73 13,-41 8,23-4,54-17,-89 22,0-2,0 1,-1-2,0 0,0 0,0-1,-1-1,14-13,-4 3,-18 17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39.7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0 467,'1'3,"0"-1,0 1,0-1,0 0,0 1,0-1,0 0,1 0,-1 0,1 0,0 0,-1 0,1 0,0-1,0 1,0-1,0 1,0-1,1 0,-1 0,4 2,51 18,-47-18,0 0,1 0,-1-2,1 1,0-1,-1-1,1 0,0 0,0-1,-1-1,1 0,-1 0,1-1,-1 0,0-1,0 0,0-1,-1 0,0 0,14-11,71-57,110-97,-156 124,1 3,98-66,-138 103,0 0,-1 0,0-1,15-14,-22 16,-9 10,6-4,-8 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18.0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1,'3'0,"0"0,1 0,-1 1,0-1,1 1,-1 0,0 0,0 0,0 1,1-1,-2 1,1 0,0 0,0 0,0 0,-1 0,1 0,-1 1,0-1,0 1,3 4,2 6,0-1,-1 1,9 27,0 1,125 260,153 374,-286-656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45.2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3289 320,'-533'-3,"-562"6,815 9,-67 0,104 1,-5 0,219-12,1 3,0 0,-44 13,-31 6,9-2,73-14,-1-2,0 0,0-1,-37 0,57-3,0-1,0 0,0 0,0 0,1 0,-1 0,0-1,0 1,0-1,0 1,0-1,1 0,-1 1,0-1,1 0,-1 0,0 0,1-1,-1 1,1 0,-3-3,4 3,0-1,-1 1,1-1,0 1,-1-1,1 1,0-1,0 0,0 1,1-1,-1 1,0-1,1 1,-1-1,1 1,-1-1,1 1,-1 0,1-1,1-1,3-4,0-1,0 1,1 1,0-1,0 1,1 0,14-10,-5 6,0-1,-1-1,0-1,-1 0,-1 0,0-2,0 0,-1 0,15-28,-1 0,-15 23,0 0,2 1,0 0,2 0,0 2,19-19,-34 36,1 0,-1 0,0 0,0 0,0 0,0 0,0 0,0 0,0 0,1-1,-1 1,0 0,0 0,0 0,0 0,0 0,1 0,-1 0,0 0,0 0,0 0,0 0,0 0,0 0,1 0,-1 0,0 0,0 0,0 0,0 0,0 0,1 0,-1 1,0-1,0 0,0 0,0 0,0 0,0 0,0 0,1 0,-1 0,0 0,0 1,0-1,0 0,0 0,0 0,0 0,0 0,0 0,0 1,0-1,0 0,0 0,0 0,0 0,0 0,0 1,0-1,0 0,0 0,0 0,-1 18,-8 18,-15 39,-5 14,-40 88,55-149,-1 0,-1-1,-1-1,-1 0,-1-1,-2-1,-24 22,-6 9,70-77,-15 16,0 0,1 1,-1-1,1 1,0 0,1 1,-1-1,1 1,0 0,0 1,1-1,11-4,55-10,1 4,0 2,113-3,-160 16,24-1,-49 0,1 0,-1 0,1-1,-1 1,1-1,-1 0,0 1,1-1,-1 0,0-1,0 1,1 0,-1 0,3-3,-4 2,0 0,-1 1,1-1,0 0,-1 1,1-1,-1 0,1 0,-1 1,0-1,0 0,1 0,-1 0,-1 0,1 1,0-1,0 0,-1 0,0-3,-16-37,12 31,-111-247,113 250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55.9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3262 725,'-49'11,"2"0,-41-7,1-3,-104-13,-175-39,-89-7,-203 51,360 10,224-6,0-3,1-3,-142-37,200 43,1 1,0 1,-1 0,-17 1,19 1,0-1,1-1,-1 0,-24-5,37 6,-1 0,0 0,1-1,-1 1,0 0,1-1,-1 1,1-1,-1 1,1 0,-1-1,1 1,-1-1,1 0,-1 1,1-1,0 1,-1-1,1 0,0 1,-1-1,1 0,0 1,0-1,0 0,0 1,0-1,-1 0,1 1,0-1,1 0,-1 0,0 1,0-1,0 0,0 1,1-2,13-30,-8 20,20-49,-3-2,-3-1,13-71,-25 99,0 1,21-53,-70 161,-4-2,-70 86,-123 119,231-269,-4 6,0 0,0-1,-2-1,1 0,-1 0,-1-2,-21 13,46-27,-1 1,1 0,0 0,0 2,0-1,0 1,0 1,0 0,1 0,-1 1,16 3,18 9,0 1,-1 3,57 29,-10-4,364 155,-454-195,1 0,-1 0,0 0,1-1,0 1,-1 0,1-1,-1 1,1-1,0 1,-1-1,1 0,0 0,-1 0,1 0,0 0,-1 0,1 0,0 0,-1-1,1 1,0-1,-1 1,4-2,-4 0,-1 0,1 0,0 0,0 0,-1 0,1 0,-1 0,0 0,0 0,0 0,0 0,0 0,0 0,0 0,-1 0,1 0,-1 0,1 0,-1 0,-1-2,-67-196,25 78,-25-44,59 142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22.9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3578 742,'-39'-10,"7"1,-431-49,240 36,-588-48,268 42,284 5,178 12,-1 3,0 4,-129 11,151-3,0-2,-87-9,-1-1,88 9,31 0,1 0,-1-3,0 0,-53-12,80 14,0 0,0-1,0 0,0 1,1-1,-1 0,0 0,0 0,0 0,1 0,-1 0,0-1,1 1,-1-1,1 1,0-1,-1 1,0-3,2 3,-1-1,1 1,0-1,0 1,0-1,0 1,0 0,0-1,0 1,0-1,0 1,1-1,-1 1,1 0,-1-1,1 1,-1 0,1-1,1-1,6-7,0 1,1 0,-1 0,20-14,-12 10,69-70,-3-3,74-102,-218 300,-55 88,-37 56,101-195,42-51,1 1,0 0,1 1,-12 18,20-29,1 0,-1 0,1-1,-1 1,1 0,0 0,-1 0,1 0,0 0,0 0,-1 0,1 0,0 0,0 0,0 0,0 0,1 0,-1 0,0 0,0 0,1 0,-1 0,0 0,1 0,-1 0,1 0,-1 0,1 0,-1-1,1 1,0 0,-1 0,1-1,0 1,0 0,0-1,-1 1,1-1,0 1,0-1,0 1,0-1,0 0,0 1,0-1,1 0,9 3,-1-1,0-1,21 1,-9 0,222 51,31 4,-204-56,-55-1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28.6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3673 379,'-382'-23,"83"1,-661 30,616 2,-198-21,102-1,344 8,-141-24,165 17,47 7,-1 2,1 1,0 0,-1 2,1 1,-32 7,57-9,0 0,-1 0,1 1,0-1,-1 0,1 0,0 0,-1 0,1 1,-1-1,1 0,0 0,-1 0,1 0,0 0,-1 0,1 0,-1 0,1 0,0 0,-1 0,1-1,-1 1,1 0,0 0,-1 0,1 0,0-1,-1 1,1 0,0 0,-1-1,1 1,0 0,0 0,-1-1,1 1,0 0,0-1,0 1,-1 0,1-1,8-18,23-17,21-6,62-60,-94 83,-7 4,1 2,28-22,-26 30,-12 15,-13 21,-2-15,-1 1,-25 24,-9 13,-11 27,26-36,-2-1,-1-1,-57 54,88-94,-17 15,19-17,1-1,-1 1,0 0,1-1,-1 1,1 0,-1-1,1 1,0 0,-1-1,1 1,0 0,-1 0,1-1,0 1,0 0,0 0,0 0,0-1,-1 1,2 0,-1 0,0 0,0-1,0 2,6-3,-1-1,0 1,0-1,1-1,-1 1,0-1,8-5,-8 5,11-6,1 1,0 0,1 1,19-4,-29 9,0 0,-1 1,1 0,0 0,0 1,0 0,-1 0,1 1,0 0,0 0,-1 1,13 4,-18-5,-1 0,1 0,0 0,0 0,-1 0,1 1,0-1,-1 1,1-1,-1 1,0-1,0 1,1 0,0 4,4 9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53.7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2747 116,'-125'1,"-246"32,-309 74,-4-51,462-42,126-6,-179-7,255-4,0-1,-36-11,-30-6,73 20,-47-9,58 9,0 1,0-1,0 1,0-1,0 0,0 1,0-1,1 0,-1 0,0 0,1-1,-1 1,1 0,-1-1,1 1,-1-1,1 1,0-1,0 1,0-1,0 0,0 0,0 0,0-3,1 4,0-1,0 0,1 0,-1 0,1 1,-1-1,1 0,0 1,0-1,0 0,0 1,0-1,0 1,0 0,0-1,0 1,1 0,1-2,34-24,-24 17,23-15,-28 20,0 0,-1 0,1 0,-1-1,-1 0,1-1,-1 0,0 0,-1 0,1 0,6-13,-8 9,-1 4,0 0,1 1,-1-1,1 0,1 1,8-11,-10 19,-6 10,-5 13,-101 147,55-92,48-68,0 0,0 0,1 0,0 1,1-1,1 1,0 0,1 1,0-1,1 0,0 1,3 25,0-35,0 1,0 0,0-1,0 0,1 1,0-1,0 0,0-1,0 1,1 0,-1-1,1 0,0 0,0 0,8 4,9 4,0 0,25 8,-4-2,-23-9,-3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36.7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565 272,'0'-3,"1"0,-1 0,0 1,-1-1,1 0,0 0,-1 0,0 0,0 1,0-1,0 0,0 1,0-1,-1 1,1-1,-1 1,1 0,-1-1,0 1,-3-2,0 1,1 0,-1 1,0 0,0 0,0 1,-1-1,1 1,0 0,0 1,-9-1,-4 0,-1 0,1 2,-1 0,1 0,-1 2,1 1,0 0,0 1,1 1,-1 0,1 2,0 0,1 1,0 0,1 1,0 1,0 1,1 0,0 0,1 2,1 0,0 0,-15 25,16-20,1 1,0 0,1 0,2 1,0 1,1-1,1 1,1 0,1 0,1 0,0 0,2 1,1-1,6 39,2-34,1-1,1 0,1-1,2 0,23 34,23 43,-45-77,0 1,2-2,0 0,2-1,30 29,-29-31,-15-15,0 0,0 0,1-1,0 0,1 0,-1 0,1 0,-1-1,1 0,1-1,8 4,18 1,0-2,1 0,-1-3,1-1,0-1,40-5,7 1,0 4,86-3,-164 1,1 0,0-1,0 1,-1-1,1 0,-1 0,0 0,1-1,-1 0,0 0,0 0,-1 0,6-6,44-56,-33 39,29-34,-3-1,59-105,-100 155,0 0,-1-1,-1 1,0-1,0 0,-1 0,1-18,-6-89,0 48,3 58,0 1,-1-1,-1 1,0 0,0-1,-1 1,-1 0,0 0,-1 1,0-1,0 1,-2 0,1 0,-1 1,-1 0,0 0,-14-13,-21-18,-1 3,-71-48,-110-55,183 116,27 17,0 0,0 1,-1 1,0 0,0 1,-1 1,0 0,-30-2,41 6,0 0,0 0,0 1,1 0,-1 0,0 0,0 0,1 1,-1 0,1 0,0 1,-9 4,11-4,-1 0,1 0,0 1,0-1,0 0,1 1,-1 0,1 0,0 0,0 0,0 0,0 0,1 1,-1-1,1 0,1 1,-1-1,0 7,-5 36,1-26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40.3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2544,'3'-1,"0"0,0-1,0 1,0-1,0 0,0 0,0 0,-1 0,1 0,2-4,14-10,49-21,1 2,126-44,-131 55,328-97,12 30,-218 52,38-7,161-38,-294 60,478-143,-249 59,279-105,-290 71,95-36,117-14,-339 134,14-6,212-91,308-128,-550 212,103-50,-267 120,-1 0,1 0,0 0,0 0,-1 0,1 0,0 0,-1 0,1-1,-1 1,1-1,1-2,-3 4,0-1,0 1,-1-1,1 1,0 0,0-1,0 1,0-1,-1 1,1 0,0-1,0 1,-1 0,1-1,0 1,-1 0,1 0,0-1,-1 1,1 0,0 0,-1 0,1-1,-1 1,1 0,0 0,-1 0,1 0,-1 0,1 0,0 0,-1 0,1 0,-1 0,0 0,-64-1,44 2,-39-6,-93-20,62 8,-82-24,82 16,50 10,41 15,0 0,-1 0,1 0,0 0,0 0,-1-1,1 1,0 0,0 0,-1 0,1 0,0-1,0 1,-1 0,1 0,0 0,0-1,0 1,-1 0,1-1,0 1,0 0,0 0,0-1,0 1,0 0,0-1,0 1,0 0,0 0,0-1,0 1,0 0,0-1,0 0,22-4,102 1,242 24,-268-11,-94-9,0 1,0-1,1 1,-1 0,0 0,0 1,0-1,0 1,0 0,-1 0,1 0,0 1,-1-1,0 1,1 0,-1 0,0 0,3 4,-2 0,0 0,0 0,-1 0,0 0,0 0,-1 1,0-1,0 1,1 11,-1 9,-2 1,0-1,-2 1,-8 41,-1-18,-19 54,17-66,1 0,-10 75,21-94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42.1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104 226,'-2'232,"4"239,23-258,-28-255,-2-1,-18-73,7 46,-1-17,-5-10,5-2,-6-154,22 216,0-8,5-51,-3 85,1 0,0 0,0 0,1 0,1 1,0-1,0 1,1 0,11-19,-13 26,0 0,0 0,0 1,0-1,1 1,-1 0,1 0,0 0,-1 0,1 1,0-1,0 1,0 0,0 0,0 1,0-1,0 1,0 0,0 0,1 0,-1 0,0 1,0 0,0 0,0 0,0 0,5 3,14 4,-1 2,0 1,28 17,-41-23,66 45,-2 3,123 117,-175-152,-9-8,0-1,1 0,15 6,-18-9,0-1,-1 1,1 1,-1 0,0 0,15 16,-22-19,0 0,0 0,0 0,0 0,0 0,-1 0,0 1,0-1,0 1,0 5,1 9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43.9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1 703,'0'-2,"0"0,1 0,0 0,-1 0,1 0,0 0,0 1,0-1,0 0,0 1,0-1,0 0,0 1,1-1,-1 1,3-2,30-22,-21 16,29-25,56-59,-64 57,3 2,44-32,-49 41,-2-2,-1-1,40-48,-34 36,46-41,42-17,-141 119,-22 39,36-55,-10 18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54.1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1,'1'7,"0"1,1 0,0-1,1 1,0-1,0 1,0-1,1 0,0-1,0 1,1-1,0 1,11 10,21 31,233 369,164 275,-199-297,-154-275,112 130,173 239,33 38,41 8,-249-279,145 172,-63-178,-195-187,-3 4,111 128,-102-84,89 160,48 137,-170-309,44 68,-96-205,-29-99,-6 1,-70-168,-20-68,111 320,5 21,1 0,2 0,-5-44,32 100,5 29,20 59,-6-11,122 266,104 261,-233-551,-17-46,-2 1,11 40,-24-70,1 0,0 0,-1 0,0 0,0 0,1 0,-2 0,1 0,-1 4,-7-1,-8-15,-70-76,60 56,-54-44,13 21,-159-112,199 147,-1 2,-1 1,0 1,-1 1,-1 2,-52-11,-3 12,-1 3,-137 8,66 1,146-2,4-1,1 0,0 0,0 0,0-1,-1 0,1 0,-9-4,15 5,0-1,0 1,0-1,0 1,1-1,-1 0,0 0,0 1,0-1,0 0,1 0,-1 0,0 0,1 0,-1 0,1 0,-1 0,1 0,0 0,-1-2,1 0,0 0,0 1,0-1,0 0,1 0,-1 1,1-1,0 0,0 0,0 1,0-1,2-2,43-78,71-95,-32 52,290-442,-290 467,-62 69,13-24,-30 41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21.5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1,'2'35,"8"48,0-3,43 384,-53-461,1 0,-1 0,1 0,-1 0,1 0,0 0,0 0,0-1,0 1,1 0,2 4,7 3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47.8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1,'1'3,"-1"0,1 1,0-1,0 0,1 0,-1 0,1 0,-1 0,1-1,0 1,0 0,0-1,0 1,1-1,-1 0,1 0,-1 0,1 0,5 3,63 32,-61-32,191 100,-35-17,600 350,-611-344,197 86,113 17,-172-77,32 1,-101-40,154 44,21 8,-130-22,345 119,-510-196,-2 5,-1 4,109 64,124 55,50 29,-356-176,0-1,1-1,1-1,42 10,-70-22,0 1,0-1,0 1,0-1,0 0,1 1,-1-1,0 0,0-1,0 1,0 0,0 0,0-1,0 1,0-1,0 0,0 0,0 0,3-2,-3 2,-1-1,0 1,0-1,0 1,0-1,0 0,0 1,-1-1,1 0,0 0,-1 1,1-1,-1 0,0 0,0 0,0 0,0-3,0-3,-1-1,-1 1,0-1,0 1,0 0,-1 0,0 0,-6-9,-53-98,-99-163,118 204,2-2,-46-125,64 135,16 43,-1 1,0 0,-2 0,-21-35,194 315,96 120,-254-371,-1 0,0 0,-1 0,1 0,-1 1,-1 0,1-1,1 15,-4-19,1 0,-2 0,1 0,0 0,-1 1,1-1,-1 0,0 0,0 0,0 0,0 0,-1-1,1 1,-1 0,0-1,0 1,0-1,0 1,0-1,0 0,-1 0,1 0,-1 0,-3 2,-75 53,2 3,4 4,-99 106,-172 244,338-408,9-17,14-28,-14 35,84-222,53-127,-88 262,-37 71,0-1,-2-1,-1 0,11-32,1-8,-16 47,-1 1,0-1,-1-1,0 1,1-23,8-84,-7 76,-2-1,-2 0,-3-48,-3 75,-1 5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50.4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53 463,'0'9,"2"1,0 0,0-1,0 1,1-1,1 0,-1 0,2 0,-1 0,10 13,9 11,32 34,-54-65,55 61,-21-24,0 0,-3 3,49 83,-78-118,-6-7,-11-12,-19-24,-33-48,5 6,-90-148,143 211,-6-9,1 0,1-2,1 1,-11-43,20 61,0 0,1 0,1 0,-1 0,1 0,0 0,1 0,-1 0,1 0,1 0,-1 1,1-1,1 0,-1 0,1 1,0 0,1 0,-1-1,1 2,0-1,1 0,-1 1,7-6,33-24,2 2,1 2,1 2,70-31,-108 55,0 0,-1 2,1-1,21-4,-30 8,0 0,0-1,1 1,-1 0,0 0,0 0,1 0,-1 0,0 0,0 0,1 0,-1 0,0 1,0-1,0 0,0 1,1-1,-1 1,0-1,0 1,0 0,0-1,0 1,0 0,0 0,0 0,0 0,-1 0,1 0,0 0,-1 0,1 0,0 0,-1 0,1 0,-1 0,0 1,1-1,-1 0,0 0,0 1,0-1,0 0,0 0,0 1,0-1,0 0,0 0,-1 0,1 1,0-1,-1 0,0 2,-6 18,-2 0,0 0,-1-1,-1 0,-1-1,0 0,-25 28,-11 18,6-5,23-35,1 1,1 0,2 2,-16 36,30-63,1 0,-1-1,1 1,0 0,-1 0,1 0,0 0,0 0,-1-1,1 1,0 0,0 0,0 0,0 0,0 0,0 0,1 0,-1 0,0-1,0 1,1 0,-1 0,1 1,-1-2,1 0,0 1,0-1,0 0,-1 0,1 0,0 0,0 0,0 0,-1 0,1 0,0 0,0 0,-1 0,1 0,0 0,0-1,0 1,-1 0,2-1,53-31,-35 19,-9 9,0 0,0 1,1 0,-1 1,1 0,-1 1,1 0,20 1,12 4,42 9,-39-5,-30-5,1 0,0 2,-1 0,0 0,0 2,-1 0,19 11,-34-17,1 0,-1 0,1 0,-1 1,1-1,-1 1,0-1,0 1,1 0,-1-1,0 1,-1 0,1 0,0-1,0 1,-1 0,1 0,-1 0,0 0,0 0,1 2,-2 1,1-1,-1 1,0 0,0-1,0 1,-1-1,1 0,-5 8,-3 4,-1-1,0-1,-20 23,-96 84,121-117,0 0,-1 0,1-1,-1 0,0 0,0-1,0 1,0-1,-1-1,1 1,-1-1,1 0,-1-1,1 1,-1-1,-9-1,-5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06.3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516 22,'-34'-10,"30"8,0 0,0 0,-1 1,1-1,-1 1,-9-1,5 3,-1 1,1-1,-1 2,1-1,0 2,0-1,0 1,0 0,1 1,-1 0,1 0,0 1,-8 8,-9 8,0 1,-30 38,29-29,1 2,2 0,2 1,1 1,-19 48,28-55,2 1,0 0,2 0,1 1,2-1,1 1,1 49,2-67,1 0,0 1,1-1,0 0,1 0,0 0,1 0,1-1,0 1,0-1,1-1,15 22,-15-24,0-1,1 1,0-1,0 0,1-1,0 0,1 0,-1 0,1-1,16 7,-20-10,0-2,0 1,1 0,-1-1,1 0,-1 0,1-1,0 0,-1 1,1-2,0 1,-1-1,1 0,-1 0,1 0,-1-1,0 0,1 0,-1 0,0-1,0 0,4-3,120-91,99-32,-211 117,-4 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08.5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1,'-1'52,"4"74,-2-113,1 1,1 0,0-1,1 0,0 0,1 0,7 13,-3-12,-1 1,0 1,0-1,-2 1,0 1,-1-1,-1 1,0 0,2 32,-5-30,0-13,-1 0,0 0,1 1,-2-1,1 0,-1 0,0 0,0 1,-1-1,0 0,-5 11,2-12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19.3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1151 39,'-13'0,"-104"-1,-204 26,284-19,1 1,0 2,0 2,1 1,1 2,0 1,1 2,0 1,-52 39,56-33,1 1,1 1,1 1,2 1,1 2,-33 53,43-59,0 0,2 2,1-1,1 1,1 1,1-1,1 2,2-1,-2 46,8-24,3 0,1-1,3 1,2-1,2-1,2 0,2-1,2-1,38 66,-36-75,1-1,3-1,0-1,44 42,-52-58,1-1,0-1,1-1,1-1,0 0,1-2,0 0,0-1,30 8,-38-15,0 0,0-1,0-1,0-1,0 1,0-2,0 0,0 0,21-7,10-4,62-27,9-3,-94 35,-1-2,1 0,-2-1,1 0,30-24,83-75,-123 100,8-8,-1 0,-1-1,-1 0,0-2,-2 0,0 0,-1-1,-1-1,-1 0,-1 0,-1-1,8-38,-7 9,-2-1,-2 1,-3-1,-7-89,3 121,-1 1,-1 0,-1 0,-1 0,-1 1,-15-33,-70-106,28 55,15 26,35 57,0-1,1 0,2-1,0 0,1-1,-8-27,13 31,-1 4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21.4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1,'11'59,"0"-6,35 247,-20-164,52 272,-78-406,0 0,0-1,1 1,-1 0,0 0,1 0,0 0,-1 0,1-1,0 1,0 0,0 0,0-1,1 1,-1-1,2 2,-2-2,-1-1,1 0,0 0,0 1,-1-1,1 0,0 0,0 0,0 0,-1 0,1 0,0 0,0 0,-1 0,1-1,0 1,0 0,-1 0,1-1,0 1,-1-1,1 1,0 0,-1-1,1 1,0-2,4-3,0 0,-1 0,1 0,-1-1,-1 0,1 0,3-8,32-58,-31 59,0 0,0-1,-1 0,-1 0,0-1,-2 0,1 0,3-24,3-52,2-52,-13 168,2-1,0 1,1 0,2-1,0 1,2-2,0 1,2-1,15 30,11 11,-11-24,-3 1,29 74,-43-94,1-6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15.2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787 103,'0'-2,"1"1,-1-1,0 1,-1-1,1 1,0-1,0 1,-1 0,1-1,0 1,-1 0,1-1,-1 1,0 0,0-1,1 1,-1 0,0 0,0 0,0 0,0 0,0 0,0 0,0 0,-1 0,1 0,0 1,-3-2,0 1,1 1,-1-1,0 1,0 0,0 0,0 0,0 0,1 1,-1-1,-7 3,-6 2,1 1,-1 1,1 1,-15 9,-117 78,-241 200,381-288,1 1,-1 0,1 0,1 1,0 0,0 0,1 1,0 0,0 0,1 0,0 0,1 1,1-1,-1 1,2 0,-1-1,1 1,1 0,0 0,1 0,0 0,3 14,1-3,1 1,1-1,1-1,0 1,2-1,1-1,0 0,1 0,24 27,22 17,2-2,4-3,2-2,2-4,3-2,2-4,1-3,125 53,-129-70,97 24,-116-36,-9-7,0-1,1-2,46-1,-22-5,0-4,127-26,-156 24,89-19,-1-6,130-51,-239 77,0 0,-1-2,0 0,15-10,-26 14,-1 0,1 0,-1 0,1 0,-1-1,-1 1,1-1,-1 0,1 0,-1-1,-1 1,1 0,-1-1,0 0,2-7,4-41,-2-1,-3-1,-2 1,-6-59,2 89,-1 0,0 0,-2 1,-1 0,-1 0,-2 0,0 1,-1 1,-1 0,-1 0,-1 1,-32-37,6 15,-2 0,-1 3,-3 2,-70-45,28 30,-3 4,-106-40,-10-5,30 15,155 72,0 1,0 0,0 2,-1 0,0 2,-31-1,-2 4,-6 0,1 2,-66 12,60-2,52-6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17.0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74,'11'-9,"1"0,-1 2,2-1,-1 1,1 1,0 1,0 0,1 0,19-3,-29 7,-1 0,1 0,-1 1,1-1,-1 1,1 0,-1 0,1 0,-1 0,1 1,-1 0,1-1,-1 1,1 0,-1 1,0-1,1 1,-1-1,0 1,5 4,-5-2,0 0,0-1,-1 1,1 0,-1 0,0 0,-1 1,1-1,-1 0,0 1,0-1,0 1,0-1,-1 1,0 8,1-2,0-1,-1 1,0-1,-1 1,0-1,-1 1,0-1,-1 0,0 0,0 0,-1 0,-1 0,0-1,0 1,0-1,-13 14,-4 4,20-25,4-4,12-16,-4 7,-1 0,1 0,1 1,0 0,24-15,-32 22,1 1,0-1,0 1,0 0,0 1,1-1,-1 1,0 0,1 0,-1 0,1 0,-1 1,1 0,-1 0,1 0,-1 0,1 1,-1 0,1 0,-1 0,0 0,1 1,6 3,-8-3,0 1,0 0,0 0,0 0,-1 0,1 0,-1 0,0 1,0-1,0 1,0 0,-1-1,1 1,-1 0,0 0,0 0,-1 0,1 7,1 10,-1 1,-3 27,1-25,0-13,0-1,-1 0,0 1,0-1,-1 0,-1 0,0 0,0-1,-8 14,-5 3,-37 44,51-66,0-1,-1 0,1 0,0-1,-1 1,0-1,0 1,0-1,0 0,0-1,0 1,0-1,0 0,-1 0,-7 1,-7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17.5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0 831,'0'1,"1"0,-1 0,0 0,1 0,-1 0,1-1,-1 1,1 0,-1 0,1 0,0-1,-1 1,1 0,0-1,-1 1,1 0,0-1,0 1,0-1,0 0,0 1,-1-1,1 0,0 1,0-1,0 0,0 0,0 0,0 0,0 0,0 0,0 0,0 0,0 0,0 0,0 0,0-1,1 1,43-10,-40 9,42-10,0 3,1 1,50 0,148 8,-101 2,33-3,681 15,417 19,3-33,-658-2,-528-1,1-5,-1-4,158-38,145-64,-32 7,-246 78,133-16,-55 33,-126 9,122-18,-192 20,445-72,-259 48,-185 24,0 0,1 0,-1 0,0-1,1 1,-1 0,0 0,0-1,1 1,-1-1,0 0,0 1,0-1,1 0,-1 1,0-1,0 0,0 0,1-1,-2 1,0 1,0-1,0 0,0 0,0 1,0-1,-1 0,1 0,0 1,0-1,0 0,-1 1,1-1,0 0,-1 1,1-1,-1 1,1-1,-1 0,1 1,-1-1,1 1,-1-1,0 0,-56-35,39 26,-55-37,10 4,-2 2,-2 3,-2 4,-74-27,109 44,34 17,0 0,0 0,0 0,0 0,0 0,-1-1,1 1,0 0,0 0,0 0,0 0,0-1,0 1,0 0,0 0,0 0,0 0,0-1,-1 1,1 0,0 0,0 0,0-1,0 1,0 0,1 0,-1 0,0 0,0-1,0 1,0 0,0 0,0 0,0 0,0-1,0 1,0 0,0 0,1 0,-1 0,0-1,0 1,0 0,0 0,0 0,1 0,20-5,3 6,0 1,0 1,-1 1,0 1,45 15,19 4,23-1,164 44,-246-58,-15-5,0-1,0 2,-1 0,1 1,18 11,-28-15,-1 0,1 0,-1 0,0 1,1-1,-1 1,0 0,0-1,-1 1,1 0,-1 0,1 0,-1 0,0 0,0 1,0-1,-1 0,1 0,-1 1,1-1,-1 0,0 0,-1 1,1-1,0 0,-1 1,0-1,-1 4,-9 26,-27 56,3-8,-4 39,10-53,22-54,0 1,1 0,-7 25,8-17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18.8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1,'4'66,"3"0,28 117,-10-61,20 151,56 265,-91-493,-9-33,1 0,1 0,0-1,0 1,1-1,1 0,9 18,-13-28,0 0,0 0,1 0,-1 0,0 0,0-1,0 1,1 0,-1-1,0 1,0-1,1 1,-1-1,1 1,-1-1,0 0,1 0,-1 0,1 0,-1 0,0 0,1 0,-1 0,1-1,-1 1,0-1,2 0,43-20,-22 9,54-12,1 3,100-14,42-9,-196 38,-14 4,0-1,1 0,-1-1,16-7,-22 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22.2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1,'1'10,"1"1,1 0,0-1,1 1,5 11,-6-17,273 793,-258-745,-9-37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20.1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0 212,'1'-2,"-1"0,0 0,1 1,-1-1,1 0,0 1,0-1,-1 0,1 1,0-1,0 1,0-1,1 1,-1 0,0-1,1 1,-1 0,0 0,1 0,-1 0,1 0,0 0,-1 0,1 1,2-2,50-13,-40 12,41-11,-23 5,0 1,45-4,-18 4,0-3,99-31,-115 28,-29 8,0 2,0-1,1 2,26-4,19-3,-44 5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20.9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1 194,'0'2,"0"-1,0 1,1 0,-1 0,1-1,-1 1,1 0,0-1,0 1,-1-1,1 1,0-1,1 1,-1-1,0 0,0 0,0 1,1-1,-1 0,1 0,-1 0,1 0,-1-1,1 1,0 0,-1-1,1 1,0-1,-1 1,1-1,3 0,4 2,0-1,1-1,-1 1,15-3,47-10,0-2,-1-4,121-49,32-8,-209 71,18-5,47-19,-68 23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59.9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4522,'0'-2,"0"-1,0 1,1-1,-1 1,1-1,-1 1,1-1,0 1,0 0,0-1,0 1,1 0,-1 0,1 0,-1 0,1 0,-1 0,1 0,0 1,0-1,0 1,0-1,0 1,1 0,2-2,7-2,0 1,0 0,0 1,15-2,7-2,187-68,-97 29,-30 9,111-62,-130 60,2 2,125-39,-137 54,105-52,40-13,26 22,77-27,-118 17,264-92,-36 27,111-44,-378 133,-98 34,-1-2,85-41,-56 21,2 3,1 4,110-23,32-11,560-170,819-263,-1086 347,14-5,-370 95,-81 27,99-24,312-53,-354 85,59-13,-125 21,363-107,-397 109,-1-2,-2-2,49-32,109-88,28-48,29-23,-190 171,1 2,2 4,123-45,2-1,-128 50,-14 5,97-33,-100 46,-26 7,1-1,-1 0,-1-2,27-14,-17 5,-1-2,43-35,-74 54,1 1,-1 0,0 0,1 0,-1-1,1 1,-1 0,0 0,1-1,-1 1,0 0,0-1,1 1,-1 0,0-1,0 1,1-1,-1 1,0 0,0-1,0 1,0-1,0 1,1 0,-1-1,0 1,0-1,0 1,0-1,0 1,0-1,-1 1,1 0,0-1,0 1,0-1,0 1,0 0,-1-1,-20-6,-41 6,52 1,-926 3,1621 25,-420-12,-110-9,-153-7,0 0,0 0,0 0,0 0,0 0,-1 1,1-1,0 0,0 1,0 0,-1-1,1 1,0 0,-1 0,1 0,-1 0,1 0,-1 0,1 0,1 3,-3-3,0 1,0-1,0 1,0-1,0 1,0-1,0 1,-1-1,1 1,-1-1,1 1,-1-1,0 0,1 1,-1-1,0 0,0 0,0 0,0 1,0-1,0 0,0 0,0 0,0-1,-2 2,-16 18,0 0,2 1,1 1,0 0,2 2,-13 27,-59 153,80-189,-195 523,194-503,7-36,0 1,0 0,0 0,0 0,0 0,0 0,0 0,0 0,0 0,0 0,0 0,0 0,0 0,0 0,0 0,0 0,0 0,0 0,1 0,-1 0,0 0,0 0,0 0,0 0,0 0,0 0,0 0,0 0,0 0,0 0,0 0,0 0,0 0,0 0,0 0,1 0,-1 0,0 0,0 0,0 0,0 0,0 0,0 0,0 0,0 0,0 0,5-19,-4 3,0 0,0 0,-2 0,0 0,-1 0,0 1,-8-24,-40-108,44 131,-154-384,159 396,-1 0,0 0,0 0,0 0,0 0,0 1,-1-1,-3-4,-6-2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01.7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807 1,'-15'13,"-1"-1,-1-1,0 0,-1-1,1-1,-23 8,1 1,-408 160,415-167,0 1,0 2,-48 29,80-43,-1 1,1 0,-1-1,1 1,0-1,-1 1,1 0,0 0,0-1,-1 1,1 0,0-1,0 1,0 0,0 0,0-1,0 1,0 0,0 0,0-1,0 1,1 0,-1-1,0 1,0 0,1-1,-1 1,0 0,1-1,-1 1,1 0,-1-1,1 1,21 28,-15-20,34 50,-3 2,33 72,49 137,-84-185,9 22,36 135,-74-219,-1-8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03.4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1 259,'72'-22,"-54"19,-1-2,1 0,-1 0,0-2,22-12,17-6,17-4,7-3,104-28,-180 59,11-3,1 0,-1 0,0-2,26-13,-29 10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29.1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64 1223,'-6'-8,"0"0,1 0,0-1,1 0,0 0,-5-16,0 1,6 18,0 0,1-1,0 1,0-1,1 0,-1-12,1 18,2-1,-1 0,0 1,0-1,0 1,1-1,-1 1,1-1,-1 1,1 0,-1-1,1 1,0-1,0 1,0 0,0 0,0 0,0-1,0 1,0 0,0 0,0 0,1 1,-1-1,0 0,1 0,-1 1,1-1,-1 1,1-1,-1 1,1 0,-1-1,1 1,-1 0,3 0,15 1,0 0,0 1,0 1,0 1,-1 1,0 0,29 14,7 0,1152 294,-1132-295,299 84,-40-9,-224-70,131 10,114-8,-180-15,-158-9,184 12,229 44,82 24,7-56,634-52,-408 6,107-8,-703 17,686-45,-472 19,-115 8,-118 20,131-15,-202 16,-2-2,85-29,131-70,-28 9,-73 36,236-79,377-98,-578 192,-11 4,-25-16,-32 10,-95 36,0-3,77-47,-108 59,30-11,-32 15,1-1,-1-1,0 0,11-8,-19 12,0 0,0-1,-1 0,1 1,0-1,-1 0,1 0,-1 0,1 0,-1 0,0 0,0 0,0 0,0-1,0 1,-1 0,1 0,-1-1,1 1,-1-1,0 1,0 0,0-1,-1-2,-1-7,-1 0,0 1,-1-1,0 1,-1-1,-10-16,-45-65,30 50,-108-142,125 169,12 15,0 0,0 0,0 0,0 0,0 0,0-1,0 1,1 0,-1 0,0 0,1-1,-1 1,1 0,0-1,-1 1,1-1,0 1,0 0,0-1,0 1,0 0,0-1,0 1,1-1,-1 1,1-2,0 2,0-1,1 1,-1 0,1-1,-1 1,1 0,0 0,-1 0,1 0,0 1,0-1,-1 0,1 1,0-1,0 1,2-1,10 0,0 0,0 1,0 0,15 3,23 2,-25-3,0 1,0 2,28 8,-55-13,1 0,0 0,0 0,0 0,-1 0,1 1,0-1,-1 0,1 1,0-1,-1 0,1 1,0-1,-1 1,1-1,-1 1,1-1,0 1,-1 0,0-1,1 1,-1 0,1-1,-1 1,0 0,1-1,-1 2,-13 12,-32 1,-138 15,109-2,39-13,51-14,1 0,31 6,93 27,215 83,-200-61,205 57,-101-33,-253-78,0 0,0 1,-1 0,1 1,7 4,-14-7,1-1,0 0,-1 1,1 0,-1-1,1 1,-1-1,1 1,-1 0,1-1,-1 1,1 0,-1-1,0 1,1 0,-1 0,0-1,0 1,0 0,1 0,-1 1,-1-1,1 0,-1 0,1 0,-1 0,1 0,-1 0,0 0,0-1,1 1,-1 0,0 0,0-1,0 1,0 0,0-1,0 1,0-1,0 1,0-1,-2 1,-29 14,-1 2,2 1,1 2,-37 30,-101 104,157-144,-284 250,275-243,15-12,1 0,-1-1,0 0,-1 0,1 0,-1-1,1 0,-1 0,-9 3,14-6,1 0,-1 0,1 0,0 0,-1 0,1-1,0 1,-1 0,1 0,0 0,-1-1,1 1,0 0,0-1,-1 1,1 0,0 0,0-1,-1 1,1-1,0 1,0 0,0-1,0 1,0 0,0-1,-1 1,1-1,0 1,0 0,0-1,0 1,0-1,1 1,-1 0,0-1,0 1,0 0,0-1,0 1,0-1,1 1,-1 0,0-1,0 1,0 0,1 0,-1-1,12-25,-10 21,7-15,0 0,-2 0,-1-1,0 0,-2 0,0-1,-1 1,-2-1,0 1,-1-1,-4-28,-40-162,11 66,-35-215,68 359,0 0,0 0,-1 0,1 1,-1-1,1 0,-1 1,0-1,1 1,-1-1,0 0,0 1,0 0,0-1,0 1,-1 0,-1-2,2 2,1 1,-1 0,0-1,0 1,0 0,0 0,0 0,0 0,0 0,0 0,0 0,0 0,0 0,0 0,0 0,0 1,0-1,0 0,0 1,0-1,0 1,0 0,-4 2,0 0,1 1,0 0,0 0,0 0,0 0,1 1,-6 8,0 3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31.9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1323,'23'-21,"2"0,0 2,45-26,-17 11,880-560,-139 92,-784 496,29-19,-38 24,0 0,1 0,-1 0,0 0,1 0,-1 0,0 0,0 0,0-1,0 1,0 0,0-1,0 1,-1-1,1 1,0-1,-1 1,1-1,0-1,-2 2,0 0,0 0,0-1,0 1,0 0,0 1,0-1,0 0,0 0,0 0,-1 1,1-1,0 0,0 1,-1-1,1 1,0 0,-1-1,-1 1,-31-6,32 6,-42-5,0 3,0 2,0 1,-56 10,-173 43,243-47,-107 27,1 7,3 6,1 5,-135 77,235-111,1 2,1 1,0 2,2 1,1 1,1 1,1 1,2 2,0 0,2 1,-23 45,31-55,2 1,0 0,1 0,1 2,1-1,1 1,1 0,1 0,1 1,-1 24,4-36,0 12,1 0,5 38,-4-54,1 1,0-1,1 1,0-1,0 0,1 0,0-1,0 1,1-1,9 12,188 196,-165-181,2-1,2-3,79 47,-104-69,1-1,0-1,0 0,0-2,1 0,0 0,35 1,7-5,60-6,-110 5,4-1,1-1,0 0,-1-1,0 0,0-1,0-1,0 0,-1-1,13-9,16-13,49-44,-70 55,1-1,-1-2,-1 0,0-2,-2 0,-1-1,-1-1,-1 0,18-42,-25 48,-4 10,-1 0,2 0,-1 1,1-1,7-9,-12 18,0 0,1 0,-1-1,0 1,0 0,1 0,-1 0,0 0,0 0,0 0,1 0,-1 0,0 0,0-1,1 1,-1 0,0 0,0 0,1 0,-1 1,0-1,0 0,1 0,-1 0,0 0,0 0,1 0,-1 0,0 0,0 0,0 1,1-1,-1 0,0 0,0 0,0 0,1 1,-1-1,0 0,0 0,10 16,6 22,-15-34,204 519,-195-497,-3-4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42.8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2129 126,'-29'-2,"0"-1,0-1,0-2,1 0,-47-19,51 18,-54-14,0 4,-1 4,-1 3,-146 0,159 13,-68 11,53-4,45-5,1 2,0 2,-54 19,-100 53,150-61,1 1,2 2,-49 40,-96 94,157-134,-4 8,1 1,2 1,1 1,2 1,1 1,-28 65,39-75,1 1,1 0,1 1,2 0,0 0,-1 31,4 2,8 110,0-145,1 0,1-1,1 0,1 0,1-1,2 0,14 23,-3-5,3 11,2-3,3 0,2-2,2-1,2-2,2-1,68 59,-101-99,0 0,1 0,0 0,0-1,0 1,1-2,-1 1,1-1,-1 0,1-1,10 1,11 0,51-4,-27-1,241 3,102-2,-381 2,121-9,-119 7,0-1,-1 0,1-1,-1-1,29-13,-34 10,1 0,-1-1,0 0,-1 0,14-16,14-13,-25 25,-1 0,0-1,-1-1,0 0,-1 0,-1-1,-1 0,0 0,11-34,-2-12,16-95,-16 61,46-157,6-29,-58 223,-3-1,2-111,-10 89,-4-73,0 130,-2 1,-1-1,-1 2,-1-1,-13-25,18 44,0-1,0 1,0 0,0 0,-1 0,0 0,0 1,0 0,0 0,-1 0,0 1,1 0,-1 0,0 0,-1 1,1 0,0 0,-1 0,1 1,-1 0,0 1,-9-1,-6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05.7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365 980,'2'-98,"0"39,-10-117,7 169,-1 1,0-1,0 0,0 1,-1 0,1-1,-2 1,1 0,-1 0,0 1,0-1,0 1,-1 0,0 0,0 0,0 1,-7-5,-8-4,-1 2,-1 0,-35-13,7 3,43 17,-7-1,0-1,1-1,0-1,1 0,-15-12,25 19,0-1,0 1,1-1,-1 0,1 1,-1-1,1 0,0 0,0 0,0 0,0 0,0-1,0 1,0 0,1 0,-1 0,1-1,0 1,-1 0,1-1,0 1,0 0,1-1,-1 1,0 0,1 0,0-1,-1 1,1 0,0 0,0 0,0 0,0 0,1 0,-1 0,0 0,1 0,-1 1,1-1,0 1,0-1,3-2,5-3,1 1,0 0,0 1,0 0,0 0,1 1,-1 1,24-4,15-6,593-194,-609 195,48-14,-75 24,0 1,1-1,-1 1,1 1,-1-1,1 1,-1 1,10 1,-16-2,1 1,0 0,0 0,-1 0,1 0,0 1,-1-1,0 0,1 1,-1-1,0 1,1-1,-1 1,0 0,0-1,0 1,-1 0,1 0,0 0,-1 0,1 0,-1-1,1 1,-1 0,0 0,0 0,0 3,-3 63,2-51,-6 155,7-96,-4 0,-3 0,-23 102,-109 234,30-102,104-357,4-41,-1 26,-3 1,-2-1,-4 2,-28-99,36 146,1 0,0 0,1-1,1-13,0 15,0-1,-1 1,0-1,-4-11,0 13,0 5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11.1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1177 202,'0'-1,"-1"0,1 0,0 0,-1 0,1 1,-1-1,1 0,-1 0,1 0,-1 1,1-1,-1 0,0 1,1-1,-1 0,0 1,0-1,1 1,-1-1,0 1,0 0,0-1,0 1,0 0,0 0,1-1,-3 1,-30-4,28 3,-18 0,0 0,1 1,-1 2,0 0,1 1,-30 9,14 0,0 2,-62 31,-270 154,329-178,1 3,1 1,1 2,-63 59,90-73,1 1,1 0,1 1,0 0,1 0,0 1,1 0,-4 20,-7 12,10-29,1 1,0 0,1 0,-1 23,5-35,0 0,1 0,0 0,1 0,-1 0,2 0,-1 0,1 0,1 0,-1 0,1-1,0 1,7 10,12 14,1-1,1-1,2-1,1-2,1 0,1-2,1-2,2 0,0-2,1-1,1-2,43 17,82 40,-141-70,0-1,1-1,-1 0,1-2,-1 0,1-1,29-4,12 2,55 2,101-2,-172-1,-1-2,82-19,-114 20,1 0,-1-1,0 0,-1-1,1 0,-1-1,0 0,-1 0,1-1,-2-1,1 1,-1-1,12-18,5-11,-3-1,26-60,-2 5,-38 77,-1-2,0 1,-1-1,-1 0,-1 0,0 0,-2-1,1-38,-4 11,-2 1,-16-78,3 65,-3 2,-2 0,-47-89,39 89,-41-62,54 96,0 1,-2 0,0 1,-2 1,-26-22,39 38,1-1,-1 1,0 1,0-1,-1 1,1 0,0 1,-1 0,0 0,1 1,-1 0,0 0,0 0,0 1,-11 2,14-2,0 1,0 0,0 0,1 0,-1 1,0 0,0 0,1 0,-1 0,1 1,0 0,0-1,0 2,0-1,0 0,1 1,-1 0,1 0,0 0,0 0,1 0,-1 1,1-1,-3 7,-1 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23.2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0,'4'9,"5"6,2 5,3 8,3 3,3 4,2 5,2-5,-4 1,-1-2,-3-3,-5-2,-4-3,-3 0,-3-5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12.7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1 169,'2'-4,"1"1,0-1,0 1,0 0,0 0,0 0,1 0,0 0,-1 1,8-4,4-3,16-15,50-28,-68 44,0 1,0 1,1 0,0 1,1 1,-1 0,16-2,-24 5,-1 1,1 0,-1 1,1-1,-1 1,0 0,1 1,-1-1,0 1,0 0,0 0,0 0,0 1,0 0,-1 0,1 0,-1 1,8 7,2 4,-1 1,-1 1,18 29,-28-42,2 3,-1 0,0 0,0 0,0 0,-1 1,0-1,-1 1,0-1,0 1,0-1,-1 1,0 0,-1-1,0 1,0 0,-2 8,-1-4,1-1,-2 1,0-1,0 0,-1 0,0 0,0-1,-2 0,-9 12,-19 18,1-1,-42 37,58-60,-18 18,37-34,0 0,0 0,0 0,0 0,0 0,0 0,-1 0,1 0,0 0,0 0,0 1,0-1,0 0,0 0,0 0,0 0,0 0,0 0,0 0,0 1,-1-1,1 0,0 0,0 0,0 0,0 0,0 0,0 0,0 1,0-1,0 0,0 0,0 0,1 0,-1 0,0 0,0 1,0-1,0 0,0 0,0 0,0 0,0 0,0 0,0 0,0 1,0-1,0 0,1 0,-1 0,0 0,0 0,0 0,0 0,0 0,0 0,0 0,1 0,-1 0,0 0,0 0,13-2,15-7,77-49,-77 41,2 0,45-17,7 3,-67 22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49.4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0 886,'1'-3,"-1"0,1 1,-1-1,1 1,0-1,0 1,0 0,0-1,1 1,-1 0,1 0,-1 0,1 0,0 0,0 0,0 0,0 1,3-3,49-29,-27 17,-2 0,1 0,0 1,1 2,1 1,55-17,-41 20,0 1,50-3,261-32,-52 10,218-13,93 23,251-3,305 27,-1006-9,259-45,-13-1,531-23,-730 51,57-1,-222 30,-42-3,0 0,0 1,0-1,0 1,-1-1,1 1,0 0,-1-1,1 1,0 0,-1 0,1 0,-1 0,1 1,-1-1,0 0,0 1,1-1,-1 1,1 2,-1-3,-1-1,0 1,0 0,0-1,0 1,0 0,0 0,0-1,0 1,-1 0,1-1,0 1,0 0,-1-1,1 1,0-1,0 1,-1 0,1-1,-1 1,1-1,-1 1,1-1,-1 1,1-1,-1 1,1-1,-1 0,1 1,-1-1,0 0,1 1,-1-1,0 0,1 0,-1 0,0 0,1 1,-1-1,0 0,1 0,-2 0,-31 1,10-6,0-1,0-1,1-2,0 0,0-1,-33-21,-17-7,-248-105,293 126,23 8,19 3,16 3,0 2,0 1,0 1,35 7,127 31,-36-6,-79-21,-32-6,1 2,81 25,-126-33,-1 1,1-1,0 1,0-1,-1 1,1 0,0 0,-1-1,1 1,0 0,-1 1,0-1,1 0,-1 0,0 1,1-1,-1 0,0 1,0-1,0 1,0 0,0-1,-1 1,1 0,0-1,-1 1,0 0,1 0,-1 0,0-1,0 1,0 0,0 0,0 0,0 0,0-1,-1 1,1 0,-1 0,1 0,-1-1,0 1,1 0,-1-1,0 1,0-1,0 1,-1-1,1 1,-2 1,-5 7,-1-1,0 0,0-1,0 0,-1 0,-14 7,7-4,0 0,1 0,1 1,0 1,1 1,0 0,1 1,1 0,0 1,2 1,-1 0,2 0,-10 24,-46 78,57-105,4-8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51.5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1179 271,'-1'-5,"0"0,-1-1,1 1,-1 0,0 0,0 0,0 0,-1 0,1 0,-1 1,-1 0,1-1,-8-6,-53-48,43 43,0 1,-1 1,-1 1,0 1,0 1,-1 1,-32-9,21 11,0 1,0 1,-1 3,-63 0,85 3,-36 1,-65 9,98-7,0 0,0 2,0 0,1 0,0 2,0 0,-24 15,-186 120,221-138,0 1,0-1,0 1,1 0,-1 1,1-1,1 1,-1 0,1 0,0 0,0 0,1 1,0-1,0 1,0-1,1 1,0 0,0 12,0 13,1 0,7 52,-6-71,10 50,2 0,4 0,23 59,-32-99,2 1,1 0,2-1,0-1,25 32,5 9,101 175,-142-235,0 0,0 0,0-1,0 1,1 0,-1-1,1 1,0-1,-1 0,1 0,0 0,1 0,-1 0,0-1,0 1,1-1,-1 0,0 0,1-1,-1 1,1 0,0-1,-1 0,1 0,-1 0,1 0,-1-1,6-1,7-3,-1-1,0 0,0-1,0 0,15-12,17-8,218-122,-152 83,-92 55,-1-1,0-2,29-25,-43 34,-2 0,1 0,0-1,-1 1,0-1,0 0,-1 0,0-1,0 1,0 0,-1-1,0 0,0 0,-1 0,0 0,1-10,-1-27,-2 0,-9-63,5 85,0 0,0 1,-2-1,-1 1,-1 1,-19-34,-46-106,66 148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54.2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328 0,'-8'1,"0"1,0-1,0 2,0-1,1 1,-9 4,-20 6,-37-2,-7 1,74-11,0 0,1 1,-1 0,0 1,1-1,-1 1,1 0,0 0,-10 8,14-9,0 0,0-1,0 1,0 0,0 0,0 0,0 0,1 0,-1 0,1 0,-1 0,1 0,0 0,0 0,0 1,0-1,0 0,0 0,1 0,0 3,16 51,-6-23,-10-27,50 246,-41-217,-10-35,1 1,-1-1,0 0,0 0,0 0,0 0,0 0,0 1,0-1,0 0,0 0,1 0,-1 0,0 0,0 0,0 0,0 1,0-1,1 0,-1 0,0 0,0 0,0 0,0 0,1 0,-1 0,0 0,0 0,0 0,0 0,1 0,-1 0,0 0,0 0,0 0,0 0,1 0,-1 0,0 0,0 0,0 0,0-1,0 1,1 0,-1 0,0 0,0 0,7-20,-5 11,1-1,0 1,1-1,0 1,1 0,-1 0,2 0,-1 1,1 0,0 0,1 0,0 1,0 0,1 1,-1-1,2 1,-1 1,0-1,1 2,0-1,0 1,1 0,-1 1,1 0,0 1,0 0,0 0,0 1,0 0,19 2,-27-1,0 0,0-1,0 2,0-1,0 0,0 0,0 0,0 1,0-1,-1 1,1 0,0 0,0-1,-1 1,1 0,0 0,-1 0,1 1,-1-1,1 0,-1 1,0-1,1 1,-1-1,0 1,0-1,0 1,0 0,-1 0,1-1,0 1,-1 0,1 0,-1 0,1 0,-1 0,0 0,0 0,0-1,0 1,0 0,-1 0,1 0,-1 3,-2 3,0 0,0 1,-1-1,0 0,-1-1,1 1,-2-1,-6 8,-10 12,-2-2,-29 24,-40 25,90-68,4-2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55.1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10,'0'0,"0"0,0 0,-1-1,1 1,0 0,0 0,0-1,0 1,0 0,0 0,0-1,0 1,0 0,0 0,0-1,0 1,0 0,0 0,0-1,0 1,0 0,0 0,0-1,0 1,1 0,-1 0,0 0,0-1,0 1,0 0,0 0,1 0,-1-1,0 1,0 0,0 0,1 0,-1 0,0 0,0-1,1 1,-1 0,0 0,0 0,1 0,-1 0,0 0,0 0,1 0,-1 0,0 0,0 0,1 0,-1 0,0 0,1 0,15 18,23 42,-31-46,216 291,-196-269,8 15,-3 2,44 92,-9-15,-48-88,-14-26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56.9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1 347,'0'-12,"-1"-3,1-1,1 1,1 0,5-27,-5 37,0-1,0 1,1 0,-1 0,1 0,0 0,1 1,-1-1,1 1,0 0,0 0,0 0,1 0,-1 1,1 0,8-5,15-6,0 2,1 1,55-14,98-10,-120 24,199-27,-210 34,1 1,0 3,57 8,-84-3,1 1,-1 1,-1 2,1 0,-1 1,-1 2,0 0,-1 2,0 0,-1 2,-1 0,31 32,14 21,-3 4,56 84,-101-134,8 9,-14-19,0 1,-1 1,0 0,10 23,-18-34,0 0,-1-1,0 1,0 0,0 0,0 1,-1-1,1 0,-1 0,0 0,-1 0,1 0,-1 0,1 0,-1 0,0 0,-1 0,1 0,-1 0,0 0,0-1,0 1,0-1,-3 4,-37 40,-72 62,69-68,20-18,-2-1,-1-1,0-2,-2 0,0-2,-41 17,23-19,-93 17,87-22,30-7,0 0,-48-3,54-1,0 1,0 0,1 2,-1 0,0 1,-31 9,47-12,0 1,0 0,0 0,0 0,1 0,-1 0,0 0,1 0,-1 0,1 1,-1-1,-1 3,0 3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36.1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2,'29'0,"5"-1,-1 1,1 2,0 1,-1 1,61 17,-77-15,497 176,-382-128,230 132,390 223,84 9,871 360,-1199-598,0-1,-248-79,193 77,21-1,-339-128,250 77,-162-56,283 128,-465-176,-23-11,2 0,35 12,-55-22,0 0,0 0,0 0,1 0,-1 0,0 0,0 0,0 0,0 0,1 0,-1 0,0 0,0 0,0 0,0 0,1-1,-1 1,0 0,0 0,0 0,0 0,0 0,1 0,-1 0,0 0,0-1,0 1,0 0,0 0,0 0,0 0,1 0,-1 0,0-1,0 1,0 0,0 0,0 0,0 0,0-1,0 1,0 0,0 0,0 0,0 0,0-1,0 1,-3-14,-7-14,-45-70,-4 3,-86-108,143 201,-77-87,61 71,1 0,0-1,1-1,1-1,1 0,-13-27,25 44,0-1,0 0,1 0,-1 0,1 0,0 0,1 0,-1 0,1-8,5 12,5 11,6 11,311 432,35-32,-317-377,-27-28,0 1,-1 0,-2 2,1 0,13 23,-28-41,-1 0,1 0,-1 0,1 0,-1 0,1 0,-1 0,1 0,-1 1,0-1,0 0,0 0,0 0,1 0,-2 1,1-1,0 0,0 0,0 0,0 0,-1 0,1 1,0-1,-1 0,1 0,-1 0,0 0,1 0,-1 0,0 0,1 0,-1-1,0 1,0 0,0 0,0-1,0 1,0 0,0-1,0 1,0-1,0 1,0-1,0 0,-2 1,-7 2,-1-1,1 0,-1 0,-13-1,-2 1,-137 35,45-9,35-6,-139 56,116-37,105-41,1 0,-1 1,1-1,0 0,-1 0,1 1,-1-1,1 0,-1 0,1 0,-1 1,1-1,-1 0,1 0,-1 0,1 0,-1 0,1 0,-1 0,1 0,-1 0,1-1,-1 1,1 0,-1 0,1 0,-1 0,1-1,-1 1,1 0,-1-1,1 1,0 0,-1-1,1 1,-1 0,1-1,0 1,0-1,-1 1,1 0,0-1,0 1,-1-1,1 1,0-1,0 1,0-1,0 1,0-1,0 1,0-1,0 0,0 1,0-1,0 1,0-1,0 1,0-1,0 1,0-1,1 1,-1-1,17-43,-12 32,116-408,-113 388,114-412,-108 404,-11 32,0 1,0-1,-1 0,1 1,-2-1,1 0,-1-1,0-7,-4 10,-1 6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36.8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0,'178'245,"-66"-93,42 63,349 476,-494-679,10 13,26 45,-35-51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37.6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0 300,'21'-1,"0"-1,0-1,0 0,0-2,25-9,99-45,-90 35,-14 7,1-2,1 3,67-18,-71 23,0-1,-1-2,0-2,38-21,-56 25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39.1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1046,'2'-3,"0"0,0 1,1-1,-1 1,1-1,-1 1,1 0,0 0,-1 0,1 0,0 1,0-1,1 1,3-2,4-2,131-75,573-332,-32-43,-606 395,-93 73,-6 4,2 1,0 1,1 1,1 0,-17 25,22-27,-1-1,0-1,-2 0,0-1,0-1,-2-1,-31 20,16-11,-493 379,514-392,1 2,-2-2,1 0,-21 11,30-19,1 0,0 1,-1-1,1 0,0 0,-1-1,0 1,1 0,-1-1,1 0,-1 1,0-1,1 0,-1-1,1 1,-1 0,0-1,1 1,-1-1,1 0,-1 0,1 0,0 0,-1 0,1 0,0-1,-3-2,0-2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30.6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540 1,'16'0,"-29"1,-27 3,-28 13,-19 7,-1-5,-149 15,236-34,0 0,0 0,0 0,0 0,0 0,0 0,1 0,-1 1,0-1,0 0,0 0,0 1,1-1,-1 1,0-1,0 1,1-1,-1 1,0-1,1 1,-1 0,0-1,1 1,-1 0,1-1,-1 3,0-2,1 1,0 0,0 0,0 0,0-1,0 1,0 0,0 0,0-1,1 1,-1 0,2 3,32 57,-24-47,5 13,-11-19,1 0,0-1,0 1,1-1,10 11,-14-17,0 0,0 0,0-1,0 1,1-1,-1 1,1-1,-1 0,1 0,0 0,-1-1,1 1,0 0,-1-1,1 0,0 0,0 0,-1 0,1 0,0 0,0-1,-1 1,1-1,3-1,48-17,-40 13,0 0,0 2,0 0,1 0,-1 1,1 1,25-1,-17 4,-1 0,1 2,-1 0,0 2,39 13,-60-18,1 1,0 0,0 0,-1 0,1 0,-1 0,1 0,-1 0,1 1,-1-1,0 0,0 1,1-1,-1 1,0-1,-1 1,1 0,0 0,0-1,-1 1,1 0,-1 0,1 2,-1 0,0-1,0 1,-1-1,0 1,1-1,-1 0,-1 1,1-1,0 0,-1 0,-3 6,-4 3,0 0,-1 0,0-1,-22 18,-80 49,8-5,77-49,18-12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46.6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16 468,'3'0,"0"0,-1 0,1 0,0 0,0-1,-1 1,1-1,0 0,-1 1,1-1,-1-1,1 1,2-2,-4 2,0 0,0 0,0 0,0 0,-1 0,1 0,0 0,-1 0,1 0,0-1,-1 1,0 0,1 0,-1-1,0 1,1 0,-1 0,0-1,0 1,0-2,-2-6,0 1,0-1,-1 0,0 1,-1 0,-6-13,-8-21,12 20,2 11,1 0,0-1,1 1,0-1,1 0,0-13,1 23,0-1,1 1,-1-1,1 1,0-1,0 1,0 0,0-1,0 1,0 0,1 0,-1 0,1 0,0 0,-1 0,1 0,0 0,0 1,0-1,0 1,0-1,1 1,-1 0,0 0,1 0,-1 0,1 0,-1 1,1-1,-1 1,1-1,-1 1,5 0,8-1,-1 0,1 1,18 2,-30-2,1 0,-1 0,0 1,0 0,1 0,-1 0,0 0,0 0,0 0,0 1,0 0,0-1,-1 1,1 0,0 0,-1 1,0-1,1 0,-1 1,3 4,-5-6,1-1,-1 1,1 0,-1 0,1 0,-1 0,0-1,0 1,1 0,-1 0,0 0,0 0,0 0,0 0,0 0,0 0,0 0,0-1,0 1,-1 0,1 0,0 0,-1 0,1 0,0-1,-1 1,1 0,-1 0,1-1,-2 2,1-1,-1 0,0 0,0 0,0 0,0 0,0-1,0 1,0-1,0 1,0-1,0 0,-3 1,-6-1,1-1,0 0,0 0,-12-3,21 4,0 0,0-1,1 1,-1 0,0 0,0 0,1-1,-1 1,0 0,0-1,1 1,-1-1,0 1,1-1,-1 1,1-1,-1 1,0-1,1 0,-1 1,1-1,0 0,-1 1,1-1,-1 0,1 1,0-1,0 0,-1-1,1 0,1 0,-1 1,1-1,-1 1,1-1,0 1,0-1,-1 1,1 0,0-1,0 1,0 0,3-3,46-34,-46 35,34-18,2 1,0 2,1 1,60-14,-33 9,-66 22,-1-1,1 1,0-1,-1 1,1 0,-1 0,1-1,0 1,-1 1,1-1,0 0,-1 0,1 0,-1 1,1-1,0 1,-1-1,1 1,-1 0,1 0,-1 0,0-1,1 1,-1 1,0-1,0 0,1 0,-1 0,1 3,3 3,-1 1,0 0,-1-1,5 17,4 7,177 330,-159-290,40 133,-64-184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47.8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0 189,'5'-4,"4"-2,6-3,5-1,-2-2,0-4,2 1,1 0,2 1,0 3,2 0,-1-2,1 0,-1 3,1 3,0-2,-9 2,-7 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31.5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367 20,'-1'-1,"1"0,-1 0,1 0,-1 0,1 0,-1 0,0 0,1 0,-1 0,0 0,0 0,0 0,0 1,0-1,1 0,-2 1,1-1,0 0,0 1,0-1,0 1,0 0,0-1,0 1,-1 0,1 0,0 0,0 0,0 0,-2 0,-37 1,30 2,1 0,0 1,0 0,1 1,-1-1,1 2,0-1,0 1,1 1,-1-1,-6 9,-12 15,-31 46,32-40,14-21,2 0,-1 1,2 1,0-1,1 2,1-1,0 0,1 1,1 0,1 0,-2 35,6-18,0 1,3-1,0 0,3-1,13 45,4 41,-17-78,11 42,-16-78,-1 1,1-1,0 0,1 0,-1 0,1 0,0 0,1-1,-1 1,1-1,0 0,1 0,-1 0,1-1,0 1,0-1,0 0,1-1,-1 1,1-1,0 0,0-1,0 1,0-1,1 0,-1-1,1 0,-1 0,1 0,-1 0,10-2,-11 2,1-1,0 0,0 0,-1-1,1 0,0 0,0 0,-1-1,1 0,-1 0,0 0,9-5,-12 5,0 0,0 0,0 0,0-1,0 1,-1 0,1-1,-1 0,1 1,-1-1,0 0,0 1,-1-1,1 0,0 0,-1 0,0 1,1-1,-1 0,0 0,-1 0,1 0,0 0,-1 0,0 1,0-1,-1-5,-17-46,-34-71,11 30,42 93,-1 0,0-1,1 1,-1 0,-1-1,1 1,0 0,0 0,-1 0,1 0,-1 0,0 0,1 0,-1 1,0-1,0 1,0-1,0 1,0 0,-1-1,1 1,0 0,-1 1,1-1,0 0,-1 1,1-1,-1 1,1 0,-1 0,1 0,-4 0,-4 3,1 0,0 0,0 1,1 0,-1 1,-14 10,7-5,-4 2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33.9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1271 126,'-72'-4,"1"-4,-134-30,134 22,-2 2,-125-6,179 22,0 1,-1 0,1 2,1 0,-1 1,1 1,0 0,0 2,1 0,0 1,1 0,0 1,1 1,-19 19,25-21,2-1,-1 1,1 0,1 0,0 1,1 0,-6 13,-23 88,11-35,-7 13,-3-1,4 1,4 2,-17 125,33-145,3-22,-1 56,7-88,1-1,1 1,0-1,1 0,1 0,1 0,7 17,-8-24,3 9,1-1,1 0,20 31,-26-45,1 1,0-1,0 0,0 0,0 0,0-1,1 1,0-1,-1 0,1 0,0-1,1 0,-1 0,0 0,1 0,-1-1,1 0,6 1,38 4,81 23,-81-16,77 9,-109-22,-1 0,1-1,0-1,-1 0,0-2,25-7,99-42,-103 32,-1-1,-1-2,0-1,43-42,-6 7,3 1,174-149,-229 188,-18 18,1-1,-1 1,0-1,0 0,-1 0,1 0,0 0,-1-1,0 1,0-1,0 1,0-1,0 0,-1 0,0 0,0 0,0 0,0 0,0 0,-1 0,0-4,-1-189,-1 75,-1 77,-3 0,-1 1,-3 0,-27-80,12 45,10 25,1 2,-36-87,49 137,0 0,0-1,0 1,-1 0,1 0,-1-1,1 1,-1 0,0 0,0 1,0-1,0 0,0 1,0-1,-1 1,1 0,-5-2,6 3,-1-1,0 1,0 0,0 0,0 0,1 1,-1-1,0 0,0 1,0-1,1 1,-1 0,0-1,1 1,-1 0,1 0,-1 0,1 0,-1 0,1 0,0 1,-1-1,1 0,0 1,0-1,-1 3,-10 13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12.7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0,'1'5,"1"0,0 0,0-1,0 1,1-1,0 0,-1 0,2 0,-1 0,6 6,9 12,3 6,1-1,2-1,46 41,-1-1,197 243,19 21,-223-269,294 302,-31 28,-36-32,-238-296,72 116,-35-45,159 250,-206-326,2-3,2-2,3-2,2-1,65 48,-43-40,40 28,-100-76,0 1,0 0,-1 1,-1 0,0 0,0 1,-1 1,-1-1,-1 1,11 27,-22-60,0 0,-1-34,4 35,-1 0,0 0,-9-31,-81-289,84 290,-2-69,7 74,-1-1,-11-43,27 122,0 0,25 46,-10-22,243 626,-259-658,-8-20,0 1,0 0,0-1,-1 1,0 0,1 13,-3-20,-1 1,1 0,0-1,-1 1,1 0,-1-1,1 1,-1-1,0 1,1 0,-1-1,0 0,0 1,0-1,0 0,-1 1,1-1,0 0,0 0,-1 0,1 0,-1 0,1 0,-1 0,1-1,-1 1,1 0,-1-1,0 0,1 1,-1-1,0 0,1 0,-1 1,0-2,-2 1,-87 3,-1-3,0-5,-114-21,152 19,-18-2,-130-19,-296-2,489 30,-44-1,51 1,0 0,0-1,0 1,0 0,0-1,0 1,0-1,1 1,-1-1,0 0,0 0,1 0,-1 0,1 0,-1 0,1 0,-1-1,1 1,0-1,-1 1,1-1,-1-1,2 1,0 1,0-1,0 0,0 0,0 1,0-1,1 0,-1 0,1 1,-1-1,1 0,0 1,0-1,-1 1,1-1,0 1,0-1,1 1,-1 0,0 0,0-1,1 1,1-1,37-29,-34 27,320-238,16-11,-178 131,-69 49,-63 55,-27 16,1-1,-1 1,0-1,-1 0,1-1,0 1,-1-1,7-6,-8 3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13.7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1,'0'17,"2"1,0-1,1 0,1 0,1 0,0-1,12 26,64 107,-52-102,247 388,-145-235,-100-142,-28-50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14.7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1,'0'16,"-1"-2,0 1,2-1,0 1,0 0,1-1,1 0,0 0,1 0,12 27,17 17,2-1,3-2,47 52,-65-83,-1 0,-1 0,-1 2,-2 0,0 1,11 29,-3 12,-11-32,28 59,-30-78,1-5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15.8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0 137,'51'-20,"50"-5,-65 17,0-1,0-1,48-22,-81 30,0 1,0-1,0 0,-1 0,1 0,0 0,-1 0,1-1,2-2,-1-4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41.7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441 616,'4'-4,"1"0,1 0,-1 1,1 0,-1 0,1 1,0-1,0 1,11-2,59-8,-74 11,12 0,-1 1,0 0,1 0,-1 1,0 1,0 0,0 1,0 0,0 1,-1 1,1 0,-1 0,0 2,15 9,-19-10,-1-1,0 1,0 1,-1-1,0 1,0 0,0 1,-1-1,0 1,0 0,-1 0,0 1,-1-1,0 1,0 0,0 0,-1 0,-1 0,0 0,0 1,-1 14,-1-18,0 0,0 0,0-1,-1 1,0 0,0-1,-1 0,0 1,0-1,0 0,0-1,-1 1,1 0,-1-1,-8 7,-8 6,-1-1,-30 18,1 0,23-14,0-1,-2-2,-43 21,57-32,0 0,0-1,0 0,0-1,-1-1,1-1,-1 0,0-1,-23-1,31-1,0-1,-1 0,1-1,0 0,0 0,0 0,0-1,1-1,-1 1,1-1,0 0,1-1,-1 1,1-1,0-1,1 1,-1-1,-6-12,6 9,0 0,0 0,1-1,1 0,0 0,0 0,1-1,1 1,0-1,0 1,1-1,1 0,1-15,4-9,3 0,1 0,1 1,2 0,28-55,101-157,-97 175,-20 34,-13 21,0 0,-1 0,-1 0,13-37,-22 52,1-1,0 1,-1-1,0 1,1-1,-1 1,0-1,0 0,-1 1,1-1,-1 1,1-1,-1 1,0-1,0 1,0-1,0 1,0 0,0 0,-1-1,-1-1,-1 0,1 1,-1-1,0 1,0 0,-1 0,1 1,-1-1,1 1,-1 0,-6-1,-11-3,0 1,-1 0,-39-1,60 6,-146-6,125 7,0 0,1 1,-1 2,-32 8,53-11,0-1,-1 1,1 0,-1 0,1 0,0 0,0 0,-1 1,1-1,0 1,0-1,1 1,-1 0,0 0,0 0,1 0,-1 0,1 0,0 0,0 0,-2 4,2-3,1 1,0-1,-1 1,1-1,0 1,1-1,-1 1,1 0,-1-1,1 0,0 1,0-1,3 5,5 10,0-1,2 0,0-1,18 20,-25-31,56 67,83 107,-140-173,1 0,0 0,1-1,-1 0,1 0,0 0,0-1,1 1,-1-1,1 0,0-1,0 0,0 0,1 0,-1 0,1-1,11 2,2-2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43.6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2031 666,'1'0,"0"0,1-1,-1 1,0-1,0 1,0-1,0 0,-1 1,1-1,0 0,0 0,0 0,-1 0,1 1,0-1,-1 0,1 0,0 0,-1-1,0 1,1 0,-1 0,0 0,1 0,-1 0,0 0,0-2,5-38,-5 36,1-9,-1-1,0 0,0 0,-2 0,0 1,-1-1,-5-16,5 22,-1 1,0 0,0 0,-1 0,0 1,-1 0,0 0,0 0,0 0,-1 1,1 0,-2 0,-7-4,-30-18,-2 1,-80-32,-106-25,201 73,-105-35,-147-29,235 66,0 1,-1 3,0 2,1 2,-1 2,-88 13,108-6,1 1,0 1,0 2,1 1,0 1,1 1,-31 24,42-26,1 0,-22 24,2-1,22-23,1 0,1 1,1 0,0 1,1 0,-14 30,-33 107,37-95,-6 15,-27 140,46-170,1 1,2 0,2 0,9 81,-3-87,1 1,3-1,1 0,25 61,-24-76,0 1,2-2,1 0,0 0,2-1,0-1,1-1,23 20,10 1,1-1,2-3,1-2,62 26,241 86,-198-96,3-7,174 21,150-14,2-44,-474-6,-3 2,1-1,-1-1,0 0,0-1,11-2,-19 2,0 1,0 0,0-1,0 1,0-1,-1 0,1 0,0 0,-1 0,1 0,-1-1,0 1,0-1,0 1,0-1,0 0,-1 0,1 0,-1 0,2-6,4-21,-2 0,-2 0,0 0,-2 0,-5-55,2 52,-6-76,-32-157,31 229,-1-1,-2 2,-2 0,-22-41,-83-129,34 66,74 119,-1 0,-1 1,-1 0,0 1,-2 0,0 1,-1 1,-1 1,0 0,-2 2,-22-15,-126-55,155 78,0 1,0 1,0 1,0 0,-1 0,1 1,-14 0,5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32.8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1,'-2'88,"4"141,-2-222,1-1,0 1,0 0,0 0,1-1,0 1,0-1,1 0,0 1,0-1,0 0,6 7,-6-11,-1 1,1-1,-1 0,1 0,0-1,-1 1,1 0,0-1,0 0,0 1,0-1,0 0,1-1,-1 1,0-1,0 1,1-1,-1 0,0 0,0 0,1-1,-1 1,0-1,0 0,0 1,1-2,2 0,17-8,0-2,-1 0,0-1,-1-1,34-30,24-16,-16 21,-29 19,40-32,-73 51,0 0,-1 0,1 0,0 0,0 0,-1 0,1 0,0 0,-1-1,0 1,1 0,-1-1,0 1,1 0,-1-1,0 1,0 0,0-1,0 1,0 0,-1-1,1 1,0 0,0 0,-1-1,1 1,-1 0,1 0,-1-1,0 1,0 0,1 0,-1 0,0 0,0 0,0 0,0 0,0 0,0 1,-1-2,-3-2,1 0,-1 0,0 0,0 0,-1 1,1 0,-8-3,13 6,-1 0,1-1,0 1,0 0,0 0,0 0,-1 0,1 0,0 0,0 0,0 0,-1 0,1 0,0 0,0 0,-1 0,1 0,0 0,0 0,0 0,-1 0,1 0,0 0,0 1,0-1,0 0,-1 0,1 0,0 0,0 0,0 0,0 1,0-1,-1 0,1 0,0 0,0 0,0 1,0-1,0 0,0 0,0 0,0 1,0-1,0 0,-1 1,4 13,9 15,24 41,-17-34,-1 1,16 47,-4-21,-7-16,-20-38,0 0,-1 1,0-1,0 0,-1 1,0-1,-1 1,0-1,-1 1,0-1,-3 16,-2-9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8:12.9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5363,'3'-1,"1"-1,-1 1,0-1,0 1,0-1,0 0,0 0,-1 0,1-1,0 1,-1-1,0 1,0-1,3-3,3-4,168-162,212-160,-331 286,-4 2,1037-856,-644 487,-340 297,169-238,-176 213,6 5,6 4,133-122,923-929,-930 910,-207 232,-2 0,-2-2,-2-1,-1-1,18-56,-18 33,-11 27,2 1,25-52,-32 80,0 0,1 0,0 1,0 0,1 0,1 1,-1 1,2 0,-1 0,1 0,18-9,22-9,-30 18,-2-1,1-1,-2-1,1 0,-2-2,18-16,-35 24,-11 4,-15 4,-163 42,84-16,-149 31,-387 38,110-43,499-51,29-3,19-1,743-29,-175 12,-549 15,-21 1,1 1,0 0,0 1,16 3,-27-3,-1 1,0-1,1 1,-1 0,0 0,1 1,-1-1,0 1,0-1,0 1,0 0,-1 0,1 0,0 1,-1-1,0 1,1-1,-1 1,0 0,0 0,-1 0,3 5,7 22,-2 1,-1 1,5 44,-2-9,38 201,-12 2,5 530,-42-799,0-1,0 1,0-1,0 1,0-1,0 1,0-1,0 1,0-1,0 1,0-1,0 1,-1-1,1 1,0-1,0 1,0-1,-1 1,1-1,0 0,0 1,-1-1,1 1,0-1,-1 0,1 1,-1-1,1 0,0 0,-1 1,1-1,-1 0,-15-8,-21-32,32 33,-265-319,-387-444,499 608,61 66,-94-122,176 196,4 4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8:15.0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0,'4'2,"1"0,0 0,0 0,0 1,-1-1,0 1,1 0,-1 1,0-1,0 1,-1-1,1 1,-1 1,6 7,4 4,474 501,185 218,-660-721,25 29,-2 3,-2 0,-2 2,37 75,-66-118,0 0,0 0,0 0,-1 0,1 0,-1 0,-1 0,1 1,-1-1,0 0,0 1,0-1,-1 0,1 0,-2 1,1-1,-2 5,0-5,0 0,0-1,0 1,-1-1,0 0,1 0,-2 0,1 0,0-1,-1 1,0-1,1 0,-1-1,0 1,-10 3,-125 54,60-24,-113 34,189-68,0-1,0 0,0 0,0-1,0 1,0-1,0 0,-1 0,1 0,0-1,0 1,0-1,0 0,0 0,0-1,0 1,0-1,0 0,1 0,-1 0,1 0,-4-3,-5-5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8:16.6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507 1926,'0'-6,"-1"1,0-1,0 1,-1 0,0-1,0 1,0 0,0 0,-1 0,0 1,0-1,0 1,0-1,-8-6,-7-6,-38-30,43 36,-67-52,2-3,-121-136,196 200,1 0,0-1,0 0,0 1,0-1,0 0,1 0,0 0,-1 0,1 0,0 0,0 0,1 0,-1-1,1 1,-1 0,1-1,0 1,1-4,0 4,0-1,0 1,1 1,0-1,0 0,-1 0,1 0,1 1,-1 0,0-1,1 1,-1 0,1 0,0 0,0 0,-1 0,1 1,6-3,517-270,-443 223,-3-4,-2-3,-3-4,74-78,453-424,-544 520,-43 34,-1 0,-1 0,0-2,0 0,11-13,-27 34,1 0,0-1,1 1,0 0,0 0,1 0,1 10,8 92,22-7,-28-86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0:34.1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297 120,'0'-4,"-1"1,0-1,1 1,-1-1,0 1,-1 0,1-1,-1 1,1 0,-1 0,0 0,0 0,0 1,-1-1,1 0,-1 1,1 0,-1-1,0 1,0 0,0 0,-6-2,-8-5,-1 1,-37-10,33 11,18 5,-1 0,0 1,1 0,-1 0,0 0,0 0,0 1,0 0,0 0,0 0,0 0,0 1,0 0,0 0,1 0,-1 1,-5 2,7-2,-1 1,1-1,0 1,0 0,0 0,1 1,-1-1,1 0,-1 1,1 0,0-1,1 1,-1 0,1 0,-1 0,1 0,1 0,-1 0,0 1,1 6,-2 258,6-133,-5-67,2 72,0-137,-1 1,1-1,0 0,0 0,1 0,-1 0,1 0,0 0,0 0,0 0,1 0,-1-1,1 1,0-1,0 0,0 0,0 0,1 0,-1-1,1 1,0-1,0 0,-1 0,1 0,0-1,1 1,-1-1,0 0,0 0,1-1,-1 1,0-1,1 0,-1 0,0 0,1-1,-1 1,0-1,0 0,1 0,-1-1,0 1,0-1,0 0,0 0,-1 0,5-4,9-9,-1 0,-1-2,-1 0,0-1,-1 0,-1-1,0 0,-2-1,0 0,-1-1,-1 0,-2-1,0 1,5-32,-10 42,-1 0,0 1,-1-1,0 0,0 1,-1-1,-1 1,0-1,0 1,-1 0,0 0,-8-13,-10-13,-47-62,36 55,27 36,4 4,0 1,-1-1,1 0,0 1,1-1,-1 0,0 0,1 0,0-1,0 1,-1-4,4 4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0:36.2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1220 399,'-2'-5,"0"-1,0 1,-1-1,0 1,0 0,0 0,0 0,-1 1,0-1,0 1,-7-7,-6-8,-15-21,-1 2,-1 1,-3 2,-1 2,-1 1,-65-41,93 69,0-1,-1 1,1 1,-1 0,0 0,0 2,0-1,0 1,0 1,-16 1,-6 2,-1 1,-43 12,54-8,1 0,0 1,1 1,0 2,0 0,2 1,-1 1,2 1,-24 22,1 4,2 2,-60 83,81-100,-5 6,2 1,-31 58,51-86,0 0,1-1,-1 1,1 0,0 0,0 0,1 0,0 1,0-1,0 0,0 0,1 0,-1 0,1 0,1 0,-1 0,1 0,0-1,0 1,0-1,0 1,1-1,0 0,5 6,4 4,0-1,2-1,-1 0,2-1,23 15,-28-21,-1-1,1 0,1 0,-1-1,0 0,1-1,-1 0,1-1,0 0,12 0,-4-2,1 0,-1 0,0-2,35-9,0-10,-1-1,-1-4,-1-1,64-48,-28 19,-82 55,-1-1,1 0,-1 0,0 0,0 0,-1-1,1 0,-1 0,1 0,-1 0,0 0,-1-1,1 1,-1-1,0 0,3-9,-4 8,-1 0,0 1,0-1,0 0,-1 1,0-1,0 1,0-1,-1 1,0-1,0 1,0 0,-1 0,0 0,-4-6,-71-127,66 119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0:38.8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949 349,'-13'-13,"-1"-1,0 1,-1 1,-29-17,-81-46,78 44,-1 2,-2 3,-96-37,121 55,-8-3,-42-8,66 17,1 1,-1 0,1 0,-1 1,0 0,0 0,1 1,-1 1,1-1,-12 5,14-4,1 1,0 0,0 1,0 0,0-1,0 2,1-1,0 0,0 1,-6 8,-33 58,34-54,-5 9,1 2,1 0,1 0,2 1,1 0,-8 59,17-64,1-1,2 0,0 0,2 0,0-1,2 0,12 26,-17-40,4 9,0 1,1-1,1 0,1-1,0 0,1 0,1-1,26 25,-28-31,1-1,1 0,-1-1,1 0,1 0,-1-1,1-1,0-1,0 1,1-2,-1 0,1-1,0 0,0-1,15 0,21-3,0-1,91-19,-125 18,217-51,-230 54,1-1,-1 1,1-1,-1 0,0 0,0-1,0 1,0-1,-1 1,1-1,0 0,-1 0,0 0,0 0,0-1,0 1,0 0,-1-1,0 1,1-1,-1 0,-1 1,1-1,0 0,-1-4,1-13,0 1,-2 0,-4-33,2 30,2 15,0 0,0 0,-1 1,0-1,0 1,-1-1,0 1,0 0,-1 0,1 0,-2 1,-6-10,-1 5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0:51.9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0 652,'36'2,"48"8,-52-5,62 1,-84-7,0 0,-1-1,1 0,0 0,-1-1,0-1,1 1,9-7,70-45,-58 34,291-221,-21-25,-236 209,-60 55,-9 11,0-2,-4 9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0:54.7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0 164,'8'0,"-1"1,1 1,-1-1,0 1,0 0,0 1,0 0,0 0,0 0,-1 1,8 6,71 59,-46-34,-23-22,-10-7,0-1,0 0,0-1,13 8,-17-11,0-1,0 1,0 0,0-1,0 1,0-1,0 0,0 1,0-1,0 0,0 0,0-1,0 1,0 0,0-1,0 1,0-1,0 0,0 1,0-1,0 0,3-2,282-224,-260 206,1 3,0 0,1 1,36-13,-56 26,6-3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1:03.6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0 108,'147'13,"-98"-7,51 0,-89-6,0 0,0-1,0 0,0-1,-1 0,1-1,-1 0,1-1,-1 0,0 0,0-1,-1-1,10-6,113-64,-117 67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1:05.9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1 385,'0'2,"1"1,0-1,-1 1,1-1,0 0,0 1,0-1,1 0,-1 1,1-1,-1 0,1 0,-1 0,4 2,33 29,-24-22,-12-9,18 15,0 0,1-1,46 26,-61-39,0 0,1 0,0-1,-1 0,1 0,0 0,0-1,0 0,0-1,0 1,1-1,-1-1,0 1,0-1,0-1,0 1,0-1,-1 0,13-6,13-11,-1-1,-1-1,-1-2,38-39,-6 7,49-58,-76 76,60-53,-62 64,-4 3,1 1,34-21,-47 35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36.3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392 418,'43'-2,"52"2,-90 0,1 1,-1-1,0 1,0 0,0 1,0 0,0-1,0 2,0-1,-1 0,1 1,-1 0,1 0,3 4,-7-6,1 0,-1 1,0-1,0 1,0-1,0 1,0 0,0-1,0 1,0 0,0-1,-1 1,1 0,-1 0,0 0,1 0,-1-1,0 1,0 0,0 0,0 0,0 0,-1 2,0-1,-1 0,1 0,-1 0,0-1,1 1,-1 0,-1-1,1 1,0-1,0 0,-1 1,-3 1,-9 6,-1-1,0 0,-31 12,37-17,-18 5,1-1,-1-1,0-2,-1-1,-35 1,30-2,0 0,0 3,-37 10,65-14,0-1,0 1,0-1,0 0,0-1,0 0,0 0,-1 0,1 0,-11-3,15 2,1 1,0-1,0 1,-1-1,1 1,0-1,0 0,0 1,0-1,0 0,0 0,0 0,0 0,0 0,0 0,1 0,-1 0,0-1,1 1,-1 0,0-2,1 1,-1-1,1 1,0-1,0 0,1 1,-1-1,0 1,1-1,0 1,-1-1,1 1,0-1,0 1,1 0,1-3,17-27,2 2,1 0,48-47,-15 16,8-9,-25 30,-2-2,-2-2,36-60,-69 103,-1-1,0 1,0-1,0 0,0 1,0-1,0 0,-1 0,1 0,-1 1,1-1,-1 0,0 0,1 0,-1 0,0 0,0 0,-1 0,1 0,0 0,-1 0,1 1,-2-5,0 5,1 0,-1 0,0 0,0 0,0 0,1 1,-1-1,0 0,0 1,0 0,0-1,0 1,0 0,0 0,0 0,0 0,0 0,0 1,0-1,0 1,0-1,-3 2,-3 0,-180 49,161-42,0 2,0 0,1 2,-41 27,63-38,0 1,0 0,1 0,-1 1,1-1,0 1,0-1,0 1,0 0,1 0,0 1,-1-1,2 0,-1 1,0-1,-1 9,3-9,0-1,0 1,0 0,0 0,1-1,0 1,-1-1,1 1,0-1,1 1,-1-1,1 1,0-1,-1 0,1 0,1 0,-1 0,0 0,1-1,-1 1,1 0,3 1,20 16,0-1,1-1,32 14,-39-20,-1 0,28 22,-34-22,2-1,0-1,0-1,0 0,19 8,-12-10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1:13.7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52,'28'27,"2"-1,1-1,1-2,40 22,-61-39,1-1,0-1,1 0,-1-1,1 0,0-1,-1 0,20 0,103-8,-133 6,10-2,-1-1,1 1,-1-2,0 0,0 0,19-11,60-42,-79 50,151-110,-156 112,-6 2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1:20.3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1 172,'0'2,"1"0,-1 0,1 0,-1 0,1 0,0 0,0 0,0 0,0 0,0-1,1 1,-1 0,0-1,1 1,-1-1,1 0,2 2,34 23,-25-18,37 28,-32-21,1-2,0 0,1-1,0-1,31 12,-46-21,1-1,0 1,0-1,0 0,0-1,0 1,0-1,0-1,0 1,0-1,0 0,0 0,0 0,0-1,-1 0,1 0,0-1,-1 0,0 0,0 0,0 0,0-1,0 0,-1 0,7-7,204-198,-176 177,36-34,-75 66,1 0,-1 0,0-1,1 1,-1 0,0 0,1 0,-1-1,0 1,1 0,-1-1,0 1,0 0,0 0,1-1,-1 1,0 0,0-1,0 1,0-1,1 1,-1 0,0-1,0 1,0 0,0-1,0 1,0-1,0 1,0 0,0-1,0 1,0 0,-1-1,1 1,0-1,0 1,0 0,0-1,0 1,-1-1,-14 1,-1 5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1:24.3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0 309,'75'2,"-29"0,0-1,58-8,-94 5,0-1,0 0,0 0,0-1,0-1,-1 0,0 0,13-10,68-61,-14 11,-13 24,-38 25,0-1,28-25,-49 37,-5 5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1:28.3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1 238,'152'2,"162"-5,-308 2,1 0,-1-1,0 0,0 0,0-1,0 1,0-1,-1 0,1-1,-1 0,0 1,0-2,0 1,-1-1,1 1,5-9,7-10,-2-1,19-36,-20 35,7-17,-20 41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1:29.5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0 313,'11'0,"42"0,0-2,59-9,-94 8,0-2,-1 0,1 0,-1-2,0 0,-1-1,1-1,-2 0,29-22,-18 8,0 0,-1-2,-2-2,0 0,19-31,-35 42,-4 4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1:30.3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1 185,'0'10,"1"0,0 0,1 0,0-1,0 1,1-1,1 1,-1-1,1 0,1-1,0 1,0-1,1 0,0 0,0 0,1-1,0 0,0 0,0-1,1 0,0 0,0-1,1 0,0 0,9 3,-4-2,0-1,0 0,0-1,1 0,0-1,-1-1,1 0,0-2,0 1,0-2,0 0,0 0,0-2,0 0,28-10,-6-5,0-3,-1-1,-1-2,56-49,-19 14,-54 46,172-146,-179 147,-16 12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1:31.1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0 152,'2'6,"0"0,1 0,-1 0,1 0,0 0,1-1,0 1,4 5,2 3,-3-3,0-1,0 0,1-1,0 1,1-2,0 1,0-1,0 0,1-1,1 0,10 5,-13-9,1 0,-1 0,0-1,1 0,-1 0,1-1,0 0,-1-1,1 0,0 0,-1-1,1 0,-1 0,1-1,-1 0,14-6,-2 0,0-2,0 0,-1-1,0-1,19-16,83-81,-53 46,11-10,-66 62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1:32.2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65,'1'6,"0"0,1 1,0-1,0 0,0 0,0 0,1 0,0 0,0-1,1 1,-1-1,1 0,1 0,-1 0,1-1,6 6,8 6,2 0,35 21,-17-13,61 26,-88-44,1-1,1-1,-1 0,0-1,1 0,0-1,0-1,0 0,16-2,-25 1,0-2,-1 1,1-1,-1 1,1-1,-1 0,0-1,1 1,-1-1,0 0,-1 0,1 0,-1 0,6-7,43-62,-37 49,120-153,-135 175,1 0,-1 1,1-1,-1 0,1 1,-1-1,1 0,-1 1,1-1,-1 0,0 0,1 1,-1-1,0 0,0 0,0 0,0 0,1 1,-1-1,0 0,0 0,-1 0,1 0,0 1,0-1,0 0,-1-1,-5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1:33.2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0 265,'2'7,"0"0,1 0,0 0,0 0,0-1,1 1,0-1,0 0,0 0,1 0,9 8,-11-11,0 0,0 0,1-1,-1 1,0-1,1 0,0 0,-1 0,1 0,0-1,0 0,0 1,0-1,0-1,0 1,0-1,0 1,0-1,1 0,-1-1,0 1,0-1,0 0,5-1,5-4,1 0,-1-1,0-1,-1 0,14-12,22-11,7-4,-1-2,-2-3,88-84,-133 117,18-18,-25 25,0 0,-1-1,1 1,-1-1,1 1,0-1,-1 1,1-1,-1 0,0 1,1-1,-1 1,0-1,1 0,-1 0,0 1,1-1,-1 0,0 1,0-1,0 0,0 0,0 1,0-1,0 0,0 0,0 1,0-1,0 0,-1-1,-6 1,-1 3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1:53.2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6:32.1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0,'25'2,"-1"0,1 2,-1 0,0 2,0 1,0 0,24 13,156 86,-164-83,-35-21,410 245,-340-196,-3 3,-2 3,85 89,-49-29,-4 4,-6 5,-5 4,-6 4,-6 3,83 200,-141-279,22 112,-24-88,-13-56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37.5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0,'-3'5,"0"-1,1 0,-1 1,1-1,0 1,0 0,1 0,-1 0,1 0,0 0,0 0,1 0,0 0,-1 0,2 0,-1 0,1 1,-1-1,3 7,1 5,1 0,0 0,2 0,10 20,-12-25,1 1,-2 0,0 0,0 0,-1 0,2 27,-4 83,-3-68,2-44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2:00.5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0 535,'19'0,"47"1,0-3,0-3,71-14,-117 15,0-1,-1-1,0-1,0-1,-1 0,0-1,-1-1,1-1,-2-1,0 0,0-1,-1 0,-1-1,20-26,-3-6,-3-1,-2-1,-1-1,20-63,-39 91,-4 6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2:01.6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1 353,'0'2,"0"0,0 0,1 0,-1-1,1 1,0 0,-1 0,1-1,0 1,0 0,0-1,0 1,0-1,0 0,1 1,-1-1,0 0,1 1,-1-1,1 0,-1 0,1 0,-1-1,1 1,0 0,0 0,-1-1,1 1,0-1,0 0,0 0,0 1,-1-1,1 0,0 0,0-1,2 1,7-1,0 1,0-2,0 1,19-7,71-30,-2-5,129-75,-125 62,-22 6,-75 46,-1 0,1-1,-1 0,0 0,0 0,0 0,0-1,-1 0,0 0,5-12,-8 13,-3 7,-1 5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2:03.0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0,'29'33,"32"46,123 149,-133-170,103 89,-144-138,1-1,1 0,-1 0,1-2,1 1,-1-1,1-1,15 4,-23-8,0 1,0-2,0 1,0 0,0-1,0 0,0 0,1-1,-1 1,0-1,0 0,0 0,0-1,-1 0,1 1,0-2,0 1,-1 0,0-1,1 0,-1 0,0 0,0-1,5-5,52-64,-17 19,2 2,2 2,2 2,64-47,-92 79,30-17,-38 27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2:04.0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0 203,'151'2,"207"-8,-327 3,0-2,-1-1,60-18,-74 17,0 0,-1 0,1-2,-1 0,-1 0,0-1,0-1,20-21,8-15,-32 34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2:04.9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1 424,'25'1,"0"2,0 1,35 10,22 3,-34-10,54 0,-86-6,-1-2,1 0,-1 0,0-2,1 0,-1 0,23-10,-28 6,-1 1,1-2,-2 1,1-1,-1-1,0 1,-1-1,0-1,0 1,6-15,16-18,211-238,-224 260,-16 20,0-1,0 1,1 0,-1 0,0 0,0 0,0 0,0 0,0 0,0 0,0 0,0 0,0-1,0 1,0 0,0 0,0 0,1 0,-1 0,0 0,0 0,0-1,0 1,0 0,0 0,0 0,0 0,0 0,0 0,0-1,-1 1,1 0,0 0,0 0,0 0,0 0,0 0,0 0,0-1,0 1,0 0,0 0,0 0,0 0,0 0,-1 0,1 0,0 0,0 0,0 0,0 0,0 0,0 0,0 0,-1-1,1 1,0 0,0 0,0 0,0 0,0 0,0 0,0 0,-1 0,1 0,0 1,-3 0,-1 1,1 0,0 0,0 0,0 0,0 1,0-1,-4 6,-19 22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2:05.7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0 441,'0'3,"0"-1,1 1,-1-1,0 1,1-1,0 1,-1-1,1 1,0-1,0 0,0 1,1-1,-1 0,1 0,-1 0,1 0,-1 0,4 2,0 0,-1-2,0 1,1 0,0-1,-1 0,1 0,0 0,9 1,0 0,-1-2,0 1,1-2,-1 0,0 0,21-4,4-6,1-1,-2-1,0-3,0 0,-2-3,0-1,40-29,6-10,121-116,-160 130,-34 33,0 1,1 1,0 0,1 0,0 1,1 0,-1 0,18-8,-37 37,-6 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2:06.9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0 304,'4'5,"0"0,0 0,1 0,-1-1,1 1,0-1,1 0,-1-1,9 5,-8-6,-1 0,1 0,1 0,-1-1,0 0,0-1,0 1,1-1,-1 0,0-1,0 1,0-1,0-1,1 1,9-5,10-4,0 0,27-17,-47 24,123-68,199-144,-310 200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2:08.4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1,'-2'94,"4"105,-1-194,-1 1,1-1,1 0,-1 0,1 1,0-1,0 0,0-1,1 1,-1 0,1-1,0 1,1-1,-1 0,1 0,0 0,0-1,0 1,0-1,0 0,1 0,0 0,-1-1,1 0,0 1,0-2,1 1,-1-1,6 1,17 3,0-1,0-1,0-2,38-3,-36 2,-18 0,1-1,-1 0,1-1,-1 0,0-1,0-1,0 0,0 0,0-1,-1 0,0-1,0-1,-1 0,14-11,-9 7,-3 1,-1 1,2 0,-1 1,1 0,0 1,1 0,24-8,-38 15,1 0,-1 0,0 0,1 0,-1 0,0 0,0-1,1 1,-1 0,0 0,1 0,-1 0,0 0,1 0,-1 0,0 1,1-1,-1 0,0 0,0 0,1 0,-1 0,0 0,1 0,-1 1,0-1,0 0,1 0,-1 0,0 1,0-1,0 0,1 0,-1 1,0-1,0 0,0 1,-4 12,-16 14,19-27,-59 68,23-29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2:09.2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0 151,'5'1,"-1"0,1 1,-1-1,1 1,-1 0,0 0,0 0,0 0,5 4,20 10,-11-11,-1-1,1-1,0 0,0-2,0 0,0-1,0 0,32-7,-18 2,-1-2,0-1,-1-2,32-15,-34 11,-1-2,-1-1,0-1,27-26,-28 24,-8 6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2:10.3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0 379,'16'-2,"-1"0,0-1,0-1,0 0,0-1,16-8,5 0,5-4,1-1,-2-1,48-33,103-85,-95 66,-70 53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40.3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49,'9'0,"-1"-2,1 1,0-1,-1 0,1-1,-1 0,15-8,-15 7,0 1,0-1,0 1,1 0,-1 1,1 0,0 1,12-1,-8 2,-1 1,1 0,-1 1,0 1,1 0,22 9,-29-10,0 1,-1 0,0 0,1 1,-1-1,0 1,-1 0,1 1,-1-1,1 1,-1 0,-1 0,1 0,-1 0,5 10,-4-5,0 1,-1-1,0 1,-1-1,0 1,-1 0,0-1,-1 1,0 0,0 0,-1 0,-1 0,0-1,0 1,-1-1,0 1,-1-1,0 0,-1 0,-8 12,-19 31,-2-2,-68 77,75-95,-58 54,64-66,17-17,6-5,19-13,1 2,0 0,0 2,1 0,0 2,33-8,15-7,-26 7,8-4,1 3,83-17,-113 31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2:50.24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22080 584,'-12'-2,"0"-1,0 0,0 0,0-1,0-1,1 0,0 0,-14-9,-1 0,-43-18,-2 3,-1 3,-127-27,-234-10,177 52,-19-1,8-17,52 9,131 11,0 4,-110 7,53 1,-65-3,-975-25,594 0,95 6,376 18,-156 17,169-7,-577 41,556-44,16-2,0 5,-172 35,-131 48,-4-19,-3-18,-677 3,1044-57,-801-13,602-3,-348-66,485 62,0 6,-204 0,198 7,-1-4,-174-39,18 2,-258-37,213 31,-157-7,-518 3,339 20,116 4,2 38,460 3,0 4,1 2,0 5,1 2,-122 53,-86 46,-371 144,-2-49,535-183,-1-5,-2-6,-182 7,58-26,-157 7,321-3,-95 9,72-6,0-4,-196-17,196 5,-633-4,520 12,94 6,-18 0,138-7,0-1,1 0,-1 0,1-1,0 0,-1-1,1 1,0-1,0-1,0 1,1-1,-1-1,1 1,-7-8,9 10,2-1,-1 0,0 0,1-1,-1 1,1 0,0-1,0 1,1-1,-1 0,1 0,-1 0,1 1,0-1,1 0,-1-1,1 1,0 0,-1 0,2 0,-1 0,1 0,-1 0,1 0,0 0,0 0,4-7,-5 10,1-1,-1 1,1 0,0-1,-1 1,1 0,0-1,0 1,0 0,0 0,0 0,0 0,0 0,1 0,-1 0,2-1,-2 2,-1 0,1 0,-1 0,1 0,-1 0,1 0,-1 0,1 0,0 1,-1-1,1 0,-1 0,1 1,-1-1,0 0,1 1,-1-1,1 0,-1 1,1-1,-1 1,0-1,1 1,-1-1,0 1,0-1,1 1,-1 0,2 4,1 1,-2 0,1 0,-1 0,1 0,-1 9,-1 23,-1 1,-8 38,4-33,5-42,-1 0,1 0,0 1,-1-1,1 0,0 0,0 0,1 0,-1 0,0 1,1-1,-1 0,1 0,0 0,0 0,0 0,0 0,0-1,0 1,0 0,0 0,1-1,-1 1,1-1,3 3,8 2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06.01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15263 1,'-24'1,"1"2,0 1,0 1,-39 14,-4 0,-324 52,-10-32,138-15,-667 86,-493 44,860-98,176-14,-267-19,269-16,-316 12,-326 15,884-27,-1495 64,1397-65,-341 3,3-32,565 22,-37-3,1-2,-1-2,-53-16,67 16,0 2,0 1,0 2,-62 2,20 0,-463-27,-588-109,937 97,-361-126,475 144,-1 4,-1 4,-110-7,109 13,-142-3,158 1,55 7,0 1,0 0,0 1,-1 0,1 0,0 1,0 1,-1 0,1 0,-13 4,-21 6,-1-1,0-2,0-2,-86 0,34-4,-7 0,-120-12,215 9,0 0,0-1,0 0,0-1,-16-6,23 8,1 0,-1 1,1-1,0 0,-1 0,1 0,0 0,0 0,-1 0,1 0,0-1,0 1,0 0,1 0,-1-1,0 1,0-1,1 1,-1-1,1 1,-1-1,1 1,0-1,-1 1,1-1,0 0,0 1,0-1,0 1,1-1,-1 0,0 1,1-1,-1 1,1-1,-1 1,1-1,0 1,0 0,-1-1,1 1,2-2,4-9,1 0,1 1,0 0,0 0,1 1,21-17,-31 27,1 0,-1 0,1 0,-1 0,1 0,-1 0,0 0,1 0,-1 0,1 0,-1 0,0 1,1-1,-1 0,1 0,-1 0,0 1,1-1,-1 0,0 1,1-1,-1 0,0 1,0-1,1 0,-1 1,0-1,0 0,0 1,1-1,-1 1,0-1,0 1,0-1,0 0,0 1,0-1,0 1,0-1,0 1,0-1,0 0,0 1,0-1,0 1,-1-1,1 1,-1 28,1-27,-1 18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20.54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13131 101,'-17'-8,"-1"1,-1 0,1 2,-1 0,0 1,-21-2,-122-1,85 5,-308-14,-705-16,629 30,-627 6,288 24,201 17,95-5,-45 13,129-9,-214-8,309-18,-148 15,-403 104,781-119,33-4,0-3,-2-3,-110-1,-400-70,4-43,558 103,-659-74,577 67,-122-32,23 4,50 14,8 0,-216-11,163 37,-85-3,155-10,-75-2,82 15,-92-4,181-2,21 4,1 0,-1 0,1 0,-1 0,1 1,0-1,-1-1,1 1,-1 0,1 0,-1 0,1 0,0 0,-1 0,1 0,-1-1,1 1,0 0,-1 0,1 0,0-1,-1 1,1 0,0-1,-1 1,1 0,0-1,-1 1,1 0,0-1,0 1,0-1,-1 1,1 0,0-1,0 1,0-1,0 1,0 0,0-1,0 1,0-1,6-4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40.58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14775 1,'-882'49,"7"60,470-55,-399 38,-5-51,297-32,-614 92,63 64,1024-161,0-1,0-2,-1-2,-40-6,-153-33,132 20,-849-121,-10 43,904 93,-699-71,241 48,271 20,176 6,-1 3,1 3,0 3,-70 17,49-10,-1-4,0-3,-112-7,158 0,-352 25,24 0,15-38,46 0,-181-4,303 9,91 2,0-4,-151-36,205 39,-1 2,1 2,0 1,-53 6,-1-2,-298-2,375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55.89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12430 28,'-467'-13,"15"0,142 11,-591 5,-336 71,950-51,-1232 106,759-58,75-6,-401-35,683-29,-184 18,464-14,97-3,0 2,0 1,-38 12,-42 9,-24-13,0-6,-1-6,1-5,0-6,-237-49,-157-30,242 45,-21-2,-132-23,306 41,57 11,-112-11,159 25,0-1,-43-14,46 11,-1 1,1 1,-40-3,-86 9,126-1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08.51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14181 84,'-72'-3,"-89"-16,-7 0,-1297-13,1344 32,-208 13,118-2,-20 2,-229 43,125-14,167-24,-194 5,125-12,-389 0,202-9,-624 4,196 2,797-7,30-1,-1 1,1 1,-47 10,43-7,-1-1,1-1,-1-2,0-1,0-2,-32-5,10 2,34 4,-1426-82,660 56,-361 5,771 24,295 2,0 3,-79 19,68-11,-92 5,-433-20,-313-99,878 92,-383-56,412 57,6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23.48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13705 89,'-662'1,"-722"-3,452-35,286 6,185 22,-72-2,-335 27,-26-1,87-13,726 1,-154 8,189-6,0 2,0 2,-44 15,82-21,-1 1,1 0,0 0,-10 9,11-9,0 1,0-1,0 0,-1 0,-11 3,-24 1,-1-2,1-1,-1-3,-68-5,28 2,-128-5,-238-36,223 21,-336 11,124 8,-1341-17,1694 19,-383-33,390 25,-405-3,291 14,-249-3,436 0,-1 0,1 0,0-1,-1 0,1 0,0 0,0-1,-8-2,4-2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38.18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13447 213,'-401'2,"-429"-5,554-21,-5 0,-91 24,138 2,-239-27,-314-38,375 36,-893-15,775 34,58 7,319 9,-160 27,233-23,0-5,-107-2,101-1,1 4,-139 31,123-20,-1977 298,1792-290,-416-15,63-21,158 6,23-25,402 21,0-3,0-2,1-3,1-2,0-2,-54-29,-139-80,217 113,0 1,-1 2,-1 1,0 1,0 2,-57-6,74 12,-5 0,-1 0,2-2,-1 0,-26-10,45 14,0 0,0 0,1 0,-1-1,0 1,0 0,0-1,1 1,-1-1,0 1,0-1,1 1,-1-1,0 0,1 1,-1-1,1 0,-1 1,1-1,-1 0,1 0,-1 1,1-1,0 0,-1 0,1 0,0 0,0 0,0 1,0-1,0 0,0 0,0 0,0 0,0 0,0 0,0 0,0 1,1-1,-1 0,1-1,7-5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52.74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11835 1,'-14'1,"1"1,-1 0,1 1,-19 7,-20 4,-605 87,570-90,-671 57,-7-37,44-3,-60-8,568-17,-197 9,-133 0,156-10,-718-9,-43-79,278 14,275 61,589 11,-49 5,53-5,-1 1,1 0,0-1,0 1,0 0,-1 0,1 0,0 0,0 1,1-1,-1 0,0 1,0-1,1 1,-1 0,1 0,-1-1,1 1,0 0,-2 4,1-3,0 0,1 0,-1 0,-1-1,1 1,0 0,-1-1,1 0,-1 1,0-1,0 0,0 0,0-1,0 1,0 0,0-1,-1 0,1 0,-6 1,-10 2,0-1,-28 2,27-4,-674 11,455-15,-519-17,643 17,-185 19,243-11,0-2,-79-6,116-1,4-1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5:05.30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13212 1,'-1'1,"1"0,0 0,-1 0,1 0,0 0,-1-1,0 1,1 0,-1 0,1 0,-1-1,0 1,1 0,-1-1,0 1,0 0,0-1,0 1,1-1,-1 1,0-1,0 0,0 1,0-1,0 0,0 0,-2 1,-35 4,27-4,-1174 87,734-68,195-6,-865 53,8 35,266 8,-714 72,1484-175,27-1,0-3,-94-5,-218-15,75 7,-461-81,3-43,87 14,609 112,-676-101,510 86,-298 8,314 25,-172-1,165-20,-387 30,476-4,-1-5,-216-10,332 0,0 0,0 0,0 0,0-1,1 1,-1 0,0-1,0 1,0-1,1 0,-1 0,0 0,1 1,-1-1,1-1,-1 1,1 0,0 0,-1-1,1 1,0 0,0-1,0 1,0-1,0 0,0 1,0-1,1 0,-1 1,0-1,1 0,0 0,-1 0,1 1,0-4,3-8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42.0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425 0,'-7'2,"1"-1,0 1,0 0,0 1,0-1,1 1,-1 0,1 1,-8 5,-7 4,-24 9,-54 20,52-24,-46 25,88-40,-1 0,1 1,0-1,0 1,0 0,1 0,-1 0,1 0,0 0,0 1,0 0,1-1,0 1,0 0,0 0,0 0,1 0,0 1,0-1,0 0,1 1,0-1,0 6,1 16,2-1,0 0,12 40,-6-26,-9-37,0 0,1 0,0 0,0 0,0 0,0-1,0 1,1 0,-1 0,1-1,-1 1,1-1,0 0,0 1,0-1,1 0,-1 0,0 0,1 0,-1-1,1 1,3 1,-2-2,-1-1,0 1,1-1,-1 1,1-1,-1 0,0-1,1 1,-1-1,1 1,-1-1,0 0,0 0,1 0,-1-1,0 1,0-1,0 0,5-4,10-6,0 1,1 1,0 0,1 2,0 0,0 1,1 1,0 1,0 1,0 1,0 0,1 2,-1 1,30 2,-8 4,0 1,0 3,-1 1,-1 2,0 2,42 22,-80-36,0 0,0 0,-1 1,1-1,-1 1,1-1,-1 1,1 0,-1 0,0 0,0 1,0-1,0 0,-1 1,1-1,0 1,-1-1,0 1,0 0,0 0,0 0,1 4,-2-3,0-1,-1 1,1 0,-1-1,0 1,0-1,0 0,0 1,-1-1,0 0,1 0,-1 1,0-1,0-1,-1 1,1 0,-1 0,-4 3,-21 16,-1-1,-1-1,-1-1,-1-2,-38 16,-64 36,82-42,37-20,-1 1,1 1,-16 12,31-21,0 0,0 0,1 0,-1 0,0 0,0 0,0 0,0 1,0-1,0 0,0 0,0 0,0 0,0 0,0 0,1 0,-1 0,0 0,0 0,0 1,0-1,0 0,0 0,0 0,0 0,0 0,0 0,0 0,0 0,0 1,0-1,0 0,0 0,0 0,0 0,0 0,2 0,10-2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36.7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565 272,'0'-3,"1"0,-1 0,0 1,-1-1,1 0,0 0,-1 0,0 0,0 1,0-1,0 0,0 1,0-1,-1 1,1-1,-1 1,1 0,-1-1,0 1,-3-2,0 1,1 0,-1 1,0 0,0 0,0 1,-1-1,1 1,0 0,0 1,-9-1,-4 0,-1 0,1 2,-1 0,1 0,-1 2,1 1,0 0,0 1,1 1,-1 0,1 2,0 0,1 1,0 0,1 1,0 1,0 1,1 0,0 0,1 2,1 0,0 0,-15 25,16-20,1 1,0 0,1 0,2 1,0 1,1-1,1 1,1 0,1 0,1 0,0 0,2 1,1-1,6 39,2-34,1-1,1 0,1-1,2 0,23 34,23 43,-45-77,0 1,2-2,0 0,2-1,30 29,-29-31,-15-15,0 0,0 0,1-1,0 0,1 0,-1 0,1 0,-1-1,1 0,1-1,8 4,18 1,0-2,1 0,-1-3,1-1,0-1,40-5,7 1,0 4,86-3,-164 1,1 0,0-1,0 1,-1-1,1 0,-1 0,0 0,1-1,-1 0,0 0,0 0,-1 0,6-6,44-56,-33 39,29-34,-3-1,59-105,-100 155,0 0,-1-1,-1 1,0-1,0 0,-1 0,1-18,-6-89,0 48,3 58,0 1,-1-1,-1 1,0 0,0-1,-1 1,-1 0,0 0,-1 1,0-1,0 1,-2 0,1 0,-1 1,-1 0,0 0,-14-13,-21-18,-1 3,-71-48,-110-55,183 116,27 17,0 0,0 1,-1 1,0 0,0 1,-1 1,0 0,-30-2,41 6,0 0,0 0,0 1,1 0,-1 0,0 0,0 0,1 1,-1 0,1 0,0 1,-9 4,11-4,-1 0,1 0,0 1,0-1,0 0,1 1,-1 0,1 0,0 0,0 0,0 0,0 0,1 1,-1-1,1 0,1 1,-1-1,0 7,-5 36,1-26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40.3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2544,'3'-1,"0"0,0-1,0 1,0-1,0 0,0 0,0 0,-1 0,1 0,2-4,14-10,49-21,1 2,126-44,-131 55,328-97,12 30,-218 52,38-7,161-38,-294 60,478-143,-249 59,279-105,-290 71,95-36,117-14,-339 134,14-6,212-91,308-128,-550 212,103-50,-267 120,-1 0,1 0,0 0,0 0,-1 0,1 0,0 0,-1 0,1-1,-1 1,1-1,1-2,-3 4,0-1,0 1,-1-1,1 1,0 0,0-1,0 1,0-1,-1 1,1 0,0-1,0 1,-1 0,1-1,0 1,-1 0,1 0,0-1,-1 1,1 0,0 0,-1 0,1-1,-1 1,1 0,0 0,-1 0,1 0,-1 0,1 0,0 0,-1 0,1 0,-1 0,0 0,-64-1,44 2,-39-6,-93-20,62 8,-82-24,82 16,50 10,41 15,0 0,-1 0,1 0,0 0,0 0,-1-1,1 1,0 0,0 0,-1 0,1 0,0-1,0 1,-1 0,1 0,0 0,0-1,0 1,-1 0,1-1,0 1,0 0,0 0,0-1,0 1,0 0,0-1,0 1,0 0,0 0,0-1,0 1,0 0,0-1,0 0,22-4,102 1,242 24,-268-11,-94-9,0 1,0-1,1 1,-1 0,0 0,0 1,0-1,0 1,0 0,-1 0,1 0,0 1,-1-1,0 1,1 0,-1 0,0 0,3 4,-2 0,0 0,0 0,-1 0,0 0,0 0,-1 1,0-1,0 1,1 11,-1 9,-2 1,0-1,-2 1,-8 41,-1-18,-19 54,17-66,1 0,-10 75,21-94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42.1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104 226,'-2'232,"4"239,23-258,-28-255,-2-1,-18-73,7 46,-1-17,-5-10,5-2,-6-154,22 216,0-8,5-51,-3 85,1 0,0 0,0 0,1 0,1 1,0-1,0 1,1 0,11-19,-13 26,0 0,0 0,0 1,0-1,1 1,-1 0,1 0,0 0,-1 0,1 1,0-1,0 1,0 0,0 0,0 1,0-1,0 1,0 0,0 0,1 0,-1 0,0 1,0 0,0 0,0 0,0 0,5 3,14 4,-1 2,0 1,28 17,-41-23,66 45,-2 3,123 117,-175-152,-9-8,0-1,1 0,15 6,-18-9,0-1,-1 1,1 1,-1 0,0 0,15 16,-22-19,0 0,0 0,0 0,0 0,0 0,-1 0,0 1,0-1,0 1,0 5,1 9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43.9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1 703,'0'-2,"0"0,1 0,0 0,-1 0,1 0,0 0,0 1,0-1,0 0,0 1,0-1,0 0,0 1,1-1,-1 1,3-2,30-22,-21 16,29-25,56-59,-64 57,3 2,44-32,-49 41,-2-2,-1-1,40-48,-34 36,46-41,42-17,-141 119,-22 39,36-55,-10 18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54.1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1,'1'7,"0"1,1 0,0-1,1 1,0-1,0 1,0-1,1 0,0-1,0 1,1-1,0 1,11 10,21 31,233 369,164 275,-199-297,-154-275,112 130,173 239,33 38,41 8,-249-279,145 172,-63-178,-195-187,-3 4,111 128,-102-84,89 160,48 137,-170-309,44 68,-96-205,-29-99,-6 1,-70-168,-20-68,111 320,5 21,1 0,2 0,-5-44,32 100,5 29,20 59,-6-11,122 266,104 261,-233-551,-17-46,-2 1,11 40,-24-70,1 0,0 0,-1 0,0 0,0 0,1 0,-2 0,1 0,-1 4,-7-1,-8-15,-70-76,60 56,-54-44,13 21,-159-112,199 147,-1 2,-1 1,0 1,-1 1,-1 2,-52-11,-3 12,-1 3,-137 8,66 1,146-2,4-1,1 0,0 0,0 0,0-1,-1 0,1 0,-9-4,15 5,0-1,0 1,0-1,0 1,1-1,-1 0,0 0,0 1,0-1,0 0,1 0,-1 0,0 0,1 0,-1 0,1 0,-1 0,1 0,0 0,-1-2,1 0,0 0,0 1,0-1,0 0,1 0,-1 1,1-1,0 0,0 0,0 1,0-1,2-2,43-78,71-95,-32 52,290-442,-290 467,-62 69,13-24,-30 41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47.8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1,'1'3,"-1"0,1 1,0-1,0 0,1 0,-1 0,1 0,-1 0,1-1,0 1,0 0,0-1,0 1,1-1,-1 0,1 0,-1 0,1 0,5 3,63 32,-61-32,191 100,-35-17,600 350,-611-344,197 86,113 17,-172-77,32 1,-101-40,154 44,21 8,-130-22,345 119,-510-196,-2 5,-1 4,109 64,124 55,50 29,-356-176,0-1,1-1,1-1,42 10,-70-22,0 1,0-1,0 1,0-1,0 0,1 1,-1-1,0 0,0-1,0 1,0 0,0 0,0-1,0 1,0-1,0 0,0 0,0 0,3-2,-3 2,-1-1,0 1,0-1,0 1,0-1,0 0,0 1,-1-1,1 0,0 0,-1 1,1-1,-1 0,0 0,0 0,0 0,0-3,0-3,-1-1,-1 1,0-1,0 1,0 0,-1 0,0 0,-6-9,-53-98,-99-163,118 204,2-2,-46-125,64 135,16 43,-1 1,0 0,-2 0,-21-35,194 315,96 120,-254-371,-1 0,0 0,-1 0,1 0,-1 1,-1 0,1-1,1 15,-4-19,1 0,-2 0,1 0,0 0,-1 1,1-1,-1 0,0 0,0 0,0 0,0 0,-1-1,1 1,-1 0,0-1,0 1,0-1,0 1,0-1,0 0,-1 0,1 0,-1 0,-3 2,-75 53,2 3,4 4,-99 106,-172 244,338-408,9-17,14-28,-14 35,84-222,53-127,-88 262,-37 71,0-1,-2-1,-1 0,11-32,1-8,-16 47,-1 1,0-1,-1-1,0 1,1-23,8-84,-7 76,-2-1,-2 0,-3-48,-3 75,-1 5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50.4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53 463,'0'9,"2"1,0 0,0-1,0 1,1-1,1 0,-1 0,2 0,-1 0,10 13,9 11,32 34,-54-65,55 61,-21-24,0 0,-3 3,49 83,-78-118,-6-7,-11-12,-19-24,-33-48,5 6,-90-148,143 211,-6-9,1 0,1-2,1 1,-11-43,20 61,0 0,1 0,1 0,-1 0,1 0,0 0,1 0,-1 0,1 0,1 0,-1 1,1-1,1 0,-1 0,1 1,0 0,1 0,-1-1,1 2,0-1,1 0,-1 1,7-6,33-24,2 2,1 2,1 2,70-31,-108 55,0 0,-1 2,1-1,21-4,-30 8,0 0,0-1,1 1,-1 0,0 0,0 0,1 0,-1 0,0 0,0 0,1 0,-1 0,0 1,0-1,0 0,0 1,1-1,-1 1,0-1,0 1,0 0,0-1,0 1,0 0,0 0,0 0,0 0,-1 0,1 0,0 0,-1 0,1 0,0 0,-1 0,1 0,-1 0,0 1,1-1,-1 0,0 0,0 1,0-1,0 0,0 0,0 1,0-1,0 0,0 0,-1 0,1 1,0-1,-1 0,0 2,-6 18,-2 0,0 0,-1-1,-1 0,-1-1,0 0,-25 28,-11 18,6-5,23-35,1 1,1 0,2 2,-16 36,30-63,1 0,-1-1,1 1,0 0,-1 0,1 0,0 0,0 0,-1-1,1 1,0 0,0 0,0 0,0 0,0 0,0 0,1 0,-1 0,0-1,0 1,1 0,-1 0,1 1,-1-2,1 0,0 1,0-1,0 0,-1 0,1 0,0 0,0 0,0 0,-1 0,1 0,0 0,0 0,-1 0,1 0,0 0,0-1,0 1,-1 0,2-1,53-31,-35 19,-9 9,0 0,0 1,1 0,-1 1,1 0,-1 1,1 0,20 1,12 4,42 9,-39-5,-30-5,1 0,0 2,-1 0,0 0,0 2,-1 0,19 11,-34-17,1 0,-1 0,1 0,-1 1,1-1,-1 1,0-1,0 1,1 0,-1-1,0 1,-1 0,1 0,0-1,0 1,-1 0,1 0,-1 0,0 0,0 0,1 2,-2 1,1-1,-1 1,0 0,0-1,0 1,-1-1,1 0,-5 8,-3 4,-1-1,0-1,-20 23,-96 84,121-117,0 0,-1 0,1-1,-1 0,0 0,0-1,0 1,0-1,-1-1,1 1,-1-1,1 0,-1-1,1 1,-1-1,-9-1,-5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06.3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516 22,'-34'-10,"30"8,0 0,0 0,-1 1,1-1,-1 1,-9-1,5 3,-1 1,1-1,-1 2,1-1,0 2,0-1,0 1,0 0,1 1,-1 0,1 0,0 1,-8 8,-9 8,0 1,-30 38,29-29,1 2,2 0,2 1,1 1,-19 48,28-55,2 1,0 0,2 0,1 1,2-1,1 1,1 49,2-67,1 0,0 1,1-1,0 0,1 0,0 0,1 0,1-1,0 1,0-1,1-1,15 22,-15-24,0-1,1 1,0-1,0 0,1-1,0 0,1 0,-1 0,1-1,16 7,-20-10,0-2,0 1,1 0,-1-1,1 0,-1 0,1-1,0 0,-1 1,1-2,0 1,-1-1,1 0,-1 0,1 0,-1-1,0 0,1 0,-1 0,0-1,0 0,4-3,120-91,99-32,-211 117,-4 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08.5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1,'-1'52,"4"74,-2-113,1 1,1 0,0-1,1 0,0 0,1 0,7 13,-3-12,-1 1,0 1,0-1,-2 1,0 1,-1-1,-1 1,0 0,2 32,-5-30,0-13,-1 0,0 0,1 1,-2-1,1 0,-1 0,0 0,0 1,-1-1,0 0,-5 11,2-12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19.3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1151 39,'-13'0,"-104"-1,-204 26,284-19,1 1,0 2,0 2,1 1,1 2,0 1,1 2,0 1,-52 39,56-33,1 1,1 1,1 1,2 1,1 2,-33 53,43-59,0 0,2 2,1-1,1 1,1 1,1-1,1 2,2-1,-2 46,8-24,3 0,1-1,3 1,2-1,2-1,2 0,2-1,2-1,38 66,-36-75,1-1,3-1,0-1,44 42,-52-58,1-1,0-1,1-1,1-1,0 0,1-2,0 0,0-1,30 8,-38-15,0 0,0-1,0-1,0-1,0 1,0-2,0 0,0 0,21-7,10-4,62-27,9-3,-94 35,-1-2,1 0,-2-1,1 0,30-24,83-75,-123 100,8-8,-1 0,-1-1,-1 0,0-2,-2 0,0 0,-1-1,-1-1,-1 0,-1 0,-1-1,8-38,-7 9,-2-1,-2 1,-3-1,-7-89,3 121,-1 1,-1 0,-1 0,-1 0,-1 1,-15-33,-70-106,28 55,15 26,35 57,0-1,1 0,2-1,0 0,1-1,-8-27,13 31,-1 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43.5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0,'1'22,"1"-1,0 1,2-1,0 0,1-1,1 1,2-1,-1 0,15 25,-3-6,48 114,-61-134,0 1,-2 0,0 0,-1 0,0 0,-2 26,-1-43,-2 12,1-1,1 1,1-1,0 0,0 1,1-1,1 0,1 0,0 0,0 0,12 22,-1-11,-2 1,-1 1,-1 0,11 46,-16-48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21.4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1,'11'59,"0"-6,35 247,-20-164,52 272,-78-406,0 0,0-1,1 1,-1 0,0 0,1 0,0 0,-1 0,1-1,0 1,0 0,0 0,0-1,1 1,-1-1,2 2,-2-2,-1-1,1 0,0 0,0 1,-1-1,1 0,0 0,0 0,0 0,-1 0,1 0,0 0,0 0,-1 0,1-1,0 1,0 0,-1 0,1-1,0 1,-1-1,1 1,0 0,-1-1,1 1,0-2,4-3,0 0,-1 0,1 0,-1-1,-1 0,1 0,3-8,32-58,-31 59,0 0,0-1,-1 0,-1 0,0-1,-2 0,1 0,3-24,3-52,2-52,-13 168,2-1,0 1,1 0,2-1,0 1,2-2,0 1,2-1,15 30,11 11,-11-24,-3 1,29 74,-43-94,1-6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15.2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787 103,'0'-2,"1"1,-1-1,0 1,-1-1,1 1,0-1,0 1,-1 0,1-1,0 1,-1 0,1-1,-1 1,0 0,0-1,1 1,-1 0,0 0,0 0,0 0,0 0,0 0,0 0,0 0,-1 0,1 0,0 1,-3-2,0 1,1 1,-1-1,0 1,0 0,0 0,0 0,0 0,1 1,-1-1,-7 3,-6 2,1 1,-1 1,1 1,-15 9,-117 78,-241 200,381-288,1 1,-1 0,1 0,1 1,0 0,0 0,1 1,0 0,0 0,1 0,0 0,1 1,1-1,-1 1,2 0,-1-1,1 1,1 0,0 0,1 0,0 0,3 14,1-3,1 1,1-1,1-1,0 1,2-1,1-1,0 0,1 0,24 27,22 17,2-2,4-3,2-2,2-4,3-2,2-4,1-3,125 53,-129-70,97 24,-116-36,-9-7,0-1,1-2,46-1,-22-5,0-4,127-26,-156 24,89-19,-1-6,130-51,-239 77,0 0,-1-2,0 0,15-10,-26 14,-1 0,1 0,-1 0,1 0,-1-1,-1 1,1-1,-1 0,1 0,-1-1,-1 1,1 0,-1-1,0 0,2-7,4-41,-2-1,-3-1,-2 1,-6-59,2 89,-1 0,0 0,-2 1,-1 0,-1 0,-2 0,0 1,-1 1,-1 0,-1 0,-1 1,-32-37,6 15,-2 0,-1 3,-3 2,-70-45,28 30,-3 4,-106-40,-10-5,30 15,155 72,0 1,0 0,0 2,-1 0,0 2,-31-1,-2 4,-6 0,1 2,-66 12,60-2,52-6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17.0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74,'11'-9,"1"0,-1 2,2-1,-1 1,1 1,0 1,0 0,1 0,19-3,-29 7,-1 0,1 0,-1 1,1-1,-1 1,1 0,-1 0,1 0,-1 0,1 1,-1 0,1-1,-1 1,1 0,-1 1,0-1,1 1,-1-1,0 1,5 4,-5-2,0 0,0-1,-1 1,1 0,-1 0,0 0,-1 1,1-1,-1 0,0 1,0-1,0 1,0-1,-1 1,0 8,1-2,0-1,-1 1,0-1,-1 1,0-1,-1 1,0-1,-1 0,0 0,0 0,-1 0,-1 0,0-1,0 1,0-1,-13 14,-4 4,20-25,4-4,12-16,-4 7,-1 0,1 0,1 1,0 0,24-15,-32 22,1 1,0-1,0 1,0 0,0 1,1-1,-1 1,0 0,1 0,-1 0,1 0,-1 1,1 0,-1 0,1 0,-1 0,1 1,-1 0,1 0,-1 0,0 0,1 1,6 3,-8-3,0 1,0 0,0 0,0 0,-1 0,1 0,-1 0,0 1,0-1,0 1,0 0,-1-1,1 1,-1 0,0 0,0 0,-1 0,1 7,1 10,-1 1,-3 27,1-25,0-13,0-1,-1 0,0 1,0-1,-1 0,-1 0,0 0,0-1,-8 14,-5 3,-37 44,51-66,0-1,-1 0,1 0,0-1,-1 1,0-1,0 1,0-1,0 0,0-1,0 1,0-1,0 0,-1 0,-7 1,-7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17.5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0 831,'0'1,"1"0,-1 0,0 0,1 0,-1 0,1-1,-1 1,1 0,-1 0,1 0,0-1,-1 1,1 0,0-1,-1 1,1 0,0-1,0 1,0-1,0 0,0 1,-1-1,1 0,0 1,0-1,0 0,0 0,0 0,0 0,0 0,0 0,0 0,0 0,0 0,0 0,0 0,0-1,1 1,43-10,-40 9,42-10,0 3,1 1,50 0,148 8,-101 2,33-3,681 15,417 19,3-33,-658-2,-528-1,1-5,-1-4,158-38,145-64,-32 7,-246 78,133-16,-55 33,-126 9,122-18,-192 20,445-72,-259 48,-185 24,0 0,1 0,-1 0,0-1,1 1,-1 0,0 0,0-1,1 1,-1-1,0 0,0 1,0-1,1 0,-1 1,0-1,0 0,0 0,1-1,-2 1,0 1,0-1,0 0,0 0,0 1,0-1,-1 0,1 0,0 1,0-1,0 0,-1 1,1-1,0 0,-1 1,1-1,-1 1,1-1,-1 0,1 1,-1-1,1 1,-1-1,0 0,-56-35,39 26,-55-37,10 4,-2 2,-2 3,-2 4,-74-27,109 44,34 17,0 0,0 0,0 0,0 0,0 0,-1-1,1 1,0 0,0 0,0 0,0 0,0-1,0 1,0 0,0 0,0 0,0 0,0-1,-1 1,1 0,0 0,0 0,0-1,0 1,0 0,1 0,-1 0,0 0,0-1,0 1,0 0,0 0,0 0,0 0,0-1,0 1,0 0,0 0,1 0,-1 0,0-1,0 1,0 0,0 0,0 0,1 0,20-5,3 6,0 1,0 1,-1 1,0 1,45 15,19 4,23-1,164 44,-246-58,-15-5,0-1,0 2,-1 0,1 1,18 11,-28-15,-1 0,1 0,-1 0,0 1,1-1,-1 1,0 0,0-1,-1 1,1 0,-1 0,1 0,-1 0,0 0,0 1,0-1,-1 0,1 0,-1 1,1-1,-1 0,0 0,-1 1,1-1,0 0,-1 1,0-1,-1 4,-9 26,-27 56,3-8,-4 39,10-53,22-54,0 1,1 0,-7 25,8-17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18.8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1,'4'66,"3"0,28 117,-10-61,20 151,56 265,-91-493,-9-33,1 0,1 0,0-1,0 1,1-1,1 0,9 18,-13-28,0 0,0 0,1 0,-1 0,0 0,0-1,0 1,1 0,-1-1,0 1,0-1,1 1,-1-1,1 1,-1-1,0 0,1 0,-1 0,1 0,-1 0,0 0,1 0,-1 0,1-1,-1 1,0-1,2 0,43-20,-22 9,54-12,1 3,100-14,42-9,-196 38,-14 4,0-1,1 0,-1-1,16-7,-22 7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20.1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0 212,'1'-2,"-1"0,0 0,1 1,-1-1,1 0,0 1,0-1,-1 0,1 1,0-1,0 1,0-1,1 1,-1 0,0-1,1 1,-1 0,0 0,1 0,-1 0,1 0,0 0,-1 0,1 1,2-2,50-13,-40 12,41-11,-23 5,0 1,45-4,-18 4,0-3,99-31,-115 28,-29 8,0 2,0-1,1 2,26-4,19-3,-44 5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20.9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1 194,'0'2,"0"-1,0 1,1 0,-1 0,1-1,-1 1,1 0,0-1,0 1,-1-1,1 1,0-1,1 1,-1-1,0 0,0 0,0 1,1-1,-1 0,1 0,-1 0,1 0,-1-1,1 1,0 0,-1-1,1 1,0-1,-1 1,1-1,3 0,4 2,0-1,1-1,-1 1,15-3,47-10,0-2,-1-4,121-49,32-8,-209 71,18-5,47-19,-68 23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59.9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4522,'0'-2,"0"-1,0 1,1-1,-1 1,1-1,-1 1,1-1,0 1,0 0,0-1,0 1,1 0,-1 0,1 0,-1 0,1 0,-1 0,1 0,0 1,0-1,0 1,0-1,0 1,1 0,2-2,7-2,0 1,0 0,0 1,15-2,7-2,187-68,-97 29,-30 9,111-62,-130 60,2 2,125-39,-137 54,105-52,40-13,26 22,77-27,-118 17,264-92,-36 27,111-44,-378 133,-98 34,-1-2,85-41,-56 21,2 3,1 4,110-23,32-11,560-170,819-263,-1086 347,14-5,-370 95,-81 27,99-24,312-53,-354 85,59-13,-125 21,363-107,-397 109,-1-2,-2-2,49-32,109-88,28-48,29-23,-190 171,1 2,2 4,123-45,2-1,-128 50,-14 5,97-33,-100 46,-26 7,1-1,-1 0,-1-2,27-14,-17 5,-1-2,43-35,-74 54,1 1,-1 0,0 0,1 0,-1-1,1 1,-1 0,0 0,1-1,-1 1,0 0,0-1,1 1,-1 0,0-1,0 1,1-1,-1 1,0 0,0-1,0 1,0-1,0 1,1 0,-1-1,0 1,0-1,0 1,0-1,0 1,0-1,-1 1,1 0,0-1,0 1,0-1,0 1,0 0,-1-1,-20-6,-41 6,52 1,-926 3,1621 25,-420-12,-110-9,-153-7,0 0,0 0,0 0,0 0,0 0,-1 1,1-1,0 0,0 1,0 0,-1-1,1 1,0 0,-1 0,1 0,-1 0,1 0,-1 0,1 0,1 3,-3-3,0 1,0-1,0 1,0-1,0 1,0-1,0 1,-1-1,1 1,-1-1,1 1,-1-1,0 0,1 1,-1-1,0 0,0 0,0 0,0 1,0-1,0 0,0 0,0 0,0-1,-2 2,-16 18,0 0,2 1,1 1,0 0,2 2,-13 27,-59 153,80-189,-195 523,194-503,7-36,0 1,0 0,0 0,0 0,0 0,0 0,0 0,0 0,0 0,0 0,0 0,0 0,0 0,0 0,0 0,0 0,0 0,0 0,1 0,-1 0,0 0,0 0,0 0,0 0,0 0,0 0,0 0,0 0,0 0,0 0,0 0,0 0,0 0,0 0,0 0,1 0,-1 0,0 0,0 0,0 0,0 0,0 0,0 0,0 0,0 0,0 0,5-19,-4 3,0 0,0 0,-2 0,0 0,-1 0,0 1,-8-24,-40-108,44 131,-154-384,159 396,-1 0,0 0,0 0,0 0,0 0,0 1,-1-1,-3-4,-6-2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01.7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807 1,'-15'13,"-1"-1,-1-1,0 0,-1-1,1-1,-23 8,1 1,-408 160,415-167,0 1,0 2,-48 29,80-43,-1 1,1 0,-1-1,1 1,0-1,-1 1,1 0,0 0,0-1,-1 1,1 0,0-1,0 1,0 0,0 0,0-1,0 1,0 0,0 0,0-1,0 1,1 0,-1-1,0 1,0 0,1-1,-1 1,0 0,1-1,-1 1,1 0,-1-1,1 1,21 28,-15-20,34 50,-3 2,33 72,49 137,-84-185,9 22,36 135,-74-219,-1-8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03.4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1 259,'72'-22,"-54"19,-1-2,1 0,-1 0,0-2,22-12,17-6,17-4,7-3,104-28,-180 59,11-3,1 0,-1 0,0-2,26-13,-29 10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45.0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201 654,'-22'-3,"0"-1,1-1,0-1,0 0,0-2,-24-12,43 19,1 1,-1-1,1 0,-1 1,1-1,-1 0,1 0,-1 0,1 0,0-1,0 1,-1 0,1 0,0-1,0 1,0-1,1 1,-1-1,0 1,0-1,1 1,-1-1,1 0,-1-2,2 2,-1-1,0 1,1-1,0 1,0 0,0-1,0 1,0 0,0-1,1 1,-1 0,0 0,1 0,3-3,10-8,0 1,1 0,27-15,-29 18,583-349,-558 336,-20 10,0 0,0 2,1 0,1 1,0 1,38-9,-59 17,1 0,0 0,0 0,0-1,0 1,0 0,0 0,0 0,-1 0,1 1,0-1,0 0,0 0,0 0,0 1,0-1,-1 0,1 1,0-1,0 1,-1-1,1 1,0-1,-1 1,1 0,0-1,-1 1,1 0,-1-1,1 1,-1 0,1 0,-1 0,0-1,1 1,-1 0,0 0,0 0,1 0,-1 0,0-1,0 1,0 0,0 0,0 0,0 0,-1 0,1 0,0 0,0-1,-1 1,1 1,-23 56,14-40,4-3,2-1,-1 1,2 0,0 0,1 0,0 0,1 0,1 0,3 20,5 14,24 69,-22-80,32 85,11 39,-49-142,-1 1,0-1,-2 1,0 0,-3 39,-8-13,3-27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29.1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64 1223,'-6'-8,"0"0,1 0,0-1,1 0,0 0,-5-16,0 1,6 18,0 0,1-1,0 1,0-1,1 0,-1-12,1 18,2-1,-1 0,0 1,0-1,0 1,1-1,-1 1,1-1,-1 1,1 0,-1-1,1 1,0-1,0 1,0 0,0 0,0 0,0-1,0 1,0 0,0 0,0 0,1 1,-1-1,0 0,1 0,-1 1,1-1,-1 1,1-1,-1 1,1 0,-1-1,1 1,-1 0,3 0,15 1,0 0,0 1,0 1,0 1,-1 1,0 0,29 14,7 0,1152 294,-1132-295,299 84,-40-9,-224-70,131 10,114-8,-180-15,-158-9,184 12,229 44,82 24,7-56,634-52,-408 6,107-8,-703 17,686-45,-472 19,-115 8,-118 20,131-15,-202 16,-2-2,85-29,131-70,-28 9,-73 36,236-79,377-98,-578 192,-11 4,-25-16,-32 10,-95 36,0-3,77-47,-108 59,30-11,-32 15,1-1,-1-1,0 0,11-8,-19 12,0 0,0-1,-1 0,1 1,0-1,-1 0,1 0,-1 0,1 0,-1 0,0 0,0 0,0 0,0-1,0 1,-1 0,1 0,-1-1,1 1,-1-1,0 1,0 0,0-1,-1-2,-1-7,-1 0,0 1,-1-1,0 1,-1-1,-10-16,-45-65,30 50,-108-142,125 169,12 15,0 0,0 0,0 0,0 0,0 0,0-1,0 1,1 0,-1 0,0 0,1-1,-1 1,1 0,0-1,-1 1,1-1,0 1,0 0,0-1,0 1,0 0,0-1,0 1,1-1,-1 1,1-2,0 2,0-1,1 1,-1 0,1-1,-1 1,1 0,0 0,-1 0,1 0,0 1,0-1,-1 0,1 1,0-1,0 1,2-1,10 0,0 0,0 1,0 0,15 3,23 2,-25-3,0 1,0 2,28 8,-55-13,1 0,0 0,0 0,0 0,-1 0,1 1,0-1,-1 0,1 1,0-1,-1 0,1 1,0-1,-1 1,1-1,-1 1,1-1,0 1,-1 0,0-1,1 1,-1 0,1-1,-1 1,0 0,1-1,-1 2,-13 12,-32 1,-138 15,109-2,39-13,51-14,1 0,31 6,93 27,215 83,-200-61,205 57,-101-33,-253-78,0 0,0 1,-1 0,1 1,7 4,-14-7,1-1,0 0,-1 1,1 0,-1-1,1 1,-1-1,1 1,-1 0,1-1,-1 1,1 0,-1-1,0 1,1 0,-1 0,0-1,0 1,0 0,1 0,-1 1,-1-1,1 0,-1 0,1 0,-1 0,1 0,-1 0,0 0,0-1,1 1,-1 0,0 0,0-1,0 1,0 0,0-1,0 1,0-1,0 1,0-1,-2 1,-29 14,-1 2,2 1,1 2,-37 30,-101 104,157-144,-284 250,275-243,15-12,1 0,-1-1,0 0,-1 0,1 0,-1-1,1 0,-1 0,-9 3,14-6,1 0,-1 0,1 0,0 0,-1 0,1-1,0 1,-1 0,1 0,0 0,-1-1,1 1,0 0,0-1,-1 1,1 0,0 0,0-1,-1 1,1-1,0 1,0 0,0-1,0 1,0 0,0-1,-1 1,1-1,0 1,0 0,0-1,0 1,0-1,1 1,-1 0,0-1,0 1,0 0,0-1,0 1,0-1,1 1,-1 0,0-1,0 1,0 0,1 0,-1-1,12-25,-10 21,7-15,0 0,-2 0,-1-1,0 0,-2 0,0-1,-1 1,-2-1,0 1,-1-1,-4-28,-40-162,11 66,-35-215,68 359,0 0,0 0,-1 0,1 1,-1-1,1 0,-1 1,0-1,1 1,-1-1,0 0,0 1,0 0,0-1,0 1,-1 0,-1-2,2 2,1 1,-1 0,0-1,0 1,0 0,0 0,0 0,0 0,0 0,0 0,0 0,0 0,0 0,0 0,0 0,0 1,0-1,0 0,0 1,0-1,0 1,0 0,-4 2,0 0,1 1,0 0,0 0,0 0,0 0,1 1,-6 8,0 3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31.9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1323,'23'-21,"2"0,0 2,45-26,-17 11,880-560,-139 92,-784 496,29-19,-38 24,0 0,1 0,-1 0,0 0,1 0,-1 0,0 0,0 0,0-1,0 1,0 0,0-1,0 1,-1-1,1 1,0-1,-1 1,1-1,0-1,-2 2,0 0,0 0,0-1,0 1,0 0,0 1,0-1,0 0,0 0,0 0,-1 1,1-1,0 0,0 1,-1-1,1 1,0 0,-1-1,-1 1,-31-6,32 6,-42-5,0 3,0 2,0 1,-56 10,-173 43,243-47,-107 27,1 7,3 6,1 5,-135 77,235-111,1 2,1 1,0 2,2 1,1 1,1 1,1 1,2 2,0 0,2 1,-23 45,31-55,2 1,0 0,1 0,1 2,1-1,1 1,1 0,1 0,1 1,-1 24,4-36,0 12,1 0,5 38,-4-54,1 1,0-1,1 1,0-1,0 0,1 0,0-1,0 1,1-1,9 12,188 196,-165-181,2-1,2-3,79 47,-104-69,1-1,0-1,0 0,0-2,1 0,0 0,35 1,7-5,60-6,-110 5,4-1,1-1,0 0,-1-1,0 0,0-1,0-1,0 0,-1-1,13-9,16-13,49-44,-70 55,1-1,-1-2,-1 0,0-2,-2 0,-1-1,-1-1,-1 0,18-42,-25 48,-4 10,-1 0,2 0,-1 1,1-1,7-9,-12 18,0 0,1 0,-1-1,0 1,0 0,1 0,-1 0,0 0,0 0,0 0,1 0,-1 0,0 0,0-1,1 1,-1 0,0 0,0 0,1 0,-1 1,0-1,0 0,1 0,-1 0,0 0,0 0,1 0,-1 0,0 0,0 0,0 1,1-1,-1 0,0 0,0 0,0 0,1 1,-1-1,0 0,0 0,10 16,6 22,-15-34,204 519,-195-497,-3-4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42.8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2129 126,'-29'-2,"0"-1,0-1,0-2,1 0,-47-19,51 18,-54-14,0 4,-1 4,-1 3,-146 0,159 13,-68 11,53-4,45-5,1 2,0 2,-54 19,-100 53,150-61,1 1,2 2,-49 40,-96 94,157-134,-4 8,1 1,2 1,1 1,2 1,1 1,-28 65,39-75,1 1,1 0,1 1,2 0,0 0,-1 31,4 2,8 110,0-145,1 0,1-1,1 0,1 0,1-1,2 0,14 23,-3-5,3 11,2-3,3 0,2-2,2-1,2-2,2-1,68 59,-101-99,0 0,1 0,0 0,0-1,0 1,1-2,-1 1,1-1,-1 0,1-1,10 1,11 0,51-4,-27-1,241 3,102-2,-381 2,121-9,-119 7,0-1,-1 0,1-1,-1-1,29-13,-34 10,1 0,-1-1,0 0,-1 0,14-16,14-13,-25 25,-1 0,0-1,-1-1,0 0,-1 0,-1-1,-1 0,0 0,11-34,-2-12,16-95,-16 61,46-157,6-29,-58 223,-3-1,2-111,-10 89,-4-73,0 130,-2 1,-1-1,-1 2,-1-1,-13-25,18 44,0-1,0 1,0 0,0 0,-1 0,0 0,0 1,0 0,0 0,-1 0,0 1,1 0,-1 0,0 0,-1 1,1 0,0 0,-1 0,1 1,-1 0,0 1,-9-1,-6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05.7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365 980,'2'-98,"0"39,-10-117,7 169,-1 1,0-1,0 0,0 1,-1 0,1-1,-2 1,1 0,-1 0,0 1,0-1,0 1,-1 0,0 0,0 0,0 1,-7-5,-8-4,-1 2,-1 0,-35-13,7 3,43 17,-7-1,0-1,1-1,0-1,1 0,-15-12,25 19,0-1,0 1,1-1,-1 0,1 1,-1-1,1 0,0 0,0 0,0 0,0 0,0-1,0 1,0 0,1 0,-1 0,1-1,0 1,-1 0,1-1,0 1,0 0,1-1,-1 1,0 0,1 0,0-1,-1 1,1 0,0 0,0 0,0 0,0 0,1 0,-1 0,0 0,1 0,-1 1,1-1,0 1,0-1,3-2,5-3,1 1,0 0,0 1,0 0,0 0,1 1,-1 1,24-4,15-6,593-194,-609 195,48-14,-75 24,0 1,1-1,-1 1,1 1,-1-1,1 1,-1 1,10 1,-16-2,1 1,0 0,0 0,-1 0,1 0,0 1,-1-1,0 0,1 1,-1-1,0 1,1-1,-1 1,0 0,0-1,0 1,-1 0,1 0,0 0,-1 0,1 0,-1-1,1 1,-1 0,0 0,0 0,0 3,-3 63,2-51,-6 155,7-96,-4 0,-3 0,-23 102,-109 234,30-102,104-357,4-41,-1 26,-3 1,-2-1,-4 2,-28-99,36 146,1 0,0 0,1-1,1-13,0 15,0-1,-1 1,0-1,-4-11,0 13,0 5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11.1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1177 202,'0'-1,"-1"0,1 0,0 0,-1 0,1 1,-1-1,1 0,-1 0,1 0,-1 1,1-1,-1 0,0 1,1-1,-1 0,0 1,0-1,1 1,-1-1,0 1,0 0,0-1,0 1,0 0,0 0,1-1,-3 1,-30-4,28 3,-18 0,0 0,1 1,-1 2,0 0,1 1,-30 9,14 0,0 2,-62 31,-270 154,329-178,1 3,1 1,1 2,-63 59,90-73,1 1,1 0,1 1,0 0,1 0,0 1,1 0,-4 20,-7 12,10-29,1 1,0 0,1 0,-1 23,5-35,0 0,1 0,0 0,1 0,-1 0,2 0,-1 0,1 0,1 0,-1 0,1-1,0 1,7 10,12 14,1-1,1-1,2-1,1-2,1 0,1-2,1-2,2 0,0-2,1-1,1-2,43 17,82 40,-141-70,0-1,1-1,-1 0,1-2,-1 0,1-1,29-4,12 2,55 2,101-2,-172-1,-1-2,82-19,-114 20,1 0,-1-1,0 0,-1-1,1 0,-1-1,0 0,-1 0,1-1,-2-1,1 1,-1-1,12-18,5-11,-3-1,26-60,-2 5,-38 77,-1-2,0 1,-1-1,-1 0,-1 0,0 0,-2-1,1-38,-4 11,-2 1,-16-78,3 65,-3 2,-2 0,-47-89,39 89,-41-62,54 96,0 1,-2 0,0 1,-2 1,-26-22,39 38,1-1,-1 1,0 1,0-1,-1 1,1 0,0 1,-1 0,0 0,1 1,-1 0,0 0,0 0,0 1,-11 2,14-2,0 1,0 0,0 0,1 0,-1 1,0 0,0 0,1 0,-1 0,1 1,0 0,0-1,0 2,0-1,0 0,1 1,-1 0,1 0,0 0,0 0,1 0,-1 1,1-1,-3 7,-1 9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12.7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1 169,'2'-4,"1"1,0-1,0 1,0 0,0 0,0 0,1 0,0 0,-1 1,8-4,4-3,16-15,50-28,-68 44,0 1,0 1,1 0,0 1,1 1,-1 0,16-2,-24 5,-1 1,1 0,-1 1,1-1,-1 1,0 0,1 1,-1-1,0 1,0 0,0 0,0 0,0 1,0 0,-1 0,1 0,-1 1,8 7,2 4,-1 1,-1 1,18 29,-28-42,2 3,-1 0,0 0,0 0,0 0,-1 1,0-1,-1 1,0-1,0 1,0-1,-1 1,0 0,-1-1,0 1,0 0,-2 8,-1-4,1-1,-2 1,0-1,0 0,-1 0,0 0,0-1,-2 0,-9 12,-19 18,1-1,-42 37,58-60,-18 18,37-34,0 0,0 0,0 0,0 0,0 0,0 0,-1 0,1 0,0 0,0 0,0 1,0-1,0 0,0 0,0 0,0 0,0 0,0 0,0 0,0 1,-1-1,1 0,0 0,0 0,0 0,0 0,0 0,0 0,0 1,0-1,0 0,0 0,0 0,1 0,-1 0,0 0,0 1,0-1,0 0,0 0,0 0,0 0,0 0,0 0,0 0,0 1,0-1,0 0,1 0,-1 0,0 0,0 0,0 0,0 0,0 0,0 0,0 0,1 0,-1 0,0 0,0 0,13-2,15-7,77-49,-77 41,2 0,45-17,7 3,-67 22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49.4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0 886,'1'-3,"-1"0,1 1,-1-1,1 1,0-1,0 1,0 0,0-1,1 1,-1 0,1 0,-1 0,1 0,0 0,0 0,0 0,0 1,3-3,49-29,-27 17,-2 0,1 0,0 1,1 2,1 1,55-17,-41 20,0 1,50-3,261-32,-52 10,218-13,93 23,251-3,305 27,-1006-9,259-45,-13-1,531-23,-730 51,57-1,-222 30,-42-3,0 0,0 1,0-1,0 1,-1-1,1 1,0 0,-1-1,1 1,0 0,-1 0,1 0,-1 0,1 1,-1-1,0 0,0 1,1-1,-1 1,1 2,-1-3,-1-1,0 1,0 0,0-1,0 1,0 0,0 0,0-1,0 1,-1 0,1-1,0 1,0 0,-1-1,1 1,0-1,0 1,-1 0,1-1,-1 1,1-1,-1 1,1-1,-1 1,1-1,-1 1,1-1,-1 0,1 1,-1-1,0 0,1 1,-1-1,0 0,1 0,-1 0,0 0,1 1,-1-1,0 0,1 0,-2 0,-31 1,10-6,0-1,0-1,1-2,0 0,0-1,-33-21,-17-7,-248-105,293 126,23 8,19 3,16 3,0 2,0 1,0 1,35 7,127 31,-36-6,-79-21,-32-6,1 2,81 25,-126-33,-1 1,1-1,0 1,0-1,-1 1,1 0,0 0,-1-1,1 1,0 0,-1 1,0-1,1 0,-1 0,0 1,1-1,-1 0,0 1,0-1,0 1,0 0,0-1,-1 1,1 0,0-1,-1 1,0 0,1 0,-1 0,0-1,0 1,0 0,0 0,0 0,0 0,0-1,-1 1,1 0,-1 0,1 0,-1-1,0 1,1 0,-1-1,0 1,0-1,0 1,-1-1,1 1,-2 1,-5 7,-1-1,0 0,0-1,0 0,-1 0,-14 7,7-4,0 0,1 0,1 1,0 1,1 1,0 0,1 1,1 0,0 1,2 1,-1 0,2 0,-10 24,-46 78,57-105,4-8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51.5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1179 271,'-1'-5,"0"0,-1-1,1 1,-1 0,0 0,0 0,0 0,-1 0,1 0,-1 1,-1 0,1-1,-8-6,-53-48,43 43,0 1,-1 1,-1 1,0 1,0 1,-1 1,-32-9,21 11,0 1,0 1,-1 3,-63 0,85 3,-36 1,-65 9,98-7,0 0,0 2,0 0,1 0,0 2,0 0,-24 15,-186 120,221-138,0 1,0-1,0 1,1 0,-1 1,1-1,1 1,-1 0,1 0,0 0,0 0,1 1,0-1,0 1,0-1,1 1,0 0,0 12,0 13,1 0,7 52,-6-71,10 50,2 0,4 0,23 59,-32-99,2 1,1 0,2-1,0-1,25 32,5 9,101 175,-142-235,0 0,0 0,0-1,0 1,1 0,-1-1,1 1,0-1,-1 0,1 0,0 0,1 0,-1 0,0-1,0 1,1-1,-1 0,0 0,1-1,-1 1,1 0,0-1,-1 0,1 0,-1 0,1 0,-1-1,6-1,7-3,-1-1,0 0,0-1,0 0,15-12,17-8,218-122,-152 83,-92 55,-1-1,0-2,29-25,-43 34,-2 0,1 0,0-1,-1 1,0-1,0 0,-1 0,0-1,0 1,0 0,-1-1,0 0,0 0,-1 0,0 0,1-10,-1-27,-2 0,-9-63,5 85,0 0,0 1,-2-1,-1 1,-1 1,-19-34,-46-106,66 148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54.2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328 0,'-8'1,"0"1,0-1,0 2,0-1,1 1,-9 4,-20 6,-37-2,-7 1,74-11,0 0,1 1,-1 0,0 1,1-1,-1 1,1 0,0 0,-10 8,14-9,0 0,0-1,0 1,0 0,0 0,0 0,0 0,1 0,-1 0,1 0,-1 0,1 0,0 0,0 0,0 1,0-1,0 0,0 0,1 0,0 3,16 51,-6-23,-10-27,50 246,-41-217,-10-35,1 1,-1-1,0 0,0 0,0 0,0 0,0 0,0 1,0-1,0 0,0 0,1 0,-1 0,0 0,0 0,0 0,0 1,0-1,1 0,-1 0,0 0,0 0,0 0,0 0,1 0,-1 0,0 0,0 0,0 0,0 0,1 0,-1 0,0 0,0 0,0 0,0 0,1 0,-1 0,0 0,0 0,0 0,0-1,0 1,1 0,-1 0,0 0,0 0,7-20,-5 11,1-1,0 1,1-1,0 1,1 0,-1 0,2 0,-1 1,1 0,0 0,1 0,0 1,0 0,1 1,-1-1,2 1,-1 1,0-1,1 2,0-1,0 1,1 0,-1 1,1 0,0 1,0 0,0 0,0 1,0 0,19 2,-27-1,0 0,0-1,0 2,0-1,0 0,0 0,0 0,0 1,0-1,-1 1,1 0,0 0,0-1,-1 1,1 0,0 0,-1 0,1 1,-1-1,1 0,-1 1,0-1,1 1,-1-1,0 1,0-1,0 1,0 0,-1 0,1-1,0 1,-1 0,1 0,-1 0,1 0,-1 0,0 0,0 0,0-1,0 1,0 0,-1 0,1 0,-1 3,-2 3,0 0,0 1,-1-1,0 0,-1-1,1 1,-2-1,-6 8,-10 12,-2-2,-29 24,-40 25,90-68,4-2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55.1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10,'0'0,"0"0,0 0,-1-1,1 1,0 0,0 0,0-1,0 1,0 0,0 0,0-1,0 1,0 0,0 0,0-1,0 1,0 0,0 0,0-1,0 1,0 0,0 0,0-1,0 1,1 0,-1 0,0 0,0-1,0 1,0 0,0 0,1 0,-1-1,0 1,0 0,0 0,1 0,-1 0,0 0,0-1,1 1,-1 0,0 0,0 0,1 0,-1 0,0 0,0 0,1 0,-1 0,0 0,0 0,1 0,-1 0,0 0,1 0,15 18,23 42,-31-46,216 291,-196-269,8 15,-3 2,44 92,-9-15,-48-88,-14-26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45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1 147,'0'-2,"1"1,0 0,-1-1,1 1,0 0,0 0,0 0,0 0,0 0,0 0,0 0,0 0,1 0,-1 0,0 0,0 1,1-1,-1 1,2-1,37-15,-29 12,230-100,-234 101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56.9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1 347,'0'-12,"-1"-3,1-1,1 1,1 0,5-27,-5 37,0-1,0 1,1 0,-1 0,1 0,0 0,1 1,-1-1,1 1,0 0,0 0,0 0,1 0,-1 1,1 0,8-5,15-6,0 2,1 1,55-14,98-10,-120 24,199-27,-210 34,1 1,0 3,57 8,-84-3,1 1,-1 1,-1 2,1 0,-1 1,-1 2,0 0,-1 2,0 0,-1 2,-1 0,31 32,14 21,-3 4,56 84,-101-134,8 9,-14-19,0 1,-1 1,0 0,10 23,-18-34,0 0,-1-1,0 1,0 0,0 0,0 1,-1-1,1 0,-1 0,0 0,-1 0,1 0,-1 0,1 0,-1 0,0 0,-1 0,1 0,-1 0,0 0,0-1,0 1,0-1,-3 4,-37 40,-72 62,69-68,20-18,-2-1,-1-1,0-2,-2 0,0-2,-41 17,23-19,-93 17,87-22,30-7,0 0,-48-3,54-1,0 1,0 0,1 2,-1 0,0 1,-31 9,47-12,0 1,0 0,0 0,0 0,1 0,-1 0,0 0,1 0,-1 0,1 1,-1-1,-1 3,0 3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36.1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2,'29'0,"5"-1,-1 1,1 2,0 1,-1 1,61 17,-77-15,497 176,-382-128,230 132,390 223,84 9,871 360,-1199-598,0-1,-248-79,193 77,21-1,-339-128,250 77,-162-56,283 128,-465-176,-23-11,2 0,35 12,-55-22,0 0,0 0,0 0,1 0,-1 0,0 0,0 0,0 0,0 0,1 0,-1 0,0 0,0 0,0 0,0 0,1-1,-1 1,0 0,0 0,0 0,0 0,0 0,1 0,-1 0,0 0,0-1,0 1,0 0,0 0,0 0,0 0,1 0,-1 0,0-1,0 1,0 0,0 0,0 0,0 0,0-1,0 1,0 0,0 0,0 0,0 0,0-1,0 1,-3-14,-7-14,-45-70,-4 3,-86-108,143 201,-77-87,61 71,1 0,0-1,1-1,1-1,1 0,-13-27,25 44,0-1,0 0,1 0,-1 0,1 0,0 0,1 0,-1 0,1-8,5 12,5 11,6 11,311 432,35-32,-317-377,-27-28,0 1,-1 0,-2 2,1 0,13 23,-28-41,-1 0,1 0,-1 0,1 0,-1 0,1 0,-1 0,1 0,-1 1,0-1,0 0,0 0,0 0,1 0,-2 1,1-1,0 0,0 0,0 0,0 0,-1 0,1 1,0-1,-1 0,1 0,-1 0,0 0,1 0,-1 0,0 0,1 0,-1-1,0 1,0 0,0 0,0-1,0 1,0 0,0-1,0 1,0-1,0 1,0-1,0 0,-2 1,-7 2,-1-1,1 0,-1 0,-13-1,-2 1,-137 35,45-9,35-6,-139 56,116-37,105-41,1 0,-1 1,1-1,0 0,-1 0,1 1,-1-1,1 0,-1 0,1 0,-1 1,1-1,-1 0,1 0,-1 0,1 0,-1 0,1 0,-1 0,1 0,-1 0,1-1,-1 1,1 0,-1 0,1 0,-1 0,1-1,-1 1,1 0,-1-1,1 1,0 0,-1-1,1 1,-1 0,1-1,0 1,0-1,-1 1,1 0,0-1,0 1,-1-1,1 1,0-1,0 1,0-1,0 1,0-1,0 1,0-1,0 0,0 1,0-1,0 1,0-1,0 1,0-1,0 1,0-1,1 1,-1-1,17-43,-12 32,116-408,-113 388,114-412,-108 404,-11 32,0 1,0-1,-1 0,1 1,-2-1,1 0,-1-1,0-7,-4 10,-1 6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36.8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0,'178'245,"-66"-93,42 63,349 476,-494-679,10 13,26 45,-35-51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37.6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0 300,'21'-1,"0"-1,0-1,0 0,0-2,25-9,99-45,-90 35,-14 7,1-2,1 3,67-18,-71 23,0-1,-1-2,0-2,38-21,-56 25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39.1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1046,'2'-3,"0"0,0 1,1-1,-1 1,1-1,-1 1,1 0,0 0,-1 0,1 0,0 1,0-1,1 1,3-2,4-2,131-75,573-332,-32-43,-606 395,-93 73,-6 4,2 1,0 1,1 1,1 0,-17 25,22-27,-1-1,0-1,-2 0,0-1,0-1,-2-1,-31 20,16-11,-493 379,514-392,1 2,-2-2,1 0,-21 11,30-19,1 0,0 1,-1-1,1 0,0 0,-1-1,0 1,1 0,-1-1,1 0,-1 1,0-1,1 0,-1-1,1 1,-1 0,0-1,1 1,-1-1,1 0,-1 0,1 0,0 0,-1 0,1 0,0-1,-3-2,0-2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46.6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16 468,'3'0,"0"0,-1 0,1 0,0 0,0-1,-1 1,1-1,0 0,-1 1,1-1,-1-1,1 1,2-2,-4 2,0 0,0 0,0 0,0 0,-1 0,1 0,0 0,-1 0,1 0,0-1,-1 1,0 0,1 0,-1-1,0 1,1 0,-1 0,0-1,0 1,0-2,-2-6,0 1,0-1,-1 0,0 1,-1 0,-6-13,-8-21,12 20,2 11,1 0,0-1,1 1,0-1,1 0,0-13,1 23,0-1,1 1,-1-1,1 1,0-1,0 1,0 0,0-1,0 1,0 0,1 0,-1 0,1 0,0 0,-1 0,1 0,0 0,0 1,0-1,0 1,0-1,1 1,-1 0,0 0,1 0,-1 0,1 0,-1 1,1-1,-1 1,1-1,-1 1,5 0,8-1,-1 0,1 1,18 2,-30-2,1 0,-1 0,0 1,0 0,1 0,-1 0,0 0,0 0,0 0,0 1,0 0,0-1,-1 1,1 0,0 0,-1 1,0-1,1 0,-1 1,3 4,-5-6,1-1,-1 1,1 0,-1 0,1 0,-1 0,0-1,0 1,1 0,-1 0,0 0,0 0,0 0,0 0,0 0,0 0,0 0,0-1,0 1,-1 0,1 0,0 0,-1 0,1 0,0-1,-1 1,1 0,-1 0,1-1,-2 2,1-1,-1 0,0 0,0 0,0 0,0 0,0-1,0 1,0-1,0 1,0-1,0 0,-3 1,-6-1,1-1,0 0,0 0,-12-3,21 4,0 0,0-1,1 1,-1 0,0 0,0 0,1-1,-1 1,0 0,0-1,1 1,-1-1,0 1,1-1,-1 1,1-1,-1 1,0-1,1 0,-1 1,1-1,0 0,-1 1,1-1,-1 0,1 1,0-1,0 0,-1-1,1 0,1 0,-1 1,1-1,-1 1,1-1,0 1,0-1,-1 1,1 0,0-1,0 1,0 0,3-3,46-34,-46 35,34-18,2 1,0 2,1 1,60-14,-33 9,-66 22,-1-1,1 1,0-1,-1 1,1 0,-1 0,1-1,0 1,-1 1,1-1,0 0,-1 0,1 0,-1 1,1-1,0 1,-1-1,1 1,-1 0,1 0,-1 0,0-1,1 1,-1 1,0-1,0 0,1 0,-1 0,1 3,3 3,-1 1,0 0,-1-1,5 17,4 7,177 330,-159-290,40 133,-64-184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47.8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0 189,'5'-4,"4"-2,6-3,5-1,-2-2,0-4,2 1,1 0,2 1,0 3,2 0,-1-2,1 0,-1 3,1 3,0-2,-9 2,-7 1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31.5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367 20,'-1'-1,"1"0,-1 0,1 0,-1 0,1 0,-1 0,0 0,1 0,-1 0,0 0,0 0,0 0,0 1,0-1,1 0,-2 1,1-1,0 0,0 1,0-1,0 1,0 0,0-1,0 1,-1 0,1 0,0 0,0 0,0 0,-2 0,-37 1,30 2,1 0,0 1,0 0,1 1,-1-1,1 2,0-1,0 1,1 1,-1-1,-6 9,-12 15,-31 46,32-40,14-21,2 0,-1 1,2 1,0-1,1 2,1-1,0 0,1 1,1 0,1 0,-2 35,6-18,0 1,3-1,0 0,3-1,13 45,4 41,-17-78,11 42,-16-78,-1 1,1-1,0 0,1 0,-1 0,1 0,0 0,1-1,-1 1,1-1,0 0,1 0,-1 0,1-1,0 1,0-1,0 0,1-1,-1 1,1-1,0 0,0-1,0 1,0-1,1 0,-1-1,1 0,-1 0,1 0,-1 0,10-2,-11 2,1-1,0 0,0 0,-1-1,1 0,0 0,0 0,-1-1,1 0,-1 0,0 0,9-5,-12 5,0 0,0 0,0 0,0-1,0 1,-1 0,1-1,-1 0,1 1,-1-1,0 0,0 1,-1-1,1 0,0 0,-1 0,0 1,1-1,-1 0,0 0,-1 0,1 0,0 0,-1 0,0 1,0-1,-1-5,-17-46,-34-71,11 30,42 93,-1 0,0-1,1 1,-1 0,-1-1,1 1,0 0,0 0,-1 0,1 0,-1 0,0 0,1 0,-1 1,0-1,0 1,0-1,0 1,0 0,-1-1,1 1,0 0,-1 1,1-1,0 0,-1 1,1-1,-1 1,1 0,-1 0,1 0,-4 0,-4 3,1 0,0 0,0 1,1 0,-1 1,-14 10,7-5,-4 2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33.9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1271 126,'-72'-4,"1"-4,-134-30,134 22,-2 2,-125-6,179 22,0 1,-1 0,1 2,1 0,-1 1,1 1,0 0,0 2,1 0,0 1,1 0,0 1,1 1,-19 19,25-21,2-1,-1 1,1 0,1 0,0 1,1 0,-6 13,-23 88,11-35,-7 13,-3-1,4 1,4 2,-17 125,33-145,3-22,-1 56,7-88,1-1,1 1,0-1,1 0,1 0,1 0,7 17,-8-24,3 9,1-1,1 0,20 31,-26-45,1 1,0-1,0 0,0 0,0 0,0-1,1 1,0-1,-1 0,1 0,0-1,1 0,-1 0,0 0,1 0,-1-1,1 0,6 1,38 4,81 23,-81-16,77 9,-109-22,-1 0,1-1,0-1,-1 0,0-2,25-7,99-42,-103 32,-1-1,-1-2,0-1,43-42,-6 7,3 1,174-149,-229 188,-18 18,1-1,-1 1,0-1,0 0,-1 0,1 0,0 0,-1-1,0 1,0-1,0 1,0-1,0 0,-1 0,0 0,0 0,0 0,0 0,0 0,-1 0,0-4,-1-189,-1 75,-1 77,-3 0,-1 1,-3 0,-27-80,12 45,10 25,1 2,-36-87,49 137,0 0,0-1,0 1,-1 0,1 0,-1-1,1 1,-1 0,0 0,0 1,0-1,0 0,0 1,0-1,-1 1,1 0,-5-2,6 3,-1-1,0 1,0 0,0 0,0 0,1 1,-1-1,0 0,0 1,0-1,1 1,-1 0,0-1,1 1,-1 0,1 0,-1 0,1 0,-1 0,1 0,0 1,-1-1,1 0,0 1,0-1,-1 3,-10 13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12.7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0,'1'5,"1"0,0 0,0-1,0 1,1-1,0 0,-1 0,2 0,-1 0,6 6,9 12,3 6,1-1,2-1,46 41,-1-1,197 243,19 21,-223-269,294 302,-31 28,-36-32,-238-296,72 116,-35-45,159 250,-206-326,2-3,2-2,3-2,2-1,65 48,-43-40,40 28,-100-76,0 1,0 0,-1 1,-1 0,0 0,0 1,-1 1,-1-1,-1 1,11 27,-22-60,0 0,-1-34,4 35,-1 0,0 0,-9-31,-81-289,84 290,-2-69,7 74,-1-1,-11-43,27 122,0 0,25 46,-10-22,243 626,-259-658,-8-20,0 1,0 0,0-1,-1 1,0 0,1 13,-3-20,-1 1,1 0,0-1,-1 1,1 0,-1-1,1 1,-1-1,0 1,1 0,-1-1,0 0,0 1,0-1,0 0,-1 1,1-1,0 0,0 0,-1 0,1 0,-1 0,1 0,-1 0,1-1,-1 1,1 0,-1-1,0 0,1 1,-1-1,0 0,1 0,-1 1,0-2,-2 1,-87 3,-1-3,0-5,-114-21,152 19,-18-2,-130-19,-296-2,489 30,-44-1,51 1,0 0,0-1,0 1,0 0,0-1,0 1,0-1,1 1,-1-1,0 0,0 0,1 0,-1 0,1 0,-1 0,1 0,-1-1,1 1,0-1,-1 1,1-1,-1-1,2 1,0 1,0-1,0 0,0 0,0 1,0-1,1 0,-1 0,1 1,-1-1,1 0,0 1,0-1,-1 1,1-1,0 1,0-1,1 1,-1 0,0 0,0-1,1 1,1-1,37-29,-34 27,320-238,16-11,-178 131,-69 49,-63 55,-27 16,1-1,-1 1,0-1,-1 0,1-1,0 1,-1-1,7-6,-8 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09.5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0,'0'8,"0"12,0 10,4 8,6 15,9 10,2 12,5 9,7 3,5 7,-2-3,0-6,-2-8,-7-5,-3-7,-2-10,-5-10,-5-12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13.7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1,'0'17,"2"1,0-1,1 0,1 0,1 0,0-1,12 26,64 107,-52-102,247 388,-145-235,-100-142,-28-50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14.7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1,'0'16,"-1"-2,0 1,2-1,0 1,0 0,1-1,1 0,0 0,1 0,12 27,17 17,2-1,3-2,47 52,-65-83,-1 0,-1 0,-1 2,-2 0,0 1,11 29,-3 12,-11-32,28 59,-30-78,1-5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15.8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0 137,'51'-20,"50"-5,-65 17,0-1,0-1,48-22,-81 30,0 1,0-1,0 0,-1 0,1 0,0 0,-1 0,1-1,2-2,-1-4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41.7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441 616,'4'-4,"1"0,1 0,-1 1,1 0,-1 0,1 1,0-1,0 1,11-2,59-8,-74 11,12 0,-1 1,0 0,1 0,-1 1,0 1,0 0,0 1,0 0,0 1,-1 1,1 0,-1 0,0 2,15 9,-19-10,-1-1,0 1,0 1,-1-1,0 1,0 0,0 1,-1-1,0 1,0 0,-1 0,0 1,-1-1,0 1,0 0,0 0,-1 0,-1 0,0 0,0 1,-1 14,-1-18,0 0,0 0,0-1,-1 1,0 0,0-1,-1 0,0 1,0-1,0 0,0-1,-1 1,1 0,-1-1,-8 7,-8 6,-1-1,-30 18,1 0,23-14,0-1,-2-2,-43 21,57-32,0 0,0-1,0 0,0-1,-1-1,1-1,-1 0,0-1,-23-1,31-1,0-1,-1 0,1-1,0 0,0 0,0 0,0-1,1-1,-1 1,1-1,0 0,1-1,-1 1,1-1,0-1,1 1,-1-1,-6-12,6 9,0 0,0 0,1-1,1 0,0 0,0 0,1-1,1 1,0-1,0 1,1-1,1 0,1-15,4-9,3 0,1 0,1 1,2 0,28-55,101-157,-97 175,-20 34,-13 21,0 0,-1 0,-1 0,13-37,-22 52,1-1,0 1,-1-1,0 1,1-1,-1 1,0-1,0 0,-1 1,1-1,-1 1,1-1,-1 1,0-1,0 1,0-1,0 1,0 0,0 0,-1-1,-1-1,-1 0,1 1,-1-1,0 1,0 0,-1 0,1 1,-1-1,1 1,-1 0,-6-1,-11-3,0 1,-1 0,-39-1,60 6,-146-6,125 7,0 0,1 1,-1 2,-32 8,53-11,0-1,-1 1,1 0,-1 0,1 0,0 0,0 0,-1 1,1-1,0 1,0-1,1 1,-1 0,0 0,0 0,1 0,-1 0,1 0,0 0,0 0,-2 4,2-3,1 1,0-1,-1 1,1-1,0 1,1-1,-1 1,1 0,-1-1,1 0,0 1,0-1,3 5,5 10,0-1,2 0,0-1,18 20,-25-31,56 67,83 107,-140-173,1 0,0 0,1-1,-1 0,1 0,0 0,0-1,1 1,-1-1,1 0,0-1,0 0,0 0,1 0,-1 0,1-1,11 2,2-2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43.6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2031 666,'1'0,"0"0,1-1,-1 1,0-1,0 1,0-1,0 0,-1 1,1-1,0 0,0 0,0 0,-1 0,1 1,0-1,-1 0,1 0,0 0,-1-1,0 1,1 0,-1 0,0 0,1 0,-1 0,0 0,0-2,5-38,-5 36,1-9,-1-1,0 0,0 0,-2 0,0 1,-1-1,-5-16,5 22,-1 1,0 0,0 0,-1 0,0 1,-1 0,0 0,0 0,0 0,-1 1,1 0,-2 0,-7-4,-30-18,-2 1,-80-32,-106-25,201 73,-105-35,-147-29,235 66,0 1,-1 3,0 2,1 2,-1 2,-88 13,108-6,1 1,0 1,0 2,1 1,0 1,1 1,-31 24,42-26,1 0,-22 24,2-1,22-23,1 0,1 1,1 0,0 1,1 0,-14 30,-33 107,37-95,-6 15,-27 140,46-170,1 1,2 0,2 0,9 81,-3-87,1 1,3-1,1 0,25 61,-24-76,0 1,2-2,1 0,0 0,2-1,0-1,1-1,23 20,10 1,1-1,2-3,1-2,62 26,241 86,-198-96,3-7,174 21,150-14,2-44,-474-6,-3 2,1-1,-1-1,0 0,0-1,11-2,-19 2,0 1,0 0,0-1,0 1,0-1,-1 0,1 0,0 0,-1 0,1 0,-1-1,0 1,0-1,0 1,0-1,0 0,-1 0,1 0,-1 0,2-6,4-21,-2 0,-2 0,0 0,-2 0,-5-55,2 52,-6-76,-32-157,31 229,-1-1,-2 2,-2 0,-22-41,-83-129,34 66,74 119,-1 0,-1 1,-1 0,0 1,-2 0,0 1,-1 1,-1 1,0 0,-2 2,-22-15,-126-55,155 78,0 1,0 1,0 1,0 0,-1 0,1 1,-14 0,5 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8:12.9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5363,'3'-1,"1"-1,-1 1,0-1,0 1,0-1,0 0,0 0,-1 0,1-1,0 1,-1-1,0 1,0-1,3-3,3-4,168-162,212-160,-331 286,-4 2,1037-856,-644 487,-340 297,169-238,-176 213,6 5,6 4,133-122,923-929,-930 910,-207 232,-2 0,-2-2,-2-1,-1-1,18-56,-18 33,-11 27,2 1,25-52,-32 80,0 0,1 0,0 1,0 0,1 0,1 1,-1 1,2 0,-1 0,1 0,18-9,22-9,-30 18,-2-1,1-1,-2-1,1 0,-2-2,18-16,-35 24,-11 4,-15 4,-163 42,84-16,-149 31,-387 38,110-43,499-51,29-3,19-1,743-29,-175 12,-549 15,-21 1,1 1,0 0,0 1,16 3,-27-3,-1 1,0-1,1 1,-1 0,0 0,1 1,-1-1,0 1,0-1,0 1,0 0,-1 0,1 0,0 1,-1-1,0 1,1-1,-1 1,0 0,0 0,-1 0,3 5,7 22,-2 1,-1 1,5 44,-2-9,38 201,-12 2,5 530,-42-799,0-1,0 1,0-1,0 1,0-1,0 1,0-1,0 1,0-1,0 1,0-1,0 1,-1-1,1 1,0-1,0 1,0-1,-1 1,1-1,0 0,0 1,-1-1,1 1,0-1,-1 0,1 1,-1-1,1 0,0 0,-1 1,1-1,-1 0,-15-8,-21-32,32 33,-265-319,-387-444,499 608,61 66,-94-122,176 196,4 4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8:15.0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0,'4'2,"1"0,0 0,0 0,0 1,-1-1,0 1,1 0,-1 1,0-1,0 1,-1-1,1 1,-1 1,6 7,4 4,474 501,185 218,-660-721,25 29,-2 3,-2 0,-2 2,37 75,-66-118,0 0,0 0,0 0,-1 0,1 0,-1 0,-1 0,1 1,-1-1,0 0,0 1,0-1,-1 0,1 0,-2 1,1-1,-2 5,0-5,0 0,0-1,0 1,-1-1,0 0,1 0,-2 0,1 0,0-1,-1 1,0-1,1 0,-1-1,0 1,-10 3,-125 54,60-24,-113 34,189-68,0-1,0 0,0 0,0-1,0 1,0-1,0 0,-1 0,1 0,0-1,0 1,0-1,0 0,0 0,0-1,0 1,0-1,0 0,1 0,-1 0,1 0,-4-3,-5-5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8:16.6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507 1926,'0'-6,"-1"1,0-1,0 1,-1 0,0-1,0 1,0 0,0 0,-1 0,0 1,0-1,0 1,0-1,-8-6,-7-6,-38-30,43 36,-67-52,2-3,-121-136,196 200,1 0,0-1,0 0,0 1,0-1,0 0,1 0,0 0,-1 0,1 0,0 0,0 0,1 0,-1-1,1 1,-1 0,1-1,0 1,1-4,0 4,0-1,0 1,1 1,0-1,0 0,-1 0,1 0,1 1,-1 0,0-1,1 1,-1 0,1 0,0 0,0 0,-1 0,1 1,6-3,517-270,-443 223,-3-4,-2-3,-3-4,74-78,453-424,-544 520,-43 34,-1 0,-1 0,0-2,0 0,11-13,-27 34,1 0,0-1,1 1,0 0,0 0,1 0,1 10,8 92,22-7,-28-86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2:54.64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28 0,'-13'266,"0"4,12-235,1-4,6 61,-4-82,0 0,0 0,1 0,1 0,0 0,0-1,1 0,0 0,11 16,19 19,2-2,2-1,1-2,2-2,49 33,-89-68,0-1,1 1,-1-1,1 0,-1 0,1 0,0 0,-1 0,1-1,0 1,-1-1,1 0,0 0,0 0,-1 0,6-1,5-2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2:56.29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55 0,'-1'3,"0"0,0-1,0 1,0 0,0 0,-1-1,1 1,-1-1,0 0,1 1,-5 3,-11 17,13-10,0 0,1 0,1 0,0 1,1-1,0 1,1-1,0 1,5 24,-1-12,2-1,0 1,2-1,12 28,-8-32,0 0,2-1,0 0,2-1,0-1,24 22,31 36,-66-70,1-1,-1 0,1 0,-1 0,1-1,1 0,-1 0,0-1,1 0,0 0,0 0,0-1,7 2,-11-4,0 1,-1-1,1 1,0-1,0 0,-1 0,1 0,0 0,0-1,0 1,-1-1,1 0,0 0,-1 0,1 0,-1 0,1 0,-1-1,1 1,-1-1,0 0,0 1,0-1,0 0,0 0,0-1,0 1,-1 0,1 0,-1-1,0 1,0-1,0 0,0 1,0-1,1-4,0-4,0 1,0-1,-1 0,0 0,-1 1,0-1,-1 0,0 0,-4-13,4 21,1 0,-1 1,0-1,0 0,0 1,-1-1,1 0,-1 1,1 0,-1-1,0 1,0 0,0 0,0 0,0 0,-1 0,1 1,-1-1,1 1,-1-1,1 1,-1 0,0 0,0 0,1 0,-1 1,0-1,0 1,0-1,0 1,0 0,0 0,1 1,-1-1,0 0,0 1,0 0,-3 1,-17 3,-55 18,63-16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10.5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0,'1'2,"1"-1,0 1,-1-1,1 1,-1 0,1-1,-1 1,0 0,0 0,0 0,0 0,0 0,0 0,-1 0,1 1,-1-1,1 3,3 7,188 500,-106-265,300 921,-379-1145,-4-17,-1 1,1 0,-1 0,0 0,-1 0,0 0,0 0,-1 0,1 0,-2 10,-15-44,-13-36,2-1,4 0,2-2,3-1,4 0,2-1,-6-127,19 186,-1 0,1 0,0 1,1-1,0 0,1 1,0-1,0 1,0 0,1 0,1 0,8-12,-5 10,1-1,1 1,0 1,0 0,1 0,0 1,20-11,-10 8,0 1,0 1,1 1,0 1,0 1,0 1,1 1,0 1,38 0,-39 5,1 0,-1 1,0 2,1 0,-2 2,1 0,-1 1,0 1,-1 1,0 1,-1 1,0 1,-1 0,0 1,-1 1,-1 1,21 25,-11-9,-1 1,-2 2,-2 0,-1 1,-1 1,-3 1,-1 1,18 69,-28-81,-2-5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2:57.33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0,'7'3,"0"-1,0 1,1 0,-2 0,1 1,0 0,-1 0,0 1,7 6,-11-10,18 18,-1 0,0 1,-2 1,27 41,5 6,-32-47,0 1,-2 1,0 0,-1 1,-2 1,0 0,7 26,70 273,-68-255,-9-31,10 54,-18-65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09.47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50 1,'-18'51,"3"42,5 0,3 0,8 131,2-194,0 0,2 0,0-1,3 1,0-2,2 1,23 48,-29-71,0 1,0-1,0 1,1-1,0 0,0-1,0 1,1-1,0 0,0 0,0-1,1 0,-1 0,1-1,9 5,4-3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11.96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72 102,'0'-5,"1"-1,-1 1,1 0,0 0,0 0,1 0,0 0,0 0,0 1,0-1,1 1,-1-1,1 1,0 0,1 0,5-6,-7 8,0 1,0-1,0 1,1-1,-1 1,0 0,1 0,-1 0,1 0,-1 0,1 1,-1-1,1 1,0 0,-1-1,1 1,-1 0,1 0,0 1,-1-1,1 1,-1-1,1 1,-1 0,1 0,-1 0,1 0,-1 0,0 1,0-1,1 1,-1-1,0 1,3 3,-2-2,1 0,-1 0,0 1,0-1,0 1,0-1,-1 1,0 0,1 0,-1 1,-1-1,1 0,0 0,-1 1,0-1,0 1,-1-1,1 1,-1 0,0-1,0 6,-2-3,0 0,0-1,0 1,0-1,-1 0,0 0,-1 0,1 0,-1-1,-1 1,1-1,0 0,-9 7,-2 4,1 0,-21 31,26-34,0 0,-1 0,-1-1,0 0,-1 0,-15 11,22-20,3-2,0 0,0 0,1 0,-1 0,0 0,1 0,-1 1,1-1,0 0,-1 1,1-1,0 1,0 0,0-1,0 1,-1 3,3-5,1 0,0 0,-1-1,1 1,0 0,-1-1,1 1,-1-1,1 1,-1-1,1 0,-1 0,1 0,1-1,33-30,-24 20,0 2,0-1,1 1,16-9,-26 17,-1 1,1 0,-1-1,1 1,0 0,0 0,0 1,0-1,0 1,-1-1,1 1,0 0,0 0,0 0,0 0,0 1,0-1,0 1,0 0,0 0,-1 0,1 0,0 0,0 1,-1-1,1 1,-1-1,3 3,-2 0,1 0,0 1,-1-1,0 1,0-1,-1 1,1 0,-1 0,0 0,2 9,11 61,-8-33,-5-36,-2-1,1 0,0 0,-1 0,0 1,0-1,-1 0,0 0,1 0,-2 0,1 1,-1-2,1 1,-1 0,-1 0,1 0,-1-1,1 1,-7 6,-4 3,0-1,-1 0,-1-1,-19 12,-4 4,-9 1,44-28,0 0,0 0,0 0,0 0,0-1,0 1,0-1,0 1,0-1,0 0,0 0,0-1,0 1,0-1,-4 0,6 0,1 1,-1 0,0-1,1 1,-1 0,0-1,1 1,-1-1,1 1,-1-1,1 1,-1-1,1 1,-1-1,1 0,0 1,-1-1,1 0,0 1,-1-1,1 0,0 1,0-1,0 0,0 0,0 1,0-1,0 0,0 0,0 1,0-1,0 0,0 0,0 1,1-1,-1 0,0 1,0-1,1 0,17-27,-16 24,11-11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13.14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0,'0'21,"2"-1,0 1,1-1,1 0,1 0,1-1,1 1,0-1,16 28,-18-38,179 399,-178-389,0 1,-2 0,0 0,-1 1,0 20,-6 106,0-52,3-73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26.08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78 1,'-6'7,"0"2,0-1,1 1,0-1,0 1,1 1,0-1,1 1,0-1,-3 16,0 15,-3 50,8-79,0 8,-7 153,9-143,0-1,2 0,13 55,-16-81,0 0,1 1,-1-1,1 0,0 0,-1 0,1 0,0 0,1 0,-1 0,0-1,0 1,1 0,-1-1,1 1,-1-1,1 1,0-1,0 0,3 2,-4-2,1-1,0 0,0 0,0 0,-1 0,1-1,0 1,0 0,-1-1,1 1,0-1,0 1,-1-1,1 0,-1 0,1 0,-1 0,1 0,1-2,9-8,0-1,-1 0,-1-1,12-17,-13 17,33-43,63-92,-89 106,-16 40,1 1,-1-1,1 0,-1 0,0 0,0 0,0 0,0 0,0 1,0-1,-1 0,1 0,0 0,-1 0,0 0,1 1,-1-1,0 0,0 1,-1-3,1 4,1 0,-1 0,1 1,0-1,-1 0,1 0,-1 0,1 0,-1 1,1-1,0 0,-1 0,1 1,0-1,-1 0,1 1,0-1,-1 0,1 1,0-1,0 1,-1-1,1 1,0-1,0 0,0 1,0-1,0 1,-1-1,1 1,0-1,0 1,-8 24,6-19,-3 7,2-1,-1 1,2 0,-1 0,2 0,0 0,0 0,2 15,3 5,16 60,-10-53,2 45,-10-63,1-1,1 1,12 36,-8-38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27.34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1,'1'16,"0"0,1 0,1-1,1 1,0 0,1-1,1 0,8 16,71 115,-36-68,-14-22,-19-34,-2 0,-1 2,13 29,-24-46,1 0,-1 0,0 0,-1 0,0 0,0 0,0 1,-1-1,0 0,-1 1,0-1,0 0,0 0,-1 0,0 0,-3 9,-82 179,79-176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29.53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177 1,'-4'14,"0"-1,-1 1,-1-1,0 1,0-2,-14 20,-10 21,15-21,0 0,2 0,1 1,2 1,1 0,2 0,-5 70,9-34,9 73,-6-140,0 0,1 0,0 1,0-1,0 0,0 0,0 0,1 0,-1 0,1-1,0 1,-1 0,1-1,1 1,-1-1,0 0,3 3,3 0,-1 0,1-1,0 0,17 6,-9-4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44.82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28 1,'-3'3,"1"1,-1-1,1 1,0 0,0-1,0 1,1 0,-1 0,1 0,0 0,0 1,0 5,-2 57,3-45,-1 52,4 248,-1-309,0 1,2-1,0 1,0-1,1 0,1-1,0 1,0-1,2 0,14 19,-2-6,2-1,0-1,39 31,-50-45,1-1,-1 0,19 9,-28-16,1 1,-1-1,1 0,0 0,-1 0,1 0,0-1,0 1,-1-1,1 1,0-1,0 0,0 0,0 0,0-1,-1 1,1-1,0 1,0-1,-1 0,1 0,0 0,3-3,5-6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46.63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0 421,'3'-24,"0"1,1 0,2 0,0 0,18-40,-20 52,4-13,1 0,2 1,0 0,1 1,23-31,-31 48,1 0,0 0,0 0,0 0,0 1,1 0,0 0,0 0,0 1,0 0,0 0,1 1,-1 0,1 0,0 0,0 1,-1 0,1 0,0 1,0-1,0 2,0-1,0 1,13 3,7 3,1 1,-2 2,1 1,-1 0,-1 2,0 1,-1 2,-1 0,0 1,-1 1,32 34,-46-42,-1 0,0 1,0-1,-1 1,-1 0,0 1,0 0,-1-1,0 1,-1 1,-1-1,0 0,0 1,-1 23,-2-26,0 1,0-1,-1 0,0 0,0 0,-1-1,-1 1,1 0,-2-1,1 0,-1 0,-1-1,0 1,0-1,0 0,-1 0,0-1,-15 12,-2-4,-1 0,-1-1,-27 10,-32 16,67-31,15-8,-1 0,1 0,0 0,0 1,0 0,0-1,0 1,0 0,0 0,1 1,-1-1,-4 6,8-8,-1 1,1-1,-1 1,1-1,-1 1,1-1,-1 1,1-1,0 0,-1 1,1-1,0 0,-1 1,1-1,0 0,-1 0,1 0,0 0,0 0,-1 0,1 0,0 0,0 0,-1 0,1 0,0 0,0 0,-1 0,1-1,0 1,-1 0,1-1,0 0,32-6,6-2,0 1,0 2,0 1,53 1,-16 6,116-3,-172-3,-5-1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47.58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0,'13'1,"-1"1,0 0,0 0,0 1,-1 1,1 0,-1 0,0 1,16 10,12 9,39 31,-78-55,47 37,-1 1,-3 2,52 59,-71-68,0 1,-2 0,-2 2,-1 0,-1 1,12 38,-15-36,-2 1,-1 0,-3 1,0 0,-3 0,-1 1,-1 39,-4-39,1-24,-1 1,-1-1,0 0,-2 0,-5 22,3-22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11.6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0 636,'5'-3,"1"-1,-1 1,1 0,0 1,0-1,0 1,0 0,9-1,19-8,42-24,-1-2,126-85,-185 111,-1-1,-1-1,0 0,0-1,-2-1,1 0,-2 0,14-25,-19 27,0 0,0-1,-2 0,1 0,-2 0,0 0,-1-1,0 1,-1-1,-1 1,-2-25,2 36,0 0,0 1,0-1,0 0,-1 1,0-1,1 1,-1-1,0 1,0-1,0 1,0-1,-1 1,1 0,-1 0,1 0,-1 0,0 0,0 0,0 0,0 0,0 1,0-1,0 1,-1-1,1 1,0 0,-1 0,1 0,-1 0,0 1,1-1,-1 1,1-1,-6 1,4 1,-1-1,1 1,0 0,-1 0,1 1,0-1,0 1,0 0,0 0,0 1,0-1,1 1,-1 0,1 0,-1 0,1 0,0 0,0 1,1-1,-5 9,-13 27,3 0,0 2,-19 78,-11 129,42-216,-13 119,16-133,2 1,0-1,2 0,0 0,0 0,6 18,-6-32,-1 0,0-1,1 1,0-1,0 1,0-1,0 0,0 0,1 0,0 0,-1 0,1-1,0 1,0-1,0 1,1-1,-1 0,0-1,1 1,0-1,-1 1,1-1,0 0,5 1,9 0,-1-1,1 0,-1-1,24-4,7 1,-22 2,0-1,0-2,0 0,-1-2,0-1,0-1,0-1,-1-1,-1-1,1-1,-2-1,0-1,23-19,-38 27,0 0,-1 0,1-1,6-10,-1-2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59.65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150 0,'-1'15,"-1"0,-1-1,0 1,-1-1,-8 22,-7 25,-64 349,71-324,4-1,6 163,2-240,1-1,0 0,0 0,1 0,-1 0,2 0,-1 0,1-1,0 1,0-1,1 1,0-1,0 0,0-1,1 1,0-1,0 0,0 0,1 0,-1-1,12 7,97 74,-93-67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01.18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0 139,'1'-2,"-1"1,1-1,0 0,0 1,0-1,0 0,0 1,0-1,0 1,0-1,1 1,-1 0,0 0,1-1,-1 1,1 0,3-1,30-17,6 3,1 2,49-9,-7 2,-74 18,1-1,1 1,0 0,0 1,0 0,12 0,-22 2,1 0,-1 0,0 1,1-1,-1 0,0 1,0-1,0 1,1 0,-1 0,0 0,0 0,0 0,0 0,-1 1,1-1,0 0,0 1,-1 0,1-1,-1 1,1 0,-1 0,0 0,0 0,0 0,0 0,0 0,0 0,0 0,-1 0,1 1,-1 2,4 21,-2 1,-1 0,-2 0,0 0,-2 0,-1-1,-11 42,2-23,-2 0,-2-1,-34 62,50-105,0 0,0 0,1 0,-1 0,1 0,-1 0,1 0,-1 0,1 0,-1 0,1 0,0 0,0 1,-1-1,1 0,0 0,0 0,0 0,1 1,-1-1,0 0,0 0,0 0,1 0,-1 0,1 0,-1 0,1 2,1-2,1 0,-1 0,0 0,0 0,1 0,-1 0,0-1,1 1,-1-1,1 0,-1 0,1 0,3 0,12 0,-11 0,0-1,0 2,0-1,-1 1,13 3,-17-4,0 1,0 0,0 0,0 0,0 0,0 1,-1-1,1 0,0 1,-1-1,1 1,-1-1,0 1,0 0,1 0,-1-1,0 1,0 0,-1 0,1 0,0 0,-1 0,1 4,2 20,-1 0,-1 0,-2 1,-1-1,-1 0,-1 0,-1 0,-1-1,-14 36,16-51,-1 0,-1 0,0-1,0 0,-1 0,0 0,0-1,-1 0,0-1,-17 13,-11 5,-53 27,83-48,-13 6,1-2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02.0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1,'58'66,"-2"3,-4 2,45 78,-53-78,-14-26,37 81,-59-110,-2 2,0-1,-1 1,0 0,-2 0,0 0,-1 0,0 31,-16 96,11-126,-2-1,0 1,-1-1,0-1,-16 29,14-32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11.62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67 0,'-3'0,"0"1,0-1,0 0,0 1,1 0,-1 0,0 0,0 0,1 0,-1 0,1 1,-1 0,1-1,-1 1,1 0,0 0,0 0,0 0,0 0,0 1,1-1,-1 1,0-1,1 1,0-1,0 1,0 0,0 0,0 0,1-1,-1 1,1 0,-1 0,1 6,0 5,-1 0,2 0,0 0,0 0,2-1,3 16,4 0,1-1,1 0,2-1,0-1,2 0,1-1,0-1,27 27,3-1,2-2,85 63,-99-86,54 27,-79-46,8 4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13.83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446 1,'-15'1,"1"2,-1 0,0 1,1 1,0 0,0 0,0 2,-15 9,-20 8,-4 0,29-12,-2 0,-46 13,68-24,0 0,0 1,0-1,0 1,1 0,-1 0,0 1,1-1,0 1,-1 0,1-1,0 1,1 1,-1-1,0 0,1 1,0-1,0 1,0 0,0 0,1-1,-1 1,1 0,0 1,-1 6,-1 9,1 1,2 0,0 0,3 22,-1 1,-2-21,-1-13,1 1,0 0,1-1,0 1,5 19,-5-28,-1-1,1 1,0-1,-1 1,1-1,0 0,0 1,0-1,0 0,0 0,0 0,0 0,1 0,-1 0,0 0,1 0,-1 0,3 1,-2-2,1 1,-1-1,1 0,-1 0,1 0,-1 0,1 0,0-1,-1 1,1-1,-1 0,0 1,1-1,-1 0,3-2,54-33,-53 31,0 0,1 1,-1-1,1 1,0 0,0 1,1 0,-1 0,1 0,-1 1,1 0,0 1,0 0,0 0,0 0,0 1,9 1,0 4,0 0,0 1,-1 1,0 1,0 0,-1 1,0 0,0 2,-1 0,-1 0,0 1,0 1,-1 0,-1 0,14 22,-24-33,0-1,0 1,0 0,0 0,0 0,0 0,0 0,0 0,-1 0,1 0,-1 0,0 1,1-1,-1 0,0 0,0 0,-1 0,1 1,0-1,-1 0,1 0,-1 0,0 0,1 0,-1 0,0 0,0 0,-1 0,1-1,0 1,-1 0,1-1,-1 1,1-1,-1 1,0-1,-2 2,-10 6,1-2,-1 0,-1 0,-22 7,-7 3,20-7,-2 0,-46 10,-14 5,70-19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15.0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1,'9'1,"0"0,0 0,0 1,0 0,0 1,-1 0,1 0,-1 1,0 0,0 1,0 0,9 7,13 12,43 46,-27-26,-17-17,47 54,-68-71,0 0,-1 1,-1 0,1 0,-2 1,0-1,0 1,-1 1,4 20,68 345,-68-346,-6-26,0 0,-1 1,0-1,0 0,0 1,-1 7,-2 3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27.25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81 0,'0'4,"-1"0,0 0,0 0,0 0,0-1,-1 1,0 0,-3 5,-5 15,-7 44,3 0,3 1,3 1,3 0,3 0,9 90,-1-123,0-1,3 1,23 63,-2-4,-27-85,1 6,1 1,1-1,0 0,1 0,1-1,18 30,-24-44,-1-1,1 1,0-1,-1 1,1-1,0 1,0-1,0 0,0 0,0 0,0 0,1-1,-1 1,0 0,0-1,0 0,1 1,-1-1,0 0,1 0,3-1,12-2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29.3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1 465,'1'-4,"0"1,1 0,0-1,0 1,0 0,0 0,0 0,1 0,5-5,5-7,9-18,7-11,2 1,54-56,-49 61,-19 19,1 0,1 1,1 0,0 2,1 0,40-21,-57 34,1 1,0 1,1-1,-1 1,0 0,0 0,0 0,1 1,-1-1,0 2,1-1,-1 0,0 1,10 2,-13-1,1-1,-1 0,0 0,0 1,0-1,0 1,0-1,0 1,0 0,0 0,-1 0,1 0,-1 0,0 0,1 1,-1-1,0 0,0 1,-1-1,1 1,0-1,-1 1,1-1,-1 1,0-1,0 1,0-1,0 1,0-1,-1 1,1-1,-2 5,-7 30,-1 0,-21 51,-12 37,38-103,-2-1,0 0,-2 0,0-1,-1 0,-18 25,-15-10,37-32,33-21,-5 4,1 1,1 2,0 0,1 2,0 1,0 0,51-7,-28 10,-1 2,1 2,72 7,-118-5,1-1,-1 0,1 1,-1-1,0 1,1 0,-1 0,0 0,1 0,-1 0,0 1,0-1,0 0,0 1,0 0,-1-1,1 1,0 0,1 3,0-1,-1 0,0 1,-1-1,1 1,-1-1,1 1,-2 0,1-1,0 9,-1 7,-1 0,0 0,-9 35,-1-14,-2-1,-2 0,-2-1,-24 43,-1 3,34-67,-68 136,62-130,-1 0,-1-1,-1 0,-21 21,33-40,0 0,0-1,-1 1,1-1,-1 0,0 0,1 0,-1-1,-7 2,-64 12,28-6,32-5,0-1,0-1,-1 0,1-1,-1-1,1-1,-1-1,-34-5,36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30.53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1,'7'0,"0"1,0 1,0-1,0 1,0 0,0 0,-1 1,1 0,-1 0,0 1,0-1,0 1,6 6,11 9,36 42,-35-35,45 46,15 13,-4 4,121 171,-187-232,0 0,-2 1,-1 1,-2-1,11 59,3 6,-17-69,-2 0,0 1,0 42,-4-45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42.43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39 0,'0'4,"-1"0,0 0,0 1,0-1,0 0,-1-1,1 1,-1 0,0 0,-5 5,5-5,0-1,-1 1,1 0,0 0,1 0,-1 0,1 0,-1 1,2-1,-2 7,3-1,2 0,-1 0,1 0,0 0,1-1,0 1,1-1,0 0,0-1,1 1,13 14,8 16,27 46,3-3,94 104,-136-170,1-1,0-1,0 0,1-1,27 15,-31-21,0-1,0-1,1 0,0-1,0 0,0-1,0-1,0 0,15-1,69-1,-77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12.2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1045 64,'-248'-21,"202"15,-39-6,22 2,-2 2,1 3,-1 4,-68 6,111-3,-12 1,0 2,1 1,0 1,-39 15,68-20,0 0,-1 0,2 0,-1 1,0-1,0 1,-4 5,-3 6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44.96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262 0,'-4'2,"-1"-1,1 1,0 0,0 0,0 1,0-1,1 1,-1 0,1-1,-1 2,-4 4,-7 6,-47 27,42-28,1 0,0 1,-23 22,24-22,18-14,-1 0,0 0,0 1,0-1,0 0,1 1,-1-1,0 0,0 1,1-1,-1 1,0-1,1 1,-1 0,1-1,-1 1,1 0,-1-1,1 1,-1 0,1 0,0-1,-1 1,1 0,0 0,0 0,-1 0,1-1,0 1,0 0,0 0,0 0,0 0,0 0,0-1,1 1,-1 0,0 0,0 0,1-1,-1 1,0 0,1 0,-1 0,1-1,-1 1,1 0,-1-1,1 1,0 0,17 24,-2 1,0 1,20 51,-21-45,1-1,21 33,-37-64,1-1,-1 1,0-1,0 1,0 0,1-1,-1 1,0-1,0 1,1-1,-1 0,0 1,1-1,-1 1,1-1,-1 1,1-1,-1 0,0 0,1 1,-1-1,1 0,-1 1,1-1,0 0,-1 0,1 0,-1 0,1 0,-1 0,1 0,0 0,-1 0,1 0,-1 0,1 0,-1 0,1 0,-1 0,1 0,0-1,-1 1,1 0,-1 0,1-1,-1 1,0 0,1-1,-1 1,1-1,-1 1,0 0,1-2,15-36,-7 13,2 5,1 1,0 0,1 1,1 0,1 1,28-25,-39 40,0-1,0 1,0 0,0 0,0 0,0 1,1 0,-1-1,1 1,-1 1,1-1,-1 1,1 0,-1 0,1 0,0 1,-1-1,1 1,-1 0,0 0,1 1,-1-1,0 1,4 2,12 7,-1 0,0 2,29 23,-25-17,-6-7,0 2,-1 0,-1 1,23 29,-35-41,0 0,-1 1,0-1,1 1,-1-1,-1 1,1 0,0-1,-1 1,0 0,0 0,0 0,0 0,-1 1,0-1,1 0,-2 0,1 0,0 0,-1 0,0 0,0 0,0 0,0 0,0 0,-1 0,0 0,0-1,0 1,0-1,-5 6,-14 12,-1-1,-24 18,-17 13,55-44,0-1,-1-1,0 1,-12 4,19-9,1 0,-1 0,1-1,-1 1,1-1,-1 0,0 1,1-1,-1 0,0 0,1 0,-1 0,1 0,-1 0,-1-1,2 0,0 1,1-1,-1 0,0 1,1-1,-1 0,1 0,0 1,-1-1,1 0,-1 0,1 0,0 0,0 1,0-1,-1 0,1 0,0 0,0 0,0 0,0 0,0 0,1 1,-1-1,0 0,0 0,1 0,-1 0,0 0,2-1,-1-2,1 0,0 0,0 0,1 0,-1 1,1-1,3-3,9-10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46.05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1,'5'1,"0"0,-1 1,1 0,-1-1,1 2,-1-1,0 0,6 5,8 4,29 16,-2 2,0 2,39 37,116 119,-112-102,-56-50,-1 1,-2 2,-2 1,34 63,-49-82,-7-9,-1 1,1-1,-2 1,0 0,0 1,1 14,2 10,2 28,-7-45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56.83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 1,'-1'73,"0"22,3 1,4 0,22 105,44 98,-51-227,3-1,36 72,-54-130,0 0,1-1,1 0,0 0,0 0,1-1,1-1,-1 1,2-2,0 1,0-1,0-1,1 0,0-1,1 0,0-1,0 0,0-1,0-1,1 0,0 0,0-2,0 0,15 1,116-6,-92-1,1 4,-1 1,71 11,-99-6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58.70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571 1,'-10'2,"-1"0,1 1,1 0,-1 0,0 1,1 1,0 0,0 0,-16 13,-8 2,12-8,-158 85,145-82,0 0,-1-3,-52 13,85-25,0 0,0 1,1-1,-1 1,0-1,1 1,-1 0,1-1,-1 1,1 0,-1 0,1 0,0 0,-1 1,1-1,0 0,0 0,0 1,0-1,0 1,0-1,0 1,0-1,1 1,-1 0,1-1,-1 1,1 0,-1-1,1 1,0 0,0 0,0-1,0 1,0 0,0-1,1 1,0 2,2 8,0 0,1 0,1 0,8 16,0 1,113 344,-125-370,0 0,0 0,0 0,0-1,0 1,1-1,-1 1,1-1,-1 1,1-1,0 0,0 0,0 0,0 0,1 0,-1 0,0-1,5 3,-5-4,0 0,0 0,0 0,0 0,0 0,0-1,0 1,0-1,0 1,-1-1,1 0,0 0,0 0,0 0,-1 0,1 0,-1 0,1 0,-1-1,1 1,-1-1,0 1,0-1,1 1,-1-1,0 0,1-2,8-12,1 0,1 1,27-25,-32 34,0 0,0 1,1 0,0 0,0 1,0 0,1 1,0 0,-1 0,12-2,8-1,0 1,34-1,-50 6,0 1,0 0,0 0,0 1,0 1,0 0,19 8,12 8,0 1,-1 3,-1 1,67 52,-99-68,0 0,0 0,-1 1,0 0,8 11,-15-18,1 1,-1-1,0 0,0 0,0 1,0-1,0 0,0 1,-1-1,1 1,-1-1,1 1,-1-1,0 1,0-1,0 1,-1-1,1 1,0-1,-1 1,0-1,0 0,0 1,0-1,0 0,0 1,0-1,-1 0,1 0,-4 4,-10 7,-1-1,0 0,-1-1,-1-1,1 0,-39 13,-1 3,10-6,0-3,-2-3,-96 18,86-24,34-6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59.77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1,'2'4,"-1"0,1 0,0 0,0 0,0 0,1 0,-1-1,1 1,0-1,6 6,-2-1,69 80,-1-4,-4 4,75 121,-137-193,117 218,-112-203,-1 2,-2-1,-1 1,-2 1,8 56,-17-73,1 0,-2 0,0-1,-1 1,-1-1,-11 31,-9 42,20-67,-2 1,-14 36,12-37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5:08.70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24 1,'-9'65,"-1"-6,5 136,24 224,-16-380,-1-10,-1-2,1 1,1-1,1 0,14 44,-16-67,0 0,1 0,-1 0,1 0,0 0,0-1,0 0,1 1,-1-1,1 0,0-1,0 1,4 2,62 26,-41-19,101 40,-74-32,-1 3,57 34,-80-38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5:10.83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1 198,'0'-9,"2"-1,-1 0,1 1,1 0,0-1,0 1,1 0,0 0,0 1,1-1,0 1,0 0,1 1,1-1,-1 1,8-6,-10 8,1 1,0 0,0 0,0 0,0 1,0 0,1 0,-1 0,1 1,0-1,0 1,0 1,0-1,0 1,0 0,0 1,1-1,-1 1,0 0,0 1,1-1,-1 1,0 1,0-1,10 5,-13-5,-1 0,0 0,0 1,1-1,-1 1,0 0,0-1,0 1,-1 0,1 0,0 0,-1 0,1 0,-1 1,0-1,0 0,0 1,0-1,0 1,0-1,-1 1,1-1,-1 1,1-1,-1 1,0 0,0-1,-1 1,1-1,0 1,-1 0,1-1,-1 1,0-1,0 0,0 1,-2 2,0 2,-1 0,0 1,0-2,-1 1,0 0,0-1,0 0,-1 0,0 0,-11 7,9-8,1 0,0 0,1 0,-1 1,1 0,0 0,1 1,-1-1,1 1,1 1,-7 11,11-19,0 1,0-1,0 0,0 0,0 0,-1 0,1 1,0-1,0 0,0 0,0 0,0 1,0-1,0 0,1 0,-1 0,0 1,0-1,0 0,0 0,0 0,0 0,0 1,0-1,0 0,1 0,-1 0,0 0,0 1,0-1,0 0,0 0,1 0,-1 0,0 0,0 0,0 0,0 0,1 0,-1 1,0-1,0 0,0 0,1 0,12-2,12-9,-8 2,0 1,0 0,1 1,37-9,-48 15,0-1,1 1,0 1,-1 0,1 0,-1 0,1 1,-1 0,1 0,-1 1,0 0,1 0,-1 1,0 0,7 5,4 3,0 2,-1 0,-1 1,-1 1,0 0,0 1,-2 1,0 0,-1 1,-1 0,0 1,7 20,-16-35,-1 0,0-1,0 1,0 0,-1 0,1 0,-1 0,0 0,0 0,0 0,-1 0,1 0,-1 0,0 0,0-1,0 1,-1 0,1 0,-1-1,0 1,0-1,0 0,-1 0,-2 4,-7 4,0 1,0-2,-1 0,-25 14,-11 10,-15 11,-105 57,164-99,-15 8,7-2,-2-1,1-1,-1 0,-30 9,27-13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5:11.87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2,'26'0,"-12"-1,0 0,1 1,-1 1,0 1,0 0,0 1,0 0,0 1,17 7,15 14,-2 1,-1 2,57 50,103 112,-110-99,-87-85,0 1,0 0,0 0,-1 1,0-1,-1 1,0 0,0 0,0 1,-1-1,2 13,0 4,-1 1,0 41,4 27,-1-45,0 52,-6-78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36.7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565 272,'0'-3,"1"0,-1 0,0 1,-1-1,1 0,0 0,-1 0,0 0,0 1,0-1,0 0,0 1,0-1,-1 1,1-1,-1 1,1 0,-1-1,0 1,-3-2,0 1,1 0,-1 1,0 0,0 0,0 1,-1-1,1 1,0 0,0 1,-9-1,-4 0,-1 0,1 2,-1 0,1 0,-1 2,1 1,0 0,0 1,1 1,-1 0,1 2,0 0,1 1,0 0,1 1,0 1,0 1,1 0,0 0,1 2,1 0,0 0,-15 25,16-20,1 1,0 0,1 0,2 1,0 1,1-1,1 1,1 0,1 0,1 0,0 0,2 1,1-1,6 39,2-34,1-1,1 0,1-1,2 0,23 34,23 43,-45-77,0 1,2-2,0 0,2-1,30 29,-29-31,-15-15,0 0,0 0,1-1,0 0,1 0,-1 0,1 0,-1-1,1 0,1-1,8 4,18 1,0-2,1 0,-1-3,1-1,0-1,40-5,7 1,0 4,86-3,-164 1,1 0,0-1,0 1,-1-1,1 0,-1 0,0 0,1-1,-1 0,0 0,0 0,-1 0,6-6,44-56,-33 39,29-34,-3-1,59-105,-100 155,0 0,-1-1,-1 1,0-1,0 0,-1 0,1-18,-6-89,0 48,3 58,0 1,-1-1,-1 1,0 0,0-1,-1 1,-1 0,0 0,-1 1,0-1,0 1,-2 0,1 0,-1 1,-1 0,0 0,-14-13,-21-18,-1 3,-71-48,-110-55,183 116,27 17,0 0,0 1,-1 1,0 0,0 1,-1 1,0 0,-30-2,41 6,0 0,0 0,0 1,1 0,-1 0,0 0,0 0,1 1,-1 0,1 0,0 1,-9 4,11-4,-1 0,1 0,0 1,0-1,0 0,1 1,-1 0,1 0,0 0,0 0,0 0,0 0,1 1,-1-1,1 0,1 1,-1-1,0 7,-5 36,1-26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40.3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2544,'3'-1,"0"0,0-1,0 1,0-1,0 0,0 0,0 0,-1 0,1 0,2-4,14-10,49-21,1 2,126-44,-131 55,328-97,12 30,-218 52,38-7,161-38,-294 60,478-143,-249 59,279-105,-290 71,95-36,117-14,-339 134,14-6,212-91,308-128,-550 212,103-50,-267 120,-1 0,1 0,0 0,0 0,-1 0,1 0,0 0,-1 0,1-1,-1 1,1-1,1-2,-3 4,0-1,0 1,-1-1,1 1,0 0,0-1,0 1,0-1,-1 1,1 0,0-1,0 1,-1 0,1-1,0 1,-1 0,1 0,0-1,-1 1,1 0,0 0,-1 0,1-1,-1 1,1 0,0 0,-1 0,1 0,-1 0,1 0,0 0,-1 0,1 0,-1 0,0 0,-64-1,44 2,-39-6,-93-20,62 8,-82-24,82 16,50 10,41 15,0 0,-1 0,1 0,0 0,0 0,-1-1,1 1,0 0,0 0,-1 0,1 0,0-1,0 1,-1 0,1 0,0 0,0-1,0 1,-1 0,1-1,0 1,0 0,0 0,0-1,0 1,0 0,0-1,0 1,0 0,0 0,0-1,0 1,0 0,0-1,0 0,22-4,102 1,242 24,-268-11,-94-9,0 1,0-1,1 1,-1 0,0 0,0 1,0-1,0 1,0 0,-1 0,1 0,0 1,-1-1,0 1,1 0,-1 0,0 0,3 4,-2 0,0 0,0 0,-1 0,0 0,0 0,-1 1,0-1,0 1,1 11,-1 9,-2 1,0-1,-2 1,-8 41,-1-18,-19 54,17-66,1 0,-10 75,21-94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6:33.3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1 719,'1'-24,"2"1,0-1,1 0,2 1,0 0,2 1,0-1,2 1,18-32,-5 16,2 1,1 0,2 2,39-37,-39 45,1 1,1 1,2 2,0 1,1 2,62-28,-74 39,0 1,0 1,1 1,0 0,0 2,0 1,0 1,1 0,-1 2,0 1,1 0,-1 2,27 6,-38-6,0 1,-1 0,1 1,-1 0,0 0,0 1,-1 0,0 1,0 0,0 1,-1 0,8 9,-5-3,-1 0,0 1,-1 1,-1 0,0 0,-1 0,5 18,-1 8,-2 0,-2 0,-1 0,-3 1,-2 68,-7-44,-3-1,-3-1,-21 67,0-1,1 3,72-175,-7 5,264-269,-263 277,1 2,54-30,-13 9,-71 44,0 0,1 0,0 1,-1-1,1 1,0 0,0 1,7-2,5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13.7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105 621,'0'-1,"1"0,-1 0,0 0,1 0,-1 0,1 1,-1-1,1 0,0 0,-1 0,1 1,0-1,-1 0,1 1,0-1,0 1,-1-1,1 1,0-1,0 1,0-1,0 1,0 0,0-1,0 1,0 0,0 0,0 0,0 0,0 0,0 0,0 0,1 0,34 5,-26-1,0 1,-1 1,1 0,-1 0,-1 1,1 0,-1 0,0 1,-1 0,8 11,7 10,30 56,-15-12,-2 2,-4 2,-4 1,32 144,-54-200,-2-13,-1 0,0 0,0 0,-1 0,0 0,-1 0,0 1,0-1,-1 0,-2 15,2-24,1 1,-1-1,1 1,-1 0,1-1,-1 1,0-1,1 1,-1-1,0 1,1-1,-1 0,0 1,1-1,-1 0,0 0,0 1,1-1,-1 0,0 0,0 0,1 0,-1 0,0 0,0 0,0 0,1 0,-1 0,0-1,0 1,1 0,-1 0,0-1,0 1,1 0,-1-1,0 1,1-1,-1 1,1-1,-1 1,1-1,-2 0,-27-27,-15-30,-68-120,79 123,-151-285,162 290,2 0,2-2,2 0,3 0,-7-62,18 106,1-1,1 0,-1 1,2-1,-1 0,1 0,0 1,1-1,0 1,5-12,-5 15,1 1,0 0,0-1,0 1,0 0,1 0,0 1,0-1,0 1,0 0,0 0,1 0,-1 1,1-1,0 1,-1 0,1 1,8-3,15-2,0 0,1 2,0 1,0 2,0 0,29 5,171 29,-96-2,-2 5,-1 7,-3 5,230 121,-62 21,-182-112,-110-75,1-1,-1 1,1-1,0 0,0-1,0 1,0 0,8 1,-11-3,-1 0,1 0,0 0,-1 0,1 0,0 0,-1-1,1 1,-1 0,1 0,0 0,-1-1,1 1,-1 0,1-1,-1 1,1 0,-1-1,1 1,-1-1,1 1,0-2,3-22,-6 8,-1-1,-1 0,0 0,-1 1,-1 0,-11-22,-57-95,43 81,8 12,-251-414,255 423,5 8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42.1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104 226,'-2'232,"4"239,23-258,-28-255,-2-1,-18-73,7 46,-1-17,-5-10,5-2,-6-154,22 216,0-8,5-51,-3 85,1 0,0 0,0 0,1 0,1 1,0-1,0 1,1 0,11-19,-13 26,0 0,0 0,0 1,0-1,1 1,-1 0,1 0,0 0,-1 0,1 1,0-1,0 1,0 0,0 0,0 1,0-1,0 1,0 0,0 0,1 0,-1 0,0 1,0 0,0 0,0 0,0 0,5 3,14 4,-1 2,0 1,28 17,-41-23,66 45,-2 3,123 117,-175-152,-9-8,0-1,1 0,15 6,-18-9,0-1,-1 1,1 1,-1 0,0 0,15 16,-22-19,0 0,0 0,0 0,0 0,0 0,-1 0,0 1,0-1,0 1,0 5,1 9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43.9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1 703,'0'-2,"0"0,1 0,0 0,-1 0,1 0,0 0,0 1,0-1,0 0,0 1,0-1,0 0,0 1,1-1,-1 1,3-2,30-22,-21 16,29-25,56-59,-64 57,3 2,44-32,-49 41,-2-2,-1-1,40-48,-34 36,46-41,42-17,-141 119,-22 39,36-55,-10 18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54.1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1,'1'7,"0"1,1 0,0-1,1 1,0-1,0 1,0-1,1 0,0-1,0 1,1-1,0 1,11 10,21 31,233 369,164 275,-199-297,-154-275,112 130,173 239,33 38,41 8,-249-279,145 172,-63-178,-195-187,-3 4,111 128,-102-84,89 160,48 137,-170-309,44 68,-96-205,-29-99,-6 1,-70-168,-20-68,111 320,5 21,1 0,2 0,-5-44,32 100,5 29,20 59,-6-11,122 266,104 261,-233-551,-17-46,-2 1,11 40,-24-70,1 0,0 0,-1 0,0 0,0 0,1 0,-2 0,1 0,-1 4,-7-1,-8-15,-70-76,60 56,-54-44,13 21,-159-112,199 147,-1 2,-1 1,0 1,-1 1,-1 2,-52-11,-3 12,-1 3,-137 8,66 1,146-2,4-1,1 0,0 0,0 0,0-1,-1 0,1 0,-9-4,15 5,0-1,0 1,0-1,0 1,1-1,-1 0,0 0,0 1,0-1,0 0,1 0,-1 0,0 0,1 0,-1 0,1 0,-1 0,1 0,0 0,-1-2,1 0,0 0,0 1,0-1,0 0,1 0,-1 1,1-1,0 0,0 0,0 1,0-1,2-2,43-78,71-95,-32 52,290-442,-290 467,-62 69,13-24,-30 41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47.8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1,'1'3,"-1"0,1 1,0-1,0 0,1 0,-1 0,1 0,-1 0,1-1,0 1,0 0,0-1,0 1,1-1,-1 0,1 0,-1 0,1 0,5 3,63 32,-61-32,191 100,-35-17,600 350,-611-344,197 86,113 17,-172-77,32 1,-101-40,154 44,21 8,-130-22,345 119,-510-196,-2 5,-1 4,109 64,124 55,50 29,-356-176,0-1,1-1,1-1,42 10,-70-22,0 1,0-1,0 1,0-1,0 0,1 1,-1-1,0 0,0-1,0 1,0 0,0 0,0-1,0 1,0-1,0 0,0 0,0 0,3-2,-3 2,-1-1,0 1,0-1,0 1,0-1,0 0,0 1,-1-1,1 0,0 0,-1 1,1-1,-1 0,0 0,0 0,0 0,0-3,0-3,-1-1,-1 1,0-1,0 1,0 0,-1 0,0 0,-6-9,-53-98,-99-163,118 204,2-2,-46-125,64 135,16 43,-1 1,0 0,-2 0,-21-35,194 315,96 120,-254-371,-1 0,0 0,-1 0,1 0,-1 1,-1 0,1-1,1 15,-4-19,1 0,-2 0,1 0,0 0,-1 1,1-1,-1 0,0 0,0 0,0 0,0 0,-1-1,1 1,-1 0,0-1,0 1,0-1,0 1,0-1,0 0,-1 0,1 0,-1 0,-3 2,-75 53,2 3,4 4,-99 106,-172 244,338-408,9-17,14-28,-14 35,84-222,53-127,-88 262,-37 71,0-1,-2-1,-1 0,11-32,1-8,-16 47,-1 1,0-1,-1-1,0 1,1-23,8-84,-7 76,-2-1,-2 0,-3-48,-3 75,-1 5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50.4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53 463,'0'9,"2"1,0 0,0-1,0 1,1-1,1 0,-1 0,2 0,-1 0,10 13,9 11,32 34,-54-65,55 61,-21-24,0 0,-3 3,49 83,-78-118,-6-7,-11-12,-19-24,-33-48,5 6,-90-148,143 211,-6-9,1 0,1-2,1 1,-11-43,20 61,0 0,1 0,1 0,-1 0,1 0,0 0,1 0,-1 0,1 0,1 0,-1 1,1-1,1 0,-1 0,1 1,0 0,1 0,-1-1,1 2,0-1,1 0,-1 1,7-6,33-24,2 2,1 2,1 2,70-31,-108 55,0 0,-1 2,1-1,21-4,-30 8,0 0,0-1,1 1,-1 0,0 0,0 0,1 0,-1 0,0 0,0 0,1 0,-1 0,0 1,0-1,0 0,0 1,1-1,-1 1,0-1,0 1,0 0,0-1,0 1,0 0,0 0,0 0,0 0,-1 0,1 0,0 0,-1 0,1 0,0 0,-1 0,1 0,-1 0,0 1,1-1,-1 0,0 0,0 1,0-1,0 0,0 0,0 1,0-1,0 0,0 0,-1 0,1 1,0-1,-1 0,0 2,-6 18,-2 0,0 0,-1-1,-1 0,-1-1,0 0,-25 28,-11 18,6-5,23-35,1 1,1 0,2 2,-16 36,30-63,1 0,-1-1,1 1,0 0,-1 0,1 0,0 0,0 0,-1-1,1 1,0 0,0 0,0 0,0 0,0 0,0 0,1 0,-1 0,0-1,0 1,1 0,-1 0,1 1,-1-2,1 0,0 1,0-1,0 0,-1 0,1 0,0 0,0 0,0 0,-1 0,1 0,0 0,0 0,-1 0,1 0,0 0,0-1,0 1,-1 0,2-1,53-31,-35 19,-9 9,0 0,0 1,1 0,-1 1,1 0,-1 1,1 0,20 1,12 4,42 9,-39-5,-30-5,1 0,0 2,-1 0,0 0,0 2,-1 0,19 11,-34-17,1 0,-1 0,1 0,-1 1,1-1,-1 1,0-1,0 1,1 0,-1-1,0 1,-1 0,1 0,0-1,0 1,-1 0,1 0,-1 0,0 0,0 0,1 2,-2 1,1-1,-1 1,0 0,0-1,0 1,-1-1,1 0,-5 8,-3 4,-1-1,0-1,-20 23,-96 84,121-117,0 0,-1 0,1-1,-1 0,0 0,0-1,0 1,0-1,-1-1,1 1,-1-1,1 0,-1-1,1 1,-1-1,-9-1,-5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06.3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516 22,'-34'-10,"30"8,0 0,0 0,-1 1,1-1,-1 1,-9-1,5 3,-1 1,1-1,-1 2,1-1,0 2,0-1,0 1,0 0,1 1,-1 0,1 0,0 1,-8 8,-9 8,0 1,-30 38,29-29,1 2,2 0,2 1,1 1,-19 48,28-55,2 1,0 0,2 0,1 1,2-1,1 1,1 49,2-67,1 0,0 1,1-1,0 0,1 0,0 0,1 0,1-1,0 1,0-1,1-1,15 22,-15-24,0-1,1 1,0-1,0 0,1-1,0 0,1 0,-1 0,1-1,16 7,-20-10,0-2,0 1,1 0,-1-1,1 0,-1 0,1-1,0 0,-1 1,1-2,0 1,-1-1,1 0,-1 0,1 0,-1-1,0 0,1 0,-1 0,0-1,0 0,4-3,120-91,99-32,-211 117,-4 1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08.5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1,'-1'52,"4"74,-2-113,1 1,1 0,0-1,1 0,0 0,1 0,7 13,-3-12,-1 1,0 1,0-1,-2 1,0 1,-1-1,-1 1,0 0,2 32,-5-30,0-13,-1 0,0 0,1 1,-2-1,1 0,-1 0,0 0,0 1,-1-1,0 0,-5 11,2-12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19.3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1151 39,'-13'0,"-104"-1,-204 26,284-19,1 1,0 2,0 2,1 1,1 2,0 1,1 2,0 1,-52 39,56-33,1 1,1 1,1 1,2 1,1 2,-33 53,43-59,0 0,2 2,1-1,1 1,1 1,1-1,1 2,2-1,-2 46,8-24,3 0,1-1,3 1,2-1,2-1,2 0,2-1,2-1,38 66,-36-75,1-1,3-1,0-1,44 42,-52-58,1-1,0-1,1-1,1-1,0 0,1-2,0 0,0-1,30 8,-38-15,0 0,0-1,0-1,0-1,0 1,0-2,0 0,0 0,21-7,10-4,62-27,9-3,-94 35,-1-2,1 0,-2-1,1 0,30-24,83-75,-123 100,8-8,-1 0,-1-1,-1 0,0-2,-2 0,0 0,-1-1,-1-1,-1 0,-1 0,-1-1,8-38,-7 9,-2-1,-2 1,-3-1,-7-89,3 121,-1 1,-1 0,-1 0,-1 0,-1 1,-15-33,-70-106,28 55,15 26,35 57,0-1,1 0,2-1,0 0,1-1,-8-27,13 31,-1 4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21.4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1,'11'59,"0"-6,35 247,-20-164,52 272,-78-406,0 0,0-1,1 1,-1 0,0 0,1 0,0 0,-1 0,1-1,0 1,0 0,0 0,0-1,1 1,-1-1,2 2,-2-2,-1-1,1 0,0 0,0 1,-1-1,1 0,0 0,0 0,0 0,-1 0,1 0,0 0,0 0,-1 0,1-1,0 1,0 0,-1 0,1-1,0 1,-1-1,1 1,0 0,-1-1,1 1,0-2,4-3,0 0,-1 0,1 0,-1-1,-1 0,1 0,3-8,32-58,-31 59,0 0,0-1,-1 0,-1 0,0-1,-2 0,1 0,3-24,3-52,2-52,-13 168,2-1,0 1,1 0,2-1,0 1,2-2,0 1,2-1,15 30,11 11,-11-24,-3 1,29 74,-43-94,1-6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15.2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787 103,'0'-2,"1"1,-1-1,0 1,-1-1,1 1,0-1,0 1,-1 0,1-1,0 1,-1 0,1-1,-1 1,0 0,0-1,1 1,-1 0,0 0,0 0,0 0,0 0,0 0,0 0,0 0,-1 0,1 0,0 1,-3-2,0 1,1 1,-1-1,0 1,0 0,0 0,0 0,0 0,1 1,-1-1,-7 3,-6 2,1 1,-1 1,1 1,-15 9,-117 78,-241 200,381-288,1 1,-1 0,1 0,1 1,0 0,0 0,1 1,0 0,0 0,1 0,0 0,1 1,1-1,-1 1,2 0,-1-1,1 1,1 0,0 0,1 0,0 0,3 14,1-3,1 1,1-1,1-1,0 1,2-1,1-1,0 0,1 0,24 27,22 17,2-2,4-3,2-2,2-4,3-2,2-4,1-3,125 53,-129-70,97 24,-116-36,-9-7,0-1,1-2,46-1,-22-5,0-4,127-26,-156 24,89-19,-1-6,130-51,-239 77,0 0,-1-2,0 0,15-10,-26 14,-1 0,1 0,-1 0,1 0,-1-1,-1 1,1-1,-1 0,1 0,-1-1,-1 1,1 0,-1-1,0 0,2-7,4-41,-2-1,-3-1,-2 1,-6-59,2 89,-1 0,0 0,-2 1,-1 0,-1 0,-2 0,0 1,-1 1,-1 0,-1 0,-1 1,-32-37,6 15,-2 0,-1 3,-3 2,-70-45,28 30,-3 4,-106-40,-10-5,30 15,155 72,0 1,0 0,0 2,-1 0,0 2,-31-1,-2 4,-6 0,1 2,-66 12,60-2,52-6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15.0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394 986,'3'-2,"0"0,-1 0,1 0,-1 0,0 0,0-1,0 1,0-1,0 1,0-1,0 0,-1 0,0 0,2-4,2-2,24-52,-2-1,20-71,-19 53,-28 80,5-12,0 1,-1-1,-1 0,0 0,-1 0,0 0,0 0,-2 0,0-24,-1 34,1 1,-1-1,1 1,-1-1,0 1,0-1,0 1,1 0,-1-1,0 1,-1 0,1 0,0 0,0 0,0 0,-1 0,1 0,0 0,-1 0,1 0,-1 1,1-1,-1 1,0-1,1 1,-1 0,1-1,-1 1,0 0,1 0,-1 0,0 0,1 1,-1-1,1 0,-1 1,1-1,-1 1,-1 0,-9 3,0 0,0 1,-19 10,-28 21,3 2,1 2,2 2,-51 55,82-76,1 2,-35 48,50-64,1 1,1 0,0 0,0 0,0 0,1 1,0-1,1 1,0 0,0 0,1 0,0 0,0 0,2 13,0-18,0 0,0 0,1 0,-1 0,1-1,0 1,0 0,0-1,1 1,-1-1,1 0,0 0,0 0,0 0,0-1,0 1,1-1,-1 1,1-1,0 0,0-1,-1 1,1-1,0 0,5 2,12 2,0-1,1-1,33 0,-45-2,297 2,-250-6,1-3,-1-2,71-20,-115 24,0 0,0-1,-1 0,0 0,0-2,0 1,-1-2,0 1,0-2,13-12,-18 15,-1-2,1 1,-1-1,0 1,-1-1,0-1,0 1,-1 0,0-1,-1 0,0 0,0 0,-1 0,0 0,0 0,-1-10,-2-2,0 0,-1 0,-2 1,0-1,-1 1,-1 0,-12-23,-76-131,78 145,-15-26,-2 1,-3 2,-2 1,-2 3,-84-78,125 126,-1-1,1 0,-1 1,1-1,-1 1,1-1,-1 0,0 1,1 0,-1-1,0 1,1-1,-1 1,0 0,0-1,1 1,-1 0,0 0,0-1,0 1,1 0,-1 0,0 0,-1 0,8 18,28 36,-31-50,36 54,3-3,2-1,2-3,3-1,1-3,3-2,85 56,-83-73,-33-21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17.0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74,'11'-9,"1"0,-1 2,2-1,-1 1,1 1,0 1,0 0,1 0,19-3,-29 7,-1 0,1 0,-1 1,1-1,-1 1,1 0,-1 0,1 0,-1 0,1 1,-1 0,1-1,-1 1,1 0,-1 1,0-1,1 1,-1-1,0 1,5 4,-5-2,0 0,0-1,-1 1,1 0,-1 0,0 0,-1 1,1-1,-1 0,0 1,0-1,0 1,0-1,-1 1,0 8,1-2,0-1,-1 1,0-1,-1 1,0-1,-1 1,0-1,-1 0,0 0,0 0,-1 0,-1 0,0-1,0 1,0-1,-13 14,-4 4,20-25,4-4,12-16,-4 7,-1 0,1 0,1 1,0 0,24-15,-32 22,1 1,0-1,0 1,0 0,0 1,1-1,-1 1,0 0,1 0,-1 0,1 0,-1 1,1 0,-1 0,1 0,-1 0,1 1,-1 0,1 0,-1 0,0 0,1 1,6 3,-8-3,0 1,0 0,0 0,0 0,-1 0,1 0,-1 0,0 1,0-1,0 1,0 0,-1-1,1 1,-1 0,0 0,0 0,-1 0,1 7,1 10,-1 1,-3 27,1-25,0-13,0-1,-1 0,0 1,0-1,-1 0,-1 0,0 0,0-1,-8 14,-5 3,-37 44,51-66,0-1,-1 0,1 0,0-1,-1 1,0-1,0 1,0-1,0 0,0-1,0 1,0-1,0 0,-1 0,-7 1,-7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17.5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0 831,'0'1,"1"0,-1 0,0 0,1 0,-1 0,1-1,-1 1,1 0,-1 0,1 0,0-1,-1 1,1 0,0-1,-1 1,1 0,0-1,0 1,0-1,0 0,0 1,-1-1,1 0,0 1,0-1,0 0,0 0,0 0,0 0,0 0,0 0,0 0,0 0,0 0,0 0,0 0,0-1,1 1,43-10,-40 9,42-10,0 3,1 1,50 0,148 8,-101 2,33-3,681 15,417 19,3-33,-658-2,-528-1,1-5,-1-4,158-38,145-64,-32 7,-246 78,133-16,-55 33,-126 9,122-18,-192 20,445-72,-259 48,-185 24,0 0,1 0,-1 0,0-1,1 1,-1 0,0 0,0-1,1 1,-1-1,0 0,0 1,0-1,1 0,-1 1,0-1,0 0,0 0,1-1,-2 1,0 1,0-1,0 0,0 0,0 1,0-1,-1 0,1 0,0 1,0-1,0 0,-1 1,1-1,0 0,-1 1,1-1,-1 1,1-1,-1 0,1 1,-1-1,1 1,-1-1,0 0,-56-35,39 26,-55-37,10 4,-2 2,-2 3,-2 4,-74-27,109 44,34 17,0 0,0 0,0 0,0 0,0 0,-1-1,1 1,0 0,0 0,0 0,0 0,0-1,0 1,0 0,0 0,0 0,0 0,0-1,-1 1,1 0,0 0,0 0,0-1,0 1,0 0,1 0,-1 0,0 0,0-1,0 1,0 0,0 0,0 0,0 0,0-1,0 1,0 0,0 0,1 0,-1 0,0-1,0 1,0 0,0 0,0 0,1 0,20-5,3 6,0 1,0 1,-1 1,0 1,45 15,19 4,23-1,164 44,-246-58,-15-5,0-1,0 2,-1 0,1 1,18 11,-28-15,-1 0,1 0,-1 0,0 1,1-1,-1 1,0 0,0-1,-1 1,1 0,-1 0,1 0,-1 0,0 0,0 1,0-1,-1 0,1 0,-1 1,1-1,-1 0,0 0,-1 1,1-1,0 0,-1 1,0-1,-1 4,-9 26,-27 56,3-8,-4 39,10-53,22-54,0 1,1 0,-7 25,8-17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18.8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1,'4'66,"3"0,28 117,-10-61,20 151,56 265,-91-493,-9-33,1 0,1 0,0-1,0 1,1-1,1 0,9 18,-13-28,0 0,0 0,1 0,-1 0,0 0,0-1,0 1,1 0,-1-1,0 1,0-1,1 1,-1-1,1 1,-1-1,0 0,1 0,-1 0,1 0,-1 0,0 0,1 0,-1 0,1-1,-1 1,0-1,2 0,43-20,-22 9,54-12,1 3,100-14,42-9,-196 38,-14 4,0-1,1 0,-1-1,16-7,-22 7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20.1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0 212,'1'-2,"-1"0,0 0,1 1,-1-1,1 0,0 1,0-1,-1 0,1 1,0-1,0 1,0-1,1 1,-1 0,0-1,1 1,-1 0,0 0,1 0,-1 0,1 0,0 0,-1 0,1 1,2-2,50-13,-40 12,41-11,-23 5,0 1,45-4,-18 4,0-3,99-31,-115 28,-29 8,0 2,0-1,1 2,26-4,19-3,-44 5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20.9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1 194,'0'2,"0"-1,0 1,1 0,-1 0,1-1,-1 1,1 0,0-1,0 1,-1-1,1 1,0-1,1 1,-1-1,0 0,0 0,0 1,1-1,-1 0,1 0,-1 0,1 0,-1-1,1 1,0 0,-1-1,1 1,0-1,-1 1,1-1,3 0,4 2,0-1,1-1,-1 1,15-3,47-10,0-2,-1-4,121-49,32-8,-209 71,18-5,47-19,-68 23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59.9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4522,'0'-2,"0"-1,0 1,1-1,-1 1,1-1,-1 1,1-1,0 1,0 0,0-1,0 1,1 0,-1 0,1 0,-1 0,1 0,-1 0,1 0,0 1,0-1,0 1,0-1,0 1,1 0,2-2,7-2,0 1,0 0,0 1,15-2,7-2,187-68,-97 29,-30 9,111-62,-130 60,2 2,125-39,-137 54,105-52,40-13,26 22,77-27,-118 17,264-92,-36 27,111-44,-378 133,-98 34,-1-2,85-41,-56 21,2 3,1 4,110-23,32-11,560-170,819-263,-1086 347,14-5,-370 95,-81 27,99-24,312-53,-354 85,59-13,-125 21,363-107,-397 109,-1-2,-2-2,49-32,109-88,28-48,29-23,-190 171,1 2,2 4,123-45,2-1,-128 50,-14 5,97-33,-100 46,-26 7,1-1,-1 0,-1-2,27-14,-17 5,-1-2,43-35,-74 54,1 1,-1 0,0 0,1 0,-1-1,1 1,-1 0,0 0,1-1,-1 1,0 0,0-1,1 1,-1 0,0-1,0 1,1-1,-1 1,0 0,0-1,0 1,0-1,0 1,1 0,-1-1,0 1,0-1,0 1,0-1,0 1,0-1,-1 1,1 0,0-1,0 1,0-1,0 1,0 0,-1-1,-20-6,-41 6,52 1,-926 3,1621 25,-420-12,-110-9,-153-7,0 0,0 0,0 0,0 0,0 0,-1 1,1-1,0 0,0 1,0 0,-1-1,1 1,0 0,-1 0,1 0,-1 0,1 0,-1 0,1 0,1 3,-3-3,0 1,0-1,0 1,0-1,0 1,0-1,0 1,-1-1,1 1,-1-1,1 1,-1-1,0 0,1 1,-1-1,0 0,0 0,0 0,0 1,0-1,0 0,0 0,0 0,0-1,-2 2,-16 18,0 0,2 1,1 1,0 0,2 2,-13 27,-59 153,80-189,-195 523,194-503,7-36,0 1,0 0,0 0,0 0,0 0,0 0,0 0,0 0,0 0,0 0,0 0,0 0,0 0,0 0,0 0,0 0,0 0,0 0,1 0,-1 0,0 0,0 0,0 0,0 0,0 0,0 0,0 0,0 0,0 0,0 0,0 0,0 0,0 0,0 0,0 0,1 0,-1 0,0 0,0 0,0 0,0 0,0 0,0 0,0 0,0 0,0 0,5-19,-4 3,0 0,0 0,-2 0,0 0,-1 0,0 1,-8-24,-40-108,44 131,-154-384,159 396,-1 0,0 0,0 0,0 0,0 0,0 1,-1-1,-3-4,-6-2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01.7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807 1,'-15'13,"-1"-1,-1-1,0 0,-1-1,1-1,-23 8,1 1,-408 160,415-167,0 1,0 2,-48 29,80-43,-1 1,1 0,-1-1,1 1,0-1,-1 1,1 0,0 0,0-1,-1 1,1 0,0-1,0 1,0 0,0 0,0-1,0 1,0 0,0 0,0-1,0 1,1 0,-1-1,0 1,0 0,1-1,-1 1,0 0,1-1,-1 1,1 0,-1-1,1 1,21 28,-15-20,34 50,-3 2,33 72,49 137,-84-185,9 22,36 135,-74-219,-1-8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03.4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1 259,'72'-22,"-54"19,-1-2,1 0,-1 0,0-2,22-12,17-6,17-4,7-3,104-28,-180 59,11-3,1 0,-1 0,0-2,26-13,-29 10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29.1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64 1223,'-6'-8,"0"0,1 0,0-1,1 0,0 0,-5-16,0 1,6 18,0 0,1-1,0 1,0-1,1 0,-1-12,1 18,2-1,-1 0,0 1,0-1,0 1,1-1,-1 1,1-1,-1 1,1 0,-1-1,1 1,0-1,0 1,0 0,0 0,0 0,0-1,0 1,0 0,0 0,0 0,1 1,-1-1,0 0,1 0,-1 1,1-1,-1 1,1-1,-1 1,1 0,-1-1,1 1,-1 0,3 0,15 1,0 0,0 1,0 1,0 1,-1 1,0 0,29 14,7 0,1152 294,-1132-295,299 84,-40-9,-224-70,131 10,114-8,-180-15,-158-9,184 12,229 44,82 24,7-56,634-52,-408 6,107-8,-703 17,686-45,-472 19,-115 8,-118 20,131-15,-202 16,-2-2,85-29,131-70,-28 9,-73 36,236-79,377-98,-578 192,-11 4,-25-16,-32 10,-95 36,0-3,77-47,-108 59,30-11,-32 15,1-1,-1-1,0 0,11-8,-19 12,0 0,0-1,-1 0,1 1,0-1,-1 0,1 0,-1 0,1 0,-1 0,0 0,0 0,0 0,0-1,0 1,-1 0,1 0,-1-1,1 1,-1-1,0 1,0 0,0-1,-1-2,-1-7,-1 0,0 1,-1-1,0 1,-1-1,-10-16,-45-65,30 50,-108-142,125 169,12 15,0 0,0 0,0 0,0 0,0 0,0-1,0 1,1 0,-1 0,0 0,1-1,-1 1,1 0,0-1,-1 1,1-1,0 1,0 0,0-1,0 1,0 0,0-1,0 1,1-1,-1 1,1-2,0 2,0-1,1 1,-1 0,1-1,-1 1,1 0,0 0,-1 0,1 0,0 1,0-1,-1 0,1 1,0-1,0 1,2-1,10 0,0 0,0 1,0 0,15 3,23 2,-25-3,0 1,0 2,28 8,-55-13,1 0,0 0,0 0,0 0,-1 0,1 1,0-1,-1 0,1 1,0-1,-1 0,1 1,0-1,-1 1,1-1,-1 1,1-1,0 1,-1 0,0-1,1 1,-1 0,1-1,-1 1,0 0,1-1,-1 2,-13 12,-32 1,-138 15,109-2,39-13,51-14,1 0,31 6,93 27,215 83,-200-61,205 57,-101-33,-253-78,0 0,0 1,-1 0,1 1,7 4,-14-7,1-1,0 0,-1 1,1 0,-1-1,1 1,-1-1,1 1,-1 0,1-1,-1 1,1 0,-1-1,0 1,1 0,-1 0,0-1,0 1,0 0,1 0,-1 1,-1-1,1 0,-1 0,1 0,-1 0,1 0,-1 0,0 0,0-1,1 1,-1 0,0 0,0-1,0 1,0 0,0-1,0 1,0-1,0 1,0-1,-2 1,-29 14,-1 2,2 1,1 2,-37 30,-101 104,157-144,-284 250,275-243,15-12,1 0,-1-1,0 0,-1 0,1 0,-1-1,1 0,-1 0,-9 3,14-6,1 0,-1 0,1 0,0 0,-1 0,1-1,0 1,-1 0,1 0,0 0,-1-1,1 1,0 0,0-1,-1 1,1 0,0 0,0-1,-1 1,1-1,0 1,0 0,0-1,0 1,0 0,0-1,-1 1,1-1,0 1,0 0,0-1,0 1,0-1,1 1,-1 0,0-1,0 1,0 0,0-1,0 1,0-1,1 1,-1 0,0-1,0 1,0 0,1 0,-1-1,12-25,-10 21,7-15,0 0,-2 0,-1-1,0 0,-2 0,0-1,-1 1,-2-1,0 1,-1-1,-4-28,-40-162,11 66,-35-215,68 359,0 0,0 0,-1 0,1 1,-1-1,1 0,-1 1,0-1,1 1,-1-1,0 0,0 1,0 0,0-1,0 1,-1 0,-1-2,2 2,1 1,-1 0,0-1,0 1,0 0,0 0,0 0,0 0,0 0,0 0,0 0,0 0,0 0,0 0,0 0,0 1,0-1,0 0,0 1,0-1,0 1,0 0,-4 2,0 0,1 1,0 0,0 0,0 0,0 0,1 1,-6 8,0 3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31.9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1323,'23'-21,"2"0,0 2,45-26,-17 11,880-560,-139 92,-784 496,29-19,-38 24,0 0,1 0,-1 0,0 0,1 0,-1 0,0 0,0 0,0-1,0 1,0 0,0-1,0 1,-1-1,1 1,0-1,-1 1,1-1,0-1,-2 2,0 0,0 0,0-1,0 1,0 0,0 1,0-1,0 0,0 0,0 0,-1 1,1-1,0 0,0 1,-1-1,1 1,0 0,-1-1,-1 1,-31-6,32 6,-42-5,0 3,0 2,0 1,-56 10,-173 43,243-47,-107 27,1 7,3 6,1 5,-135 77,235-111,1 2,1 1,0 2,2 1,1 1,1 1,1 1,2 2,0 0,2 1,-23 45,31-55,2 1,0 0,1 0,1 2,1-1,1 1,1 0,1 0,1 1,-1 24,4-36,0 12,1 0,5 38,-4-54,1 1,0-1,1 1,0-1,0 0,1 0,0-1,0 1,1-1,9 12,188 196,-165-181,2-1,2-3,79 47,-104-69,1-1,0-1,0 0,0-2,1 0,0 0,35 1,7-5,60-6,-110 5,4-1,1-1,0 0,-1-1,0 0,0-1,0-1,0 0,-1-1,13-9,16-13,49-44,-70 55,1-1,-1-2,-1 0,0-2,-2 0,-1-1,-1-1,-1 0,18-42,-25 48,-4 10,-1 0,2 0,-1 1,1-1,7-9,-12 18,0 0,1 0,-1-1,0 1,0 0,1 0,-1 0,0 0,0 0,0 0,1 0,-1 0,0 0,0-1,1 1,-1 0,0 0,0 0,1 0,-1 1,0-1,0 0,1 0,-1 0,0 0,0 0,1 0,-1 0,0 0,0 0,0 1,1-1,-1 0,0 0,0 0,0 0,1 1,-1-1,0 0,0 0,10 16,6 22,-15-34,204 519,-195-497,-3-4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15.7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58,'4'0,"6"0,4 0,1-4,6-2,4 1,-3-4,-1 1,0 1,1-3,-3 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42.8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2129 126,'-29'-2,"0"-1,0-1,0-2,1 0,-47-19,51 18,-54-14,0 4,-1 4,-1 3,-146 0,159 13,-68 11,53-4,45-5,1 2,0 2,-54 19,-100 53,150-61,1 1,2 2,-49 40,-96 94,157-134,-4 8,1 1,2 1,1 1,2 1,1 1,-28 65,39-75,1 1,1 0,1 1,2 0,0 0,-1 31,4 2,8 110,0-145,1 0,1-1,1 0,1 0,1-1,2 0,14 23,-3-5,3 11,2-3,3 0,2-2,2-1,2-2,2-1,68 59,-101-99,0 0,1 0,0 0,0-1,0 1,1-2,-1 1,1-1,-1 0,1-1,10 1,11 0,51-4,-27-1,241 3,102-2,-381 2,121-9,-119 7,0-1,-1 0,1-1,-1-1,29-13,-34 10,1 0,-1-1,0 0,-1 0,14-16,14-13,-25 25,-1 0,0-1,-1-1,0 0,-1 0,-1-1,-1 0,0 0,11-34,-2-12,16-95,-16 61,46-157,6-29,-58 223,-3-1,2-111,-10 89,-4-73,0 130,-2 1,-1-1,-1 2,-1-1,-13-25,18 44,0-1,0 1,0 0,0 0,-1 0,0 0,0 1,0 0,0 0,-1 0,0 1,1 0,-1 0,0 0,-1 1,1 0,0 0,-1 0,1 1,-1 0,0 1,-9-1,-6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05.7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365 980,'2'-98,"0"39,-10-117,7 169,-1 1,0-1,0 0,0 1,-1 0,1-1,-2 1,1 0,-1 0,0 1,0-1,0 1,-1 0,0 0,0 0,0 1,-7-5,-8-4,-1 2,-1 0,-35-13,7 3,43 17,-7-1,0-1,1-1,0-1,1 0,-15-12,25 19,0-1,0 1,1-1,-1 0,1 1,-1-1,1 0,0 0,0 0,0 0,0 0,0-1,0 1,0 0,1 0,-1 0,1-1,0 1,-1 0,1-1,0 1,0 0,1-1,-1 1,0 0,1 0,0-1,-1 1,1 0,0 0,0 0,0 0,0 0,1 0,-1 0,0 0,1 0,-1 1,1-1,0 1,0-1,3-2,5-3,1 1,0 0,0 1,0 0,0 0,1 1,-1 1,24-4,15-6,593-194,-609 195,48-14,-75 24,0 1,1-1,-1 1,1 1,-1-1,1 1,-1 1,10 1,-16-2,1 1,0 0,0 0,-1 0,1 0,0 1,-1-1,0 0,1 1,-1-1,0 1,1-1,-1 1,0 0,0-1,0 1,-1 0,1 0,0 0,-1 0,1 0,-1-1,1 1,-1 0,0 0,0 0,0 3,-3 63,2-51,-6 155,7-96,-4 0,-3 0,-23 102,-109 234,30-102,104-357,4-41,-1 26,-3 1,-2-1,-4 2,-28-99,36 146,1 0,0 0,1-1,1-13,0 15,0-1,-1 1,0-1,-4-11,0 13,0 5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11.1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1177 202,'0'-1,"-1"0,1 0,0 0,-1 0,1 1,-1-1,1 0,-1 0,1 0,-1 1,1-1,-1 0,0 1,1-1,-1 0,0 1,0-1,1 1,-1-1,0 1,0 0,0-1,0 1,0 0,0 0,1-1,-3 1,-30-4,28 3,-18 0,0 0,1 1,-1 2,0 0,1 1,-30 9,14 0,0 2,-62 31,-270 154,329-178,1 3,1 1,1 2,-63 59,90-73,1 1,1 0,1 1,0 0,1 0,0 1,1 0,-4 20,-7 12,10-29,1 1,0 0,1 0,-1 23,5-35,0 0,1 0,0 0,1 0,-1 0,2 0,-1 0,1 0,1 0,-1 0,1-1,0 1,7 10,12 14,1-1,1-1,2-1,1-2,1 0,1-2,1-2,2 0,0-2,1-1,1-2,43 17,82 40,-141-70,0-1,1-1,-1 0,1-2,-1 0,1-1,29-4,12 2,55 2,101-2,-172-1,-1-2,82-19,-114 20,1 0,-1-1,0 0,-1-1,1 0,-1-1,0 0,-1 0,1-1,-2-1,1 1,-1-1,12-18,5-11,-3-1,26-60,-2 5,-38 77,-1-2,0 1,-1-1,-1 0,-1 0,0 0,-2-1,1-38,-4 11,-2 1,-16-78,3 65,-3 2,-2 0,-47-89,39 89,-41-62,54 96,0 1,-2 0,0 1,-2 1,-26-22,39 38,1-1,-1 1,0 1,0-1,-1 1,1 0,0 1,-1 0,0 0,1 1,-1 0,0 0,0 0,0 1,-11 2,14-2,0 1,0 0,0 0,1 0,-1 1,0 0,0 0,1 0,-1 0,1 1,0 0,0-1,0 2,0-1,0 0,1 1,-1 0,1 0,0 0,0 0,1 0,-1 1,1-1,-3 7,-1 9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12.7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1 169,'2'-4,"1"1,0-1,0 1,0 0,0 0,0 0,1 0,0 0,-1 1,8-4,4-3,16-15,50-28,-68 44,0 1,0 1,1 0,0 1,1 1,-1 0,16-2,-24 5,-1 1,1 0,-1 1,1-1,-1 1,0 0,1 1,-1-1,0 1,0 0,0 0,0 0,0 1,0 0,-1 0,1 0,-1 1,8 7,2 4,-1 1,-1 1,18 29,-28-42,2 3,-1 0,0 0,0 0,0 0,-1 1,0-1,-1 1,0-1,0 1,0-1,-1 1,0 0,-1-1,0 1,0 0,-2 8,-1-4,1-1,-2 1,0-1,0 0,-1 0,0 0,0-1,-2 0,-9 12,-19 18,1-1,-42 37,58-60,-18 18,37-34,0 0,0 0,0 0,0 0,0 0,0 0,-1 0,1 0,0 0,0 0,0 1,0-1,0 0,0 0,0 0,0 0,0 0,0 0,0 0,0 1,-1-1,1 0,0 0,0 0,0 0,0 0,0 0,0 0,0 1,0-1,0 0,0 0,0 0,1 0,-1 0,0 0,0 1,0-1,0 0,0 0,0 0,0 0,0 0,0 0,0 0,0 1,0-1,0 0,1 0,-1 0,0 0,0 0,0 0,0 0,0 0,0 0,0 0,1 0,-1 0,0 0,0 0,13-2,15-7,77-49,-77 41,2 0,45-17,7 3,-67 22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49.4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0 886,'1'-3,"-1"0,1 1,-1-1,1 1,0-1,0 1,0 0,0-1,1 1,-1 0,1 0,-1 0,1 0,0 0,0 0,0 0,0 1,3-3,49-29,-27 17,-2 0,1 0,0 1,1 2,1 1,55-17,-41 20,0 1,50-3,261-32,-52 10,218-13,93 23,251-3,305 27,-1006-9,259-45,-13-1,531-23,-730 51,57-1,-222 30,-42-3,0 0,0 1,0-1,0 1,-1-1,1 1,0 0,-1-1,1 1,0 0,-1 0,1 0,-1 0,1 1,-1-1,0 0,0 1,1-1,-1 1,1 2,-1-3,-1-1,0 1,0 0,0-1,0 1,0 0,0 0,0-1,0 1,-1 0,1-1,0 1,0 0,-1-1,1 1,0-1,0 1,-1 0,1-1,-1 1,1-1,-1 1,1-1,-1 1,1-1,-1 1,1-1,-1 0,1 1,-1-1,0 0,1 1,-1-1,0 0,1 0,-1 0,0 0,1 1,-1-1,0 0,1 0,-2 0,-31 1,10-6,0-1,0-1,1-2,0 0,0-1,-33-21,-17-7,-248-105,293 126,23 8,19 3,16 3,0 2,0 1,0 1,35 7,127 31,-36-6,-79-21,-32-6,1 2,81 25,-126-33,-1 1,1-1,0 1,0-1,-1 1,1 0,0 0,-1-1,1 1,0 0,-1 1,0-1,1 0,-1 0,0 1,1-1,-1 0,0 1,0-1,0 1,0 0,0-1,-1 1,1 0,0-1,-1 1,0 0,1 0,-1 0,0-1,0 1,0 0,0 0,0 0,0 0,0-1,-1 1,1 0,-1 0,1 0,-1-1,0 1,1 0,-1-1,0 1,0-1,0 1,-1-1,1 1,-2 1,-5 7,-1-1,0 0,0-1,0 0,-1 0,-14 7,7-4,0 0,1 0,1 1,0 1,1 1,0 0,1 1,1 0,0 1,2 1,-1 0,2 0,-10 24,-46 78,57-105,4-8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51.5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1179 271,'-1'-5,"0"0,-1-1,1 1,-1 0,0 0,0 0,0 0,-1 0,1 0,-1 1,-1 0,1-1,-8-6,-53-48,43 43,0 1,-1 1,-1 1,0 1,0 1,-1 1,-32-9,21 11,0 1,0 1,-1 3,-63 0,85 3,-36 1,-65 9,98-7,0 0,0 2,0 0,1 0,0 2,0 0,-24 15,-186 120,221-138,0 1,0-1,0 1,1 0,-1 1,1-1,1 1,-1 0,1 0,0 0,0 0,1 1,0-1,0 1,0-1,1 1,0 0,0 12,0 13,1 0,7 52,-6-71,10 50,2 0,4 0,23 59,-32-99,2 1,1 0,2-1,0-1,25 32,5 9,101 175,-142-235,0 0,0 0,0-1,0 1,1 0,-1-1,1 1,0-1,-1 0,1 0,0 0,1 0,-1 0,0-1,0 1,1-1,-1 0,0 0,1-1,-1 1,1 0,0-1,-1 0,1 0,-1 0,1 0,-1-1,6-1,7-3,-1-1,0 0,0-1,0 0,15-12,17-8,218-122,-152 83,-92 55,-1-1,0-2,29-25,-43 34,-2 0,1 0,0-1,-1 1,0-1,0 0,-1 0,0-1,0 1,0 0,-1-1,0 0,0 0,-1 0,0 0,1-10,-1-27,-2 0,-9-63,5 85,0 0,0 1,-2-1,-1 1,-1 1,-19-34,-46-106,66 148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54.2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328 0,'-8'1,"0"1,0-1,0 2,0-1,1 1,-9 4,-20 6,-37-2,-7 1,74-11,0 0,1 1,-1 0,0 1,1-1,-1 1,1 0,0 0,-10 8,14-9,0 0,0-1,0 1,0 0,0 0,0 0,0 0,1 0,-1 0,1 0,-1 0,1 0,0 0,0 0,0 1,0-1,0 0,0 0,1 0,0 3,16 51,-6-23,-10-27,50 246,-41-217,-10-35,1 1,-1-1,0 0,0 0,0 0,0 0,0 0,0 1,0-1,0 0,0 0,1 0,-1 0,0 0,0 0,0 0,0 1,0-1,1 0,-1 0,0 0,0 0,0 0,0 0,1 0,-1 0,0 0,0 0,0 0,0 0,1 0,-1 0,0 0,0 0,0 0,0 0,1 0,-1 0,0 0,0 0,0 0,0-1,0 1,1 0,-1 0,0 0,0 0,7-20,-5 11,1-1,0 1,1-1,0 1,1 0,-1 0,2 0,-1 1,1 0,0 0,1 0,0 1,0 0,1 1,-1-1,2 1,-1 1,0-1,1 2,0-1,0 1,1 0,-1 1,1 0,0 1,0 0,0 0,0 1,0 0,19 2,-27-1,0 0,0-1,0 2,0-1,0 0,0 0,0 0,0 1,0-1,-1 1,1 0,0 0,0-1,-1 1,1 0,0 0,-1 0,1 1,-1-1,1 0,-1 1,0-1,1 1,-1-1,0 1,0-1,0 1,0 0,-1 0,1-1,0 1,-1 0,1 0,-1 0,1 0,-1 0,0 0,0 0,0-1,0 1,0 0,-1 0,1 0,-1 3,-2 3,0 0,0 1,-1-1,0 0,-1-1,1 1,-2-1,-6 8,-10 12,-2-2,-29 24,-40 25,90-68,4-2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55.1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10,'0'0,"0"0,0 0,-1-1,1 1,0 0,0 0,0-1,0 1,0 0,0 0,0-1,0 1,0 0,0 0,0-1,0 1,0 0,0 0,0-1,0 1,0 0,0 0,0-1,0 1,1 0,-1 0,0 0,0-1,0 1,0 0,0 0,1 0,-1-1,0 1,0 0,0 0,1 0,-1 0,0 0,0-1,1 1,-1 0,0 0,0 0,1 0,-1 0,0 0,0 0,1 0,-1 0,0 0,0 0,1 0,-1 0,0 0,1 0,15 18,23 42,-31-46,216 291,-196-269,8 15,-3 2,44 92,-9-15,-48-88,-14-26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56.9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1 347,'0'-12,"-1"-3,1-1,1 1,1 0,5-27,-5 37,0-1,0 1,1 0,-1 0,1 0,0 0,1 1,-1-1,1 1,0 0,0 0,0 0,1 0,-1 1,1 0,8-5,15-6,0 2,1 1,55-14,98-10,-120 24,199-27,-210 34,1 1,0 3,57 8,-84-3,1 1,-1 1,-1 2,1 0,-1 1,-1 2,0 0,-1 2,0 0,-1 2,-1 0,31 32,14 21,-3 4,56 84,-101-134,8 9,-14-19,0 1,-1 1,0 0,10 23,-18-34,0 0,-1-1,0 1,0 0,0 0,0 1,-1-1,1 0,-1 0,0 0,-1 0,1 0,-1 0,1 0,-1 0,0 0,-1 0,1 0,-1 0,0 0,0-1,0 1,0-1,-3 4,-37 40,-72 62,69-68,20-18,-2-1,-1-1,0-2,-2 0,0-2,-41 17,23-19,-93 17,87-22,30-7,0 0,-48-3,54-1,0 1,0 0,1 2,-1 0,0 1,-31 9,47-12,0 1,0 0,0 0,0 0,1 0,-1 0,0 0,1 0,-1 0,1 1,-1-1,-1 3,0 3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36.1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2,'29'0,"5"-1,-1 1,1 2,0 1,-1 1,61 17,-77-15,497 176,-382-128,230 132,390 223,84 9,871 360,-1199-598,0-1,-248-79,193 77,21-1,-339-128,250 77,-162-56,283 128,-465-176,-23-11,2 0,35 12,-55-22,0 0,0 0,0 0,1 0,-1 0,0 0,0 0,0 0,0 0,1 0,-1 0,0 0,0 0,0 0,0 0,1-1,-1 1,0 0,0 0,0 0,0 0,0 0,1 0,-1 0,0 0,0-1,0 1,0 0,0 0,0 0,0 0,1 0,-1 0,0-1,0 1,0 0,0 0,0 0,0 0,0-1,0 1,0 0,0 0,0 0,0 0,0-1,0 1,-3-14,-7-14,-45-70,-4 3,-86-108,143 201,-77-87,61 71,1 0,0-1,1-1,1-1,1 0,-13-27,25 44,0-1,0 0,1 0,-1 0,1 0,0 0,1 0,-1 0,1-8,5 12,5 11,6 11,311 432,35-32,-317-377,-27-28,0 1,-1 0,-2 2,1 0,13 23,-28-41,-1 0,1 0,-1 0,1 0,-1 0,1 0,-1 0,1 0,-1 1,0-1,0 0,0 0,0 0,1 0,-2 1,1-1,0 0,0 0,0 0,0 0,-1 0,1 1,0-1,-1 0,1 0,-1 0,0 0,1 0,-1 0,0 0,1 0,-1-1,0 1,0 0,0 0,0-1,0 1,0 0,0-1,0 1,0-1,0 1,0-1,0 0,-2 1,-7 2,-1-1,1 0,-1 0,-13-1,-2 1,-137 35,45-9,35-6,-139 56,116-37,105-41,1 0,-1 1,1-1,0 0,-1 0,1 1,-1-1,1 0,-1 0,1 0,-1 1,1-1,-1 0,1 0,-1 0,1 0,-1 0,1 0,-1 0,1 0,-1 0,1-1,-1 1,1 0,-1 0,1 0,-1 0,1-1,-1 1,1 0,-1-1,1 1,0 0,-1-1,1 1,-1 0,1-1,0 1,0-1,-1 1,1 0,0-1,0 1,-1-1,1 1,0-1,0 1,0-1,0 1,0-1,0 1,0-1,0 0,0 1,0-1,0 1,0-1,0 1,0-1,0 1,0-1,1 1,-1-1,17-43,-12 32,116-408,-113 388,114-412,-108 404,-11 32,0 1,0-1,-1 0,1 1,-2-1,1 0,-1-1,0-7,-4 10,-1 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16.8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 0,'-9'95,"5"-71,1 1,1-1,1 1,5 46,-4-65,2 0,-1 0,1 0,0-1,0 1,0 0,1-1,0 0,0 0,0 1,1-2,0 1,0 0,0-1,0 0,1 0,0 0,0 0,0-1,0 0,0 0,1 0,-1-1,11 4,-1-2,1 0,0 0,0-2,1 0,-1 0,0-2,1 0,-1-1,1 0,16-5,-30 5,-1 1,0-1,1 0,-1 0,0 0,0-1,0 1,0 0,0-1,0 1,0-1,0 0,-1 1,1-1,-1 0,1 0,-1 0,0 0,0-1,1 1,-2 0,1 0,1-4,-1-3,0 1,0-1,-1 0,0 1,-1-12,0 12,0 0,1 0,0 1,0-1,3-13,-2 20,0-1,0 0,0 1,0-1,0 1,1-1,-1 1,0-1,1 1,-1 0,1 0,-1 0,1 0,0 0,-1 0,1 0,0 1,0-1,0 0,0 1,-1 0,1-1,0 1,0 0,0 0,0 0,0 0,0 0,0 1,0-1,1 1,63 15,-65-16,122 45,-61-21,1-3,84 17,-69-27,1-3,111-3,-163-12,-27 7,1 0,-1-1,1 1,-1-1,0 1,1-1,-1 1,0-1,1 1,-1-1,0 1,0-1,0 1,1-1,-1 1,0-1,0 0,0 1,0-1,0 1,0-1,0 0,0 1,0-1,0 1,-1-1,-1-5,-1 1,1 0,-1 0,-1 0,1 1,-6-8,3 6,-59-81,-35-41,54 86,26 28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36.8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0,'178'245,"-66"-93,42 63,349 476,-494-679,10 13,26 45,-35-51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37.6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0 300,'21'-1,"0"-1,0-1,0 0,0-2,25-9,99-45,-90 35,-14 7,1-2,1 3,67-18,-71 23,0-1,-1-2,0-2,38-21,-56 25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39.1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1046,'2'-3,"0"0,0 1,1-1,-1 1,1-1,-1 1,1 0,0 0,-1 0,1 0,0 1,0-1,1 1,3-2,4-2,131-75,573-332,-32-43,-606 395,-93 73,-6 4,2 1,0 1,1 1,1 0,-17 25,22-27,-1-1,0-1,-2 0,0-1,0-1,-2-1,-31 20,16-11,-493 379,514-392,1 2,-2-2,1 0,-21 11,30-19,1 0,0 1,-1-1,1 0,0 0,-1-1,0 1,1 0,-1-1,1 0,-1 1,0-1,1 0,-1-1,1 1,-1 0,0-1,1 1,-1-1,1 0,-1 0,1 0,0 0,-1 0,1 0,0-1,-3-2,0-2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46.6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16 468,'3'0,"0"0,-1 0,1 0,0 0,0-1,-1 1,1-1,0 0,-1 1,1-1,-1-1,1 1,2-2,-4 2,0 0,0 0,0 0,0 0,-1 0,1 0,0 0,-1 0,1 0,0-1,-1 1,0 0,1 0,-1-1,0 1,1 0,-1 0,0-1,0 1,0-2,-2-6,0 1,0-1,-1 0,0 1,-1 0,-6-13,-8-21,12 20,2 11,1 0,0-1,1 1,0-1,1 0,0-13,1 23,0-1,1 1,-1-1,1 1,0-1,0 1,0 0,0-1,0 1,0 0,1 0,-1 0,1 0,0 0,-1 0,1 0,0 0,0 1,0-1,0 1,0-1,1 1,-1 0,0 0,1 0,-1 0,1 0,-1 1,1-1,-1 1,1-1,-1 1,5 0,8-1,-1 0,1 1,18 2,-30-2,1 0,-1 0,0 1,0 0,1 0,-1 0,0 0,0 0,0 0,0 1,0 0,0-1,-1 1,1 0,0 0,-1 1,0-1,1 0,-1 1,3 4,-5-6,1-1,-1 1,1 0,-1 0,1 0,-1 0,0-1,0 1,1 0,-1 0,0 0,0 0,0 0,0 0,0 0,0 0,0 0,0-1,0 1,-1 0,1 0,0 0,-1 0,1 0,0-1,-1 1,1 0,-1 0,1-1,-2 2,1-1,-1 0,0 0,0 0,0 0,0 0,0-1,0 1,0-1,0 1,0-1,0 0,-3 1,-6-1,1-1,0 0,0 0,-12-3,21 4,0 0,0-1,1 1,-1 0,0 0,0 0,1-1,-1 1,0 0,0-1,1 1,-1-1,0 1,1-1,-1 1,1-1,-1 1,0-1,1 0,-1 1,1-1,0 0,-1 1,1-1,-1 0,1 1,0-1,0 0,-1-1,1 0,1 0,-1 1,1-1,-1 1,1-1,0 1,0-1,-1 1,1 0,0-1,0 1,0 0,3-3,46-34,-46 35,34-18,2 1,0 2,1 1,60-14,-33 9,-66 22,-1-1,1 1,0-1,-1 1,1 0,-1 0,1-1,0 1,-1 1,1-1,0 0,-1 0,1 0,-1 1,1-1,0 1,-1-1,1 1,-1 0,1 0,-1 0,0-1,1 1,-1 1,0-1,0 0,1 0,-1 0,1 3,3 3,-1 1,0 0,-1-1,5 17,4 7,177 330,-159-290,40 133,-64-184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47.8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0 189,'5'-4,"4"-2,6-3,5-1,-2-2,0-4,2 1,1 0,2 1,0 3,2 0,-1-2,1 0,-1 3,1 3,0-2,-9 2,-7 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31.5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367 20,'-1'-1,"1"0,-1 0,1 0,-1 0,1 0,-1 0,0 0,1 0,-1 0,0 0,0 0,0 0,0 1,0-1,1 0,-2 1,1-1,0 0,0 1,0-1,0 1,0 0,0-1,0 1,-1 0,1 0,0 0,0 0,0 0,-2 0,-37 1,30 2,1 0,0 1,0 0,1 1,-1-1,1 2,0-1,0 1,1 1,-1-1,-6 9,-12 15,-31 46,32-40,14-21,2 0,-1 1,2 1,0-1,1 2,1-1,0 0,1 1,1 0,1 0,-2 35,6-18,0 1,3-1,0 0,3-1,13 45,4 41,-17-78,11 42,-16-78,-1 1,1-1,0 0,1 0,-1 0,1 0,0 0,1-1,-1 1,1-1,0 0,1 0,-1 0,1-1,0 1,0-1,0 0,1-1,-1 1,1-1,0 0,0-1,0 1,0-1,1 0,-1-1,1 0,-1 0,1 0,-1 0,10-2,-11 2,1-1,0 0,0 0,-1-1,1 0,0 0,0 0,-1-1,1 0,-1 0,0 0,9-5,-12 5,0 0,0 0,0 0,0-1,0 1,-1 0,1-1,-1 0,1 1,-1-1,0 0,0 1,-1-1,1 0,0 0,-1 0,0 1,1-1,-1 0,0 0,-1 0,1 0,0 0,-1 0,0 1,0-1,-1-5,-17-46,-34-71,11 30,42 93,-1 0,0-1,1 1,-1 0,-1-1,1 1,0 0,0 0,-1 0,1 0,-1 0,0 0,1 0,-1 1,0-1,0 1,0-1,0 1,0 0,-1-1,1 1,0 0,-1 1,1-1,0 0,-1 1,1-1,-1 1,1 0,-1 0,1 0,-4 0,-4 3,1 0,0 0,0 1,1 0,-1 1,-14 10,7-5,-4 2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33.9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1271 126,'-72'-4,"1"-4,-134-30,134 22,-2 2,-125-6,179 22,0 1,-1 0,1 2,1 0,-1 1,1 1,0 0,0 2,1 0,0 1,1 0,0 1,1 1,-19 19,25-21,2-1,-1 1,1 0,1 0,0 1,1 0,-6 13,-23 88,11-35,-7 13,-3-1,4 1,4 2,-17 125,33-145,3-22,-1 56,7-88,1-1,1 1,0-1,1 0,1 0,1 0,7 17,-8-24,3 9,1-1,1 0,20 31,-26-45,1 1,0-1,0 0,0 0,0 0,0-1,1 1,0-1,-1 0,1 0,0-1,1 0,-1 0,0 0,1 0,-1-1,1 0,6 1,38 4,81 23,-81-16,77 9,-109-22,-1 0,1-1,0-1,-1 0,0-2,25-7,99-42,-103 32,-1-1,-1-2,0-1,43-42,-6 7,3 1,174-149,-229 188,-18 18,1-1,-1 1,0-1,0 0,-1 0,1 0,0 0,-1-1,0 1,0-1,0 1,0-1,0 0,-1 0,0 0,0 0,0 0,0 0,0 0,-1 0,0-4,-1-189,-1 75,-1 77,-3 0,-1 1,-3 0,-27-80,12 45,10 25,1 2,-36-87,49 137,0 0,0-1,0 1,-1 0,1 0,-1-1,1 1,-1 0,0 0,0 1,0-1,0 0,0 1,0-1,-1 1,1 0,-5-2,6 3,-1-1,0 1,0 0,0 0,0 0,1 1,-1-1,0 0,0 1,0-1,1 1,-1 0,0-1,1 1,-1 0,1 0,-1 0,1 0,-1 0,1 0,0 1,-1-1,1 0,0 1,0-1,-1 3,-10 13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12.7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0,'1'5,"1"0,0 0,0-1,0 1,1-1,0 0,-1 0,2 0,-1 0,6 6,9 12,3 6,1-1,2-1,46 41,-1-1,197 243,19 21,-223-269,294 302,-31 28,-36-32,-238-296,72 116,-35-45,159 250,-206-326,2-3,2-2,3-2,2-1,65 48,-43-40,40 28,-100-76,0 1,0 0,-1 1,-1 0,0 0,0 1,-1 1,-1-1,-1 1,11 27,-22-60,0 0,-1-34,4 35,-1 0,0 0,-9-31,-81-289,84 290,-2-69,7 74,-1-1,-11-43,27 122,0 0,25 46,-10-22,243 626,-259-658,-8-20,0 1,0 0,0-1,-1 1,0 0,1 13,-3-20,-1 1,1 0,0-1,-1 1,1 0,-1-1,1 1,-1-1,0 1,1 0,-1-1,0 0,0 1,0-1,0 0,-1 1,1-1,0 0,0 0,-1 0,1 0,-1 0,1 0,-1 0,1-1,-1 1,1 0,-1-1,0 0,1 1,-1-1,0 0,1 0,-1 1,0-2,-2 1,-87 3,-1-3,0-5,-114-21,152 19,-18-2,-130-19,-296-2,489 30,-44-1,51 1,0 0,0-1,0 1,0 0,0-1,0 1,0-1,1 1,-1-1,0 0,0 0,1 0,-1 0,1 0,-1 0,1 0,-1-1,1 1,0-1,-1 1,1-1,-1-1,2 1,0 1,0-1,0 0,0 0,0 1,0-1,1 0,-1 0,1 1,-1-1,1 0,0 1,0-1,-1 1,1-1,0 1,0-1,1 1,-1 0,0 0,0-1,1 1,1-1,37-29,-34 27,320-238,16-11,-178 131,-69 49,-63 55,-27 16,1-1,-1 1,0-1,-1 0,1-1,0 1,-1-1,7-6,-8 3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13.7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1,'0'17,"2"1,0-1,1 0,1 0,1 0,0-1,12 26,64 107,-52-102,247 388,-145-235,-100-142,-28-50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14.7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1,'0'16,"-1"-2,0 1,2-1,0 1,0 0,1-1,1 0,0 0,1 0,12 27,17 17,2-1,3-2,47 52,-65-83,-1 0,-1 0,-1 2,-2 0,0 1,11 29,-3 12,-11-32,28 59,-30-78,1-5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18.2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516 575,'-27'-7,"0"1,-1 2,1 0,-1 2,1 1,-34 3,49-1,0 1,0 0,0 1,1 0,0 1,-1 0,1 1,1 0,-1 1,1 0,0 1,0 0,1 0,0 1,0 0,-13 17,9-7,0 1,1 0,0 1,-10 28,16-36,2 1,0 0,0 0,1 0,1 1,0-1,1 1,1 20,1-27,1-1,0 0,0 0,0 0,0 0,1 0,0-1,1 1,-1-1,1 1,0-1,0-1,0 1,1 0,0-1,5 4,13 9,-1-1,32 15,-53-30,53 28,87 34,-118-54,0-1,1-2,0 0,1-1,-1-2,42 1,-64-4,0 0,1 0,-1 0,0-1,0 1,1-1,-1 1,0-1,0 0,0 0,1 0,-1 0,0 0,-1-1,1 1,0-1,0 1,0-1,-1 0,3-3,-2 2,0-1,0 0,0 0,-1 0,0 0,0 0,0 0,0-1,0 1,-1-7,-1-8,0 0,-1 1,-1-1,-7-20,-1 4,-1 1,-2 0,-1 0,-2 1,-33-47,-120-144,162 214,-53-60,32 40,-45-65,73 94,0-1,0 1,1 0,-1 0,0-1,0 1,1-1,-1 1,1-1,-1 1,1-1,0 1,-1-1,1 1,0-1,0 1,0-1,0 1,0-1,1 1,-1-1,0 1,1-1,-1 1,1-1,1-2,0 2,0 0,0 0,0 1,0-1,1 0,-1 1,0 0,1-1,0 1,-1 0,1 0,-1 1,6-2,10-1,0 1,0 1,27 2,-45-1,39 3,0 2,0 1,-1 2,52 19,145 64,-232-90,36 16,-3-4,-1 3,0 0,-1 2,56 41,-83-52,0 0,-1 0,0 0,0 1,0 0,-1 0,-1 0,1 1,-1 0,-1 0,0 0,0 0,0 0,1 17,0 10,-2-1,-5 60,1-38,3-46,-1 0,-1-1,0 1,0 0,-1-1,0 1,-1-1,0 0,-5 11,8-20,0-1,0 0,0 1,-1-1,1 1,0-1,0 0,0 1,0-1,0 0,-1 1,1-1,0 0,0 1,-1-1,1 0,0 0,0 1,-1-1,1 0,0 0,-1 1,1-1,0 0,-1 0,1 0,0 0,-1 0,1 1,-1-1,1 0,0 0,-1 0,1 0,-1 0,-2-15,8-26,167-527,-104 364,-63 190,7-27,2 1,38-73,-42 102,-3 17,-2 21,-3-2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15.8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0 137,'51'-20,"50"-5,-65 17,0-1,0-1,48-22,-81 30,0 1,0-1,0 0,-1 0,1 0,0 0,-1 0,1-1,2-2,-1-4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41.7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441 616,'4'-4,"1"0,1 0,-1 1,1 0,-1 0,1 1,0-1,0 1,11-2,59-8,-74 11,12 0,-1 1,0 0,1 0,-1 1,0 1,0 0,0 1,0 0,0 1,-1 1,1 0,-1 0,0 2,15 9,-19-10,-1-1,0 1,0 1,-1-1,0 1,0 0,0 1,-1-1,0 1,0 0,-1 0,0 1,-1-1,0 1,0 0,0 0,-1 0,-1 0,0 0,0 1,-1 14,-1-18,0 0,0 0,0-1,-1 1,0 0,0-1,-1 0,0 1,0-1,0 0,0-1,-1 1,1 0,-1-1,-8 7,-8 6,-1-1,-30 18,1 0,23-14,0-1,-2-2,-43 21,57-32,0 0,0-1,0 0,0-1,-1-1,1-1,-1 0,0-1,-23-1,31-1,0-1,-1 0,1-1,0 0,0 0,0 0,0-1,1-1,-1 1,1-1,0 0,1-1,-1 1,1-1,0-1,1 1,-1-1,-6-12,6 9,0 0,0 0,1-1,1 0,0 0,0 0,1-1,1 1,0-1,0 1,1-1,1 0,1-15,4-9,3 0,1 0,1 1,2 0,28-55,101-157,-97 175,-20 34,-13 21,0 0,-1 0,-1 0,13-37,-22 52,1-1,0 1,-1-1,0 1,1-1,-1 1,0-1,0 0,-1 1,1-1,-1 1,1-1,-1 1,0-1,0 1,0-1,0 1,0 0,0 0,-1-1,-1-1,-1 0,1 1,-1-1,0 1,0 0,-1 0,1 1,-1-1,1 1,-1 0,-6-1,-11-3,0 1,-1 0,-39-1,60 6,-146-6,125 7,0 0,1 1,-1 2,-32 8,53-11,0-1,-1 1,1 0,-1 0,1 0,0 0,0 0,-1 1,1-1,0 1,0-1,1 1,-1 0,0 0,0 0,1 0,-1 0,1 0,0 0,0 0,-2 4,2-3,1 1,0-1,-1 1,1-1,0 1,1-1,-1 1,1 0,-1-1,1 0,0 1,0-1,3 5,5 10,0-1,2 0,0-1,18 20,-25-31,56 67,83 107,-140-173,1 0,0 0,1-1,-1 0,1 0,0 0,0-1,1 1,-1-1,1 0,0-1,0 0,0 0,1 0,-1 0,1-1,11 2,2-2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43.6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2031 666,'1'0,"0"0,1-1,-1 1,0-1,0 1,0-1,0 0,-1 1,1-1,0 0,0 0,0 0,-1 0,1 1,0-1,-1 0,1 0,0 0,-1-1,0 1,1 0,-1 0,0 0,1 0,-1 0,0 0,0-2,5-38,-5 36,1-9,-1-1,0 0,0 0,-2 0,0 1,-1-1,-5-16,5 22,-1 1,0 0,0 0,-1 0,0 1,-1 0,0 0,0 0,0 0,-1 1,1 0,-2 0,-7-4,-30-18,-2 1,-80-32,-106-25,201 73,-105-35,-147-29,235 66,0 1,-1 3,0 2,1 2,-1 2,-88 13,108-6,1 1,0 1,0 2,1 1,0 1,1 1,-31 24,42-26,1 0,-22 24,2-1,22-23,1 0,1 1,1 0,0 1,1 0,-14 30,-33 107,37-95,-6 15,-27 140,46-170,1 1,2 0,2 0,9 81,-3-87,1 1,3-1,1 0,25 61,-24-76,0 1,2-2,1 0,0 0,2-1,0-1,1-1,23 20,10 1,1-1,2-3,1-2,62 26,241 86,-198-96,3-7,174 21,150-14,2-44,-474-6,-3 2,1-1,-1-1,0 0,0-1,11-2,-19 2,0 1,0 0,0-1,0 1,0-1,-1 0,1 0,0 0,-1 0,1 0,-1-1,0 1,0-1,0 1,0-1,0 0,-1 0,1 0,-1 0,2-6,4-21,-2 0,-2 0,0 0,-2 0,-5-55,2 52,-6-76,-32-157,31 229,-1-1,-2 2,-2 0,-22-41,-83-129,34 66,74 119,-1 0,-1 1,-1 0,0 1,-2 0,0 1,-1 1,-1 1,0 0,-2 2,-22-15,-126-55,155 78,0 1,0 1,0 1,0 0,-1 0,1 1,-14 0,5 1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8:12.9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5363,'3'-1,"1"-1,-1 1,0-1,0 1,0-1,0 0,0 0,-1 0,1-1,0 1,-1-1,0 1,0-1,3-3,3-4,168-162,212-160,-331 286,-4 2,1037-856,-644 487,-340 297,169-238,-176 213,6 5,6 4,133-122,923-929,-930 910,-207 232,-2 0,-2-2,-2-1,-1-1,18-56,-18 33,-11 27,2 1,25-52,-32 80,0 0,1 0,0 1,0 0,1 0,1 1,-1 1,2 0,-1 0,1 0,18-9,22-9,-30 18,-2-1,1-1,-2-1,1 0,-2-2,18-16,-35 24,-11 4,-15 4,-163 42,84-16,-149 31,-387 38,110-43,499-51,29-3,19-1,743-29,-175 12,-549 15,-21 1,1 1,0 0,0 1,16 3,-27-3,-1 1,0-1,1 1,-1 0,0 0,1 1,-1-1,0 1,0-1,0 1,0 0,-1 0,1 0,0 1,-1-1,0 1,1-1,-1 1,0 0,0 0,-1 0,3 5,7 22,-2 1,-1 1,5 44,-2-9,38 201,-12 2,5 530,-42-799,0-1,0 1,0-1,0 1,0-1,0 1,0-1,0 1,0-1,0 1,0-1,0 1,-1-1,1 1,0-1,0 1,0-1,-1 1,1-1,0 0,0 1,-1-1,1 1,0-1,-1 0,1 1,-1-1,1 0,0 0,-1 1,1-1,-1 0,-15-8,-21-32,32 33,-265-319,-387-444,499 608,61 66,-94-122,176 196,4 4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8:15.0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0,'4'2,"1"0,0 0,0 0,0 1,-1-1,0 1,1 0,-1 1,0-1,0 1,-1-1,1 1,-1 1,6 7,4 4,474 501,185 218,-660-721,25 29,-2 3,-2 0,-2 2,37 75,-66-118,0 0,0 0,0 0,-1 0,1 0,-1 0,-1 0,1 1,-1-1,0 0,0 1,0-1,-1 0,1 0,-2 1,1-1,-2 5,0-5,0 0,0-1,0 1,-1-1,0 0,1 0,-2 0,1 0,0-1,-1 1,0-1,1 0,-1-1,0 1,-10 3,-125 54,60-24,-113 34,189-68,0-1,0 0,0 0,0-1,0 1,0-1,0 0,-1 0,1 0,0-1,0 1,0-1,0 0,0 0,0-1,0 1,0-1,0 0,1 0,-1 0,1 0,-4-3,-5-5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8:16.6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507 1926,'0'-6,"-1"1,0-1,0 1,-1 0,0-1,0 1,0 0,0 0,-1 0,0 1,0-1,0 1,0-1,-8-6,-7-6,-38-30,43 36,-67-52,2-3,-121-136,196 200,1 0,0-1,0 0,0 1,0-1,0 0,1 0,0 0,-1 0,1 0,0 0,0 0,1 0,-1-1,1 1,-1 0,1-1,0 1,1-4,0 4,0-1,0 1,1 1,0-1,0 0,-1 0,1 0,1 1,-1 0,0-1,1 1,-1 0,1 0,0 0,0 0,-1 0,1 1,6-3,517-270,-443 223,-3-4,-2-3,-3-4,74-78,453-424,-544 520,-43 34,-1 0,-1 0,0-2,0 0,11-13,-27 34,1 0,0-1,1 1,0 0,0 0,1 0,1 10,8 92,22-7,-28-86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2:54.64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28 0,'-13'266,"0"4,12-235,1-4,6 61,-4-82,0 0,0 0,1 0,1 0,0 0,0-1,1 0,0 0,11 16,19 19,2-2,2-1,1-2,2-2,49 33,-89-68,0-1,1 1,-1-1,1 0,-1 0,1 0,0 0,-1 0,1-1,0 1,-1-1,1 0,0 0,0 0,-1 0,6-1,5-2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2:56.29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55 0,'-1'3,"0"0,0-1,0 1,0 0,0 0,-1-1,1 1,-1-1,0 0,1 1,-5 3,-11 17,13-10,0 0,1 0,1 0,0 1,1-1,0 1,1-1,0 1,5 24,-1-12,2-1,0 1,2-1,12 28,-8-32,0 0,2-1,0 0,2-1,0-1,24 22,31 36,-66-70,1-1,-1 0,1 0,-1 0,1-1,1 0,-1 0,0-1,1 0,0 0,0 0,0-1,7 2,-11-4,0 1,-1-1,1 1,0-1,0 0,-1 0,1 0,0 0,0-1,0 1,-1-1,1 0,0 0,-1 0,1 0,-1 0,1 0,-1-1,1 1,-1-1,0 0,0 1,0-1,0 0,0 0,0-1,0 1,-1 0,1 0,-1-1,0 1,0-1,0 0,0 1,0-1,1-4,0-4,0 1,0-1,-1 0,0 0,-1 1,0-1,-1 0,0 0,-4-13,4 21,1 0,-1 1,0-1,0 0,0 1,-1-1,1 0,-1 1,1 0,-1-1,0 1,0 0,0 0,0 0,0 0,-1 0,1 1,-1-1,1 1,-1-1,1 1,-1 0,0 0,0 0,1 0,-1 1,0-1,0 1,0-1,0 1,0 0,0 0,1 1,-1-1,0 0,0 1,0 0,-3 1,-17 3,-55 18,63-16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2:57.33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0,'7'3,"0"-1,0 1,1 0,-2 0,1 1,0 0,-1 0,0 1,7 6,-11-10,18 18,-1 0,0 1,-2 1,27 41,5 6,-32-47,0 1,-2 1,0 0,-1 1,-2 1,0 0,7 26,70 273,-68-255,-9-31,10 54,-18-65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09.47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50 1,'-18'51,"3"42,5 0,3 0,8 131,2-194,0 0,2 0,0-1,3 1,0-2,2 1,23 48,-29-71,0 1,0-1,0 1,1-1,0 0,0-1,0 1,1-1,0 0,0 0,0-1,1 0,-1 0,1-1,9 5,4-3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18.9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6,'0'0,"0"0,1-1,-1 1,0 0,0 0,0-1,0 1,0 0,0 0,0 0,0-1,1 1,-1 0,0 0,0 0,0-1,0 1,1 0,-1 0,0 0,0 0,0 0,1-1,-1 1,0 0,0 0,0 0,1 0,-1 0,0 0,0 0,1 0,-1 0,0 0,0 0,1 0,-1 0,0 0,0 0,1 0,-1 0,0 0,0 0,1 0,-1 1,0-1,0 0,0 0,1 0,-1 0,0 1,15 9,7 18,-2 1,0 1,-2 1,20 46,-23-47,37 84,-5 3,46 179,30 255,-100-422,-17-107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11.96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72 102,'0'-5,"1"-1,-1 1,1 0,0 0,0 0,1 0,0 0,0 0,0 1,0-1,1 1,-1-1,1 1,0 0,1 0,5-6,-7 8,0 1,0-1,0 1,1-1,-1 1,0 0,1 0,-1 0,1 0,-1 0,1 1,-1-1,1 1,0 0,-1-1,1 1,-1 0,1 0,0 1,-1-1,1 1,-1-1,1 1,-1 0,1 0,-1 0,1 0,-1 0,0 1,0-1,1 1,-1-1,0 1,3 3,-2-2,1 0,-1 0,0 1,0-1,0 1,0-1,-1 1,0 0,1 0,-1 1,-1-1,1 0,0 0,-1 1,0-1,0 1,-1-1,1 1,-1 0,0-1,0 6,-2-3,0 0,0-1,0 1,0-1,-1 0,0 0,-1 0,1 0,-1-1,-1 1,1-1,0 0,-9 7,-2 4,1 0,-21 31,26-34,0 0,-1 0,-1-1,0 0,-1 0,-15 11,22-20,3-2,0 0,0 0,1 0,-1 0,0 0,1 0,-1 1,1-1,0 0,-1 1,1-1,0 1,0 0,0-1,0 1,-1 3,3-5,1 0,0 0,-1-1,1 1,0 0,-1-1,1 1,-1-1,1 1,-1-1,1 0,-1 0,1 0,1-1,33-30,-24 20,0 2,0-1,1 1,16-9,-26 17,-1 1,1 0,-1-1,1 1,0 0,0 0,0 1,0-1,0 1,-1-1,1 1,0 0,0 0,0 0,0 0,0 1,0-1,0 1,0 0,0 0,-1 0,1 0,0 0,0 1,-1-1,1 1,-1-1,3 3,-2 0,1 0,0 1,-1-1,0 1,0-1,-1 1,1 0,-1 0,0 0,2 9,11 61,-8-33,-5-36,-2-1,1 0,0 0,-1 0,0 1,0-1,-1 0,0 0,1 0,-2 0,1 1,-1-2,1 1,-1 0,-1 0,1 0,-1-1,1 1,-7 6,-4 3,0-1,-1 0,-1-1,-19 12,-4 4,-9 1,44-28,0 0,0 0,0 0,0 0,0-1,0 1,0-1,0 1,0-1,0 0,0 0,0-1,0 1,0-1,-4 0,6 0,1 1,-1 0,0-1,1 1,-1 0,0-1,1 1,-1-1,1 1,-1-1,1 1,-1-1,1 1,-1-1,1 0,0 1,-1-1,1 0,0 1,-1-1,1 0,0 1,0-1,0 0,0 0,0 1,0-1,0 0,0 0,0 1,0-1,0 0,0 0,0 1,1-1,-1 0,0 1,0-1,1 0,17-27,-16 24,11-11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13.14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0,'0'21,"2"-1,0 1,1-1,1 0,1 0,1-1,1 1,0-1,16 28,-18-38,179 399,-178-389,0 1,-2 0,0 0,-1 1,0 20,-6 106,0-52,3-73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26.08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78 1,'-6'7,"0"2,0-1,1 1,0-1,0 1,1 1,0-1,1 1,0-1,-3 16,0 15,-3 50,8-79,0 8,-7 153,9-143,0-1,2 0,13 55,-16-81,0 0,1 1,-1-1,1 0,0 0,-1 0,1 0,0 0,1 0,-1 0,0-1,0 1,1 0,-1-1,1 1,-1-1,1 1,0-1,0 0,3 2,-4-2,1-1,0 0,0 0,0 0,-1 0,1-1,0 1,0 0,-1-1,1 1,0-1,0 1,-1-1,1 0,-1 0,1 0,-1 0,1 0,1-2,9-8,0-1,-1 0,-1-1,12-17,-13 17,33-43,63-92,-89 106,-16 40,1 1,-1-1,1 0,-1 0,0 0,0 0,0 0,0 0,0 1,0-1,-1 0,1 0,0 0,-1 0,0 0,1 1,-1-1,0 0,0 1,-1-3,1 4,1 0,-1 0,1 1,0-1,-1 0,1 0,-1 0,1 0,-1 1,1-1,0 0,-1 0,1 1,0-1,-1 0,1 1,0-1,-1 0,1 1,0-1,0 1,-1-1,1 1,0-1,0 0,0 1,0-1,0 1,-1-1,1 1,0-1,0 1,-8 24,6-19,-3 7,2-1,-1 1,2 0,-1 0,2 0,0 0,0 0,2 15,3 5,16 60,-10-53,2 45,-10-63,1-1,1 1,12 36,-8-38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27.34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1,'1'16,"0"0,1 0,1-1,1 1,0 0,1-1,1 0,8 16,71 115,-36-68,-14-22,-19-34,-2 0,-1 2,13 29,-24-46,1 0,-1 0,0 0,-1 0,0 0,0 0,0 1,-1-1,0 0,-1 1,0-1,0 0,0 0,-1 0,0 0,-3 9,-82 179,79-176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29.53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177 1,'-4'14,"0"-1,-1 1,-1-1,0 1,0-2,-14 20,-10 21,15-21,0 0,2 0,1 1,2 1,1 0,2 0,-5 70,9-34,9 73,-6-140,0 0,1 0,0 1,0-1,0 0,0 0,0 0,1 0,-1 0,1-1,0 1,-1 0,1-1,1 1,-1-1,0 0,3 3,3 0,-1 0,1-1,0 0,17 6,-9-4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44.82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28 1,'-3'3,"1"1,-1-1,1 1,0 0,0-1,0 1,1 0,-1 0,1 0,0 0,0 1,0 5,-2 57,3-45,-1 52,4 248,-1-309,0 1,2-1,0 1,0-1,1 0,1-1,0 1,0-1,2 0,14 19,-2-6,2-1,0-1,39 31,-50-45,1-1,-1 0,19 9,-28-16,1 1,-1-1,1 0,0 0,-1 0,1 0,0-1,0 1,-1-1,1 1,0-1,0 0,0 0,0 0,0-1,-1 1,1-1,0 1,0-1,-1 0,1 0,0 0,3-3,5-6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46.63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0 421,'3'-24,"0"1,1 0,2 0,0 0,18-40,-20 52,4-13,1 0,2 1,0 0,1 1,23-31,-31 48,1 0,0 0,0 0,0 0,0 1,1 0,0 0,0 0,0 1,0 0,0 0,1 1,-1 0,1 0,0 0,0 1,-1 0,1 0,0 1,0-1,0 2,0-1,0 1,13 3,7 3,1 1,-2 2,1 1,-1 0,-1 2,0 1,-1 2,-1 0,0 1,-1 1,32 34,-46-42,-1 0,0 1,0-1,-1 1,-1 0,0 1,0 0,-1-1,0 1,-1 1,-1-1,0 0,0 1,-1 23,-2-26,0 1,0-1,-1 0,0 0,0 0,-1-1,-1 1,1 0,-2-1,1 0,-1 0,-1-1,0 1,0-1,0 0,-1 0,0-1,-15 12,-2-4,-1 0,-1-1,-27 10,-32 16,67-31,15-8,-1 0,1 0,0 0,0 1,0 0,0-1,0 1,0 0,0 0,1 1,-1-1,-4 6,8-8,-1 1,1-1,-1 1,1-1,-1 1,1-1,-1 1,1-1,0 0,-1 1,1-1,0 0,-1 1,1-1,0 0,-1 0,1 0,0 0,0 0,-1 0,1 0,0 0,0 0,-1 0,1 0,0 0,0 0,-1 0,1-1,0 1,-1 0,1-1,0 0,32-6,6-2,0 1,0 2,0 1,53 1,-16 6,116-3,-172-3,-5-1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47.58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0,'13'1,"-1"1,0 0,0 0,0 1,-1 1,1 0,-1 0,0 1,16 10,12 9,39 31,-78-55,47 37,-1 1,-3 2,52 59,-71-68,0 1,-2 0,-2 2,-1 0,-1 1,12 38,-15-36,-2 1,-1 0,-3 1,0 0,-3 0,-1 1,-1 39,-4-39,1-24,-1 1,-1-1,0 0,-2 0,-5 22,3-22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59.65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150 0,'-1'15,"-1"0,-1-1,0 1,-1-1,-8 22,-7 25,-64 349,71-324,4-1,6 163,2-240,1-1,0 0,0 0,1 0,-1 0,2 0,-1 0,1-1,0 1,0-1,1 1,0-1,0 0,0-1,1 1,0-1,0 0,0 0,1 0,-1-1,12 7,97 74,-93-67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01.18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0 139,'1'-2,"-1"1,1-1,0 0,0 1,0-1,0 0,0 1,0-1,0 1,0-1,1 1,-1 0,0 0,1-1,-1 1,1 0,3-1,30-17,6 3,1 2,49-9,-7 2,-74 18,1-1,1 1,0 0,0 1,0 0,12 0,-22 2,1 0,-1 0,0 1,1-1,-1 0,0 1,0-1,0 1,1 0,-1 0,0 0,0 0,0 0,0 0,-1 1,1-1,0 0,0 1,-1 0,1-1,-1 1,1 0,-1 0,0 0,0 0,0 0,0 0,0 0,0 0,0 0,-1 0,1 1,-1 2,4 21,-2 1,-1 0,-2 0,0 0,-2 0,-1-1,-11 42,2-23,-2 0,-2-1,-34 62,50-105,0 0,0 0,1 0,-1 0,1 0,-1 0,1 0,-1 0,1 0,-1 0,1 0,0 0,0 1,-1-1,1 0,0 0,0 0,0 0,1 1,-1-1,0 0,0 0,0 0,1 0,-1 0,1 0,-1 0,1 2,1-2,1 0,-1 0,0 0,0 0,1 0,-1 0,0-1,1 1,-1-1,1 0,-1 0,1 0,3 0,12 0,-11 0,0-1,0 2,0-1,-1 1,13 3,-17-4,0 1,0 0,0 0,0 0,0 0,0 1,-1-1,1 0,0 1,-1-1,1 1,-1-1,0 1,0 0,1 0,-1-1,0 1,0 0,-1 0,1 0,0 0,-1 0,1 4,2 20,-1 0,-1 0,-2 1,-1-1,-1 0,-1 0,-1 0,-1-1,-14 36,16-51,-1 0,-1 0,0-1,0 0,-1 0,0 0,0-1,-1 0,0-1,-17 13,-11 5,-53 27,83-48,-13 6,1-2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19.9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433 1,'0'5,"-1"0,0 0,-1 0,1 0,-1 0,0 0,0 0,-3 4,-4 11,-107 213,95-194,-3 2,0-1,-3-1,-1-1,-2-2,-2-1,-35 31,45-54,5-1,20-8,11-2,7-1,0 1,0 2,-1 0,1 1,35 11,99 48,-27-9,-60-30,120 48,-167-61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02.0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1,'58'66,"-2"3,-4 2,45 78,-53-78,-14-26,37 81,-59-110,-2 2,0-1,-1 1,0 0,-2 0,0 0,-1 0,0 31,-16 96,11-126,-2-1,0 1,-1-1,0-1,-16 29,14-32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11.62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67 0,'-3'0,"0"1,0-1,0 0,0 1,1 0,-1 0,0 0,0 0,1 0,-1 0,1 1,-1 0,1-1,-1 1,1 0,0 0,0 0,0 0,0 0,0 1,1-1,-1 1,0-1,1 1,0-1,0 1,0 0,0 0,0 0,1-1,-1 1,1 0,-1 0,1 6,0 5,-1 0,2 0,0 0,0 0,2-1,3 16,4 0,1-1,1 0,2-1,0-1,2 0,1-1,0-1,27 27,3-1,2-2,85 63,-99-86,54 27,-79-46,8 4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13.83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446 1,'-15'1,"1"2,-1 0,0 1,1 1,0 0,0 0,0 2,-15 9,-20 8,-4 0,29-12,-2 0,-46 13,68-24,0 0,0 1,0-1,0 1,1 0,-1 0,0 1,1-1,0 1,-1 0,1-1,0 1,1 1,-1-1,0 0,1 1,0-1,0 1,0 0,0 0,1-1,-1 1,1 0,0 1,-1 6,-1 9,1 1,2 0,0 0,3 22,-1 1,-2-21,-1-13,1 1,0 0,1-1,0 1,5 19,-5-28,-1-1,1 1,0-1,-1 1,1-1,0 0,0 1,0-1,0 0,0 0,0 0,0 0,1 0,-1 0,0 0,1 0,-1 0,3 1,-2-2,1 1,-1-1,1 0,-1 0,1 0,-1 0,1 0,0-1,-1 1,1-1,-1 0,0 1,1-1,-1 0,3-2,54-33,-53 31,0 0,1 1,-1-1,1 1,0 0,0 1,1 0,-1 0,1 0,-1 1,1 0,0 1,0 0,0 0,0 0,0 1,9 1,0 4,0 0,0 1,-1 1,0 1,0 0,-1 1,0 0,0 2,-1 0,-1 0,0 1,0 1,-1 0,-1 0,14 22,-24-33,0-1,0 1,0 0,0 0,0 0,0 0,0 0,0 0,-1 0,1 0,-1 0,0 1,1-1,-1 0,0 0,0 0,-1 0,1 1,0-1,-1 0,1 0,-1 0,0 0,1 0,-1 0,0 0,0 0,-1 0,1-1,0 1,-1 0,1-1,-1 1,1-1,-1 1,0-1,-2 2,-10 6,1-2,-1 0,-1 0,-22 7,-7 3,20-7,-2 0,-46 10,-14 5,70-19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15.0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1,'9'1,"0"0,0 0,0 1,0 0,0 1,-1 0,1 0,-1 1,0 0,0 1,0 0,9 7,13 12,43 46,-27-26,-17-17,47 54,-68-71,0 0,-1 1,-1 0,1 0,-2 1,0-1,0 1,-1 1,4 20,68 345,-68-346,-6-26,0 0,-1 1,0-1,0 0,0 1,-1 7,-2 3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27.25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81 0,'0'4,"-1"0,0 0,0 0,0 0,0-1,-1 1,0 0,-3 5,-5 15,-7 44,3 0,3 1,3 1,3 0,3 0,9 90,-1-123,0-1,3 1,23 63,-2-4,-27-85,1 6,1 1,1-1,0 0,1 0,1-1,18 30,-24-44,-1-1,1 1,0-1,-1 1,1-1,0 1,0-1,0 0,0 0,0 0,0 0,1-1,-1 1,0 0,0-1,0 0,1 1,-1-1,0 0,1 0,3-1,12-2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29.3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1 465,'1'-4,"0"1,1 0,0-1,0 1,0 0,0 0,0 0,1 0,5-5,5-7,9-18,7-11,2 1,54-56,-49 61,-19 19,1 0,1 1,1 0,0 2,1 0,40-21,-57 34,1 1,0 1,1-1,-1 1,0 0,0 0,0 0,1 1,-1-1,0 2,1-1,-1 0,0 1,10 2,-13-1,1-1,-1 0,0 0,0 1,0-1,0 1,0-1,0 1,0 0,0 0,-1 0,1 0,-1 0,0 0,1 1,-1-1,0 0,0 1,-1-1,1 1,0-1,-1 1,1-1,-1 1,0-1,0 1,0-1,0 1,0-1,-1 1,1-1,-2 5,-7 30,-1 0,-21 51,-12 37,38-103,-2-1,0 0,-2 0,0-1,-1 0,-18 25,-15-10,37-32,33-21,-5 4,1 1,1 2,0 0,1 2,0 1,0 0,51-7,-28 10,-1 2,1 2,72 7,-118-5,1-1,-1 0,1 1,-1-1,0 1,1 0,-1 0,0 0,1 0,-1 0,0 1,0-1,0 0,0 1,0 0,-1-1,1 1,0 0,1 3,0-1,-1 0,0 1,-1-1,1 1,-1-1,1 1,-2 0,1-1,0 9,-1 7,-1 0,0 0,-9 35,-1-14,-2-1,-2 0,-2-1,-24 43,-1 3,34-67,-68 136,62-130,-1 0,-1-1,-1 0,-21 21,33-40,0 0,0-1,-1 1,1-1,-1 0,0 0,1 0,-1-1,-7 2,-64 12,28-6,32-5,0-1,0-1,-1 0,1-1,-1-1,1-1,-1-1,-34-5,36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30.53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1,'7'0,"0"1,0 1,0-1,0 1,0 0,0 0,-1 1,1 0,-1 0,0 1,0-1,0 1,6 6,11 9,36 42,-35-35,45 46,15 13,-4 4,121 171,-187-232,0 0,-2 1,-1 1,-2-1,11 59,3 6,-17-69,-2 0,0 1,0 42,-4-45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42.43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39 0,'0'4,"-1"0,0 0,0 1,0-1,0 0,-1-1,1 1,-1 0,0 0,-5 5,5-5,0-1,-1 1,1 0,0 0,1 0,-1 0,1 0,-1 1,2-1,-2 7,3-1,2 0,-1 0,1 0,0 0,1-1,0 1,1-1,0 0,0-1,1 1,13 14,8 16,27 46,3-3,94 104,-136-170,1-1,0-1,0 0,1-1,27 15,-31-21,0-1,0-1,1 0,0-1,0 0,0-1,0-1,0 0,15-1,69-1,-77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44.96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262 0,'-4'2,"-1"-1,1 1,0 0,0 0,0 1,0-1,1 1,-1 0,1-1,-1 2,-4 4,-7 6,-47 27,42-28,1 0,0 1,-23 22,24-22,18-14,-1 0,0 0,0 1,0-1,0 0,1 1,-1-1,0 0,0 1,1-1,-1 1,0-1,1 1,-1 0,1-1,-1 1,1 0,-1-1,1 1,-1 0,1 0,0-1,-1 1,1 0,0 0,0 0,-1 0,1-1,0 1,0 0,0 0,0 0,0 0,0 0,0-1,1 1,-1 0,0 0,0 0,1-1,-1 1,0 0,1 0,-1 0,1-1,-1 1,1 0,-1-1,1 1,0 0,17 24,-2 1,0 1,20 51,-21-45,1-1,21 33,-37-64,1-1,-1 1,0-1,0 1,0 0,1-1,-1 1,0-1,0 1,1-1,-1 0,0 1,1-1,-1 1,1-1,-1 1,1-1,-1 0,0 0,1 1,-1-1,1 0,-1 1,1-1,0 0,-1 0,1 0,-1 0,1 0,-1 0,1 0,0 0,-1 0,1 0,-1 0,1 0,-1 0,1 0,-1 0,1 0,0-1,-1 1,1 0,-1 0,1-1,-1 1,0 0,1-1,-1 1,1-1,-1 1,0 0,1-2,15-36,-7 13,2 5,1 1,0 0,1 1,1 0,1 1,28-25,-39 40,0-1,0 1,0 0,0 0,0 0,0 1,1 0,-1-1,1 1,-1 1,1-1,-1 1,1 0,-1 0,1 0,0 1,-1-1,1 1,-1 0,0 0,1 1,-1-1,0 1,4 2,12 7,-1 0,0 2,29 23,-25-17,-6-7,0 2,-1 0,-1 1,23 29,-35-41,0 0,-1 1,0-1,1 1,-1-1,-1 1,1 0,0-1,-1 1,0 0,0 0,0 0,0 0,-1 1,0-1,1 0,-2 0,1 0,0 0,-1 0,0 0,0 0,0 0,0 0,0 0,-1 0,0 0,0-1,0 1,0-1,-5 6,-14 12,-1-1,-24 18,-17 13,55-44,0-1,-1-1,0 1,-12 4,19-9,1 0,-1 0,1-1,-1 1,1-1,-1 0,0 1,1-1,-1 0,0 0,1 0,-1 0,1 0,-1 0,-1-1,2 0,0 1,1-1,-1 0,0 1,1-1,-1 0,1 0,0 1,-1-1,1 0,-1 0,1 0,0 0,0 1,0-1,-1 0,1 0,0 0,0 0,0 0,0 0,0 0,1 1,-1-1,0 0,0 0,1 0,-1 0,0 0,2-1,-1-2,1 0,0 0,0 0,1 0,-1 1,1-1,3-3,9-10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46.05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1,'5'1,"0"0,-1 1,1 0,-1-1,1 2,-1-1,0 0,6 5,8 4,29 16,-2 2,0 2,39 37,116 119,-112-102,-56-50,-1 1,-2 2,-2 1,34 63,-49-82,-7-9,-1 1,1-1,-2 1,0 0,0 1,1 14,2 10,2 28,-7-45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21.3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867 465,'15'1,"-24"0,-24 3,0 6,2 1,0 2,0 1,1 1,-41 28,-131 107,1 30,163-141,3 1,1 1,-28 48,56-80,0 0,1 0,1 1,-1 0,2 0,-1 0,-3 19,7-26,-1 0,1 1,0-1,1 0,-1 0,0 1,1-1,0 0,0 0,0 0,0 0,0 0,1 0,-1 0,1 0,0 0,0-1,0 1,0-1,0 1,1-1,-1 0,1 0,-1 0,1 0,0 0,0-1,4 3,10 3,1 0,-1-2,1 0,1-1,-1 0,0-2,35 1,-26-3,-1-1,1-1,-1-1,51-14,-69 15,-1 0,1-1,-1-1,1 1,-1-1,0 0,-1 0,1-1,-1 0,0 0,0-1,0 0,-1 0,0 0,0-1,0 1,-1-1,0 0,-1 0,1-1,-1 1,-1-1,0 0,0 1,0-1,-1 0,1-14,6-98,-6 0,-18-169,-1-35,17 267,-2 1,-17-99,18 146,5 9,10 16,16 29,176 338,-166-291,-4 2,33 131,-66-213,3 15,0-2,2 1,1-1,17 34,-14-40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56.83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 1,'-1'73,"0"22,3 1,4 0,22 105,44 98,-51-227,3-1,36 72,-54-130,0 0,1-1,1 0,0 0,0 0,1-1,1-1,-1 1,2-2,0 1,0-1,0-1,1 0,0-1,1 0,0-1,0 0,0-1,0-1,1 0,0 0,0-2,0 0,15 1,116-6,-92-1,1 4,-1 1,71 11,-99-6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58.70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571 1,'-10'2,"-1"0,1 1,1 0,-1 0,0 1,1 1,0 0,0 0,-16 13,-8 2,12-8,-158 85,145-82,0 0,-1-3,-52 13,85-25,0 0,0 1,1-1,-1 1,0-1,1 1,-1 0,1-1,-1 1,1 0,-1 0,1 0,0 0,-1 1,1-1,0 0,0 0,0 1,0-1,0 1,0-1,0 1,0-1,1 1,-1 0,1-1,-1 1,1 0,-1-1,1 1,0 0,0 0,0-1,0 1,0 0,0-1,1 1,0 2,2 8,0 0,1 0,1 0,8 16,0 1,113 344,-125-370,0 0,0 0,0 0,0-1,0 1,1-1,-1 1,1-1,-1 1,1-1,0 0,0 0,0 0,0 0,1 0,-1 0,0-1,5 3,-5-4,0 0,0 0,0 0,0 0,0 0,0-1,0 1,0-1,0 1,-1-1,1 0,0 0,0 0,0 0,-1 0,1 0,-1 0,1 0,-1-1,1 1,-1-1,0 1,0-1,1 1,-1-1,0 0,1-2,8-12,1 0,1 1,27-25,-32 34,0 0,0 1,1 0,0 0,0 1,0 0,1 1,0 0,-1 0,12-2,8-1,0 1,34-1,-50 6,0 1,0 0,0 0,0 1,0 1,0 0,19 8,12 8,0 1,-1 3,-1 1,67 52,-99-68,0 0,0 0,-1 1,0 0,8 11,-15-18,1 1,-1-1,0 0,0 0,0 1,0-1,0 0,0 1,-1-1,1 1,-1-1,1 1,-1-1,0 1,0-1,0 1,-1-1,1 1,0-1,-1 1,0-1,0 0,0 1,0-1,0 0,0 1,0-1,-1 0,1 0,-4 4,-10 7,-1-1,0 0,-1-1,-1-1,1 0,-39 13,-1 3,10-6,0-3,-2-3,-96 18,86-24,34-6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59.77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1,'2'4,"-1"0,1 0,0 0,0 0,0 0,1 0,-1-1,1 1,0-1,6 6,-2-1,69 80,-1-4,-4 4,75 121,-137-193,117 218,-112-203,-1 2,-2-1,-1 1,-2 1,8 56,-17-73,1 0,-2 0,0-1,-1 1,-1-1,-11 31,-9 42,20-67,-2 1,-14 36,12-37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5:08.70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24 1,'-9'65,"-1"-6,5 136,24 224,-16-380,-1-10,-1-2,1 1,1-1,1 0,14 44,-16-67,0 0,1 0,-1 0,1 0,0 0,0-1,0 0,1 1,-1-1,1 0,0-1,0 1,4 2,62 26,-41-19,101 40,-74-32,-1 3,57 34,-80-38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5:10.83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1 198,'0'-9,"2"-1,-1 0,1 1,1 0,0-1,0 1,1 0,0 0,0 1,1-1,0 1,0 0,1 1,1-1,-1 1,8-6,-10 8,1 1,0 0,0 0,0 0,0 1,0 0,1 0,-1 0,1 1,0-1,0 1,0 1,0-1,0 1,0 0,0 1,1-1,-1 1,0 0,0 1,1-1,-1 1,0 1,0-1,10 5,-13-5,-1 0,0 0,0 1,1-1,-1 1,0 0,0-1,0 1,-1 0,1 0,0 0,-1 0,1 0,-1 1,0-1,0 0,0 1,0-1,0 1,0-1,-1 1,1-1,-1 1,1-1,-1 1,0 0,0-1,-1 1,1-1,0 1,-1 0,1-1,-1 1,0-1,0 0,0 1,-2 2,0 2,-1 0,0 1,0-2,-1 1,0 0,0-1,0 0,-1 0,0 0,-11 7,9-8,1 0,0 0,1 0,-1 1,1 0,0 0,1 1,-1-1,1 1,1 1,-7 11,11-19,0 1,0-1,0 0,0 0,0 0,-1 0,1 1,0-1,0 0,0 0,0 0,0 1,0-1,0 0,1 0,-1 0,0 1,0-1,0 0,0 0,0 0,0 0,0 1,0-1,0 0,1 0,-1 0,0 0,0 1,0-1,0 0,0 0,1 0,-1 0,0 0,0 0,0 0,0 0,1 0,-1 1,0-1,0 0,0 0,1 0,12-2,12-9,-8 2,0 1,0 0,1 1,37-9,-48 15,0-1,1 1,0 1,-1 0,1 0,-1 0,1 1,-1 0,1 0,-1 1,0 0,1 0,-1 1,0 0,7 5,4 3,0 2,-1 0,-1 1,-1 1,0 0,0 1,-2 1,0 0,-1 1,-1 0,0 1,7 20,-16-35,-1 0,0-1,0 1,0 0,-1 0,1 0,-1 0,0 0,0 0,0 0,-1 0,1 0,-1 0,0 0,0-1,0 1,-1 0,1 0,-1-1,0 1,0-1,0 0,-1 0,-2 4,-7 4,0 1,0-2,-1 0,-25 14,-11 10,-15 11,-105 57,164-99,-15 8,7-2,-2-1,1-1,-1 0,-30 9,27-13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5:11.87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2,'26'0,"-12"-1,0 0,1 1,-1 1,0 1,0 0,0 1,0 0,0 1,17 7,15 14,-2 1,-1 2,57 50,103 112,-110-99,-87-85,0 1,0 0,0 0,-1 1,0-1,-1 1,0 0,0 0,0 1,-1-1,2 13,0 4,-1 1,0 41,4 27,-1-45,0 52,-6-78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5:49.07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1383 127,'-15'1,"0"1,0 1,0 0,-26 9,-18 4,-485 73,401-74,-263-8,395-7,-56-6,64 5,-1 1,1-1,0 1,-1-1,1 0,0-1,-1 1,1 0,0-1,0 0,0 0,0 0,1 0,-5-4,7-2,11 9,15 10,-11 6,-2 1,0 0,-1 1,-1 0,0 1,-2 0,7 22,4 2,-16-35,151 353,-124-278,-3 2,22 121,-47-182,-1 0,-1 0,-1 0,-1-1,-1 1,-2 0,0 0,-1-1,-13 35,-14 34,19-62,3 1,0 0,2 1,-4 34,11-65,1 0,0 0,0 0,0 0,0 0,0 0,0-1,0 1,1 0,-1 0,1 0,-1 0,1 0,0-1,0 1,0 0,0-1,0 1,2 2,-2-3,1 0,-1 0,1-1,-1 1,1-1,-1 1,1-1,0 1,-1-1,1 0,-1 1,1-1,0 0,-1 0,1 0,0-1,-1 1,3-1,9-3,0 0,0-1,-1 0,19-12,-15 8,87-38,2 5,1 4,168-36,45-2,-62 23,107-25,-353 76,0-1,0 0,0 0,0-1,-1-1,0 0,10-6,-18 9,1 0,-1 0,0-1,1 1,-1-1,0 0,-1 1,1-1,0 0,-1 0,0 0,0 0,0-1,0 1,0 0,0 0,-1 0,1-1,-1 1,0 0,0-1,-1 1,1 0,-1 0,1-1,-1 1,0 0,-2-3,-7-32,-4-10,-11-70,-40-231,47 266,13 63,-1 0,-1 0,-1 0,-1 1,-1 0,0 1,-2 0,-26-32,30 39,-4-9,1 1,1-1,1-1,-12-39,5 15,-15-65,16 51,14 56,1 1,-1-1,0 1,0 0,0-1,-1 1,1 0,-1 0,1 0,-1 0,0 0,1 0,-1 0,0 1,0-1,0 1,-1-1,1 1,0 0,0 0,-1 0,1 0,-1 0,1 0,-1 1,1-1,-1 1,1 0,-1 0,1 0,-1 0,-3 0,-9 2,0 1,0 0,0 1,-20 8,6-2,9-6,0 0,-30 1,36-5,0 1,0 1,1 0,-1 1,1 0,-1 1,-14 7,12-2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5:50.56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0,'3'155,"26"192,-18-238,-4 164,-8-253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5:52.87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0 285,'53'-18,"-37"15,236-49,-17-10,320-40,-318 57,-236 44,1 1,0-1,-1 1,1 0,0 0,-1 0,1 0,0 0,-1 0,1 1,0-1,-1 0,1 1,0-1,-1 1,1 0,-1 0,1-1,-1 1,1 0,-1 0,0 0,0 0,1 1,-1-1,0 0,0 0,0 1,0-1,0 1,-1-1,1 1,0-1,-1 1,2 2,0 6,-1 1,1-1,-2 0,1 1,-2 10,1 23,8-12,1-1,1 0,1-1,2 0,21 35,15 37,-33-65,-6-16,0 2,-1-1,-1 1,-1 0,-1 1,-2-1,0 1,1 40,-4-9,0-38,0 0,-1 0,-1 0,-1-1,-6 31,7-45,0 0,-1 1,1-1,-1 0,1 0,-1 0,1 0,-1-1,0 1,0 0,0-1,0 1,0-1,-1 1,1-1,0 0,-1 0,1 0,0-1,-5 2,-58 6,41-6,-135 9,95-9,-85 15,-6 7,-161 5,7-24,92-4,198-1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5:54.42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161 31,'-66'61,"42"-40,-36 39,59-58,-1-1,1 1,0 0,0 0,0 0,1-1,-1 1,0 0,1 0,-1 0,1 0,0 0,0 0,-1 0,1 0,0 1,1-1,-1 0,1 2,0 2,1-1,0 1,0-1,1 1,0-1,6 9,0-2,0-1,0 0,1-1,1 0,13 9,-19-14,1-2,-1 1,1 0,0-1,0 0,1-1,-1 1,1-1,-1-1,1 1,12 0,-15-2,0 0,1-1,-1 1,0-1,0 0,1 0,-1-1,0 0,0 1,0-1,-1 0,1-1,0 1,-1-1,0 0,1 0,-1 0,0 0,3-4,3-6,0 0,-1-1,0 0,-1-1,-1 0,0 0,-1 0,0 0,-2-1,0 0,0 0,-2 0,0 0,0 0,-4-28,3 41,0 1,-1-1,1 1,0-1,-1 1,0-1,1 1,-1-1,0 1,0 0,0 0,-1-1,1 1,-1 0,1 0,-1 0,1 0,-1 1,0-1,0 0,0 1,-4-3,3 3,-1 0,0 0,1 0,-1 0,0 0,0 1,0 0,0 0,0 0,0 0,0 1,0-1,-4 2,-6 2,-1 1,1 1,0 0,0 0,1 1,-17 12,12-5,4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21.7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1,'5'4,"0"6,5 4,0 6,2 2,8 6,0 3,1-1,1 0,-3 3,-1-5,-3-2,-4-6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5:55.99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134 14,'0'0,"0"-1,0 1,0-1,0 1,0-1,0 1,0-1,0 1,0-1,0 1,-1-1,1 1,0-1,0 1,0-1,-1 1,1-1,0 1,-1-1,1 1,0 0,-1-1,1 1,-1 0,1-1,-1 1,1 0,0 0,-1-1,1 1,-1 0,1 0,-1 0,0-1,1 1,-1 0,1 0,-1 0,1 0,-1 0,1 0,-1 0,1 0,-1 1,1-1,-1 0,1 0,-1 0,0 1,-25 14,19-5,0-1,1 1,0 1,1-1,0 1,0 0,1 0,-4 19,-1 11,-4 46,12-85,1 1,-1 0,1 0,0 0,0-1,0 1,0 0,0 0,0-1,1 1,0 0,-1 0,1-1,0 1,0-1,1 1,-1-1,0 1,1-1,0 0,-1 1,1-1,4 3,-1-2,-1-1,1 0,0 0,0-1,0 1,1-1,-1 0,0-1,0 1,1-1,9-1,1 1,0-1,0-1,0 0,-1-1,1-1,18-7,-30 10,-1 0,1-1,0 0,0 0,-1 0,1 0,-1 0,0-1,0 1,0-1,0 0,0 0,0 0,-1-1,0 1,1 0,-1-1,0 0,-1 1,1-1,-1 0,0 0,0 0,0 0,0 0,0 0,-1 0,0 0,0-7,-1 8,1 1,-1-1,1 1,-1 0,0-1,0 1,0-1,0 1,0 0,0 0,-1 0,1 0,-1 0,1 0,-1 0,0 0,0 0,0 1,0-1,0 1,0 0,-1-1,1 1,0 0,-1 0,-2 0,-8-3,0 2,0-1,0 2,-15-1,-15-2,-5-1,-23-6,55 5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00.87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1446 60,'-34'3,"-1"1,1 1,0 2,-54 18,-7 2,-634 100,684-121,-28 2,0 4,-89 25,160-36,-1 0,1-1,0 1,-1 0,1 1,0-1,0 0,0 1,0-1,0 1,0-1,1 1,-1 0,0 0,1 0,-1 0,1 0,0 0,0 0,0 1,0-1,0 0,0 0,1 1,-1-1,1 1,-1-1,1 1,0-1,0 5,2 6,0 0,0 0,2-1,8 24,2 8,146 525,-86-326,-32-117,11 38,-47-133,-5-23,0 0,1 0,0 0,1 0,0 0,5 10,-7-16,1 0,-1 0,1 0,-1-1,1 1,0-1,0 1,0-1,-1 0,1 1,1-1,-1 0,0-1,0 1,0 0,0 0,0-1,1 1,-1-1,0 0,1 0,-1 0,0 0,1 0,-1 0,0-1,0 1,3-1,31-9,64-25,-53 17,380-104,-47 17,347-153,-723 257,0-1,0 0,0 0,0 0,-1-1,1 1,-1-1,1 0,-1 0,0 0,0 0,-1-1,1 1,-1-1,1 0,-1 1,0-1,-1 0,1 0,-1 0,1-1,-1 1,0 0,-1 0,1-1,-1 1,0 0,0-1,0 1,-1-6,-3-14,0 0,-1 0,-1 0,-11-26,11 35,-8-24,-2 1,-1 1,-38-59,31 52,3 0,1-2,-20-71,23 66,-13-51,20 62,-2 1,-26-59,36 95,-1 0,1 0,0-1,-1 1,1 1,-1-1,0 0,0 1,0-1,-1 1,1 0,0 0,-1 0,1 1,-7-3,-65-12,31 8,23 3,5 1,1 0,0 0,0-1,0-1,-20-12,20 8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02.62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1 490,'1'-5,"0"1,0 0,0-1,1 1,0 0,0 0,0 0,0 0,1 0,-1 0,1 1,0-1,0 1,1 0,-1 0,0 0,1 0,0 1,5-3,2-3,1 2,0-1,0 1,1 1,17-5,26-1,62-6,29-4,305-49,-416 66,11-1,-30 4,0 0,-1-2,1 0,-1 0,0-2,26-10,-14 4,1 1,1 2,0 1,47-6,-32 6,46-13,98-43,-180 61,-1 0,0 0,0-1,0 0,0-1,0 0,0 0,-1-1,0 0,0 0,0 0,10-13,-9 6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04.24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210 0,'-30'46,"2"-1,4-18,2 1,-33 55,48-71,0 1,1 0,0 0,1 0,0 1,1-1,1 1,0 0,-1 26,4-38,0 1,0-1,0 0,0 1,0-1,1 0,-1 0,1 1,0-1,-1 0,1 0,0 0,0 0,1 0,-1 0,0 0,1 0,-1 0,1 0,-1-1,1 1,0-1,0 1,-1-1,1 0,0 1,1-1,-1 0,0 0,0-1,0 1,0 0,1-1,-1 1,0-1,1 0,-1 0,0 0,1 0,-1 0,0 0,1-1,-1 1,0-1,3 0,5-2,0 1,-1-2,1 1,-1-1,1-1,-1 1,-1-1,1-1,8-7,-10 6,0 0,-1 0,0-1,0 0,-1 0,1-1,-2 1,6-13,-10 19,1 0,0 0,0 0,-1 1,1-1,-1 0,1 0,-1 0,0 0,0 0,0 0,0 0,0 0,0 0,0 0,-1 1,1-1,-1 0,1 0,-1 0,0 0,0 1,0-1,0 0,0 1,0-1,0 1,0-1,-1 1,1-1,-1 1,1 0,-1 0,1 0,-1 0,0 0,1 0,-1 0,0 0,0 1,0-1,0 1,0-1,1 1,-1 0,0 0,0 0,-3 0,1 0,0 0,0 0,1 0,-1 1,0 0,1-1,-1 1,0 1,1-1,-1 0,1 1,0 0,-1-1,1 2,0-1,0 0,-3 4,-1 0,0 2,1-1,0 1,0 0,-7 12,4-3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05.30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114 1,'-2'17,"0"0,-1 0,-1 0,0-1,-13 30,-5 21,6-11,5-20,-6 42,6-38,6-25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06.82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158 53,'-5'2,"0"0,0 0,0 0,0 1,0 0,0 0,0 0,1 0,-6 7,-7 3,6-6,0 0,0 2,1-1,0 1,0 1,-8 11,17-21,1 1,-1-1,1 1,0-1,-1 1,1-1,0 1,-1-1,1 1,0 0,0-1,0 1,-1-1,1 1,0 0,0-1,0 1,0-1,0 1,0 0,0-1,0 1,0 0,0-1,1 1,-1-1,0 1,0 0,0-1,1 1,-1-1,0 1,1-1,-1 1,1-1,-1 1,1 0,27 5,33-11,5-10,-50 12,1-1,-1 0,1 0,-1-2,-1 0,1-1,21-13,-25 12,-1 0,0-1,-1-1,14-14,-23 22,0 1,0 0,0-1,0 1,0-1,0 0,0 1,0-1,-1 0,1 1,-1-1,1 0,-1 0,0 1,0-1,0 0,0 0,0-2,-1 3,0-1,1 0,-1 1,-1 0,1-1,0 1,0-1,0 1,-1 0,1 0,-1 0,1 0,-1 0,1 0,-1 0,0 1,1-1,-1 0,0 1,0 0,1-1,-5 1,-8-3,-1 1,0 0,0 1,-1 1,1 1,0 0,0 0,0 2,1 0,-1 1,-17 6,10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10.29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1,'0'4,"0"6,0 9,0 5,0 8,0 6,0 5,0 4,5 1,0 2,1-4,-2-1,3-4,0-6,0-3,1-8,1-8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11.64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1 325,'2'-33,"2"-1,2 1,1 0,1 0,16-39,-21 66,-1 1,1 0,0 0,0 0,1 0,-1 1,1-1,0 1,1 0,-1 0,1 0,-1 1,1 0,0 0,0 0,0 0,1 1,-1 0,1 0,-1 0,1 1,0-1,0 2,8-2,10 1,0 0,0 1,1 2,37 6,-51-6,0 0,-1 0,1 1,-1 1,0 0,0 0,15 9,-22-11,0 0,-1 0,1 0,0 1,-1-1,0 1,1-1,-1 1,0 0,-1 0,1 0,0 0,-1 0,1 0,-1 1,0-1,0 0,-1 1,1-1,-1 0,1 1,-1-1,0 1,0-1,-1 1,1-1,-2 5,-3 8,0-1,-2 0,0 0,0-1,-1 0,-1 0,-1-1,1 0,-14 12,7-6,0 2,-20 33,13-14,-35 44,32-50,-33 62,59-96,0 0,-1 0,1 1,0-1,-1 0,1 1,0-1,0 0,-1 1,1-1,0 0,0 1,0-1,0 0,-1 1,1-1,0 0,0 1,0-1,0 1,0-1,0 0,0 1,0-1,0 1,0-1,0 0,0 1,0-1,1 1,-1-1,0 0,0 1,0-1,0 0,1 1,-1-1,0 0,0 1,1-1,-1 0,0 0,1 1,-1-1,0 0,1 0,0 1,25-8,37-26,-59 30,52-24,1 1,1 4,65-17,-93 29,-5 3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12.46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1 462,'19'-17,"2"1,0 0,0 1,2 2,44-21,132-39,-70 28,431-152,-516 185,77-9,-118 20,0 1,0-1,0 1,0 0,0 0,0 0,0 0,0 0,0 1,-1-1,1 1,0 0,0 0,0 0,-1 0,1 0,4 3,3 6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14.26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285 250,'13'-14,"-7"7,1-1,0 1,0 1,0-1,11-5,-17 11,0 0,0 1,0-1,0 1,1-1,-1 1,0-1,0 1,1 0,-1 0,0 0,0-1,1 1,-1 0,0 1,1-1,-1 0,0 0,0 0,1 1,-1-1,0 1,0-1,0 1,0-1,1 1,-1 0,0 0,0-1,0 1,0 0,-1 0,1 0,0 0,0 0,0 0,-1 0,1 1,-1-1,1 0,-1 0,1 0,-1 1,0-1,1 0,-1 0,0 3,2 2,-1 1,0 0,-1-1,0 1,0 0,0-1,0 1,-1 0,-1-1,1 1,-4 8,-30 74,26-69,1-1,-4 9,-1-1,-1 0,-22 31,32-52,0-1,0 1,0-1,-1 0,0-1,0 1,0-1,-1 0,0 0,1 0,-1-1,-1 0,1 0,0 0,-1-1,1 0,-1-1,0 1,1-1,-10 0,15-1,-1 0,1 0,-1 0,0 0,1 0,-1-1,1 1,-1 0,1-1,0 1,-1-1,1 0,-1 0,1 1,0-1,0 0,-1 0,1 0,0 0,0 0,0-1,0 1,0 0,0 0,1-1,-1 1,0-1,1 1,-1 0,1-1,-1 1,1-1,0 1,-1-1,1 1,0-1,0 0,0 1,0-1,1 1,-1-1,0 1,1-1,0-2,2-10,1 1,1 0,10-24,-12 30,7-13,22-48,-2-2,-4-1,24-102,-48 168,-1-1,0 1,-1-1,1 1,-1-1,0 0,0 1,-1-1,0 1,0-1,-2-8,1 12,1 0,-1-1,0 1,0 0,0 0,0 0,0 0,0 1,0-1,0 1,-1-1,1 1,-1 0,1-1,-1 1,0 1,1-1,-1 0,0 1,1-1,-1 1,0 0,0 0,-4 0,-10 0,1 1,0 0,0 1,0 1,-23 7,33-9,0 1,0 0,0 0,0 1,1 0,-1 0,1 1,0-1,-1 1,2 0,-1 0,0 1,1-1,0 1,0 0,-5 10,8-14,1 0,-1-1,1 1,0 0,-1 0,1 0,0 0,0 0,0 0,0 0,0 0,0 0,0 0,0 0,0 0,1 0,-1 0,0 0,1 0,-1 0,1 0,-1 0,1 0,-1 0,1 0,-1-1,1 1,1 1,1 0,0 1,0-1,0 0,0 0,1 0,-1-1,8 3,64 13,-5-4,-49-7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22.1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45,'0'-4,"0"-6,0-5,0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15.42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1,'1'0,"0"0,0 0,0 1,0-1,0 1,-1-1,1 1,0-1,0 1,0-1,-1 1,1 0,0-1,-1 1,1 0,0 0,-1-1,1 1,-1 0,1 0,-1 0,0 0,1 0,-1 0,0 1,9 33,-5-17,118 265,-66-165,-12-22,192 473,-223-532,3 10,-1 0,-3 1,7 50,-17-74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17.87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0 662,'10'-7,"-1"1,1 0,0 0,0 1,1 1,14-5,0-1,77-28,128-28,-15 5,-94 17,-1-6,133-77,46-27,-273 142,-1 1,2 1,-1 1,1 2,1 0,-1 2,1 1,0 1,51 2,-35 4,0 1,-1 3,0 1,52 17,160 69,-226-83,-1 2,0 1,42 28,-60-34,-1-1,0 1,0 0,-1 1,-1 0,1 0,-1 1,-1 0,0 0,0 0,-1 1,7 19,10 51,18 127,-11-41,10 21,52 229,-79-382,1-1,1 0,2-1,24 40,-24-51,-11-15,0 0,0 0,-1 0,0 1,4 9,-8-15,1 0,-1-1,1 1,-1 0,0 0,0 0,0 0,0 0,0 0,0 0,0 0,-1 0,1-1,-1 1,1 0,-1 0,0 0,0-1,0 1,0 0,0-1,0 1,0-1,0 1,-1-1,1 0,-3 3,-26 17,0-2,-1-1,-1-1,-38 14,-34 18,10-4,-148 48,150-62,-170 85,201-87,-1-2,-103 29,55-20,57-17,5 0,-2-3,0-1,0-3,-70 7,117-18,0-1,0 0,-1 0,1-1,0 1,0-1,0 1,0-1,0 0,0 0,0 0,0-1,0 1,0-1,0 0,1 1,-1-1,1-1,-1 1,1 0,0 0,0-1,0 1,0-1,0 0,1 0,-1 1,1-1,-2-4,-25-33,-22-10,39 42,2 0,-1-1,1 0,0-1,1 0,0 0,1-1,0 0,1-1,0 1,-6-18,8 13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20.70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1,'4'0,"2"4,-1 5,-1 6,-1 13,3 5,5 6,4 4,0 3,-2 3,-4 0,1-3,2-1,0-5,-2-4,-4-5,-1-11,-3-10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21.73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59,'52'-19,"83"-20,-132 39,0 0,1-1,-1 1,0 0,1 1,-1-1,0 1,0-1,1 1,-1 0,0 0,0 0,0 1,0-1,0 1,0 0,-1 0,1-1,0 2,-1-1,0 0,1 0,2 5,6 7,0 0,-1 1,9 19,-11-19,135 276,-85-163,-29-46,-24-63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22.56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1 760,'0'-3,"1"0,0 0,-1 0,1 0,0 1,0-1,1 0,-1 0,1 1,-1-1,1 1,0-1,0 1,0 0,0 0,5-4,45-30,-40 28,147-89,188-84,182-51,-416 184,-43 18,117-45,-163 71,-24 4,0 0,1 0,-1 0,0 0,0 0,0 0,0 0,1 0,-1 0,0 0,0 0,0 0,0 0,0 0,1 0,-1 0,0 1,0-1,0 0,0 0,0 0,0 0,1 0,-1 0,0 1,0-1,0 0,0 0,0 0,0 0,0 1,0-1,0 0,0 0,0 0,0 0,0 1,0-1,0 0,0 0,0 0,0 0,0 1,0-1,0 0,0 0,0 0,0 0,0 1,-1-1,-22 28,16-22,-5 8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23.27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1,'0'4,"4"6,2 5,3 4,1 3,2 6,0 3,1-1,-1 0,-2-2,-4-1,2-5,-1-2,-1-5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24.87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90,'2'-3,"1"1,-1 0,0-1,1 1,-1 0,1 0,0 0,0 0,0 1,0-1,0 1,0 0,0 0,5-2,13-6,42-26,-59 32,1 1,0 0,-1 0,1 0,0 1,0-1,1 1,-1 1,0-1,0 1,8 0,-11 1,0-1,-1 1,1 1,0-1,0 0,0 0,-1 1,1-1,-1 1,1-1,-1 1,1 0,-1 0,0 0,0-1,0 1,1 3,15 41,-12-30,55 140,-56-143,-1 1,0 0,-2 0,1 1,-2 26,0-20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26.17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1,'2'8,"-1"0,1 0,1-1,-1 1,2 0,-1-1,1 0,0 0,5 7,1 4,251 416,63 118,-253-404,-37-73,77 125,-91-170,-10-13,1-1,1 0,15 16,-15-22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29.80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37 945,'1'9,"0"0,1 0,-1 0,2 0,-1 0,1-1,1 1,-1-1,9 13,51 71,-41-63,20 15,-33-35,-29-29,-65-76,8 8,75 87,0-1,1 1,-1-1,1 1,-1-1,1 1,-1-1,1 0,0 0,0 0,0 0,0 0,0 0,0 0,0 0,1 0,-1 0,1 0,0 0,-1 0,1-1,0 1,0 0,1-3,1 1,1 0,-1 0,1 0,0 0,1 1,-1 0,0-1,1 1,6-4,-1 0,142-97,-50 37,284-176,-114 76,-128 90,-93 54,46-32,-27 13,2 3,131-51,-198 89,1-1,-1 0,0 1,1 0,-1 0,1 0,-1 0,1 1,-1 0,1 0,-1 0,1 1,-1-1,1 1,-1 0,7 2,-4 1,-1 0,1 1,-1-1,0 1,0 0,-1 1,0-1,0 1,5 7,326 430,-284-373,128 179,262 331,-407-540,-18-22,0 1,-1 1,-1 1,-1 0,17 36,15 66,-29-72,7 9,3-1,3-2,69 101,-81-135,-14-18,0 0,0 1,0-1,-1 1,1-1,4 13,-8-16,0 0,1 0,-1 0,0 1,0-1,0 0,0 0,-1 0,1 0,-1 0,1 0,-1 1,0-1,1 0,-1-1,0 1,0 0,-1 0,1 0,0 0,-1-1,1 1,-1-1,1 1,-4 1,-16 13,-1-2,0 0,-1-2,0 0,-1-2,-35 10,-24 13,-308 153,-120 52,188-79,96-43,195-101,5-1,-1-2,0 0,-30 7,56-19,1 1,-1-1,1 0,-1 1,0-1,1 0,-1 0,1 0,-1 0,0 0,1 0,-1 0,1-1,-1 1,1 0,-1-1,1 1,-1-1,1 0,-1 0,1 1,0-1,-1 0,1 0,0 0,0 0,0-1,0 1,0 0,0 0,0-1,0 1,0 0,1-1,-1 1,0-1,1 1,-1-1,1-1,-2-6,1-1,0 1,1-1,0 1,3-14,-2 10,0-10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34.73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472 0,'-3'2,"-1"0,0 1,1-1,0 0,-1 1,1 0,0 0,0 0,1 0,-1 0,1 1,-1-1,-1 5,-3 1,-26 39,1 1,-35 73,-38 114,46-97,47-112,-62 150,65-150,1 1,1 0,2 0,-4 48,8-72,1 0,0 0,0 1,0-1,1 0,0 0,0 0,0 0,0 0,0 0,1 0,-1 0,1-1,0 1,1 0,-1-1,0 0,1 1,0-1,0 0,4 3,-1-2,0-1,0 0,1 0,0 0,-1-1,1 1,0-2,0 1,0-1,1 0,10 0,6 0,-7 1,0-1,0-1,1 0,-1-2,0 1,26-8,-40 8,-1-1,1 0,-1 1,0-1,0 0,0 0,0 0,0 0,0 0,-1-1,1 1,-1-1,0 1,1-1,-1 1,0-1,0 0,-1 1,1-1,-1 0,1 0,-1-5,1-10,0 1,-4-29,1 20,1-5,1 13,0-1,-2 1,0 0,-8-30,9 43,0 1,-1 0,1 1,-1-1,0 0,0 0,-1 1,1 0,-1-1,0 1,0 0,0 0,0 0,0 1,-1-1,1 1,-1 0,1-1,-1 2,0-1,0 0,0 1,0 0,0 0,-7-1,-9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6:34.0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1,'61'30,"307"162,-56 7,-250-154,-2 3,99 102,-142-129,-2 0,0 2,-2 0,0 0,-2 1,0 1,8 31,-12-36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23.0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446 0,'-15'1,"1"1,-1 0,0 1,1 1,0 1,-1-1,2 2,-1 0,-25 16,9-2,0 0,-51 49,65-54,2 1,0 0,1 1,1 0,0 1,2 0,-16 35,23-45,0 0,0 1,0-1,1 1,0-1,1 1,0 0,0-1,1 1,0 0,0 0,1-1,1 1,-1 0,1-1,1 1,-1-1,2 0,-1 0,1 0,7 11,-9-16,0 0,0-1,1 1,0 0,-1-1,1 0,0 1,0-1,0 0,1 0,-1-1,0 1,1-1,-1 0,1 0,0 0,-1 0,1 0,-1-1,1 0,0 1,0-1,-1-1,1 1,0-1,5-1,-3 1,0-1,0-1,0 1,0-1,0 0,-1-1,1 1,-1-1,0 0,0 0,-1 0,1-1,-1 0,5-7,1-6,0-1,-1 0,-1-1,9-35,-13 38,1 1,0 0,1 0,1 0,1 1,0 0,18-25,-25 39,0 0,1-1,-1 1,0 0,1 0,-1 0,1 0,-1 1,1-1,-1 0,1 1,0-1,-1 1,1-1,0 1,-1 0,1-1,0 1,0 0,-1 0,1 1,0-1,-1 0,1 0,0 1,-1-1,1 1,0 0,-1-1,1 1,-1 0,1 0,-1 0,0 0,1 0,-1 0,0 0,0 1,1-1,1 3,7 8,1 1,-2 0,13 22,-9-15,41 59,144 226,-178-263,-15-25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35.66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1 164,'4'-8,"5"-3,6-4,4 1,3-1,2 1,-3 0,-1 1,-4 0,4 1,3 3,1 3,1 3,-4-3,-2 0,-3 1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37.27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1 412,'0'-4,"1"-1,0 0,0 0,0 1,0-1,1 0,0 1,0-1,0 1,0 0,1 0,0 0,-1 0,2 0,-1 1,0-1,1 1,-1 0,5-3,12-8,0 1,38-18,-7 4,9-1,5-4,-26 7,-1-2,47-44,-80 66,-1 0,1 0,0 0,0 0,0 1,1 0,-1 0,1 0,0 1,0-1,0 1,1 1,8-3,-4 6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38.74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1 272,'0'-8,"0"0,1-1,0 1,0 0,1 0,0 0,0 0,1 1,0-1,1 0,-1 1,1 0,1 0,-1 0,1 1,0-1,1 1,0 0,12-10,1-1,-5 3,0 1,1 1,1 0,0 1,20-11,-30 20,0-1,0 1,0 0,0 1,0 0,0 0,0 0,1 1,-1-1,0 2,0-1,1 1,-1 0,0 0,0 0,0 1,0 0,0 0,0 1,8 4,-7-3,0 0,0 1,-1-1,0 1,1 0,-2 1,1 0,-1 0,0 0,0 0,0 1,-1-1,0 1,-1 0,0 1,4 11,-5-13,-1 0,0-1,-1 1,1 0,-1 0,0 0,-1 0,0 0,0-1,0 1,0 0,-1-1,0 1,0-1,0 1,-1-1,0 0,0 0,0 0,-1 0,0-1,-7 8,-5 2,-14 11,29-24,0-1,0 1,0 0,0 0,1 0,-1 0,0 1,0-1,1 0,-1 0,0 0,1 1,-1-1,1 0,0 0,-1 1,1-1,0 2,0-2,1-1,-1 1,1-1,-1 1,1-1,-1 1,1-1,0 1,-1-1,1 0,0 0,-1 1,1-1,0 0,-1 0,1 0,0 1,-1-1,1 0,0 0,0 0,-1 0,1 0,0-1,1 1,25-4,-20 3,24-2,-1 1,51 3,-68 0,1 1,-1 0,0 0,-1 2,1 0,-1 0,1 1,19 11,-29-14,0-1,0 1,0 0,0 0,-1 0,1 0,-1 1,0-1,0 1,0-1,0 1,0 0,0-1,-1 1,1 0,-1 0,0 0,0 1,0-1,0 0,0 0,-1 1,1-1,-1 0,0 0,0 1,-1-1,1 0,0 1,-1-1,0 0,0 0,0 0,0 0,-1 0,1 0,-3 4,-7 10,0 0,-2-1,0-1,-29 28,19-20,-4 5,-55 46,72-67,-1 0,1 0,-1-1,-1 0,1-1,-1 0,0-1,0-1,-22 5,14-4,0 1,1 1,0 0,0 2,-20 10,-52 20,74-33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39.69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1,'2'9,"0"1,0-1,1 0,0 0,1 0,-1 0,2 0,9 13,2 8,347 734,-319-672,-4 3,38 135,-74-215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42.16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0 969,'0'1,"1"0,-1 0,0 0,1 0,-1 0,1 0,-1 0,1 0,-1 0,1-1,0 1,-1 0,1 0,0-1,0 1,0 0,-1-1,1 1,0-1,0 1,0-1,0 1,0-1,0 0,0 1,0-1,0 0,0 0,0 0,0 0,0 0,0 0,0 0,0 0,0 0,0 0,2-1,41-9,1-12,-1-3,49-36,-7 5,616-396,-635 408,305-196,-360 233,4-5,0 2,1 0,1 1,-1 1,35-12,-49 20,-1 0,1 0,-1 0,0 0,1 0,-1 0,0 1,1-1,-1 1,0-1,1 1,-1 0,0 0,0 0,0 0,0 0,0 1,0-1,0 1,0-1,0 1,-1 0,1-1,-1 1,1 0,1 3,4 6,-1 1,0 0,7 22,-1-4,173 299,-72-137,124 277,60 103,-257-501,-3 1,-3 2,33 107,-52-131,65 187,-66-208,-10-21,0 0,0 1,0 0,3 14,-7-22,1 1,-1 0,0-1,0 1,0 0,0 0,0-1,0 1,0 0,-1-1,1 1,-1 0,1-1,-1 1,0-1,1 1,-1-1,0 1,0-1,0 1,0-1,0 0,0 0,-1 1,1-1,0 0,0 0,-1 0,-2 1,-198 107,-447 221,633-324,0-1,-1 0,0-1,0-1,0-1,0 0,-34-1,4 0,-57 10,64-5,-42 0,39-6,-151-4,168 2,0-2,0-1,0-1,1-1,-34-15,31 10,1-2,1-1,0-1,1-1,0-1,2-1,-23-24,-28-37,3-3,4-4,-86-144,139 209,1-1,2 0,0-1,1 0,2 0,-8-33,13 35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45.10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1,'0'785,"0"-778,-1 1,1 0,1-1,-1 1,1 0,1 0,2 9,-3-16,-1 1,1-1,0 0,-1 1,1-1,0 0,0 0,0 0,0 0,0 0,0 0,1 0,-1 0,0 0,1 0,-1 0,0-1,1 1,-1-1,1 1,-1-1,0 1,1-1,-1 0,1 0,-1 0,1 0,0 0,-1 0,1 0,-1 0,1-1,-1 1,0-1,1 1,-1-1,1 1,1-2,23-9,0-1,-2 0,1-2,-2-1,41-34,-9 1,49-58,-99 101,-1 0,0-1,-1 1,1-1,-1 0,0 0,0-1,-1 1,0 0,0-1,-1 0,1 1,-1-8,0-11,0 1,-5-34,1 38,2 0,1-1,2-23,-2 44,0-1,0 1,0 0,0 0,0 0,0 0,0 0,0 0,0 0,0-1,0 1,0 0,0 0,0 0,0 0,0 0,0 0,0 0,0 0,0-1,0 1,0 0,0 0,0 0,0 0,0 0,0 0,0 0,0 0,0 0,1-1,-1 1,0 0,0 0,0 0,0 0,0 0,0 0,0 0,0 0,1 0,-1 0,0 0,0 0,0 0,0 0,0 0,0 0,0 0,0 0,1 0,-1 0,0 0,0 0,0 0,0 0,0 0,0 0,0 0,0 0,1 0,-1 0,0 0,0 1,0-1,0 0,0 0,0 0,7 11,4 17,16 68,-4 0,-4 1,-5 1,-4 1,-3 108,-27 107,17-292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45.82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1 306,'12'-11,"1"0,0 1,1 1,0 0,1 1,-1 0,1 1,28-8,134-29,-168 42,310-52,209-49,-509 96,-5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47.40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11,'1'-1,"-1"0,1 0,0 0,-1 1,1-1,0 0,0 1,-1-1,1 1,0-1,0 1,0-1,0 1,0-1,0 1,0 0,0 0,-1-1,1 1,0 0,0 0,0 0,0 0,0 0,0 0,0 0,2 1,-2 0,0 0,0 0,0 0,1 0,-1 0,0 0,-1 1,1-1,0 0,0 1,0-1,-1 0,1 1,-1-1,1 3,8 58,-9-61,4 191,-6-121,4 0,2-1,27 134,-31-202,1 0,-1-1,0 1,1 0,-1-1,0 1,1 0,0-1,-1 1,1-1,0 1,0-1,0 1,0-1,0 0,0 1,1-1,-1 0,0 0,1 0,-1 0,0 0,1 0,-1 0,1 0,0-1,-1 1,1-1,0 1,1-1,0 0,0-1,0 0,-1 0,1 0,0 0,-1-1,1 1,-1-1,0 1,1-1,-1 0,0 0,0 0,0 0,0-1,0 1,2-5,24-39,-1-2,-3-1,28-78,-14 32,-28 70,11-48,-22 83,1-1,0 1,0-1,1 0,0 1,0-1,1 0,5 14,31 88,-27-81,4 10,0-6,-3 1,0 0,-2 1,-2 0,-1 0,2 55,-10 6,1-76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48.49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0,'3'32,"2"0,0-1,3 1,11 31,4 19,40 195,32 122,-79-347,-8-30,-1 1,-1 1,-1-1,-2 1,2 29,-5-27,0-3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50.95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2425 1019,'-3'0,"1"-1,0 0,0 1,0-1,0 0,0 0,0 0,0 0,0 0,0-1,0 1,0-1,1 1,-1-1,1 0,-1 1,1-1,-1 0,-1-3,-21-43,22 43,-70-184,8 17,8 35,-121-253,175 386,-1 0,1 0,-1 1,1-1,-1 0,0 1,-1 0,1-1,0 1,-1 0,-7-4,9 6,0 1,0-1,0 1,-1-1,1 1,0 0,0 0,0 0,0 0,0 0,0 0,0 1,0-1,0 0,0 1,0 0,0 0,0-1,0 1,0 0,0 1,0-1,1 0,-1 0,1 1,-1-1,-1 3,-46 37,-1-2,-2-3,-79 42,27-17,-584 349,-31-44,705-360,5-2,0 0,1 0,-1 1,-14 11,20-14,1 1,0-1,-1 1,1-1,0 1,0 0,1 0,-1 0,1 0,-1 0,1 0,0 0,0 1,1-1,-1 0,1 1,-1-1,1 4,4 130,6 0,38 184,-47-317,281 1329,-210-1069,23 101,16 240,-87-417,-1 234,-24-395,1-16,-1 0,2 1,-1-1,2 1,-1-1,6 16,-7-26,0 0,1 0,-1 0,1 0,-1 0,1 0,0 0,0-1,-1 1,1 0,0 0,0-1,0 1,0 0,0-1,-1 1,1-1,0 1,1-1,-1 1,0-1,0 0,0 0,0 1,0-1,0 0,0 0,0 0,0 0,0 0,1 0,-1-1,0 1,0 0,0 0,0-1,0 1,0-1,0 1,1-2,47-28,-38 22,74-43,119-53,-51 29,113-67,258-131,-380 203,318-173,-421 216,68-60,-96 75,0 0,-1 0,0-2,-1 1,-1-1,16-28,-20 29,-1 0,-1 0,0 0,0-1,-1 1,-1-1,-1 0,0 1,-1-20,-45-475,22 312,-24-97,-5-54,46 262,0-10,-3 0,-34-142,35 211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24.8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616 419,'-2'-12,"-1"0,0 0,0 0,-2 1,1-1,-1 1,-1 0,0 1,-9-13,1-1,13 22,-85-135,76 122,-2 0,0 1,0 1,-1 0,-1 1,-26-19,35 29,1 0,0 1,-1 0,0 0,1 0,-1 0,1 0,-1 1,0 0,1 0,-1 0,0 1,1 0,-1 0,0 0,1 0,-1 1,1-1,0 1,0 0,0 1,0-1,0 1,-5 3,-10 8,0 1,1 1,-23 25,22-20,1 1,0 1,-21 38,33-50,0 0,0 0,1 1,1 0,0 0,1 1,0-1,1 0,0 1,1 18,1-29,0 0,0 1,1-1,-1 1,1-1,0 0,-1 1,1-1,0 0,1 0,-1 1,0-1,0 0,1 0,0-1,-1 1,1 0,0 0,0-1,0 1,0-1,0 1,0-1,0 0,0 0,0 0,1 0,-1 0,0-1,1 1,-1-1,1 0,-1 1,1-1,-1 0,0 0,1 0,4-2,0 2,1-1,-1 0,0-1,0 0,0 0,0-1,0 1,-1-1,1-1,-1 1,0-1,8-6,1-6,-12 12,0 1,0-1,0 1,1 0,-1 0,1 0,0 0,5-2,-7 5,0-1,-1 1,1 0,0 0,-1 0,1 0,0 0,-1 0,1 0,-1 1,1-1,0 1,-1-1,1 1,-1-1,1 1,-1 0,1 0,-1 0,0 0,1 0,-1 0,0 0,0 0,0 0,0 1,0-1,0 0,1 3,20 30,-1 1,-2 1,-1 1,-2 1,12 40,-12-34,10 28,213 628,-50-66,-180-604,-3-15,-1 1,-1 0,-1 0,0 0,1 24,-4-39,0 0,0-1,0 1,0 0,0 0,0 0,0 0,0-1,0 1,0 0,0 0,-1 0,1-1,0 1,-1 0,1 0,-1-1,1 1,0 0,-1-1,0 1,1 0,-1-1,1 1,-1-1,0 1,1-1,-1 1,0-1,1 1,-1-1,0 0,-1 1,0-1,0-1,0 1,0 0,0-1,0 1,0-1,0 1,0-1,0 0,0 0,0 0,-3-2,-3-4,-1 1,1-1,0 0,-10-13,-15-30,2-2,2-2,3 0,-34-99,41 91,1-1,4 0,2-1,4 0,2-1,3 0,2 0,4 0,2 1,3-1,3 1,3 1,2 0,4 1,2 1,2 1,39-68,-1 19,-20 42,-4-2,-3-2,41-119,-73 181,-1-1,1 0,-2 1,1-1,-1 0,-1-19,-1 27,1 0,0-1,-1 1,1 0,-1 0,0 0,1 0,-1 0,0 1,0-1,-1 0,1 0,0 0,-1 1,1-1,0 1,-1-1,0 1,1 0,-1-1,0 1,0 0,0 0,0 0,0 1,0-1,0 0,0 1,0-1,0 1,0 0,0-1,0 1,0 0,0 1,-1-1,-2 1,-2 0,-1 0,1 1,-1 0,1 0,0 1,0 0,0 0,-11 7,-51 39,62-43,-29 23,2 1,1 2,1 2,2 0,-45 70,68-93,1 0,1 0,-1 1,2-1,0 1,-5 21,8-31,1 1,-1-1,1 1,0-1,0 1,0-1,0 1,0-1,0 1,1-1,-1 1,1-1,0 1,0-1,-1 0,2 1,-1-1,0 0,0 0,1 1,-1-1,1 0,0-1,-1 1,1 0,0 0,0-1,0 1,0-1,1 0,-1 1,0-1,1 0,-1-1,0 1,1 0,-1 0,1-1,3 1,121 8,-9-1,-113-8,141 26,-131-23,1 2,-1 0,0 0,0 2,0 0,-1 0,13 11,-24-17,0 1,-1 0,0 1,1-1,-1 0,0 1,0-1,0 1,-1 0,1-1,0 1,-1 0,0 0,0 0,0 0,0 0,0 0,-1 1,1-1,-1 0,0 0,0 6,-2 1,0 0,-1 0,0 0,0 0,-7 14,4-11,5-11,1-1,-1 1,1 0,-1-1,1 1,0-1,0 1,0 0,0-1,0 1,0 0,0-1,0 1,1 0,-1-1,0 1,1 0,0-1,-1 1,1-1,1 3,1-1,-1 0,1 0,0 0,0 0,0-1,0 1,0-1,7 4,4 1,0-1,0-1,30 7,-28-9,1-1,0-1,0 0,-1-2,1 0,0 0,0-2,-1 0,0-1,24-9,-17 5,0-2,-1 0,-1-1,1-1,-2-1,32-27,-34 24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54.44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1,'0'8,"0"7,0 9,0 13,0 9,0 13,4 8,2 11,3 11,5 0,0-7,-2-9,-4-9,-3-11,2-7,0-6,-2-10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55.69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 1,'0'7,"-1"38,2-1,2 0,13 66,0-34,15 55,-25-114,0 0,0-1,2 0,0 0,14 20,-21-33,1-1,0 1,0-1,0 0,0 0,0 1,0-2,0 1,1 0,-1 0,1-1,-1 1,1-1,0 0,-1 0,1 0,0 0,0 0,0-1,5 1,-4-1,0-1,0 1,-1-1,1 0,0-1,-1 1,1 0,-1-1,1 0,-1 0,0 0,1 0,-1-1,2-2,3-2,-1-1,0 0,0 0,-1 0,0-1,-1 0,0 0,0 0,-1-1,5-17,33 160,-29-95,86 291,-93-303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56.36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1 474,'18'-2,"0"0,0-2,0 0,-1-2,31-12,-3 2,458-185,37-11,-501 203,-35 10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57.15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1,'0'8,"4"7,1 6,5 2,0 6,-2 3,2-1,4 4,-1-2,-2 4,0-2,-1-1,-2-4,-3-5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58.61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0,'1'13,"0"0,1 1,1-1,1-1,0 1,7 16,9 34,-18-56,0 0,0 0,0 0,1-1,0 1,0-1,0 0,1 0,0 0,0 0,10 9,-11-13,-1 0,1 0,0 0,0-1,0 1,0-1,0 0,0 0,0 0,0 0,0-1,0 1,1-1,-1 0,0 1,0-2,1 1,-1 0,0-1,0 1,1-1,-1 0,0 0,0 0,0-1,0 1,0-1,3-2,15-7,-15 8,1 0,-1 0,0 0,1-1,-2 0,1 0,0-1,-1 0,0 0,0 0,6-9,-11 17,-1 0,1 0,0 0,0 0,0 0,1 0,-1 0,1 0,0 0,0 0,0 0,0 0,0 0,2 3,31 57,-13-24,7 23,31 99,-54-141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7:01.70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1861 922,'-2'-5,"0"0,0 0,0 0,0 0,-1 0,0 1,0-1,0 1,0 0,-1 0,0 0,-6-6,-6-6,15 15,-261-316,195 226,-93-161,138 202,-15-25,34 71,0-1,0 1,0 0,-1 0,1 0,-1 0,0 1,0-1,0 1,-1 0,1 1,-8-5,6 6,-1 0,1 0,0 1,-1 0,1 0,0 0,-1 0,1 1,0 1,-12 2,-20 3,-83 3,1 6,1 4,-178 56,267-68,-1-1,0-1,0-2,-1-1,-37-2,19 1,40-2,0 0,0 2,0-1,0 1,0 0,1 1,-19 8,24-9,1-1,0 2,0-1,0 0,0 1,0 0,0-1,0 1,1 0,-1 0,1 1,0-1,0 0,0 1,1-1,-1 1,1 0,0-1,0 1,0 0,0 0,1 7,0 270,3-132,-3-44,20 628,-10-633,31 125,40 93,-65-257,22 77,5-2,79 170,-82-219,48 154,-87-236,0-1,0 0,0 0,1 0,0 0,0 0,0 0,0-1,1 1,0-1,-1 1,1-1,4 3,-4-4,1 0,-1-1,1 1,-1-1,1 0,-1 0,1-1,0 1,0-1,-1 1,1-1,0 0,-1-1,1 1,6-2,615-129,-73-22,-10-39,-362 126,-178 65,1 0,-1 0,1 0,-1-1,0 1,1-1,-1 1,0-1,0 0,0 1,0-1,-1 0,1 0,0-1,-1 1,0 0,1 0,-1-1,0 1,0-1,0 1,0-1,-1 1,1-1,-1 0,1 1,-1-1,0 0,0 1,0-1,-1 0,1 1,-1-1,0-3,-4-9,-1 1,0 0,0 0,-2 1,-8-13,1 1,-310-637,-12-211,320 833,12 31,1 0,0 0,1-1,-3-13,5 12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7:05.75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355 492,'1'-67,"1"27,-2 1,-9-65,8 93,-2 0,1 0,-1 0,-1 1,0-1,-1 1,0 0,0 0,-1 1,0 0,-1 0,0 0,-16-15,10 12,-1 1,-1 1,0 0,0 1,-1 1,-23-9,33 15,0 0,-1 1,1-1,0 1,-1 0,1 1,-1 0,1 0,-9 1,11 0,1 0,-1 0,0 0,1 0,-1 1,1 0,-1-1,1 1,0 0,0 1,0-1,0 1,0-1,0 1,1 0,-5 6,6-7,-1 1,1 1,0-1,0 0,0 0,0 0,1 0,-1 1,1-1,0 0,0 1,0-1,0 0,1 1,-1-1,1 0,0 0,0 0,0 1,0-1,0 0,1 0,0 0,-1-1,1 1,0 0,0-1,1 1,3 2,6 9,1-2,0 0,30 20,-30-22,0-1,0-1,1-1,0 1,1-2,-1 0,1-1,23 5,-30-9,0 1,1 0,-1 0,0 1,-1 0,1 1,0 0,-1 0,0 0,0 1,12 10,-10-4,0-1,0 2,-1-1,-1 1,0 0,8 19,6 19,-2 0,-3 2,-1 0,-3 1,7 80,-9-92,-6-26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7:06.51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1 358,'18'-15,"1"0,1 1,0 2,1 0,0 1,25-10,-12 6,30-12,69-19,32-13,-142 48,-1-1,25-18,32-18,-59 39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7:08.06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78 337,'1'-3,"0"0,0 0,0 1,0-1,1 1,-1-1,1 1,0-1,0 1,2-3,12-16,-11 1,0 0,-1 0,-1-1,-1 1,0-1,-2 0,-1 0,-4-28,5 45,-1 0,0-1,0 1,0 0,-1 0,0-1,1 1,-1 1,-1-1,1 0,-1 0,1 1,-7-7,8 9,0 0,0 0,-1 0,1 1,0-1,-1 0,1 1,0-1,-1 0,1 1,-1 0,1-1,-1 1,1 0,-1 0,1 0,-1 0,1 0,-1 0,0 0,1 0,-1 1,1-1,0 0,-1 1,1 0,-1-1,1 1,0 0,-1 0,1-1,0 1,0 0,0 0,-1 0,1 1,0-1,0 0,1 0,-1 1,0-1,-1 3,-4 6,1-1,0 1,1 1,0-1,0 0,1 1,0 0,1 0,0 0,1 0,1 0,-1 0,2 0,-1 1,4 11,-2-7,2 1,0-1,1 1,0-1,2-1,0 1,0-1,1 0,14 18,-20-31,-1 0,1 0,0 0,0 0,0 0,0-1,1 1,-1 0,0-1,1 0,-1 0,0 0,1 0,0 0,-1 0,1 0,0-1,-1 1,1-1,0 0,-1 0,1 0,0 0,-1 0,1-1,4 0,27-1,-33 3,1-1,-1 0,1 1,-1-1,0 1,1 0,-1 0,0-1,0 1,0 0,1 0,-1 0,0 0,0 0,-1 0,1 0,0 1,0-1,1 2,13 32,-6-12,7 12,0 0,-3 0,0 2,-3 0,-1 0,-2 0,-1 1,-2 0,-2 1,-2 38,-1-56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7:08.91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0,'2'11,"0"-1,1 1,0-1,0 0,1 0,1-1,9 16,-1 2,383 817,-189-310,-185-465,-3 1,-3 1,10 108,-26-168,2 0,-1 0,1 0,1 0,0 0,5 10,1-4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25.9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539 1,'-23'0,"0"2,0 0,0 2,0 0,0 2,1 0,0 2,0 0,1 1,-36 22,24-13,2-1,0 1,2 1,-36 29,59-43,1 0,-1 0,1 0,0 1,0 0,1 0,0 0,0 0,0 1,1-1,0 1,0 0,1 0,-1 0,2 0,-1 1,1-1,0 0,1 1,-1-1,2 12,1-13,-1 0,1 0,0 0,0-1,1 1,-1-1,1 1,1-1,-1 0,1 0,0-1,0 1,0-1,1 0,-1 0,1 0,6 4,-8-6,1 0,-1-1,0 1,1 0,-1-1,1 0,0 0,-1 0,1 0,0-1,-1 1,1-1,0 0,0 0,0 0,-1-1,1 1,0-1,-1 0,1 0,0 0,-1-1,1 1,-1-1,0 0,1 0,-1 0,3-3,8-9,0-1,-2 0,0 0,-1-2,13-23,-15 23,1 1,0 0,1 0,1 2,0-1,19-15,-29 28,0 1,0 0,0 0,0 0,0 0,0 0,0 0,0 1,0-1,1 1,-1-1,0 1,0 0,1 0,-1 0,0 0,1 0,-1 1,0-1,0 1,0-1,1 1,-1 0,0 0,0 0,0 0,0 0,0 0,0 1,-1-1,1 1,0-1,-1 1,1 0,-1-1,2 3,9 11,0 1,-1-1,13 27,-9-16,59 81,-47-71,-1 1,-2 1,-2 1,25 59,-40-77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7:10.87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0 708,'8'-2,"0"0,0 0,0-1,-1 0,1 0,-1-1,0 0,0 0,0 0,0-1,-1 0,8-8,18-12,809-497,-812 506,1 1,1 2,1 1,0 2,0 0,50-6,-41 10,-33 3,1 1,0 1,0 0,0 0,0 1,0 0,0 0,0 1,0 0,0 1,0 0,0 0,0 1,-1 0,12 6,20 14,-2 2,-1 2,-1 1,-1 1,-2 3,0 0,-3 2,-1 1,-1 2,33 58,-5 10,85 224,7 128,-27-74,197 405,-272-681,-44-104,-1 0,1 1,-1-1,0 0,0 1,0-1,-1 0,1 1,-1-1,1 1,-1-1,0 1,-1-1,1 1,-1-1,1 1,-3 5,1-7,1 0,-1 1,0-1,0 0,-1 0,1 0,0 0,-1-1,1 1,-1-1,1 1,-1-1,0 0,1 0,-1 0,0 0,0-1,0 1,0-1,0 1,-4-1,-322 18,298-15,-784 88,662-62,112-22,14-4,0 2,-41 14,-118 35,171-48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36.7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565 272,'0'-3,"1"0,-1 0,0 1,-1-1,1 0,0 0,-1 0,0 0,0 1,0-1,0 0,0 1,0-1,-1 1,1-1,-1 1,1 0,-1-1,0 1,-3-2,0 1,1 0,-1 1,0 0,0 0,0 1,-1-1,1 1,0 0,0 1,-9-1,-4 0,-1 0,1 2,-1 0,1 0,-1 2,1 1,0 0,0 1,1 1,-1 0,1 2,0 0,1 1,0 0,1 1,0 1,0 1,1 0,0 0,1 2,1 0,0 0,-15 25,16-20,1 1,0 0,1 0,2 1,0 1,1-1,1 1,1 0,1 0,1 0,0 0,2 1,1-1,6 39,2-34,1-1,1 0,1-1,2 0,23 34,23 43,-45-77,0 1,2-2,0 0,2-1,30 29,-29-31,-15-15,0 0,0 0,1-1,0 0,1 0,-1 0,1 0,-1-1,1 0,1-1,8 4,18 1,0-2,1 0,-1-3,1-1,0-1,40-5,7 1,0 4,86-3,-164 1,1 0,0-1,0 1,-1-1,1 0,-1 0,0 0,1-1,-1 0,0 0,0 0,-1 0,6-6,44-56,-33 39,29-34,-3-1,59-105,-100 155,0 0,-1-1,-1 1,0-1,0 0,-1 0,1-18,-6-89,0 48,3 58,0 1,-1-1,-1 1,0 0,0-1,-1 1,-1 0,0 0,-1 1,0-1,0 1,-2 0,1 0,-1 1,-1 0,0 0,-14-13,-21-18,-1 3,-71-48,-110-55,183 116,27 17,0 0,0 1,-1 1,0 0,0 1,-1 1,0 0,-30-2,41 6,0 0,0 0,0 1,1 0,-1 0,0 0,0 0,1 1,-1 0,1 0,0 1,-9 4,11-4,-1 0,1 0,0 1,0-1,0 0,1 1,-1 0,1 0,0 0,0 0,0 0,0 0,1 1,-1-1,1 0,1 1,-1-1,0 7,-5 36,1-26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40.3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2544,'3'-1,"0"0,0-1,0 1,0-1,0 0,0 0,0 0,-1 0,1 0,2-4,14-10,49-21,1 2,126-44,-131 55,328-97,12 30,-218 52,38-7,161-38,-294 60,478-143,-249 59,279-105,-290 71,95-36,117-14,-339 134,14-6,212-91,308-128,-550 212,103-50,-267 120,-1 0,1 0,0 0,0 0,-1 0,1 0,0 0,-1 0,1-1,-1 1,1-1,1-2,-3 4,0-1,0 1,-1-1,1 1,0 0,0-1,0 1,0-1,-1 1,1 0,0-1,0 1,-1 0,1-1,0 1,-1 0,1 0,0-1,-1 1,1 0,0 0,-1 0,1-1,-1 1,1 0,0 0,-1 0,1 0,-1 0,1 0,0 0,-1 0,1 0,-1 0,0 0,-64-1,44 2,-39-6,-93-20,62 8,-82-24,82 16,50 10,41 15,0 0,-1 0,1 0,0 0,0 0,-1-1,1 1,0 0,0 0,-1 0,1 0,0-1,0 1,-1 0,1 0,0 0,0-1,0 1,-1 0,1-1,0 1,0 0,0 0,0-1,0 1,0 0,0-1,0 1,0 0,0 0,0-1,0 1,0 0,0-1,0 0,22-4,102 1,242 24,-268-11,-94-9,0 1,0-1,1 1,-1 0,0 0,0 1,0-1,0 1,0 0,-1 0,1 0,0 1,-1-1,0 1,1 0,-1 0,0 0,3 4,-2 0,0 0,0 0,-1 0,0 0,0 0,-1 1,0-1,0 1,1 11,-1 9,-2 1,0-1,-2 1,-8 41,-1-18,-19 54,17-66,1 0,-10 75,21-94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42.1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104 226,'-2'232,"4"239,23-258,-28-255,-2-1,-18-73,7 46,-1-17,-5-10,5-2,-6-154,22 216,0-8,5-51,-3 85,1 0,0 0,0 0,1 0,1 1,0-1,0 1,1 0,11-19,-13 26,0 0,0 0,0 1,0-1,1 1,-1 0,1 0,0 0,-1 0,1 1,0-1,0 1,0 0,0 0,0 1,0-1,0 1,0 0,0 0,1 0,-1 0,0 1,0 0,0 0,0 0,0 0,5 3,14 4,-1 2,0 1,28 17,-41-23,66 45,-2 3,123 117,-175-152,-9-8,0-1,1 0,15 6,-18-9,0-1,-1 1,1 1,-1 0,0 0,15 16,-22-19,0 0,0 0,0 0,0 0,0 0,-1 0,0 1,0-1,0 1,0 5,1 9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43.9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1 703,'0'-2,"0"0,1 0,0 0,-1 0,1 0,0 0,0 1,0-1,0 0,0 1,0-1,0 0,0 1,1-1,-1 1,3-2,30-22,-21 16,29-25,56-59,-64 57,3 2,44-32,-49 41,-2-2,-1-1,40-48,-34 36,46-41,42-17,-141 119,-22 39,36-55,-10 18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54.1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1,'1'7,"0"1,1 0,0-1,1 1,0-1,0 1,0-1,1 0,0-1,0 1,1-1,0 1,11 10,21 31,233 369,164 275,-199-297,-154-275,112 130,173 239,33 38,41 8,-249-279,145 172,-63-178,-195-187,-3 4,111 128,-102-84,89 160,48 137,-170-309,44 68,-96-205,-29-99,-6 1,-70-168,-20-68,111 320,5 21,1 0,2 0,-5-44,32 100,5 29,20 59,-6-11,122 266,104 261,-233-551,-17-46,-2 1,11 40,-24-70,1 0,0 0,-1 0,0 0,0 0,1 0,-2 0,1 0,-1 4,-7-1,-8-15,-70-76,60 56,-54-44,13 21,-159-112,199 147,-1 2,-1 1,0 1,-1 1,-1 2,-52-11,-3 12,-1 3,-137 8,66 1,146-2,4-1,1 0,0 0,0 0,0-1,-1 0,1 0,-9-4,15 5,0-1,0 1,0-1,0 1,1-1,-1 0,0 0,0 1,0-1,0 0,1 0,-1 0,0 0,1 0,-1 0,1 0,-1 0,1 0,0 0,-1-2,1 0,0 0,0 1,0-1,0 0,1 0,-1 1,1-1,0 0,0 0,0 1,0-1,2-2,43-78,71-95,-32 52,290-442,-290 467,-62 69,13-24,-30 41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47.8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1,'1'3,"-1"0,1 1,0-1,0 0,1 0,-1 0,1 0,-1 0,1-1,0 1,0 0,0-1,0 1,1-1,-1 0,1 0,-1 0,1 0,5 3,63 32,-61-32,191 100,-35-17,600 350,-611-344,197 86,113 17,-172-77,32 1,-101-40,154 44,21 8,-130-22,345 119,-510-196,-2 5,-1 4,109 64,124 55,50 29,-356-176,0-1,1-1,1-1,42 10,-70-22,0 1,0-1,0 1,0-1,0 0,1 1,-1-1,0 0,0-1,0 1,0 0,0 0,0-1,0 1,0-1,0 0,0 0,0 0,3-2,-3 2,-1-1,0 1,0-1,0 1,0-1,0 0,0 1,-1-1,1 0,0 0,-1 1,1-1,-1 0,0 0,0 0,0 0,0-3,0-3,-1-1,-1 1,0-1,0 1,0 0,-1 0,0 0,-6-9,-53-98,-99-163,118 204,2-2,-46-125,64 135,16 43,-1 1,0 0,-2 0,-21-35,194 315,96 120,-254-371,-1 0,0 0,-1 0,1 0,-1 1,-1 0,1-1,1 15,-4-19,1 0,-2 0,1 0,0 0,-1 1,1-1,-1 0,0 0,0 0,0 0,0 0,-1-1,1 1,-1 0,0-1,0 1,0-1,0 1,0-1,0 0,-1 0,1 0,-1 0,-3 2,-75 53,2 3,4 4,-99 106,-172 244,338-408,9-17,14-28,-14 35,84-222,53-127,-88 262,-37 71,0-1,-2-1,-1 0,11-32,1-8,-16 47,-1 1,0-1,-1-1,0 1,1-23,8-84,-7 76,-2-1,-2 0,-3-48,-3 75,-1 5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3:50.4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53 463,'0'9,"2"1,0 0,0-1,0 1,1-1,1 0,-1 0,2 0,-1 0,10 13,9 11,32 34,-54-65,55 61,-21-24,0 0,-3 3,49 83,-78-118,-6-7,-11-12,-19-24,-33-48,5 6,-90-148,143 211,-6-9,1 0,1-2,1 1,-11-43,20 61,0 0,1 0,1 0,-1 0,1 0,0 0,1 0,-1 0,1 0,1 0,-1 1,1-1,1 0,-1 0,1 1,0 0,1 0,-1-1,1 2,0-1,1 0,-1 1,7-6,33-24,2 2,1 2,1 2,70-31,-108 55,0 0,-1 2,1-1,21-4,-30 8,0 0,0-1,1 1,-1 0,0 0,0 0,1 0,-1 0,0 0,0 0,1 0,-1 0,0 1,0-1,0 0,0 1,1-1,-1 1,0-1,0 1,0 0,0-1,0 1,0 0,0 0,0 0,0 0,-1 0,1 0,0 0,-1 0,1 0,0 0,-1 0,1 0,-1 0,0 1,1-1,-1 0,0 0,0 1,0-1,0 0,0 0,0 1,0-1,0 0,0 0,-1 0,1 1,0-1,-1 0,0 2,-6 18,-2 0,0 0,-1-1,-1 0,-1-1,0 0,-25 28,-11 18,6-5,23-35,1 1,1 0,2 2,-16 36,30-63,1 0,-1-1,1 1,0 0,-1 0,1 0,0 0,0 0,-1-1,1 1,0 0,0 0,0 0,0 0,0 0,0 0,1 0,-1 0,0-1,0 1,1 0,-1 0,1 1,-1-2,1 0,0 1,0-1,0 0,-1 0,1 0,0 0,0 0,0 0,-1 0,1 0,0 0,0 0,-1 0,1 0,0 0,0-1,0 1,-1 0,2-1,53-31,-35 19,-9 9,0 0,0 1,1 0,-1 1,1 0,-1 1,1 0,20 1,12 4,42 9,-39-5,-30-5,1 0,0 2,-1 0,0 0,0 2,-1 0,19 11,-34-17,1 0,-1 0,1 0,-1 1,1-1,-1 1,0-1,0 1,1 0,-1-1,0 1,-1 0,1 0,0-1,0 1,-1 0,1 0,-1 0,0 0,0 0,1 2,-2 1,1-1,-1 1,0 0,0-1,0 1,-1-1,1 0,-5 8,-3 4,-1-1,0-1,-20 23,-96 84,121-117,0 0,-1 0,1-1,-1 0,0 0,0-1,0 1,0-1,-1-1,1 1,-1-1,1 0,-1-1,1 1,-1-1,-9-1,-5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06.3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516 22,'-34'-10,"30"8,0 0,0 0,-1 1,1-1,-1 1,-9-1,5 3,-1 1,1-1,-1 2,1-1,0 2,0-1,0 1,0 0,1 1,-1 0,1 0,0 1,-8 8,-9 8,0 1,-30 38,29-29,1 2,2 0,2 1,1 1,-19 48,28-55,2 1,0 0,2 0,1 1,2-1,1 1,1 49,2-67,1 0,0 1,1-1,0 0,1 0,0 0,1 0,1-1,0 1,0-1,1-1,15 22,-15-24,0-1,1 1,0-1,0 0,1-1,0 0,1 0,-1 0,1-1,16 7,-20-10,0-2,0 1,1 0,-1-1,1 0,-1 0,1-1,0 0,-1 1,1-2,0 1,-1-1,1 0,-1 0,1 0,-1-1,0 0,1 0,-1 0,0-1,0 0,4-3,120-91,99-32,-211 117,-4 1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08.5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1,'-1'52,"4"74,-2-113,1 1,1 0,0-1,1 0,0 0,1 0,7 13,-3-12,-1 1,0 1,0-1,-2 1,0 1,-1-1,-1 1,0 0,2 32,-5-30,0-13,-1 0,0 0,1 1,-2-1,1 0,-1 0,0 0,0 1,-1-1,0 0,-5 11,2-12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27.6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1 517,'11'1,"0"0,-1 2,1-1,-1 1,1 1,-1 0,0 0,0 1,-1 0,1 1,-1 0,0 0,9 9,11 11,-1 1,32 40,-45-50,27 35,-41-49,1 0,0-1,-1 1,1 0,-1 0,0 0,0 0,0 0,-1 0,1 1,-1-1,1 0,-1 0,0 0,0 1,-2 4,3-7,-1-1,0 1,0-1,0 1,0-1,0 1,0-1,-1 1,1-1,0 1,0-1,0 1,0-1,-1 0,1 1,0-1,0 1,-1-1,1 0,0 1,-1-1,1 1,0-1,-1 0,1 0,0 1,-1-1,1 0,-1 0,1 1,-1-1,1 0,0 0,-1 0,1 0,-1 0,1 0,-1 0,1 1,-1-2,1 1,-1 0,1 0,-1 0,1 0,-1 0,1 0,-1 0,1 0,0-1,-1 1,1 0,-1 0,1-1,0 1,-1 0,1-1,0 1,-1 0,0-1,-14-26,9-5,3 0,0 0,2 0,2 0,8-60,-7 73,1-1,1 1,0-1,2 1,0 1,1-1,11-18,-15 30,1 0,1 1,-1 0,1 0,0 0,0 1,1-1,-1 1,1 1,0-1,1 1,-1 0,1 0,0 1,0 0,0 0,0 1,0 0,0 0,1 0,9 0,4 0,1 1,0 1,0 1,0 1,-1 1,1 1,-1 0,1 2,-2 1,1 0,-1 1,0 2,-1 0,0 1,0 1,-1 0,-1 1,0 1,-1 1,28 33,-35-37,3 2,0 0,-1 1,-1 0,0 1,-1 0,0 1,11 29,-22-60,1 0,0 0,2 0,0-1,0 1,2 0,0 0,0 0,1 1,1-1,13-25,18-34,46-70,-24 45,-53 88,1 1,0 0,1 0,0 0,1 1,0 0,10-8,-14 14,0 0,0 0,1 1,-1-1,1 1,0 1,-1-1,1 0,0 1,0 0,0 1,0-1,0 1,0-1,0 2,0-1,0 0,0 1,6 2,9 3,1 1,-1 1,-1 1,0 0,0 2,-1 0,0 1,-1 1,0 1,-1 0,22 27,-13 1,-18-23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19.3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1151 39,'-13'0,"-104"-1,-204 26,284-19,1 1,0 2,0 2,1 1,1 2,0 1,1 2,0 1,-52 39,56-33,1 1,1 1,1 1,2 1,1 2,-33 53,43-59,0 0,2 2,1-1,1 1,1 1,1-1,1 2,2-1,-2 46,8-24,3 0,1-1,3 1,2-1,2-1,2 0,2-1,2-1,38 66,-36-75,1-1,3-1,0-1,44 42,-52-58,1-1,0-1,1-1,1-1,0 0,1-2,0 0,0-1,30 8,-38-15,0 0,0-1,0-1,0-1,0 1,0-2,0 0,0 0,21-7,10-4,62-27,9-3,-94 35,-1-2,1 0,-2-1,1 0,30-24,83-75,-123 100,8-8,-1 0,-1-1,-1 0,0-2,-2 0,0 0,-1-1,-1-1,-1 0,-1 0,-1-1,8-38,-7 9,-2-1,-2 1,-3-1,-7-89,3 121,-1 1,-1 0,-1 0,-1 0,-1 1,-15-33,-70-106,28 55,15 26,35 57,0-1,1 0,2-1,0 0,1-1,-8-27,13 31,-1 4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21.4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1,'11'59,"0"-6,35 247,-20-164,52 272,-78-406,0 0,0-1,1 1,-1 0,0 0,1 0,0 0,-1 0,1-1,0 1,0 0,0 0,0-1,1 1,-1-1,2 2,-2-2,-1-1,1 0,0 0,0 1,-1-1,1 0,0 0,0 0,0 0,-1 0,1 0,0 0,0 0,-1 0,1-1,0 1,0 0,-1 0,1-1,0 1,-1-1,1 1,0 0,-1-1,1 1,0-2,4-3,0 0,-1 0,1 0,-1-1,-1 0,1 0,3-8,32-58,-31 59,0 0,0-1,-1 0,-1 0,0-1,-2 0,1 0,3-24,3-52,2-52,-13 168,2-1,0 1,1 0,2-1,0 1,2-2,0 1,2-1,15 30,11 11,-11-24,-3 1,29 74,-43-94,1-6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15.2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787 103,'0'-2,"1"1,-1-1,0 1,-1-1,1 1,0-1,0 1,-1 0,1-1,0 1,-1 0,1-1,-1 1,0 0,0-1,1 1,-1 0,0 0,0 0,0 0,0 0,0 0,0 0,0 0,-1 0,1 0,0 1,-3-2,0 1,1 1,-1-1,0 1,0 0,0 0,0 0,0 0,1 1,-1-1,-7 3,-6 2,1 1,-1 1,1 1,-15 9,-117 78,-241 200,381-288,1 1,-1 0,1 0,1 1,0 0,0 0,1 1,0 0,0 0,1 0,0 0,1 1,1-1,-1 1,2 0,-1-1,1 1,1 0,0 0,1 0,0 0,3 14,1-3,1 1,1-1,1-1,0 1,2-1,1-1,0 0,1 0,24 27,22 17,2-2,4-3,2-2,2-4,3-2,2-4,1-3,125 53,-129-70,97 24,-116-36,-9-7,0-1,1-2,46-1,-22-5,0-4,127-26,-156 24,89-19,-1-6,130-51,-239 77,0 0,-1-2,0 0,15-10,-26 14,-1 0,1 0,-1 0,1 0,-1-1,-1 1,1-1,-1 0,1 0,-1-1,-1 1,1 0,-1-1,0 0,2-7,4-41,-2-1,-3-1,-2 1,-6-59,2 89,-1 0,0 0,-2 1,-1 0,-1 0,-2 0,0 1,-1 1,-1 0,-1 0,-1 1,-32-37,6 15,-2 0,-1 3,-3 2,-70-45,28 30,-3 4,-106-40,-10-5,30 15,155 72,0 1,0 0,0 2,-1 0,0 2,-31-1,-2 4,-6 0,1 2,-66 12,60-2,52-6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17.0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74,'11'-9,"1"0,-1 2,2-1,-1 1,1 1,0 1,0 0,1 0,19-3,-29 7,-1 0,1 0,-1 1,1-1,-1 1,1 0,-1 0,1 0,-1 0,1 1,-1 0,1-1,-1 1,1 0,-1 1,0-1,1 1,-1-1,0 1,5 4,-5-2,0 0,0-1,-1 1,1 0,-1 0,0 0,-1 1,1-1,-1 0,0 1,0-1,0 1,0-1,-1 1,0 8,1-2,0-1,-1 1,0-1,-1 1,0-1,-1 1,0-1,-1 0,0 0,0 0,-1 0,-1 0,0-1,0 1,0-1,-13 14,-4 4,20-25,4-4,12-16,-4 7,-1 0,1 0,1 1,0 0,24-15,-32 22,1 1,0-1,0 1,0 0,0 1,1-1,-1 1,0 0,1 0,-1 0,1 0,-1 1,1 0,-1 0,1 0,-1 0,1 1,-1 0,1 0,-1 0,0 0,1 1,6 3,-8-3,0 1,0 0,0 0,0 0,-1 0,1 0,-1 0,0 1,0-1,0 1,0 0,-1-1,1 1,-1 0,0 0,0 0,-1 0,1 7,1 10,-1 1,-3 27,1-25,0-13,0-1,-1 0,0 1,0-1,-1 0,-1 0,0 0,0-1,-8 14,-5 3,-37 44,51-66,0-1,-1 0,1 0,0-1,-1 1,0-1,0 1,0-1,0 0,0-1,0 1,0-1,0 0,-1 0,-7 1,-7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17.5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0 831,'0'1,"1"0,-1 0,0 0,1 0,-1 0,1-1,-1 1,1 0,-1 0,1 0,0-1,-1 1,1 0,0-1,-1 1,1 0,0-1,0 1,0-1,0 0,0 1,-1-1,1 0,0 1,0-1,0 0,0 0,0 0,0 0,0 0,0 0,0 0,0 0,0 0,0 0,0 0,0-1,1 1,43-10,-40 9,42-10,0 3,1 1,50 0,148 8,-101 2,33-3,681 15,417 19,3-33,-658-2,-528-1,1-5,-1-4,158-38,145-64,-32 7,-246 78,133-16,-55 33,-126 9,122-18,-192 20,445-72,-259 48,-185 24,0 0,1 0,-1 0,0-1,1 1,-1 0,0 0,0-1,1 1,-1-1,0 0,0 1,0-1,1 0,-1 1,0-1,0 0,0 0,1-1,-2 1,0 1,0-1,0 0,0 0,0 1,0-1,-1 0,1 0,0 1,0-1,0 0,-1 1,1-1,0 0,-1 1,1-1,-1 1,1-1,-1 0,1 1,-1-1,1 1,-1-1,0 0,-56-35,39 26,-55-37,10 4,-2 2,-2 3,-2 4,-74-27,109 44,34 17,0 0,0 0,0 0,0 0,0 0,-1-1,1 1,0 0,0 0,0 0,0 0,0-1,0 1,0 0,0 0,0 0,0 0,0-1,-1 1,1 0,0 0,0 0,0-1,0 1,0 0,1 0,-1 0,0 0,0-1,0 1,0 0,0 0,0 0,0 0,0-1,0 1,0 0,0 0,1 0,-1 0,0-1,0 1,0 0,0 0,0 0,1 0,20-5,3 6,0 1,0 1,-1 1,0 1,45 15,19 4,23-1,164 44,-246-58,-15-5,0-1,0 2,-1 0,1 1,18 11,-28-15,-1 0,1 0,-1 0,0 1,1-1,-1 1,0 0,0-1,-1 1,1 0,-1 0,1 0,-1 0,0 0,0 1,0-1,-1 0,1 0,-1 1,1-1,-1 0,0 0,-1 1,1-1,0 0,-1 1,0-1,-1 4,-9 26,-27 56,3-8,-4 39,10-53,22-54,0 1,1 0,-7 25,8-17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18.8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1,'4'66,"3"0,28 117,-10-61,20 151,56 265,-91-493,-9-33,1 0,1 0,0-1,0 1,1-1,1 0,9 18,-13-28,0 0,0 0,1 0,-1 0,0 0,0-1,0 1,1 0,-1-1,0 1,0-1,1 1,-1-1,1 1,-1-1,0 0,1 0,-1 0,1 0,-1 0,0 0,1 0,-1 0,1-1,-1 1,0-1,2 0,43-20,-22 9,54-12,1 3,100-14,42-9,-196 38,-14 4,0-1,1 0,-1-1,16-7,-22 7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20.1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0 212,'1'-2,"-1"0,0 0,1 1,-1-1,1 0,0 1,0-1,-1 0,1 1,0-1,0 1,0-1,1 1,-1 0,0-1,1 1,-1 0,0 0,1 0,-1 0,1 0,0 0,-1 0,1 1,2-2,50-13,-40 12,41-11,-23 5,0 1,45-4,-18 4,0-3,99-31,-115 28,-29 8,0 2,0-1,1 2,26-4,19-3,-44 5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20.9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1 194,'0'2,"0"-1,0 1,1 0,-1 0,1-1,-1 1,1 0,0-1,0 1,-1-1,1 1,0-1,1 1,-1-1,0 0,0 0,0 1,1-1,-1 0,1 0,-1 0,1 0,-1-1,1 1,0 0,-1-1,1 1,0-1,-1 1,1-1,3 0,4 2,0-1,1-1,-1 1,15-3,47-10,0-2,-1-4,121-49,32-8,-209 71,18-5,47-19,-68 23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59.9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4522,'0'-2,"0"-1,0 1,1-1,-1 1,1-1,-1 1,1-1,0 1,0 0,0-1,0 1,1 0,-1 0,1 0,-1 0,1 0,-1 0,1 0,0 1,0-1,0 1,0-1,0 1,1 0,2-2,7-2,0 1,0 0,0 1,15-2,7-2,187-68,-97 29,-30 9,111-62,-130 60,2 2,125-39,-137 54,105-52,40-13,26 22,77-27,-118 17,264-92,-36 27,111-44,-378 133,-98 34,-1-2,85-41,-56 21,2 3,1 4,110-23,32-11,560-170,819-263,-1086 347,14-5,-370 95,-81 27,99-24,312-53,-354 85,59-13,-125 21,363-107,-397 109,-1-2,-2-2,49-32,109-88,28-48,29-23,-190 171,1 2,2 4,123-45,2-1,-128 50,-14 5,97-33,-100 46,-26 7,1-1,-1 0,-1-2,27-14,-17 5,-1-2,43-35,-74 54,1 1,-1 0,0 0,1 0,-1-1,1 1,-1 0,0 0,1-1,-1 1,0 0,0-1,1 1,-1 0,0-1,0 1,1-1,-1 1,0 0,0-1,0 1,0-1,0 1,1 0,-1-1,0 1,0-1,0 1,0-1,0 1,0-1,-1 1,1 0,0-1,0 1,0-1,0 1,0 0,-1-1,-20-6,-41 6,52 1,-926 3,1621 25,-420-12,-110-9,-153-7,0 0,0 0,0 0,0 0,0 0,-1 1,1-1,0 0,0 1,0 0,-1-1,1 1,0 0,-1 0,1 0,-1 0,1 0,-1 0,1 0,1 3,-3-3,0 1,0-1,0 1,0-1,0 1,0-1,0 1,-1-1,1 1,-1-1,1 1,-1-1,0 0,1 1,-1-1,0 0,0 0,0 0,0 1,0-1,0 0,0 0,0 0,0-1,-2 2,-16 18,0 0,2 1,1 1,0 0,2 2,-13 27,-59 153,80-189,-195 523,194-503,7-36,0 1,0 0,0 0,0 0,0 0,0 0,0 0,0 0,0 0,0 0,0 0,0 0,0 0,0 0,0 0,0 0,0 0,0 0,1 0,-1 0,0 0,0 0,0 0,0 0,0 0,0 0,0 0,0 0,0 0,0 0,0 0,0 0,0 0,0 0,0 0,1 0,-1 0,0 0,0 0,0 0,0 0,0 0,0 0,0 0,0 0,0 0,5-19,-4 3,0 0,0 0,-2 0,0 0,-1 0,0 1,-8-24,-40-108,44 131,-154-384,159 396,-1 0,0 0,0 0,0 0,0 0,0 1,-1-1,-3-4,-6-2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01.7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807 1,'-15'13,"-1"-1,-1-1,0 0,-1-1,1-1,-23 8,1 1,-408 160,415-167,0 1,0 2,-48 29,80-43,-1 1,1 0,-1-1,1 1,0-1,-1 1,1 0,0 0,0-1,-1 1,1 0,0-1,0 1,0 0,0 0,0-1,0 1,0 0,0 0,0-1,0 1,1 0,-1-1,0 1,0 0,1-1,-1 1,0 0,1-1,-1 1,1 0,-1-1,1 1,21 28,-15-20,34 50,-3 2,33 72,49 137,-84-185,9 22,36 135,-74-219,-1-8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57.9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 37,'-15'-26,"9"16,8 16,125 284,-64-159,196 403,-218-450,-29-60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03.4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1 259,'72'-22,"-54"19,-1-2,1 0,-1 0,0-2,22-12,17-6,17-4,7-3,104-28,-180 59,11-3,1 0,-1 0,0-2,26-13,-29 10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29.1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64 1223,'-6'-8,"0"0,1 0,0-1,1 0,0 0,-5-16,0 1,6 18,0 0,1-1,0 1,0-1,1 0,-1-12,1 18,2-1,-1 0,0 1,0-1,0 1,1-1,-1 1,1-1,-1 1,1 0,-1-1,1 1,0-1,0 1,0 0,0 0,0 0,0-1,0 1,0 0,0 0,0 0,1 1,-1-1,0 0,1 0,-1 1,1-1,-1 1,1-1,-1 1,1 0,-1-1,1 1,-1 0,3 0,15 1,0 0,0 1,0 1,0 1,-1 1,0 0,29 14,7 0,1152 294,-1132-295,299 84,-40-9,-224-70,131 10,114-8,-180-15,-158-9,184 12,229 44,82 24,7-56,634-52,-408 6,107-8,-703 17,686-45,-472 19,-115 8,-118 20,131-15,-202 16,-2-2,85-29,131-70,-28 9,-73 36,236-79,377-98,-578 192,-11 4,-25-16,-32 10,-95 36,0-3,77-47,-108 59,30-11,-32 15,1-1,-1-1,0 0,11-8,-19 12,0 0,0-1,-1 0,1 1,0-1,-1 0,1 0,-1 0,1 0,-1 0,0 0,0 0,0 0,0-1,0 1,-1 0,1 0,-1-1,1 1,-1-1,0 1,0 0,0-1,-1-2,-1-7,-1 0,0 1,-1-1,0 1,-1-1,-10-16,-45-65,30 50,-108-142,125 169,12 15,0 0,0 0,0 0,0 0,0 0,0-1,0 1,1 0,-1 0,0 0,1-1,-1 1,1 0,0-1,-1 1,1-1,0 1,0 0,0-1,0 1,0 0,0-1,0 1,1-1,-1 1,1-2,0 2,0-1,1 1,-1 0,1-1,-1 1,1 0,0 0,-1 0,1 0,0 1,0-1,-1 0,1 1,0-1,0 1,2-1,10 0,0 0,0 1,0 0,15 3,23 2,-25-3,0 1,0 2,28 8,-55-13,1 0,0 0,0 0,0 0,-1 0,1 1,0-1,-1 0,1 1,0-1,-1 0,1 1,0-1,-1 1,1-1,-1 1,1-1,0 1,-1 0,0-1,1 1,-1 0,1-1,-1 1,0 0,1-1,-1 2,-13 12,-32 1,-138 15,109-2,39-13,51-14,1 0,31 6,93 27,215 83,-200-61,205 57,-101-33,-253-78,0 0,0 1,-1 0,1 1,7 4,-14-7,1-1,0 0,-1 1,1 0,-1-1,1 1,-1-1,1 1,-1 0,1-1,-1 1,1 0,-1-1,0 1,1 0,-1 0,0-1,0 1,0 0,1 0,-1 1,-1-1,1 0,-1 0,1 0,-1 0,1 0,-1 0,0 0,0-1,1 1,-1 0,0 0,0-1,0 1,0 0,0-1,0 1,0-1,0 1,0-1,-2 1,-29 14,-1 2,2 1,1 2,-37 30,-101 104,157-144,-284 250,275-243,15-12,1 0,-1-1,0 0,-1 0,1 0,-1-1,1 0,-1 0,-9 3,14-6,1 0,-1 0,1 0,0 0,-1 0,1-1,0 1,-1 0,1 0,0 0,-1-1,1 1,0 0,0-1,-1 1,1 0,0 0,0-1,-1 1,1-1,0 1,0 0,0-1,0 1,0 0,0-1,-1 1,1-1,0 1,0 0,0-1,0 1,0-1,1 1,-1 0,0-1,0 1,0 0,0-1,0 1,0-1,1 1,-1 0,0-1,0 1,0 0,1 0,-1-1,12-25,-10 21,7-15,0 0,-2 0,-1-1,0 0,-2 0,0-1,-1 1,-2-1,0 1,-1-1,-4-28,-40-162,11 66,-35-215,68 359,0 0,0 0,-1 0,1 1,-1-1,1 0,-1 1,0-1,1 1,-1-1,0 0,0 1,0 0,0-1,0 1,-1 0,-1-2,2 2,1 1,-1 0,0-1,0 1,0 0,0 0,0 0,0 0,0 0,0 0,0 0,0 0,0 0,0 0,0 0,0 1,0-1,0 0,0 1,0-1,0 1,0 0,-4 2,0 0,1 1,0 0,0 0,0 0,0 0,1 1,-6 8,0 3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31.9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1323,'23'-21,"2"0,0 2,45-26,-17 11,880-560,-139 92,-784 496,29-19,-38 24,0 0,1 0,-1 0,0 0,1 0,-1 0,0 0,0 0,0-1,0 1,0 0,0-1,0 1,-1-1,1 1,0-1,-1 1,1-1,0-1,-2 2,0 0,0 0,0-1,0 1,0 0,0 1,0-1,0 0,0 0,0 0,-1 1,1-1,0 0,0 1,-1-1,1 1,0 0,-1-1,-1 1,-31-6,32 6,-42-5,0 3,0 2,0 1,-56 10,-173 43,243-47,-107 27,1 7,3 6,1 5,-135 77,235-111,1 2,1 1,0 2,2 1,1 1,1 1,1 1,2 2,0 0,2 1,-23 45,31-55,2 1,0 0,1 0,1 2,1-1,1 1,1 0,1 0,1 1,-1 24,4-36,0 12,1 0,5 38,-4-54,1 1,0-1,1 1,0-1,0 0,1 0,0-1,0 1,1-1,9 12,188 196,-165-181,2-1,2-3,79 47,-104-69,1-1,0-1,0 0,0-2,1 0,0 0,35 1,7-5,60-6,-110 5,4-1,1-1,0 0,-1-1,0 0,0-1,0-1,0 0,-1-1,13-9,16-13,49-44,-70 55,1-1,-1-2,-1 0,0-2,-2 0,-1-1,-1-1,-1 0,18-42,-25 48,-4 10,-1 0,2 0,-1 1,1-1,7-9,-12 18,0 0,1 0,-1-1,0 1,0 0,1 0,-1 0,0 0,0 0,0 0,1 0,-1 0,0 0,0-1,1 1,-1 0,0 0,0 0,1 0,-1 1,0-1,0 0,1 0,-1 0,0 0,0 0,1 0,-1 0,0 0,0 0,0 1,1-1,-1 0,0 0,0 0,0 0,1 1,-1-1,0 0,0 0,10 16,6 22,-15-34,204 519,-195-497,-3-4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42.8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2129 126,'-29'-2,"0"-1,0-1,0-2,1 0,-47-19,51 18,-54-14,0 4,-1 4,-1 3,-146 0,159 13,-68 11,53-4,45-5,1 2,0 2,-54 19,-100 53,150-61,1 1,2 2,-49 40,-96 94,157-134,-4 8,1 1,2 1,1 1,2 1,1 1,-28 65,39-75,1 1,1 0,1 1,2 0,0 0,-1 31,4 2,8 110,0-145,1 0,1-1,1 0,1 0,1-1,2 0,14 23,-3-5,3 11,2-3,3 0,2-2,2-1,2-2,2-1,68 59,-101-99,0 0,1 0,0 0,0-1,0 1,1-2,-1 1,1-1,-1 0,1-1,10 1,11 0,51-4,-27-1,241 3,102-2,-381 2,121-9,-119 7,0-1,-1 0,1-1,-1-1,29-13,-34 10,1 0,-1-1,0 0,-1 0,14-16,14-13,-25 25,-1 0,0-1,-1-1,0 0,-1 0,-1-1,-1 0,0 0,11-34,-2-12,16-95,-16 61,46-157,6-29,-58 223,-3-1,2-111,-10 89,-4-73,0 130,-2 1,-1-1,-1 2,-1-1,-13-25,18 44,0-1,0 1,0 0,0 0,-1 0,0 0,0 1,0 0,0 0,-1 0,0 1,1 0,-1 0,0 0,-1 1,1 0,0 0,-1 0,1 1,-1 0,0 1,-9-1,-6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05.7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365 980,'2'-98,"0"39,-10-117,7 169,-1 1,0-1,0 0,0 1,-1 0,1-1,-2 1,1 0,-1 0,0 1,0-1,0 1,-1 0,0 0,0 0,0 1,-7-5,-8-4,-1 2,-1 0,-35-13,7 3,43 17,-7-1,0-1,1-1,0-1,1 0,-15-12,25 19,0-1,0 1,1-1,-1 0,1 1,-1-1,1 0,0 0,0 0,0 0,0 0,0-1,0 1,0 0,1 0,-1 0,1-1,0 1,-1 0,1-1,0 1,0 0,1-1,-1 1,0 0,1 0,0-1,-1 1,1 0,0 0,0 0,0 0,0 0,1 0,-1 0,0 0,1 0,-1 1,1-1,0 1,0-1,3-2,5-3,1 1,0 0,0 1,0 0,0 0,1 1,-1 1,24-4,15-6,593-194,-609 195,48-14,-75 24,0 1,1-1,-1 1,1 1,-1-1,1 1,-1 1,10 1,-16-2,1 1,0 0,0 0,-1 0,1 0,0 1,-1-1,0 0,1 1,-1-1,0 1,1-1,-1 1,0 0,0-1,0 1,-1 0,1 0,0 0,-1 0,1 0,-1-1,1 1,-1 0,0 0,0 0,0 3,-3 63,2-51,-6 155,7-96,-4 0,-3 0,-23 102,-109 234,30-102,104-357,4-41,-1 26,-3 1,-2-1,-4 2,-28-99,36 146,1 0,0 0,1-1,1-13,0 15,0-1,-1 1,0-1,-4-11,0 13,0 5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11.1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1177 202,'0'-1,"-1"0,1 0,0 0,-1 0,1 1,-1-1,1 0,-1 0,1 0,-1 1,1-1,-1 0,0 1,1-1,-1 0,0 1,0-1,1 1,-1-1,0 1,0 0,0-1,0 1,0 0,0 0,1-1,-3 1,-30-4,28 3,-18 0,0 0,1 1,-1 2,0 0,1 1,-30 9,14 0,0 2,-62 31,-270 154,329-178,1 3,1 1,1 2,-63 59,90-73,1 1,1 0,1 1,0 0,1 0,0 1,1 0,-4 20,-7 12,10-29,1 1,0 0,1 0,-1 23,5-35,0 0,1 0,0 0,1 0,-1 0,2 0,-1 0,1 0,1 0,-1 0,1-1,0 1,7 10,12 14,1-1,1-1,2-1,1-2,1 0,1-2,1-2,2 0,0-2,1-1,1-2,43 17,82 40,-141-70,0-1,1-1,-1 0,1-2,-1 0,1-1,29-4,12 2,55 2,101-2,-172-1,-1-2,82-19,-114 20,1 0,-1-1,0 0,-1-1,1 0,-1-1,0 0,-1 0,1-1,-2-1,1 1,-1-1,12-18,5-11,-3-1,26-60,-2 5,-38 77,-1-2,0 1,-1-1,-1 0,-1 0,0 0,-2-1,1-38,-4 11,-2 1,-16-78,3 65,-3 2,-2 0,-47-89,39 89,-41-62,54 96,0 1,-2 0,0 1,-2 1,-26-22,39 38,1-1,-1 1,0 1,0-1,-1 1,1 0,0 1,-1 0,0 0,1 1,-1 0,0 0,0 0,0 1,-11 2,14-2,0 1,0 0,0 0,1 0,-1 1,0 0,0 0,1 0,-1 0,1 1,0 0,0-1,0 2,0-1,0 0,1 1,-1 0,1 0,0 0,0 0,1 0,-1 1,1-1,-3 7,-1 9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12.7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1 169,'2'-4,"1"1,0-1,0 1,0 0,0 0,0 0,1 0,0 0,-1 1,8-4,4-3,16-15,50-28,-68 44,0 1,0 1,1 0,0 1,1 1,-1 0,16-2,-24 5,-1 1,1 0,-1 1,1-1,-1 1,0 0,1 1,-1-1,0 1,0 0,0 0,0 0,0 1,0 0,-1 0,1 0,-1 1,8 7,2 4,-1 1,-1 1,18 29,-28-42,2 3,-1 0,0 0,0 0,0 0,-1 1,0-1,-1 1,0-1,0 1,0-1,-1 1,0 0,-1-1,0 1,0 0,-2 8,-1-4,1-1,-2 1,0-1,0 0,-1 0,0 0,0-1,-2 0,-9 12,-19 18,1-1,-42 37,58-60,-18 18,37-34,0 0,0 0,0 0,0 0,0 0,0 0,-1 0,1 0,0 0,0 0,0 1,0-1,0 0,0 0,0 0,0 0,0 0,0 0,0 0,0 1,-1-1,1 0,0 0,0 0,0 0,0 0,0 0,0 0,0 1,0-1,0 0,0 0,0 0,1 0,-1 0,0 0,0 1,0-1,0 0,0 0,0 0,0 0,0 0,0 0,0 0,0 1,0-1,0 0,1 0,-1 0,0 0,0 0,0 0,0 0,0 0,0 0,0 0,1 0,-1 0,0 0,0 0,13-2,15-7,77-49,-77 41,2 0,45-17,7 3,-67 22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49.4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0 886,'1'-3,"-1"0,1 1,-1-1,1 1,0-1,0 1,0 0,0-1,1 1,-1 0,1 0,-1 0,1 0,0 0,0 0,0 0,0 1,3-3,49-29,-27 17,-2 0,1 0,0 1,1 2,1 1,55-17,-41 20,0 1,50-3,261-32,-52 10,218-13,93 23,251-3,305 27,-1006-9,259-45,-13-1,531-23,-730 51,57-1,-222 30,-42-3,0 0,0 1,0-1,0 1,-1-1,1 1,0 0,-1-1,1 1,0 0,-1 0,1 0,-1 0,1 1,-1-1,0 0,0 1,1-1,-1 1,1 2,-1-3,-1-1,0 1,0 0,0-1,0 1,0 0,0 0,0-1,0 1,-1 0,1-1,0 1,0 0,-1-1,1 1,0-1,0 1,-1 0,1-1,-1 1,1-1,-1 1,1-1,-1 1,1-1,-1 1,1-1,-1 0,1 1,-1-1,0 0,1 1,-1-1,0 0,1 0,-1 0,0 0,1 1,-1-1,0 0,1 0,-2 0,-31 1,10-6,0-1,0-1,1-2,0 0,0-1,-33-21,-17-7,-248-105,293 126,23 8,19 3,16 3,0 2,0 1,0 1,35 7,127 31,-36-6,-79-21,-32-6,1 2,81 25,-126-33,-1 1,1-1,0 1,0-1,-1 1,1 0,0 0,-1-1,1 1,0 0,-1 1,0-1,1 0,-1 0,0 1,1-1,-1 0,0 1,0-1,0 1,0 0,0-1,-1 1,1 0,0-1,-1 1,0 0,1 0,-1 0,0-1,0 1,0 0,0 0,0 0,0 0,0-1,-1 1,1 0,-1 0,1 0,-1-1,0 1,1 0,-1-1,0 1,0-1,0 1,-1-1,1 1,-2 1,-5 7,-1-1,0 0,0-1,0 0,-1 0,-14 7,7-4,0 0,1 0,1 1,0 1,1 1,0 0,1 1,1 0,0 1,2 1,-1 0,2 0,-10 24,-46 78,57-105,4-8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51.5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1179 271,'-1'-5,"0"0,-1-1,1 1,-1 0,0 0,0 0,0 0,-1 0,1 0,-1 1,-1 0,1-1,-8-6,-53-48,43 43,0 1,-1 1,-1 1,0 1,0 1,-1 1,-32-9,21 11,0 1,0 1,-1 3,-63 0,85 3,-36 1,-65 9,98-7,0 0,0 2,0 0,1 0,0 2,0 0,-24 15,-186 120,221-138,0 1,0-1,0 1,1 0,-1 1,1-1,1 1,-1 0,1 0,0 0,0 0,1 1,0-1,0 1,0-1,1 1,0 0,0 12,0 13,1 0,7 52,-6-71,10 50,2 0,4 0,23 59,-32-99,2 1,1 0,2-1,0-1,25 32,5 9,101 175,-142-235,0 0,0 0,0-1,0 1,1 0,-1-1,1 1,0-1,-1 0,1 0,0 0,1 0,-1 0,0-1,0 1,1-1,-1 0,0 0,1-1,-1 1,1 0,0-1,-1 0,1 0,-1 0,1 0,-1-1,6-1,7-3,-1-1,0 0,0-1,0 0,15-12,17-8,218-122,-152 83,-92 55,-1-1,0-2,29-25,-43 34,-2 0,1 0,0-1,-1 1,0-1,0 0,-1 0,0-1,0 1,0 0,-1-1,0 0,0 0,-1 0,0 0,1-10,-1-27,-2 0,-9-63,5 85,0 0,0 1,-2-1,-1 1,-1 1,-19-34,-46-106,66 148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54.2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328 0,'-8'1,"0"1,0-1,0 2,0-1,1 1,-9 4,-20 6,-37-2,-7 1,74-11,0 0,1 1,-1 0,0 1,1-1,-1 1,1 0,0 0,-10 8,14-9,0 0,0-1,0 1,0 0,0 0,0 0,0 0,1 0,-1 0,1 0,-1 0,1 0,0 0,0 0,0 1,0-1,0 0,0 0,1 0,0 3,16 51,-6-23,-10-27,50 246,-41-217,-10-35,1 1,-1-1,0 0,0 0,0 0,0 0,0 0,0 1,0-1,0 0,0 0,1 0,-1 0,0 0,0 0,0 0,0 1,0-1,1 0,-1 0,0 0,0 0,0 0,0 0,1 0,-1 0,0 0,0 0,0 0,0 0,1 0,-1 0,0 0,0 0,0 0,0 0,1 0,-1 0,0 0,0 0,0 0,0-1,0 1,1 0,-1 0,0 0,0 0,7-20,-5 11,1-1,0 1,1-1,0 1,1 0,-1 0,2 0,-1 1,1 0,0 0,1 0,0 1,0 0,1 1,-1-1,2 1,-1 1,0-1,1 2,0-1,0 1,1 0,-1 1,1 0,0 1,0 0,0 0,0 1,0 0,19 2,-27-1,0 0,0-1,0 2,0-1,0 0,0 0,0 0,0 1,0-1,-1 1,1 0,0 0,0-1,-1 1,1 0,0 0,-1 0,1 1,-1-1,1 0,-1 1,0-1,1 1,-1-1,0 1,0-1,0 1,0 0,-1 0,1-1,0 1,-1 0,1 0,-1 0,1 0,-1 0,0 0,0 0,0-1,0 1,0 0,-1 0,1 0,-1 3,-2 3,0 0,0 1,-1-1,0 0,-1-1,1 1,-2-1,-6 8,-10 12,-2-2,-29 24,-40 25,90-68,4-2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58.6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1,'18'1,"0"0,-1 2,1 0,0 1,-1 1,0 1,0 0,-1 1,1 1,-1 0,-1 1,0 1,23 20,6 8,-2 3,68 85,-76-83,-2 3,-2 0,-2 2,-2 1,-2 1,-2 1,-3 0,-2 2,-2 0,-2 1,-3 1,-2 0,0 75,-9-1,-27 206,22-304,-1-9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55.1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10,'0'0,"0"0,0 0,-1-1,1 1,0 0,0 0,0-1,0 1,0 0,0 0,0-1,0 1,0 0,0 0,0-1,0 1,0 0,0 0,0-1,0 1,0 0,0 0,0-1,0 1,1 0,-1 0,0 0,0-1,0 1,0 0,0 0,1 0,-1-1,0 1,0 0,0 0,1 0,-1 0,0 0,0-1,1 1,-1 0,0 0,0 0,1 0,-1 0,0 0,0 0,1 0,-1 0,0 0,0 0,1 0,-1 0,0 0,1 0,15 18,23 42,-31-46,216 291,-196-269,8 15,-3 2,44 92,-9-15,-48-88,-14-26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4:56.9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1 347,'0'-12,"-1"-3,1-1,1 1,1 0,5-27,-5 37,0-1,0 1,1 0,-1 0,1 0,0 0,1 1,-1-1,1 1,0 0,0 0,0 0,1 0,-1 1,1 0,8-5,15-6,0 2,1 1,55-14,98-10,-120 24,199-27,-210 34,1 1,0 3,57 8,-84-3,1 1,-1 1,-1 2,1 0,-1 1,-1 2,0 0,-1 2,0 0,-1 2,-1 0,31 32,14 21,-3 4,56 84,-101-134,8 9,-14-19,0 1,-1 1,0 0,10 23,-18-34,0 0,-1-1,0 1,0 0,0 0,0 1,-1-1,1 0,-1 0,0 0,-1 0,1 0,-1 0,1 0,-1 0,0 0,-1 0,1 0,-1 0,0 0,0-1,0 1,0-1,-3 4,-37 40,-72 62,69-68,20-18,-2-1,-1-1,0-2,-2 0,0-2,-41 17,23-19,-93 17,87-22,30-7,0 0,-48-3,54-1,0 1,0 0,1 2,-1 0,0 1,-31 9,47-12,0 1,0 0,0 0,0 0,1 0,-1 0,0 0,1 0,-1 0,1 1,-1-1,-1 3,0 3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36.1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2,'29'0,"5"-1,-1 1,1 2,0 1,-1 1,61 17,-77-15,497 176,-382-128,230 132,390 223,84 9,871 360,-1199-598,0-1,-248-79,193 77,21-1,-339-128,250 77,-162-56,283 128,-465-176,-23-11,2 0,35 12,-55-22,0 0,0 0,0 0,1 0,-1 0,0 0,0 0,0 0,0 0,1 0,-1 0,0 0,0 0,0 0,0 0,1-1,-1 1,0 0,0 0,0 0,0 0,0 0,1 0,-1 0,0 0,0-1,0 1,0 0,0 0,0 0,0 0,1 0,-1 0,0-1,0 1,0 0,0 0,0 0,0 0,0-1,0 1,0 0,0 0,0 0,0 0,0-1,0 1,-3-14,-7-14,-45-70,-4 3,-86-108,143 201,-77-87,61 71,1 0,0-1,1-1,1-1,1 0,-13-27,25 44,0-1,0 0,1 0,-1 0,1 0,0 0,1 0,-1 0,1-8,5 12,5 11,6 11,311 432,35-32,-317-377,-27-28,0 1,-1 0,-2 2,1 0,13 23,-28-41,-1 0,1 0,-1 0,1 0,-1 0,1 0,-1 0,1 0,-1 1,0-1,0 0,0 0,0 0,1 0,-2 1,1-1,0 0,0 0,0 0,0 0,-1 0,1 1,0-1,-1 0,1 0,-1 0,0 0,1 0,-1 0,0 0,1 0,-1-1,0 1,0 0,0 0,0-1,0 1,0 0,0-1,0 1,0-1,0 1,0-1,0 0,-2 1,-7 2,-1-1,1 0,-1 0,-13-1,-2 1,-137 35,45-9,35-6,-139 56,116-37,105-41,1 0,-1 1,1-1,0 0,-1 0,1 1,-1-1,1 0,-1 0,1 0,-1 1,1-1,-1 0,1 0,-1 0,1 0,-1 0,1 0,-1 0,1 0,-1 0,1-1,-1 1,1 0,-1 0,1 0,-1 0,1-1,-1 1,1 0,-1-1,1 1,0 0,-1-1,1 1,-1 0,1-1,0 1,0-1,-1 1,1 0,0-1,0 1,-1-1,1 1,0-1,0 1,0-1,0 1,0-1,0 1,0-1,0 0,0 1,0-1,0 1,0-1,0 1,0-1,0 1,0-1,1 1,-1-1,17-43,-12 32,116-408,-113 388,114-412,-108 404,-11 32,0 1,0-1,-1 0,1 1,-2-1,1 0,-1-1,0-7,-4 10,-1 6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36.8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0,'178'245,"-66"-93,42 63,349 476,-494-679,10 13,26 45,-35-51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37.6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0 300,'21'-1,"0"-1,0-1,0 0,0-2,25-9,99-45,-90 35,-14 7,1-2,1 3,67-18,-71 23,0-1,-1-2,0-2,38-21,-56 25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39.1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1046,'2'-3,"0"0,0 1,1-1,-1 1,1-1,-1 1,1 0,0 0,-1 0,1 0,0 1,0-1,1 1,3-2,4-2,131-75,573-332,-32-43,-606 395,-93 73,-6 4,2 1,0 1,1 1,1 0,-17 25,22-27,-1-1,0-1,-2 0,0-1,0-1,-2-1,-31 20,16-11,-493 379,514-392,1 2,-2-2,1 0,-21 11,30-19,1 0,0 1,-1-1,1 0,0 0,-1-1,0 1,1 0,-1-1,1 0,-1 1,0-1,1 0,-1-1,1 1,-1 0,0-1,1 1,-1-1,1 0,-1 0,1 0,0 0,-1 0,1 0,0-1,-3-2,0-2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46.6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16 468,'3'0,"0"0,-1 0,1 0,0 0,0-1,-1 1,1-1,0 0,-1 1,1-1,-1-1,1 1,2-2,-4 2,0 0,0 0,0 0,0 0,-1 0,1 0,0 0,-1 0,1 0,0-1,-1 1,0 0,1 0,-1-1,0 1,1 0,-1 0,0-1,0 1,0-2,-2-6,0 1,0-1,-1 0,0 1,-1 0,-6-13,-8-21,12 20,2 11,1 0,0-1,1 1,0-1,1 0,0-13,1 23,0-1,1 1,-1-1,1 1,0-1,0 1,0 0,0-1,0 1,0 0,1 0,-1 0,1 0,0 0,-1 0,1 0,0 0,0 1,0-1,0 1,0-1,1 1,-1 0,0 0,1 0,-1 0,1 0,-1 1,1-1,-1 1,1-1,-1 1,5 0,8-1,-1 0,1 1,18 2,-30-2,1 0,-1 0,0 1,0 0,1 0,-1 0,0 0,0 0,0 0,0 1,0 0,0-1,-1 1,1 0,0 0,-1 1,0-1,1 0,-1 1,3 4,-5-6,1-1,-1 1,1 0,-1 0,1 0,-1 0,0-1,0 1,1 0,-1 0,0 0,0 0,0 0,0 0,0 0,0 0,0 0,0-1,0 1,-1 0,1 0,0 0,-1 0,1 0,0-1,-1 1,1 0,-1 0,1-1,-2 2,1-1,-1 0,0 0,0 0,0 0,0 0,0-1,0 1,0-1,0 1,0-1,0 0,-3 1,-6-1,1-1,0 0,0 0,-12-3,21 4,0 0,0-1,1 1,-1 0,0 0,0 0,1-1,-1 1,0 0,0-1,1 1,-1-1,0 1,1-1,-1 1,1-1,-1 1,0-1,1 0,-1 1,1-1,0 0,-1 1,1-1,-1 0,1 1,0-1,0 0,-1-1,1 0,1 0,-1 1,1-1,-1 1,1-1,0 1,0-1,-1 1,1 0,0-1,0 1,0 0,3-3,46-34,-46 35,34-18,2 1,0 2,1 1,60-14,-33 9,-66 22,-1-1,1 1,0-1,-1 1,1 0,-1 0,1-1,0 1,-1 1,1-1,0 0,-1 0,1 0,-1 1,1-1,0 1,-1-1,1 1,-1 0,1 0,-1 0,0-1,1 1,-1 1,0-1,0 0,1 0,-1 0,1 3,3 3,-1 1,0 0,-1-1,5 17,4 7,177 330,-159-290,40 133,-64-184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6:47.8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0 189,'5'-4,"4"-2,6-3,5-1,-2-2,0-4,2 1,1 0,2 1,0 3,2 0,-1-2,1 0,-1 3,1 3,0-2,-9 2,-7 1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31.5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367 20,'-1'-1,"1"0,-1 0,1 0,-1 0,1 0,-1 0,0 0,1 0,-1 0,0 0,0 0,0 0,0 1,0-1,1 0,-2 1,1-1,0 0,0 1,0-1,0 1,0 0,0-1,0 1,-1 0,1 0,0 0,0 0,0 0,-2 0,-37 1,30 2,1 0,0 1,0 0,1 1,-1-1,1 2,0-1,0 1,1 1,-1-1,-6 9,-12 15,-31 46,32-40,14-21,2 0,-1 1,2 1,0-1,1 2,1-1,0 0,1 1,1 0,1 0,-2 35,6-18,0 1,3-1,0 0,3-1,13 45,4 41,-17-78,11 42,-16-78,-1 1,1-1,0 0,1 0,-1 0,1 0,0 0,1-1,-1 1,1-1,0 0,1 0,-1 0,1-1,0 1,0-1,0 0,1-1,-1 1,1-1,0 0,0-1,0 1,0-1,1 0,-1-1,1 0,-1 0,1 0,-1 0,10-2,-11 2,1-1,0 0,0 0,-1-1,1 0,0 0,0 0,-1-1,1 0,-1 0,0 0,9-5,-12 5,0 0,0 0,0 0,0-1,0 1,-1 0,1-1,-1 0,1 1,-1-1,0 0,0 1,-1-1,1 0,0 0,-1 0,0 1,1-1,-1 0,0 0,-1 0,1 0,0 0,-1 0,0 1,0-1,-1-5,-17-46,-34-71,11 30,42 93,-1 0,0-1,1 1,-1 0,-1-1,1 1,0 0,0 0,-1 0,1 0,-1 0,0 0,1 0,-1 1,0-1,0 1,0-1,0 1,0 0,-1-1,1 1,0 0,-1 1,1-1,0 0,-1 1,1-1,-1 1,1 0,-1 0,1 0,-4 0,-4 3,1 0,0 0,0 1,1 0,-1 1,-14 10,7-5,-4 2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5:33.9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1271 126,'-72'-4,"1"-4,-134-30,134 22,-2 2,-125-6,179 22,0 1,-1 0,1 2,1 0,-1 1,1 1,0 0,0 2,1 0,0 1,1 0,0 1,1 1,-19 19,25-21,2-1,-1 1,1 0,1 0,0 1,1 0,-6 13,-23 88,11-35,-7 13,-3-1,4 1,4 2,-17 125,33-145,3-22,-1 56,7-88,1-1,1 1,0-1,1 0,1 0,1 0,7 17,-8-24,3 9,1-1,1 0,20 31,-26-45,1 1,0-1,0 0,0 0,0 0,0-1,1 1,0-1,-1 0,1 0,0-1,1 0,-1 0,0 0,1 0,-1-1,1 0,6 1,38 4,81 23,-81-16,77 9,-109-22,-1 0,1-1,0-1,-1 0,0-2,25-7,99-42,-103 32,-1-1,-1-2,0-1,43-42,-6 7,3 1,174-149,-229 188,-18 18,1-1,-1 1,0-1,0 0,-1 0,1 0,0 0,-1-1,0 1,0-1,0 1,0-1,0 0,-1 0,0 0,0 0,0 0,0 0,0 0,-1 0,0-4,-1-189,-1 75,-1 77,-3 0,-1 1,-3 0,-27-80,12 45,10 25,1 2,-36-87,49 137,0 0,0-1,0 1,-1 0,1 0,-1-1,1 1,-1 0,0 0,0 1,0-1,0 0,0 1,0-1,-1 1,1 0,-5-2,6 3,-1-1,0 1,0 0,0 0,0 0,1 1,-1-1,0 0,0 1,0-1,1 1,-1 0,0-1,1 1,-1 0,1 0,-1 0,1 0,-1 0,1 0,0 1,-1-1,1 0,0 1,0-1,-1 3,-10 13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01.4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615 166,'3'-4,"0"-1,0 0,0 1,-1-1,0 0,0 0,0-1,0 1,-1 0,0 0,0-1,-1 1,1-9,-1 10,1 0,-1-1,0 1,-1 0,1 0,-1 0,0 0,0 0,0 0,0 0,-1 1,1-1,-1 0,0 1,0-1,-1 1,1-1,-4-2,3 4,0 0,0 1,0 0,0 0,0 0,0 0,0 0,0 1,-1 0,1-1,0 1,-1 0,1 0,0 1,0-1,0 1,-1 0,1-1,0 1,0 1,0-1,-4 3,-10 4,0 2,-26 19,22-15,-26 18,1 1,2 2,1 2,-64 73,90-89,0 1,1 1,1 0,1 1,1 1,2 0,0 1,2 0,0 0,2 1,-6 44,12-62,0 0,1-1,0 1,0 0,1 0,0-1,1 1,0 0,0-1,1 0,0 1,0-1,1 0,0-1,0 1,1-1,0 0,0 0,1 0,0 0,0-1,14 10,-5-5,1-2,0 0,1-1,-1-1,2-1,-1 0,1-1,-1-1,37 4,23-1,0-4,152-13,-225 9,-1 1,0-1,0 1,0-1,0 0,0 0,0 0,0-1,-1 1,1-1,0 0,-1 1,1-1,-1 0,1 0,-1-1,3-3,5-9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12.7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0,'1'5,"1"0,0 0,0-1,0 1,1-1,0 0,-1 0,2 0,-1 0,6 6,9 12,3 6,1-1,2-1,46 41,-1-1,197 243,19 21,-223-269,294 302,-31 28,-36-32,-238-296,72 116,-35-45,159 250,-206-326,2-3,2-2,3-2,2-1,65 48,-43-40,40 28,-100-76,0 1,0 0,-1 1,-1 0,0 0,0 1,-1 1,-1-1,-1 1,11 27,-22-60,0 0,-1-34,4 35,-1 0,0 0,-9-31,-81-289,84 290,-2-69,7 74,-1-1,-11-43,27 122,0 0,25 46,-10-22,243 626,-259-658,-8-20,0 1,0 0,0-1,-1 1,0 0,1 13,-3-20,-1 1,1 0,0-1,-1 1,1 0,-1-1,1 1,-1-1,0 1,1 0,-1-1,0 0,0 1,0-1,0 0,-1 1,1-1,0 0,0 0,-1 0,1 0,-1 0,1 0,-1 0,1-1,-1 1,1 0,-1-1,0 0,1 1,-1-1,0 0,1 0,-1 1,0-2,-2 1,-87 3,-1-3,0-5,-114-21,152 19,-18-2,-130-19,-296-2,489 30,-44-1,51 1,0 0,0-1,0 1,0 0,0-1,0 1,0-1,1 1,-1-1,0 0,0 0,1 0,-1 0,1 0,-1 0,1 0,-1-1,1 1,0-1,-1 1,1-1,-1-1,2 1,0 1,0-1,0 0,0 0,0 1,0-1,1 0,-1 0,1 1,-1-1,1 0,0 1,0-1,-1 1,1-1,0 1,0-1,1 1,-1 0,0 0,0-1,1 1,1-1,37-29,-34 27,320-238,16-11,-178 131,-69 49,-63 55,-27 16,1-1,-1 1,0-1,-1 0,1-1,0 1,-1-1,7-6,-8 3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13.7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1,'0'17,"2"1,0-1,1 0,1 0,1 0,0-1,12 26,64 107,-52-102,247 388,-145-235,-100-142,-28-50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14.7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1,'0'16,"-1"-2,0 1,2-1,0 1,0 0,1-1,1 0,0 0,1 0,12 27,17 17,2-1,3-2,47 52,-65-83,-1 0,-1 0,-1 2,-2 0,0 1,11 29,-3 12,-11-32,28 59,-30-78,1-5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15.8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0 137,'51'-20,"50"-5,-65 17,0-1,0-1,48-22,-81 30,0 1,0-1,0 0,-1 0,1 0,0 0,-1 0,1-1,2-2,-1-4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41.7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441 616,'4'-4,"1"0,1 0,-1 1,1 0,-1 0,1 1,0-1,0 1,11-2,59-8,-74 11,12 0,-1 1,0 0,1 0,-1 1,0 1,0 0,0 1,0 0,0 1,-1 1,1 0,-1 0,0 2,15 9,-19-10,-1-1,0 1,0 1,-1-1,0 1,0 0,0 1,-1-1,0 1,0 0,-1 0,0 1,-1-1,0 1,0 0,0 0,-1 0,-1 0,0 0,0 1,-1 14,-1-18,0 0,0 0,0-1,-1 1,0 0,0-1,-1 0,0 1,0-1,0 0,0-1,-1 1,1 0,-1-1,-8 7,-8 6,-1-1,-30 18,1 0,23-14,0-1,-2-2,-43 21,57-32,0 0,0-1,0 0,0-1,-1-1,1-1,-1 0,0-1,-23-1,31-1,0-1,-1 0,1-1,0 0,0 0,0 0,0-1,1-1,-1 1,1-1,0 0,1-1,-1 1,1-1,0-1,1 1,-1-1,-6-12,6 9,0 0,0 0,1-1,1 0,0 0,0 0,1-1,1 1,0-1,0 1,1-1,1 0,1-15,4-9,3 0,1 0,1 1,2 0,28-55,101-157,-97 175,-20 34,-13 21,0 0,-1 0,-1 0,13-37,-22 52,1-1,0 1,-1-1,0 1,1-1,-1 1,0-1,0 0,-1 1,1-1,-1 1,1-1,-1 1,0-1,0 1,0-1,0 1,0 0,0 0,-1-1,-1-1,-1 0,1 1,-1-1,0 1,0 0,-1 0,1 1,-1-1,1 1,-1 0,-6-1,-11-3,0 1,-1 0,-39-1,60 6,-146-6,125 7,0 0,1 1,-1 2,-32 8,53-11,0-1,-1 1,1 0,-1 0,1 0,0 0,0 0,-1 1,1-1,0 1,0-1,1 1,-1 0,0 0,0 0,1 0,-1 0,1 0,0 0,0 0,-2 4,2-3,1 1,0-1,-1 1,1-1,0 1,1-1,-1 1,1 0,-1-1,1 0,0 1,0-1,3 5,5 10,0-1,2 0,0-1,18 20,-25-31,56 67,83 107,-140-173,1 0,0 0,1-1,-1 0,1 0,0 0,0-1,1 1,-1-1,1 0,0-1,0 0,0 0,1 0,-1 0,1-1,11 2,2-2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7:43.6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2031 666,'1'0,"0"0,1-1,-1 1,0-1,0 1,0-1,0 0,-1 1,1-1,0 0,0 0,0 0,-1 0,1 1,0-1,-1 0,1 0,0 0,-1-1,0 1,1 0,-1 0,0 0,1 0,-1 0,0 0,0-2,5-38,-5 36,1-9,-1-1,0 0,0 0,-2 0,0 1,-1-1,-5-16,5 22,-1 1,0 0,0 0,-1 0,0 1,-1 0,0 0,0 0,0 0,-1 1,1 0,-2 0,-7-4,-30-18,-2 1,-80-32,-106-25,201 73,-105-35,-147-29,235 66,0 1,-1 3,0 2,1 2,-1 2,-88 13,108-6,1 1,0 1,0 2,1 1,0 1,1 1,-31 24,42-26,1 0,-22 24,2-1,22-23,1 0,1 1,1 0,0 1,1 0,-14 30,-33 107,37-95,-6 15,-27 140,46-170,1 1,2 0,2 0,9 81,-3-87,1 1,3-1,1 0,25 61,-24-76,0 1,2-2,1 0,0 0,2-1,0-1,1-1,23 20,10 1,1-1,2-3,1-2,62 26,241 86,-198-96,3-7,174 21,150-14,2-44,-474-6,-3 2,1-1,-1-1,0 0,0-1,11-2,-19 2,0 1,0 0,0-1,0 1,0-1,-1 0,1 0,0 0,-1 0,1 0,-1-1,0 1,0-1,0 1,0-1,0 0,-1 0,1 0,-1 0,2-6,4-21,-2 0,-2 0,0 0,-2 0,-5-55,2 52,-6-76,-32-157,31 229,-1-1,-2 2,-2 0,-22-41,-83-129,34 66,74 119,-1 0,-1 1,-1 0,0 1,-2 0,0 1,-1 1,-1 1,0 0,-2 2,-22-15,-126-55,155 78,0 1,0 1,0 1,0 0,-1 0,1 1,-14 0,5 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8:12.9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5363,'3'-1,"1"-1,-1 1,0-1,0 1,0-1,0 0,0 0,-1 0,1-1,0 1,-1-1,0 1,0-1,3-3,3-4,168-162,212-160,-331 286,-4 2,1037-856,-644 487,-340 297,169-238,-176 213,6 5,6 4,133-122,923-929,-930 910,-207 232,-2 0,-2-2,-2-1,-1-1,18-56,-18 33,-11 27,2 1,25-52,-32 80,0 0,1 0,0 1,0 0,1 0,1 1,-1 1,2 0,-1 0,1 0,18-9,22-9,-30 18,-2-1,1-1,-2-1,1 0,-2-2,18-16,-35 24,-11 4,-15 4,-163 42,84-16,-149 31,-387 38,110-43,499-51,29-3,19-1,743-29,-175 12,-549 15,-21 1,1 1,0 0,0 1,16 3,-27-3,-1 1,0-1,1 1,-1 0,0 0,1 1,-1-1,0 1,0-1,0 1,0 0,-1 0,1 0,0 1,-1-1,0 1,1-1,-1 1,0 0,0 0,-1 0,3 5,7 22,-2 1,-1 1,5 44,-2-9,38 201,-12 2,5 530,-42-799,0-1,0 1,0-1,0 1,0-1,0 1,0-1,0 1,0-1,0 1,0-1,0 1,-1-1,1 1,0-1,0 1,0-1,-1 1,1-1,0 0,0 1,-1-1,1 1,0-1,-1 0,1 1,-1-1,1 0,0 0,-1 1,1-1,-1 0,-15-8,-21-32,32 33,-265-319,-387-444,499 608,61 66,-94-122,176 196,4 4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8:15.0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0,'4'2,"1"0,0 0,0 0,0 1,-1-1,0 1,1 0,-1 1,0-1,0 1,-1-1,1 1,-1 1,6 7,4 4,474 501,185 218,-660-721,25 29,-2 3,-2 0,-2 2,37 75,-66-118,0 0,0 0,0 0,-1 0,1 0,-1 0,-1 0,1 1,-1-1,0 0,0 1,0-1,-1 0,1 0,-2 1,1-1,-2 5,0-5,0 0,0-1,0 1,-1-1,0 0,1 0,-2 0,1 0,0-1,-1 1,0-1,1 0,-1-1,0 1,-10 3,-125 54,60-24,-113 34,189-68,0-1,0 0,0 0,0-1,0 1,0-1,0 0,-1 0,1 0,0-1,0 1,0-1,0 0,0 0,0-1,0 1,0-1,0 0,1 0,-1 0,1 0,-4-3,-5-5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08:16.6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507 1926,'0'-6,"-1"1,0-1,0 1,-1 0,0-1,0 1,0 0,0 0,-1 0,0 1,0-1,0 1,0-1,-8-6,-7-6,-38-30,43 36,-67-52,2-3,-121-136,196 200,1 0,0-1,0 0,0 1,0-1,0 0,1 0,0 0,-1 0,1 0,0 0,0 0,1 0,-1-1,1 1,-1 0,1-1,0 1,1-4,0 4,0-1,0 1,1 1,0-1,0 0,-1 0,1 0,1 1,-1 0,0-1,1 1,-1 0,1 0,0 0,0 0,-1 0,1 1,6-3,517-270,-443 223,-3-4,-2-3,-3-4,74-78,453-424,-544 520,-43 34,-1 0,-1 0,0-2,0 0,11-13,-27 34,1 0,0-1,1 1,0 0,0 0,1 0,1 10,8 92,22-7,-28-86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2:54.64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28 0,'-13'266,"0"4,12-235,1-4,6 61,-4-82,0 0,0 0,1 0,1 0,0 0,0-1,1 0,0 0,11 16,19 19,2-2,2-1,1-2,2-2,49 33,-89-68,0-1,1 1,-1-1,1 0,-1 0,1 0,0 0,-1 0,1-1,0 1,-1-1,1 0,0 0,0 0,-1 0,6-1,5-2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02.2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31,'16'31,"0"-1,2-1,1-1,2-1,0-1,2 0,0-2,36 29,-39-38,0-1,1-1,1-1,0 0,0-2,1 0,1-2,-1-1,1 0,0-2,1-1,26 1,8-2,97-10,-154 7,1 0,0 0,-1-1,1 1,0-1,-1 0,1 0,-1 0,1 0,-1 0,1 0,-1-1,0 1,0-1,1 0,-1 0,0 0,-1 0,1 0,0 0,-1 0,1 0,-1-1,1 1,-1-1,0 1,0-1,0 1,-1-1,1 0,-1 1,1-1,-1 0,0 1,0-1,0 0,0 0,-1 1,1-1,-2-4,-2-11,0 0,-2 1,0 0,-14-28,12 28,-1 0,0 1,-2 0,0 1,0 0,-2 1,0 0,0 1,-1 1,-27-19,31 24,-1 1,1 1,-1 0,0 0,-1 1,1 1,-1-1,0 2,0 0,0 0,0 1,0 1,0 0,0 1,0 0,0 0,-20 6,-43 18,-107 51,113-46,49-22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2:56.29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55 0,'-1'3,"0"0,0-1,0 1,0 0,0 0,-1-1,1 1,-1-1,0 0,1 1,-5 3,-11 17,13-10,0 0,1 0,1 0,0 1,1-1,0 1,1-1,0 1,5 24,-1-12,2-1,0 1,2-1,12 28,-8-32,0 0,2-1,0 0,2-1,0-1,24 22,31 36,-66-70,1-1,-1 0,1 0,-1 0,1-1,1 0,-1 0,0-1,1 0,0 0,0 0,0-1,7 2,-11-4,0 1,-1-1,1 1,0-1,0 0,-1 0,1 0,0 0,0-1,0 1,-1-1,1 0,0 0,-1 0,1 0,-1 0,1 0,-1-1,1 1,-1-1,0 0,0 1,0-1,0 0,0 0,0-1,0 1,-1 0,1 0,-1-1,0 1,0-1,0 0,0 1,0-1,1-4,0-4,0 1,0-1,-1 0,0 0,-1 1,0-1,-1 0,0 0,-4-13,4 21,1 0,-1 1,0-1,0 0,0 1,-1-1,1 0,-1 1,1 0,-1-1,0 1,0 0,0 0,0 0,0 0,-1 0,1 1,-1-1,1 1,-1-1,1 1,-1 0,0 0,0 0,1 0,-1 1,0-1,0 1,0-1,0 1,0 0,0 0,1 1,-1-1,0 0,0 1,0 0,-3 1,-17 3,-55 18,63-16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2:57.33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0,'7'3,"0"-1,0 1,1 0,-2 0,1 1,0 0,-1 0,0 1,7 6,-11-10,18 18,-1 0,0 1,-2 1,27 41,5 6,-32-47,0 1,-2 1,0 0,-1 1,-2 1,0 0,7 26,70 273,-68-255,-9-31,10 54,-18-65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09.47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50 1,'-18'51,"3"42,5 0,3 0,8 131,2-194,0 0,2 0,0-1,3 1,0-2,2 1,23 48,-29-71,0 1,0-1,0 1,1-1,0 0,0-1,0 1,1-1,0 0,0 0,0-1,1 0,-1 0,1-1,9 5,4-3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11.96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72 102,'0'-5,"1"-1,-1 1,1 0,0 0,0 0,1 0,0 0,0 0,0 1,0-1,1 1,-1-1,1 1,0 0,1 0,5-6,-7 8,0 1,0-1,0 1,1-1,-1 1,0 0,1 0,-1 0,1 0,-1 0,1 1,-1-1,1 1,0 0,-1-1,1 1,-1 0,1 0,0 1,-1-1,1 1,-1-1,1 1,-1 0,1 0,-1 0,1 0,-1 0,0 1,0-1,1 1,-1-1,0 1,3 3,-2-2,1 0,-1 0,0 1,0-1,0 1,0-1,-1 1,0 0,1 0,-1 1,-1-1,1 0,0 0,-1 1,0-1,0 1,-1-1,1 1,-1 0,0-1,0 6,-2-3,0 0,0-1,0 1,0-1,-1 0,0 0,-1 0,1 0,-1-1,-1 1,1-1,0 0,-9 7,-2 4,1 0,-21 31,26-34,0 0,-1 0,-1-1,0 0,-1 0,-15 11,22-20,3-2,0 0,0 0,1 0,-1 0,0 0,1 0,-1 1,1-1,0 0,-1 1,1-1,0 1,0 0,0-1,0 1,-1 3,3-5,1 0,0 0,-1-1,1 1,0 0,-1-1,1 1,-1-1,1 1,-1-1,1 0,-1 0,1 0,1-1,33-30,-24 20,0 2,0-1,1 1,16-9,-26 17,-1 1,1 0,-1-1,1 1,0 0,0 0,0 1,0-1,0 1,-1-1,1 1,0 0,0 0,0 0,0 0,0 1,0-1,0 1,0 0,0 0,-1 0,1 0,0 0,0 1,-1-1,1 1,-1-1,3 3,-2 0,1 0,0 1,-1-1,0 1,0-1,-1 1,1 0,-1 0,0 0,2 9,11 61,-8-33,-5-36,-2-1,1 0,0 0,-1 0,0 1,0-1,-1 0,0 0,1 0,-2 0,1 1,-1-2,1 1,-1 0,-1 0,1 0,-1-1,1 1,-7 6,-4 3,0-1,-1 0,-1-1,-19 12,-4 4,-9 1,44-28,0 0,0 0,0 0,0 0,0-1,0 1,0-1,0 1,0-1,0 0,0 0,0-1,0 1,0-1,-4 0,6 0,1 1,-1 0,0-1,1 1,-1 0,0-1,1 1,-1-1,1 1,-1-1,1 1,-1-1,1 1,-1-1,1 0,0 1,-1-1,1 0,0 1,-1-1,1 0,0 1,0-1,0 0,0 0,0 1,0-1,0 0,0 0,0 1,0-1,0 0,0 0,0 1,1-1,-1 0,0 1,0-1,1 0,17-27,-16 24,11-11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13.14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0,'0'21,"2"-1,0 1,1-1,1 0,1 0,1-1,1 1,0-1,16 28,-18-38,179 399,-178-389,0 1,-2 0,0 0,-1 1,0 20,-6 106,0-52,3-73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26.08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78 1,'-6'7,"0"2,0-1,1 1,0-1,0 1,1 1,0-1,1 1,0-1,-3 16,0 15,-3 50,8-79,0 8,-7 153,9-143,0-1,2 0,13 55,-16-81,0 0,1 1,-1-1,1 0,0 0,-1 0,1 0,0 0,1 0,-1 0,0-1,0 1,1 0,-1-1,1 1,-1-1,1 1,0-1,0 0,3 2,-4-2,1-1,0 0,0 0,0 0,-1 0,1-1,0 1,0 0,-1-1,1 1,0-1,0 1,-1-1,1 0,-1 0,1 0,-1 0,1 0,1-2,9-8,0-1,-1 0,-1-1,12-17,-13 17,33-43,63-92,-89 106,-16 40,1 1,-1-1,1 0,-1 0,0 0,0 0,0 0,0 0,0 1,0-1,-1 0,1 0,0 0,-1 0,0 0,1 1,-1-1,0 0,0 1,-1-3,1 4,1 0,-1 0,1 1,0-1,-1 0,1 0,-1 0,1 0,-1 1,1-1,0 0,-1 0,1 1,0-1,-1 0,1 1,0-1,-1 0,1 1,0-1,0 1,-1-1,1 1,0-1,0 0,0 1,0-1,0 1,-1-1,1 1,0-1,0 1,-8 24,6-19,-3 7,2-1,-1 1,2 0,-1 0,2 0,0 0,0 0,2 15,3 5,16 60,-10-53,2 45,-10-63,1-1,1 1,12 36,-8-38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27.34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1,'1'16,"0"0,1 0,1-1,1 1,0 0,1-1,1 0,8 16,71 115,-36-68,-14-22,-19-34,-2 0,-1 2,13 29,-24-46,1 0,-1 0,0 0,-1 0,0 0,0 0,0 1,-1-1,0 0,-1 1,0-1,0 0,0 0,-1 0,0 0,-3 9,-82 179,79-176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29.53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177 1,'-4'14,"0"-1,-1 1,-1-1,0 1,0-2,-14 20,-10 21,15-21,0 0,2 0,1 1,2 1,1 0,2 0,-5 70,9-34,9 73,-6-140,0 0,1 0,0 1,0-1,0 0,0 0,0 0,1 0,-1 0,1-1,0 1,-1 0,1-1,1 1,-1-1,0 0,3 3,3 0,-1 0,1-1,0 0,17 6,-9-4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44.82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28 1,'-3'3,"1"1,-1-1,1 1,0 0,0-1,0 1,1 0,-1 0,1 0,0 0,0 1,0 5,-2 57,3-45,-1 52,4 248,-1-309,0 1,2-1,0 1,0-1,1 0,1-1,0 1,0-1,2 0,14 19,-2-6,2-1,0-1,39 31,-50-45,1-1,-1 0,19 9,-28-16,1 1,-1-1,1 0,0 0,-1 0,1 0,0-1,0 1,-1-1,1 1,0-1,0 0,0 0,0 0,0-1,-1 1,1-1,0 1,0-1,-1 0,1 0,0 0,3-3,5-6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46.63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0 421,'3'-24,"0"1,1 0,2 0,0 0,18-40,-20 52,4-13,1 0,2 1,0 0,1 1,23-31,-31 48,1 0,0 0,0 0,0 0,0 1,1 0,0 0,0 0,0 1,0 0,0 0,1 1,-1 0,1 0,0 0,0 1,-1 0,1 0,0 1,0-1,0 2,0-1,0 1,13 3,7 3,1 1,-2 2,1 1,-1 0,-1 2,0 1,-1 2,-1 0,0 1,-1 1,32 34,-46-42,-1 0,0 1,0-1,-1 1,-1 0,0 1,0 0,-1-1,0 1,-1 1,-1-1,0 0,0 1,-1 23,-2-26,0 1,0-1,-1 0,0 0,0 0,-1-1,-1 1,1 0,-2-1,1 0,-1 0,-1-1,0 1,0-1,0 0,-1 0,0-1,-15 12,-2-4,-1 0,-1-1,-27 10,-32 16,67-31,15-8,-1 0,1 0,0 0,0 1,0 0,0-1,0 1,0 0,0 0,1 1,-1-1,-4 6,8-8,-1 1,1-1,-1 1,1-1,-1 1,1-1,-1 1,1-1,0 0,-1 1,1-1,0 0,-1 1,1-1,0 0,-1 0,1 0,0 0,0 0,-1 0,1 0,0 0,0 0,-1 0,1 0,0 0,0 0,-1 0,1-1,0 1,-1 0,1-1,0 0,32-6,6-2,0 1,0 2,0 1,53 1,-16 6,116-3,-172-3,-5-1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03.3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0 125,'0'-1,"1"0,-1 0,0 0,1 0,-1 0,0 0,1 0,-1 0,1 1,0-1,-1 0,1 0,-1 0,1 1,0-1,0 0,0 1,-1-1,1 1,0-1,0 1,0-1,0 1,0 0,0-1,0 1,0 0,0 0,0 0,0 0,0 0,0 0,0 0,0 0,0 0,0 0,1 1,3-1,-1 1,1-1,0 1,0 0,-1 1,1-1,4 3,10 8,0 1,-1 1,0 1,-1 0,-1 1,25 34,-2 1,36 66,-48-70,-2 1,-2 0,-2 2,-2 0,-3 2,-1 0,9 70,-24-121,1 1,-1 0,1-1,-1 1,0-1,0 1,0 0,0-1,0 1,0 0,-1-1,1 1,0-1,-1 1,1-1,-1 1,0-1,0 1,1-1,-1 1,-2 1,2-2,0-1,0 0,0 1,0-1,-1 0,1 0,0 0,0 0,0 0,-1 0,1 0,0 0,0 0,0-1,0 1,0 0,-1-1,1 1,0-1,0 1,-2-2,-5-3,1 0,-1-1,1 1,0-2,-12-13,-7-14,2 0,2-2,1-1,2-1,-19-51,29 63,1 1,1-2,1 1,1-1,1 1,2-1,0 0,2 0,5-38,-2 49,1 1,0 0,2 0,0 0,0 1,1-1,1 2,0-1,1 1,1 1,0-1,0 1,2 1,-1 0,1 1,1 0,-1 1,2 0,-1 1,1 1,1 0,18-6,-19 8,0 0,1 1,-1 0,1 2,0-1,0 2,0 0,0 1,0 0,0 2,0-1,0 2,-1 0,1 1,-1 0,1 1,-2 0,1 2,0-1,-1 2,-1 0,1 0,15 14,-8-3,-1 1,-1 1,-1 0,-1 1,-1 1,13 24,-20-30,0 0,-1 0,-1 1,-1 0,-1 0,0 0,-1 1,-1-1,0 33,-3-28,0-3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47.58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0,'13'1,"-1"1,0 0,0 0,0 1,-1 1,1 0,-1 0,0 1,16 10,12 9,39 31,-78-55,47 37,-1 1,-3 2,52 59,-71-68,0 1,-2 0,-2 2,-1 0,-1 1,12 38,-15-36,-2 1,-1 0,-3 1,0 0,-3 0,-1 1,-1 39,-4-39,1-24,-1 1,-1-1,0 0,-2 0,-5 22,3-22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3:59.65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150 0,'-1'15,"-1"0,-1-1,0 1,-1-1,-8 22,-7 25,-64 349,71-324,4-1,6 163,2-240,1-1,0 0,0 0,1 0,-1 0,2 0,-1 0,1-1,0 1,0-1,1 1,0-1,0 0,0-1,1 1,0-1,0 0,0 0,1 0,-1-1,12 7,97 74,-93-67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01.18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0 139,'1'-2,"-1"1,1-1,0 0,0 1,0-1,0 0,0 1,0-1,0 1,0-1,1 1,-1 0,0 0,1-1,-1 1,1 0,3-1,30-17,6 3,1 2,49-9,-7 2,-74 18,1-1,1 1,0 0,0 1,0 0,12 0,-22 2,1 0,-1 0,0 1,1-1,-1 0,0 1,0-1,0 1,1 0,-1 0,0 0,0 0,0 0,0 0,-1 1,1-1,0 0,0 1,-1 0,1-1,-1 1,1 0,-1 0,0 0,0 0,0 0,0 0,0 0,0 0,0 0,-1 0,1 1,-1 2,4 21,-2 1,-1 0,-2 0,0 0,-2 0,-1-1,-11 42,2-23,-2 0,-2-1,-34 62,50-105,0 0,0 0,1 0,-1 0,1 0,-1 0,1 0,-1 0,1 0,-1 0,1 0,0 0,0 1,-1-1,1 0,0 0,0 0,0 0,1 1,-1-1,0 0,0 0,0 0,1 0,-1 0,1 0,-1 0,1 2,1-2,1 0,-1 0,0 0,0 0,1 0,-1 0,0-1,1 1,-1-1,1 0,-1 0,1 0,3 0,12 0,-11 0,0-1,0 2,0-1,-1 1,13 3,-17-4,0 1,0 0,0 0,0 0,0 0,0 1,-1-1,1 0,0 1,-1-1,1 1,-1-1,0 1,0 0,1 0,-1-1,0 1,0 0,-1 0,1 0,0 0,-1 0,1 4,2 20,-1 0,-1 0,-2 1,-1-1,-1 0,-1 0,-1 0,-1-1,-14 36,16-51,-1 0,-1 0,0-1,0 0,-1 0,0 0,0-1,-1 0,0-1,-17 13,-11 5,-53 27,83-48,-13 6,1-2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02.0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1,'58'66,"-2"3,-4 2,45 78,-53-78,-14-26,37 81,-59-110,-2 2,0-1,-1 1,0 0,-2 0,0 0,-1 0,0 31,-16 96,11-126,-2-1,0 1,-1-1,0-1,-16 29,14-32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11.62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67 0,'-3'0,"0"1,0-1,0 0,0 1,1 0,-1 0,0 0,0 0,1 0,-1 0,1 1,-1 0,1-1,-1 1,1 0,0 0,0 0,0 0,0 0,0 1,1-1,-1 1,0-1,1 1,0-1,0 1,0 0,0 0,0 0,1-1,-1 1,1 0,-1 0,1 6,0 5,-1 0,2 0,0 0,0 0,2-1,3 16,4 0,1-1,1 0,2-1,0-1,2 0,1-1,0-1,27 27,3-1,2-2,85 63,-99-86,54 27,-79-46,8 4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13.83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446 1,'-15'1,"1"2,-1 0,0 1,1 1,0 0,0 0,0 2,-15 9,-20 8,-4 0,29-12,-2 0,-46 13,68-24,0 0,0 1,0-1,0 1,1 0,-1 0,0 1,1-1,0 1,-1 0,1-1,0 1,1 1,-1-1,0 0,1 1,0-1,0 1,0 0,0 0,1-1,-1 1,1 0,0 1,-1 6,-1 9,1 1,2 0,0 0,3 22,-1 1,-2-21,-1-13,1 1,0 0,1-1,0 1,5 19,-5-28,-1-1,1 1,0-1,-1 1,1-1,0 0,0 1,0-1,0 0,0 0,0 0,0 0,1 0,-1 0,0 0,1 0,-1 0,3 1,-2-2,1 1,-1-1,1 0,-1 0,1 0,-1 0,1 0,0-1,-1 1,1-1,-1 0,0 1,1-1,-1 0,3-2,54-33,-53 31,0 0,1 1,-1-1,1 1,0 0,0 1,1 0,-1 0,1 0,-1 1,1 0,0 1,0 0,0 0,0 0,0 1,9 1,0 4,0 0,0 1,-1 1,0 1,0 0,-1 1,0 0,0 2,-1 0,-1 0,0 1,0 1,-1 0,-1 0,14 22,-24-33,0-1,0 1,0 0,0 0,0 0,0 0,0 0,0 0,-1 0,1 0,-1 0,0 1,1-1,-1 0,0 0,0 0,-1 0,1 1,0-1,-1 0,1 0,-1 0,0 0,1 0,-1 0,0 0,0 0,-1 0,1-1,0 1,-1 0,1-1,-1 1,1-1,-1 1,0-1,-2 2,-10 6,1-2,-1 0,-1 0,-22 7,-7 3,20-7,-2 0,-46 10,-14 5,70-19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15.0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1,'9'1,"0"0,0 0,0 1,0 0,0 1,-1 0,1 0,-1 1,0 0,0 1,0 0,9 7,13 12,43 46,-27-26,-17-17,47 54,-68-71,0 0,-1 1,-1 0,1 0,-2 1,0-1,0 1,-1 1,4 20,68 345,-68-346,-6-26,0 0,-1 1,0-1,0 0,0 1,-1 7,-2 3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27.25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81 0,'0'4,"-1"0,0 0,0 0,0 0,0-1,-1 1,0 0,-3 5,-5 15,-7 44,3 0,3 1,3 1,3 0,3 0,9 90,-1-123,0-1,3 1,23 63,-2-4,-27-85,1 6,1 1,1-1,0 0,1 0,1-1,18 30,-24-44,-1-1,1 1,0-1,-1 1,1-1,0 1,0-1,0 0,0 0,0 0,0 0,1-1,-1 1,0 0,0-1,0 0,1 1,-1-1,0 0,1 0,3-1,12-2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29.3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1 465,'1'-4,"0"1,1 0,0-1,0 1,0 0,0 0,0 0,1 0,5-5,5-7,9-18,7-11,2 1,54-56,-49 61,-19 19,1 0,1 1,1 0,0 2,1 0,40-21,-57 34,1 1,0 1,1-1,-1 1,0 0,0 0,0 0,1 1,-1-1,0 2,1-1,-1 0,0 1,10 2,-13-1,1-1,-1 0,0 0,0 1,0-1,0 1,0-1,0 1,0 0,0 0,-1 0,1 0,-1 0,0 0,1 1,-1-1,0 0,0 1,-1-1,1 1,0-1,-1 1,1-1,-1 1,0-1,0 1,0-1,0 1,0-1,-1 1,1-1,-2 5,-7 30,-1 0,-21 51,-12 37,38-103,-2-1,0 0,-2 0,0-1,-1 0,-18 25,-15-10,37-32,33-21,-5 4,1 1,1 2,0 0,1 2,0 1,0 0,51-7,-28 10,-1 2,1 2,72 7,-118-5,1-1,-1 0,1 1,-1-1,0 1,1 0,-1 0,0 0,1 0,-1 0,0 1,0-1,0 0,0 1,0 0,-1-1,1 1,0 0,1 3,0-1,-1 0,0 1,-1-1,1 1,-1-1,1 1,-2 0,1-1,0 9,-1 7,-1 0,0 0,-9 35,-1-14,-2-1,-2 0,-2-1,-24 43,-1 3,34-67,-68 136,62-130,-1 0,-1-1,-1 0,-21 21,33-40,0 0,0-1,-1 1,1-1,-1 0,0 0,1 0,-1-1,-7 2,-64 12,28-6,32-5,0-1,0-1,-1 0,1-1,-1-1,1-1,-1-1,-34-5,36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30.53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1,'7'0,"0"1,0 1,0-1,0 1,0 0,0 0,-1 1,1 0,-1 0,0 1,0-1,0 1,6 6,11 9,36 42,-35-35,45 46,15 13,-4 4,121 171,-187-232,0 0,-2 1,-1 1,-2-1,11 59,3 6,-17-69,-2 0,0 1,0 42,-4-45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04.1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470 1,'-17'1,"0"1,1 1,-1 0,1 1,0 1,0 1,1 0,-1 1,1 1,1 0,0 1,0 0,-22 20,9-5,1 1,1 1,2 2,0 0,-24 42,38-56,0 1,2 1,0-1,1 1,0 0,-6 31,11-40,0-1,0 0,1 1,0-1,0 1,1-1,-1 1,1-1,1 1,-1-1,1 0,0 0,1 0,-1 0,1 0,0 0,1-1,0 0,-1 1,10 8,0-4,0 1,1-1,0-1,0-1,1 0,21 8,101 30,-105-36,84 22,76 26,-169-49,-1 0,0 2,0 1,-1 0,38 31,-56-42,-1 1,0 0,0 0,0 0,0 1,0-1,0 0,0 1,-1 0,1-1,-1 1,0 0,1-1,-1 1,-1 0,2 6,-2-7,0 0,0 0,-1 0,1 1,-1-1,0 0,1 0,-1 0,0 0,0 0,0 0,0-1,-1 1,1 0,-1 0,1-1,-4 3,-6 5,0-2,-1 0,0 0,0-1,-22 8,24-10,-220 69,140-47,6 6,64-25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42.43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39 0,'0'4,"-1"0,0 0,0 1,0-1,0 0,-1-1,1 1,-1 0,0 0,-5 5,5-5,0-1,-1 1,1 0,0 0,1 0,-1 0,1 0,-1 1,2-1,-2 7,3-1,2 0,-1 0,1 0,0 0,1-1,0 1,1-1,0 0,0-1,1 1,13 14,8 16,27 46,3-3,94 104,-136-170,1-1,0-1,0 0,1-1,27 15,-31-21,0-1,0-1,1 0,0-1,0 0,0-1,0-1,0 0,15-1,69-1,-77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44.96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262 0,'-4'2,"-1"-1,1 1,0 0,0 0,0 1,0-1,1 1,-1 0,1-1,-1 2,-4 4,-7 6,-47 27,42-28,1 0,0 1,-23 22,24-22,18-14,-1 0,0 0,0 1,0-1,0 0,1 1,-1-1,0 0,0 1,1-1,-1 1,0-1,1 1,-1 0,1-1,-1 1,1 0,-1-1,1 1,-1 0,1 0,0-1,-1 1,1 0,0 0,0 0,-1 0,1-1,0 1,0 0,0 0,0 0,0 0,0 0,0-1,1 1,-1 0,0 0,0 0,1-1,-1 1,0 0,1 0,-1 0,1-1,-1 1,1 0,-1-1,1 1,0 0,17 24,-2 1,0 1,20 51,-21-45,1-1,21 33,-37-64,1-1,-1 1,0-1,0 1,0 0,1-1,-1 1,0-1,0 1,1-1,-1 0,0 1,1-1,-1 1,1-1,-1 1,1-1,-1 0,0 0,1 1,-1-1,1 0,-1 1,1-1,0 0,-1 0,1 0,-1 0,1 0,-1 0,1 0,0 0,-1 0,1 0,-1 0,1 0,-1 0,1 0,-1 0,1 0,0-1,-1 1,1 0,-1 0,1-1,-1 1,0 0,1-1,-1 1,1-1,-1 1,0 0,1-2,15-36,-7 13,2 5,1 1,0 0,1 1,1 0,1 1,28-25,-39 40,0-1,0 1,0 0,0 0,0 0,0 1,1 0,-1-1,1 1,-1 1,1-1,-1 1,1 0,-1 0,1 0,0 1,-1-1,1 1,-1 0,0 0,1 1,-1-1,0 1,4 2,12 7,-1 0,0 2,29 23,-25-17,-6-7,0 2,-1 0,-1 1,23 29,-35-41,0 0,-1 1,0-1,1 1,-1-1,-1 1,1 0,0-1,-1 1,0 0,0 0,0 0,0 0,-1 1,0-1,1 0,-2 0,1 0,0 0,-1 0,0 0,0 0,0 0,0 0,0 0,-1 0,0 0,0-1,0 1,0-1,-5 6,-14 12,-1-1,-24 18,-17 13,55-44,0-1,-1-1,0 1,-12 4,19-9,1 0,-1 0,1-1,-1 1,1-1,-1 0,0 1,1-1,-1 0,0 0,1 0,-1 0,1 0,-1 0,-1-1,2 0,0 1,1-1,-1 0,0 1,1-1,-1 0,1 0,0 1,-1-1,1 0,-1 0,1 0,0 0,0 1,0-1,-1 0,1 0,0 0,0 0,0 0,0 0,0 0,1 1,-1-1,0 0,0 0,1 0,-1 0,0 0,2-1,-1-2,1 0,0 0,0 0,1 0,-1 1,1-1,3-3,9-10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46.05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1,'5'1,"0"0,-1 1,1 0,-1-1,1 2,-1-1,0 0,6 5,8 4,29 16,-2 2,0 2,39 37,116 119,-112-102,-56-50,-1 1,-2 2,-2 1,34 63,-49-82,-7-9,-1 1,1-1,-2 1,0 0,0 1,1 14,2 10,2 28,-7-45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56.83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 1,'-1'73,"0"22,3 1,4 0,22 105,44 98,-51-227,3-1,36 72,-54-130,0 0,1-1,1 0,0 0,0 0,1-1,1-1,-1 1,2-2,0 1,0-1,0-1,1 0,0-1,1 0,0-1,0 0,0-1,0-1,1 0,0 0,0-2,0 0,15 1,116-6,-92-1,1 4,-1 1,71 11,-99-6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58.70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571 1,'-10'2,"-1"0,1 1,1 0,-1 0,0 1,1 1,0 0,0 0,-16 13,-8 2,12-8,-158 85,145-82,0 0,-1-3,-52 13,85-25,0 0,0 1,1-1,-1 1,0-1,1 1,-1 0,1-1,-1 1,1 0,-1 0,1 0,0 0,-1 1,1-1,0 0,0 0,0 1,0-1,0 1,0-1,0 1,0-1,1 1,-1 0,1-1,-1 1,1 0,-1-1,1 1,0 0,0 0,0-1,0 1,0 0,0-1,1 1,0 2,2 8,0 0,1 0,1 0,8 16,0 1,113 344,-125-370,0 0,0 0,0 0,0-1,0 1,1-1,-1 1,1-1,-1 1,1-1,0 0,0 0,0 0,0 0,1 0,-1 0,0-1,5 3,-5-4,0 0,0 0,0 0,0 0,0 0,0-1,0 1,0-1,0 1,-1-1,1 0,0 0,0 0,0 0,-1 0,1 0,-1 0,1 0,-1-1,1 1,-1-1,0 1,0-1,1 1,-1-1,0 0,1-2,8-12,1 0,1 1,27-25,-32 34,0 0,0 1,1 0,0 0,0 1,0 0,1 1,0 0,-1 0,12-2,8-1,0 1,34-1,-50 6,0 1,0 0,0 0,0 1,0 1,0 0,19 8,12 8,0 1,-1 3,-1 1,67 52,-99-68,0 0,0 0,-1 1,0 0,8 11,-15-18,1 1,-1-1,0 0,0 0,0 1,0-1,0 0,0 1,-1-1,1 1,-1-1,1 1,-1-1,0 1,0-1,0 1,-1-1,1 1,0-1,-1 1,0-1,0 0,0 1,0-1,0 0,0 1,0-1,-1 0,1 0,-4 4,-10 7,-1-1,0 0,-1-1,-1-1,1 0,-39 13,-1 3,10-6,0-3,-2-3,-96 18,86-24,34-6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4:59.77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1,'2'4,"-1"0,1 0,0 0,0 0,0 0,1 0,-1-1,1 1,0-1,6 6,-2-1,69 80,-1-4,-4 4,75 121,-137-193,117 218,-112-203,-1 2,-2-1,-1 1,-2 1,8 56,-17-73,1 0,-2 0,0-1,-1 1,-1-1,-11 31,-9 42,20-67,-2 1,-14 36,12-37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5:08.70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24 1,'-9'65,"-1"-6,5 136,24 224,-16-380,-1-10,-1-2,1 1,1-1,1 0,14 44,-16-67,0 0,1 0,-1 0,1 0,0 0,0-1,0 0,1 1,-1-1,1 0,0-1,0 1,4 2,62 26,-41-19,101 40,-74-32,-1 3,57 34,-80-38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5:10.83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1 198,'0'-9,"2"-1,-1 0,1 1,1 0,0-1,0 1,1 0,0 0,0 1,1-1,0 1,0 0,1 1,1-1,-1 1,8-6,-10 8,1 1,0 0,0 0,0 0,0 1,0 0,1 0,-1 0,1 1,0-1,0 1,0 1,0-1,0 1,0 0,0 1,1-1,-1 1,0 0,0 1,1-1,-1 1,0 1,0-1,10 5,-13-5,-1 0,0 0,0 1,1-1,-1 1,0 0,0-1,0 1,-1 0,1 0,0 0,-1 0,1 0,-1 1,0-1,0 0,0 1,0-1,0 1,0-1,-1 1,1-1,-1 1,1-1,-1 1,0 0,0-1,-1 1,1-1,0 1,-1 0,1-1,-1 1,0-1,0 0,0 1,-2 2,0 2,-1 0,0 1,0-2,-1 1,0 0,0-1,0 0,-1 0,0 0,-11 7,9-8,1 0,0 0,1 0,-1 1,1 0,0 0,1 1,-1-1,1 1,1 1,-7 11,11-19,0 1,0-1,0 0,0 0,0 0,-1 0,1 1,0-1,0 0,0 0,0 0,0 1,0-1,0 0,1 0,-1 0,0 1,0-1,0 0,0 0,0 0,0 0,0 1,0-1,0 0,1 0,-1 0,0 0,0 1,0-1,0 0,0 0,1 0,-1 0,0 0,0 0,0 0,0 0,1 0,-1 1,0-1,0 0,0 0,1 0,12-2,12-9,-8 2,0 1,0 0,1 1,37-9,-48 15,0-1,1 1,0 1,-1 0,1 0,-1 0,1 1,-1 0,1 0,-1 1,0 0,1 0,-1 1,0 0,7 5,4 3,0 2,-1 0,-1 1,-1 1,0 0,0 1,-2 1,0 0,-1 1,-1 0,0 1,7 20,-16-35,-1 0,0-1,0 1,0 0,-1 0,1 0,-1 0,0 0,0 0,0 0,-1 0,1 0,-1 0,0 0,0-1,0 1,-1 0,1 0,-1-1,0 1,0-1,0 0,-1 0,-2 4,-7 4,0 1,0-2,-1 0,-25 14,-11 10,-15 11,-105 57,164-99,-15 8,7-2,-2-1,1-1,-1 0,-30 9,27-13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5:11.87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2,'26'0,"-12"-1,0 0,1 1,-1 1,0 1,0 0,0 1,0 0,0 1,17 7,15 14,-2 1,-1 2,57 50,103 112,-110-99,-87-85,0 1,0 0,0 0,-1 1,0-1,-1 1,0 0,0 0,0 1,-1-1,2 13,0 4,-1 1,0 41,4 27,-1-45,0 52,-6-78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5:49.07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1383 127,'-15'1,"0"1,0 1,0 0,-26 9,-18 4,-485 73,401-74,-263-8,395-7,-56-6,64 5,-1 1,1-1,0 1,-1-1,1 0,0-1,-1 1,1 0,0-1,0 0,0 0,0 0,1 0,-5-4,7-2,11 9,15 10,-11 6,-2 1,0 0,-1 1,-1 0,0 1,-2 0,7 22,4 2,-16-35,151 353,-124-278,-3 2,22 121,-47-182,-1 0,-1 0,-1 0,-1-1,-1 1,-2 0,0 0,-1-1,-13 35,-14 34,19-62,3 1,0 0,2 1,-4 34,11-65,1 0,0 0,0 0,0 0,0 0,0 0,0-1,0 1,1 0,-1 0,1 0,-1 0,1 0,0-1,0 1,0 0,0-1,0 1,2 2,-2-3,1 0,-1 0,1-1,-1 1,1-1,-1 1,1-1,0 1,-1-1,1 0,-1 1,1-1,0 0,-1 0,1 0,0-1,-1 1,3-1,9-3,0 0,0-1,-1 0,19-12,-15 8,87-38,2 5,1 4,168-36,45-2,-62 23,107-25,-353 76,0-1,0 0,0 0,0-1,-1-1,0 0,10-6,-18 9,1 0,-1 0,0-1,1 1,-1-1,0 0,-1 1,1-1,0 0,-1 0,0 0,0 0,0-1,0 1,0 0,0 0,-1 0,1-1,-1 1,0 0,0-1,-1 1,1 0,-1 0,1-1,-1 1,0 0,-2-3,-7-32,-4-10,-11-70,-40-231,47 266,13 63,-1 0,-1 0,-1 0,-1 1,-1 0,0 1,-2 0,-26-32,30 39,-4-9,1 1,1-1,1-1,-12-39,5 15,-15-65,16 51,14 56,1 1,-1-1,0 1,0 0,0-1,-1 1,1 0,-1 0,1 0,-1 0,0 0,1 0,-1 0,0 1,0-1,0 1,-1-1,1 1,0 0,0 0,-1 0,1 0,-1 0,1 0,-1 1,1-1,-1 1,1 0,-1 0,1 0,-1 0,-3 0,-9 2,0 1,0 0,0 1,-20 8,6-2,9-6,0 0,-30 1,36-5,0 1,0 1,1 0,-1 1,1 0,-1 1,-14 7,12-2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08.6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 0,'-2'20,"0"-1,-1 1,-8 26,-3 24,7-17,3 0,2 0,2 1,2-1,3 0,3 0,24 95,-21-114,2 1,1-2,1 1,2-2,1 0,1-2,2 0,1-1,2-1,0-1,2-1,39 31,-24-27,2-2,0-2,2-2,1-2,0-1,2-3,0-2,72 14,-115-29,0 0,0 0,1 0,-1-1,0 1,0-1,0-1,1 1,-1-1,0 0,0 0,0 0,0-1,0 0,0 0,5-3,-4 0,0 0,0 0,0-1,-1 0,0 0,0 0,-1-1,1 1,-1-1,3-9,9-18,-2 0,-2-1,-1-1,-1 0,-3 0,7-67,-11 48,-3 1,-1-1,-3 1,-12-56,10 79,-1 0,-2 0,-1 1,-1 1,-2 0,-1 1,-1 0,-34-46,32 53,0 1,-2 0,-1 1,0 2,-1 0,-1 1,0 0,-2 2,1 1,-41-15,5 4,-114-41,170 64,-1 0,1 0,-1 0,1 1,-1-1,1 1,-1 0,0 0,1 0,-1 0,0 0,1 1,-1 0,1 0,-1 0,1 0,0 0,-5 3,0 1,1 1,0 0,0 1,1-1,-10 13,-2 1,-13 18,2 2,-42 73,62-97,-1-1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04.8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1,'2'23,"1"-1,2 0,0 0,1 0,1 0,14 30,12 41,-4 9,129 559,-156-651,-1-1,1 0,1 0,0 0,0 0,1 0,0-1,0 1,1-1,0 0,11 13,-5-11,0 0,0-1,1 0,0-1,0 0,24 10,-10-5,1-1,0-1,52 13,-56-20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5:50.56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0,'3'155,"26"192,-18-238,-4 164,-8-253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5:52.87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0 285,'53'-18,"-37"15,236-49,-17-10,320-40,-318 57,-236 44,1 1,0-1,-1 1,1 0,0 0,-1 0,1 0,0 0,-1 0,1 1,0-1,-1 0,1 1,0-1,-1 1,1 0,-1 0,1-1,-1 1,1 0,-1 0,0 0,0 0,1 1,-1-1,0 0,0 0,0 1,0-1,0 1,-1-1,1 1,0-1,-1 1,2 2,0 6,-1 1,1-1,-2 0,1 1,-2 10,1 23,8-12,1-1,1 0,1-1,2 0,21 35,15 37,-33-65,-6-16,0 2,-1-1,-1 1,-1 0,-1 1,-2-1,0 1,1 40,-4-9,0-38,0 0,-1 0,-1 0,-1-1,-6 31,7-45,0 0,-1 1,1-1,-1 0,1 0,-1 0,1 0,-1-1,0 1,0 0,0-1,0 1,0-1,-1 1,1-1,0 0,-1 0,1 0,0-1,-5 2,-58 6,41-6,-135 9,95-9,-85 15,-6 7,-161 5,7-24,92-4,198-1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5:54.42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161 31,'-66'61,"42"-40,-36 39,59-58,-1-1,1 1,0 0,0 0,0 0,1-1,-1 1,0 0,1 0,-1 0,1 0,0 0,0 0,-1 0,1 0,0 1,1-1,-1 0,1 2,0 2,1-1,0 1,0-1,1 1,0-1,6 9,0-2,0-1,0 0,1-1,1 0,13 9,-19-14,1-2,-1 1,1 0,0-1,0 0,1-1,-1 1,1-1,-1-1,1 1,12 0,-15-2,0 0,1-1,-1 1,0-1,0 0,1 0,-1-1,0 0,0 1,0-1,-1 0,1-1,0 1,-1-1,0 0,1 0,-1 0,0 0,3-4,3-6,0 0,-1-1,0 0,-1-1,-1 0,0 0,-1 0,0 0,-2-1,0 0,0 0,-2 0,0 0,0 0,-4-28,3 41,0 1,-1-1,1 1,0-1,-1 1,0-1,1 1,-1-1,0 1,0 0,0 0,-1-1,1 1,-1 0,1 0,-1 0,1 0,-1 1,0-1,0 0,0 1,-4-3,3 3,-1 0,0 0,1 0,-1 0,0 0,0 1,0 0,0 0,0 0,0 0,0 1,0-1,-4 2,-6 2,-1 1,1 1,0 0,0 0,1 1,-17 12,12-5,4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5:55.99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134 14,'0'0,"0"-1,0 1,0-1,0 1,0-1,0 1,0-1,0 1,0-1,0 1,-1-1,1 1,0-1,0 1,0-1,-1 1,1-1,0 1,-1-1,1 1,0 0,-1-1,1 1,-1 0,1-1,-1 1,1 0,0 0,-1-1,1 1,-1 0,1 0,-1 0,0-1,1 1,-1 0,1 0,-1 0,1 0,-1 0,1 0,-1 0,1 0,-1 1,1-1,-1 0,1 0,-1 0,0 1,-25 14,19-5,0-1,1 1,0 1,1-1,0 1,0 0,1 0,-4 19,-1 11,-4 46,12-85,1 1,-1 0,1 0,0 0,0-1,0 1,0 0,0 0,0-1,1 1,0 0,-1 0,1-1,0 1,0-1,1 1,-1-1,0 1,1-1,0 0,-1 1,1-1,4 3,-1-2,-1-1,1 0,0 0,0-1,0 1,1-1,-1 0,0-1,0 1,1-1,9-1,1 1,0-1,0-1,0 0,-1-1,1-1,18-7,-30 10,-1 0,1-1,0 0,0 0,-1 0,1 0,-1 0,0-1,0 1,0-1,0 0,0 0,0 0,-1-1,0 1,1 0,-1-1,0 0,-1 1,1-1,-1 0,0 0,0 0,0 0,0 0,0 0,-1 0,0 0,0-7,-1 8,1 1,-1-1,1 1,-1 0,0-1,0 1,0-1,0 1,0 0,0 0,-1 0,1 0,-1 0,1 0,-1 0,0 0,0 0,0 1,0-1,0 1,0 0,-1-1,1 1,0 0,-1 0,-2 0,-8-3,0 2,0-1,0 2,-15-1,-15-2,-5-1,-23-6,55 5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00.87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1446 60,'-34'3,"-1"1,1 1,0 2,-54 18,-7 2,-634 100,684-121,-28 2,0 4,-89 25,160-36,-1 0,1-1,0 1,-1 0,1 1,0-1,0 0,0 1,0-1,0 1,0-1,1 1,-1 0,0 0,1 0,-1 0,1 0,0 0,0 0,0 1,0-1,0 0,0 0,1 1,-1-1,1 1,-1-1,1 1,0-1,0 5,2 6,0 0,0 0,2-1,8 24,2 8,146 525,-86-326,-32-117,11 38,-47-133,-5-23,0 0,1 0,0 0,1 0,0 0,5 10,-7-16,1 0,-1 0,1 0,-1-1,1 1,0-1,0 1,0-1,-1 0,1 1,1-1,-1 0,0-1,0 1,0 0,0 0,0-1,1 1,-1-1,0 0,1 0,-1 0,0 0,1 0,-1 0,0-1,0 1,3-1,31-9,64-25,-53 17,380-104,-47 17,347-153,-723 257,0-1,0 0,0 0,0 0,-1-1,1 1,-1-1,1 0,-1 0,0 0,0 0,-1-1,1 1,-1-1,1 0,-1 1,0-1,-1 0,1 0,-1 0,1-1,-1 1,0 0,-1 0,1-1,-1 1,0 0,0-1,0 1,-1-6,-3-14,0 0,-1 0,-1 0,-11-26,11 35,-8-24,-2 1,-1 1,-38-59,31 52,3 0,1-2,-20-71,23 66,-13-51,20 62,-2 1,-26-59,36 95,-1 0,1 0,0-1,-1 1,1 1,-1-1,0 0,0 1,0-1,-1 1,1 0,0 0,-1 0,1 1,-7-3,-65-12,31 8,23 3,5 1,1 0,0 0,0-1,0-1,-20-12,20 8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02.62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1 490,'1'-5,"0"1,0 0,0-1,1 1,0 0,0 0,0 0,0 0,1 0,-1 0,1 1,0-1,0 1,1 0,-1 0,0 0,1 0,0 1,5-3,2-3,1 2,0-1,0 1,1 1,17-5,26-1,62-6,29-4,305-49,-416 66,11-1,-30 4,0 0,-1-2,1 0,-1 0,0-2,26-10,-14 4,1 1,1 2,0 1,47-6,-32 6,46-13,98-43,-180 61,-1 0,0 0,0-1,0 0,0-1,0 0,0 0,-1-1,0 0,0 0,0 0,10-13,-9 6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04.24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210 0,'-30'46,"2"-1,4-18,2 1,-33 55,48-71,0 1,1 0,0 0,1 0,0 1,1-1,1 1,0 0,-1 26,4-38,0 1,0-1,0 0,0 1,0-1,1 0,-1 0,1 1,0-1,-1 0,1 0,0 0,0 0,1 0,-1 0,0 0,1 0,-1 0,1 0,-1-1,1 1,0-1,0 1,-1-1,1 0,0 1,1-1,-1 0,0 0,0-1,0 1,0 0,1-1,-1 1,0-1,1 0,-1 0,0 0,1 0,-1 0,0 0,1-1,-1 1,0-1,3 0,5-2,0 1,-1-2,1 1,-1-1,1-1,-1 1,-1-1,1-1,8-7,-10 6,0 0,-1 0,0-1,0 0,-1 0,1-1,-2 1,6-13,-10 19,1 0,0 0,0 0,-1 1,1-1,-1 0,1 0,-1 0,0 0,0 0,0 0,0 0,0 0,0 0,0 0,-1 1,1-1,-1 0,1 0,-1 0,0 0,0 1,0-1,0 0,0 1,0-1,0 1,0-1,-1 1,1-1,-1 1,1 0,-1 0,1 0,-1 0,0 0,1 0,-1 0,0 0,0 1,0-1,0 1,0-1,1 1,-1 0,0 0,0 0,-3 0,1 0,0 0,0 0,1 0,-1 1,0 0,1-1,-1 1,0 1,1-1,-1 0,1 1,0 0,-1-1,1 2,0-1,0 0,-3 4,-1 0,0 2,1-1,0 1,0 0,-7 12,4-3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05.30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114 1,'-2'17,"0"0,-1 0,-1 0,0-1,-13 30,-5 21,6-11,5-20,-6 42,6-38,6-25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06.82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158 53,'-5'2,"0"0,0 0,0 0,0 1,0 0,0 0,0 0,1 0,-6 7,-7 3,6-6,0 0,0 2,1-1,0 1,0 1,-8 11,17-21,1 1,-1-1,1 1,0-1,-1 1,1-1,0 1,-1-1,1 1,0 0,0-1,0 1,-1-1,1 1,0 0,0-1,0 1,0-1,0 1,0 0,0-1,0 1,0 0,0-1,1 1,-1-1,0 1,0 0,0-1,1 1,-1-1,0 1,1-1,-1 1,1-1,-1 1,1 0,27 5,33-11,5-10,-50 12,1-1,-1 0,1 0,-1-2,-1 0,1-1,21-13,-25 12,-1 0,0-1,-1-1,14-14,-23 22,0 1,0 0,0-1,0 1,0-1,0 0,0 1,0-1,-1 0,1 1,-1-1,1 0,-1 0,0 1,0-1,0 0,0 0,0-2,-1 3,0-1,1 0,-1 1,-1 0,1-1,0 1,0-1,0 1,-1 0,1 0,-1 0,1 0,-1 0,1 0,-1 0,0 1,1-1,-1 0,0 1,0 0,1-1,-5 1,-8-3,-1 1,0 0,0 1,-1 1,1 1,0 0,0 0,0 2,1 0,-1 1,-17 6,10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10.29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1,'0'4,"0"6,0 9,0 5,0 8,0 6,0 5,0 4,5 1,0 2,1-4,-2-1,3-4,0-6,0-3,1-8,1-8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05.3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0 184,'5'-4,"9"-1,10-1,6-2,6-1,5-2,8-4,0-3,0-3,0 2,-9 0,-6 4,-6 4,-2 4,-7-1,-6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11.64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1 325,'2'-33,"2"-1,2 1,1 0,1 0,16-39,-21 66,-1 1,1 0,0 0,0 0,1 0,-1 1,1-1,0 1,1 0,-1 0,1 0,-1 1,1 0,0 0,0 0,0 0,1 1,-1 0,1 0,-1 0,1 1,0-1,0 2,8-2,10 1,0 0,0 1,1 2,37 6,-51-6,0 0,-1 0,1 1,-1 1,0 0,0 0,15 9,-22-11,0 0,-1 0,1 0,0 1,-1-1,0 1,1-1,-1 1,0 0,-1 0,1 0,0 0,-1 0,1 0,-1 1,0-1,0 0,-1 1,1-1,-1 0,1 1,-1-1,0 1,0-1,-1 1,1-1,-2 5,-3 8,0-1,-2 0,0 0,0-1,-1 0,-1 0,-1-1,1 0,-14 12,7-6,0 2,-20 33,13-14,-35 44,32-50,-33 62,59-96,0 0,-1 0,1 1,0-1,-1 0,1 1,0-1,0 0,-1 1,1-1,0 0,0 1,0-1,0 0,-1 1,1-1,0 0,0 1,0-1,0 1,0-1,0 0,0 1,0-1,0 1,0-1,0 0,0 1,0-1,1 1,-1-1,0 0,0 1,0-1,0 0,1 1,-1-1,0 0,0 1,1-1,-1 0,0 0,1 1,-1-1,0 0,1 0,0 1,25-8,37-26,-59 30,52-24,1 1,1 4,65-17,-93 29,-5 3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12.46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1 462,'19'-17,"2"1,0 0,0 1,2 2,44-21,132-39,-70 28,431-152,-516 185,77-9,-118 20,0 1,0-1,0 1,0 0,0 0,0 0,0 0,0 0,0 1,-1-1,1 1,0 0,0 0,0 0,-1 0,1 0,4 3,3 6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14.26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285 250,'13'-14,"-7"7,1-1,0 1,0 1,0-1,11-5,-17 11,0 0,0 1,0-1,0 1,1-1,-1 1,0-1,0 1,1 0,-1 0,0 0,0-1,1 1,-1 0,0 1,1-1,-1 0,0 0,0 0,1 1,-1-1,0 1,0-1,0 1,0-1,1 1,-1 0,0 0,0-1,0 1,0 0,-1 0,1 0,0 0,0 0,0 0,-1 0,1 1,-1-1,1 0,-1 0,1 0,-1 1,0-1,1 0,-1 0,0 3,2 2,-1 1,0 0,-1-1,0 1,0 0,0-1,0 1,-1 0,-1-1,1 1,-4 8,-30 74,26-69,1-1,-4 9,-1-1,-1 0,-22 31,32-52,0-1,0 1,0-1,-1 0,0-1,0 1,0-1,-1 0,0 0,1 0,-1-1,-1 0,1 0,0 0,-1-1,1 0,-1-1,0 1,1-1,-10 0,15-1,-1 0,1 0,-1 0,0 0,1 0,-1-1,1 1,-1 0,1-1,0 1,-1-1,1 0,-1 0,1 1,0-1,0 0,-1 0,1 0,0 0,0 0,0-1,0 1,0 0,0 0,1-1,-1 1,0-1,1 1,-1 0,1-1,-1 1,1-1,0 1,-1-1,1 1,0-1,0 0,0 1,0-1,1 1,-1-1,0 1,1-1,0-2,2-10,1 1,1 0,10-24,-12 30,7-13,22-48,-2-2,-4-1,24-102,-48 168,-1-1,0 1,-1-1,1 1,-1-1,0 0,0 1,-1-1,0 1,0-1,-2-8,1 12,1 0,-1-1,0 1,0 0,0 0,0 0,0 0,0 1,0-1,0 1,-1-1,1 1,-1 0,1-1,-1 1,0 1,1-1,-1 0,0 1,1-1,-1 1,0 0,0 0,-4 0,-10 0,1 1,0 0,0 1,0 1,-23 7,33-9,0 1,0 0,0 0,0 1,1 0,-1 0,1 1,0-1,-1 1,2 0,-1 0,0 1,1-1,0 1,0 0,-5 10,8-14,1 0,-1-1,1 1,0 0,-1 0,1 0,0 0,0 0,0 0,0 0,0 0,0 0,0 0,0 0,0 0,1 0,-1 0,0 0,1 0,-1 0,1 0,-1 0,1 0,-1 0,1 0,-1-1,1 1,1 1,1 0,0 1,0-1,0 0,0 0,1 0,-1-1,8 3,64 13,-5-4,-49-7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15.42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1,'1'0,"0"0,0 0,0 1,0-1,0 1,-1-1,1 1,0-1,0 1,0-1,-1 1,1 0,0-1,-1 1,1 0,0 0,-1-1,1 1,-1 0,1 0,-1 0,0 0,1 0,-1 0,0 1,9 33,-5-17,118 265,-66-165,-12-22,192 473,-223-532,3 10,-1 0,-3 1,7 50,-17-74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17.87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0 662,'10'-7,"-1"1,1 0,0 0,0 1,1 1,14-5,0-1,77-28,128-28,-15 5,-94 17,-1-6,133-77,46-27,-273 142,-1 1,2 1,-1 1,1 2,1 0,-1 2,1 1,0 1,51 2,-35 4,0 1,-1 3,0 1,52 17,160 69,-226-83,-1 2,0 1,42 28,-60-34,-1-1,0 1,0 0,-1 1,-1 0,1 0,-1 1,-1 0,0 0,0 0,-1 1,7 19,10 51,18 127,-11-41,10 21,52 229,-79-382,1-1,1 0,2-1,24 40,-24-51,-11-15,0 0,0 0,-1 0,0 1,4 9,-8-15,1 0,-1-1,1 1,-1 0,0 0,0 0,0 0,0 0,0 0,0 0,0 0,-1 0,1-1,-1 1,1 0,-1 0,0 0,0-1,0 1,0 0,0-1,0 1,0-1,0 1,-1-1,1 0,-3 3,-26 17,0-2,-1-1,-1-1,-38 14,-34 18,10-4,-148 48,150-62,-170 85,201-87,-1-2,-103 29,55-20,57-17,5 0,-2-3,0-1,0-3,-70 7,117-18,0-1,0 0,-1 0,1-1,0 1,0-1,0 1,0-1,0 0,0 0,0 0,0-1,0 1,0-1,0 0,1 1,-1-1,1-1,-1 1,1 0,0 0,0-1,0 1,0-1,0 0,1 0,-1 1,1-1,-2-4,-25-33,-22-10,39 42,2 0,-1-1,1 0,0-1,1 0,0 0,1-1,0 0,1-1,0 1,-6-18,8 13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20.70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1,'4'0,"2"4,-1 5,-1 6,-1 13,3 5,5 6,4 4,0 3,-2 3,-4 0,1-3,2-1,0-5,-2-4,-4-5,-1-11,-3-10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21.73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59,'52'-19,"83"-20,-132 39,0 0,1-1,-1 1,0 0,1 1,-1-1,0 1,0-1,1 1,-1 0,0 0,0 0,0 1,0-1,0 1,0 0,-1 0,1-1,0 2,-1-1,0 0,1 0,2 5,6 7,0 0,-1 1,9 19,-11-19,135 276,-85-163,-29-46,-24-63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22.56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1 760,'0'-3,"1"0,0 0,-1 0,1 0,0 1,0-1,1 0,-1 0,1 1,-1-1,1 1,0-1,0 1,0 0,0 0,5-4,45-30,-40 28,147-89,188-84,182-51,-416 184,-43 18,117-45,-163 71,-24 4,0 0,1 0,-1 0,0 0,0 0,0 0,0 0,1 0,-1 0,0 0,0 0,0 0,0 0,0 0,1 0,-1 0,0 1,0-1,0 0,0 0,0 0,0 0,1 0,-1 0,0 1,0-1,0 0,0 0,0 0,0 0,0 1,0-1,0 0,0 0,0 0,0 0,0 1,0-1,0 0,0 0,0 0,0 0,0 1,0-1,0 0,0 0,0 0,0 0,0 1,-1-1,-22 28,16-22,-5 8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23.27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1,'0'4,"4"6,2 5,3 4,1 3,2 6,0 3,1-1,-1 0,-2-2,-4-1,2-5,-1-2,-1-5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24.87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90,'2'-3,"1"1,-1 0,0-1,1 1,-1 0,1 0,0 0,0 0,0 1,0-1,0 1,0 0,0 0,5-2,13-6,42-26,-59 32,1 1,0 0,-1 0,1 0,0 1,0-1,1 1,-1 1,0-1,0 1,8 0,-11 1,0-1,-1 1,1 1,0-1,0 0,0 0,-1 1,1-1,-1 1,1-1,-1 1,1 0,-1 0,0 0,0-1,0 1,1 3,15 41,-12-30,55 140,-56-143,-1 1,0 0,-2 0,1 1,-2 26,0-20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06.3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1 904,'11'-1,"0"0,0-1,0 0,0-1,-1 0,1-1,0 0,-1-1,0 0,17-11,8-9,47-42,-71 58,24-23,-2-1,-1-1,-1-2,-2-1,42-71,-55 79,-2 1,0-2,-2 0,-2 0,0-1,-3-1,0 1,-2-1,2-41,-7 62,0 0,-1 1,0-1,-1 0,0 1,-6-16,7 23,1 1,-1 0,0 0,0 0,0 0,0 0,0 0,0 0,0 1,-1-1,1 0,-1 1,1-1,-1 1,0-1,0 1,0 0,1 0,-1-1,0 1,0 1,-1-1,1 0,0 0,0 1,0 0,0-1,-1 1,1 0,0 0,0 0,0 0,-1 0,1 1,0-1,0 1,-3 0,-3 3,1 0,-1 0,0 0,1 1,0 1,0-1,1 1,-1 0,1 0,1 1,-1 0,1 0,0 0,1 1,-1 0,2 0,-1 0,1 0,0 0,-1 10,-5 16,1 1,3-1,-3 58,6-68,2-1,0 1,2-1,1 1,10 44,-9-57,0 0,0-1,1 1,0-1,0-1,2 1,-1-1,1 0,0 0,1-1,0 0,0 0,1-1,13 10,28 8,-38-20,-1 1,0-1,-1 2,15 10,-22-14,0-1,-1 1,1-1,-1 1,0 0,0 0,0 0,0 1,-1-1,1 0,-1 1,0-1,1 0,-2 1,1 0,0-1,-1 1,0-1,0 6,-2 20,-2-1,-14 53,10-48,-7 48,3 23,3-46,0 109,9-164,0-1,0 1,0-1,0 0,0 1,1-1,0 0,-1 1,1-1,0 0,0 0,0 0,0 0,0 0,1 0,-1 0,1 0,-1 0,1 0,0-1,-1 1,5 2,-3-3,0 0,0 0,1 0,-1 0,1 0,-1-1,1 1,-1-1,1 0,-1 0,1-1,-1 1,6-2,7-2,-1-1,-1 0,1-1,-1-1,22-13,-12 3,-6 1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26.17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1,'2'8,"-1"0,1 0,1-1,-1 1,2 0,-1-1,1 0,0 0,5 7,1 4,251 416,63 118,-253-404,-37-73,77 125,-91-170,-10-13,1-1,1 0,15 16,-15-22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29.80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37 945,'1'9,"0"0,1 0,-1 0,2 0,-1 0,1-1,1 1,-1-1,9 13,51 71,-41-63,20 15,-33-35,-29-29,-65-76,8 8,75 87,0-1,1 1,-1-1,1 1,-1-1,1 1,-1-1,1 0,0 0,0 0,0 0,0 0,0 0,0 0,0 0,1 0,-1 0,1 0,0 0,-1 0,1-1,0 1,0 0,1-3,1 1,1 0,-1 0,1 0,0 0,1 1,-1 0,0-1,1 1,6-4,-1 0,142-97,-50 37,284-176,-114 76,-128 90,-93 54,46-32,-27 13,2 3,131-51,-198 89,1-1,-1 0,0 1,1 0,-1 0,1 0,-1 0,1 1,-1 0,1 0,-1 0,1 1,-1-1,1 1,-1 0,7 2,-4 1,-1 0,1 1,-1-1,0 1,0 0,-1 1,0-1,0 1,5 7,326 430,-284-373,128 179,262 331,-407-540,-18-22,0 1,-1 1,-1 1,-1 0,17 36,15 66,-29-72,7 9,3-1,3-2,69 101,-81-135,-14-18,0 0,0 1,0-1,-1 1,1-1,4 13,-8-16,0 0,1 0,-1 0,0 1,0-1,0 0,0 0,-1 0,1 0,-1 0,1 0,-1 1,0-1,1 0,-1-1,0 1,0 0,-1 0,1 0,0 0,-1-1,1 1,-1-1,1 1,-4 1,-16 13,-1-2,0 0,-1-2,0 0,-1-2,-35 10,-24 13,-308 153,-120 52,188-79,96-43,195-101,5-1,-1-2,0 0,-30 7,56-19,1 1,-1-1,1 0,-1 1,0-1,1 0,-1 0,1 0,-1 0,0 0,1 0,-1 0,1-1,-1 1,1 0,-1-1,1 1,-1-1,1 0,-1 0,1 1,0-1,-1 0,1 0,0 0,0 0,0-1,0 1,0 0,0 0,0-1,0 1,0 0,1-1,-1 1,0-1,1 1,-1-1,1-1,-2-6,1-1,0 1,1-1,0 1,3-14,-2 10,0-10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34.73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472 0,'-3'2,"-1"0,0 1,1-1,0 0,-1 1,1 0,0 0,0 0,1 0,-1 0,1 1,-1-1,-1 5,-3 1,-26 39,1 1,-35 73,-38 114,46-97,47-112,-62 150,65-150,1 1,1 0,2 0,-4 48,8-72,1 0,0 0,0 1,0-1,1 0,0 0,0 0,0 0,0 0,0 0,1 0,-1 0,1-1,0 1,1 0,-1-1,0 0,1 1,0-1,0 0,4 3,-1-2,0-1,0 0,1 0,0 0,-1-1,1 1,0-2,0 1,0-1,1 0,10 0,6 0,-7 1,0-1,0-1,1 0,-1-2,0 1,26-8,-40 8,-1-1,1 0,-1 1,0-1,0 0,0 0,0 0,0 0,0 0,-1-1,1 1,-1-1,0 1,1-1,-1 1,0-1,0 0,-1 1,1-1,-1 0,1 0,-1-5,1-10,0 1,-4-29,1 20,1-5,1 13,0-1,-2 1,0 0,-8-30,9 43,0 1,-1 0,1 1,-1-1,0 0,0 0,-1 1,1 0,-1-1,0 1,0 0,0 0,0 0,0 1,-1-1,1 1,-1 0,1-1,-1 2,0-1,0 0,0 1,0 0,0 0,-7-1,-9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35.66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1 164,'4'-8,"5"-3,6-4,4 1,3-1,2 1,-3 0,-1 1,-4 0,4 1,3 3,1 3,1 3,-4-3,-2 0,-3 1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37.27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1 412,'0'-4,"1"-1,0 0,0 0,0 1,0-1,1 0,0 1,0-1,0 1,0 0,1 0,0 0,-1 0,2 0,-1 1,0-1,1 1,-1 0,5-3,12-8,0 1,38-18,-7 4,9-1,5-4,-26 7,-1-2,47-44,-80 66,-1 0,1 0,0 0,0 0,0 1,1 0,-1 0,1 0,0 1,0-1,0 1,1 1,8-3,-4 6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38.74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1 272,'0'-8,"0"0,1-1,0 1,0 0,1 0,0 0,0 0,1 1,0-1,1 0,-1 1,1 0,1 0,-1 0,1 1,0-1,1 1,0 0,12-10,1-1,-5 3,0 1,1 1,1 0,0 1,20-11,-30 20,0-1,0 1,0 0,0 1,0 0,0 0,0 0,1 1,-1-1,0 2,0-1,1 1,-1 0,0 0,0 0,0 1,0 0,0 0,0 1,8 4,-7-3,0 0,0 1,-1-1,0 1,1 0,-2 1,1 0,-1 0,0 0,0 0,0 1,-1-1,0 1,-1 0,0 1,4 11,-5-13,-1 0,0-1,-1 1,1 0,-1 0,0 0,-1 0,0 0,0-1,0 1,0 0,-1-1,0 1,0-1,0 1,-1-1,0 0,0 0,0 0,-1 0,0-1,-7 8,-5 2,-14 11,29-24,0-1,0 1,0 0,0 0,1 0,-1 0,0 1,0-1,1 0,-1 0,0 0,1 1,-1-1,1 0,0 0,-1 1,1-1,0 2,0-2,1-1,-1 1,1-1,-1 1,1-1,-1 1,1-1,0 1,-1-1,1 0,0 0,-1 1,1-1,0 0,-1 0,1 0,0 1,-1-1,1 0,0 0,0 0,-1 0,1 0,0-1,1 1,25-4,-20 3,24-2,-1 1,51 3,-68 0,1 1,-1 0,0 0,-1 2,1 0,-1 0,1 1,19 11,-29-14,0-1,0 1,0 0,0 0,-1 0,1 0,-1 1,0-1,0 1,0-1,0 1,0 0,0-1,-1 1,1 0,-1 0,0 0,0 1,0-1,0 0,0 0,-1 1,1-1,-1 0,0 0,0 1,-1-1,1 0,0 1,-1-1,0 0,0 0,0 0,0 0,-1 0,1 0,-3 4,-7 10,0 0,-2-1,0-1,-29 28,19-20,-4 5,-55 46,72-67,-1 0,1 0,-1-1,-1 0,1-1,-1 0,0-1,0-1,-22 5,14-4,0 1,1 1,0 0,0 2,-20 10,-52 20,74-33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39.69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1,'2'9,"0"1,0-1,1 0,0 0,1 0,-1 0,2 0,9 13,2 8,347 734,-319-672,-4 3,38 135,-74-215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42.16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0 969,'0'1,"1"0,-1 0,0 0,1 0,-1 0,1 0,-1 0,1 0,-1 0,1-1,0 1,-1 0,1 0,0-1,0 1,0 0,-1-1,1 1,0-1,0 1,0-1,0 1,0-1,0 0,0 1,0-1,0 0,0 0,0 0,0 0,0 0,0 0,0 0,0 0,0 0,0 0,2-1,41-9,1-12,-1-3,49-36,-7 5,616-396,-635 408,305-196,-360 233,4-5,0 2,1 0,1 1,-1 1,35-12,-49 20,-1 0,1 0,-1 0,0 0,1 0,-1 0,0 1,1-1,-1 1,0-1,1 1,-1 0,0 0,0 0,0 0,0 0,0 1,0-1,0 1,0-1,0 1,-1 0,1-1,-1 1,1 0,1 3,4 6,-1 1,0 0,7 22,-1-4,173 299,-72-137,124 277,60 103,-257-501,-3 1,-3 2,33 107,-52-131,65 187,-66-208,-10-21,0 0,0 1,0 0,3 14,-7-22,1 1,-1 0,0-1,0 1,0 0,0 0,0-1,0 1,0 0,-1-1,1 1,-1 0,1-1,-1 1,0-1,1 1,-1-1,0 1,0-1,0 1,0-1,0 0,0 0,-1 1,1-1,0 0,0 0,-1 0,-2 1,-198 107,-447 221,633-324,0-1,-1 0,0-1,0-1,0-1,0 0,-34-1,4 0,-57 10,64-5,-42 0,39-6,-151-4,168 2,0-2,0-1,0-1,1-1,-34-15,31 10,1-2,1-1,0-1,1-1,0-1,2-1,-23-24,-28-37,3-3,4-4,-86-144,139 209,1-1,2 0,0-1,1 0,2 0,-8-33,13 35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45.10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1,'0'785,"0"-778,-1 1,1 0,1-1,-1 1,1 0,1 0,2 9,-3-16,-1 1,1-1,0 0,-1 1,1-1,0 0,0 0,0 0,0 0,0 0,0 0,1 0,-1 0,0 0,1 0,-1 0,0-1,1 1,-1-1,1 1,-1-1,0 1,1-1,-1 0,1 0,-1 0,1 0,0 0,-1 0,1 0,-1 0,1-1,-1 1,0-1,1 1,-1-1,1 1,1-2,23-9,0-1,-2 0,1-2,-2-1,41-34,-9 1,49-58,-99 101,-1 0,0-1,-1 1,1-1,-1 0,0 0,0-1,-1 1,0 0,0-1,-1 0,1 1,-1-8,0-11,0 1,-5-34,1 38,2 0,1-1,2-23,-2 44,0-1,0 1,0 0,0 0,0 0,0 0,0 0,0 0,0 0,0-1,0 1,0 0,0 0,0 0,0 0,0 0,0 0,0 0,0 0,0-1,0 1,0 0,0 0,0 0,0 0,0 0,0 0,0 0,0 0,0 0,1-1,-1 1,0 0,0 0,0 0,0 0,0 0,0 0,0 0,0 0,1 0,-1 0,0 0,0 0,0 0,0 0,0 0,0 0,0 0,0 0,1 0,-1 0,0 0,0 0,0 0,0 0,0 0,0 0,0 0,0 0,1 0,-1 0,0 0,0 1,0-1,0 0,0 0,0 0,7 11,4 17,16 68,-4 0,-4 1,-5 1,-4 1,-3 108,-27 107,17-292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45.82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1 306,'12'-11,"1"0,0 1,1 1,0 0,1 1,-1 0,1 1,28-8,134-29,-168 42,310-52,209-49,-509 96,-5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07.5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1,'3'29,"1"0,2-1,1 1,1-1,1-1,17 35,-14-31,3 9,2 0,1-2,3 0,46 66,-57-92,0 0,0-1,1-1,0 0,1 0,0-1,1 0,0-1,0-1,0 0,1-1,0 0,1-1,-1-1,1 0,0-1,22 2,-34-5,0 1,-1-1,1 0,-1 0,1 0,-1 0,1 0,0-1,-1 1,1-1,-1 0,1 1,-1-1,0 0,1 0,-1-1,0 1,0 0,0-1,0 0,0 1,0-1,0 0,0 0,-1 0,1 0,-1 0,2-3,0-2,-1-1,0-1,0 1,-1 0,0 0,-1 0,0-15,-3-63,2-57,1 142,0 0,0 0,0 0,0 0,0 0,0 0,0-1,0 1,1 0,-1 0,0 0,1 0,-1 0,1 0,-1 0,1 0,-1 1,1-1,0 0,-1 0,1 0,1 0,-1 1,-1 0,1 0,0 0,0 0,0 0,0 0,0 0,-1 1,1-1,0 0,0 1,-1-1,1 0,0 1,0-1,-1 1,1-1,0 1,-1 0,1-1,0 2,39 52,-30-38,65 96,68 135,-131-221,-3-5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47.40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11,'1'-1,"-1"0,1 0,0 0,-1 1,1-1,0 0,0 1,-1-1,1 1,0-1,0 1,0-1,0 1,0-1,0 1,0 0,0 0,-1-1,1 1,0 0,0 0,0 0,0 0,0 0,0 0,0 0,2 1,-2 0,0 0,0 0,0 0,1 0,-1 0,0 0,-1 1,1-1,0 0,0 1,0-1,-1 0,1 1,-1-1,1 3,8 58,-9-61,4 191,-6-121,4 0,2-1,27 134,-31-202,1 0,-1-1,0 1,1 0,-1-1,0 1,1 0,0-1,-1 1,1-1,0 1,0-1,0 1,0-1,0 0,0 1,1-1,-1 0,0 0,1 0,-1 0,0 0,1 0,-1 0,1 0,0-1,-1 1,1-1,0 1,1-1,0 0,0-1,0 0,-1 0,1 0,0 0,-1-1,1 1,-1-1,0 1,1-1,-1 0,0 0,0 0,0 0,0-1,0 1,2-5,24-39,-1-2,-3-1,28-78,-14 32,-28 70,11-48,-22 83,1-1,0 1,0-1,1 0,0 1,0-1,1 0,5 14,31 88,-27-81,4 10,0-6,-3 1,0 0,-2 1,-2 0,-1 0,2 55,-10 6,1-76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48.49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0,'3'32,"2"0,0-1,3 1,11 31,4 19,40 195,32 122,-79-347,-8-30,-1 1,-1 1,-1-1,-2 1,2 29,-5-27,0-3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50.95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2425 1019,'-3'0,"1"-1,0 0,0 1,0-1,0 0,0 0,0 0,0 0,0 0,0-1,0 1,0-1,1 1,-1-1,1 0,-1 1,1-1,-1 0,-1-3,-21-43,22 43,-70-184,8 17,8 35,-121-253,175 386,-1 0,1 0,-1 1,1-1,-1 0,0 1,-1 0,1-1,0 1,-1 0,-7-4,9 6,0 1,0-1,0 1,-1-1,1 1,0 0,0 0,0 0,0 0,0 0,0 0,0 1,0-1,0 0,0 1,0 0,0 0,0-1,0 1,0 0,0 1,0-1,1 0,-1 0,1 1,-1-1,-1 3,-46 37,-1-2,-2-3,-79 42,27-17,-584 349,-31-44,705-360,5-2,0 0,1 0,-1 1,-14 11,20-14,1 1,0-1,-1 1,1-1,0 1,0 0,1 0,-1 0,1 0,-1 0,1 0,0 0,0 1,1-1,-1 0,1 1,-1-1,1 4,4 130,6 0,38 184,-47-317,281 1329,-210-1069,23 101,16 240,-87-417,-1 234,-24-395,1-16,-1 0,2 1,-1-1,2 1,-1-1,6 16,-7-26,0 0,1 0,-1 0,1 0,-1 0,1 0,0 0,0-1,-1 1,1 0,0 0,0-1,0 1,0 0,0-1,-1 1,1-1,0 1,1-1,-1 1,0-1,0 0,0 0,0 1,0-1,0 0,0 0,0 0,0 0,0 0,1 0,-1-1,0 1,0 0,0 0,0-1,0 1,0-1,0 1,1-2,47-28,-38 22,74-43,119-53,-51 29,113-67,258-131,-380 203,318-173,-421 216,68-60,-96 75,0 0,-1 0,0-2,-1 1,-1-1,16-28,-20 29,-1 0,-1 0,0 0,0-1,-1 1,-1-1,-1 0,0 1,-1-20,-45-475,22 312,-24-97,-5-54,46 262,0-10,-3 0,-34-142,35 211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54.44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1,'0'8,"0"7,0 9,0 13,0 9,0 13,4 8,2 11,3 11,5 0,0-7,-2-9,-4-9,-3-11,2-7,0-6,-2-10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55.69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 1,'0'7,"-1"38,2-1,2 0,13 66,0-34,15 55,-25-114,0 0,0-1,2 0,0 0,14 20,-21-33,1-1,0 1,0-1,0 0,0 0,0 1,0-2,0 1,1 0,-1 0,1-1,-1 1,1-1,0 0,-1 0,1 0,0 0,0 0,0-1,5 1,-4-1,0-1,0 1,-1-1,1 0,0-1,-1 1,1 0,-1-1,1 0,-1 0,0 0,1 0,-1-1,2-2,3-2,-1-1,0 0,0 0,-1 0,0-1,-1 0,0 0,0 0,-1-1,5-17,33 160,-29-95,86 291,-93-303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56.36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1 474,'18'-2,"0"0,0-2,0 0,-1-2,31-12,-3 2,458-185,37-11,-501 203,-35 10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57.15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1,'0'8,"4"7,1 6,5 2,0 6,-2 3,2-1,4 4,-1-2,-2 4,0-2,-1-1,-2-4,-3-5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6:58.61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0,'1'13,"0"0,1 1,1-1,1-1,0 1,7 16,9 34,-18-56,0 0,0 0,0 0,1-1,0 1,0-1,0 0,1 0,0 0,0 0,10 9,-11-13,-1 0,1 0,0 0,0-1,0 1,0-1,0 0,0 0,0 0,0 0,0-1,0 1,1-1,-1 0,0 1,0-2,1 1,-1 0,0-1,0 1,1-1,-1 0,0 0,0 0,0-1,0 1,0-1,3-2,15-7,-15 8,1 0,-1 0,0 0,1-1,-2 0,1 0,0-1,-1 0,0 0,0 0,6-9,-11 17,-1 0,1 0,0 0,0 0,0 0,1 0,-1 0,1 0,0 0,0 0,0 0,0 0,0 0,2 3,31 57,-13-24,7 23,31 99,-54-141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7:01.70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1861 922,'-2'-5,"0"0,0 0,0 0,0 0,-1 0,0 1,0-1,0 1,0 0,-1 0,0 0,-6-6,-6-6,15 15,-261-316,195 226,-93-161,138 202,-15-25,34 71,0-1,0 1,0 0,-1 0,1 0,-1 0,0 1,0-1,0 1,-1 0,1 1,-8-5,6 6,-1 0,1 0,0 1,-1 0,1 0,0 0,-1 0,1 1,0 1,-12 2,-20 3,-83 3,1 6,1 4,-178 56,267-68,-1-1,0-1,0-2,-1-1,-37-2,19 1,40-2,0 0,0 2,0-1,0 1,0 0,1 1,-19 8,24-9,1-1,0 2,0-1,0 0,0 1,0 0,0-1,0 1,1 0,-1 0,1 1,0-1,0 0,0 1,1-1,-1 1,1 0,0-1,0 1,0 0,0 0,1 7,0 270,3-132,-3-44,20 628,-10-633,31 125,40 93,-65-257,22 77,5-2,79 170,-82-219,48 154,-87-236,0-1,0 0,0 0,1 0,0 0,0 0,0 0,0-1,1 1,0-1,-1 1,1-1,4 3,-4-4,1 0,-1-1,1 1,-1-1,1 0,-1 0,1-1,0 1,0-1,-1 1,1-1,0 0,-1-1,1 1,6-2,615-129,-73-22,-10-39,-362 126,-178 65,1 0,-1 0,1 0,-1-1,0 1,1-1,-1 1,0-1,0 0,0 1,0-1,-1 0,1 0,0-1,-1 1,0 0,1 0,-1-1,0 1,0-1,0 1,0-1,-1 1,1-1,-1 0,1 1,-1-1,0 0,0 1,0-1,-1 0,1 1,-1-1,0-3,-4-9,-1 1,0 0,0 0,-2 1,-8-13,1 1,-310-637,-12-211,320 833,12 31,1 0,0 0,1-1,-3-13,5 12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7:05.75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355 492,'1'-67,"1"27,-2 1,-9-65,8 93,-2 0,1 0,-1 0,-1 1,0-1,-1 1,0 0,0 0,-1 1,0 0,-1 0,0 0,-16-15,10 12,-1 1,-1 1,0 0,0 1,-1 1,-23-9,33 15,0 0,-1 1,1-1,0 1,-1 0,1 1,-1 0,1 0,-9 1,11 0,1 0,-1 0,0 0,1 0,-1 1,1 0,-1-1,1 1,0 0,0 1,0-1,0 1,0-1,0 1,1 0,-5 6,6-7,-1 1,1 1,0-1,0 0,0 0,0 0,1 0,-1 1,1-1,0 0,0 1,0-1,0 0,1 1,-1-1,1 0,0 0,0 0,0 1,0-1,0 0,1 0,0 0,-1-1,1 1,0 0,0-1,1 1,3 2,6 9,1-2,0 0,30 20,-30-22,0-1,0-1,1-1,0 1,1-2,-1 0,1-1,23 5,-30-9,0 1,1 0,-1 0,0 1,-1 0,1 1,0 0,-1 0,0 0,0 1,12 10,-10-4,0-1,0 2,-1-1,-1 1,0 0,8 19,6 19,-2 0,-3 2,-1 0,-3 1,7 80,-9-92,-6-26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08.5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201 450,'-6'0,"1"0,0 1,-1 0,1 0,0 0,0 0,0 1,0 0,0 0,0 1,0-1,1 1,-9 6,6-2,0-1,0 1,1 1,0 0,0-1,1 2,-5 9,-1 5,1 0,2 0,0 1,2 1,-5 28,5-15,2 0,0 59,5-84,-1 1,2-1,0 0,0 1,1-1,1 0,0-1,1 1,1-1,12 22,-13-28,0 0,1-1,0 1,0-1,0-1,0 1,1-1,0 0,0-1,0 1,0-1,1-1,-1 1,1-1,11 1,16 2,1-1,38-1,-44-2,29 1,67-7,-108 3,-1 0,1-1,-1-1,0-1,0 0,0-1,-1-1,21-12,-32 16,-1-1,1 0,-1 0,-1-1,1 1,-1-1,1 0,-1 1,-1-1,1-1,-1 1,1 0,-2-1,1 1,-1-1,1 1,-1-1,-1 0,1 0,-1 1,0-1,-1-7,-2-17,-1 0,-14-57,12 64,-38-141,-8 3,-107-230,156 384,-2-4,0 0,-1 0,-12-18,28 76,59 138,111 209,-172-378,0 0,2 0,-1-1,18 19,-23-29,1-1,0 0,-1 0,1 0,0-1,1 0,-1 0,1 0,-1 0,1-1,0 0,0 0,0-1,0 0,0 0,8 0,21-1,0-1,66-13,-67 9,-9 1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7:06.51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1 358,'18'-15,"1"0,1 1,0 2,1 0,0 1,25-10,-12 6,30-12,69-19,32-13,-142 48,-1-1,25-18,32-18,-59 39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7:08.06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78 337,'1'-3,"0"0,0 0,0 1,0-1,1 1,-1-1,1 1,0-1,0 1,2-3,12-16,-11 1,0 0,-1 0,-1-1,-1 1,0-1,-2 0,-1 0,-4-28,5 45,-1 0,0-1,0 1,0 0,-1 0,0-1,1 1,-1 1,-1-1,1 0,-1 0,1 1,-7-7,8 9,0 0,0 0,-1 0,1 1,0-1,-1 0,1 1,0-1,-1 0,1 1,-1 0,1-1,-1 1,1 0,-1 0,1 0,-1 0,1 0,-1 0,0 0,1 0,-1 1,1-1,0 0,-1 1,1 0,-1-1,1 1,0 0,-1 0,1-1,0 1,0 0,0 0,-1 0,1 1,0-1,0 0,1 0,-1 1,0-1,-1 3,-4 6,1-1,0 1,1 1,0-1,0 0,1 1,0 0,1 0,0 0,1 0,1 0,-1 0,2 0,-1 1,4 11,-2-7,2 1,0-1,1 1,0-1,2-1,0 1,0-1,1 0,14 18,-20-31,-1 0,1 0,0 0,0 0,0 0,0-1,1 1,-1 0,0-1,1 0,-1 0,0 0,1 0,0 0,-1 0,1 0,0-1,-1 1,1-1,0 0,-1 0,1 0,0 0,-1 0,1-1,4 0,27-1,-33 3,1-1,-1 0,1 1,-1-1,0 1,1 0,-1 0,0-1,0 1,0 0,1 0,-1 0,0 0,0 0,-1 0,1 0,0 1,0-1,1 2,13 32,-6-12,7 12,0 0,-3 0,0 2,-3 0,-1 0,-2 0,-1 1,-2 0,-2 1,-2 38,-1-56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7:08.91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0,'2'11,"0"-1,1 1,0-1,0 0,1 0,1-1,9 16,-1 2,383 817,-189-310,-185-465,-3 1,-3 1,10 108,-26-168,2 0,-1 0,1 0,1 0,0 0,5 10,1-4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7:10.87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0 708,'8'-2,"0"0,0 0,0-1,-1 0,1 0,-1-1,0 0,0 0,0 0,0-1,-1 0,8-8,18-12,809-497,-812 506,1 1,1 2,1 1,0 2,0 0,50-6,-41 10,-33 3,1 1,0 1,0 0,0 0,0 1,0 0,0 0,0 1,0 0,0 1,0 0,0 0,0 1,-1 0,12 6,20 14,-2 2,-1 2,-1 1,-1 1,-2 3,0 0,-3 2,-1 1,-1 2,33 58,-5 10,85 224,7 128,-27-74,197 405,-272-681,-44-104,-1 0,1 1,-1-1,0 0,0 1,0-1,-1 0,1 1,-1-1,1 1,-1-1,0 1,-1-1,1 1,-1-1,1 1,-3 5,1-7,1 0,-1 1,0-1,0 0,-1 0,1 0,0 0,-1-1,1 1,-1-1,1 1,-1-1,0 0,1 0,-1 0,0 0,0-1,0 1,0-1,0 1,-4-1,-322 18,298-15,-784 88,662-62,112-22,14-4,0 2,-41 14,-118 35,171-48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7:35.7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0,'4'29,"1"0,2-1,1 0,1 0,13 27,3 14,284 776,-286-785,96 229,-84-214,78 123,-57-116,243 401,-201-307,154 209,-218-337,133 184,141 263,-285-451,85 148,-86-158,2-1,1-1,42 42,274 238,-310-284,-28-25,66 59,3-2,110 69,-116-84,-1 3,89 84,-86-70,109 75,-125-105,108 45,-134-56,-17-9,-9-12,0 0,0 0,0 0,0 1,0-1,0 0,0 0,0 0,0 0,0 1,0-1,0 0,0 0,0 0,-1 0,1 0,0 1,0-1,0 0,0 0,0 0,0 0,0 0,0 0,0 1,-1-1,1 0,0 0,0 0,0 0,0 0,0 0,0 0,-1 0,1 0,0 0,0 0,0 0,0 1,0-1,-1 0,1 0,0 0,0 0,0 0,0 0,-1-1,1 1,0 0,0 0,0 0,0 0,0 0,-1 0,1 0,0 0,0 0,-5-2,0 1,1-1,-1 0,1-1,-1 1,1-1,0 1,0-1,0-1,0 1,0 0,1-1,0 0,0 0,-3-4,-44-74,39 62,-36-63,4-1,3-2,4-2,-46-180,78 250,2 0,0 0,1-22,43 122,331 702,-336-718,-10-19,-2 1,26 70,-51-117,1 0,-1-1,0 1,0 0,0 0,0 0,0 0,0 0,0 0,0 0,0 0,0 0,0 0,-1 0,1 0,0-1,-1 1,1 0,-1 0,1 0,-1 0,1-1,-1 1,1 0,-1-1,0 1,1 0,-1-1,0 1,0-1,0 1,1-1,-1 1,0-1,0 0,0 1,0-1,0 0,0 0,0 1,1-1,-1 0,0 0,0 0,-1 0,-54-1,42 0,-696-57,445 36,263 22,0 0,0 0,0 0,0-1,0 1,0-1,0 1,0-1,0 0,0 1,0-1,0 0,0 0,1 0,-1-1,0 1,1 0,-3-3,3 2,1 1,-1-1,0 1,1-1,-1 0,1 1,0-1,0 0,0 1,-1-1,1 0,1 1,-1-1,0 0,0 1,1-1,-1 1,1-3,5-9,0 1,0 0,1 0,15-18,-6 7,241-356,-247 364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7:40.4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4252,'5'-1,"-1"-1,0 1,0-1,0 0,0 0,0 0,7-5,5-4,372-157,-210 95,210-81,510-132,-268 120,89-79,-627 211,74-29,261-88,48-13,121-31,-309 120,305-123,-306 73,393-235,-89 54,-453 242,252-111,-381 171,38-16,1 2,1 1,1 3,61-10,-77 20,0 0,0-3,0 0,-1-3,-1 0,1-2,-2-1,0-2,0-1,49-36,46-41,238-135,161-25,205-18,-562 213,-139 50,-21 7,0-1,-1 0,1 0,-1-1,0 1,12-8,-18 10,0 0,0 0,1 0,-1 0,0-1,0 1,0 0,0 0,0 0,1 0,-1 0,0 0,0 0,0-1,0 1,0 0,0 0,0 0,0 0,0-1,1 1,-1 0,0 0,0 0,0 0,0-1,0 1,0 0,0 0,0 0,0 0,0-1,0 1,0 0,0 0,-1 0,1 0,0-1,0 1,0 0,0 0,0 0,0 0,0-1,0 1,0 0,-1 0,1 0,-12-5,-16 2,-24 4,-63 8,3 1,-728-4,453-32,1185 15,-111-2,-623 12,74 4,-136-4,-1 1,0 0,1 1,-1-1,1 0,-1 0,0 0,1 1,-1-1,0 1,0-1,1 1,-1 0,0-1,0 1,0 0,0 0,0 0,2 1,-3-1,0-1,0 1,0 0,0 0,0-1,0 1,0 0,0 0,0 0,0-1,0 1,0 0,-1 0,1-1,0 1,-1 0,1 0,0-1,-1 1,1 0,-1-1,1 1,-2 0,-5 7,-1 0,-1-1,-14 10,14-10,-39 31,3 2,1 3,2 1,-47 63,23-14,-73 135,58-87,-45 85,124-222,-1 0,1 0,-1 0,0 0,0 0,0-1,-1 1,1-1,-1 0,0 0,-5 3,8-5,0-1,0 1,0-1,0 0,0 1,0-1,0 0,0 0,0 1,0-1,0 0,0 0,0 0,0 0,0-1,0 1,0 0,0 0,0-1,0 1,-1-1,0 0,1 0,0 0,-1-1,1 1,0-1,0 1,0-1,0 1,0-1,1 1,-1-1,0 0,1 1,-1-1,1 0,-1 0,1-1,-3-16,1 0,1-26,1 31,0 0,-1 0,0 0,-1 0,-1 1,-5-19,-19-29,-2 1,-44-67,19 37,46 72,1 2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7:44.8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1,'4'10,"0"1,0-1,11 18,4 8,294 544,-213-406,441 827,-397-768,-29-52,-8-1,125 209,-225-379,0 0,1 0,0 0,13 10,-11-10,0 0,-1 0,9 14,-17-22,0 0,0 0,0 0,0-1,0 1,1-1,-1 1,1-1,-1 1,1-1,-1 0,1 0,0 0,2 2,-3-3,-1 0,1 0,-1-1,1 1,-1 0,1 0,-1-1,0 1,1 0,-1 0,1-1,-1 1,1-1,-1 1,0 0,1-1,-1 1,0-1,0 1,1-1,-1 1,0-1,0 1,0-1,1 1,-1-1,0 1,0-1,0 1,0-1,0 1,0-2,1-7,-1-1,0 0,-1 0,-2-16,2 23,-35-230,33 198,2 1,1-1,2 1,11-63,-13 95,0 1,0 0,0-1,1 1,-1 0,0-1,1 1,-1 0,1 0,-1-1,1 1,0 0,0 0,-1 0,1 0,0 0,0 0,0 0,0 0,2-1,-2 2,-1 0,1 0,0 0,0 0,0 1,0-1,-1 0,1 0,0 1,0-1,0 0,-1 1,1-1,0 1,-1-1,1 1,0-1,-1 1,1-1,-1 1,1 0,0-1,0 2,30 53,-28-50,67 174,-24-56,7 47,-44-152,-6-12,0-1,0 1,-1 0,0 0,0 0,1 8,-3-14,0 1,0-1,0 1,0-1,0 1,0 0,0-1,0 1,0-1,0 1,0-1,-1 1,1-1,0 1,0-1,-1 1,1-1,0 1,-1-1,1 1,-1-1,1 0,0 1,-1-1,1 0,-1 1,0-1,-1 1,0-1,-1 1,1-1,0 0,0 0,0 0,0 0,0-1,0 1,0 0,-1-1,-1 0,-64-21,-99-47,-20-7,-114-9,239 73,0 2,-124-2,163 12,-93 3,109-2,0-1,-1 1,1 0,0 0,0 1,0 0,0 0,0 1,-12 6,324-257,-104 94,62-55,-238 189,1 1,1 1,1 2,0 0,35-12,7-7,-57 29,310-147,-383 224,50-56,0 1,1 0,1 0,1 1,0 0,2 0,-1 0,2 1,0 0,-1 30,-3 2,3-15,5-26,0-1,-1 1,0-1,-1 1,0-1,0 0,-1 0,0 0,-1 0,-6 12,-1-10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7:48.4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5431,'3'-28,"1"1,2 0,0 1,2-1,1 1,23-47,-29 67,60-128,109-170,106-107,192-165,45 42,-325 341,90-107,12-13,-222 244,-3-3,-3-3,60-92,21-52,9 8,316-335,-209 253,-216 235,-3-1,-3-2,45-93,-74 134,2 1,0 0,2 0,0 2,1 0,0 0,26-20,132-90,-114 91,-33 21,0-2,25-20,-49 36,-1 0,1-1,0 1,-1-1,1 1,-1-1,1 0,-1 0,0 0,1 0,-1 0,0 0,0 0,-1 0,1 0,0 0,0-3,-1 4,0 1,-1-1,1 1,0-1,0 1,0-1,-1 1,1-1,0 1,0 0,-1-1,1 1,0-1,-1 1,1 0,-1-1,1 1,0 0,-1 0,1-1,-1 1,1 0,-1 0,1-1,-1 1,0 0,-26 1,-174 52,-601 70,491-81,185-27,-149 27,480-26,101 17,369-7,-672-26,0 0,0 0,0 0,-1 0,1 0,0 0,0 1,-1 0,1-1,0 1,-1 0,1 0,-1 1,1-1,-1 0,1 1,3 3,-4-2,1 1,-1 0,0 0,0 0,0 0,-1 0,1 1,-1-1,0 0,1 8,7 66,-3 0,-4 0,-14 147,-86 375,82-516,8-42,-2 1,-1-2,-32 76,30-102,5-23,-3-41,7 24,-18-28,-2 1,-2 1,-2 1,-39-51,18 26,-198-331,22 33,183 287,36 74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15.53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0 407,'5'-2,"-1"1,0-1,0-1,0 1,-1-1,1 1,-1-1,1 0,-1 0,0-1,0 1,3-5,3-2,225-212,-122 119,-109 100,1-1,-1 1,1 0,0 0,0 1,0-1,0 1,0 0,0 0,10-3,-12 5,0 0,1 0,-1 0,0 0,0 1,1-1,-1 1,0 0,0-1,0 1,0 0,0 0,0 1,0-1,0 0,0 1,-1-1,1 1,0-1,-1 1,0 0,1-1,-1 1,2 4,16 23,24 49,-26-44,25 36,91 113,111 175,-212-302,13 22,64 153,-103-210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16.22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1 370,'0'-4,"8"-6,3-5,12-8,3-5,4-6,2-1,3 2,0-3,-1 5,-7 0,-4 5,-2 2,-4 2,-5 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09.0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0 134,'4'-4,"6"-1,9-1,10-2,12-5,12-4,9 1,7-1,0-1,-8 1,-15 5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17.58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838 787,'85'-19,"-56"16,1 1,0 1,-1 2,1 1,-1 1,32 8,-52-9,-1 0,1 1,-1 0,0 0,1 1,-1 0,-1 0,1 1,-1 0,0 1,0-1,0 1,-1 1,0-1,0 1,0 0,-1 0,0 1,-1 0,0 0,0 0,0 0,-1 0,3 13,-3-1,-1-1,0 1,-2 0,0-1,-1 1,-1 0,-1-1,0 1,-2-1,0 0,-1 0,-14 29,13-33,0-1,-1 0,0-1,-1 1,-1-2,0 1,0-2,-1 1,-1-1,0-1,0 0,-1-1,0 0,-1-1,0-1,-19 8,22-11,-1-1,1 0,-1-1,1 0,-1-1,0-1,0 0,1 0,-23-4,27 3,1-1,0 0,-1 0,1 0,0-1,0 0,0 0,1 0,-1-1,1 0,0 0,0 0,0-1,0 0,1 0,0 0,0 0,-6-11,-10-27,1-1,2-1,3-1,1 0,2 0,-6-66,9 8,8-194,11 193,-6 65,-1-1,-2-43,-3 71,0 0,-1 0,-1 0,0 0,0 0,-1 1,-1-1,0 1,-1 0,-10-16,10 18,0 0,-1 0,-1 1,1 0,-2 1,1-1,-1 2,0-1,-1 1,1 0,-1 1,-1 1,1-1,-1 2,0-1,0 1,0 1,-1 0,1 1,-1 0,0 1,-19 0,11 1,1 2,-1 0,1 2,0 0,0 1,0 0,1 2,0 0,0 1,1 1,0 1,0 0,1 1,-23 21,25-20,0 1,1 1,1 0,0 0,1 1,0 1,1 0,1 0,1 1,0 0,1 1,1-1,1 1,0 1,-3 24,8-32,1-1,0 0,1 0,-1 0,2 0,0 0,0 0,0-1,2 1,-1-1,1 0,0 0,1 0,0-1,0 0,9 9,11 10,1-1,1-1,33 22,-32-28,1-2,1-1,60 23,-8-5,-38-13,77 32,-107-48,0 0,1-1,0 0,0-2,33 2,-30-5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44.83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2497 250,'-17'-1,"0"0,0-2,0 0,-24-8,-3 0,-641-132,472 109,-270-7,447 40,0 1,1 2,-1 1,1 2,0 1,-62 20,79-19,1 1,-1 1,1 0,1 1,0 1,1 0,0 1,0 1,1 0,1 1,0 0,1 2,1-1,-12 22,-28 57,5 3,4 1,-34 123,-55 320,71-168,51-276,5 182,4-269,2-1,-1 1,1 0,0-1,1 0,0 1,1-1,0 0,0-1,1 1,0-1,11 15,-6-12,1 0,0-1,0-1,1 1,0-2,1 0,22 11,7-2,0-1,1-2,1-3,69 11,155 29,-143-24,1-5,220 10,-313-33,1-2,-1-2,0-1,0-1,0-2,-1-1,41-19,206-120,-235 123,420-283,-360 227,-3-4,106-119,-193 189,-3 6,-2-1,1 0,-1-1,-1 0,9-17,-15 25,0-1,-1 1,1-1,-1 1,0-1,-1 0,1 1,-1-1,0 0,0 0,0 1,-1-1,0 0,0 1,0-1,0 1,-1-1,0 1,0-1,-4-6,-149-235,51 89,9 2,-159-246,222 355,-2 1,-3 2,0 1,-3 2,-59-46,96 83,-1 1,1-1,-1 1,0-1,1 1,-1 0,0 1,0-1,-1 1,1-1,0 1,0 1,-1-1,-7 0,-3 4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46.80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2596 730,'1'-20,"-2"0,0 0,-1 0,-1 0,0 1,-2-1,0 1,-2 0,0 1,-1-1,0 1,-2 1,0 0,-1 0,0 1,-23-23,2 5,-3 2,-1 1,-1 1,-1 3,-1 1,-2 2,-52-23,31 20,-1 4,-1 2,-1 2,-100-13,70 20,-1 5,-163 9,110 11,-149 33,246-36,1 2,0 3,-76 33,102-37,2 2,-1 0,2 2,0 0,1 2,0 0,1 1,-34 42,21-13,1 1,3 2,2 1,2 1,2 1,3 2,2 0,-11 62,8-7,5 0,5 1,5 141,8-173,4-1,28 143,-21-168,2 0,2-2,2 0,52 95,-55-121,2 0,1-1,0-1,2-1,1-1,0 0,2-2,36 23,11 1,138 62,-101-58,2-4,2-6,121 25,-222-59,-1-1,1-1,-1 1,1-2,0 1,0-2,-1 1,1-2,0 1,-1-1,1-1,-1 0,0 0,0-1,0-1,0 1,-1-1,0-1,0 0,0 0,-1-1,0 0,0-1,-1 1,11-16,4-8,-3-2,0 0,-2-2,15-43,39-153,-56 180,31-125,42-333,-87 490,-1 0,0 0,-1 1,-1-1,-1 0,-1 1,-1-1,0 1,-1 0,-13-24,-11-17,-63-90,32 55,52 79,-137-205,130 200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48.59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835 225,'-69'-1,"4"0,-115 13,159-9,0 1,0 1,0 1,1 1,0 1,0 1,1 0,0 2,-25 17,23-11,1 0,0 2,1 0,1 1,1 1,1 1,-18 32,16-20,1 1,2 0,1 2,-13 58,12-18,4 1,3 1,3 0,8 114,1-137,1 0,3 0,3-1,2 0,2-1,27 63,-29-88,1-1,1 0,2-1,0 0,2-2,1 0,1-1,1-1,0-1,2-1,1-2,40 26,-15-18,1-2,0-2,2-3,1-2,0-2,1-3,0-2,1-3,110 3,-55-13,0-6,-1-4,-1-5,116-33,-211 47,87-23,158-60,-232 75,-1-1,0-2,-1 0,0-1,-1-2,-1 0,-1-2,-1 0,0-1,33-44,-42 45,-2 0,0-1,-1 0,-1-1,-1 0,0 0,-2-1,-1 0,0 0,0-26,-3 0,-1-1,-3 1,-14-76,1 51,-3 0,-4 2,-3 0,-2 1,-70-119,37 90,-4 2,-4 4,-89-92,132 157,-2 1,0 1,-2 2,-1 1,-51-30,61 42,-1 1,0 1,0 1,-1 1,0 1,0 0,0 2,-1 1,1 1,-28 1,12 3,-1 2,1 2,-54 15,-110 46,183-60,-56 17,60-17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51.42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1614 137,'-36'-2,"0"-1,0-3,0 0,-49-17,12 3,-300-42,318 55,27 4,-1 0,0 2,0 1,0 1,1 1,-1 2,0 1,1 2,0 0,1 2,0 1,-29 14,15-3,1 2,-54 40,76-49,2 1,-1 0,2 1,0 0,1 2,1-1,-14 25,-2 8,15-28,1 1,1 1,1 0,-10 34,-2 31,3 2,5 0,3 1,5 1,8 178,1-253,0-1,2 1,0-1,1 0,0 0,1 0,1-1,1 1,1-2,0 1,0-1,2-1,0 0,1 0,0-1,1-1,0 0,1-1,0 0,1-1,0 0,31 13,-3-8,1-1,0-2,1-2,65 5,-78-13,1-1,-1-1,1-2,-1-1,0-2,0-1,41-14,210-88,-11-27,41-16,-304 146,0 0,0 0,-1-1,0 0,0 0,0-1,-1 0,0 0,0-1,-1 1,0-2,0 1,-1-1,0 0,0 0,-1 0,-1 0,5-15,0-8,0-1,-3 0,0 0,-1-41,-2 27,-3 0,-2 0,-17-88,15 112,-1 0,-2 0,0 1,-1 0,-1 0,-1 1,-1 0,-1 1,-25-29,29 40,-1-1,-1 1,1 1,-1 0,-1 0,0 1,0 1,0 0,-1 1,0 0,0 1,0 0,0 1,-16-2,-20 0,0 2,-80 6,31 0,22-3,55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7:55.76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0,'4'5,"6"8,5 12,4 13,4 13,5 19,11 13,7 14,0 7,-4 3,-1-5,-3-7,-4-12,-7-11,-5-10,-6-11,-1-10,-3-12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7:56.39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0 234,'4'0,"6"-5,5-4,8-2,9-3,7-7,10 0,4-1,2-1,-1 4,0 1,-6-1,-7 3,-6 4,-5 4,-7 0,-8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7:57.39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0,'9'22,"-1"0,10 43,-1-4,7 18,5-1,2-1,78 135,-106-206,1-1,0 0,0 0,0 0,1 0,-1-1,1 1,0-1,0 0,1-1,-1 0,1 1,0-2,10 5,-12-6,-1-1,0 0,1 1,-1-1,1-1,-1 1,1 0,-1-1,0 0,1 1,-1-2,0 1,0 0,0 0,0-1,0 0,0 0,0 0,0 0,-1 0,1 0,-1-1,1 1,-1-1,0 1,0-1,0 0,0 0,1-4,6-11,-1-1,-1 1,-1-1,-1-1,0 1,-1-1,1-22,7-32,-8 29,-4 43,0-1,0 1,0 0,0 0,0 0,-1 0,1 0,-1 0,1 0,-1 0,0 0,0 0,0 0,0 1,0-1,0 0,-2-2,21 19,-1 1,0 1,-1 1,-1 0,15 24,-3-6,241 345,-261-369,3 4,-1 0,-1 0,7 21,-10-22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7:58.68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1 295,'6'-1,"0"1,0-1,0 0,0-1,-1 1,1-1,0 0,-1 0,1-1,-1 0,7-4,54-47,-54 42,1 1,0 0,18-11,31-13,77-59,-120 78,-3 1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7:59.84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 0,'-2'194,"9"274,-4-425,1-1,2 0,3-1,1 0,1 0,22 48,-31-86,0 1,1-1,-1 1,1-1,0 0,0 0,0 0,0 0,0-1,0 1,1-1,-1 0,1 0,0 0,0 0,-1-1,1 1,0-1,0 0,1 0,-1-1,0 1,0-1,0 0,0 0,1 0,-1-1,8-1,10-3,0 0,-1-2,0 0,22-12,-37 17,18-8,0-1,-1-1,0-1,29-23,-46 32,0-2,0 1,-1-1,0 0,0 0,0 0,-1-1,1 1,-2-1,1 0,-1-1,0 1,-1 0,1-1,-2 0,1 1,-1-1,1-15,-2 15,0 0,-1 0,0 0,0-1,-1 1,0 0,-1 1,1-1,-1 0,-1 1,0-1,0 1,0 0,-1 0,-6-7,7 10,0 0,-1 0,1 1,-1-1,0 1,0 0,0 0,0 1,0 0,-1 0,1 0,-1 0,0 1,1 0,-1 0,0 0,0 1,0 0,1 0,-1 1,0-1,-7 3,2-1,1 2,-1-1,1 1,0 1,0 0,1 0,-14 10,-59 54,19-16,-50 41,94-79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31.1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1 375,'1'-14,"0"0,1-1,0 1,1 0,1 0,1 1,-1-1,2 1,0 0,1 0,0 1,1 0,0 0,1 0,0 1,1 1,0 0,21-17,-12 13,0 1,1 1,1 0,-1 1,2 2,-1 0,2 1,-1 1,1 1,44-5,-37 8,1 1,0 2,0 1,0 1,48 10,-69-10,1 1,-1 1,1 0,-1 1,0-1,-1 2,1 0,11 9,-16-10,1 0,-1 0,0 1,0 0,-1 0,0 0,0 1,0-1,-1 1,0 0,0 0,-1 0,3 11,0 6,-2 0,-1 0,0 0,-2 0,0 0,-2 0,-10 47,4-39,-2 1,-1-2,-1 0,-2 0,-21 34,3-15,-3-2,-1 0,-3-3,-2-1,-1-2,-54 40,2-17,116-73,1 0,0 1,0 2,1 0,0 2,0 0,31 2,-34 1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00.73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0 379,'2'-4,"0"1,0 0,-1 0,2 1,-1-1,0 0,1 1,-1-1,1 1,-1 0,1 0,0 0,0 0,5-2,6-6,369-262,-376 268,0 0,-1-1,0 0,0 0,0 0,0-1,-1 0,6-8,-9 11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27.13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15 1,'0'0,"-1"0,0 1,0-1,0 1,0 0,1-1,-1 1,0 0,0-1,1 1,-1 0,0 0,1-1,-1 1,1 0,0 0,-1 0,1 0,-1 0,1 0,0 0,0 0,0 0,-1 0,1 0,0 0,0 0,1 1,-2 34,1-33,9 182,34 186,36-38,-78-330,0 1,0-1,0 0,0 0,0 1,1-1,-1 0,1 0,0-1,0 1,0 0,0-1,1 1,-1-1,4 3,-4-4,0 0,0-1,1 1,-1 0,1-1,-1 1,1-1,-1 0,1 0,-1 0,1 0,-1 0,0-1,1 1,-1-1,1 0,-1 1,0-1,1 0,-1 0,2-2,424-230,-271 141,-146 87,0-2,-1 1,0-1,0-1,14-14,-22 20,-1 0,1 0,0 0,-1-1,1 1,-1 0,0-1,0 1,0-1,0 0,0 1,-1-1,1 0,-1 1,0-1,0 0,0 0,0 1,0-1,0 0,-1 0,1 1,-1-1,0 0,0 1,0-1,0 1,0-1,-1 1,-2-4,-75-102,54 78,1-1,2-2,-24-46,27 45,32 56,83 129,184 275,-275-419,0 1,-1 0,0 0,0 0,0 1,-1-1,-1 1,1 0,-1 0,-1 0,0 0,0 0,-1 16,-1-5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28.15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1 467,'9'-9,"1"0,0 1,0 0,0 1,1 0,17-7,290-174,-14 7,-302 180,22-13,-23 14,-1 0,1 0,0-1,-1 1,1 0,-1-1,1 1,-1 0,1-1,-1 1,1-1,-1 1,1-1,-1 1,0-1,1 1,-1-1,0 1,1-1,-1 1,0-1,0 0,0 1,1-1,-1 1,0-1,0 0,0 1,0-1,0 0,0 0,-6-3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29.33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1,'2'4,"0"1,-1 0,2-1,-1 1,0-1,1 0,0 0,0 0,4 4,0 1,271 350,-252-322,-2 1,31 67,-32-41,-15-44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32.17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610 0,'-24'1,"-1"1,1 1,-1 2,1 0,0 1,-25 10,-133 68,120-53,-72 25,129-54,-25 12,29-4,15 3,22 17,-1 1,-1 2,57 72,-32-36,-49-58,-5-4,0-1,1 0,0 0,0-1,0 1,8 4,-12-9,-1-1,1 1,0 0,0 0,0-1,0 1,0-1,0 0,0 0,0 1,0-1,0 0,1-1,-1 1,0 0,0-1,0 1,0-1,-1 1,1-1,0 0,0 0,0 0,0 0,-1 0,1 0,0-1,-1 1,3-3,56-62,-48 50,1 0,1 2,1 0,17-14,-26 25,1-1,-1 1,1 0,0 1,0 0,1 0,-1 0,0 1,1 0,-1 1,14 0,3 1,-1 1,35 8,-12 3,0 2,-2 2,0 2,0 1,-2 3,-1 2,-1 1,62 54,-99-78,0 0,0 0,-1 0,1 0,-1 1,0-1,0 1,0 0,0 0,0 0,0 0,-1 0,1 0,-1 0,0 0,0 0,0 1,-1-1,1 0,-1 1,1 4,-2-4,-1 0,1 0,-1 0,1 0,-1-1,0 1,0 0,-1-1,1 0,-1 1,0-1,0 0,0 0,0 0,0-1,-6 4,-135 108,84-64,-3-2,-1-3,-80 43,125-80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33.27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1 491,'0'-4,"8"-6,11-5,7-8,7-5,10-6,11-5,4-4,0-4,4 3,-1 0,-7 7,-8 3,-8 6,-7 4,-11 6,-15 6,-8 6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33.98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1,'2'4,"-1"0,1-1,0 1,1 0,-1-1,1 1,-1-1,1 0,0 1,0-1,0-1,1 1,-1 0,1-1,4 3,5 4,227 219,-113-100,-109-108,30 41,-4-4,-25-36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37.41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493 1,'-23'1,"1"1,-1 1,1 2,0 0,-29 11,-104 49,129-53,8-5,1 1,1 1,0 0,-22 18,34-24,0 0,1 1,-1-1,1 1,0 0,0 0,1 0,-1 1,1-1,0 0,0 1,0 0,0-1,1 1,0 0,0 0,0 0,1 0,0 0,0 0,1 9,1-3,0 1,1-1,0 1,1-1,1 0,0 0,0 0,1-1,10 14,4 2,1-1,31 28,-50-51,1 0,-1 0,1 0,0-1,0 1,-1-1,1 1,0-1,0 0,0 0,0-1,0 1,0-1,1 1,-1-1,0 0,0 0,0 0,0-1,0 1,0-1,0 1,0-1,0 0,0 0,0-1,0 1,0-1,0 1,2-3,11-6,-1-1,-1-1,26-26,-30 28,68-71,-35 34,2 2,74-57,-105 92,1 0,0 1,0 0,1 1,0 1,0 0,1 2,-1 0,2 0,-1 2,0 0,1 1,29 0,-43 2,1 0,0 1,-1 0,1-1,0 1,-1 1,1-1,-1 1,1 0,-1 0,0 0,0 0,0 1,0 0,0 0,-1 0,1 0,3 5,-4-4,-1-1,-1 1,1-1,0 1,-1 0,0-1,0 1,0 0,0 0,-1 0,1 0,-1 0,0 0,0 0,-1 0,1 0,-1-1,0 1,0 0,0 0,-3 6,-43 102,-4-3,-4-2,-117 167,159-257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38.48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0 375,'4'-8,"10"-7,7-6,7-2,9-6,0-3,4 1,-2-4,1 1,-6 2,-1 2,-6 2,-3 6,-6 2,-6 5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39.11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1,'4'0,"6"4,5 5,8 10,5 6,-3 3,3 0,5 4,0 1,5-1,-6-2,1-2,-6-2,-3 0,-6-2,-5-3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32.3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27,'4'0,"2"-5,3 0,9-1,6 2,2 1,1 1,5 1,5 1,0 0,-2 0,-3 0,-2 0,-3 0,-5 1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40.55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1 333,'0'-4,"1"0,0 0,0 0,0 0,0 0,0 0,1 0,0 0,0 0,0 1,0-1,1 1,2-4,44-43,-25 27,22-19,1 1,60-38,-76 57,-28 20,-1 0,0 0,1 0,-1 1,1-1,-1 1,1 0,0 0,-1 0,1 0,0 0,0 1,0-1,0 1,0 0,0 0,0 0,5 1,-5 0,0 1,1-1,-1 1,0 0,0 0,-1 0,1 1,0-1,-1 1,1-1,-1 1,0 0,0 0,0 0,2 4,60 109,-56-100,-1 1,0 0,-1 1,-1-1,3 23,-8-36,0 0,0 1,-1-1,1 0,-1 1,0-1,-1 5,1-7,0-1,1 1,-1 0,1 0,-1 0,1 0,0-1,0 1,0 0,0 0,0 0,0 0,1 2,0-3,0 0,0 0,1 0,-1 0,0 0,0-1,1 1,-1 0,0 0,1-1,-1 1,1-1,-1 0,0 1,1-1,-1 0,1 0,-1 0,1 0,0 0,-1 0,3 0,72-2,-35 0,77 7,-106-3,0 0,0 0,0 1,0 1,0 0,0 1,-1 0,0 1,0 0,15 12,-23-16,0 1,0-1,0 0,-1 1,1 0,-1-1,0 1,0 0,0 0,0 0,0 0,-1 1,1-1,-1 1,0-1,0 0,0 1,0 0,-1-1,1 6,-2-4,0 0,0 1,0-2,-1 1,0 0,0 0,0 0,0-1,-1 1,0-1,0 0,-6 8,-6 2,0 0,0 0,-1-1,-1-1,0-1,-21 10,-105 56,127-70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41.62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0 502,'5'-1,"-1"1,0-2,1 1,-1 0,0-1,0 0,0 0,0 0,0-1,3-2,9-5,123-70,423-228,-517 286,-14 8,40-24,-60 29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42.56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1 358,'37'-36,"1"1,2 2,1 2,2 1,87-44,-120 68,0 0,-1-1,0 0,0 0,-1-1,12-13,30-26,-35 37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56.65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1,'104'82,"-53"-30,82 106,-120-141,8 13,-1 1,28 60,-22-39,-15-32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57.98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1 607,'0'-5,"1"0,0 0,0 0,1 0,-1 1,1-1,0 0,0 1,0-1,6-6,36-45,-29 38,16-17,1 2,1 1,63-47,122-65,-18 12,-195 129,22-13,-26 16,0 0,-1 0,1 1,0-1,-1 0,1 0,0 0,-1 1,1-1,0 0,-1 1,1-1,-1 0,1 1,0-1,-1 1,1-1,-1 1,0-1,1 1,-1-1,1 1,-1 0,0-1,1 1,-1 0,0-1,0 1,1 0,-1-1,0 1,0 0,0-1,0 1,0 0,0-1,0 1,0 0,0 0,-1 0,6 47,2-1,2 0,2 0,2-1,2 0,32 64,124 197,-61-119,-99-163,0 0,-2 1,-1 0,6 35,9 28,6 13,-14-45,32 78,-37-114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8:59.34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0 484,'1'3,"0"0,0-1,0 1,0-1,0 0,1 1,-1-1,1 0,0 0,-1 0,3 2,7 10,166 301,13 21,-178-315,-5-10,0 1,0-1,1 0,13 12,-21-22,0-1,1 1,-1-1,1 1,-1-1,0 1,1-1,-1 0,1 1,-1-1,1 0,-1 1,1-1,0 0,-1 0,1 1,-1-1,1 0,-1 0,1 0,0 0,-1 0,1 0,-1 0,1 0,0 0,-1 0,1 0,-1 0,1 0,0-1,-1 1,1 0,-1 0,1-1,-1 1,2-1,6-25,-8-35,-12 3,-2 0,-32-81,7 23,-4-18,-33-121,73 244,0 0,1 0,1 0,0-13,1 23,0 0,0 0,0-1,0 1,0 0,0-1,1 1,-1 0,0 0,1 0,-1-1,1 1,0 0,-1 0,1 0,0 0,0 0,0 0,1-1,-1 1,0 1,1 0,-1 0,0-1,1 1,-1 0,0 0,1 0,-1 0,1 0,-1 1,0-1,1 0,-1 1,0-1,1 1,-1-1,0 1,0 0,0-1,1 1,1 2,84 56,98 87,-117-87,3-4,115 69,-184-123,-1 0,1 0,0 0,-1 0,1 0,0 0,-1-1,1 1,0 0,0-1,0 1,-1-1,1 0,0 0,0 0,0 0,0 0,0 0,0 0,-1-1,1 1,2-1,-3 0,0-1,0 1,0 0,-1 0,1-1,0 1,-1-1,1 1,-1 0,1-1,-1 1,0-1,0 1,0-1,1 1,-2-1,1 1,0-1,0 1,0-1,-1-1,-4-17,0 0,-2 0,-9-19,11 24,-239-543,215 492,25 46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9:00.39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79 607,'1'-42,"1"1,3 0,16-67,-12 64,-2 0,-2-1,-2 0,-2 0,-6-65,5 108,-1 0,1 0,0 0,0 0,-1-1,1 1,-1 0,0 0,0 1,0-1,0 0,0 0,0 0,0 0,0 1,-1-1,1 1,-2-3,1 4,1-1,0 1,-1-1,1 1,0-1,-1 1,1 0,0 0,-1 0,1-1,-1 1,1 0,0 1,-1-1,1 0,-1 0,1 1,0-1,-1 1,-1 0,-1 1,-1 1,1-1,0 1,0 0,0 1,0-1,0 1,1-1,-1 1,1 0,0 0,0 0,-3 8,0 4,1 0,1 0,1 1,0-1,1 1,1 0,0-1,1 1,1 0,1 0,6 30,5 3,1-1,33 75,-34-98,1-1,2 0,0-1,2 0,24 24,1 4,-40-49,0 0,0 0,0 0,0 0,1 0,-1 0,1-1,0 0,0 0,0 0,0 0,0-1,0 1,0-1,1 0,-1 0,0-1,1 1,-1-1,1 0,-1 0,9-2,5-1,-1-2,0 0,0-1,22-10,-18 7,-14 6,-1 0,1-1,-1 0,1 0,10-9,-2-2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9:01.42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27 813,'8'-8,"-2"-2,1 1,-1-1,-1 0,9-20,6-12,47-72,49-93,-96 166,-1-2,-2 0,11-51,-25 83,0 0,-1 0,0-1,-1 1,-1-1,-1-21,1 31,0-1,-1 1,0 0,1-1,-1 1,0-1,0 1,-1 0,1 0,0 0,-1 0,1 0,-1 0,0 0,0 0,1 1,-1-1,0 0,0 1,-1 0,1-1,0 1,0 0,-1 0,1 1,-1-1,1 0,0 1,-1-1,1 1,-1 0,1 0,-1 0,0 0,1 0,-5 1,-1 1,0 0,1 0,-1 1,0 0,1 0,-1 1,1 0,0 0,0 0,0 1,1 0,0 1,0-1,0 1,-8 12,-4 5,1 0,2 1,-16 30,14-17,1 1,2 0,1 0,-14 78,23-90,0 1,2 0,1-1,2 1,0 0,2 0,0-1,12 40,-9-51,1 0,0 0,1 0,1-1,1 0,-1-1,2 0,0 0,1-1,0-1,0 0,1 0,1-2,0 1,0-2,22 10,0-1,2-2,0-1,0-2,1-2,65 9,-84-17,-1 0,1-1,0-1,0 0,-1-2,1 0,-1-2,0 0,36-13,-47 14,0-1,0 0,0-1,0 0,-1 0,0 0,0-1,0 0,-1-1,0 0,0 0,0 0,-1 0,0-1,-1 0,0 0,0 0,0-1,-1 1,-1-1,1 0,-1 1,1-13,-3 16,3-31,-3 36,0 0,0 1,0-1,-1 0,1 0,0 1,0-1,-1 0,1 0,0 1,-1-1,1 0,0 0,0 0,-1 0,1 1,0-1,-1 0,1 0,-1 0,1 0,0 0,-1 0,1 0,0 0,-1 0,1 0,0 0,-1 0,1 0,0 0,-1 0,1-1,0 1,-1 0,1 0,0 0,-1 0,1-1,0 1,-1 0,1 0,0-1,0 1,-1 0,1 0,0-1,0 1,0 0,0-1,-1 1,1 0,0-1,0 1,0 0,0-1,0 1,0 0,0-1,0 1,0-1,0 1,0 0,0-1,-12 14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9:02.12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1,'1'6,"0"0,1 1,0-1,0 0,1 0,-1 0,1 0,0-1,1 1,0-1,0 0,4 5,7 11,293 447,-216-324,30 72,-116-205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9:03.18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127 0,'3'4,"0"0,-1-1,0 1,0 0,0 0,0 1,-1-1,1 0,-1 0,0 1,0-1,0 6,1 61,-2-47,0 67,-3 0,-5-1,-19 92,-7-52,30-117,-1 0,0 0,-1-1,-1 1,0-1,0-1,-13 16,20-27,-1 1,1 0,0-1,-1 1,1-1,0 1,-1-1,1 1,-1-1,1 1,-1-1,1 0,-1 1,1-1,-1 1,0-1,1 0,-1 0,1 1,-1-1,0 0,1 0,-1 0,0 0,1 0,-1 0,0 0,1 0,-1 0,0 0,1 0,-2 0,2-1,0 0,0 0,0 0,0 0,1 0,-1 1,0-1,0 0,0 0,1 0,-1 0,1 1,-1-1,0 0,1 0,-1 0,1 1,0-1,-1 0,1 1,-1-1,1 1,1-2,9-6,0-1,0 1,1 1,0 0,1 1,-1 0,1 1,0 0,1 1,-1 1,24-3,15 0,89 1,-121 5,35 0,43 0,108-13,-136 6,-42 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33.0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0,'3'2,"0"-1,0 1,0 0,-1 0,1 0,-1 1,1-1,-1 0,0 1,0 0,0-1,0 1,-1 0,3 6,2 0,25 43,-2 2,44 112,18 122,-76-233,13 103,-29-145,-2-2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4:19:04.22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0 472,'1'-17,"2"-1,-1 1,2 0,7-21,3-15,-4 7,-1 9,-2 0,-1 0,1-64,-7 99,0 0,-1-1,1 1,-1-1,1 1,-1 0,0 0,0-1,0 1,0 0,0 0,0 0,-1 0,1 0,-1 0,1 0,-1 1,0-1,1 1,-1-1,0 1,0-1,0 1,0 0,-1 0,1 0,0 0,0 0,-1 1,1-1,0 1,-1-1,1 1,0 0,-1 0,1 0,-1 0,1 1,-3 0,5-1,0 0,1 0,-1 0,1 1,-1-1,0 0,1 1,-1-1,0 0,1 0,-1 1,0-1,1 1,-1-1,0 0,0 1,1-1,-1 1,0-1,0 0,0 1,0-1,1 1,-1-1,0 1,0-1,0 1,0-1,0 0,0 1,0-1,0 1,-1-1,1 1,0-1,0 1,0-1,0 0,-1 1,1-1,0 1,0-1,-1 0,1 1,0-1,-1 0,1 1,0-1,-1 0,1 1,0-1,-1 0,1 0,-1 1,1-1,0 0,-1 0,1 0,-1 0,1 0,-1 0,1 0,-1 0,1 0,-1 0,0 0,36 23,251 81,-198-76,0 4,94 49,-172-76,0 1,0 0,0 0,-1 1,0 1,16 16,-23-22,-1 0,1 0,-1 1,0-1,1 0,-1 0,0 1,-1-1,1 1,0-1,-1 1,1-1,-1 1,0-1,0 1,0 0,0-1,0 1,0-1,-1 1,1-1,-1 1,0-1,0 1,0-1,0 1,0-1,0 0,-1 0,1 0,-1 0,0 0,1 0,-1 0,0 0,-3 2,-1 0,0 1,-1-1,1 0,-1-1,1 0,-1 0,0 0,0-1,-9 2,2 0,-8 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34.2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653 19,'-90'-18,"73"18,1 1,-1 1,1 0,-1 1,1 1,0 1,0 0,1 1,0 0,-16 10,-10 8,0 2,-44 38,65-47,1 1,1 0,0 2,2 0,0 1,1 1,-19 38,26-46,1 1,0 0,2 1,0 0,0 0,2 0,0 0,0 0,2 1,0-1,1 1,1-1,3 21,-3-30,1-1,0 1,1 0,-1-1,1 0,0 0,1 0,0 0,0 0,0-1,0 1,1-1,0 0,8 6,-4-5,1 1,0-2,1 1,-1-1,1-1,0 0,0 0,12 1,6 0,2-1,-1-1,0-2,1-1,54-8,-55 3,0-1,-1-2,0 0,0-2,-1-2,-1 0,36-22,-14 2,-2-2,80-75,-93 76,-19 17,1 1,1 0,36-25,-52 40,0 0,-1-1,1 1,0 0,-1 0,1 0,0 0,0 0,-1 0,1 0,0 0,0 1,-1-1,1 0,0 0,-1 0,1 1,0-1,-1 0,1 1,0-1,-1 1,1-1,-1 1,1-1,-1 1,1-1,-1 1,1-1,0 2,16 24,-10-14,10 10,2-1,0-1,1 0,1-2,0 0,2-1,0-2,1 0,50 22,-27-18,-1-2,2-2,0-2,87 12,-126-24,-2 0,-1 1,1-2,0 1,0-1,0 0,-1 0,1-1,0 0,0 0,-1 0,7-3,-12 3,0 1,-1-1,1 1,0-1,-1 1,1-1,0 0,-1 1,1-1,-1 0,1 1,-1-1,0 0,1 0,-1 1,0-1,1 0,-1 0,0 0,0 1,0-1,1 0,-1 0,0 0,0 0,-1 0,1 1,0-1,0 0,0 0,0 0,-1 0,1 1,0-1,-1 0,1 0,-1 1,1-1,-1 0,1 1,-1-1,1 0,-1 1,0-1,1 1,-1-1,0 1,0-1,-39-31,36 29,-35-25,-21-15,-72-37,111 68,-1 2,-1 1,0 0,0 2,0 1,-1 0,-33-2,22 5,0 1,-1 1,1 2,0 2,1 1,-1 2,1 1,-1 2,-38 15,-2 6,59-22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6:16.7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1077,'124'68,"175"128,95 110,-305-235,231 198,-239-194,126 154,-153-159,-78-90,-46-26,24 16,-1090-792,1125 814,-274-225,218 173,3-2,-62-79,110 120,0-1,1-1,2 0,0-1,1 0,2-1,1 0,0-1,2 0,1-1,1 1,2-1,0 0,2 0,0 0,2 0,8-43,-3 18,3 1,2 0,3 1,38-96,-48 139,0-1,0 1,0 0,1 1,0-1,0 1,0 0,10-8,-10 11,-1 0,1 0,-1 1,1 0,0 0,0 0,0 0,0 1,0 0,0 0,1 0,-1 1,10 0,54 4,0 2,-1 4,111 31,-156-35,-1 1,0 1,0 0,-1 2,24 15,-40-22,1 1,-1 0,0 0,0 1,0-1,-1 1,1 0,-1 1,0-1,-1 1,1-1,-1 1,0 0,-1 0,0 1,0-1,0 0,0 1,-1-1,0 1,-1 0,1 10,-5 13,-1-1,-1 1,-2-1,-1-1,-13 31,7-18,-14 55,-3 110,28-185,-1-5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09.5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24,'0'-1,"0"0,1 0,-1 0,0 0,1 1,-1-1,1 0,-1 0,1 0,-1 1,1-1,-1 0,1 1,0-1,0 0,-1 1,1-1,0 1,0-1,0 1,0-1,-1 1,1 0,0 0,0-1,0 1,2 0,30-5,-28 5,21-2,0 2,0 1,1 1,-1 2,-1 0,1 2,-1 0,0 2,0 1,-1 1,0 1,25 15,-22-9,0 1,0 1,-2 1,0 2,-2 0,0 2,-2 0,0 1,23 40,-38-54,-1 0,-1 0,0 0,0 1,-1-1,0 1,-1 0,-1 0,0 0,0 0,-1 0,-1 0,-3 20,-5 14,-2 0,-20 53,11-39,0 12,3 0,3 2,3-1,3 2,4-1,5 80,-1-148,0 0,1-1,-1 1,1 0,0-1,0 1,1 0,0-1,0 0,0 1,1-1,-1 0,1 0,1 0,-1-1,1 1,-1-1,1 0,0 0,1 0,-1 0,1-1,0 1,0-1,0-1,0 1,0-1,0 1,1-2,-1 1,1-1,0 1,10 0,12 2,0 0,0-2,1-1,-1-2,0 0,1-2,53-12,-52 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35.7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0 494,'0'-3,"0"0,0-1,0 1,1 0,-1-1,1 1,0 0,0 0,0 0,0 0,0 0,1 0,3-6,-3 8,0-1,0 1,0-1,0 1,0-1,0 1,0 0,0 0,0 0,1 0,-1 1,0-1,1 1,-1-1,1 1,-1 0,1 0,-1 0,0 0,5 1,6 1,1 0,0 1,-1 1,1 0,-1 1,24 13,74 49,-88-52,3 2,-1 1,29 27,-48-39,1 0,-2 0,1 0,0 1,-1 0,-1 0,1 0,-1 1,0 0,-1-1,1 1,-2 1,3 8,-5-16,1 0,-1 0,0 0,0 0,1 1,-1-1,0 0,0 0,-1 0,1 0,0 1,0-1,0 0,-1 0,1 0,0 0,-1 0,1 0,-1 0,0 0,0 2,0-3,0 0,0 0,1 0,-1 0,0 1,0-1,1 0,-1 0,0-1,0 1,1 0,-1 0,0 0,0 0,1-1,-1 1,0 0,0-1,1 1,-1 0,0-1,0 0,-4-3,0 0,0 0,1 0,0-1,0 0,-6-8,4 1,1 0,0 0,1-1,0 0,1 0,0 0,1 0,1 0,0 0,1-1,0 1,1 0,0 0,6-22,5-10,1 0,35-77,-41 107,0 0,0 0,1 1,1 0,20-25,-26 36,0 0,0 0,-1 1,2-1,-1 1,0-1,0 1,1 0,-1 1,1-1,0 1,0-1,-1 1,1 0,0 0,0 1,0-1,0 1,0 0,0 0,0 0,0 1,0-1,0 1,-1 0,1 0,0 0,0 1,-1-1,5 3,11 8,-1-1,-1 2,0 0,0 1,-2 1,0 1,19 24,-4-1,-3 2,27 52,-44-75,0 1,0 0,-1 0,7 25,-17-53,0 0,0 0,1 0,0 0,1 0,0 0,3-14,21-67,-5 34,2 2,2 1,3 1,45-65,-67 111,0-1,0 1,1 0,0 1,0-1,1 1,-1 0,1 1,0 0,0 0,1 0,-1 1,1 0,0 0,0 1,0 0,0 1,0 0,0 0,0 0,0 1,1 0,7 2,-7-1,1 1,-1-1,0 2,0-1,0 1,-1 1,1-1,-1 1,0 1,0 0,0 0,0 0,-1 1,0 0,0 1,-1 0,0 0,0 0,9 15,1 15,-1-1,-3 2,-1-1,9 55,1 0,-11-54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36.7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1 524,'0'-1,"0"1,0-1,0 0,0 1,0-1,1 0,-1 1,0-1,0 0,1 1,-1-1,0 1,1-1,-1 1,0-1,1 1,-1-1,1 1,-1-1,1 1,-1-1,1 1,0 0,-1-1,1 1,-1 0,1 0,0-1,-1 1,1 0,0 0,-1 0,1 0,0 0,-1 0,1 0,0 0,-1 0,1 0,-1 0,1 0,0 0,1 1,28 11,-15-1,-1 0,0 1,-1 0,-1 2,0-1,16 26,55 100,-59-95,4 4,89 178,-106-200,-1 1,-1 0,-1 1,-2 0,0 0,2 51,-8-74,0 0,-1-1,1 1,-1 0,0 0,0 0,0 0,-5 8,6-12,-1 0,1 0,-1 0,1-1,-1 1,0 0,0 0,0 0,1-1,-1 1,0 0,0-1,0 1,0-1,0 1,0-1,0 0,0 1,0-1,0 0,0 0,0 1,0-1,0 0,-1 0,1 0,0 0,0-1,0 1,0 0,0 0,0-1,0 1,0 0,0-1,0 1,0-1,0 1,0-1,0 0,0 1,1-1,-1 0,0 0,-1-1,-8-7,0-1,1 0,0 0,1-1,0 0,-10-18,-35-81,36 72,-11-24,3-2,2 0,3-2,4 0,2-1,3-1,3 0,1-135,9 178,0 0,2 0,1 0,1 1,0 0,2 0,1 0,1 1,1 0,1 1,1 0,1 1,1 1,34-37,-44 52,1 1,-1 0,1 1,0-1,1 1,-1 0,0 0,1 1,0 0,0 0,-1 1,1 0,0 0,0 0,0 1,0 0,0 1,0-1,0 1,0 1,9 2,-4-1,-1 1,1 0,-1 1,0 1,-1-1,1 2,-1-1,0 2,0-1,-1 1,11 12,-6-2,0 0,-2 0,0 1,-1 1,10 22,-16-29,0 0,-1 0,0 1,-1-1,0 1,-2-1,1 1,-2 0,0 20,-1-29,-1 0,1-1,0 1,-1-1,0 1,0-1,0 0,-1 0,0 0,1 0,-1-1,-1 1,1-1,0 1,-1-1,-4 3,-11 8,-1-2,-24 13,-5 3,-9 13,33-21,-1-2,-2 0,-36 16,44-26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37.3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0,'0'4,"0"10,0 7,5 7,4 4,6 5,4 4,3-1,3 1,-4-1,-1-5,4 1,-2-2,0-6,-4-5,-5-5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38.1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431 0,'3'2,"0"0,-1 0,1 0,0 0,-1 0,1 0,-1 1,0-1,1 1,-1-1,-1 1,1 0,0 0,-1 0,1 0,0 4,6 7,26 42,-2 1,-2 2,36 105,-64-158,0 1,0-1,-1 1,1-1,-2 1,1 0,-1 0,0 0,0-1,-1 1,-2 13,1-16,0 0,0 0,0 0,-1 0,1 0,-1-1,0 1,0-1,0 0,0 0,-1 0,1 0,-1-1,0 1,0-1,0 0,0 0,-8 2,-86 37,-122 42,138-56,51-15,0-2,-61 12,68-20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38.9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1,'1'50,"1"0,3 1,16 75,64 294,-84-417,-1 1,1 0,0-1,1 1,-1-1,1 1,-1-1,1 0,0 0,0 0,0 0,1 0,-1 0,1 0,0-1,0 1,-1-1,2 0,-1 0,0 0,0 0,6 1,-4-1,0-2,1 1,-1 0,0-1,1 0,-1 0,0-1,1 0,-1 0,0 0,0 0,1-1,-1 0,-1 0,7-3,-1 0,-1-1,0 0,0 0,-1 0,0-1,0-1,12-14,-5 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39.5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565 0,'-4'0,"-6"0,-5 0,-4 0,-8 0,-2 0,-6 0,-4 0,-4 0,-4 0,-5 0,1 0,6 0,6 0,5 0,5 0,3 0,6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41.0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364 448,'8'-6,"-1"1,1 0,0 0,0 1,15-6,11-6,166-102,-167 96,-2-2,0-1,51-54,-80 77,0 0,0 0,0 0,-1 0,1 0,0 0,-1 0,1-1,-1 1,0-1,0 1,0-1,0 1,-1-1,1 0,0 1,-1-1,0-5,-1 6,0 0,-1 0,1 0,0 0,-1 0,0 0,0 1,1-1,-1 0,0 1,0 0,0-1,-1 1,1 0,0 0,0 0,-1 0,1 1,0-1,-5 0,-38-12,-1 2,0 1,-50-2,72 10,-1 1,0 1,0 2,1 0,-1 2,1 0,-40 13,39-6,1 0,0 1,1 1,0 1,1 2,1 0,-34 32,42-34,0 0,0 0,1 2,1-1,1 1,0 1,1 0,1 0,0 1,2 0,-7 29,12-46,0 1,1 0,0 0,-1 0,1 0,0 0,0-1,0 1,0 0,0 0,0 0,1 0,-1 0,1 0,-1-1,1 1,0 0,0 0,0-1,0 1,0-1,0 1,0-1,0 1,0-1,1 1,-1-1,1 0,-1 0,1 0,-1 0,1 0,0 0,-1 0,4 0,5 2,0-2,0 1,0-1,0-1,18-1,8 1,1 6,-1 1,1 2,-1 2,49 21,-11-5,-63-23,69 24,163 35,-232-61,1 0,0-1,-1 0,1-1,0 0,-1-1,24-5,-21 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43.5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2 178,'0'-23,"-1"10,1 0,0 0,1 0,1 1,0-1,4-16,-4 26,-1 0,0 0,1 0,0 0,0 1,0-1,0 1,0-1,0 1,0 0,1-1,-1 1,1 0,0 1,0-1,0 0,-1 1,2 0,-1 0,0-1,0 2,0-1,0 0,0 1,1-1,-1 1,0 0,1 0,-1 1,4 0,2 0,0 0,-1 1,1 0,0 1,-1 0,0 0,1 1,-1 0,-1 0,14 10,6 7,36 37,-34-31,6 8,-2 1,-1 2,-1 0,-3 3,41 74,-38-52,-3 1,-3 2,24 98,-40-132,-1-7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44.4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0,'3'1,"0"-1,1 0,-1 1,0 0,0 0,0 0,0 0,-1 0,1 1,0-1,0 1,-1 0,1 0,-1 0,1 0,-1 0,3 4,33 49,-24-32,44 71,-5 2,-3 3,49 143,-87-200,-11-34,1 1,1 0,-1 0,2-1,-1 0,1 1,0-1,9 13,-12-21,-1 0,1 1,0-1,-1 0,1 0,0 0,-1 1,1-1,-1 0,1 0,0 0,-1 0,1 0,0 0,-1 0,1-1,0 1,-1 0,1 0,0 0,-1-1,1 1,-1 0,1 0,-1-1,1 1,0-1,-1 1,0 0,1-1,-1 1,1-1,-1 1,1-1,-1 0,0 1,1-1,-1 1,0-1,1 0,21-36,-13 20,4 1,1-1,1 2,0 0,1 0,1 2,0 0,0 1,2 1,-1 0,1 2,1 0,25-8,-8 5,0 3,1 0,0 3,0 1,76 0,-91 6,-1 0,1 2,0 0,-1 2,0 0,0 2,0 0,34 18,-41-17,-1 1,0 0,0 1,-1 1,0 0,-1 0,0 2,-1-1,0 1,-1 1,-1 0,10 19,-9-14,-2 0,0 0,-1 1,-1 0,4 25,-6-20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45.5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16 494,'5'-1,"0"0,0-1,0 1,0-1,-1 0,1-1,0 1,7-7,5-2,194-96,-86 46,-12 5,104-56,-214 110,0 1,0-1,-1 1,1-1,-1 0,1 0,-1 0,0-1,1 1,-1-1,-1 1,1-1,0 1,0-1,-1 0,0 0,0 0,1 0,-2 0,1 0,1-4,-3 5,1-1,-1 1,1-1,-1 1,0-1,0 1,0-1,0 1,0 0,-1 0,1 0,-1-1,1 1,-1 1,0-1,0 0,0 0,0 1,0-1,0 1,0-1,0 1,-1 0,1 0,-1 0,-3-1,-5-1,0 0,-1 0,1 1,-1 0,0 1,1 1,-1-1,0 2,0 0,1 0,-1 1,1 1,-1 0,-15 6,-15 8,0 2,-51 31,70-37,-62 33,42-25,1 2,1 2,2 2,-50 43,87-69,0 1,0 0,1 0,-1 0,1 0,0 0,0 0,0 0,0 0,0 1,0-1,0 0,1 1,-1-1,1 1,-1-1,1 1,0-1,0 0,0 1,1-1,-1 1,0-1,1 1,0-1,-1 0,1 1,0-1,0 0,0 0,1 0,1 3,6 8,1-1,0 0,0-1,16 13,-8-7,-9-7,1-1,0 0,0-1,1 0,0-1,0 0,0-1,1 0,0 0,1-1,-1-1,1 0,0-1,0-1,0 0,0 0,20-1,6-2,-1-2,-1-2,70-17,106-47,-113 40,-78 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09.9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46.0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382 0,'-4'0,"-10"0,-7 0,-7 4,-4 2,-5-1,-3 4,-5 4,2-1,4-1,5-3,8 1,8-1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47.4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224 513,'0'-1,"1"-1,0 0,-1 1,1-1,0 0,0 1,0-1,0 1,0-1,0 1,0 0,0-1,1 1,-1 0,1 0,-1 0,0 0,3-1,35-19,-32 18,314-139,13-7,-324 144,-1 1,-1 0,1 0,-1-1,13-11,-20 15,0 0,0 1,0-1,0 0,-1 0,1 0,0 0,-1 0,1 0,0 0,-1 0,1 0,-1 0,0 0,1-1,-1 1,0 0,0 0,0 0,0 0,0-1,0 1,0 0,0 0,0 0,0 0,-1 0,1-1,0 1,-1 0,1 0,-1 0,0 0,1 0,-1 0,0 0,1 0,-1 0,0 1,0-1,0 0,0 0,0 1,0-1,0 1,-1-2,-13-7,0-1,-1 2,0 0,0 1,-1 1,0 0,-32-6,0 4,-77-3,102 10,0 2,1 1,-1 0,1 2,-1 1,1 1,0 0,1 2,0 1,0 1,1 0,0 2,0 1,2 0,-21 18,4 1,3 0,0 3,3 0,1 2,1 2,-37 67,59-94,0 0,1 0,0 0,1 1,0 0,1 0,0 0,1 0,-1 20,3-29,0 1,1 0,-1-1,1 1,0-1,0 1,0-1,1 1,-1-1,1 0,0 1,0-1,1 0,-1 0,1-1,0 1,0 0,0-1,1 0,-1 0,1 0,0 0,-1 0,1-1,0 0,1 0,-1 0,0 0,8 2,28 4,1-1,79 4,-38-6,596 20,-668-27,-1 1,1-2,-1 1,0-1,0-1,0 1,0-2,0 1,-1-1,0 0,0-1,11-10,-14 12,24-18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48.4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1081 41,'-49'-15,"-71"1,-2 6,1 4,0 6,-216 31,319-30,1 0,0 1,0 1,0 1,1 0,-30 17,41-20,0 1,0-1,0 1,0 0,1 0,-1 1,1 0,0-1,1 1,-5 7,7-9,-1 1,1 0,0 0,-1 0,2 0,-1 0,0 0,1 0,0 0,0 0,0 0,0 0,1 0,-1 0,1 0,0-1,2 5,-1-3,0 0,1-1,0 1,0-1,0 0,1 0,-1 0,1 0,0-1,0 1,0-1,1 0,-1 0,1-1,0 1,-1-1,1 0,0 0,9 1,14 4,0-1,41 4,-31-6,23 5,72 11,165 4,-293-25,1 1,-1 0,0-1,1 0,-1 0,0-1,1 0,-1 0,0 0,0 0,-1-1,1 1,0-1,-1-1,5-3,4-6,-1 0,0 0,12-21,-14 20,0 1,1 0,19-18,-30 30,1 0,0 0,0 1,0-1,-1 0,1 1,0-1,0 0,0 1,0-1,0 1,0 0,0-1,0 1,0 0,0 0,0-1,1 1,-1 0,0 0,0 0,0 0,0 0,0 1,0-1,0 0,0 0,0 1,0-1,0 1,0-1,0 1,0-1,0 1,0 0,0-1,0 1,-1 0,1 0,0-1,0 1,-1 0,1 0,-1 0,1 0,-1 0,1 1,3 7,0 0,-1 1,0-1,2 14,-1-8,2 6,2-1,0 0,2 0,0-1,20 28,73 82,-89-113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49.4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614 0,'-4'2,"0"0,0 1,1-1,-1 1,1 0,-1 0,1 0,0 0,0 0,0 1,-3 6,-1-2,0 1,-1 0,2 0,-1 0,1 1,0 0,1 1,-6 16,10-24,1 1,-1-1,0 1,1-1,0 1,0-1,0 1,0-1,0 1,1-1,0 1,0-1,0 0,0 1,0-1,1 0,-1 0,1 0,0 0,0 0,0 0,0 0,0-1,1 1,-1-1,1 1,0-1,4 3,7 4,0 0,1-1,0-1,0 0,0-1,32 8,-2-5,54 3,-17-3,-62-5,8 2,-24-11,-14-8,-5-2,-1 1,-1 0,0 1,-1 1,0 0,-1 2,0 0,-1 1,0 1,0 1,0 0,-1 2,0 0,-1 2,-24-2,-125-6,-20-1,150 10,0-2,0-2,-74-21,99 23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50.2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1,'4'2,"0"0,0 0,-1 1,1 0,-1-1,1 1,-1 1,0-1,0 0,0 1,3 5,0-1,3 3,-1 1,0-1,-1 2,0-1,-1 1,9 24,14 83,-23-89,1-1,1 0,19 45,-14-45,1-1,2 0,1-1,2-1,29 34,-43-55,1 0,0 0,0-1,1 0,0 0,0 0,0-1,0 0,1 0,-1-1,1 0,0 0,0-1,0 0,1-1,-1 0,0 0,0 0,1-1,-1 0,1-1,-1 0,0 0,0-1,0 0,11-4,54-21,-59 20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50.8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0,'0'4,"0"6,0 5,4 4,1 3,5 2,-1 1,0-3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51.2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25,'0'-4,"0"-6,0-1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52.9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174 432,'10'-1,"0"-1,-1-1,1 0,-1 0,0-1,0 0,0-1,-1 0,16-11,17-9,-39 24,106-59,-95 52,0-1,-1 0,0-1,-1-1,20-22,-30 32,0 0,0 0,0 1,0-1,-1 0,1 0,0 0,0 0,-1 0,1-1,-1 1,1 0,-1 0,1 0,-1 0,0-1,0 1,1 0,-1 0,0 0,0-1,0 1,0 0,0 0,-1-1,1 1,0 0,-1 0,1 0,0-1,-1 1,1 0,-1 0,0 0,1 0,-1 0,0 0,0 0,0 0,0 0,1 1,-1-1,0 0,-1 0,1 1,0-1,0 1,0-1,0 1,-2-1,-3-1,0 1,0 0,0 0,0 0,0 1,0 0,0 0,0 0,-10 3,-36 12,0 3,1 2,-68 38,53-25,53-27,-1 1,2 1,-1 0,-16 14,27-20,0 0,0 0,0 0,0 0,1 0,-1 1,0-1,1 1,0-1,0 1,-1-1,1 1,0 4,1-5,0 0,0-1,0 1,0 0,1 0,-1 0,0-1,1 1,0 0,-1 0,1-1,0 1,0-1,0 1,0-1,0 1,1-1,-1 1,0-1,0 0,1 0,-1 0,3 2,9 5,0-1,0 0,0-1,1 0,0-1,0-1,17 4,7-1,59 3,-29-6,0-4,80-9,-119 5,1-1,-1-1,-1-1,1-2,-1-1,-1-1,40-23,-58 28,-1 0,0-1,0 0,-1-1,1 0,-2 0,1 0,-1-1,-1 0,1 0,-2-1,1 1,-1-1,-1 0,1 0,-2 0,0-1,0 1,0 0,-2-1,1 0,-1 1,-1-1,0 1,0-1,-1 1,-5-17,3 18,0 0,-1 0,0 0,0 1,-1 0,0 0,-1 0,0 1,0 0,0 0,-1 1,0 0,0 0,0 1,-1 0,0 0,0 1,0 0,-16-4,24 8,1 0,0 0,0 0,0 0,0 0,0 0,0 0,0 0,0 0,-1 0,1 0,0 0,0 0,0 0,0 0,0 0,0 0,0 0,0 0,0 0,-1 0,1 0,0 0,0 1,0-1,0 0,0 0,0 0,0 0,0 0,0 0,0 0,0 0,0 0,-1 0,1 0,0 0,0 1,0-1,0 0,0 0,0 0,0 0,0 0,0 0,0 0,0 0,0 1,0-1,0 0,0 0,0 0,0 0,0 0,0 0,0 0,0 0,0 0,1 1,-1-1,0 0,0 0,0 0,0 0,0 0,8 10,12 8,126 89,-93-71,-1 2,-3 2,82 85,-129-123,-1 0,1 0,-1 1,0-1,0 0,0 0,0 1,0-1,-1 1,1-1,-1 0,1 1,-1-1,0 1,0-1,0 1,0-1,-1 1,1-1,-1 1,1-1,-1 1,0-1,0 0,0 0,0 1,0-1,-1 0,1 0,-1 0,-3 3,-6 9,-1-2,-1 0,-24 18,16-13,-393 308,386-305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53.8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1,'0'12,"2"0,0 1,0-1,1 0,0 0,1 0,0-1,1 1,11 17,8 11,38 45,-5-6,11 33,-36-57,2-2,54 66,-86-116,1 1,0 0,0-1,0 0,1 0,-1 0,1 0,0 0,-1-1,1 0,0 0,1 0,-1 0,0 0,0-1,1 0,-1 0,1 0,-1-1,1 1,-1-1,1 0,-1 0,1-1,-1 1,10-3,2-2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55.1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1 131,'1'-2,"1"0,0 0,-1 0,1 0,0 0,0 0,0 1,0-1,1 1,-1-1,0 1,1 0,-1 0,0 0,4-1,2-2,11-4,-1 0,1 1,0 1,1 1,-1 0,1 2,23-2,-24 4,-1-1,1-1,-1-1,0 0,0-2,0 0,26-13,-32 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10.2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1:59.7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0 649,'8'0,"1"-1,-1-1,0 1,-1-1,1-1,0 1,-1-1,1-1,-1 1,10-7,71-56,-50 36,74-52,-42 33,89-82,-153 125,0 0,-1 0,0 0,0-1,-1 0,1 0,-2 0,7-13,-10 18,1 0,-1 0,1 1,-1-1,0 0,0 0,0 1,0-1,0 0,0 0,0 0,-1 1,1-1,-1 0,1 0,-1 1,-1-4,0 3,1 1,-1-1,0 0,1 1,-1 0,0-1,0 1,0 0,0 0,0 0,0 0,0 0,-1 0,1 1,0-1,0 1,-5-1,-29-2,-1 2,-56 4,14 0,51-2,1 1,-37 6,55-6,0 0,1 0,-1 1,1 0,0 0,0 1,0 0,1 0,-1 1,1 0,-11 10,15-12,0 1,0 0,0 0,1 0,0 0,-1 0,2 0,-1 0,0 1,1-1,0 1,0-1,0 1,1-1,-1 1,1 0,0-1,0 1,1 0,0-1,-1 1,1-1,1 1,-1-1,1 1,0-1,0 0,0 0,0 0,1 0,4 6,3 3,0-1,1 0,0-1,1 0,0 0,1-1,26 15,-5-5,30 17,2-2,115 42,-176-76,0 0,1 0,0-1,-1 1,1-1,-1 0,1-1,-1 0,1 1,-1-2,1 1,9-4,67-35,-38 17,160-60,226-58,-422 137,1 1,-1 1,1 0,0 0,0 0,0 1,0 1,0-1,0 2,0-1,12 3,-13 2,-13-2,-19-6,-8-13,2-2,0-1,-37-31,-74-76,133 118,19 16,18 19,130 137,27 31,-185-194,0 0,0 1,0-1,0 0,0 1,0-1,1 0,-1 0,0 0,1 0,-1-1,1 1,-1 0,1 0,-1-1,1 1,0-1,2 1,-3-1,0-1,-1 1,1-1,0 1,0-1,-1 1,1-1,0 1,-1-1,1 1,0-1,-1 0,1 1,-1-1,1 0,-1 0,0 0,1 1,-1-1,0 0,1 0,-1 0,0 0,0-1,2-11,-1 0,0 0,-2-22,0 23,3-67,13-81,-9 100,-5 52,0 0,0 0,1 0,0 0,1 0,6-14,1 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00.9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0 443,'1'-7,"0"0,0-1,0 1,1 0,0 0,0 0,1 0,-1 0,2 1,-1-1,7-9,8-7,34-36,-35 40,30-39,-29 32,24-40,-39 62,-1-1,0 1,-1 0,1 0,-1-1,1 1,-1-1,-1 1,1-1,-1 1,0-1,0 0,0-5,-1 8,1 1,0-1,-1 1,1-1,-1 1,1 0,-1-1,0 1,1 0,-1-1,0 1,0 0,0 0,0 0,0-1,0 1,0 0,-1 1,1-1,0 0,0 0,-1 0,-2 0,1 0,1 1,-1 0,0-1,0 1,0 0,0 1,1-1,-1 0,0 1,0 0,0-1,-2 2,-2 1,-1 0,1 1,0 0,0 0,1 0,-1 1,1 0,-7 7,7-3,1-1,0 1,0 0,1 0,0 1,1-1,0 1,0 0,1 0,0 0,1 0,0 14,0 18,8 65,-7-100,1 2,0-1,0 0,1 1,0-1,1 0,-1 0,2 0,6 12,-8-16,0-1,1 0,-1 0,1 0,0 0,0-1,0 1,0-1,1 1,-1-1,1 0,-1-1,1 1,0 0,-1-1,1 0,0 0,0 0,0-1,5 1,22 0,0-2,-1-2,42-7,41-4,-67 14,-31 1,0-1,1-1,-1 0,15-4,-15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02.0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0 170,'8'1,"0"0,0 1,0 0,-1 0,1 0,-1 1,0 1,0-1,0 1,0 0,0 1,-1-1,10 11,2 1,-1 1,-1 1,18 24,7 24,-35-65,-3-13,-1-25,-2 28,3-40,3 1,2 0,23-78,-31 123,1 0,0 0,0 0,1 0,-1 0,1 0,0 0,-1 0,1 1,0-1,0 1,1-1,-1 1,1 0,-1 0,1 0,2-2,-2 3,-1 1,1-1,-1 1,1-1,0 1,-1 0,1 0,0 0,-1 0,1 0,-1 1,1-1,0 1,-1 0,1 0,-1 0,0 0,1 0,-1 0,0 1,4 2,52 38,68 63,-107-88,15 12,-1-2,45 51,-65-60,-5-3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02.8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0,'4'42,"1"-1,2 0,2 0,2-1,19 49,-2-3,8 36,65 190,-97-305,0-1,0 1,1-1,-1 1,1-1,1-1,-1 1,1-1,0 0,0 0,0 0,1-1,0 0,0-1,0 1,13 3,11 3,0-2,54 8,-59-12,19-2,-29-5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03.4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0 189,'0'-4,"9"-1,6-4,5-5,12 0,8 3,10-2,5-2,6-3,4 2,-4 3,0 0,-7 2,-12-1,-9 1,-6 3,-8 7,-7 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04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62 137,'-2'-11,"0"0,-1 0,0 0,-1 0,0 0,0 1,-1-1,-1 1,0 0,0 1,-10-12,16 41,13 19,2-1,2 0,1-2,33 51,-43-74,212 331,-216-339,0 1,0-1,0 0,1-1,-1 1,1-1,0 0,1 0,-1 0,1-1,-1 1,1-2,0 1,11 3,-8-4,0-1,0 0,0 0,0-1,0 0,0-1,0 0,0 0,-1-1,11-3,99-27,173-51,-276 77,-9 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04.9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0 153,'35'-14,"0"1,1 2,0 2,1 1,-1 2,50-2,58-12,-28 4,32-8,-108 10,-25 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05.5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0,'0'5,"0"8,0 8,4 4,2 1,3 1,1 0,2 0,4-6,-1-1,-3-1,-4 2,1-4,0 0,-3-3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05.8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0,'4'0,"6"0,1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07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1,'29'32,"-2"2,-1 1,-1 0,25 51,-17-29,-2-6,-3 2,-2 0,-3 2,-1 1,-4 0,-1 2,-4 0,-2 0,6 91,-17-147,1-1,-1 1,0 0,0 0,0-1,-1 1,1 0,0 0,-1-1,1 1,-1 0,1-1,-1 1,-1 1,2-3,0 0,-1 0,1 1,-1-1,1 0,0 0,-1 0,1 0,-1 0,1 0,-1-1,1 1,0 0,-1 0,1 0,-1 0,1 0,0-1,-1 1,1 0,0 0,-1 0,1-1,0 1,-1 0,1-1,0 1,-1 0,1-1,0 1,0 0,0-1,-1 0,-24-45,6-4,2 0,3-1,2 0,2-2,2 1,3-1,2 0,4-67,1 111,-1 0,1 0,1 0,-1 1,2-1,-1 1,1 0,0 0,1 0,-1 1,2-1,-1 1,1 0,0 1,1 0,-1 0,1 0,14-9,-16 12,1 0,-1 0,1 0,0 0,0 1,0 0,0 1,0-1,0 1,1 0,-1 1,0-1,1 1,-1 1,0-1,1 1,-1 0,0 0,0 1,0 0,0 0,0 0,0 1,0 0,-1 0,0 0,7 6,22 23,-1 1,-2 1,47 67,-38-47,12 28,-45-128,0-8,3 0,2 2,2-1,2 2,3 0,32-63,-50 112,0 0,0 0,0 0,0 0,1 0,-1 0,0 1,1-1,-1 0,1 1,0-1,-1 1,1 0,0-1,0 1,0 0,0 0,0 0,0 0,0 1,0-1,1 0,-1 1,0 0,0-1,1 1,-1 0,0 0,0 0,1 0,-1 1,0-1,0 1,0-1,0 1,1 0,-1 0,0 0,0 0,0 0,-1 0,1 1,0-1,0 0,2 4,9 7,-1 0,0 0,-1 2,15 21,17 27,68 100,-94-132,0 0,-2 1,18 52,-28-66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11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53 225,'1'12,"0"1,1-1,7 22,1 4,27 150,48 273,-83-448,-2-5,1 1,1-1,0 1,0-1,1 1,4 8,-6-31,-4-12,-62-172,-4-16,45 118,4-1,4-1,-4-155,20 250,-1 1,1-1,0 0,1 1,-1-1,0 0,1 1,0-1,-1 1,1-1,0 1,0-1,1 1,-1-1,0 1,1 0,-1 0,1 0,0 0,0 0,2-2,0 2,1 0,-1 0,1 1,-1-1,1 1,0 0,0 0,0 1,-1-1,11 1,14 1,1 2,-1 0,0 2,0 1,-1 2,1 0,29 14,-9 0,-1 2,-1 3,44 31,-62-36,-2 0,0 2,-1 1,-2 0,29 40,-19-17,-3 2,37 76,64 112,-119-213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08.3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0 396,'1'-2,"-1"0,1 0,-1 0,1 0,-1 1,1-1,0 0,0 0,0 1,0-1,0 0,1 1,-1-1,0 1,1-1,-1 1,2-1,34-24,-21 16,16-12,-2-1,0-2,-2-1,0-1,-2-1,26-37,-49 62,-1 0,0 0,0-1,-1 1,1 0,-1-1,0 1,0 0,0-1,0 0,0 1,-1-1,1 1,-1-1,0 0,0 1,-1-1,1 0,-3-6,2 8,-1-1,1 1,-1-1,0 1,0 0,0 0,0 0,0 0,-1 0,1 0,-1 0,1 1,-1-1,0 1,1 0,-1 0,0 0,0 0,0 1,0-1,0 1,0-1,0 1,-3 0,0 0,0 0,0 0,1 0,-1 1,0 0,1 0,-1 0,0 0,1 1,0 0,-1 1,1-1,0 1,0 0,0 0,0 0,1 1,0 0,-1 0,1 0,1 0,-1 1,0-1,1 1,0 0,0 0,1 0,-1 0,1 1,0-1,-1 7,-1 5,0 0,1 0,1 1,1-1,0 1,1-1,1 0,1 1,5 22,-6-34,1-1,-1 1,1 0,1-1,-1 1,1-1,0 0,0 0,1 0,-1 0,1 0,0-1,1 0,-1 0,1 0,7 5,-2-3,-1-1,1-1,0 0,1 0,-1-1,1 0,-1-1,15 1,39 7,44 3,-87-13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10.0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237 1,'-13'0,"0"0,0 1,1 1,-1 0,1 1,-24 7,29-7,0 1,0 0,0 0,1 0,-1 1,1 0,0 0,1 0,-1 1,1 0,0 0,-7 11,6-6,1-1,0 1,0-1,1 2,1-1,0 0,0 1,1-1,1 1,0-1,0 1,1 0,1 0,0-1,1 1,0-1,0 1,7 15,-2-7,1 0,1-1,1 0,1-1,0 0,2 0,0-1,1-1,21 20,-33-34,0 0,-1 0,1 0,1-1,-1 1,0-1,0 1,0-1,1 0,-1 1,1-1,-1-1,1 1,0 0,-1 0,1-1,0 0,-1 1,1-1,0 0,-1-1,5 1,-4-2,1 1,-1-1,0 0,-1 0,1 0,0 0,0 0,-1 0,0-1,1 1,-1-1,0 0,0 0,0 1,1-5,4-8,-1 1,0-1,-1 0,-1 0,-1 0,3-26,-5-18,-2 47,1 1,-1-1,2 0,0 0,0 0,1 1,1-1,0 1,0 0,8-17,-11 27,1 0,0 0,-1 0,1 0,0 0,0 0,0 0,0 1,0-1,0 0,0 1,0-1,0 0,0 1,0-1,0 1,0 0,1-1,-1 1,0 0,0 0,0 0,1-1,-1 1,0 1,0-1,1 0,-1 0,0 0,0 1,0-1,0 0,1 1,-1-1,0 1,0 0,0-1,0 1,0 0,0-1,0 1,-1 0,1 0,0 0,1 2,5 5,0 0,0 0,9 18,-15-25,135 263,-92-172,-21-32,-17-38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11.1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47,'6'0,"-1"1,1-1,-1 1,1 1,-1-1,0 1,1 0,-1 0,0 0,0 1,-1-1,1 1,0 1,-1-1,0 0,5 6,5 6,0 2,23 35,-2-1,-32-49,-1 0,0 0,-1 0,1 1,0-1,-1 1,1-1,-1 1,0-1,0 1,0 0,0 0,0 0,-1 0,1-1,-1 1,0 0,1 0,-2 0,1 0,-1 5,-2-6,-1-9,0-10,3 0,0 0,1 0,1 0,1 0,0 0,2 0,-1 0,2 1,0 0,1 0,16-29,-21 43,0 0,0 0,1 0,-1 0,1 0,-1 0,1 0,0 0,-1 0,1 1,0-1,0 1,0 0,1-1,-1 1,0 0,0 0,1 0,-1 1,0-1,1 1,3-1,-2 1,0 0,-1 1,1 0,-1 0,1 0,0 0,-1 1,0-1,1 1,-1 0,0 0,0 0,5 4,0 1,1 1,-1 1,-1-1,1 1,-1 1,-1-1,0 1,9 20,-4 6,12 65,-22-95,3 17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12.4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321 576,'-11'0,"0"1,0 0,0 0,0 1,0 1,0 0,1 0,-1 1,1 0,0 1,1 0,-1 1,-12 9,11-5,-1 0,1 1,1 1,0 0,0 0,2 1,-1 0,-10 25,6-9,3 0,0 1,2 0,1 1,1 0,2 0,1 0,3 61,0-89,0 0,0 0,0 0,0-1,1 1,-1 0,1 0,0-1,0 1,0 0,0-1,0 1,0-1,1 0,-1 1,1-1,0 0,-1 0,1 0,0 0,0 0,1 0,2 1,-3-2,1-1,-1 1,1-1,-1 0,1 0,0 0,-1-1,1 1,-1-1,1 1,-1-1,0 0,1 0,-1 0,0 0,1 0,-1-1,0 1,0-1,0 1,0-1,0 0,-1 0,1 0,2-3,18-20,-2-2,-1 0,0-1,21-46,46-128,-85 200,23-62,-3 0,24-122,-39 142,-1 0,-2 0,-2 0,-2 0,-10-63,10 100,0-1,0 0,-1 1,0-1,0 1,-1 0,0 0,-1 0,1 0,-1 0,-10-11,14 17,0 1,-1-1,1 1,-1 0,1-1,-1 1,1 0,-1-1,0 1,1 0,-1 0,1-1,-1 1,1 0,-1 0,0 0,1 0,-1 0,1 0,-1 0,0 0,1 0,-1 0,1 1,-1-1,0 0,1 0,-1 0,1 1,-1-1,1 0,-1 1,1-1,-1 0,1 1,-1-1,1 1,-1-1,1 1,0-1,-1 1,1-1,0 1,0-1,-1 1,1-1,0 1,0-1,0 1,-1 0,1-1,0 1,0-1,0 1,0 1,-7 39,7-40,0 52,1-1,3 1,2-1,14 53,-1 6,31 128,-30-156,-10-48,5 44,-13-57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15.8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1,'4'1,"-1"1,0 0,0 1,1-1,-1 1,-1-1,1 1,0 0,-1 0,1 0,-1 0,0 1,0-1,0 0,2 7,4 3,87 148,95 222,-101-194,-77-161,-9-19,1-1,0 0,0 0,0 0,1 0,10 11,-14-17,1-1,0 0,0 0,0 0,-1 1,1-2,0 1,0 0,0 0,0-1,1 1,-1-1,0 1,0-1,0 0,0 0,0 0,1 0,-1 0,0-1,0 1,0-1,0 1,0-1,0 0,0 0,0 0,0 0,0 0,0 0,-1 0,4-3,11-8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16.9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605 145,'-6'-13,"-1"1,0 0,-1 0,0 1,-1 0,0 0,-1 1,-13-11,19 17,-1 1,0-1,0 1,0 1,0-1,0 1,-1 0,1 0,-1 0,1 1,-1 0,0 0,1 0,-1 1,0 0,0 0,0 0,1 1,-1 0,0 0,1 0,-9 4,-7 4,0 2,0 0,1 1,0 1,1 1,1 1,-26 26,1 5,-58 80,89-111,-22 32,33-45,0 1,-1-1,1 0,0 1,0-1,0 1,0-1,1 1,-1-1,1 1,0-1,-1 1,1 0,0-1,1 1,-1 3,1-5,0 0,-1 0,1 0,0 0,0 0,0 0,-1 0,1-1,0 1,0 0,0-1,0 1,0 0,0-1,1 0,-1 1,0-1,0 0,0 1,0-1,0 0,1 0,-1 0,0 0,0 0,0 0,2 0,40-6,-28 3,-7 2,98-16,-95 14,-1 0,1-1,-1 1,1-2,-1 0,-1 0,16-11,-22 14,0-1,0 0,1 1,-1 0,1 0,0 0,-1 0,1 0,0 1,0 0,0-1,0 2,0-1,1 0,-1 1,0 0,0 0,5 0,-4 2,-1 0,1-1,0 2,-1-1,1 0,-1 1,0 0,0 0,0 0,0 1,0-1,-1 1,0 0,5 7,7 11,0 1,-2 1,19 47,-25-54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17.6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1,'1'0,"1"0,-1 0,1 1,0-1,-1 1,1 0,-1-1,1 1,-1 0,1 0,-1 0,0 0,1 0,-1 0,0 0,0 1,0-1,2 2,18 32,-15-23,23 37,401 641,-403-647,-22-32,2 0,-1-1,1 0,1 0,0 0,0-1,1 0,19 15,-11-17,-1-4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18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536 0,'-4'0,"-6"4,-5 2,-4-1,-3 3,-2 5,-1 0,-5 1,-9 3,-7 3,-4 6,3 3,-3 1,2-1,6-5,5-3,10-5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19.8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436 493,'2'-16,"1"0,1 0,0 1,1-1,1 1,0 0,2 0,-1 1,14-19,10-23,-19 34,-1 0,0-2,-2 1,-1-1,-1 0,8-48,-15 70,0 0,1 1,-1-1,0 0,0 0,0 1,-1-1,1 0,0 0,-1 1,1-1,-1 0,1 1,-1-1,0 0,0 1,1-1,-1 1,0-1,-1 1,1 0,0-1,0 1,0 0,-1 0,1 0,-1 0,1 0,-1 0,1 0,-1 0,0 1,1-1,-1 1,0-1,1 1,-1 0,0-1,0 1,1 0,-1 0,0 0,0 0,1 1,-1-1,0 0,0 1,1-1,-4 2,-6 2,0-1,0 1,0 1,1 0,0 1,-14 9,-36 31,2 3,2 2,2 2,3 3,2 2,-67 104,115-160,-1 0,0 1,1-1,-1 1,1-1,0 1,0-1,0 1,0 0,0 0,1-1,-1 1,1 0,-1 0,1 0,0 0,1-1,-1 1,0 0,1 0,-1 0,2 2,0-2,0-1,0 1,1-1,-1 0,1 0,-1 0,1 0,0 0,0-1,-1 1,1-1,0 1,0-1,1 0,-1-1,0 1,0 0,6-1,68 16,-44-8,59 5,-80-12,0-1,0-1,0 1,-1-2,1 0,0 0,-1-1,21-9,70-36,-3-4,-2-5,-2-4,156-133,-248 192,0-1,0 0,0 0,0 0,-1 0,1 0,-1 0,0-1,0 1,0-1,-1 1,1-1,-1 0,0 0,0 1,0-1,0 0,-1 0,0 0,1 0,-1 0,-1 0,1 0,-1 0,1 0,-1 0,-3-7,0 2,0 2,0-1,-1 0,0 1,0 0,-1 0,0 0,0 1,0 0,-1 0,-13-9,-22-6,35 18,29 14,444 242,-457-248,0 1,0 0,-1 0,0 1,0-1,12 17,-18-21,0 1,0 0,-1 0,0 0,1 0,-1 0,0 0,-1 0,1 1,0-1,-1 0,0 0,0 1,0-1,0 0,0 0,-1 1,1-1,-1 0,0 0,0 0,0 0,0 0,-1 0,-2 4,-13 19,-1-1,-1 0,-1-2,-1-1,-1 0,-41 31,25-21,-44 48,64-58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20.5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0,'1'25,"1"0,1-1,2 1,0-1,11 30,52 115,-29-78,-8-12,76 169,-105-244,0 0,1-1,-1 1,1-1,0 0,0 0,0 0,0 0,1 0,-1-1,1 0,0 1,-1-1,1-1,0 1,0 0,0-1,1 0,-1 0,0 0,6 0,10 0,0 0,0-2,29-4,2 1,-45 4,42-2,54-8,-73 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12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0 214,'0'-5,"9"-4,2-6,3-1,9 4,7-2,8-1,5 1,9-1,2-2,-2 2,-3-1,-1 2,-4 4,-6-1,-6 2,-7 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21.4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1 285,'18'-2,"1"0,0-2,-1 0,36-12,16-5,-37 12,57-24,-44 15,337-128,-335 124,-31 14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22.7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60 838,'2'-4,"0"1,0-1,0 0,0 1,1 0,0-1,-1 1,1 0,1 0,-1 1,0-1,5-2,2-3,83-67,3 5,114-63,-50 34,-45 27,-45 30,-2-2,-2-3,84-78,-145 120,0 0,0-1,-1 1,0-1,0 0,4-7,-8 12,0 1,1-1,-1 0,0 0,0 0,1 0,-1 1,0-1,0 0,0 0,0 0,0 0,0 0,0 0,-1 0,1 1,0-1,0 0,-1 0,1 0,-1-1,0 1,0 0,-1 0,1 0,0 0,-1 0,1 1,0-1,-1 0,1 1,-1-1,1 1,-1-1,1 1,-1 0,1 0,-4-1,-33-1,0 2,-1 2,1 1,-54 11,14 4,-82 30,102-26,0 2,2 4,1 1,1 3,2 2,2 3,1 1,1 3,-59 66,103-103,-4 4,0 1,1-1,0 1,0 0,1 1,0 0,0 0,1 0,-5 15,10-24,0 1,0-1,1 0,-1 0,0 0,0 1,0-1,1 0,-1 0,1 0,-1 1,1-1,-1 0,1 0,0 0,-1 0,1 0,0 0,0 0,0-1,0 1,0 0,0 0,0-1,2 2,33 13,-22-10,342 106,-181-63,236 75,-400-119,1-1,0 0,1-1,-1 0,15-1,-22-1,0-1,0 1,0-1,0-1,-1 1,1-1,0 0,-1 0,0 0,1 0,-1-1,0 0,0 0,0 0,-1 0,4-4,67-74,-44 47,1 0,2 2,37-28,-41 40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23.6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1 287,'6'2,"-1"-1,1 1,-1 1,1-1,-1 1,0 0,1 0,-2 0,1 1,0-1,-1 1,1 0,4 7,17 12,290 215,-300-225,0-1,0 0,1-2,0 0,1-1,0-1,1 0,37 9,-53-17,-1 1,1-1,-1-1,1 1,-1 0,1-1,-1 1,1-1,-1 0,0 0,1 0,-1 0,0 0,0 0,0-1,1 1,-2-1,1 1,0-1,0 0,0 0,-1 0,1 0,-1 0,0 0,1 0,-1 0,0-1,0 1,0 0,0-5,4-9,0-1,-1-1,2-25,-3 24,13-155,-14 125,2 1,2-1,3 1,21-70,-22 92,-2 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24.8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301 438,'5'-2,"0"1,0-1,0-1,-1 1,1-1,-1 0,0 0,0 0,0 0,0-1,5-5,6-5,250-214,-259 222,-1 0,1-1,-1 1,0-1,-1 0,0 0,0-1,0 1,-1-1,0 0,2-9,-4 14,-1 1,1-1,-1 1,0-1,0 1,0 0,0-1,0 1,-1-1,1 1,-1-1,1 1,-1 0,0 0,0-1,0 1,-1-3,0 4,0-1,0 0,0 1,0-1,0 1,0 0,0-1,-1 1,1 0,0 0,-1 1,1-1,-1 0,1 1,-1 0,1-1,-1 1,1 0,-1 0,-3 1,-10 0,0 2,0 0,0 0,1 1,-1 1,1 1,0 0,1 1,-21 13,-15 13,-55 48,55-41,-19 10,28-21,1 2,-55 55,94-84,0-1,0 0,0 1,0-1,0 0,1 1,-1-1,0 1,1-1,-1 1,1 0,0-1,-1 1,1-1,0 1,0 0,0-1,0 1,0 0,0-1,1 1,-1 0,1-1,-1 1,1-1,-1 1,1-1,0 1,0-1,0 0,0 1,0-1,0 0,0 1,0-1,0 0,0 0,1 0,-1 0,1 0,1 0,10 8,0-1,0 0,23 9,-20-10,191 104,93 42,-293-150,1 0,-1 0,1 0,0-1,0-1,0 1,0-1,13 0,-16-2,0 1,0-2,0 1,0 0,-1-1,1 0,0 0,-1 0,1-1,-1 1,0-1,0 0,0 0,6-7,40-33,-34 31,0-1,17-18,-22 17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25.8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0 249,'4'1,"0"0,-1-1,1 1,0 1,-1-1,1 0,-1 1,1 0,-1 0,0 0,0 0,0 0,0 1,0-1,0 1,3 5,39 54,-38-50,11 16,-1 2,-2-1,17 48,-32-76,1 0,-1 0,0 0,0 0,1 0,-1 0,0-1,1 1,-1 0,1 0,-1 0,1 0,-1-1,1 1,0 0,-1-1,1 1,0 0,0-1,1 2,6-15,-2-33,-3-8,2 0,2 0,3 0,2 2,30-81,-41 128,1 1,0-1,0 1,0 0,0 0,1 0,-1 0,1 0,0 0,0 1,1-1,-1 1,1 0,0 0,-1 0,1 1,0-1,1 1,-1 0,0 0,1 1,-1-1,1 1,-1 0,1 0,0 0,-1 1,1 0,0 0,0 0,-1 0,1 1,0 0,-1 0,1 0,-1 0,1 1,-1 0,0-1,1 2,5 3,16 9,-1 1,-1 1,-1 1,0 1,21 23,92 116,-125-144,3 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26.7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1,'1'17,"0"0,2-1,0 1,1 0,10 29,42 80,-37-86,136 268,-153-303,1 0,-1-1,1 1,0 0,0-1,1 1,-1-1,1 0,0 0,0-1,0 1,1-1,-1 0,1 0,-1 0,1-1,0 1,0-1,1 0,-1-1,0 1,0-1,1 0,-1-1,1 1,-1-1,8 0,4-5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27.5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75,'0'-4,"4"-2,6 1,5 0,4-2,3 0,3 1,0 1,0-2,1 0,-1 0,0 3,0 1,-5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28.8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85,'0'-67,"0"50,0 47,3 97,7 0,4 0,6-2,46 156,-65-277,0 0,0 0,1 0,-1 0,1 0,0-1,0 1,0 0,1-1,-1 0,1 1,0-1,0 0,0 0,0-1,0 1,1-1,-1 1,1-1,-1 0,1-1,4 3,0-3,-1 1,1-2,0 1,0-1,-1 0,1 0,0-1,-1 0,1 0,0-1,8-3,168-65,-58 19,-121 49,-1 1,1-1,0 0,-1-1,0 1,1-1,3-3,-14 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29.3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0 144,'23'-2,"0"0,0-2,35-10,12-1,120-22,81-12,-188 32,-63 13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30.0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0,'2'23,"1"0,2 0,0 0,1 0,2-1,0 0,20 37,20 56,-18-15,-26-89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14.6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257 586,'-2'-1,"0"1,0-1,0 0,0-1,0 1,0 0,0 0,1-1,-1 1,1-1,-1 0,1 1,-1-1,1 0,0 0,-2-3,-17-33,20 37,-4-10,5 8,15 18,21 30,113 159,192 347,-339-547,-1 1,0 0,0-1,0 1,-1 0,2 9,-3-13,0-1,0 0,0 1,0-1,0 0,0 1,0-1,0 0,0 1,0-1,0 0,0 1,0-1,0 0,0 1,0-1,-1 0,1 1,0-1,0 0,0 0,-1 1,1-1,0 0,0 0,-1 1,1-1,0 0,0 0,-1 0,1 0,0 1,-1-1,1 0,0 0,-1 0,-23-11,-8-15,0-1,2-2,-29-36,31 33,-237-277,212 240,3-3,-68-132,106 179,1-1,2 0,0 0,2-1,1 0,1 0,1-1,2 1,1-1,1 0,1 1,6-39,-5 59,0 0,1 0,-1 1,1-1,0 1,1-1,0 1,0 0,0 1,0-1,1 1,0 0,0 0,1 0,-1 1,1 0,0 0,0 0,1 1,-1 0,1 0,10-3,-4 1,1 2,-1-1,1 2,-1-1,1 2,0 0,0 1,0 0,0 1,23 5,-23-3,0 2,0 0,0 1,-1 0,0 1,0 1,0 0,-1 0,0 1,-1 1,0 0,-1 0,0 1,0 1,-1 0,-1 0,14 26,-16-27,-1 1,-1 0,0 1,0-1,-1 0,-1 1,0 0,-1 0,0-1,-1 1,0 0,-1 0,-1 0,0-1,-1 1,0-1,-1 1,0-1,-1 0,0 0,-7 11,-32 43,-74 86,50-67,61-76,-143 174,127-158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30.4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32.2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0 287,'5'1,"1"-1,-1 1,0 1,0-1,0 1,0 0,0 0,0 0,0 1,-1-1,7 6,48 41,-49-39,9 7,-2 1,0 1,-1 1,-1 1,-1 0,0 0,-2 2,11 27,-15-12,-8-37,1 0,-1-1,0 1,0 0,0 0,0 0,0 0,0 0,0 0,0 0,-1 0,1-1,0 1,0 0,-1 0,1 0,-1 0,1-1,-1 1,1 0,-1 0,1-1,-1 1,1 0,-1-1,0 1,0-1,1 1,-1-1,0 1,0-1,0 1,1-1,-1 0,0 1,0-1,0 0,-1 0,1 0,0-1,-1 1,1-1,0 1,-1-1,1 0,0 0,0 0,0 1,0-1,0 0,0-1,0 1,0 0,0 0,0 0,0 0,1-1,-1 1,1 0,-1-1,1 1,-1 0,1-1,0 1,-1-1,1-2,-5-45,5 46,-1-14,1 1,1-1,1 0,0 1,1-1,1 1,11-29,-13 39,0 1,0 0,1 0,0 0,0 0,0 0,0 0,1 1,0 0,0 0,0 0,1 0,-1 0,1 1,0 0,0 0,0 0,0 1,0-1,0 1,1 1,0-1,-1 1,1 0,0 0,7 0,-8 1,-1 1,1-1,-1 1,1 1,-1-1,1 0,-1 1,0 0,0 0,0 0,0 1,0-1,4 5,10 5,-18-12,1 0,0 1,-1-1,1 0,-1 0,1 0,0 0,-1 0,1 0,-1 0,1 0,0 0,-1 0,1 0,-1 0,1 0,0 0,-1-1,1 1,-1 0,1 0,-1-1,1 1,-1 0,1-1,-1 1,1 0,-1-1,0 1,1-1,-1 1,1-1,-1 1,0-1,0 1,1-1,-1 1,0-1,0 0,1 1,-1-1,0 1,0-1,0 0,0 0,7-38,-6 31,4-24,2-1,17-53,-20 75,0 0,1 1,0 0,0 0,1 0,1 1,-1-1,2 2,-1-1,1 1,16-13,-21 19,0 1,1-1,-1 1,0 0,1 0,0 0,-1 1,1-1,-1 1,1 0,-1 0,1 0,0 1,-1-1,1 1,-1 0,1 0,-1 0,1 0,-1 0,0 1,0 0,1 0,-1 0,-1 0,5 3,11 9,-1 0,0 2,15 16,-21-19,14 12,71 82,-88-97,0 1,-1 0,0 1,-1-1,0 1,-1 0,0 1,4 18,-6-13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33.5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0 493,'17'-1,"0"-1,-1 0,1-2,-1 0,0-1,0 0,0-2,-1 0,1 0,-2-1,1-1,-1-1,-1 0,13-12,0-1,-2-1,-1-1,-2 0,0-2,-1-1,15-30,-30 48,0 0,0 0,-2 0,1-1,-1 0,-1 1,2-21,-3 29,-1-1,1 0,-1 0,0 1,-1-1,1 0,0 0,-1 1,1-1,-1 0,0 1,0-1,0 1,0-1,0 1,-1-1,1 1,-1 0,1 0,-1 0,0 0,0 0,0 0,0 0,0 0,-1 1,1-1,0 1,-1 0,1 0,-1 0,1 0,-1 0,0 0,-3 0,-1 0,-1 0,0 1,1 0,-1 0,1 1,-1 0,0 0,1 1,0 0,-1 0,1 1,-7 3,2 0,1 1,0 0,0 0,1 1,0 1,-14 14,6-2,1 1,1 1,1 0,0 1,2 0,-10 28,14-25,1 1,1 1,1-1,2 1,1 0,1 0,1 0,2 0,5 34,-5-58,0 1,0-1,0 0,0 0,1 0,0 0,0 0,1 0,-1 0,1-1,0 1,0-1,1 0,-1 0,1 0,5 4,-1-2,1 0,-1-1,1 0,0-1,0 0,1 0,-1-1,12 3,15 0,0-1,0-1,62-3,-67 0,-18-1,1 0,-1 0,1-1,19-4,-18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37.2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1 174,'3'-1,"1"-1,0 1,-1-1,1 0,-1 0,1 0,-1 0,0-1,0 1,4-5,14-9,14-3,0 2,1 2,0 1,70-17,-43 19,0 2,75-2,-132 11,-1 1,1 0,-1 0,0 0,1 1,-1 0,1 0,-1 0,0 1,7 2,-11-2,1-1,0 0,0 1,-1-1,1 1,-1 0,1-1,-1 1,0 0,1 0,-1 0,0 0,0 0,-1 0,1 0,0 0,-1 1,1-1,-1 0,0 0,0 0,0 1,0-1,0 0,0 0,0 1,-2 3,-4 16,-1 1,-1-2,-1 1,-1-1,-1 0,-1-1,-18 24,0 3,10-11,-2-2,-2 0,-1-1,-1-2,-34 32,47-54,11-11,21-19,9-1,1 2,1 1,1 2,1 0,38-13,174-51,-224 74,27-7,63-10,-95 22,-1 0,0 1,1 0,-1 1,0 1,1 0,-1 1,0 1,16 5,-24-6,-1 1,0 0,0 0,0 0,0 1,-1 0,1 0,-1 0,0 1,0-1,0 1,-1 0,0 0,0 0,0 0,0 1,-1-1,0 1,0 0,0-1,-1 1,1 11,2 10,-2 1,-1 0,-4 40,2-60,-1 13,-1 0,-1 0,-1-1,0 0,-2 0,0 0,-2-1,0 0,-12 18,4-11,0-2,-2 0,0-1,-1-1,-40 33,49-47,0-1,-1 0,0-1,0 0,-1-1,1 0,-1-1,0 0,-1-1,1-1,-1 0,1-1,-1 0,-17-2,-15-2,1-2,-85-21,87 16,2-2,-1-2,1-2,1-1,1-3,-64-41,85 46,7 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38.0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1,'22'14,"0"1,-1 1,-1 1,0 1,-2 1,21 26,19 17,32 27,132 136,-181-177,-3 1,-1 1,33 63,-32-38,-4 2,-3 2,-3 0,-4 2,-4 1,16 129,-33-175,-2-10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41.4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19,'0'-1,"0"0,0 0,1 1,-1-1,0 0,0 0,0 0,1 1,-1-1,1 0,-1 0,0 1,1-1,-1 0,1 1,0-1,-1 1,1-1,-1 0,1 1,0-1,-1 1,1 0,0-1,0 1,-1 0,1-1,0 1,0 0,0 0,-1-1,1 1,0 0,0 0,0 0,0 0,-1 0,1 1,0-1,0 0,0 0,0 0,-1 1,1-1,1 1,36 15,-24-3,0 1,0 0,-2 1,0 0,0 1,-2 0,9 18,55 129,-68-150,32 74,24 63,-52-120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42.3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0 195,'16'-13,"0"1,1 1,0 0,1 1,0 1,0 1,38-11,-15 3,5 1,1 1,0 2,96-11,151 7,-187 13,-74 1,0 2,0 1,-1 2,1 1,52 14,-73-14,0 0,-1 0,0 1,0 0,0 1,-1 0,0 1,0 0,0 0,-1 1,0 1,-1-1,0 1,0 1,-1 0,0 0,-1 0,9 19,-12-19,0-1,-1 1,0-1,-1 1,0 0,0-1,-1 1,-1 0,1 0,-2-1,1 1,-1 0,-1-1,1 0,-2 1,-6 12,-8 15,-2 0,-38 51,44-67,-51 78,32-44,-3-2,-1-2,-3-1,-61 57,92-100,-1 0,0-1,0 0,-1-1,0 0,0 0,0-1,0-1,0 0,-20 2,-15 0,-62 0,83-5,-1 1,5 0,0-1,1 0,-29-6,28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44.3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89 854,'5'-2,"-1"0,1-1,-1 0,0 0,0 0,7-8,4-1,434-246,-439 254,0-2,-1 1,1-1,-1 0,-1-1,1 0,-1-1,8-8,-15 13,1 0,0 1,-1-1,0 0,0 0,0 0,0 0,0 0,0 0,-1 0,1 0,-1-1,0 1,0 0,0 0,-1 0,1 0,-1 0,1 0,-1 0,0 0,0 0,-1 0,1 0,0 0,-1 0,0 1,0-1,0 1,0-1,0 1,-3-2,-2-6,-2 2,1-1,-1 1,0 0,-1 1,0 0,0 1,0 0,-1 0,0 1,0 1,0 0,-1 0,1 1,-1 1,0-1,0 2,0 0,0 0,0 2,0-1,0 1,0 1,0 0,1 1,-1 0,1 0,-1 2,1-1,0 1,-15 10,-14 12,1 2,1 2,1 1,2 2,-52 65,84-95,0-1,1 0,-1 1,1-1,0 1,0 0,0 0,1 0,-1 0,1 0,0 0,0 0,0 0,1 1,-1-1,1 0,0 0,1 1,0 7,1-7,1-1,-1 1,1 0,-1-1,1 0,1 0,-1 1,1-2,-1 1,1 0,0-1,0 0,1 0,-1 0,10 4,29 19,-30-18,0 0,0 0,1-1,0-1,0-1,1 0,-1 0,27 4,66-3,0-4,0-4,-1-6,107-20,-190 24,71-14,-85 16,0-1,0 0,0 0,-1-1,1 0,-1-1,13-9,-18 11,-1-1,1 1,-1-1,1 1,-1-1,0 0,0 0,-1 0,1 0,-1 0,0-1,0 1,0 0,-1 0,0-1,1 1,-2-5,-7-80,6 76,-10-41,-1 0,-3 1,-2 0,-2 2,-3 0,-2 1,-54-81,44 83,21 34,19 33,292 680,-295-695,0 1,0-1,0 0,0 1,1-1,-1 0,1-1,0 1,0 0,1-1,-1 0,1 1,0-2,4 4,-2-4,0 0,0 0,0 0,0-1,0 0,1-1,-1 1,0-1,0 0,8-2,30-5,-28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44.9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396 0,'-4'0,"-6"0,-5 0,-8 0,-5 0,-6 0,0 4,0 6,-2 1,1-2,3-1,2-3,2-3,2 0,9-2,7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46.7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202 586,'5'-2,"0"0,1 0,-1 0,0 0,0-1,0 0,0 0,-1-1,1 1,-1-1,4-4,4-3,11-7,11-8,-1-2,-2-1,44-50,-72 74,0 0,0 0,0 0,0-1,-1 1,0 0,0-1,0 0,-1 1,0-1,0 0,0-11,-1 15,0 0,0-1,-1 1,1-1,-1 1,1 0,-1-1,0 1,0 0,0-1,0 1,0 0,-1 0,1 0,-1 0,1 0,-1 1,0-1,1 0,-1 1,0-1,0 1,0 0,0-1,-1 1,1 0,0 0,0 1,-1-1,1 0,0 1,-4-1,-5-1,0 1,0 0,0 1,0 0,0 1,0 0,-19 5,23-4,1 0,0 0,0 1,0 0,0 0,0 0,0 0,1 1,-1 0,1 1,0-1,0 1,1 0,-5 6,-54 75,26-36,-63 109,91-142,1 1,1 0,0 0,2 1,0 0,1 0,0 0,2 0,0 1,3 33,-1-50,0 1,1-1,0 0,0 1,0-1,0 0,1 1,-1-1,1 0,-1 0,1 0,0 0,1 0,-1-1,0 1,1-1,-1 1,1-1,0 0,0 0,0 0,0 0,0-1,0 1,1-1,-1 0,5 1,9 2,0 0,1-2,-1 0,23 0,-15-1,15 0,0-1,-1-3,1 0,0-3,-1-1,0-2,-1-2,0-1,0-3,49-25,-40 17,0-3,-2-2,68-53,-97 67,-1-1,0 0,0-1,-2-1,0 0,-1 0,-1-1,-1-1,0 0,-1-1,11-38,-11 17,-1 1,-3-1,-1 0,-2-1,-2 1,-6-47,6 85,0 0,-1 0,1 0,-1 0,0 0,0 0,0 0,0 0,-1 0,1 1,-1-1,1 0,-1 1,0-1,0 1,0 0,-1-1,1 1,0 0,-5-2,6 3,0 1,0 0,0 0,1-1,-1 1,0 0,0 0,0 0,0 0,0 0,0 0,0 0,0 0,0 0,0 0,0 1,0-1,1 0,-1 1,0-1,0 1,0-1,0 1,-1 0,1 1,-1 0,0 0,1 0,-1 1,1-1,0 0,-1 1,1-1,0 1,1-1,-1 1,0 0,0 2,1 3,-1-1,1 1,0-1,0 1,1 0,0-1,1 1,-1-1,2 1,-1-1,1 0,0 0,0 0,1 0,0-1,0 0,7 8,10 12,1-1,43 36,-45-43,31 21,-41-33,0 1,0 0,0 1,-1 0,0 1,0 0,14 19,-22-24,1 0,-1 0,1 0,-1 0,0 0,-1 0,1 1,-1 3,0-5,0 0,0-1,0 1,1-1,-1 1,1 0,0-1,-1 1,1-1,0 1,0-1,1 0,-1 1,0-1,1 0,0 0,-1 0,1 0,0 0,0 0,0-1,0 1,3 1,23 12,0-2,1-1,0-1,60 13,-50-14,158 35,-178-42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15.4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1 362,'0'-2,"0"0,1 0,0 0,-1 0,1 0,0 0,0 0,0 0,0 1,0-1,1 0,-1 1,1-1,-1 1,1-1,-1 1,1 0,0 0,-1 0,1 0,0 0,0 0,0 0,3-1,52-14,-51 15,18-4,-1 2,1 1,0 0,0 2,0 0,0 2,0 1,-1 1,1 1,-1 1,0 1,30 13,-39-14,-1 0,0 1,-1 1,0 0,0 1,-1 0,0 1,0 0,-1 0,0 1,-1 1,0 0,-1 0,-1 0,0 1,0 0,-1 1,-1-1,0 1,-1 0,2 18,4 59,-10-82,1 0,-2-1,1 1,-1-1,-1 1,1-1,-2 1,-3 11,6-20,-1 1,1 0,0 0,-1-1,1 1,-1 0,1-1,0 1,-1 0,0-1,1 1,-1-1,1 1,-1-1,0 1,1-1,-1 1,0-1,1 0,-1 1,0-1,0 0,1 0,-1 1,0-1,0 0,0 0,1 0,-1 0,0 0,0 0,1 0,-1 0,0-1,0 1,0 0,1 0,-1-1,0 1,0 0,1-1,-1 1,0-1,1 1,-1-1,1 1,-1-1,1 1,-1-1,1 0,-1 1,0-2,-30-42,26 35,-14-21,2-2,1 0,1-1,2-1,-12-45,20 59,0-1,1-1,2 1,0 0,1-1,1 1,1-1,1 1,1 0,7-26,-5 30,1 1,1-1,1 1,0 0,1 1,1 0,0 1,1 0,1 0,0 1,1 1,0 0,19-13,-13 15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48.3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0 412,'16'1,"-1"0,1 0,-1 2,0 0,0 0,0 1,0 1,16 8,-23-9,-1 0,1 0,-1 1,0 0,0 0,-1 0,0 1,0 0,0 0,0 1,-1 0,0 0,-1 0,0 0,0 1,4 10,-3-1,-8-16,-6-32,7 9,1 0,1 0,1 1,1-1,1 1,1-1,1 1,1 0,13-33,4 3,1 2,51-75,-73 121,0-1,0 1,0 0,0 0,1 0,-1 1,1-1,-1 0,1 1,0 0,0 0,0 0,1 0,-1 0,6-2,-6 4,1 0,0 0,0 0,-1 1,1-1,0 1,0 0,-1 0,1 0,-1 0,1 1,-1-1,1 1,-1 0,4 3,17 12,0 1,-1 0,23 26,-20-20,69 81,-29-29,-45-51,37 55,-54-80,-2-12,-2-25,0 24,4-23,1 0,2-1,1 2,2-1,2 1,1 1,21-39,-32 68,0 0,1 0,0 1,0-1,0 1,1 0,-1 0,1 0,0 1,0-1,0 1,1 0,-1 0,10-5,-10 7,0 0,0 0,0 0,1 0,-1 1,0 0,0-1,1 2,-1-1,0 0,0 1,1 0,-1 0,0 0,0 0,0 1,0 0,0 0,4 2,45 26,105 67,-143-85,-1 1,-1 1,0 1,-1-1,-1 2,16 28,15 18,-12-19,27 53,-47-77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49.1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1,'4'0,"6"0,4 4,6 5,-2 6,0 0,-2 2,-5 2,1-3,-2 1,-3 2,-2 1,1-3,1 1,-2 0,-1-2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49.6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51.0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0 349,'1'-1,"2"-2,0-1,-1 1,2-1,-1 1,0 0,1 0,-1 1,1-1,0 1,0 0,0 0,0 0,0 0,0 1,0-1,1 1,-1 0,0 1,1-1,-1 1,1 0,6 0,3 2,0 1,-1 0,1 0,-1 1,1 1,17 9,-26-11,0 0,0 0,0 0,0 0,-1 1,1-1,-1 1,0 0,0 1,-1-1,1 1,-1-1,0 1,0 0,0 0,-1 1,0-1,2 7,-8-37,2 0,0-1,2 1,4-46,-3 69,4-36,13-46,-16 75,1 0,0 0,1 0,0 0,0 1,1 0,0 0,0 0,1 0,12-13,-13 18,-1 1,1-1,0 1,0 0,0 0,0 0,0 1,0-1,0 1,0 0,1 1,-1-1,0 1,1 0,-1 1,0-1,0 1,1 0,-1 0,8 4,10 2,0 2,42 23,-51-24,0 1,0 0,-1 1,0 0,-1 1,0 1,12 14,-3 2,-1 0,21 42,-5-12,-30-44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52.1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113 248,'24'-23,"2"1,30-20,-26 21,39-37,-57 47,-9 9,1-1,0 0,-1 0,0-1,0 1,0-1,0 1,0-1,-1 0,0 0,0 0,2-6,-4 9,0 0,-1 0,1 0,-1 0,1 0,-1 0,0 0,1 0,-1 0,0 0,0 1,0-1,1 0,-1 0,0 1,0-1,0 1,0-1,0 1,0-1,0 1,0 0,-1-1,1 1,0 0,0 0,0 0,0 0,0 0,-2 0,-42-1,38 1,-2 0,0 1,0 0,0 0,0 1,1 1,-1-1,0 1,1 1,0-1,0 2,0-1,0 1,-13 11,-1 4,1 0,-35 47,17-20,37-45,1 0,-1 0,0 1,1-1,-1 0,1 1,0 0,0-1,0 1,0 0,0-1,0 1,1 0,-1 0,1 0,0-1,0 1,0 0,0 0,1 0,-1 0,1-1,-1 1,1 0,0 0,0-1,1 1,-1-1,0 1,1-1,-1 1,1-1,0 0,0 0,0 0,3 3,9 7,0 0,1 0,1-2,23 13,-28-17,52 33,-36-21,2 0,0-2,0-2,2 0,59 17,-67-28,-2-4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53.3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0,'3'34,"1"0,2-1,1 0,2-1,1 0,19 42,12 41,-23-57,-2 1,15 109,-23-116,2 0,3-1,1 0,3-1,40 81,-42-102,0-7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54.3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0,'3'25,"0"0,1-1,2 0,0 0,2 0,16 35,0 3,218 569,-205-528,-37-103,0 1,0-1,1 0,-1 1,0-1,0 0,0 1,0-1,0 0,1 0,-1 1,0-1,0 0,0 0,1 1,-1-1,0 0,1 0,-1 0,0 0,0 1,1-1,-1 0,0 0,1 0,-1 0,0 0,1 0,-1 0,0 0,1 0,-1 0,0 0,0 0,1 0,-1 0,0 0,1 0,-1 0,0 0,1 0,-1-1,14-14,9-29,-21 40,38-91,-31 68,2 1,0 0,2 0,0 1,2 1,30-38,-41 59,-1-1,1 1,0 0,0 1,0-1,0 1,1 0,-1 0,0 0,1 0,0 1,-1 0,1 0,0 0,0 0,-1 1,1 0,0 0,0 0,0 1,-1-1,1 1,0 0,-1 1,6 1,13 6,-1 1,0 1,39 25,-19-10,41 20,-2 3,94 76,-170-121,1 1,-1 0,0 0,-1 0,1 1,-1-1,0 1,0 0,4 10,-2 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55.5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158 396,'11'-7,"-1"-1,1 2,1-1,-1 1,22-7,-6 2,20-10,-7 4,0-2,42-27,-72 40,-1-1,0 0,0-1,0 0,-1 0,0-1,0 0,-1 0,0-1,-1 1,0-2,-1 1,5-12,-9 20,0-1,0 0,0 1,0-1,0 0,-1 0,1 0,-1 0,0 0,0 0,0 0,0 1,-1-1,1 0,-1 0,1 0,-1 0,0 0,0 1,0-1,-1 0,1 1,-1-1,1 1,-1 0,0-1,0 1,0 0,0 0,0 0,-1 0,1 0,0 1,-1-1,1 1,-1 0,0 0,0-1,1 2,-1-1,0 0,0 0,-5 1,-3-2,0 1,0 0,-1 0,1 2,-1-1,1 2,0-1,0 1,0 1,-16 6,-15 12,0 2,2 2,0 2,-64 57,18-14,82-67,0 0,0 1,1-1,-1 0,1 1,0 0,0 0,0 0,1 0,0 0,-4 9,5-10,1-1,-1 0,1 0,0 0,0 0,0 1,0-1,0 0,1 0,-1 0,1 0,-1 0,1 0,0 1,0-1,0-1,0 1,0 0,0 0,0 0,1-1,-1 1,1 0,-1-1,1 1,0-1,-1 0,1 1,2 0,242 166,58 22,-299-187,1 0,-1-1,1 1,0-1,0-1,0 1,0-1,0 0,0 0,0 0,0-1,0 0,1-1,-1 1,0-1,0 0,0 0,0-1,0 0,-1 0,1 0,0-1,8-5,7-7,-1 0,0-1,-1-1,24-28,-5 6,-26 27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56.1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828 24,'-18'-1,"0"-1,-27-6,-23-2,-276 8,223 18,71-9,37-4,-1 1,1 0,-20 9,20-8,0 0,-1 0,-16 3,9-5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57.5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930 53,'0'-2,"0"-1,-1 1,0 0,1-1,-1 1,0 0,0 0,0 0,0 0,-1 0,1 0,0 0,-1 0,0 0,1 0,-1 1,0-1,0 1,0-1,0 1,0 0,0 0,0 0,-1 0,1 0,0 0,0 1,-1-1,1 1,-1-1,1 1,-4 0,-12-2,-1 1,1 1,-22 2,32-2,-30 4,0 2,1 2,0 1,0 2,1 1,0 2,1 2,-55 33,37-16,2 2,1 3,2 2,-66 70,105-102,1 1,1 0,0 1,0 0,1 0,0 0,0 1,-3 11,8-19,0 1,0-1,1 1,-1 0,1-1,0 1,0 0,0-1,1 1,-1 0,1-1,0 1,0 0,0-1,0 0,1 1,-1-1,1 0,0 1,0-1,0 0,1 0,-1-1,1 1,-1 0,1-1,0 0,0 1,4 1,22 12,0 0,2-2,-1-2,2 0,49 10,-51-13,48 12,0-3,0-4,2-3,-1-4,85-2,-160-6,2 2,0-1,0 1,0-2,0 1,0-1,0 0,-1 0,1 0,0-1,0 0,-1 0,1 0,-1-1,0 0,0 0,0 0,8-7,-1-4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16.1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0,'-1'4,"0"0,0 0,-1 0,1-1,-1 1,0 0,0-1,0 1,0-1,-5 6,-5 8,-2 6,2 1,0 1,2 0,0 1,2 0,1 0,1 1,1 0,2 0,-1 41,4-61,-1-1,1 0,1 1,0-1,-1 0,2 1,-1-1,1 0,3 8,-3-11,0 0,0-1,1 1,-1-1,1 1,-1-1,1 0,0 0,0 0,0 0,0-1,0 1,0-1,0 0,0 0,1 0,-1 0,7 0,30 7,1-2,80 0,-98-7,1 0,0-2,-1-1,0-1,0 0,34-14,-53 18,0-1,1 0,-1 0,0 0,0 0,0 0,0-1,-1 0,1 0,-1 0,1 0,-1-1,0 1,0-1,-1 1,1-1,-1 0,0 0,0-1,0 1,0 0,-1-1,0 1,0-1,0 1,0-1,-1 1,0-1,0 1,0-1,0 0,-1 1,1-1,-1 1,-1-1,1 1,0-1,-1 1,0 0,0 0,0 0,-6-8,-13-20,-49-60,58 78,-1 0,0 2,-1-1,0 2,-1 0,-22-12,-9 8,26 13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58.5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69,'103'-1,"-13"-1,95 11,-159-7,1 3,-1 0,0 1,0 2,0 0,-1 2,-1 1,24 14,-38-19,-1 2,0-1,0 1,-1 1,0-1,0 2,-1-1,-1 1,1 0,-2 0,7 14,5 16,18 70,-31-96,29 101,25 182,-57-292,-1 1,1-1,-2 1,1-1,0 1,-1-1,0 0,-1 1,-2 7,4-12,-1 0,1 0,-1 0,1 0,-1 0,0 0,0 0,1 0,-1 0,0-1,0 1,0 0,0 0,0-1,0 1,0-1,0 1,0-1,-2 1,1-1,1 0,-1 0,0 0,0 0,1 0,-1-1,0 1,0-1,1 1,-1-1,1 1,-1-1,0 0,1 0,0 0,-1 0,-1-2,-2-1,2 0,-1-1,0 1,1-1,0 0,0 0,0 0,0 0,1 0,0 0,0-1,1 1,-1-1,1 0,-1-10,0-13,4-56,0 44,-2 11,-1-10,2 1,2-1,1 0,2 1,18-62,-3 49,35-63,14-32,-60 119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59.3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36,'3'-34,"-3"34,0 0,0 0,0 0,0 0,0-1,0 1,0 0,0 0,0 0,0 0,0 0,1 0,-1 0,0 0,0 0,0 0,0 0,0-1,0 1,0 0,0 0,0 0,0 0,1 0,-1 0,0 0,0 0,0 0,0 0,0 0,0 0,0 0,0 0,1 0,-1 0,0 0,0 0,0 0,0 0,0 0,0 0,0 0,0 0,1 0,-1 1,0-1,0 0,0 0,0 0,0 0,0 0,0 0,0 0,0 0,0 0,0 0,0 0,0 1,0-1,1 0,-1 0,0 0,0 0,0 0,0 0,7 21,137 345,-136-348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2:59.7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00.4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0,'1'30,"1"-1,2 1,1-1,13 42,47 112,-25-78,-31-80,90 241,-73-205,3-2,46 72,-71-127,-1 0,1 0,0 0,0 0,0-1,0 0,1 1,-1-2,1 1,0 0,0-1,0 0,0 0,0-1,10 2,6 1,0-2,34 1,-45-3,11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01.0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40,'4'0,"6"0,5-4,4-2,3 1,2 1,1 1,1 1,-1 1,0 0,0 1,0 0,0 1,0-5,3-1,-2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01.4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0,'0'4,"4"2,2 3,3 9,5 10,0 8,2 3,2-3,2 3,-2-3,-4-2,-1-7,-2-5,-3-1,-3 0,-2-4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01.7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25,'0'-4,"0"-6,0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03.3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431 2,'-41'0,"-26"-2,0 4,0 2,-92 19,135-14,23-8,1-1,0 0,-1 0,1 1,0-1,-1 0,1 1,0-1,-1 0,1 1,0-1,0 1,0-1,-1 0,1 1,0-1,0 1,0-1,0 0,0 1,0-1,0 1,0-1,0 1,0-1,0 0,0 1,0-1,0 1,2 2,0-1,0 1,0-1,0 0,1 0,-1 0,1 0,-1 0,1 0,0-1,5 3,302 150,-221-112,-77-37,0 0,0-1,1-1,-1 0,1 0,0-2,0 1,20-2,11-2,53-10,29-2,-94 13,-6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04.5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493 0,'-20'1,"1"1,-1 1,0 1,1 1,0 0,-23 10,-3 4,-57 34,3 9,90-56,0 1,1 1,0-1,0 1,1 1,0-1,0 1,-7 13,13-19,-1-1,1 1,0-1,0 1,0 0,0-1,0 1,1 0,-1 0,1-1,0 1,0 0,0 0,0 0,0 0,1-1,-1 1,1 0,0 0,0-1,0 1,0 0,0-1,0 1,1-1,0 1,-1-1,1 0,0 0,0 0,0 0,0 0,0 0,0 0,1-1,-1 1,1-1,-1 0,1 0,0 1,3-1,5 4,0-2,1 0,-1 0,1-1,-1 0,1-1,0 0,21-2,-25-1,0 1,0-1,1-1,-2 0,1 0,0 0,-1-1,1 0,-1-1,0 0,12-10,4-7,37-47,-22 25,34-45,-72 89,0-1,0 1,1 0,-1-1,0 1,0 0,1-1,-1 1,0 0,1 0,-1-1,0 1,1 0,-1 0,1 0,-1 0,0 0,1-1,-1 1,0 0,1 0,-1 0,1 0,-1 0,0 0,1 0,-1 0,1 0,-1 0,0 1,1-1,-1 0,1 0,-1 0,0 0,1 1,-1-1,0 0,1 0,-1 1,12 19,0 26,-2 1,22 57,-10-38,-14-39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05.1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1,'2'16,"1"0,0 0,2-1,-1 1,2-1,9 20,3 8,17 56,-7-14,4-1,64 118,-93-198,-1 0,1 0,0-1,0 0,1 1,-1-1,1 0,-1-1,1 1,0-1,0 1,0-1,0 0,0-1,1 1,-1-1,0 0,1 0,7 1,7-1,0 0,1-2,28-4,6 1,-32 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16.9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0,'1'9,"1"0,0 0,1 0,0-1,1 1,-1-1,2 0,-1 0,1 0,6 7,9 19,88 146,145 183,-19-30,-227-322,81 133,-79-125,0-1,-1 1,0 1,-2 0,8 40,-14-56,1 1,-1 0,0 0,-1 0,1 0,-1 0,0-1,0 1,0 0,-1-1,0 1,0-1,0 1,0-1,-1 0,1 0,-1 0,0 0,-1 0,1-1,0 1,-1-1,0 0,0 0,0 0,0-1,0 1,-1-1,-7 2,-10 5,-1-2,0 0,0-2,-39 5,19-4,-1-3,0-1,0-2,0-1,0-3,0-2,-54-14,79 15,0-1,0-1,0 0,1-2,0 0,1-1,0 0,1-2,0 0,1-1,0 0,1-1,0-1,1 0,1-1,0 0,1-1,-11-24,9 8,1-2,1 0,2 0,2-1,1 0,-1-40,3 20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06.3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0 389,'2'7,"-1"0,1 0,1 0,-1 0,1 0,0-1,1 1,-1-1,1 0,7 8,5 10,297 598,-298-590,-7-17,0 0,-2 1,0-1,0 2,3 19,-9-35,0-1,1 0,-1 0,0 1,0-1,0 0,0 0,0 1,0-1,0 0,0 1,0-1,0 0,0 1,0-1,0 0,0 1,0-1,0 0,0 0,0 1,0-1,0 0,0 1,0-1,-1 0,1 0,0 1,0-1,0 0,-1 0,1 1,0-1,0 0,-1 0,1 0,0 0,0 1,-1-1,1 0,0 0,0 0,-1 0,-13-9,-10-22,-10-39,3-1,4-1,-19-81,32 106,-57-228,64 237,1-1,3 1,0-1,3 0,6-51,-5 80,0 1,1 0,1 0,-1 0,1 0,1 1,0-1,0 1,1 0,-1 0,2 0,-1 0,1 1,9-8,-2 4,1 1,1 0,-1 1,1 1,1 0,27-9,-16 7,-2-1,1 2,1 1,29-6,-47 13,1 0,-1 0,1 1,-1 0,1 1,-1 0,0 1,1 0,-1 0,0 1,0 0,17 8,-13-4,0 1,0 0,-1 0,0 1,0 1,-1 0,-1 1,1 0,-2 0,0 1,12 19,-18-24,1 0,-1 0,-1 1,1-1,-1 1,0 0,-1-1,0 1,0 0,-1 0,0 0,0 0,-1 0,0-1,0 1,-1 0,0 0,-1-1,1 1,-1-1,-1 0,1 0,-7 9,-29 41,-3-3,-2-1,-2-2,-67 57,104-101,0 0,-1 0,0-1,-13 6,5-4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07.8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939 393,'0'-24,"0"0,-2 1,-8-45,7 58,0 1,0 0,-1 0,0 1,-1-1,0 1,0 0,-1 0,0 0,-1 1,1 0,-11-8,-6-2,-1 1,0 1,-1 1,-1 1,0 1,0 2,-1 0,-1 2,1 1,-2 1,1 2,0 1,-1 1,1 1,-1 1,-55 9,61-3,1 2,-1 1,1 0,1 2,0 0,0 2,1 0,1 1,0 1,1 1,1 0,0 1,-19 27,30-37,1 0,1 0,-1 1,2 0,-1 0,1 0,0 0,0 0,1 1,0-1,-1 16,3-19,0 0,1 1,0-1,-1 0,2 0,-1 0,1 0,0 0,0 0,0 0,0 0,1-1,0 1,0-1,0 0,1 0,-1 0,1 0,0-1,7 6,51 32,2-2,115 50,-108-56,-14-5,90 41,-122-60,-1 0,1-2,1 0,28 2,-50-8,1 0,-1-1,0 0,1 0,-1 0,1-1,-1 1,1-1,-1 0,0 0,1-1,-1 1,0-1,0 0,0 0,0 0,-1-1,1 1,4-5,-2 0,-1 0,1 0,-1 0,-1-1,0 0,0 0,0 0,3-15,10-45,-14 52,1 0,0 0,13-30,-17 45,0 1,0 0,1-1,-1 1,0-1,0 1,1 0,-1-1,0 1,1 0,-1-1,0 1,1 0,-1-1,1 1,-1 0,0 0,1-1,-1 1,1 0,-1 0,1 0,-1 0,1 0,-1 0,0 0,1 0,-1 0,1 0,-1 0,1 0,-1 0,2 0,16 13,17 30,-30-35,28 41,33 65,-32-51,-23-42,-2 0,11 33,-16-42,3 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08.4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0,'4'13,"0"-1,0 0,10 17,0 4,85 205,43 110,-92-205,-44-126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09.6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0,'2'23,"1"0,1 0,2 0,0-1,1 0,11 23,1 7,20 61,169 522,-207-631,0 0,0 0,0-1,1 1,0 0,0-1,0 1,4 5,-5-9,-1 1,1-1,-1 0,0 1,1-1,-1 0,1 1,-1-1,1 0,-1 0,1 0,-1 0,1 1,-1-1,1 0,-1 0,1 0,0 0,-1 0,1 0,-1 0,1 0,-1 0,1-1,0 1,16-18,18-52,-27 52,1 0,19-30,-22 39,1 0,0 0,1 1,0 0,0 1,1 0,0 0,16-9,-21 14,0 0,0 0,1 0,-1 1,1-1,-1 1,1 0,-1 1,1-1,0 1,-1 0,1 0,-1 1,1-1,0 1,-1 0,1 0,-1 0,1 1,-1 0,0 0,0 0,6 3,6 7,-1 0,-1 1,0 1,0 0,-2 1,0 0,0 1,13 25,1 8,34 88,-43-79,-13-34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10.5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0 139,'52'-20,"24"7,-7 1,73-22,-30 9,-79 20,60-19,-77 18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15.2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520 397,'1'-1,"0"1,0 0,0-1,0 1,0-1,0 1,0-1,0 1,0-1,0 0,-1 1,1-1,0 0,0 0,0 0,-1 1,1-1,-1 0,1 0,-1 0,1 0,-1 0,1 0,-1-1,0 1,1 0,-1 0,0 0,0 0,0 0,0 0,0 0,0-2,-5-38,-4 24,1 1,-2 1,0-1,-1 2,-1-1,0 2,-1-1,0 2,-15-12,-19-12,-75-43,108 71,0 0,0 1,-1 1,0 0,0 1,-1 0,-16-2,29 6,-1 1,1-1,-1 1,1 0,0 0,-1 0,1 0,-1 1,1 0,-1-1,1 1,0 0,-1 1,1-1,0 0,0 1,0 0,0 0,0 0,1 0,-1 0,0 1,1-1,0 1,-1-1,1 1,0 0,0 0,1 0,-1 0,1 0,-1 0,1 1,0-1,0 0,1 1,-2 6,-1 20,0 1,2 0,1 1,2-1,7 42,-6-58,0-1,1 1,1-1,0 0,1 0,0 0,1-1,12 18,-16-28,-1 0,1 1,0-1,0 0,0 0,0-1,1 1,-1-1,0 1,1-1,0 0,0-1,-1 1,1-1,0 1,0-1,0 0,1-1,-1 1,0-1,0 0,0 0,0 0,1 0,-1-1,0 1,0-1,0 0,0-1,0 1,0-1,0 1,-1-1,5-3,139-84,50-26,-190 112,-1 0,0 1,1 0,-1 0,1 0,0 1,-1 0,1 0,0 1,0 0,0 0,-1 1,1 0,9 2,-5 0,-1 1,-1 0,1 0,0 1,-1 1,0-1,0 2,11 9,4 8,-1 0,-1 2,-1 1,31 53,-34-46,-9-18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16.3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1 126,'8'1,"0"-1,-1 1,1 1,0 0,-1 0,1 0,-1 1,0 0,0 0,0 1,0 0,-1 0,1 1,-1 0,0 0,0 0,6 9,6 8,0 1,-2 1,18 32,-30-117,-6 29,2-66,1 89,0-1,0 1,1-1,0 1,1 0,0 0,7-16,-8 23,-1-1,1 1,0 0,-1-1,1 1,0 0,0 0,0 0,1 0,-1 1,0-1,1 1,-1-1,1 1,-1 0,1 0,0 0,0 0,-1 1,1-1,0 1,0-1,0 1,0 0,-1 0,1 0,0 1,0-1,0 1,0-1,5 3,7 3,1 0,-1 2,0-1,19 14,-8-5,110 64,-4 7,125 106,-226-162,-20-18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17.5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758 490,'-37'0,"-25"-1,0 2,0 2,1 4,-82 18,88-9,1 2,1 2,-72 38,122-57,0 1,1-1,-1 1,0 0,0 0,1 0,-1 0,1 0,0 1,0-1,0 1,0-1,0 1,0 0,1 0,-1 0,1 0,-2 5,3-5,0 0,0 0,0 0,0-1,0 1,1 0,0 0,-1 0,1-1,0 1,0 0,1-1,-1 1,0-1,1 0,0 1,1 2,6 3,-1 1,1-1,0-1,1 1,-1-1,1-1,1 0,19 8,-20-10,0 0,0 0,0-1,0-1,1 0,0 0,-1-1,1 0,0-1,-1 0,1-1,0 0,-1-1,1 0,-1 0,0-1,1-1,-1 0,-1 0,1-1,-1 0,1 0,9-9,18-14,-2 0,43-46,-65 60,1-2,-2 0,0 0,-1-1,-1-1,0 0,12-32,-20 42,-1 0,0 0,0 0,0 0,-1 0,0 0,-1 0,0 0,0 0,-1 0,0 0,0 0,-1 0,0 1,0 0,-1-1,0 1,0 0,0 1,-7-7,-12-17,-2 2,-57-50,63 60,-27-22,21 19,1 0,1-2,-25-31,47 49,15 16,20 22,136 176,0 0,-107-133,-43-49,1-2,1-1,39 33,-47-47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18.7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16,'0'-1,"0"0,0 0,-1 1,1-1,0 0,-1 0,1 1,0-1,-1 0,1 1,-1-1,1 0,-1 1,0-1,1 1,-1-1,1 1,-1-1,0 1,-1-1,2 1,0 0,-1-1,1 1,0 0,-1 0,1 0,0 0,0 0,-1 0,1-1,0 1,-1 0,1 0,0 0,-1 0,1 0,0 0,-1 0,1 1,0-1,-1 0,1 0,0 0,-1 0,1 0,0 0,0 1,-1-1,1 0,0 0,-1 0,1 1,0-1,0 0,0 0,-1 1,1-1,0 0,0 0,0 1,0-1,-1 0,1 1,0-1,0 0,0 1,0-1,0 0,0 0,0 1,0 0,1 8,1 1,-1-1,2 1,-1-1,2 0,-1 0,1 0,0-1,8 12,2 7,72 159,102 197,-186-379,0 0,0 0,1 0,-1 0,1 0,0-1,0 0,0 1,1-1,-1 0,1 0,0-1,0 1,0-1,0 0,0 0,0 0,0-1,1 1,-1-1,1 0,-1 0,9 0,0-2,0-1,0 0,0-1,-1 0,1-1,-1-1,12-5,151-56,-171 65,-2 0,-1 1,1-1,-1 1,0-1,1 1,-1-1,0 0,1 0,-1 0,0 0,0 0,0 0,0 0,2-2,-3-3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19.2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1 134,'0'-4,"0"-6,4-1,5 2,6 2,5-2,2 0,6-2,7 1,1 2,-1 2,2-1,-2-1,-2 2,-2 2,-4 2,0-4,-7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17.5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20.2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221 0,'-7'1,"-1"0,1 1,0-1,-1 1,1 1,0-1,0 1,-7 5,-54 32,63-36,-1 0,-1 1,1 0,0 1,1-1,-1 1,1 0,0 1,1-1,0 1,0 0,0 0,-5 14,8-19,0 1,1 0,-1 0,0 0,1 0,0 0,-1 0,1 0,0 0,1 0,-1 0,1 0,-1 0,1-1,0 1,0 0,0 0,0 0,0-1,1 1,-1-1,1 1,0-1,0 1,0-1,0 0,0 0,0 0,0 0,1-1,-1 1,1 0,0-1,-1 0,6 2,15 4,0-1,0-2,0 0,1-1,-1-2,1 0,-1-1,38-6,-60 6,1 0,-1 0,1 0,-1 0,1 0,-1-1,0 1,1 0,-1-1,0 1,1-1,-1 0,0 1,0-1,1 0,-1 0,0 1,0-1,0 0,0 0,0 0,0-1,0 1,-1 0,1 0,0 0,0-3,0 1,-1 1,0-1,0 1,-1-1,1 1,-1-1,1 1,-1-1,0 1,0 0,0-1,0 1,0 0,-2-3,-6-9,-2 0,1 0,-18-15,0-2,18 19,-1 0,0 1,-23-18,17 18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21.2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0,'2'11,"0"-1,1 0,0 0,1-1,0 1,0-1,1 0,0 0,13 16,2 8,132 237,-149-266,0 0,0 0,1 0,-1 0,1 0,0-1,0 0,0 1,0-1,0-1,1 1,0-1,-1 0,1 0,0 0,0 0,0-1,0 0,5 1,11-1,-1 0,0-1,34-4,0 0,-43 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21.8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1 272,'0'-2,"1"1,0 0,-1-1,1 1,0 0,0-1,0 1,0 0,0 0,0 0,0 0,0 0,0 0,0 0,0 0,1 0,-1 1,0-1,1 0,-1 1,2-1,37-14,-33 13,85-34,-1-4,140-84,-175 99,-34 19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23.6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243 0,'-15'0,"0"0,0 2,0-1,0 2,0 0,1 0,-1 2,1 0,0 0,0 1,1 1,0 0,-16 12,27-18,0 1,0-1,0 1,1-1,-1 1,0 0,1-1,-1 1,1 0,0 0,-1 0,1 0,0 1,0-1,1 0,-1 0,0 1,1-1,-1 0,1 1,0-1,-1 0,2 3,-1-2,1 0,1 0,-1-1,0 1,1-1,-1 1,1-1,0 1,-1-1,1 0,1 0,-1 0,0 0,0 0,6 3,2 1,1 0,0-1,0 0,0-1,1 0,-1-1,1 0,13 1,-21-4,0 0,0 0,0 0,0-1,0 1,0-1,-1 0,1 0,0 0,0-1,-1 1,1-1,0 0,-1 0,0 0,1 0,-1-1,0 0,0 1,-1-1,1 0,0 0,2-5,-2 3,-1 1,1-1,-1 0,0 0,0 0,-1 0,0 0,0 0,0 0,0-1,-1 1,0 0,0 0,0-1,-1 1,0 0,-1-6,-3 69,8-37,1-1,0-1,2 1,0-1,1 0,1 0,1-1,1 0,19 28,-16-31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24.8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1,'2'13,"0"-1,1 1,1-1,0 0,1 0,0 0,1 0,0-1,10 13,12 27,47 131,-56-134,-18-45,0-1,0 1,0 0,0 0,0-1,1 1,-1 0,1-1,0 0,0 1,0-1,0 0,0 0,0 0,0 0,1 0,-1-1,1 1,-1-1,1 1,0-1,0 0,-1 0,1 0,0 0,0-1,0 1,0-1,0 0,0 0,4 0,6-3,-1-1,0 1,0-2,-1 0,1 0,13-10,-13 8,1 1,0 0,20-7,-22 11,-3 0,0 1,0-2,-1 1,1-1,-1 0,12-7,-7 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27.3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0 253,'0'-1,"1"-1,-1 1,0-1,0 1,1 0,-1-1,1 1,-1-1,1 1,-1 0,1-1,0 1,0 0,0 0,-1-1,1 1,0 0,1 0,-1 0,0 0,0 1,0-1,1 0,-1 0,0 1,1-1,-1 0,0 1,1 0,-1-1,1 1,-1 0,2-1,1 1,-1 0,0 0,0 0,0 0,1 0,-1 0,0 1,0 0,0-1,0 1,0 0,0 1,0-1,4 3,12 13,0 1,-1 1,-1 1,-1 0,16 27,9 10,141 201,-150-204,-2 1,-3 1,22 63,-49-118,1 0,-1 0,1 0,-1 0,1 0,-1 1,1-1,-1 0,0 0,0 0,0 0,0 1,0-1,0 0,0 0,0 0,0 1,0-1,0 0,-1 0,1 0,-1 0,1 0,-1 1,1-1,-2 1,1-2,0 0,0 1,-1-1,1 0,0 0,-1 0,1 0,0 0,-1 0,1 0,0-1,-1 1,1 0,0-1,-1 1,1-1,0 0,-2 0,-10-7,0 1,-22-19,-33-31,-87-94,133 126,0-1,1-2,2 0,1-1,1 0,-25-63,37 77,1 0,1 0,1 0,0 0,1 0,0-1,1 1,1 0,0 0,1-1,1 1,1 0,6-18,-1 9,1 0,1 2,1-1,1 1,1 1,1 0,22-23,-30 38,-1 0,1 0,1 1,-1 0,1 0,0 1,0 0,0 0,0 1,1 0,-1 1,1 0,0 0,-1 0,1 1,0 1,0 0,0 0,0 0,0 1,14 4,-13-3,0 0,-1 0,0 1,0 1,0 0,0 0,0 1,-1 0,0 0,0 1,0 0,-1 0,0 1,0 0,0 0,-1 1,0 0,-1 0,8 15,-11-19,-1 1,0-1,-1 0,1 0,-1 0,1 1,-1-1,-1 0,1 1,-1-1,1 0,-1 0,0 0,-1 1,1-1,-1 0,0-1,0 1,0 0,0 0,-1-1,1 0,-1 1,0-1,0 0,-6 4,-10 10,-1-1,-1-1,-29 17,35-23,-61 35,-59 41,112-67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28.3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1 232,'0'-2,"1"1,0-1,-1 1,1-1,0 1,0 0,0-1,0 1,0 0,1 0,-1-1,0 1,1 0,-1 0,0 0,1 1,-1-1,1 0,0 1,2-2,34-11,6 6,0 2,0 2,1 1,72 8,-103-5,-4 0,1 0,-1 0,0 1,0 1,0 0,18 8,-26-11,-1 1,1 0,0 0,-1 0,0 0,1 0,-1 1,1-1,-1 0,0 1,0-1,0 0,0 1,0 0,0-1,0 1,-1-1,2 4,-2-3,0 0,0 0,-1 0,1 0,0 0,-1 0,1 0,-1 0,0 0,0 0,0 0,0 0,0 0,0 0,0-1,-1 1,1-1,-1 1,1-1,-3 2,4-2,-1 0,1 0,-1 0,0 0,1-1,-1 1,0 0,0 0,1-1,-1 1,0-1,0 1,0 0,0-1,0 0,0 1,0-1,0 0,0 1,0-1,0 0,0 0,0 0,0 0,0 0,0 0,0 0,0 0,0 0,0-1,0 1,0 0,0-1,0 1,0-1,0 1,0-1,0 1,0-1,1 1,-1-1,0 0,0 0,1 1,-1-1,0 0,1 0,-1 0,1 0,-1 0,1 0,0 0,-1 0,1 0,0 0,-1 0,1 0,0 0,0-1,-2-5,1-1,0 1,0 0,0-1,1 1,0 0,1-11,3-3,1-6,1-1,1 1,19-47,-18 58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29.5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488 21,'-22'-1,"0"-1,-25-6,31 5,0 0,-1 1,1 1,-23 1,32 0,1 1,0 1,0-1,0 1,0 0,0 0,0 1,1 0,-1 0,1 0,0 1,0 0,0-1,0 2,-6 6,-100 123,97-115,1 2,1-1,1 2,0 0,-8 28,18-48,0 0,0 1,0-1,1 1,-1-1,1 1,0-1,-1 1,1-1,0 1,1 0,-1-1,0 1,1-1,-1 1,1-1,0 1,0-1,0 0,2 4,-2-5,1 0,0 0,-1 0,1 0,0 0,0-1,0 1,0 0,0-1,0 1,0-1,-1 0,1 0,0 0,0 0,0 0,0 0,0 0,0-1,0 1,0-1,0 1,0-1,0 0,0 1,2-3,17-8,0 0,-2-1,1-1,-2-1,1-1,-2 0,0-2,-1 0,-1 0,-1-2,23-37,-32 47,-1-2,0 1,0 0,-2-1,1 1,-1-1,1-21,3-10,-1 16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30.5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1,'0'13,"2"0,0-1,0 1,1 0,1-1,0 0,6 13,46 83,-37-74,38 68,-19-37,-2 1,39 107,-72-164,-1 1,0-1,0 1,-1-1,-1 1,1-1,-2 1,1 0,-1-1,-1 1,1-1,-2 1,1-1,-1 0,-1 0,0 0,0-1,-1 1,1-1,-2 0,1 0,-1-1,-1 1,1-1,-1-1,-16 12,21-16,0 0,-1 0,1-1,-1 1,1-1,-1 1,0-1,0 0,0 0,0-1,1 1,-1-1,0 1,0-1,0 0,0 0,0 0,0 0,-4-1,1-1,1 0,-1 0,1 0,0-1,0 0,0 0,0 0,1 0,-7-7,-4-5,1 0,1-1,0 0,-15-30,15 21,3 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31.2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6:18.4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356 1704,'0'-2,"0"1,0 0,0 0,0 0,0-1,0 1,1 0,-1 0,0 0,1-1,-1 1,1 0,-1 0,1 0,-1 0,1 0,0 0,-1 0,1 0,0 0,0 1,0-1,0 0,0 0,0 1,1-2,1 2,-1-1,1 0,-1 1,1 0,-1-1,1 1,0 0,-1 0,1 0,-1 1,5 0,6 3,-1 0,0 0,0 1,13 8,46 33,-2 2,-3 4,77 75,-28-24,87 68,183 164,-372-324,-9-8,1 1,-1-1,0 1,0-1,-1 1,1 1,-1-1,0 0,0 1,0-1,0 1,-1 0,2 6,-4-10,0 0,0-1,0 1,0 0,0-1,0 1,-1 0,1-1,0 1,-1 0,1-1,0 1,-1 0,1-1,-1 1,1-1,0 1,-1-1,0 1,1-1,-1 1,1-1,-1 1,1-1,-1 0,0 1,1-1,-1 0,0 0,0 0,1 1,-1-1,0 0,1 0,-1 0,0 0,0 0,0 0,-33-4,-2-6,1-3,1-1,0-1,1-2,-38-25,26 16,-130-78,-277-216,353 237,4-4,4-4,-149-192,228 269,1-1,1-1,0 0,1 0,1-1,1 0,0 0,1-1,1 0,0 0,2 0,0 0,1-1,1 0,1-22,1 24,0 1,2-1,0 1,7-26,-8 38,0 0,0 0,0 0,0 0,0 0,1 0,0 1,0-1,0 1,0-1,0 1,1 0,-1 1,1-1,0 1,0-1,0 1,0 0,0 0,0 1,8-2,13-2,1 1,-1 2,1 0,49 4,100 22,245 60,55 9,-390-82,-33-5,-1 2,99 29,-149-36,1 0,-1-1,0 1,0-1,0 1,1-1,-1 0,0 1,0-1,1 0,-1 0,0 0,1 0,-1 0,0 0,0 0,1 0,-1-1,0 1,0-1,1 1,-1 0,0-1,0 0,0 1,0-1,0 0,0 0,0 1,0-1,0 0,0 0,0 0,0 0,-1 0,1 0,0 0,-1-1,1 1,-1 0,1 0,-1 0,1-1,-1-1,2-7,-1 0,-1 0,0-1,-2-18,0 5,-7-75,-4 1,-4 1,-32-101,22 91,-4-14,-25-107,47 178,2 0,-2-80,9 128,0 0,0 0,0 0,0-1,0 1,0 0,0 0,1 0,-1 0,1 0,-1 0,1 0,0 0,0 0,0 1,0-1,0 0,0 0,0 1,0-1,1 1,-1-1,1 1,0-1,-1 1,1 0,0 0,-1 0,4-1,-1 1,1 1,-1-1,1 1,-1 0,0 1,1-1,-1 1,1 0,-1 0,0 0,0 1,1 0,4 2,52 26,-2 2,61 43,104 91,-177-131,460 410,-230-197,-207-193,1-3,93 51,-71-62,-76-32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18.7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49 684,'5'-2,"0"1,0-1,0 0,0-1,0 1,0-1,0 0,-1 0,6-5,6-3,52-35,-1-2,-3-4,107-109,-160 149,-1-2,0 1,0-1,-2 0,0-1,0 0,-1 0,-1-1,-1 0,5-23,-9 34,0-1,0 1,-1 0,0-1,0 1,0 0,0-1,-1 1,0 0,0-1,-1 1,0 0,0 0,0 0,0 0,0 1,-1-1,0 0,0 1,-1 0,1 0,-1 0,0 0,0 1,0-1,0 1,-1 0,1 0,-1 0,0 1,0 0,0 0,0 0,0 0,-9-1,8 2,0 0,1 0,-1 1,0 0,0 0,0 0,1 0,-1 1,0 0,0 0,1 1,-1 0,1 0,0 0,-1 0,1 1,0 0,0 0,0 1,1-1,-7 7,-6 7,0 1,1 1,-23 35,36-49,-41 61,3 1,2 3,4 1,3 2,-23 79,50-135,1 0,1 0,1 0,1 0,0 0,1 1,0-1,2 0,0 0,1 0,1 0,11 31,-12-39,1 0,0-1,1 1,0-1,0 0,1 0,0 0,0-1,1 0,0 0,0-1,1 0,0 0,0-1,0 0,0 0,1-1,0 0,0 0,0-1,0 0,1-1,-1 0,14 1,79 1,102-10,-185 6,152-18,-139 14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32.4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121 547,'54'-49,"86"-61,-99 82,-2-2,0-2,-2-1,-2-2,40-51,-71 80,0 1,-1-1,0 1,0-1,-1 0,0 0,0-1,0 1,-1 0,0-1,1-6,-2 11,0-1,0 1,0 0,0 0,-1-1,1 1,-1 0,1 0,-1-1,0 1,0 0,0 0,0 0,0 0,-1 0,1 1,0-1,-1 0,0 1,1-1,-1 0,0 1,0 0,1-1,-1 1,0 0,-1 0,1 0,0 1,0-1,0 0,0 1,-4-1,-14-3,0 2,0 1,0 0,0 1,0 1,0 1,0 1,-35 10,45-8,-1 0,1 1,0 0,0 0,1 1,0 1,0-1,1 2,-10 10,-7 14,-28 45,27-37,-6 4,17-25,0 0,2 1,0 1,1 0,1 0,1 1,-8 29,18-49,-1-1,1 1,0-1,0 0,0 1,1-1,-1 1,0-1,1 0,0 1,-1-1,1 0,0 1,0-1,1 0,-1 0,0 0,1 0,-1 0,1 0,-1-1,1 1,0 0,0-1,0 1,0-1,0 0,0 0,0 1,0-1,0-1,1 1,-1 0,0-1,5 2,10 1,-1 0,1-1,32 1,-40-3,324-4,-313 1,0-1,1-1,-2-1,34-14,-19 7,14-6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33.2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367 1,'-11'-1,"-1"2,1-1,-1 1,0 1,1 0,-17 6,21-5,0 1,0-1,0 2,1-1,-1 1,1 0,1 0,-1 0,1 1,-9 12,-20 27,2 2,3 1,1 2,-25 65,50-108,0 0,0 0,1 0,0 0,1 1,0-1,0 1,0-1,1 1,0 0,1-1,1 10,0-13,-1 1,1-1,0 0,0 0,1 0,-1-1,1 1,0-1,0 1,0-1,0 0,0 0,1 0,-1-1,1 1,0-1,0 0,0 0,0 0,0 0,9 1,70 21,0-4,107 12,-183-30,1-1,0 1,0-2,1 1,-1-1,0-1,0 1,0-2,0 1,0-1,-1 0,1 0,0-1,-1 0,0 0,1-1,-1 0,10-8,-4-2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33.9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1,'0'18,"2"0,1 1,0-1,1 0,1 0,7 17,50 103,-36-85,110 228,-127-268,-1 0,2 0,0-1,0 0,1-1,0 0,1-1,0-1,1 1,0-2,18 10,-4-5,0 0,1-2,0-1,56 13,-52-18,-5-2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34.4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0 224,'9'-1,"-1"-1,1 0,-1 0,1 0,-1-1,0-1,10-5,22-8,98-22,221-34,-123 29,-101 21,-110 21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35.5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360 333,'-13'1,"0"0,0 1,1 1,-1 0,1 1,0 0,0 0,0 2,0-1,1 2,0-1,0 1,1 1,0 0,0 1,-11 12,3-4,1 1,1 1,0 0,2 0,0 2,1 0,1 0,-16 44,27-63,0 1,1-1,-1 0,1 1,-1-1,1 0,0 1,0-1,0 0,1 1,-1-1,0 0,1 1,0-1,-1 0,1 0,0 1,0-1,0 0,1 0,-1 0,0 0,1 0,-1-1,1 1,0 0,-1-1,1 1,0-1,0 1,0-1,0 0,0 0,0 0,1 0,-1 0,0-1,0 1,1-1,-1 1,5-1,7 2,1 0,-1-1,1-1,-1 0,22-4,-33 3,0 0,0 0,0 0,0-1,0 1,0-1,0 0,-1 0,1 0,-1 0,1 0,-1 0,0-1,0 1,0-1,0 1,-1-1,1 0,-1 0,1 0,-1 0,0 0,0 0,0 0,0-4,4-14,-2-1,3-37,-4 30,7-50,12-137,-19 175,-2 0,-2 0,-8-49,4 65,6 25,0 0,-1 1,1-1,0 0,0 0,0 0,0 0,0 0,0 0,0 0,0 1,0-1,0 0,0 0,0 0,0 0,0 0,0 0,0 0,-1 0,1 0,0 0,0 0,0 0,0 1,0-1,0 0,0 0,0 0,-1 0,1 0,0 0,0 0,0 0,0 0,0 0,0 0,0 0,-1 0,1 0,0 0,0 0,0-1,0 1,0 0,0 0,0 0,0 0,-1 0,1 0,0 0,0 0,0 0,0 0,0 0,0 0,0 0,0-1,0 1,0 0,0 0,0 0,0 0,0 0,0 0,0 0,-1-1,1 1,0 5,-1-1,1 1,-1 0,1-1,0 1,1-1,1 7,9 39,3 0,3-2,34 76,-5-17,-35-80,1 0,1-1,1-1,19 26,-23-38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36.7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59,'6'3,"-1"0,0 0,0 1,0-1,8 9,-12-11,17 15,2 0,0-2,0 0,2-1,-1-1,1-2,1 0,0-1,1-1,27 6,-48-14,-1 0,1 0,-1 0,1 0,-1 0,1 0,-1-1,0 1,1-1,-1 1,1-1,-1 0,0 0,0 0,0 0,1-1,-1 1,0-1,-1 1,1-1,0 1,0-1,-1 0,1 0,-1 0,1 0,-1 0,0 0,0-1,0 1,0 0,0-1,-1 1,1 0,-1-1,1 1,-1-4,3-12,-2 0,0-1,-1 1,-3-19,2 17,-3-17,3 35,2 22,2-4,0-1,1 0,1 0,1 0,0 0,0-1,2 0,13 21,-13-22,3 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38.4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0 932,'1'-14,"2"1,-1-1,1 1,1 0,0 0,1 0,1 1,0 0,0 0,1 0,9-11,14-26,17-36,83-164,-129 247,21-44,-1-2,-2 0,-3-2,20-100,-35 148,0-1,-1 1,0-1,0 1,1-1,-2 1,1 0,0-1,0 1,-1-1,1 1,-1-1,0 1,-1-3,1 5,0-1,0 1,0 0,-1 0,1 0,0 0,0 0,0 0,0 0,0 0,-1 1,1-1,0 0,0 1,0-1,0 1,0-1,0 1,0-1,0 1,0 0,0 0,0-1,1 1,-1 0,0 0,0 0,1 0,-2 1,-3 3,-1 1,1 0,0 0,0 0,0 0,1 1,0 0,0 0,1 0,0 0,0 1,1-1,0 1,0-1,1 1,0 0,0 0,1 0,0 0,0-1,1 1,0 0,0 0,1 0,0-1,0 1,5 10,10 16,1 0,1-1,2-1,32 39,-21-30,35 63,-58-88,-1 0,-1 0,-1 0,0 1,-1 0,-1 1,4 34,-5 24,-3-40,2 0,8 44,-8-70,1 0,-1 0,2 0,-1 0,1-1,1 0,0 1,0-2,1 1,0-1,0 0,12 11,-15-16,0 0,1-1,0 1,0-1,0 0,0 0,0 0,0-1,0 1,0-1,1 0,-1 0,0 0,1-1,-1 0,1 0,-1 0,9-1,8-4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39.5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432 0,'-22'1,"-1"0,1 2,0 0,0 1,1 2,-1 0,1 1,1 1,-1 1,1 1,1 1,0 0,0 1,-18 17,25-20,-47 41,56-48,1 1,-1 0,1 0,-1 0,1 0,0 0,0 0,0 1,0-1,1 1,-1-1,1 1,0 0,0-1,1 1,-1 4,1-5,1 0,0-1,0 0,0 1,0-1,0 1,0-1,1 0,-1 0,1 0,0 0,-1 0,1 0,0 0,0-1,0 1,1-1,-1 1,0-1,0 0,1 0,-1 0,1 0,-1 0,1-1,-1 1,4 0,9 2,0-1,1 0,17 0,-20-2,-1 0,1 0,-1-1,0-1,1 0,16-5,-22 4,-1 0,0 0,0-1,0 1,0-1,-1-1,1 1,-1-1,0 0,-1 0,1 0,-1-1,4-6,61-108,-68 119,-1 1,1-1,-1 0,1 0,-1 1,1-1,0 1,0-1,-1 0,1 1,0-1,0 1,-1-1,1 1,0 0,0-1,0 1,0 0,0 0,0 0,0-1,-1 1,1 0,0 0,0 0,0 0,2 1,-1 0,1 0,-1 0,0 0,1 0,-1 1,0-1,0 1,0-1,0 1,2 2,38 54,-38-52,70 119,-65-112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40.3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57,'0'-4,"-1"1,0-1,-1 1,1-1,0 1,-1 0,0 0,0-1,0 1,0 1,0-1,-4-3,6 5,-1 0,1 0,-1 1,1-1,-1 0,1 1,-1-1,0 0,1 1,-1-1,0 1,1-1,-1 1,0 0,0-1,1 1,-1 0,0-1,0 1,0 0,0 0,1 0,-1 0,0-1,0 1,0 0,0 1,0-1,1 0,-1 0,0 0,0 0,0 1,0-1,1 0,-1 1,0-1,0 1,1-1,-1 1,0-1,1 1,-1-1,1 1,-1 0,0-1,1 1,-1 0,1 0,0-1,-1 1,1 0,0 0,-1 1,0 2,0 0,1 1,0-1,-1 1,2-1,-1 0,0 1,1-1,0 0,0 0,0 1,0-1,1 0,0 0,3 7,38 58,-42-68,155 240,-54-79,-99-157,0-1,0 0,0 0,1-1,-1 1,1 0,0-1,0 0,0 0,0 0,1-1,-1 1,1-1,-1 0,11 2,-8-2,1-1,0-1,0 1,0-1,0-1,-1 1,1-2,0 1,11-4,3-1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41.0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66,'5'0,"4"0,6 0,4-4,3-2,3 1,4 1,2-4,0 1,-2 1,3 1,1-2,-2 0,-6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19.6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1,'-13'1,"1"1,-1 0,0 1,1 1,-15 5,-4 1,20-6,1-1,1 1,-1 1,1 0,-1 0,1 1,1 0,-1 0,1 1,0 0,-11 15,8-9,2 1,0 0,1 0,0 1,1 0,-9 30,5-4,2 0,3 1,0 0,3 1,2 42,1-78,0 0,0 0,1 0,0 0,0-1,1 1,0 0,0-1,0 1,1-1,0 0,0 1,5 5,-4-8,1 1,0 0,0-1,0 0,0 0,1-1,-1 1,1-1,0-1,0 1,0-1,0 0,1 0,6 1,309 63,-232-51,147 3,-215-18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41.5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0,'0'4,"0"6,0 5,5 4,0 3,0 2,4 2,3-1,5 5,3-3,-1-3,-5 0,0 0,-2-1,-4-4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41.9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67,'0'-5,"0"-4,0-6,0-4,0 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43.7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126 49,'-8'1,"1"1,-1 1,1-1,0 1,-8 5,-1-1,12-5,1-1,-1 1,1-1,0 1,0 0,0 0,0 0,0 1,0-1,0 1,1 0,-1 0,1-1,0 1,0 1,0-1,0 0,1 1,-2 3,2-2,0 0,0 0,1 0,0 0,0 0,0 0,0 0,1 0,0 0,0 0,1 0,2 6,6 11,1 0,1-1,0-1,26 31,-37-49,5 6,27 37,1-2,2-1,2-2,71 59,-107-98,1 1,-1-1,0 1,0-1,1 0,-1 0,1 0,-1 0,1 0,0 0,-1-1,4 1,-5-1,1 0,-1 0,0-1,0 1,1 0,-1-1,0 1,0-1,0 1,0-1,0 1,1-1,-1 0,0 0,0 1,-1-1,1 0,2-2,0-3,1-1,-1 0,0 1,0-1,-1-1,0 1,1-8,2-6,6-17,-3 0,-1 0,-2-1,-2 0,-1 0,-2 0,-6-50,5 83,0 1,0-1,-1 1,1-1,-1 1,-1 0,1-1,-1 1,1 0,-1 1,-1-1,1 0,-7-6,-1 3,1 0,-2 0,1 1,-21-9,29 15,0-1,0 0,-1 0,1 0,0 0,1 0,-1-1,0 1,1-1,-4-5,6 8,-1 0,1-1,0 1,0 0,0-1,0 1,-1-1,1 1,0 0,0-1,0 1,0-1,0 1,0 0,0-1,0 1,0-1,1 1,-1 0,0-1,0 1,0-1,0 1,0 0,1-1,-1 1,0 0,0-1,1 1,-1 0,0-1,0 1,1 0,26-6,-15 6,1 2,-1-1,0 1,0 1,0 0,0 1,0 0,-1 1,0 0,14 9,14 11,49 40,-65-47,25 19,-2 3,-1 1,52 63,-81-79,-15-24,0-1,-1 1,1 0,-1-1,1 1,-1 0,0 0,1-1,-1 1,0 0,0 0,1 0,-1 0,0-1,0 1,0 0,0 0,0 0,0 0,0 0,0 0,-1-1,1 1,0 0,0 0,-1 0,1-1,0 1,-1 1,0-2,0 0,0 0,0 0,1 0,-1 0,0-1,0 1,0 0,1 0,-1-1,0 1,1 0,-1-1,0 1,1-1,-1 1,0-1,1 1,-1-1,1 1,-1-1,1 0,-1 1,1-1,-1 0,1 1,0-1,-1 0,1 0,0 1,0-1,-1 0,1 0,0-1,-10-30,8 16,2 0,-1 0,2 1,0-1,1 0,5-22,0 1,-5 22,1 1,1 0,0 0,1 0,0 0,14-25,-17 35,1 1,-1-1,1 0,0 1,0-1,0 1,0 0,0 0,1 0,-1 0,1 0,0 1,0 0,0 0,0 0,0 0,0 1,1-1,-1 1,1 0,-1 1,0-1,1 1,-1 0,1 0,5 1,4 1,0 2,-1-1,0 2,0 0,0 0,-1 1,1 1,-2 0,1 1,-1 0,0 1,0 0,-1 1,-1 0,1 0,7 12,-4-7,0-1,-1 2,-1 0,0 1,-2-1,1 2,-2 0,0 0,6 26,-11-26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46.0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200 194,'15'18,"-1"1,0 1,-2 0,0 1,-1 1,-1-1,8 29,0-6,41 121,-12-31,-46-125,-8-16,-10-17,-148-323,136 284,-43-124,38 94,34 93,0-1,0 0,0 1,0-1,0 0,0 1,0-1,0 0,-1 1,1-1,0 0,0 1,-1-1,1 1,-1-1,1 1,0-1,-1 1,1-1,-1 1,1-1,-1 1,1 0,-1-1,0 1,1 0,-1-1,1 1,-1 0,0 0,1-1,-1 1,0 0,1 0,-1 0,0 0,1 0,-1 0,0 0,1 0,-1 0,0 0,1 1,-1-1,1 0,-1 0,0 1,1-1,-1 0,1 1,-1-1,0 0,1 1,-1-1,1 1,0-1,-1 1,1-1,-1 1,1-1,-1 2,-26 45,21-35,-2 2,0 0,2 1,-1 0,2 0,-5 19,10-33,0 0,0 1,1-1,-1 0,0 0,1 0,-1 0,1 1,-1-1,1 0,0 0,-1 0,1 0,0 0,0-1,0 1,0 0,-1 0,1 0,0-1,0 1,1 0,-1-1,0 1,0-1,0 1,0-1,0 0,1 1,-1-1,0 0,0 0,0 0,1 0,-1 0,0 0,2 0,57-2,-48 1,25 1,0 2,56 10,-92-12,21 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46.7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1,'6'0,"-1"1,0 0,0 0,0 0,0 1,0 0,-1 0,1 0,-1 0,1 1,-1 0,5 3,50 47,-42-37,192 198,-178-178,-2 2,-1 1,-2 1,26 54,-48-85,0 1,0-1,-1 1,0 0,1 11,-4-19,1 0,-1 1,0-1,0 0,0 0,0 1,0-1,-1 0,1 0,-1 1,1-1,-1 0,0 0,0 0,0 0,0 0,0 0,0 0,-1 0,1-1,-1 1,1 0,-1-1,1 1,-1-1,0 1,0-1,-3 2,-38 12,22-9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48.3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235 0,'-1'1,"0"-1,-1 1,1-1,0 1,0-1,0 1,0 0,0 0,0-1,0 1,0 0,0 0,0 0,0 0,0 0,1 0,-1 0,0 0,0 2,-15 30,10-19,-76 168,26-52,33-97,20-30,0 1,0-1,0 1,0 0,1 0,-1 0,1 0,0 1,0-1,1 1,-1-1,0 7,2-10,0 1,1-1,-1 0,1 0,0 0,-1 0,1 0,0 0,0 0,0 0,0 0,0 0,0 0,0 0,0-1,0 1,0 0,0-1,0 1,1-1,-1 1,0-1,0 0,1 1,-1-1,0 0,1 0,0 0,44 2,-39-2,57 0,123-4,-115-8,-49 8,-1 0,31 0,-5 4,-26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52.4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491 118,'9'-40,"-8"36,1-1,-1 1,0 0,0-1,0 1,-1 0,1-1,-1-5,-1 8,1 1,-1-1,1 1,-1-1,0 1,0-1,0 1,0-1,0 1,0 0,0 0,0-1,0 1,-1 0,1 0,0 0,-1 0,1 0,-1 1,1-1,-1 0,1 1,-1-1,0 1,1-1,-1 1,-2 0,-6-2,0 1,-1 1,1 0,0 0,-1 1,1 1,0-1,0 2,0-1,0 1,0 1,1 0,-11 6,-7 4,0 2,1 0,-27 24,31-22,1 1,0 1,2 2,0 0,-24 36,37-47,0 0,0 0,1 1,0-1,1 1,-4 21,7-26,0 0,1 0,-1 0,2 0,-1 0,1 0,0-1,0 1,1 0,-1 0,2-1,-1 1,4 5,-3-7,0-1,0 1,0-1,0 0,1 0,0-1,0 1,0-1,0 0,0 0,1 0,-1-1,1 1,0-1,9 3,7 1,1-1,34 3,-7-1,68 18,-45-8,143 13,-193-30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53.2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150 30,'-3'0,"1"1,0-1,0 1,0 0,0 0,-1 0,1 0,0 0,1 0,-1 0,0 1,0-1,1 1,-1-1,-2 4,-23 31,21-29,-5 9,0 0,1 1,0 0,1 1,2 0,-11 33,16-45,1 0,0 0,0 1,0-1,1 0,0 0,0 1,1-1,-1 0,1 0,1 0,-1 0,1 0,0 0,1 0,-1 0,1-1,0 1,0-1,1 0,0 0,0 0,0 0,10 7,0-1,0-2,1 0,1-1,0 0,0-1,0-1,1 0,0-1,19 2,19 2,85 3,-128-12,1 1,-1-2,0 0,0 0,0-1,0-1,-1 0,1 0,-1-1,14-7,-20 8,0 0,0 0,0-1,-1 1,1-1,-1 0,0 0,0-1,-1 1,1-1,-1 0,0 0,0 0,-1 0,1 0,-1-1,-1 1,1-1,-1 1,1-1,-2 0,1 1,0-8,-2 0,0 0,-1 0,0 0,-1 0,0 0,-1 1,-1 0,0-1,0 2,-1-1,-1 1,-12-17,5 9,-1 0,-1 1,-1 1,-1 1,-39-29,47 39,0 1,-1 0,0 1,0 0,0 1,0 0,-1 1,1 0,-1 0,0 2,1-1,-1 1,0 1,0 0,1 1,-1 0,-16 6,7-2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54.9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0 374,'8'-6,"1"0,-1 0,1 1,0 0,1 0,-1 1,1 1,-1-1,1 1,0 1,0 0,1 1,-1-1,15 2,10 0,0 1,65 13,-94-14,-1 1,0 0,1 1,-1-1,0 1,0 0,0 0,0 1,-1 0,1-1,-1 2,1-1,-1 0,0 1,4 4,-6-4,0-1,0 1,0 0,-1 0,1 0,-1 0,0 0,0 0,0 0,-1 1,1-1,-1 0,0 0,0 0,-1 1,1-1,-1 0,0 0,0 0,-2 5,0-3,1 1,-1-1,0 1,-1-1,0 0,0 0,0-1,0 1,-9 7,12-12,0 0,-1 1,1-1,0 0,-1 0,1 0,0 0,-1 0,1 0,-1-1,0 1,1 0,-1-1,0 1,1-1,-1 0,0 1,1-1,-1 0,0 0,0 0,1 0,-1-1,0 1,1 0,-1-1,0 1,1-1,-1 1,0-1,1 0,-1 0,1 0,-1 0,1 0,0 0,-1 0,1 0,0 0,0-1,-2-2,-4-6,1-1,0-1,1 1,0-1,1 0,0 0,-2-15,-12-90,17 108,0 1,0-1,1 1,0-1,0 1,1-1,0 1,1-1,0 1,0 0,0 0,1 0,1 0,-1 0,1 0,1 1,-1 0,1 0,1 0,-1 1,1-1,0 1,0 1,1-1,12-7,-6 4,0 1,1 0,0 2,0-1,1 1,-1 1,1 1,1 0,-1 1,0 1,1 0,0 1,27 1,-31 2,-1-1,1 2,0 0,-1 0,0 1,0 0,0 1,0 0,-1 1,0 0,0 1,0 0,-1 0,0 1,-1 0,0 1,0 0,11 17,8 16,-12-19,30 39,-35-51,-1 1,0 1,-1-1,-1 1,0 1,-1-1,8 25,-15-52,0 0,1 0,2-19,-1 11,1-1,1-1,1 1,1 0,1 0,1 1,1 0,1 0,1 0,1 1,16-23,-22 40,-1-1,2 1,-1 0,0 0,1 1,0-1,0 1,0 1,0-1,0 1,0 0,1 0,-1 1,1 0,0 0,-1 0,1 1,8 0,17 1,-1 2,46 9,-57-9,-1 1,-1 0,1 2,-1 0,0 2,0-1,-1 2,0 1,-1 0,0 1,0 0,-1 1,-1 1,0 1,14 17,-17-16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56.2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1 563,'3'0,"0"1,1-1,-1 1,0 0,0 0,0 1,0-1,0 0,0 1,0 0,0 0,-1 0,1 0,3 4,36 41,-23-24,74 77,149 209,-240-307,-1-1,0 1,0 0,0 0,0 0,0 0,0 0,0 0,-1 1,1-1,-1 0,0 0,1 0,-1 0,0 4,-1-5,1 0,0 0,-1 0,1-1,-1 1,1 0,-1 0,1 0,-1 0,1-1,-1 1,0 0,0-1,1 1,-1 0,0-1,0 1,0-1,1 1,-1-1,0 1,0-1,0 0,-1 1,-2-1,1 1,-1-1,0 0,0 0,1 0,-1-1,0 1,0-1,1 0,-1 0,1 0,-1 0,1-1,-1 1,1-1,-6-4,-4-5,0-1,0 0,1-1,1 0,0-1,1 0,-16-29,5 2,-28-79,41 96,-59-190,61 191,1-1,2 0,0-1,2 1,0 0,2-1,4-27,-1 37,0 0,1 0,1 0,0 1,1-1,1 2,0-1,1 1,0 0,15-14,13-12,68-55,-100 89,1 0,-1 1,1-1,0 2,0-1,0 0,1 1,-1 0,1 1,0-1,0 1,0 1,0-1,0 1,0 1,0-1,0 1,0 0,0 1,1-1,-1 1,0 1,0 0,-1 0,1 0,0 0,-1 1,1 1,-1-1,0 1,0 0,0 0,6 7,3 0,-2 1,0 0,0 1,-1 1,19 27,-28-36,0 0,-1-1,1 1,-1 1,0-1,0 0,-1 0,0 1,0-1,0 1,0-1,-1 1,0 0,0-1,0 1,-1-1,0 1,0-1,0 1,-1-1,0 0,-4 10,-16 19,-1-1,-1-1,-2-1,-56 53,70-72,1-2,-1 1,-1-2,0 0,0 0,-1-1,0-1,-15 6,12-9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20.3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0,'0'19,"2"-1,0 0,1 1,1-1,1 0,0-1,13 29,7 4,37 56,2 3,-3 9,164 281,-200-363,32 38,-49-65,0 0,0-1,1 0,0 0,1-1,0 0,0-1,0 0,14 6,-5-7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56.8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25,'0'-4,"0"-6,0 3,4 3,2 11,3 7,5 7,0 3,-3 6,2-2,-2 2,1-4,-1-1,2-7,-2 0,-2-1,1-2,-1-4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57.7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96 0,'1'6,"0"1,1-1,0 0,0 0,0-1,1 1,4 7,6 14,10 33,16 42,27 107,-65-205,0-1,0 1,0 0,0 0,-1 0,0 0,0 0,0 0,0 0,-1 0,1 0,-1 0,0 0,0-1,0 1,-1 0,0 0,-3 5,2-6,0 0,-1 0,1 0,-1 0,1-1,-1 0,0 0,0 0,0 0,0-1,-1 1,1-1,0 0,-1 0,1-1,-8 1,-102 0,76-3,17 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58.7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 1,'-2'0,"0"0,0 0,0 0,0 0,0 1,1-1,-1 1,0-1,0 1,0 0,1 0,-1 0,0 0,1 0,-1 0,1 0,-1 0,1 1,0-1,-1 1,1-1,0 1,0-1,0 1,0 0,0-1,0 1,1 0,-1 0,1 0,-1-1,1 1,0 0,-1 0,1 0,0 0,0 0,1 2,-1 10,1 0,1 0,0-1,5 16,-5-24,22 90,5-2,3-1,5-1,85 151,-120-238,0-1,0 1,1 0,-1 0,1-1,0 0,0 1,1-1,-1 0,1-1,-1 1,8 3,-8-5,-1 0,1-1,0 0,-1 0,1 0,0 0,0 0,-1 0,1-1,0 1,-1-1,1 0,-1 0,1 0,-1 0,1 0,-1 0,0-1,1 1,-1-1,3-2,15-12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3:59.4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340 1,'-4'0,"-6"0,-5 0,-4 0,-3 0,-2 0,-2 0,1 0,-1 0,1 0,0 0,0 0,1 0,-1 0,1 0,3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00.9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23 395,'15'-1,"0"0,-1-1,1-1,-1 0,0-1,0-1,0 0,0-1,-1 0,0-1,0 0,-1-1,0-1,0 0,15-16,11-15,-2-1,57-83,-73 95,-19 28,0-1,0 1,0-1,0 1,0-1,0 1,0-1,0 1,-1-1,1 0,-1 1,1-1,-1 0,0 0,1 1,-1-1,0 0,0 0,0 1,-1-1,1 0,-1-2,0 3,0 0,0-1,0 1,0 0,0 0,-1 0,1-1,0 1,-1 1,1-1,-1 0,1 0,-1 1,1-1,-1 0,0 1,1 0,-4-1,-5 0,0 0,-1 0,1 1,0 1,-1 0,-14 3,-4 5,0 1,1 1,0 1,0 1,2 2,0 1,-38 30,56-39,1 2,0-1,0 1,1 0,0 0,1 0,0 1,0 0,1 0,1 0,-1 1,2-1,-1 1,1 0,1 0,0 0,1 0,0 0,0-1,1 1,1 0,0 0,4 12,-4-19,0 0,1 0,0 0,0 0,0-1,1 1,-1-1,1 0,0 0,-1 0,1 0,1 0,-1-1,0 0,1 0,-1 0,1-1,-1 1,1-1,0 0,0 0,5-1,15 2,0-1,1-1,28-5,4 1,-17 4,-25 1,0-1,1 0,-1-1,0-1,22-6,-22 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04.5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260 429,'-18'-19,"2"-1,0 0,-17-32,-4-3,9 17,2 0,2-1,-34-75,54 90,4 23,0 1,1 0,-1-1,0 1,0-1,0 1,0-1,1 1,-1-1,0 1,0 0,1-1,-1 1,0 0,1-1,-1 1,0 0,1-1,-1 1,0 0,1-1,-1 1,1 0,-1 0,1 0,0-1,1 1,0 1,0-1,0 0,-1 1,1-1,0 1,0-1,0 1,-1 0,1 0,0 0,-1 0,1 0,0 0,-1 0,0 1,1-1,-1 1,2 1,52 66,-3 3,75 136,-44-68,-80-136,28 48,74 90,-93-129,0 0,1 0,1-1,0-1,0 0,1-1,0-1,1 0,0-1,0-1,19 6,72 15,-86-24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04.8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1 239,'27'-2,"0"0,0-2,50-15,-6 2,646-129,-409 102,-282 39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05.7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 1,'-2'22,"0"0,-1 0,-2-1,-7 25,5-19,-8 54,12-52,2 54,2-74,0 0,0 0,1 0,0 0,0-1,1 1,0-1,1 1,-1-1,8 11,-7-16,0 1,0-1,0 0,0 0,1 0,-1 0,1-1,0 0,0 0,0 0,0 0,0-1,0 0,0 0,0 0,9-1,-1 1,0-1,-1 0,1-1,-1 0,1-1,11-4,-20 5,0 0,0-1,-1 1,1-1,0 0,-1 0,0 0,1 0,-1-1,0 1,0-1,0 0,-1 1,1-2,-1 1,0 0,1 0,1-5,-2 3,-1-1,1 1,-1-1,0 1,0-1,-1 0,1 1,-1-1,-1 0,1 0,-2-7,-5-13,-1 0,0 1,-2 0,-18-32,19 40,7 11,0 0,-1 1,0-1,0 1,-1-1,0 1,1 0,-2 0,1 1,0-1,-1 1,0 0,0 0,0 1,-10-6,-3 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06.5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18,'-6'-16,"4"15,6 11,164 274,-61-79,-17-30,-85-166,-1-2,1 1,1 0,0-1,0 0,0-1,1 1,-1-1,2 0,11 7,-11-9,-1-1,0-1,1 1,-1-1,1-1,0 1,0-1,0-1,-1 1,1-1,0-1,14-2,53-12,0-4,-1-3,103-46,-122 46,-22 10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07.0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0 125,'9'0,"2"-4,4-2,7-3,4-1,3-2,-1 0,4 3,1-2,2 1,9-1,0 0,-3 3,-4 2,-5 3,-7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21.2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94,'48'-9,"-12"0,141-28,-143 29,71-18,-88 21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08.1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534 155,'0'-6,"0"0,-1 0,1 1,-1-1,0 1,-1-1,0 1,0-1,0 1,0 0,-1 0,0 0,0 0,0 0,0 1,-1 0,-7-7,4 5,0 0,-1 1,0 0,0 1,0 0,-1 0,1 0,-1 1,0 1,-12-3,7 2,0 1,-1 1,1 0,0 1,-1 1,1 0,0 0,0 2,-1 0,2 0,-1 2,0-1,1 2,-18 9,18-5,-1 0,1 2,1 0,0 0,1 1,0 0,1 1,0 0,2 1,-1 0,2 0,0 1,1 0,0 0,-6 31,12-41,0 0,1 0,-1 0,1 0,0 0,1 0,-1-1,1 1,1 0,-1-1,1 1,0-1,0 0,0 0,1 0,-1 0,1-1,1 1,-1-1,0 0,1 0,0-1,6 5,8 4,0-1,0-1,1 0,1-2,22 8,-34-13,0-1,0 1,1-1,-1-1,0 0,1 0,-1-1,0 0,15-3,-19 2,1-1,-1 1,0-1,0-1,0 1,0-1,0 0,-1 0,1 0,-1-1,0 1,0-1,0 0,-1 0,1-1,-1 1,4-6,20-39,-2-1,-2-1,25-83,-26 69,-22 63,1-1,-1 1,1 0,0-1,0 1,0 0,0 0,0 0,0 0,1 0,-1 0,1 0,-1 0,1 1,0-1,-1 1,1-1,0 1,0 0,0-1,0 1,3-1,-2 2,-1 1,1-1,-1 1,1 0,-1-1,1 1,-1 0,0 0,0 1,1-1,-1 0,0 1,0-1,0 1,0 0,-1 0,1 0,0 0,-1 0,2 3,21 28,-2 0,22 44,-28-45,1-1,2-2,33 41,-39-55,-3-2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08.8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1,'14'16,"-1"1,0 1,-2 0,11 22,9 14,70 113,88 132,-182-287,1-1,0 0,1-1,0 0,0 0,1-1,0 0,1-1,0 0,0-1,1 0,0-1,0 0,0 0,1-2,0 0,20 5,-3-5,-5 0,0 1,42 13,-42-8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09.8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0 882,'11'0,"0"-2,0 1,0-1,0-1,-1 0,1-1,-1 0,15-7,74-50,-80 49,27-18,-1-2,69-63,-103 85,0-1,-2-1,1 1,-1-1,-1-1,0 0,-1 0,0 0,-1-1,0 0,-2-1,1 1,-2-1,4-28,-6 22,-1 0,-2 0,0 0,-1 0,-1 1,0-1,-2 1,0 0,-2 1,-18-36,21 46,-1-1,0 1,0 0,-1 0,-1 0,0 1,0 0,0 1,-1 0,0 0,0 1,0 0,-1 1,0 0,-1 0,1 1,-1 0,1 1,-1 0,0 1,-22-2,29 4,0 1,0-1,-1 1,1 0,0 0,0 0,0 0,0 1,0-1,0 1,0 0,0 1,1-1,-1 0,1 1,-1 0,1 0,0 0,0 0,1 1,-1-1,1 1,0-1,-1 1,2 0,-1 0,0 0,0 4,-4 10,1-1,0 1,2 0,0 1,0 23,2 0,2-1,2 1,15 71,46 118,-44-173,2-1,3-1,2-1,2-1,3-2,2-1,2-1,3-3,77 76,-95-103,-1 0,0 2,-2 1,0 0,21 38,-30-45,-1 1,0 0,-2 0,0 0,-1 1,0 0,-2 0,0 0,1 32,-4-46,0 0,-1 0,1-1,-1 1,0-1,0 1,0 0,0-1,0 0,-1 1,0-1,0 0,0 0,0 0,0 0,0 0,-1 0,0 0,1-1,-1 0,0 1,0-1,-6 3,-4 1,-1 0,0-1,-1 0,-22 4,7-2,-9 3,-194 57,215-60,0-1,0-1,-1 0,1-1,-1-1,0-1,0 0,0-2,-23-1,21-4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10.4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1 140,'0'-1,"0"0,1 0,-1 1,0-1,1 0,0 0,-1 0,1 0,-1 0,1 1,0-1,0 0,-1 0,1 1,0-1,0 1,0-1,0 1,0-1,0 1,0-1,-1 1,1 0,0 0,2-1,33-7,-22 5,19-4,60-6,15-3,-78 11,62-3,-71 8,1-1,0-2,-1 0,0-1,0-1,22-8,18-12,-37 16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11.1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0,'1'9,"1"1,0-1,1 0,0-1,0 1,1 0,1-1,-1 0,9 12,9 19,390 685,-374-660,3-3,2-1,3-2,3-2,61 54,-105-105,1 0,0 0,0-1,1 0,0 0,-1-1,11 5,-14-8,0 1,-1-1,1 1,0-1,-1 0,1 0,0 0,-1 0,1 0,0-1,0 1,-1-1,1 0,-1 0,1 0,-1 0,1 0,-1 0,0-1,1 1,-1-1,0 0,3-3,3-3,0 0,-1-1,0 0,7-11,-1-3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12.1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1,'-1'0,"0"1,0-1,0 1,-1-1,1 1,0 0,0-1,0 1,0 0,0 0,1 0,-1 0,0-1,0 1,1 0,-1 1,0-1,1 0,-1 0,1 0,-1 0,1 0,0 1,-1-1,1 0,0 0,0 0,0 2,-4 42,4-38,-1 3,1 1,0 0,1 0,0 0,1-1,0 1,1-1,0 1,7 16,-7-23,-1 1,1 0,0-1,0 0,1 0,-1 0,1 0,0 0,0-1,0 1,1-1,-1 0,1-1,-1 1,1-1,0 0,0 0,0 0,0-1,1 0,7 1,15 1,1-1,-1-2,42-4,-55 2,-1 0,1-1,-1 0,1-2,-1 1,0-2,-1 0,18-10,-27 12,1 1,-1-1,-1 0,1 0,-1 0,1 0,-1-1,-1 1,1-1,-1 0,1 0,-1 0,-1 0,1 0,-1 0,0 0,0-1,0 1,-1-1,0 1,0-10,0 11,-1 0,1 0,-1 0,0 0,0 0,0 0,0 0,-1 1,0-1,1 0,-1 1,-1-1,1 1,0 0,-1 0,0 0,0 0,0 0,0 0,0 1,0 0,-1-1,1 1,-1 0,1 1,-1-1,0 1,0 0,-5-2,-8 1,0 0,-1 1,0 1,1 1,-1 0,1 1,0 1,-1 1,1 0,1 2,-23 9,18-7,2-2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14.3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417 571,'-9'-1,"1"1,0 1,0-1,0 1,-1 1,1 0,0 0,1 0,-1 1,0 0,1 1,0 0,-1 0,2 0,-1 1,0 0,1 0,0 1,0 0,-6 7,-18 23,1 0,2 2,1 1,2 1,2 2,2 0,2 0,1 2,-19 84,34-122,1 0,0 1,0 0,0-1,1 1,0 0,0-1,0 1,1-1,0 1,4 11,-4-15,1 0,0-1,-1 1,1-1,0 0,0 1,1-1,-1 0,0 0,1 0,-1-1,1 1,0 0,-1-1,1 0,0 0,0 0,0 0,0 0,0 0,0-1,0 1,0-1,0 0,0 0,0 0,3-1,7 0,0-1,0 0,-1-1,1-1,-1 0,0 0,0-1,0-1,-1 0,1 0,-2-2,15-11,-4 2,-1-1,0-1,-2-1,31-42,-33 37,-1-1,-2 0,0-1,-2 0,-1-1,-1 0,-1-1,-1 1,-2-2,1-29,-5 55,-1 0,0 0,1 0,0 0,0 0,0 1,0-1,1 0,-1 1,1-1,0 1,4-6,-5 8,0 0,1 0,-1 1,0-1,1 0,-1 1,1-1,-1 1,1-1,-1 1,0 0,1 0,-1-1,1 1,0 0,-1 0,1 1,-1-1,1 0,-1 0,0 1,1-1,-1 1,1-1,-1 1,0 0,1-1,-1 1,0 0,1 0,-1 0,0 0,0 0,1 2,20 18,-1 1,-1 1,-1 0,-1 2,-1 0,17 36,-10-21,21 32,100 121,-141-187,1-1,-1 0,1 0,1-1,-1 1,1-1,-1 0,1 0,11 4,-16-8,1 1,-1-1,1 1,-1-1,1 0,-1 0,1 0,0 0,-1 0,1 0,-1 0,1-1,-1 1,1-1,-1 1,1-1,-1 1,3-2,-1 0,-1 0,0-1,0 1,1 0,-1-1,-1 1,1-1,0 1,-1-1,1 0,-1 0,2-6,7-27,-2-1,-1-1,3-70,-6 58,7-58,-6-1,-10-142,3 227,-2 1,-1-1,0 1,-2 0,-1 1,-1 0,0 0,-2 1,0 0,-2 0,0 2,-1-1,-1 2,-1 0,0 1,-1 0,-1 2,-1 0,-38-24,50 35,4 2,-1-1,0 1,0 0,0 0,0 0,0 1,-8-3,12 4,-1 0,1 0,-1 0,0 0,1 0,-1 0,1 0,-1 1,0-1,1 0,-1 0,1 0,-1 1,1-1,-1 0,1 1,-1-1,1 0,-1 1,1-1,0 1,-1-1,1 1,-1 0,-4 24,7-9,0 1,0-1,2 0,0 0,1 0,0-1,1 1,1-1,9 15,89 128,-82-126,18 24,2-3,64 62,-77-87,0-2,2-1,1-2,0-1,51 25,-42-27,0-1,1-2,1-2,46 9,-68-20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14.8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885 2,'-21'0,"-51"-2,0 4,0 3,-118 23,84-3,-219 64,298-79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16.1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397 586,'-1'0,"-1"0,1 0,0-1,-1 1,1 0,-1-1,1 1,0-1,-1 0,1 1,0-1,0 0,-1 0,1 0,0 0,0 0,0 0,0 0,0 0,0 0,0 0,1 0,-1-1,0 1,1 0,-1-1,1 1,-1 0,1-1,0 1,-1-1,1 1,0-1,0 1,0-1,0 1,0 0,1-4,0-10,1 0,0 0,6-17,-2 3,2-28,1-71,-9 111,0 1,-1 0,-1 0,-1 0,0 0,-1 0,0 1,-2-1,-8-18,10 28,1 1,-1-1,0 1,0 0,0 0,-1 1,0-1,0 1,0 0,0 0,-1 1,1 0,-13-6,14 8,1 0,-1 0,0 0,0 0,0 1,0-1,0 1,0 0,0 0,0 0,0 1,0 0,0-1,0 1,1 1,-1-1,0 0,1 1,-1 0,0 0,1 0,0 0,-5 5,-5 6,0 1,2 1,0-1,0 2,1-1,1 2,1-1,0 1,-6 23,-3 14,-17 94,3 79,29-186,1 0,2-1,11 66,-11-96,1 0,1 0,0-1,0 1,1 0,0-1,1 0,0 0,0 0,1-1,0 0,0 0,1 0,0-1,1 0,0 0,0-1,0 0,14 7,-1 1,0 1,-1 0,-1 2,0 0,-1 1,-1 1,-1 1,-1 0,0 1,-2 1,14 29,-24-46,-1 0,0 1,0-1,0 1,-1 0,0 0,0 0,0 0,-1-1,0 1,0 0,-2 11,1-14,0 0,0-1,-1 1,1 0,-1 0,1-1,-1 1,0-1,0 1,0-1,0 0,-1 0,1 0,-1 0,1 0,-1 0,0-1,1 1,-1-1,0 0,0 0,0 0,0 0,0 0,-5 0,-17 2,0-1,0-1,-35-4,14 1,10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18.1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0 486,'0'-2,"1"1,-1-1,0 0,1 1,-1-1,1 1,0-1,-1 1,1-1,0 1,0 0,0-1,0 1,0 0,0 0,0 0,0 0,1 0,-1 0,0 0,1 0,-1 0,1 0,1 0,43-14,-32 11,431-104,-327 83,-108 23,144-38,-147 38,-1-1,0 0,-1-1,1 1,0-1,-1 0,0 0,0-1,0 1,7-10,-15 16,-1 1,1-1,0 1,0 0,0-1,1 1,-1 1,-2 3,0 4,1 0,1 0,0 0,0 1,1-1,0 1,1-1,1 1,-1 0,2-1,0 1,0 0,1-1,5 17,0-5,1 0,0 0,2-1,1-1,0 0,16 21,-24-37,0-1,1 0,-1 0,1 0,0 0,0-1,0 0,1 0,-1 0,9 4,-12-6,1-1,-1 1,1-1,-1 0,1 0,-1 1,1-1,-1 0,1 0,0 0,-1-1,1 1,-1 0,1 0,-1-1,1 1,-1-1,0 0,1 1,-1-1,0 0,1 0,-1 0,0 0,0 0,0 0,0 0,0 0,0 0,0 0,0-1,0 1,0 0,-1-1,1 1,0-1,-1 1,0 0,1-1,-1-2,2-3,0 0,-1 0,1 0,-2 0,1-1,-1 1,0 0,-1 0,0-1,0 1,0 0,-1 0,-4-10,-4-9,-2 1,-18-29,13 23,16 29,-1-1,1 1,0-1,1 1,-1-1,0 1,1-1,-1 0,1 1,0-1,0 0,0 1,0-1,1 0,-1 1,1-1,-1 0,1 1,1-4,1 0,0 1,0 0,0 1,0-1,1 1,0-1,0 1,0 0,5-4,-1 3,-1-1,1 1,1 0,-1 1,0-1,1 2,0-1,0 1,0 1,0 0,16-2,1 6,-1 2,0 1,1 0,-2 2,1 1,-1 1,-1 1,1 2,27 17,-40-22,0 1,-1 1,0 0,0 0,-1 1,0 0,-1 0,0 1,-1 0,0 1,0 0,-1 0,-1 0,0 1,-1-1,0 1,-1 0,0 0,-1 1,-1-1,0 0,-1 16,0-27,0-1,0 1,0 0,-1 0,1-1,0 1,-1 0,1-1,-1 1,0-1,1 1,-1 0,0-1,0 1,0-1,0 0,0 1,0-1,0 0,-1 0,1 1,0-1,-1 0,1 0,-1-1,1 1,-1 0,0 0,-1 0,2-1,-1 0,0-1,1 1,-1 0,0-1,1 1,-1-1,1 1,-1-1,1 1,-1-1,1 0,-1 0,1 0,0 0,-1 0,1 0,0-1,0 1,0 0,0 0,0-1,0 1,0-1,1 1,-1-1,0 1,1-1,-1 1,1-3,-5-10,2-1,0 1,1-1,0 0,1 1,1-1,0 0,1 0,4-20,6-17,23-66,-9 34,-17 56,-2 9,-1-1,-1 0,-1 1,1-26,-3 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22.4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1163,'1'-2,"0"0,0 0,0-1,0 1,0 0,0 0,1 0,-1 0,1 0,0 1,0-1,3-2,4-6,257-270,6-9,-107 80,-137 169,-1-2,-3 0,27-63,-48 95,1-1,-2 1,1-1,-1 1,0-13,-1 20,-1 1,0 0,-1 0,1-1,0 1,0 0,-1 0,0 0,1-1,-1 1,0 0,0 0,-2-3,2 4,0 0,0 1,0-1,0 0,0 0,0 1,0-1,0 1,0-1,-1 1,1-1,0 1,0 0,-1-1,1 1,0 0,-1 0,1 0,0 0,0 0,-1 1,1-1,0 0,0 0,-3 2,-1 0,0 0,1 0,-1 1,0 0,1 0,0 0,0 1,0-1,0 1,0 0,1 0,0 0,-1 1,2-1,-1 1,-4 9,-2 6,1 0,-9 38,11-36,2 0,1 0,0 0,2 0,0 0,2 1,1-1,0 0,1 0,10 31,-5-28,2 0,0-1,2 0,0-1,2 0,0-1,2-1,28 31,-5-13,1-1,1-3,3-1,73 44,-115-77,0 0,0 0,0 0,0 0,0 1,0-1,-1 0,1 1,-1-1,1 1,-1 0,1-1,-1 1,0 0,0 0,0 0,0 0,0 0,0 0,-1 0,1 0,0 4,-2-4,1 0,-1 0,0 0,0 0,0 0,0 0,-1 0,1 0,0 0,-1-1,1 1,-1-1,0 1,1-1,-1 1,0-1,0 0,0 0,0 0,0 0,-4 1,-55 28,-94 62,128-75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19.6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58 519,'0'-1,"1"0,-1 0,1-1,0 1,-1 0,1 0,0 0,0 0,0 0,0 0,0 0,0 0,0 0,0 0,0 1,0-1,0 0,2 0,28-14,-26 14,143-49,-53 21,85-30,247-93,-424 151,0 0,0 0,0-1,0 1,0-1,-1 1,1-1,0 0,-1 0,1 0,-1 0,0 0,0-1,0 1,0-1,0 0,0 1,-1-1,1 0,-1 0,0 0,0 0,0 0,0 0,0-5,-1 3,-1 0,0 1,0-1,0 0,-1 1,0-1,0 1,0 0,0 0,0 0,-1 0,0 0,0 0,0 1,0-1,-7-4,2 1,-1 1,0 1,0-1,-1 1,0 1,0 0,0 0,0 1,0 0,-1 1,1 0,-1 0,-16 1,-15 0,-85 10,95-5,0 2,0 0,1 3,0 0,1 2,0 1,1 1,0 2,1 1,1 1,0 1,1 2,2 0,0 2,1 1,1 0,1 2,1 0,1 2,2 0,1 1,-25 56,33-62,0 1,2 0,0 0,1 0,2 1,0-1,2 1,2 37,-1-58,0-1,0 1,1-1,0 1,-1-1,1 1,0-1,0 1,0-1,0 0,1 1,-1-1,1 0,-1 0,1 0,0 0,0 0,0-1,0 1,0 0,0-1,0 0,0 1,1-1,-1 0,1 0,-1 0,1-1,-1 1,1 0,-1-1,1 0,-1 0,1 1,2-2,12 1,-1-2,1 0,-1-1,25-8,-15 5,239-56,411-100,-647 154,-7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20.7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126 1,'-6'0,"0"0,-1 0,1 0,0 1,0 0,-1 0,1 1,0 0,0 0,0 0,-6 4,8-3,1 0,0 0,0 0,1 0,-1 0,0 1,1-1,0 1,0-1,0 1,0 0,1 0,-1 0,1 0,0 0,0 0,0 9,-3 19,1 1,2-1,1 1,2-1,6 34,-5-47,1 0,0 0,2-1,0 0,1 0,1 0,1-1,0 0,23 29,-32-45,1 1,0-1,0 0,0 0,1 1,-1-1,0 0,0 0,1 0,-1 0,0 0,1-1,-1 1,1 0,-1-1,1 1,0-1,-1 1,4-1,-4 0,0 0,0-1,0 1,0-1,0 1,0-1,0 1,0-1,0 0,0 0,0 1,0-1,0 0,-1 0,1 0,0 0,-1 0,1 0,-1 0,1 0,0-1,3-10,-1 1,0-1,0 1,1-16,-3 18,5-95,-5 76,0 0,8-41,-9 68,0 0,0 1,0-1,0 0,0 1,0-1,0 0,0 1,1-1,-1 0,0 1,0-1,1 0,-1 1,0-1,1 1,-1-1,1 0,-1 1,1-1,-1 1,1-1,-1 1,1 0,-1-1,1 1,0 0,-1-1,1 1,-1 0,1 0,0-1,-1 1,1 0,0 0,0 0,-1 0,1 0,0 0,-1 0,1 0,0 0,-1 0,1 0,0 1,-1-1,1 0,0 0,-1 1,1-1,0 0,-1 1,1-1,-1 1,1-1,-1 1,1-1,-1 1,1-1,-1 1,0-1,1 1,-1 0,1 0,34 47,-30-40,56 91,17 24,-66-108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22.3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175 879,'-6'0,"1"0,0 1,0-1,0 1,0 0,0 1,0-1,0 1,1 0,-1 1,0-1,1 1,0-1,-1 1,1 1,-3 3,0 0,1 0,-1 1,2 0,-1 0,1 1,1-1,-8 19,3 1,1 0,2 0,1 0,-4 56,8-53,1 0,1 0,1 0,2 0,10 38,-12-59,1-1,0 1,0-1,1 0,0 0,1 0,0 0,0-1,1 0,0 0,1-1,-1 1,1-1,1-1,-1 1,1-1,0-1,1 1,0-1,14 6,-20-10,1-1,-1 1,1 0,-1-1,1 0,-1 0,1 0,-1 0,1-1,0 1,-1-1,0 0,1 0,-1 0,1 0,-1-1,0 1,0-1,0 0,0 0,0 0,0 0,-1 0,1-1,-1 1,4-5,6-8,0-1,-1 0,14-30,-13 24,39-76,-5-1,-5-3,-3-2,-6-1,26-141,-47 186,-2 0,-3-1,-2-84,-5 119,-1 0,-1 0,-1 1,-2-1,0 1,-1 0,-2 1,-1 0,0 0,-23-34,31 54,0 0,-1 1,0-1,0 1,0 0,0 0,-1 0,1 0,-1 1,0-1,1 1,-1 0,0 0,-8-2,11 3,0 1,-1 0,1 0,-1 0,1 0,0 0,-1 0,1 0,-1 1,1-1,0 0,-1 1,1-1,0 1,0-1,-1 1,1 0,-2 1,1 0,0 0,0 1,0-1,1 0,-1 1,1-1,-1 1,1-1,0 1,0 0,0-1,0 6,-3 10,2 1,0-1,1 1,1 0,1-1,1 1,4 21,37 130,-31-130,75 213,7 26,-76-196,11 106,-12-61,-11-99,-6-29,0 0,0 0,0 0,0 0,0 0,0-1,0 1,0 0,0 0,0 0,0 0,1 0,-1 0,0 0,0 0,0 0,0-1,0 1,0 0,0 0,0 0,0 0,0 0,0 0,0 0,1 0,-1 0,0 0,0 0,0 0,0 0,0 0,0 0,0 0,0 0,0 0,1 0,-1 0,0 0,0 0,0 0,0 0,0 0,0 0,0 0,0 0,1 0,-1 0,0 0,3-50,-2 27,2-13,1 1,2 0,2 1,1-1,2 1,20-44,-31 76,1-1,1 1,-1 0,0 0,1-1,-1 1,1 0,-1 0,1 1,0-1,0 0,0 0,0 1,0-1,0 1,1 0,-1 0,0 0,1 0,-1 0,1 0,-1 0,4 0,-3 1,0 1,-1-1,1 1,0 0,0 0,-1-1,1 2,-1-1,1 0,-1 0,1 1,-1 0,0-1,0 1,0 0,0 0,0 0,0 0,0 0,-1 1,3 3,30 52,-2 1,-3 1,38 112,-51-131,-10-25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24.8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531 251,'-13'-22,"-1"1,-2 1,0 0,-1 2,0-1,-2 2,0 1,-1 0,-1 1,0 1,-30-14,36 23,0 0,0 1,0 0,-1 2,1-1,-1 2,0 0,1 1,-1 1,-26 4,38-5,0 1,0-1,0 1,0 0,0 0,0 0,0 1,0-1,1 1,-1 0,1 0,-1 0,1 0,0 1,0-1,0 1,0 0,0 0,0 0,1 0,0 1,0-1,0 1,0-1,0 1,0 0,1 0,0 0,0-1,0 1,0 0,1 0,-1 0,1 1,0-1,1 0,-1 0,0 0,1 0,0 0,0 0,0-1,1 1,-1 0,1 0,0-1,0 1,0-1,1 0,-1 1,1-1,-1 0,1 0,0-1,0 1,6 3,38 29,2-3,1-1,106 45,-153-74,0 0,1-1,-1 0,1 0,0 0,-1 0,1-1,0 1,-1-1,1 0,0 0,0 0,-1-1,1 1,0-1,-1 0,7-2,-6 0,0 0,0 1,0-2,0 1,0 0,-1-1,0 0,0 1,0-1,0-1,0 1,2-7,-4 10,-1 0,1 0,-1 0,1 0,-1 0,1 0,-1 0,1 0,0 0,0 0,-1 1,1-1,0 0,0 0,0 1,0-1,0 1,0-1,0 1,0-1,0 1,0 0,0-1,0 1,0 0,0 0,0 0,1 0,-1 0,0 0,0 0,2 0,0 2,0-1,1 1,-2 0,1 0,0 0,0 0,0 1,-1-1,0 1,5 5,4 8,0 0,-1 2,9 19,22 77,-6-13,-28-87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25.6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200 5,'-45'-2,"31"0,0 1,0 1,0 0,0 1,0 1,-22 5,34-6,0-1,0 1,0 1,0-1,0 0,0 0,0 1,1-1,-1 1,0-1,1 1,0 0,-1 0,1-1,0 1,0 0,0 0,0 0,0 0,0 1,1-1,-1 0,1 0,-1 0,1 1,0-1,0 0,0 0,0 1,0-1,1 0,-1 0,1 0,-1 1,1-1,1 2,2 7,0 1,1-1,0-1,1 1,9 12,50 71,151 166,-213-257,1 0,0 0,0 0,0 0,0-1,0 1,0-1,1 0,-1 0,1-1,0 1,-1-1,1 0,0-1,0 1,0-1,-1 0,1 0,0 0,0-1,0 1,-1-1,1-1,0 1,-1-1,1 1,-1-1,1 0,-1-1,0 1,0-1,0 0,0 0,3-4,9-7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26.3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10,'0'0,"-1"0,1-1,0 1,0 0,0-1,0 1,0-1,1 1,-1 0,0-1,0 1,0 0,0-1,0 1,0 0,0 0,1-1,-1 1,0 0,0-1,0 1,1 0,-1 0,0-1,1 1,-1 0,0 0,0 0,1-1,-1 1,0 0,1 0,-1 0,0 0,1 0,-1 0,0 0,1 0,-1 0,0 0,1 0,19 7,14 16,14 21,-1 2,55 69,58 58,-154-168,0 0,0-1,0 1,0-1,1-1,-1 1,1-1,0 0,8 2,5-1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26.9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86,'47'1,"-1"-1,1-3,0-2,-1-2,72-20,43-12,-146 34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27.4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0,'0'4,"4"2,2 7,7 2,2 3,3 2,2 2,2 2,-3 0,4 0,2 5,1-2,-4-3,-2-4,-3-2,-6-4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27.8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28.6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1 123,'6'1,"1"0,-1 0,1 0,-1 1,0 0,0 0,1 0,-1 1,9 5,54 40,-32-21,244 169,-279-194,0 0,0 0,0-1,0 1,1 0,-1-1,0 0,1 1,0-1,-1 0,1 0,0-1,-1 1,1 0,0-1,0 0,-1 0,1 1,0-2,0 1,0 0,-1-1,1 1,0-1,0 0,-1 1,1-1,-1-1,1 1,-1 0,1-1,-1 1,0-1,1 0,-1 0,0 0,0 0,-1 0,1 0,0 0,-1-1,1 1,0-3,8-14,0 0,-2-1,0 0,7-36,-5 24,41-179,-46 188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24.1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268 486,'-5'2,"0"0,1 0,-1 0,0 1,1-1,0 1,-1 0,1 1,1-1,-1 1,0-1,1 1,0 0,-5 7,-2 1,-14 17,1 1,2 1,1 1,2 0,1 2,1 0,2 1,2 0,-11 47,22-79,0 0,1 0,-1 0,1 0,-1 0,1 0,0 0,0 0,0 0,1 0,-1 0,1 0,0 0,0 0,0 0,0 0,0-1,0 1,3 3,-1-4,-1 0,1 0,0 0,0 0,0-1,1 1,-1-1,0 0,1 0,-1 0,0 0,1 0,-1-1,1 0,-1 1,8-2,38 0,0-3,0-2,-1-2,1-2,76-27,-29 1,154-82,-236 112,-1-2,-1 1,0-2,0 0,0 0,-1-1,11-13,-17 18,-1-1,0 0,-1 0,0-1,0 1,0 0,-1-1,1 0,-2 0,1 0,-1 1,0-1,0-1,-1 1,0 0,0 0,-2-7,-8-42,-3 0,-2 1,-3 1,-2 0,-34-64,19 52,21 44,2-2,1 1,-8-26,62 113,80 161,-20-36,311 626,-365-695,-79-248,10 35,-2 7,-21-93,38 150,1 1,2 0,1-1,3-37,-2 61,0 0,0 0,1 0,0 0,0 0,0 0,1 1,-1-1,1 0,0 1,1-1,-1 1,1 0,0 0,0 0,0 0,1 0,-1 1,1-1,0 1,0 0,0 0,0 0,0 1,1 0,-1-1,1 2,0-1,-1 0,1 1,0 0,0 0,0 0,0 1,0 0,0 0,7 1,4 0,0 2,-1 0,1 1,-1 0,0 1,0 1,-1 0,1 1,-2 1,23 16,-14-7,-1 2,0 0,-2 1,0 2,-2 0,0 0,-1 2,-2 0,17 36,83 206,-69-153,-36-93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29.4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1,'0'4,"0"6,5 5,0 4,1 3,2-2,0-5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29.8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30.5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0,'2'0,"0"1,-1-1,1 0,0 1,-1 0,1-1,-1 1,1 0,0 0,-1 0,0 0,1 0,-1 0,1 0,-1 1,0-1,0 0,2 3,18 31,-16-26,114 236,2 6,-117-246,-1 1,1-1,1 0,-1 0,1 0,0 0,0-1,0 0,0 0,1 0,-1-1,1 0,0 0,11 4,-2-2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30.9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27,'4'0,"6"0,9-5,6 0,2-1,1 2,0 1,4 1,0 1,-5 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4:32.4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12 506,'-1'0,"1"0,-1 0,1 0,-1 0,1 0,-1 0,1 0,-1 0,1 1,0-1,-1 0,1 0,-1 0,1 1,0-1,-1 0,1 1,0-1,-1 0,1 1,0-1,-1 0,1 1,0-1,0 0,0 1,-1-1,1 1,0-1,0 1,0-1,0 1,0-1,0 0,0 1,0-1,0 1,0-1,0 1,0-1,0 1,0-1,0 1,0-1,0 0,1 1,-1-1,0 1,0-1,0 0,1 1,-1-1,0 0,1 1,-1-1,0 0,1 1,-1-1,1 1,20 26,-20-26,4 5,1 2,1 0,0-1,0 0,15 10,-21-16,0 0,1 0,-1 0,1 0,0-1,-1 1,1 0,0-1,-1 1,1-1,0 1,-1-1,1 0,0 0,0 0,-1 0,1 0,0 0,0-1,-1 1,1 0,0-1,-1 1,1-1,0 0,-1 0,1 0,-1 1,1-1,-1 0,0-1,1 1,-1 0,2-2,12-16,-1-1,0 0,-2-1,15-32,32-96,-31 75,-6 9,18-85,-33 120,-6 68,3-1,9 46,-10-69,22 155,27 142,-37-250,-3 2,-2 0,-3 0,-4 128,-3-186,-5 69,-2 1,-4-1,-35 125,44-194,0-1,0 1,0-1,0 1,-1-1,0 0,0 0,0 0,0 0,-1-1,1 1,-1-1,-7 5,9-7,0 0,-1 0,1 0,0 0,0 0,-1-1,1 1,0-1,-1 0,1 1,-1-1,1 0,0-1,-1 1,1 0,-1-1,1 1,0-1,-1 1,1-1,0 0,0 0,0 0,0-1,0 1,0 0,0-1,0 1,-3-4,-8-10,0 0,1 0,1-1,0-1,1 0,-13-32,-36-112,59 160,-92-357,90 353,1 1,0-1,0 0,0 0,1 0,0 0,0 0,0 0,1 0,0 0,-1 1,2-1,-1 0,1 0,-1 1,1-1,0 1,1-1,-1 1,1 0,0 0,0 0,0 0,6-5,-3 4,-1-1,0 0,0 0,7-13,-2 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0:41.4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901 431,'-1'-9,"-1"0,0 0,0 0,-1 0,0 0,0 1,-1-1,0 1,0 0,-1 0,-1 1,1-1,-1 1,0 0,0 1,-9-7,-3-3,0 1,0 1,-2 1,1 1,-28-13,35 20,-1 0,1 0,-1 1,0 1,0 0,-1 1,1 0,0 1,-1 1,1 0,-1 1,-21 3,20 0,0 1,0 0,0 0,1 2,0 0,0 1,1 0,0 1,0 0,-16 17,-5 6,3 1,1 1,1 2,2 1,2 2,1 0,2 1,2 1,2 1,1 1,3 1,-10 46,21-66,1 0,1 0,1-1,1 1,1 0,2 0,0-1,1 0,2 0,0 0,1-1,17 33,15 18,4-1,61 77,-90-128,24 33,3-3,1-2,64 56,-80-82,1-1,1-2,0-1,2-1,0-1,1-2,61 20,-6-13,2-2,145 11,182-22,-387-9,0-2,-1-1,1-1,-1-1,0-2,-1-1,1-1,-1-1,-1-1,0-2,-1 0,0-2,-1-1,-1-1,0-1,20-21,6-10,-3-3,-3-1,-1-2,-3-2,-3-2,-2-1,-3-2,33-90,-55 126,-1 0,-1-1,-1 1,-2-2,2-31,-6 46,-1 0,0-1,0 1,-2 0,1 0,-2 0,0 0,0 1,-1 0,-1 0,0 0,-14-20,-26-28,-2 1,-3 3,-90-77,-197-123,294 228,-1 3,-1 1,-87-32,-155-24,254 69,-24-5,56 16,0-1,0 1,0 0,-1 0,1 0,0 0,0 0,0 0,0 1,-1-1,1 1,0 0,0-1,0 1,0 0,0 0,0 0,1 0,-1 1,0-1,-2 3,-2 3,0 0,1 1,0-1,0 1,-4 12,3-5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6:04.98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1 987,'2'8,"0"0,1 0,1 0,-1 0,1 0,0-1,1 0,0 0,0 0,10 10,-9-10,-5-6,231 272,-189-228,2-2,2-1,90 59,-124-93,-1 0,1-2,1 1,-1-2,1 0,0 0,0-1,1-1,-1-1,1 0,0 0,-1-2,20 0,-17-3,1 0,-1-1,0-1,0 0,0-2,-1 0,0 0,0-2,-1 0,25-19,34-31,121-125,46-88,-149 164,73-85,137-154,24 24,-318 316,3-2,-1 0,-1 0,0-1,14-19,-23 29,0 0,0 0,0 0,0 0,-1 0,1 0,0 0,0 0,0 0,0 0,0 0,0 0,-1 0,1 0,0 0,0 0,0 0,0 0,0 0,0 0,0-1,0 1,-1 0,1 0,0 0,0 0,0 0,0 0,0 0,0-1,0 1,0 0,0 0,0 0,-7 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6:09.83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1364,'3'1,"0"0,0 0,0 0,0 0,0 1,0-1,-1 1,1-1,-1 1,5 3,2 2,188 149,-85-63,-43-38,532 388,-597-440,0-1,0 1,1-1,0 1,-1-1,1-1,0 1,0-1,0 1,0-1,8 0,-9-2,0 1,-1-1,1 0,0 0,-1-1,1 1,-1-1,0 0,0 0,1 0,-1 0,-1-1,1 1,0-1,0 1,-1-1,3-4,425-444,-310 332,413-431,157-155,-536 568,-143 129,1 0,1 1,-1 1,1 0,0 0,20-5,12-5,144-67,-163 74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6:14.23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1876,'1'5,"0"0,0-1,1 1,-1 0,1-1,1 0,-1 1,0-1,1 0,0 0,6 7,1 2,17 21,1 0,2-3,57 49,115 67,-162-121,2-2,0-2,72 26,-86-38,2-2,-1-1,1-1,0-2,0-1,57-2,-30-6,-2-3,1-2,-1-3,-1-2,0-2,50-25,301-165,769-528,-347 204,38 59,-704 399,3 8,3 7,2 7,2 7,214-25,-337 62,-26 3,0 1,43 0,-65 3,1 0,-1-1,1 1,-1 0,1 0,0 0,-1 0,1 0,-1 0,1 0,-1 0,1 0,0 0,-1 0,1 1,-1-1,1 0,-1 0,1 0,-1 1,1-1,-1 0,1 1,-1-1,0 0,1 1,-1-1,1 1,-1-1,0 0,1 1,-1-1,0 1,0-1,1 1,-1-1,0 1,0 0,0-1,0 1,1 0,-5 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6:17.18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1750,'6'1,"0"1,0 1,0-1,0 1,0 0,0 0,-1 1,0-1,10 10,7 3,36 21,5 5,84 40,-125-71,0-2,1-1,0-1,0 0,0-2,1-1,0 0,28-1,-37-4,0 0,0-1,0-1,-1 0,1-1,26-11,82-48,-91 46,1486-852,-751 422,50 18,-401 265,-416 164,1-1,-1 1,1 0,-1-1,1 1,-1 0,1 0,0 0,-1-1,1 1,-1 0,1 0,-1 0,1 0,0 0,-1 0,1 0,-1 0,1 0,0 0,-1 1,1-1,-1 0,1 0,-1 0,1 1,-1-1,1 0,-1 1,1-1,-1 0,1 1,-1-1,1 2,-1 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25.4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0 532,'9'-2,"-1"0,0-1,0 0,0 0,0-1,0 0,0 0,7-7,6-1,164-77,-132 67,-1-3,-1-2,-1-2,64-48,-108 72,-1 0,1 0,-1-1,0 1,-1-1,1 0,-1-1,0 1,5-13,-8 16,0 0,0 0,0-1,-1 1,1 0,-1 0,0 0,0 0,0 0,0 0,-1 0,1-1,-1 1,0 0,0 0,0 0,0 1,-1-1,1 0,-1 0,1 1,-1-1,0 1,0-1,-3-2,-3-3,1 2,-1-1,0 1,-1 0,0 1,1 0,-2 0,-13-5,18 9,0-1,0 1,0 0,0 0,0 0,0 1,0 0,0 0,0 0,0 0,0 1,0 0,0 0,0 0,1 1,-1 0,0 0,-8 4,-9 11,0 0,0 1,2 2,0 0,2 1,0 1,1 0,-19 36,-4 14,-46 119,79-174,0 0,1 0,1 1,-5 34,10-49,-1 0,1 0,0 0,0 0,0 1,0-1,1 0,-1 0,1 0,0 0,0 0,0 0,0 0,0 0,1 0,-1 0,1-1,0 1,0-1,0 1,0-1,0 0,1 1,-1-1,1 0,-1-1,1 1,0 0,-1-1,1 1,0-1,0 0,0 0,0 0,4 0,30 4,-1-2,1-1,0-2,40-4,18 0,19 5,-58 1,0-2,0-2,-1-3,80-17,-133 22,26-8,55-8,-64 14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56:34.13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1695,'2'11,"0"0,1-1,0 1,1-1,1 0,-1 0,1 0,12 17,-2-2,37 56,4-2,3-2,105 105,-121-137,3-2,1-1,2-3,1-2,75 40,-95-61,0-2,1-1,1-1,0-2,0-1,1-2,0-1,1-1,-1-2,1-2,55-4,-31-5,-1-3,0-2,-1-3,-1-2,83-40,-6-9,123-83,-45 8,-6-9,227-217,317-402,-657 669,206-221,-194 220,116-89,-196 173,1 1,1 0,1 2,0 1,43-16,-51 24,1 1,0 0,0 2,0 0,0 1,0 1,1 1,-1 0,26 5,-22 1,-6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27.4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493 32,'1'-1,"-1"0,0 0,0 0,0 0,0 0,1 0,-2 0,1 0,0 0,0 0,0 0,0 0,-1 0,1 0,0 0,-1 0,1 0,-1 0,1 0,-1 0,1 0,-1 1,0-1,0 0,1 0,-1 1,0-1,0 0,0 1,0-1,1 1,-1-1,0 1,0-1,0 1,0 0,0-1,0 1,0 0,-1 0,1 0,0 0,0 0,0 0,0 0,0 0,0 0,0 1,0-1,0 0,0 1,0-1,0 1,0-1,-1 1,-4 2,0 1,-1-1,1 1,1 0,-1 1,0 0,-4 5,-25 32,2 1,2 2,-38 73,-54 156,97-205,3 1,3 1,-21 144,40-210,0-1,1 1,0-1,0 1,0-1,0 1,1-1,0 1,0-1,0 0,0 1,1-1,0 0,-1 0,2 0,-1 0,0 0,1 0,0-1,3 5,-2-6,0 1,-1-1,1 0,0 0,1-1,-1 1,0-1,0 0,1 0,-1 0,0 0,1-1,-1 0,1 0,-1 0,0 0,1-1,-1 0,1 0,4-1,-1 0,0 0,-1 0,1-1,-1 0,0 0,1-1,-2 0,1 0,0-1,-1 0,0 0,7-7,-9 7,0-1,0 0,-1 0,0 0,0 0,-1 0,0 0,0-1,0 1,-1-1,0 0,0 1,0-1,-1-12,-1-6,-1 0,-1 0,-1 1,-1-1,-1 1,-1 0,-1 0,-21-41,27 62,0 1,0-1,0 1,0-1,0 1,-1 0,1 0,-1 0,1 0,-1 0,0 1,0-1,0 1,0-1,0 1,0 0,0 1,0-1,0 0,-1 1,-3 0,-12-2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06.7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147 1,'-78'1074,"67"-985,0 119,10-365,-5-116,-5 119,-16-292,26 422,0-1,2 0,1 0,9-44,-10 63,0 1,0 0,1 0,0 0,0 0,0 0,1 1,0-1,0 1,0-1,0 1,0 0,1 0,0 0,0 1,0-1,0 1,1 0,-1 0,1 1,0-1,-1 1,1 0,0 1,1-1,-1 1,0 0,9-1,3 1,1 0,0 2,0 0,0 1,-1 1,1 0,-1 1,0 1,0 1,0 1,-1 0,20 12,-15-6,-1 2,-1 0,0 1,-1 1,0 1,-2 0,0 1,16 27,-7-9,-2 0,-2 2,-1 0,-2 1,-2 1,21 83,-28-68,-2-10,17 56,-20-86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07.3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0 279,'4'0,"6"-5,1-4,3-2,3-3,15 1,11-1,6-7,7 0,7-4,5-3,-1 0,-8 5,-9 1,-5 5,-6 1,-10 8,-10 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07.9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518 1,'-143'136,"69"-69,3 3,-95 123,157-181,1 0,0 1,1 0,0 0,1 1,1-1,-7 27,11-37,1 0,0 1,-1-1,1 1,0-1,1 1,-1-1,1 0,-1 1,1-1,0 1,0-1,0 0,1 0,2 5,-1-5,-1 0,1 0,0-1,0 1,0-1,0 0,1 0,-1 0,0 0,1 0,0-1,-1 0,1 0,0 0,-1 0,1 0,5 0,37 3,1-2,-1-2,1-1,-1-3,1-2,-1-2,-1-2,71-25,-57 11,-37 15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08.5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0,'7'1,"-1"-1,1 1,-1 0,1 1,-1 0,0 0,0 0,0 0,0 1,0 0,0 1,-1-1,7 6,7 7,-2 0,21 26,-7-8,177 210,-73-80,-131-159,0-1,1 1,-1-1,1 0,10 6,0-2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09.1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0 283,'7'-5,"0"0,0 0,1 1,-1 0,1 0,0 1,0 0,16-4,27-11,68-54,-81 47,136-90,-151 102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0.3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0,'0'4,"4"6,2 5,3 4,5 3,0 2,1-3,-1-1,1-4,-2-5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0.6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1.5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96,'35'1,"0"2,0 2,0 0,-1 3,0 1,-1 1,0 2,0 1,-1 1,30 20,111 62,-172-95,0 0,0 0,0 0,0 0,1-1,-1 1,0-1,1 1,-1-1,0 1,1-1,-1 0,1 1,-1-1,1 0,-1 0,0 0,3-1,-4 1,1-1,-1 1,0-1,0 0,1 1,-1-1,0 0,0 1,0-1,0 0,0 1,0-1,0 0,0 1,0-1,0 0,0 1,0-1,0 0,-1 1,1-1,0 0,0 1,-1-1,0 0,-28-50,-100-119,122 161,0 0,1 0,0-1,-5-11,2 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27.7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630 1171,'-12'0,"0"0,0 1,0 0,-1 1,1 0,0 1,1 0,-1 1,1 0,-1 1,1 0,1 1,-12 8,-49 41,3 3,2 3,-83 97,106-110,33-37,5-7,0 1,1-1,0 1,0 0,0 1,0-1,1 1,0 0,0-1,0 1,-3 11,6-16,0-1,0 1,0 0,0-1,0 1,0-1,0 1,0 0,0-1,0 1,0 0,0-1,1 1,-1-1,0 1,0-1,1 1,-1 0,0-1,1 1,-1-1,0 1,1-1,-1 1,1-1,-1 0,1 1,-1-1,1 0,0 1,21-1,23-18,-24 7,0 0,-1-2,0 0,-1-2,0 0,-1-1,-1-1,27-34,-32 34,-1-1,0 0,-2-1,0 0,-1 0,-1-1,-1 0,-1 0,0 0,2-31,-4 20,-1 1,-2-1,-1 1,-1-1,-2 1,-1 0,-1 0,-2 0,-1 1,-14-32,-34-63,-27-68,72 170,11 22,1 0,0 0,0 0,-1 0,1 0,0-1,-1 1,1 0,0 0,0 1,-1-1,1 0,0 0,0 0,-1 0,1 0,0 0,0 0,-1 0,1 0,0 1,0-1,0 0,-1 0,1 0,0 0,0 1,0-1,-1 0,1 0,0 0,0 1,0-1,0 0,0 0,0 1,0-1,-1 0,1 0,0 1,0-1,0 1,-1 4,0 0,0 0,1 0,-1 0,1 0,0 0,1 7,5 21,1 0,2 0,1-1,1 0,17 31,86 147,-102-190,52 86,5-4,4-2,4-4,153 148,-224-239,0 1,0-1,1-1,0 1,0-1,0 0,0-1,1 0,-1 0,1-1,0 1,0-2,14 3,-18-4,1 0,0-1,-1 1,1-1,-1 0,1 0,0 0,-1-1,0 1,1-1,-1 0,0-1,0 1,0-1,0 1,-1-1,1 0,-1-1,1 1,-1-1,0 1,-1-1,1 0,3-7,6-14,-1 0,-1-1,-1 0,-2-1,0 0,-2 0,2-32,0-194,-7 250,-1-12,0 1,0-1,-7-24,8 39,-1 0,1 0,0 0,0 0,0 0,0-1,0 1,0 0,0 0,0 0,0 0,-1-1,1 1,0 0,0 0,0 0,0 0,0-1,0 1,0 0,0 0,0 0,0-1,1 1,-1 0,0 0,0 0,0 0,0-1,0 1,0 0,0 0,0 0,0 0,0 0,1-1,-1 1,0 0,0 0,0 0,0 0,0 0,1 0,-1 0,0 0,0-1,0 1,0 0,1 0,-1 0,0 0,0 0,0 0,1 0,-1 0,0 0,0 0,0 0,0 0,1 0,-1 0,0 1,0-1,18 10,17 21,-3-1,1-2,1-1,1-2,1-2,1-1,1-1,62 23,-98-43,0 0,0 0,1-1,-1 1,0 0,0-1,1 1,-1-1,0 0,0 0,1 0,-1 0,0 0,1-1,-1 1,0 0,1-1,-1 0,0 0,0 0,0 1,0-2,4-1,-4 0,0 0,0 0,-1 0,1 0,-1 0,1 0,-1-1,0 1,0-1,0 1,-1-1,1 1,-1-1,0 1,0-5,-3-238,1 217,-2 0,-1 0,-1 1,-1-1,-2 1,-16-36,50 102,1-2,1-1,2-1,1-1,2-2,1-1,65 45,-87-68,0-1,1 1,0-2,0 0,0 0,23 4,-26-7,0-1,0-1,0 0,0 0,0-1,0 0,-1 0,1-1,0-1,15-5,6-4,-1-1,0-1,51-35,-65 38,-1 0,-1-1,0 0,-1-1,0-1,-1 0,0 0,13-26,-8 11,-1-1,-1-1,-2 0,-1-1,-1 0,-2 0,-2-1,0 0,0-40,-6 68,2-63,-8-73,4 121,-1 0,-1 0,-1 0,0 0,-2 1,0 0,-1 0,-12-20,19 37,-71-107,62 96,0 0,0 1,-1 1,-1 0,-25-19,36 29,1 0,-1 1,0-1,0 1,0-1,0 1,0 0,1-1,-1 1,0 0,0-1,0 1,0 0,0 0,0 0,0 0,0 0,0 0,0 0,0 0,0 0,0 0,0 1,0-1,0 0,0 1,1-1,-1 1,0-1,0 1,0-1,1 1,-1 0,0-1,0 1,1 0,-1-1,1 1,-1 0,1 0,-1 0,1 0,-1-1,1 1,0 0,-1 0,1 0,0 0,0 0,0 0,0 0,0 1,-2 7,1 1,0-1,0 0,2 14,13 97,57 224,-47-241,130 476,56-19,-203-546,0 3,1-1,0 0,1-1,16 22,-22-34,-1 0,1 0,0 0,-1-1,1 1,0-1,1 0,-1 0,0 0,1 0,-1-1,1 1,-1-1,1 0,0 0,-1 0,1 0,0-1,0 0,-1 1,1-1,0-1,0 1,0-1,-1 1,8-3,33-13,81-43,-81 36,73-27,-86 39,-6 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2.1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0,'5'0,"0"4,5 2,4 3,4 1,-1 2,0 4,-2-1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2.4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10,'0'-4,"0"-2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3.1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1,'2'6,"-1"-1,1 1,1-1,-1 1,1-1,-1 0,1 0,1 0,5 7,5 9,22 34,2-2,3-2,60 59,-93-103,0 0,0 0,1-1,0 0,0 0,1-1,0 0,-1-1,2 0,-1-1,0 0,1 0,-1-1,1-1,-1 0,1 0,0-1,18-2,-7 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4.0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1 293,'1'-4,"0"1,0 0,1 1,-1-1,1 0,0 0,0 1,0-1,0 1,0-1,1 1,-1 0,1 0,-1 0,1 0,0 1,0-1,5-1,15-12,43-39,2 4,93-52,-122 83,-23 13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5.4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1 131,'31'3,"0"1,-1 2,1 0,-1 3,-1 0,1 2,30 16,-19-9,0-2,67 16,-90-28,-9-1,0-1,0 0,0-1,1 0,14-1,-23 0,1 0,-1 0,0-1,1 1,-1 0,0-1,0 1,1-1,-1 0,0 1,0-1,0 0,1 0,-1 0,0 1,0-1,0 0,-1-1,1 1,0 0,0 0,0 0,-1 0,1-1,-1 1,1 0,-1-1,1 1,-1 0,0-1,0 1,0 0,0-1,0 1,0-1,0 1,0 0,0-1,0 1,-1 0,1-1,-1 1,1 0,-2-2,-3-12,0 1,-2 0,0 0,0 1,-2-1,-15-19,-18-31,9 8,66 91,128 190,65 89,-189-269,-29-36,1 0,-2 0,1 1,-1 0,-1 0,0 0,0 1,-1 0,0 1,-1-1,-1 1,5 20,-7-26,6 84,-7-80,0 0,0 0,-1 0,0 0,-1-1,-5 18,6-24,-1-1,1 1,-1-1,0 0,0 0,0 0,0 0,0 0,0 0,0-1,-1 1,1-1,-1 1,1-1,-1 0,0 0,1 0,-1 0,0-1,1 1,-1-1,0 1,0-1,0 0,0 0,1-1,-1 1,0 0,0-1,0 0,-3-1,-12-2,0-2,1 0,-23-11,36 15,-48-24,1-2,-66-50,111 73,0 0,0 0,0-1,1 0,0-1,0 1,1-1,0 1,0-2,1 1,-1 0,1 0,1-1,-4-15,4 12,1 0,0 0,0 0,1-1,1 1,-1 0,2 0,0 0,0 0,5-13,0 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8.2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101 1,'-14'512,"0"-348,-37 177,30-209,20-127,1-7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0.6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122 737,'2'-8,"0"0,1 0,0 0,0 0,1 1,0-1,0 1,1 0,0 1,0-1,10-9,8-13,-8 10,1 1,0 1,2 1,19-15,0 0,-30 25,0 1,0 1,0 0,1 0,10-4,-13 6,0 0,1 0,-1-1,0 1,0-1,0-1,-1 1,1-1,-1 1,0-1,0-1,4-4,-60 53,-133 186,177-222,-1-1,1 0,-2-1,1 0,-1-1,1 1,-1-2,-1 0,-13 4,9-2,0 0,0 0,-20 14,12-7,13-10,14-13,6-2,0 1,1 0,14-10,16-16,-12 10,1 2,1 0,53-30,-49 34,-1-2,-1-2,40-38,-54 43,29-29,1 1,64-47,-2 5,25-17,-134 105,1 0,0 0,-1 1,1 0,0-1,0 1,-1 0,1 1,0-1,6-1,-8 2,-1 0,0 1,1-1,-1 0,1 0,-1 0,0 0,1 0,-1 0,1 0,-1 1,0-1,1 0,-1 0,0 0,1 1,-1-1,0 0,0 1,1-1,-1 0,0 1,0-1,1 0,-1 1,0-1,0 0,0 1,-3 21,-3-12,1-1,-1 1,-1-1,0 0,0 0,-1-1,0 0,-10 7,-32 37,-57 103,16-20,61-87,21-30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1.5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 0,'0'9,"0"10,0 11,-4 8,-2 6,1 5,1 1,1 1,-3 4,-1-3,-2-11,-1-7,2-6,2-4,2-5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1.9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3.4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1 219,'24'-7,"-24"6,1 0,0 1,0-1,0 0,0 1,0-1,0 1,0-1,0 1,0 0,0-1,0 1,0 0,0 0,0 0,0 0,0 0,0 0,0 0,0 0,1 0,-1 0,0 0,0 1,0-1,0 0,0 1,0-1,0 1,-1-1,1 1,0 0,0-1,0 1,0 0,-1 0,1 0,0-1,-1 1,1 0,0 0,-1 0,1 0,-1 0,0 0,1 0,-1 1,4 10,-2 1,1-1,-2 0,1 1,-2-1,0 0,-2 21,1-22,24-208,-22 188,0 1,1 0,0-1,0 1,1 0,0 0,0 1,1-1,0 1,0-1,1 1,7-9,-9 14,-1-1,1 1,0 0,0 0,0 0,0 0,0 1,0-1,0 1,0-1,0 1,1 0,-1 1,1-1,-1 0,1 1,-1 0,1 0,-1 0,1 0,-1 1,0-1,1 1,-1 0,1 0,-1 0,0 0,0 1,0-1,0 1,0 0,4 3,4 3,0 0,-1 1,-1 0,0 1,0 0,0 0,-2 1,1 0,10 21,-4-2,-1 1,16 54,-28-81,1 0,-1 0,1 0,-1-1,1 1,0-1,0 1,1-1,4 6,-6-9,-1 0,0 1,1-1,-1 0,1 1,-1-1,0 0,1 0,-1 0,1 1,-1-1,1 0,-1 0,0 0,1 0,-1 0,1 0,-1 0,1 0,-1 0,1 0,-1 0,1 0,-1 0,1 0,-1 0,0 0,1-1,-1 1,1 0,1-2,-1 1,0-1,0 1,0-1,0 1,0-1,-1 1,1-1,0 0,-1 1,1-1,-1 0,1-2,2-20,-1-1,-1 1,-2-30,0 33,0 0,2 1,0-1,2 0,5-24,-7 42,-1 0,1 1,0-1,0 1,0-1,0 1,1 0,-1-1,0 1,1 0,0 0,-1 0,1 0,0 0,0 0,0 1,3-3,-3 4,0-1,0 0,0 1,0 0,0-1,0 1,0 0,0 0,1 0,-1 0,0 0,0 1,0-1,0 1,0-1,-1 1,4 1,4 3,-1-1,0 2,0-1,-1 1,0 0,0 1,0 0,6 8,99 134,-96-125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29.0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1 815,'6'-5,"0"1,0 0,0 1,0 0,1 0,-1 0,14-3,6-3,650-248,-661 252,-1-2,0 0,0 0,-1-1,0-1,0 0,12-12,5-9,35-46,-62 73,32-39,-7 10,-2 0,-1-1,-2-2,35-67,-57 100,-1 1,1-1,0 1,-1-1,1 1,-1-1,1 1,-1-1,0 1,0-1,0 0,0 1,0-1,0 1,0-1,0 0,-1 1,1-1,0 1,-1-1,0 1,1-1,-1 1,0-1,0 1,1 0,-1-1,0 1,-1 0,1 0,0 0,0 0,0 0,-1 0,1 0,0 0,-1 0,1 0,-1 1,1-1,-1 1,1-1,-1 1,0 0,1-1,-1 1,-2 0,-12-1,1 0,0 1,-1 0,-16 4,19-3,-28 5,0 1,0 2,1 2,1 2,0 1,1 3,0 0,1 3,2 1,-44 33,36-22,2 3,1 1,2 2,2 1,2 2,1 2,-41 69,54-76,-26 65,41-88,0 1,1 0,1 0,0 0,1 1,0-1,1 1,2 20,-1-31,1 0,0 0,1 0,-1 0,1 0,-1 0,1 0,0-1,0 1,1-1,-1 1,1-1,0 0,0 0,0 0,0-1,0 1,1-1,-1 1,1-1,6 3,9 3,-1-1,1-1,28 5,-15-3,46 8,1-3,1-4,0-3,1-4,-1-3,117-17,-47-6,169-51,-300 70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5.3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124 288,'11'-51,"0"7,-15 7,4 36,0 1,0 0,0-1,0 1,0 0,0-1,-1 1,1 0,0-1,0 1,0 0,0-1,-1 1,1 0,0-1,0 1,-1 0,1 0,0 0,-1-1,1 1,0 0,-1 0,1 0,0 0,-1-1,1 1,0 0,-1 0,1 0,-1 0,-12 17,5-1,1 1,0 0,1 0,1 0,-4 28,8-37,0 0,0-1,1 1,0 0,1 0,0-1,0 1,1 0,-1-1,2 1,-1-1,1 0,0 0,0 0,8 11,-9-15,0-1,0 0,0-1,0 1,0 0,1 0,-1-1,0 0,1 1,-1-1,1 0,0 0,-1 0,1-1,0 1,-1-1,1 1,0-1,0 0,0 0,-1 0,1 0,0-1,0 1,-1-1,5-1,8-3,1 0,-1-1,22-13,-4 3,-29 15,1-1,-1 0,1 0,-1-1,0 1,0-1,0 0,0 0,-1-1,1 1,-1-1,0 1,0-1,0 0,0 0,-1 0,1-1,-1 1,0-1,-1 1,1-1,-1 0,0 1,0-1,0 0,-1 0,0 0,0 0,0 1,0-1,-1 0,0 0,-1-6,-2-5,0 0,-2 1,1-1,-2 1,0 0,-1 0,0 1,-17-21,18 26,0 0,-1 1,0 0,0 1,0-1,-1 2,0-1,-1 1,0 0,1 1,-2 1,1-1,-18-4,25 8,0 1,1-1,-1 1,0 0,1 0,-1 0,0 0,1 1,-1-1,1 1,-1-1,0 1,1 0,-1 0,1 0,0 0,-1 1,-3 2,2-1,1 1,-1 0,1-1,0 1,0 1,0-1,0 0,1 1,-3 6,-2 9,1 1,0 0,-4 36,9-50,-7 45,-3 8,4-1,1 1,4 68,2-125,0 0,0 0,1-1,-1 1,1 0,0 0,0 0,0-1,0 1,0-1,1 1,-1-1,1 1,0-1,-1 0,1 1,0-1,0 0,1 0,-1-1,0 1,1 0,-1-1,1 1,-1-1,1 0,-1 0,1 0,5 1,6 0,0 0,0-1,0-1,0 0,15-2,2 0,107 1,81-5,-196 3,-7-3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5.9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1,'4'126,"5"0,6-1,5 0,54 177,-66-276,22 50,-26-68,0 0,0-1,1 0,0 1,0-2,0 1,1-1,0 1,1-2,8 8,1-4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7.0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449 411,'-37'25,"6"-5,-156 145,158-135,1 1,2 2,-44 71,63-91,1 1,0 0,1 0,1 0,-5 23,8-32,0 0,0 0,1 0,-1 0,1 1,0-1,1 0,-1 0,1 0,0 0,0 0,1 0,-1 0,1-1,0 1,1 0,-1-1,1 1,5 6,-5-9,1 1,0 0,1-1,-1 0,0 0,1 0,-1 0,1-1,-1 0,1 0,0 0,-1 0,8-1,71-2,-48 0,82 2,99-4,-214 4,1 0,-1 0,1 0,-1-1,0 1,1-1,-1 0,1 1,-1-1,0 0,0-1,0 1,1 0,-1-1,0 1,-1-1,1 1,0-1,0 0,2-3,-3 1,1 1,-1 0,0-1,0 1,0-1,0 0,0 1,-1-1,0 1,0-1,0 0,-1-6,-3-10,0 0,-2 1,0-1,-11-21,10 26,-55-114,4 11,36 72,-1 1,-3 2,-1 0,-2 2,-42-45,-109-114,178 198,0 1,0-1,1 1,-1-1,1 0,-1 0,1 0,0 0,0 0,0 0,0 0,0 0,0 0,0-1,1 1,-1 0,1-1,0 1,-1 0,1-1,0 1,0 0,1-1,-1 1,0 0,1-1,0 1,1-3,-1 3,0 1,1-1,-1 1,1 0,0-1,-1 1,1 0,0 0,0 0,0 0,0 1,0-1,0 0,0 1,0-1,0 1,0 0,0 0,0-1,0 2,0-1,0 0,0 0,0 1,0-1,0 1,0-1,0 1,0 0,0 0,0 0,2 1,7 4,0 0,-1 1,0 0,0 0,0 1,15 18,49 64,-58-69,134 189,195 364,-334-554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8.1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0 137,'1'4,"-1"0,1-1,0 1,0-1,0 1,0-1,1 1,-1-1,1 0,0 0,0 0,0 0,0 0,6 5,44 37,-31-28,-19-15,-1-1,1 1,-1-1,1 1,0-1,0 0,-1 0,1 0,0 0,0 0,0 0,0-1,0 1,0-1,0 1,0-1,0 0,1 1,-1-1,0 0,0-1,0 1,0 0,0-1,3 0,-3 0,-1-1,0 1,0-1,0 1,0-1,0 1,0-1,0 1,0-1,-1 0,1 0,-1 1,1-1,-1 0,0 0,0 0,0 0,0 1,0-1,0 0,0 0,-1 0,1 1,0-1,-1 0,0 0,1 1,-1-1,-2-2,-5-14,0 0,-23-32,21 35,0 0,2-1,-13-27,21 41,-1 1,1-1,-1 1,1 0,-1-1,1 1,0-1,0 1,0-1,0 1,0-1,0 1,0-1,0 1,1-1,-1 1,0-1,1 1,0-1,-1 1,1 0,0-1,1-1,-1 2,0 1,0-1,0 1,0 0,0-1,0 1,0 0,1-1,-1 1,0 0,0 0,0 0,0 0,0 0,1 0,-1 1,0-1,0 0,0 1,0-1,0 0,0 1,0-1,0 1,0 0,0-1,0 1,0 0,0-1,0 1,0 1,37 33,-1 2,-2 1,33 48,36 40,-10-26,-78-85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9.6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0 267,'10'1,"-1"1,1 0,-1 1,0 0,0 1,0 0,0 0,12 9,7 2,38 18,139 61,-203-92,1-1,0 0,0 0,0 0,-1-1,1 1,0 0,0-1,0 0,0 0,0 0,0 0,0-1,0 1,0-1,0 1,0-1,5-2,-6 1,1 0,-1 0,1-1,-1 1,0-1,0 1,0-1,0 0,0 1,-1-1,1 0,-1 0,0 0,0-1,0 1,0 0,0-4,2-18,-1 0,0 0,-2 0,-1 0,-2 0,0 1,-1-1,-1 1,-2 0,0 0,-2 1,-18-37,14 43,5 19,7 0,1 0,-1 0,1 0,0 0,0 0,0 0,0 1,0-1,0 0,0 0,1 0,-1 0,1 0,1 4,17 38,2 0,2-1,2-2,34 45,13 22,-1 2,-30-49,-2 1,-3 2,41 100,-73-151,0 0,0 0,-1 0,-1 1,1 24,-3-34,0 1,0-1,0 1,-1-1,0 1,0-1,0 0,0 1,-1-1,0 0,0 0,0 0,0 0,0-1,-1 1,0 0,0-1,0 0,0 0,0 0,-4 3,6-6,0 1,0-1,1 1,-1-1,0 0,0 1,0-1,1 0,-1 0,0 0,0 1,0-1,0 0,0 0,1 0,-1-1,0 1,0 0,0 0,0 0,0-1,1 1,-1 0,0-1,0 1,0 0,1-1,-1 1,0-1,1 1,-1-1,0 0,1 1,-1-1,1 0,-1 1,1-1,-1 0,1 0,0 0,-1-1,-14-40,14 41,-11-53,2-1,-6-100,15-115,0 18,0 232,-1-1,-1 1,-1 1,0-1,-12-30,13 43,0 0,-1 0,0 0,0 1,0-1,-1 1,-10-10,12 13,0 0,0 1,-1-1,1 1,-1 0,0 0,0 1,1-1,-1 1,0-1,0 1,0 1,0-1,-1 0,-5 1,10 0,0 0,-1 0,1 0,0-1,-1 1,1 0,0 0,0 0,-1 0,1 0,0 0,0 0,-1 0,1 0,0 0,-1 0,1 1,0-1,0 0,-1 0,1 0,0 0,0 0,-1 0,1 1,0-1,0 0,0 0,-1 0,1 1,0-1,0 0,0 0,0 1,-1-1,1 0,0 0,0 1,0-1,0 0,0 0,0 1,0-1,0 0,0 1,10 13,22 11,43 17,125 51,2 1,-199-93,0 0,-1 0,1 1,0 0,-1-1,0 1,1 0,-1 0,0 0,0 1,0-1,0 0,0 1,0 0,-1-1,1 1,-1 0,0-1,0 1,0 0,0 0,0 0,-1 0,1 0,-1 0,0 0,0 0,0 1,0-1,-1 0,1 0,-1 0,0 0,0 0,0-1,0 1,0 0,-1 0,1-1,-1 1,1 0,-1-1,-2 3,-6 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30.4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1,'30'2,"1"1,-1 1,-1 1,1 2,-1 1,0 2,-1 0,35 19,-20-7,-2 3,0 1,-2 1,54 50,-74-59,0 0,-1 2,-2 0,0 1,-1 1,-1 1,-1 0,-1 0,-1 1,-1 1,13 49,-15-41,36 156,-38-154,-1 0,-2-1,-3 54,-2-70,-1 1,-1-1,-1 0,-1 0,0-1,-1 0,-1 0,-14 23,3-9,-3 0,0-1,-32 32,41-50,2-3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35.3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2947,'0'-2,"1"-1,0 1,-1 0,1 0,0 0,0 0,0 0,0 0,0 0,0 0,1 0,-1 0,1 1,-1-1,1 1,0-1,-1 1,1-1,0 1,0 0,0 0,0 0,0 0,0 0,0 1,1-1,2 0,12-4,1 1,27-3,-19 4,528-58,-203 29,286-33,3 39,-442 26,700 31,-805-21,322 22,-338-31,0-4,0-2,108-23,-48-7,-1-5,194-87,-227 86,2 4,1 5,1 5,2 4,0 5,211-7,738 2,-987 17,1-3,-1-4,103-32,57-10,-192 48,1 2,0 2,78 3,56 23,-101-12,113 4,-178-16,0 0,0-1,-1 0,1 0,0-1,-1 1,1-2,8-4,32-13,312-93,533-98,308 58,-767 105,-30 5,348-45,-7-42,-137-19,128-28,-488 130,256-17,813 42,-9 130,-12 106,-1077-174,1102 142,-1294-178,-4-1,0 0,46-3,-65 1,0-1,0 1,0-1,0 1,0-1,-1 0,1-1,0 1,0-1,-1 0,1 1,-1-1,0-1,1 1,-1-1,0 1,-1-1,1 0,0 0,-1 0,1 0,-1 0,3-7,-1 2,-1 1,1 0,0 1,1-1,-1 1,1-1,1 2,-1-1,1 0,0 1,0 0,1 1,-1-1,1 1,0 0,0 1,0 0,15-5,12-1,1 1,0 2,37-3,-40 6,1672-120,1 93,-1619 29,586-17,-469 2,260-53,432-153,-366 83,-258 68,108-26,3 32,-320 61,1 2,112 13,118 36,-223-34,106 12,-151-23,-1-2,1 0,-1-2,0 0,31-8,106-24,305-25,-344 47,0-5,147-41,257-72,-454 114,0 4,1 3,116 0,-120 8,-1-2,1-3,-1-4,85-22,-68-6,-68 29,-1 1,2 1,-1 0,30-7,-30 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37.6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0,'-2'728,"5"784,9-986,1 87,-4-205,89 599,-73-872,-12-73,-2 0,-3 1,-1 77,-8 343,1-461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40.8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0,'0'4,"0"6,0 5,0 4,0 4,0 5,0 2,0 1,4 3,1 0,0-2,4-2,-1 2,-1 0,-1-1,-3-6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41.7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32,'4'0,"6"0,5 0,8 0,5 0,1 0,5 0,0 0,-2 0,-1 0,1-4,1-2,-3 1,-1-3,-5-1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32.7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1336,'-50'28,"22"-17,45-22,-1 0,-1-2,1 1,23-28,-1 3,285-292,-270 267,-2-2,-4-2,66-121,-101 162,-1 1,-1-1,-1-1,-1 0,-1 0,4-38,-10 52,0 0,-1 0,0 0,-1 0,0 0,-1 0,0 0,-1 0,0 0,-1 1,0 0,-1 0,0 0,-1 0,0 1,-12-15,-104-92,138 140,-2-1,0 2,-2 0,-1 0,0 1,12 47,34 183,-10 33,-13 1,-4 449,-25-692,1-37,1-31,-1-45,-2-1,-6-75,0 39,1 42,1-76,1 125,0 0,2 0,-1 0,1 0,1 1,0-1,12-22,-13 31,0 0,1 0,-1 0,1 0,0 0,0 1,1 0,-1 0,1 0,-1 0,1 1,0 0,0 0,0 0,0 0,0 1,0 0,1 0,-1 0,0 1,1 0,-1 0,8 1,9 0,1 2,-1 1,0 0,25 10,-14-4,0 2,0 2,-1 1,-1 1,0 1,-2 2,39 31,-51-35,-1 0,-1 1,0 1,-1 0,-1 1,-1 1,0 0,-2 0,0 1,-1 0,-1 1,10 40,-12-25,-2 0,-2 0,-1 0,-2 0,-2 0,-7 40,0 8,8-56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43.2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0 106,'5'-2,"0"-1,0 0,0 0,0 0,-1 0,0-1,1 0,-1 0,5-7,2 0,-3 4,1 1,0 1,-1-1,2 2,-1-1,1 1,-1 0,1 1,0 0,0 1,0 0,1 1,-1 0,12 0,-14 1,-1 0,1 0,0 1,0 0,0 0,-1 1,1 0,-1 0,1 1,-1 0,0 0,0 1,0 0,-1 0,1 0,-1 1,0 0,0 1,7 8,-8-6,-1 0,0 0,-1 0,1 1,-2-1,1 1,-1 0,0 0,-1 0,0 0,-1 0,0 0,-1 10,-2 14,-1 0,-11 38,3-25,-28 65,16-51,20-50,-1 0,-1 0,0 0,-11 14,14-20,3-4,0 1,0-1,-1 0,1 0,0 1,0-1,0 0,0 0,0 1,0-1,0 0,0 0,0 1,0-1,0 0,0 0,0 0,0 1,0-1,0 0,1 0,-1 1,0-1,0 0,0 0,0 0,0 1,0-1,1 0,-1 0,0 0,0 0,0 1,1-1,-1 0,0 0,0 0,0 0,1 0,-1 0,0 0,0 1,1-1,-1 0,0 0,0 0,0 0,1 0,-1 0,0 0,0 0,1 0,-1 0,0-1,0 1,1 0,-1 0,0 0,0 0,0 0,1 0,-1 0,0-1,0 1,0 0,1 0,20-4,481-111,-415 104,-76 10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44.8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1,'-1'0,"1"0,-1 0,0 1,0-1,0 0,0 1,0-1,1 1,-1-1,0 1,0 0,1-1,-1 1,0 0,1-1,-1 1,1 0,-1 0,1 0,-1-1,1 1,-1 0,1 0,0 0,0 0,-1 0,1 2,-5 30,5-28,-4 390,6-344,10 107,62 289,-17-134,-3 196,-18-222,-20-198,6 166,-26 10,10 329,4-495,5-1,4-1,55 165,-1-89,0-4,-38-74,-17-51,-3 0,13 55,-25-81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47.8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0,'6'9,"3"14,-1 50,-3 0,-6 110,-1-73,2 212,0-312,1-1,0 1,1-1,0 1,0-1,6 14,-8-22,1 1,0-1,-1 1,1-1,0 1,0-1,0 1,0-1,0 0,1 0,-1 0,0 1,0-1,1 0,-1-1,1 1,-1 0,1 0,-1-1,1 1,-1 0,1-1,0 0,-1 1,1-1,0 0,-1 0,1 0,0 0,0 0,-1 0,1-1,0 1,-1 0,1-1,-1 0,1 1,-1-1,1 0,-1 0,1 1,-1-1,3-3,31-20,0-2,37-36,9-8,-77 67,12-9,0-1,-1-1,16-18,-27 27,0 0,0-1,-1 1,0-1,0 0,0 0,-1 0,0 0,0 0,-1-1,1 1,-1-1,-1 1,1-8,-3-23,1 26,0 1,1 0,0-1,1 1,2-16,-3 26,0 0,0-1,0 1,0 0,0 0,0-1,0 1,0 0,0 0,0-1,0 1,0 0,0 0,0-1,0 1,1 0,-1 0,0-1,0 1,0 0,0 0,0 0,1-1,-1 1,0 0,0 0,0 0,1 0,-1-1,0 1,0 0,1 0,-1 0,0 0,0 0,1 0,-1 0,0 0,0 0,1 0,-1 0,0 0,0 0,1 0,-1 0,0 0,0 0,1 0,-1 0,1 0,9 16,5 27,-2 11,-3 2,5 104,-16 116,-1-117,2-137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50.5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1,'0'4,"0"5,0 7,0 3,0 3,0 2,0 5,0 2,0 0,0-1,4-2,1-2,0 0,0-1,-2-1,-2-3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51.4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72,'4'0,"6"0,5-4,4-5,3-2,2 1,2 3,-1 2,-4-2,-1 0,0 2,1 1,-4 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52.8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31,'0'-1,"0"-1,1 1,-1 0,1 0,-1 0,1 0,0 0,-1 0,1 1,0-1,0 0,-1 0,1 0,0 1,0-1,0 0,0 1,0-1,0 1,0-1,0 1,0-1,0 1,1 0,-1 0,0-1,2 1,37-4,-35 3,20-1,66-1,-85 3,1 0,-1 0,1 1,-1 0,1 1,-1-1,0 1,0 1,1-1,7 5,-12-6,-1 1,1-1,-1 0,0 0,1 0,-1 1,0-1,0 0,0 1,0-1,0 1,0 0,-1-1,1 1,0 0,-1-1,1 1,-1 0,0-1,0 1,1 0,-2 3,1-1,-1 0,0 0,0 0,0 0,-1 0,0 0,1 0,-1-1,-4 7,-6 4,0 1,0-1,-20 16,31-29,-24 18,19-15,0 0,0 0,1 0,0 0,0 1,0 0,0 0,1 0,0 1,-6 10,10-15,0-1,0 1,0 0,0-1,0 1,0 0,1-1,-1 1,0 0,1-1,-1 1,0-1,1 1,-1 0,0-1,1 1,-1-1,1 0,-1 1,1-1,0 1,-1-1,1 0,-1 1,1-1,0 0,-1 0,1 1,0-1,-1 0,2 0,27 7,-20-5,27 4,-19-3,1 1,28 9,-43-12,1 0,-1 0,0 1,1 0,-1 0,0 0,0 0,0 0,0 1,-1-1,1 1,-1-1,1 1,-1 0,0 0,0 0,0 1,2 4,-4-5,0 0,0-1,-1 1,1 0,-1 0,1 0,-1 0,0-1,0 1,0 0,0-1,0 1,-1-1,1 1,-1-1,0 0,1 0,-1 0,0 1,0-2,-1 1,1 0,0 0,-3 1,-60 40,-124 61,170-93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55.1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1,'2'32,"2"-1,1 1,2-1,17 49,-4-9,13 69,-7 1,14 221,-44 289,-27-12,28-433,5-171,2 1,1-1,16 62,92 189,-56-156,-53-118,0-1,-1 1,0 0,-1 0,0 0,0 14,-2-22,1 0,-1 0,0 0,-1 0,1 0,-1 0,0-1,0 1,0 0,0 0,-1 0,1-1,-1 1,0-1,0 1,0-1,-1 0,1 0,-1 0,0 0,1 0,-5 2,-7 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57.2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46 145,'6'-2,"1"0,-1-1,0 1,0-1,0-1,0 1,0-1,-1 0,0 0,0 0,7-9,8-3,-5 3,0 2,1 0,1 0,-1 2,20-8,-31 15,1 0,-1 1,1-1,-1 1,1 1,-1-1,1 1,0 0,-1 0,1 1,-1 0,1 0,-1 0,1 0,-1 1,0 0,0 0,0 0,0 1,0 0,0 0,4 4,-4-4,-1 0,1 1,-1 0,0 0,0 0,-1 1,1-1,-1 1,0-1,0 1,-1 0,1 1,-1-1,0 0,-1 1,1-1,-1 1,0-1,-1 1,1-1,-1 1,0 0,0-1,-1 1,0 0,0-1,0 1,0-1,-1 0,-4 9,-6 12,-1-1,-1-1,-1 0,-33 39,46-61,-189 219,82-97,106-122,1 1,0 0,-1-1,1 1,0 0,1 0,-1 1,0-1,1 0,0 1,-2 5,3-9,0 1,0-1,0 0,0 1,1-1,-1 1,0-1,0 1,0-1,0 1,1-1,-1 1,0-1,0 0,1 1,-1-1,0 0,0 1,1-1,-1 0,1 1,-1-1,0 0,1 1,-1-1,1 0,-1 0,0 0,2 1,25-2,78-27,-65 17,1 1,63-8,198 13,-219 6,-61-1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57.9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1 143,'0'-4,"0"-5,0-6,4 0,5 2,6 4,4-1,3 1,7-2,1 1,1 3,-1-3,-2 1,-1 2,-5 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59.0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0,'2'18,"0"-1,1 0,1 0,1 0,11 28,5 19,-9-17,-8-24,2 0,1 0,10 23,-16-43,0-1,1 1,-1-1,0 0,1 1,0-1,-1 0,1 0,0 0,0 0,0-1,0 1,1 0,-1-1,0 0,3 2,-3-3,0 1,0-1,0 0,0 1,-1-1,1 0,0 0,0-1,0 1,0 0,0-1,0 1,0-1,-1 1,1-1,0 0,2-1,2-2,1-1,-2 0,1 0,0 0,-1-1,0 0,0 0,-1 0,6-9,2-9,19-48,-28 63,-3 8,1 0,-1 1,0-1,0 0,0 0,1 1,-1-1,0 0,1 1,-1-1,0 1,1-1,-1 0,1 1,-1-1,1 1,-1-1,1 1,0-1,-1 1,1 0,-1-1,1 1,0 0,0-1,-1 1,2 0,12 14,8 44,-18-47,19 48,-15-41,-1 1,0 0,-1 0,-1 0,4 32,2 22,-7-53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6:19.8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506 431,'-1'-9,"0"-1,-1 1,-1 0,1 0,-1 1,-1-1,1 0,-1 1,-1 0,0 0,0 0,0 1,-10-10,13 15,-1 0,1 1,0-1,-1 1,0 0,1 0,-1 0,0 0,1 0,-1 1,0-1,0 1,0 0,1 0,-1 0,0 0,0 0,0 0,0 1,1 0,-1-1,0 1,1 0,-1 0,0 1,1-1,-5 3,-6 5,0 0,1 1,-21 22,17-16,-13 15,1 1,2 1,1 2,1 0,2 2,2 0,2 2,1 0,1 0,3 2,1 0,3 0,0 1,3 0,2 0,1 1,3-1,8 79,-5-103,0-1,2 1,0-1,1 0,1 0,0 0,1-1,1 0,1-1,15 20,-16-24,1-1,1 0,-1-1,1 0,1 0,0-1,0-1,1 0,-1 0,1-2,1 1,-1-2,22 5,-2-3,0-1,0-2,1-2,-1-1,0-1,63-11,-76 9,-1-2,1 0,-1-1,0-1,-1-1,1 0,-2-2,1 0,-1-1,-1 0,0-2,23-22,-32 26,0 0,-1-1,0 1,-1-1,0-1,-1 1,0-1,0 1,-1-1,-1 0,0 0,0 0,-1-1,0 1,-1 0,-1 0,-2-18,-4-14,-1 1,-3 0,-18-48,-26-49,-92-165,-24-55,167 347,-1 4,2 0,-1-1,1 0,0 0,1 0,0 0,1 0,0 0,0 0,1-15,0 22,1 1,-1 0,0 0,1 0,-1 0,1 0,0 0,-1 0,1 0,0 0,0 0,-1 0,1 0,0 0,0 1,0-1,0 0,0 0,0 1,0-1,0 1,1-1,-1 1,0 0,0-1,0 1,0 0,1 0,-1 0,0 0,0 0,0 0,1 0,-1 0,0 0,0 1,0-1,1 0,0 1,48 21,223 145,-134-80,228 149,-271-168,147 136,-220-179,-8-6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34.0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50,'-4'1,"0"0,0 0,0 0,0 1,0-1,0 1,0 0,1 0,-1 0,0 0,1 1,0 0,0-1,0 1,0 0,0 0,1 1,-4 4,-6 9,1 1,-10 23,2 0,2 2,3 0,1 0,2 2,-6 46,7-5,1 147,9-212,1 0,1 0,1-1,6 25,-8-40,0 0,1-1,-1 1,1-1,0 0,0 0,1 0,-1 0,1 0,0 0,0 0,0-1,0 1,1-1,-1 0,1 0,0-1,0 1,0-1,0 1,1-1,-1-1,0 1,7 1,2-1,-1 0,0-1,1-1,-1 0,1-1,-1 0,1 0,-1-2,0 0,0 0,0-1,0 0,-1-1,1 0,-1-1,-1 0,11-9,-9 6,-1 0,0-2,0 1,-1-1,0-1,-1 0,-1 0,0-1,0 0,-1 0,-1-1,-1 0,8-25,-3-9,-3-1,-1 0,-3 0,-1-1,-3 1,-2-1,-2 1,-3 0,-1 1,-21-64,13 73,13 33,1-1,0 0,0 0,1 0,-1 0,-1-12,4 18,0 1,0 0,0-1,0 1,0 0,0-1,0 1,0-1,0 1,0 0,0-1,0 1,0 0,0-1,1 1,-1 0,0-1,0 1,0 0,0-1,1 1,-1 0,0-1,0 1,1 0,-1 0,0-1,1 1,-1 0,0 0,0 0,1 0,-1-1,1 1,-1 0,1 0,15 5,18 20,-32-24,178 159,-106-91,4-2,1-5,108 65,-172-119,0 0,1-1,0 0,1-2,-1 0,1-1,0 0,29 1,-38-4,0-1,0-1,1 1,-1-1,0-1,0 1,0-1,0-1,-1 0,1 0,-1 0,1-1,-1 0,0 0,-1-1,1 0,-1 0,0-1,11-11,-7 3,-2 1,1-1,-2 0,0-1,0 0,-1 0,-1-1,-1 1,0-1,-1 0,-1 0,0 0,-1 0,-1 0,-2-18,1 20,-1 0,0 1,-1-1,0 0,-1 1,-1-1,0 1,-1 0,0 1,-1 0,0 0,-1 0,0 1,-1 0,0 0,-1 1,-17-13,10 9,7 7,0-1,0 1,0 1,-16-8,26 14,0 0,-1 0,1-1,0 1,-1 0,1 0,0 0,-1 0,1 0,0 0,-1 0,1-1,0 1,-1 0,1 0,-1 0,1 0,0 0,-1 1,1-1,0 0,-1 0,1 0,0 0,-1 0,1 0,0 1,-1-1,1 0,0 0,-1 0,1 1,0-1,-1 1,4 12,13 15,132 131,-90-101,65 85,-111-127,10 12,-2 1,0 1,26 58,-43-81,1 0,-2 1,1-1,-1 1,0 0,-1 0,0 0,0-1,-1 1,0 0,0 0,-1 0,0 0,0 0,-1 0,0 0,0-1,-1 1,0-1,0 0,-1 0,-7 12,-4-3,0 0,0-1,-2-1,0 0,0-1,-26 13,-31 25,58-37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00.1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1,'1'1,"1"0,-1-1,0 1,1 0,-1 0,0 0,0 1,0-1,0 0,0 0,0 1,0-1,-1 0,1 1,0-1,-1 1,1-1,-1 1,0-1,1 1,-1-1,0 1,0-1,0 1,0 0,0 1,1 5,51 193,-9-39,170 891,-99-468,28 447,-140-1001,-1-15,0-1,1 0,0 0,2-1,-1 1,2-1,7 19,8 13,-3 0,-1 1,9 50,-23-81,-3-4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04.6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3 247,'-1'-37,"0"22,1-1,0 1,4-26,-3 36,1 0,-1 0,1 1,0-1,0 1,0-1,0 1,1 0,0 0,0 0,0 0,0 0,0 1,1-1,7-4,-2 1,0 1,1 1,0-1,1 1,-1 1,1 0,0 1,0 0,0 0,23-1,-28 4,0 0,1 0,-1 0,0 1,0 0,1 0,-1 1,0 0,0 0,0 0,-1 1,1 0,-1 0,1 0,-1 1,0 0,0 0,0 0,-1 0,0 1,5 5,-3-1,0-1,-1 1,1 0,-2 1,1-1,-2 1,1 0,-1 0,-1 0,1 0,-2 0,0 0,0 1,0-1,-2 1,-1 12,-1-6,-1 0,-1 0,0 0,-1-1,-1 0,-1 0,0 0,-19 25,21-32,-9 16,18-17,14-7,27-5,0 1,71 5,-100-1,0 1,0 1,0 0,0 1,0 1,-1 0,0 1,0 0,-1 1,0 1,17 12,-28-19,-1 1,1-1,0 1,0-1,-1 1,1 0,-1-1,1 1,-1 0,0 0,0 0,0 0,0 1,0-1,0 0,0 0,-1 0,1 1,-1-1,0 0,1 4,-2-3,0 1,0-1,0 0,0 0,0 0,-1-1,1 1,-1 0,0 0,0-1,0 1,0-1,-5 5,-8 5,-1 0,-1-1,0 0,-21 8,20-10,-50 26,40-23,1 2,0 1,-35 27,47-29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05.6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72,'4'-4,"5"-1,6 0,0-3,2-1,-2-2,0 0,2 2,3 3,-3 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06.9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0,'-19'53,"16"-38,2 1,0 0,3 30,-2-40,1-1,-1 1,1 0,0-1,1 1,0-1,0 1,0-1,0 0,1 0,0 0,0 0,0 0,5 4,-6-7,0-1,0 0,0 0,0 0,1 0,-1 0,0-1,1 1,-1-1,0 1,1-1,-1 0,1 0,-1 0,0 0,1-1,-1 1,0 0,5-2,45-18,-44 16,56-27,-33 15,46-16,-75 31,0 0,0 0,1 0,-1 1,0-1,0 1,1 0,-1-1,0 1,1 0,-1 0,0 1,0-1,1 0,-1 1,0-1,0 1,1 0,-1 0,0 0,0 0,0 0,0 0,0 1,-1-1,1 0,0 1,0 0,-1-1,1 1,-1 0,0 0,1 0,-1 0,0 0,0 0,0 0,-1 0,1 0,0 1,-1-1,1 0,-1 3,3 13,-1-1,-1 1,-1 0,-3 27,2-29,-3 67,4-61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07.9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1,'4'45,"1"1,2-1,2 0,22 63,5 25,76 320,4 17,-41-106,39 170,-35-215,55 135,0 3,-94-324,-34-115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09.3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0 175,'1'-5,"-1"1,1 0,0 0,1 0,-1 0,0 0,1 0,0 1,0-1,0 0,6-6,34-37,-34 39,-3 2,0 1,0-1,0 1,1 0,0 1,0-1,0 1,1 0,-1 1,1 0,0 0,0 0,0 1,0 0,0 0,1 1,-1 0,1 0,-1 0,0 1,1 1,-1-1,14 4,-12-3,9 3,-1 0,0 0,0 2,22 9,-37-14,1 0,0 1,-1-1,1 1,-1-1,1 1,-1 0,1 0,-1 0,0 0,0 0,0 1,-1-1,1 1,0-1,-1 1,0-1,1 1,-1 0,0 0,0 0,-1 0,1-1,-1 1,1 0,-1 0,0 0,0 0,0 0,-1 0,1 0,-1 0,0 4,-1-3,0 1,1 0,0-1,0 1,0 0,1 0,-1 0,1 0,0 0,2 9,-1-10,1-1,0 0,-1 1,1-1,0 0,1 0,-1 0,1-1,-1 1,1-1,0 1,0-1,0 0,0 0,5 2,3 4,0-1,0 1,-1 1,0 0,-1 1,0-1,0 2,-1-1,10 17,-16-23,1 1,-1-1,0 0,0 1,-1 0,1-1,-1 1,0 0,0 0,0 0,-1 0,0 0,0-1,0 1,-1 0,1 0,-1 0,0 0,-1 0,1-1,-1 1,0-1,0 1,0-1,-1 1,1-1,-1 0,-4 4,-15 13,-1-1,0-1,-2-1,0-1,-1-1,0-1,-2-1,-35 12,37-16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10.2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48,'-4'0,"2"0,7 0,5 0,2-4,3-2,3 1,2 1,3 1,1 1,-4-3,-1-1,1 0,1 2,-3 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11.7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345 0,'-14'2,"0"0,1 0,0 1,-1 1,1 0,-15 8,-14 3,36-12,0 0,0 0,0 1,0-1,1 1,-1 0,1 1,0 0,0-1,1 2,-1-1,1 0,1 1,-1 0,1 0,-4 8,-5 14,1 1,-10 39,13-40,-6 18,5-20,1 0,1 1,1 0,1 0,-1 47,6-73,0 1,0-1,0 1,0-1,0 1,0-1,1 0,-1 1,0-1,1 1,-1-1,1 0,0 1,-1-1,1 0,0 1,0-1,0 0,0 0,0 0,2 2,-2-3,0 1,1-1,-1 0,0 0,1 1,-1-1,1 0,-1 0,0 0,1 0,-1-1,1 1,-1 0,0-1,1 1,-1-1,0 1,2-2,10-5,-1-1,-1 0,19-18,-14 13,50-51,-54 50,1 0,1 2,-1-1,28-17,-35 27,0 1,1-1,-1 1,1 0,0 1,-1 0,1 0,0 0,0 1,0 0,0 0,0 1,-1 0,1 0,0 0,0 1,-1 0,1 0,-1 1,0 0,0 0,0 1,10 7,10 7,0 2,-2 1,36 39,-37-36,5 5,-1 1,24 34,-46-56,1 0,-2-1,1 2,-1-1,0 0,-1 1,0 0,0 0,-1 0,0 0,0 0,-1 0,-1 1,0 14,-1-19,0 1,-1-1,0 0,0 0,0 0,-1 0,1-1,-1 1,0-1,-1 1,1-1,-1 0,0 0,0-1,0 1,-6 3,-11 7,0-1,-32 14,10-5,-33 10,61-27,1 0,0 1,0 1,0 0,-18 13,21-10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12.9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0,'1'14,"2"0,-1 1,2-1,0-1,0 1,2-1,7 16,11 29,117 378,125 655,-184-697,-8-43,-68-305,2 51,-6-70,2 5,2 1,2-1,1 0,17 42,-13-38,92 214,-34-90,-45-105,-18-40,0 0,-1 1,-1-1,-1 1,6 25,-9-22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17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 13,'-13'-12,"6"12,8 33,14 68,53 180,-67-277,0 1,0-1,1 1,-1-1,1 0,0 1,0-1,1 0,-1 0,1-1,0 1,0 0,0-1,1 0,-1 0,7 5,-6-7,0 1,-1-1,1-1,0 1,0 0,0-1,-1 0,1 0,0 0,0 0,0 0,0-1,-1 0,1 0,0 0,0 0,-1-1,1 1,-1-1,5-3,6-3,-1 0,0-2,-1 1,0-1,-1-1,0 0,0-1,-1 0,-1-1,0 0,-1 0,0-1,-1 0,-1 0,0 0,7-28,-13 41,0 0,0 0,0 0,1 0,-1 0,0 0,1 0,-1 0,0 0,1 0,-1 0,1 0,0 0,-1 0,1 0,0 0,-1 1,1-1,0 0,0 0,0 1,0-1,0 1,1-1,-1 1,0 0,0 1,0-1,-1 0,1 1,0 0,0-1,0 1,0-1,-1 1,1 0,0 0,0-1,-1 1,1 0,-1 0,1 0,-1 0,1 0,0 0,22 61,-22-58,43 125,23 85,-62-192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35.5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42,'1'-2,"-1"0,1 0,-1 0,1 1,0-1,0 0,0 1,0-1,0 0,0 1,0-1,1 1,-1 0,1-1,-1 1,1 0,-1 0,1 0,-1 0,1 0,0 0,0 1,-1-1,1 0,0 1,0 0,3-1,4-1,-1 0,1 1,-1 0,18 1,-6 3,-1 1,1 1,0 0,-1 2,0 0,-1 1,0 1,0 1,-1 0,0 2,0 0,-2 0,17 17,20 24,-2 1,51 74,193 326,-200-278,-82-151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18.3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61,'4'0,"6"-4,5-2,4 1,4 0,1 2,-3-3,-1 0,0 0,1 2,1 1,1 2,1 0,-4-4,-6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20.0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161 123,'0'-2,"0"-9,0 0,0 0,-1 0,-1 0,0 0,-4-13,5 22,1 0,-1 0,0 0,0 1,0-1,-1 0,1 1,0-1,-1 1,1-1,-1 1,1-1,-1 1,1 0,-1 0,-3-2,2 3,0-1,0 0,0 1,0 0,0-1,0 1,0 1,1-1,-1 0,0 1,0-1,0 1,0 0,0 0,-2 1,0-1,1 1,-1 0,1 0,0 0,0 0,0 0,0 1,0 0,0 0,1 0,-1 0,1 1,0-1,0 1,0 0,1 0,-4 6,4-4,1 0,-1 0,1 0,1 1,-1-1,1 0,0 0,1 0,0 1,0-1,0 0,0 0,3 6,0 2,1 1,0-1,0 0,2 0,9 15,-15-27,1 0,-1 0,0 0,1 0,0-1,-1 1,1 0,0-1,0 0,0 1,0-1,0 0,0 0,0 0,0 0,0-1,4 2,-3-2,-1-1,1 1,-1 0,1-1,-1 0,0 0,1 0,-1 0,0 0,1 0,-1 0,0-1,0 1,0-1,0 1,-1-1,1 0,0 0,-1 0,3-3,33-45,-28 36,1 0,1 0,0 2,0-1,27-21,-38 34,1 0,-1 0,0 0,0 0,0 0,0-1,0 1,0 0,1 0,-1 0,0 0,0 0,0 0,0 0,0 0,1 0,-1 0,0 0,0 0,0 0,0 0,0 0,1 0,-1 0,0 0,0 0,0 0,0 0,0 1,1-1,-1 0,0 0,0 0,0 0,0 0,0 0,0 0,1 0,-1 1,0-1,0 0,0 0,0 0,0 0,0 0,0 0,0 1,0-1,0 0,0 0,2 14,-6 24,3-29,1 5,0-1,0 1,1-1,1 1,0-1,1 1,7 18,5 9,22 39,-25-59,-1 0,-2 1,0 1,-1 0,-1 0,-1 0,5 46,-10-56,1-1,0 1,1 0,0-1,2 0,-1 0,12 22,14 42,-25-57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21.1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0,'1'17,"0"0,1 0,1-1,1 1,0 0,7 15,45 92,-11-27,38 100,175 442,-53 15,-183-558,91 343,-103-399,5 49,-9-50,16 56,5 29,-5-21,21 107,-31-138,3-1,35 101,-35-134,-1 1,-1 1,-3 0,8 53,-17-72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26.7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389 105,'6'-37,"-5"34,0 0,0 0,0 0,-1 0,1 0,-1 0,0 0,0 0,0 0,-1-5,0 7,1-1,-1 0,0 1,-1 0,1-1,0 1,0 0,-1 0,1-1,0 1,-1 0,1 0,-1 0,0 1,1-1,-1 0,0 1,1-1,-1 1,0-1,0 1,1 0,-1 0,-2 0,-36-4,-1 1,0 3,0 1,0 2,1 2,-50 12,88-17,1 0,0 1,0-1,0 0,-1 1,1-1,0 1,0-1,0 1,0 0,0-1,0 1,0 0,0 0,0 0,0-1,0 1,0 0,1 0,-1 1,0-1,1 0,-1 0,1 0,-1 0,1 0,-1 1,1-1,0 0,0 0,0 1,0-1,0 0,0 0,0 1,0-1,0 0,0 0,1 1,-1-1,0 0,1 0,-1 0,1 1,0-1,-1 0,2 1,5 10,0 0,1-1,15 17,-13-15,74 113,-27-37,-56-87,0 0,0 0,1-1,-1 1,0 0,1-1,-1 0,1 1,0-1,0 0,-1 0,1 0,0 0,0 0,0 0,0 0,0-1,0 1,0-1,0 1,0-1,0 0,1 0,-1 0,0 0,0 0,0 0,0-1,3 0,4-2,0-1,0 0,-1-1,1 0,10-8,19-11,-5 10,0 1,0 2,1 1,44-6,-54 12,1 1,0 1,-1 2,1 0,0 2,44 8,-61-8,1 0,-1 1,1 0,-1 0,0 1,0 0,0 0,-1 1,10 7,-15-10,0 0,0 0,-1 0,1 0,0 1,-1-1,0 0,1 1,-1 0,0-1,0 1,-1-1,1 1,0 0,-1 0,0-1,1 1,-1 0,0 0,-1 0,1-1,0 1,-1 0,0 0,1-1,-1 1,0 0,0-1,-1 1,1-1,0 1,-3 2,-17 26,-2-1,-1-1,-1-1,-44 39,14-14,39-39,-1-1,0-1,-1 0,0-1,-26 12,-5 3,-1-5,37-14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27.7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1 188,'10'-1,"0"-1,0 0,0-1,0 0,-1 0,1-1,-1 0,16-11,32-12,251-88,-285 106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29.1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171 1,'-6'2,"0"0,0 0,0 1,1-1,-1 1,1 1,-1-1,1 1,0 0,0 0,1 1,-1-1,-5 9,0 2,0 1,2-1,0 1,0 1,2-1,0 1,-7 32,5-6,2 0,-2 48,8-78,0 1,1 0,1-1,0 1,0-1,2 1,-1-1,2 0,0 0,0-1,1 0,1 0,12 18,-13-22,0-1,1 0,0 0,0 0,0-1,1 0,0-1,0 1,0-2,1 1,-1-1,1 0,0-1,1 0,-1 0,0-1,1-1,-1 1,1-1,9-1,-16 0,0-1,-1 1,1-1,-1 1,1-1,-1 0,1 0,-1 0,0 0,1-1,-1 1,0-1,0 1,0-1,0 0,0 0,0 0,-1 0,1 0,-1 0,1 0,-1 0,0-1,0 1,0 0,0-1,0 1,0-1,-1 1,1-1,-1 0,0 1,0-1,0 0,0-4,0 4,0-1,0 1,-1 0,1-1,-1 1,1 0,-1-1,0 1,0 0,-1 0,1 0,-1 0,1 0,-1 0,0 0,0 1,0-1,-1 1,1-1,0 1,-1 0,0 0,1 0,-1 0,0 0,0 1,0-1,-5-1,-3 3,0 0,1 0,-1 1,0 1,0 0,1 0,-1 1,1 0,-20 10,11-5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34.5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197 0,'-7'0,"0"0,0 1,0 0,1 0,-1 0,0 1,1 0,-1 0,1 0,0 1,-1 0,1 1,1-1,-1 1,0 0,-6 6,6-3,0 0,1 1,-1 0,1 0,1 0,-1 0,2 0,-1 1,1 0,0 0,-2 15,2-11,-4 19,1-1,1 1,2 0,2 38,0-69,1 0,0 0,0 0,0 0,0 0,0 0,0 1,0-1,1 0,-1 0,0 0,1 0,-1 0,0 0,1 0,-1 0,1 0,0 0,-1 0,1 0,0 0,0 0,0-1,-1 1,1 0,0 0,0-1,0 1,0-1,0 1,0-1,0 1,0-1,0 0,1 1,-1-1,0 0,0 0,0 0,0 0,0 0,1 0,1 0,5-3,0 1,0-1,-1 0,1-1,9-6,16-6,-14 10,0 2,-1 0,1 2,1 0,-1 1,0 0,0 2,0 1,0 0,38 10,-51-10,0 0,0 1,0 0,0 1,0-1,0 1,-1 0,0 1,0-1,0 1,6 7,-10-10,1 0,-1 0,1 1,-1-1,0 0,0 1,0-1,0 1,0-1,-1 1,1-1,-1 1,0-1,1 1,-1 0,0-1,-1 1,1-1,0 1,-1 0,1-1,-1 1,0-1,0 1,0-1,0 0,0 1,-1-1,1 0,-1 0,-1 2,-5 5,-1-1,0 1,-1-2,1 0,-2 0,-20 11,17-11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35.7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76,'0'-4,"4"-2,2-3,3-1,0-2,4 0,3 3,3 2,2 3,2 2,2 2,0 0,-4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36.7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1 140,'0'-3,"1"-1,0 0,0 1,0-1,0 1,0 0,1-1,-1 1,1 0,0 0,0 0,1 0,-1 0,0 0,1 1,0-1,-1 1,1 0,5-3,8-6,1 1,25-11,-24 13,-11 4,0 0,1 1,0 0,0 0,0 0,0 1,1 1,-1-1,0 2,9-1,-13 1,0 1,-1 0,1 0,0 0,-1 0,1 1,-1 0,0-1,0 1,1 0,-1 1,-1-1,1 0,0 1,0 0,-1-1,0 1,1 0,-1 0,0 1,0-1,-1 0,1 1,1 5,2 4,-1 0,0 0,-1 1,-1 0,0 0,0 16,-5 89,-1-41,4-56,-1 6,2 0,0 0,2 0,8 36,-7-48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37.6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96,'4'0,"6"0,5 0,4 0,3 0,2-4,1-2,1 1,-1-3,5-5,0 1,0 1,-1 3,-1-1,-2 1,0 1,-6 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36.4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1,'11'1,"0"0,0 1,0 0,0 1,0 0,0 1,-1 0,0 1,17 10,10 8,38 32,-59-43,80 67,-3 4,-3 4,-5 4,-3 4,-5 3,-4 3,-5 3,-4 4,91 209,-140-290,-15-27,0 0,1 0,-1 0,0 0,0 0,1-1,-1 1,0 0,0 0,1 0,-1 0,0 0,0 0,1 0,-1-1,0 1,0 0,0 0,1 0,-1-1,0 1,0 0,0 0,0 0,0-1,1 1,-1 0,0 0,0-1,0 1,0 0,0-1,0 1,0 0,0 0,0-1,0 1,0 0,0 0,0-1,0 1,0 0,0 0,0-1,-1 1,1 0,-3-59,2 51,-9-83,3 45,3 0,1 0,4-51,0 84,0 0,1 0,1 0,0 1,1-1,1 1,-1 0,2 0,0 0,0 1,1-1,1 2,-1-1,2 1,14-14,1 4,0 2,1 2,0 0,2 1,-1 2,56-20,-26 15,1 3,92-13,-118 23,0 2,0 2,-1 1,1 1,0 1,0 2,59 15,-71-13,0 1,-1 1,0 1,-1 0,1 1,-2 1,1 0,-2 2,0 0,0 0,-1 1,-1 1,17 24,-18-21,-1 2,0 0,-2 0,0 1,-1 0,-1 0,5 31,14 160,-13-79,-9-102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38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0,'1'13,"0"0,1-1,0 1,1-1,0 1,1-1,9 18,48 82,-20-40,54 124,107 319,10 226,12 22,-187-647,114 449,-50-252,-79-252,-15-40,6 18,2-1,26 47,-39-81,1 0,-1 0,0 1,0-1,-1 1,1-1,-1 1,0 0,0 0,-1-1,0 1,1 0,-2 0,0 7,-3 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42.3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1,'-13'251,"0"-9,13-212,1 58,0-81,0 0,0 0,0 1,1-1,0 0,1-1,0 1,0 0,4 7,-5-12,0 1,0-1,0-1,0 1,1 0,-1 0,0-1,1 1,-1-1,1 0,0 0,-1 0,1 0,0 0,-1-1,1 1,0-1,0 0,0 0,0 0,-1 0,1 0,0 0,0-1,0 1,-1-1,1 0,0 0,-1 0,1 0,-1-1,4-1,4-2,-1-1,0 1,0-1,0-1,-1 0,0 0,9-11,-13 12,0 0,0 0,-1-1,0 1,0-1,-1 1,1-1,-2 0,1 0,1-13,-2 3,0-1,-2 1,-2-22,3 37,0 0,0 0,0-1,-1 1,1 0,-1 0,1 0,-1 1,0-1,1 0,-1 0,0 0,0 0,-1 1,1-1,0 0,-1 1,1-1,0 1,-1 0,0-1,1 1,-1 0,0 0,0 0,1 0,-1 0,0 1,0-1,0 1,0-1,0 1,0-1,-3 1,-1 0,1 1,-1 0,1 0,0 0,-1 1,1-1,0 1,0 0,0 1,1-1,-9 7,-1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43.3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58,'4'0,"5"0,6 0,4-4,3-1,2-5,2-3,-1-1,-4 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45.1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97 458,'10'0,"0"0,0 1,0 0,-1 1,1 0,0 1,-1 0,1 0,14 8,-20-8,0-1,0 1,0 0,0 0,0 0,-1 1,1-1,-1 1,0 0,0 0,-1 0,1 0,-1 0,0 1,0-1,0 1,-1-1,1 1,-1 0,0 0,0 8,-1-9,0 0,0 0,-1 0,0 0,1-1,-1 1,0 0,-1 0,1-1,-1 1,0-1,0 1,0-1,0 0,0 0,-1 0,1 0,-1 0,0 0,-6 4,2-2,-1 0,1-1,-1 0,0 0,0-1,0 0,-1 0,-9 1,16-3,1-1,-1 0,1 0,-1 1,1-1,-1 0,0-1,1 1,-1 0,1 0,-1-1,1 1,-1-1,1 1,-1-1,1 1,-1-1,1 0,0 0,-1 0,1 0,0 0,-2-1,1-1,0 0,0 0,1 0,-1 0,1 0,-1 0,1-1,0 1,0 0,0-6,-1-9,0-2,2 1,2-23,-2 25,7-52,2 1,3 0,3 1,30-81,-33 108,-10 35,-1 0,0 1,0-1,0 0,-1 0,0 0,0 1,-1-9,1 12,0 1,0-1,0 0,-1 1,1-1,0 1,0-1,-1 0,1 1,0-1,-1 1,1-1,-1 1,1-1,0 1,-1-1,1 1,-1 0,1-1,-1 1,1 0,-1-1,0 1,1 0,-2-1,1 1,-1 0,0 1,1-1,-1 0,1 0,-1 1,1-1,-1 1,1 0,0-1,-1 1,1 0,0 0,-1 0,-1 1,-19 14,1 1,1 0,0 1,1 2,-21 27,38-44,0 1,-1-1,1 1,0-1,1 1,-1 0,1 0,0 0,0-1,0 1,0 1,1-1,-1 0,1 0,0 0,0 0,1 0,-1 0,2 5,0-6,0 0,0 1,0-1,0 0,0 0,1 0,-1 0,1-1,0 1,0-1,0 0,0 0,0 0,1 0,-1 0,1-1,-1 1,1-1,-1 0,7 1,29 3,-25-4,1 1,28 6,-41-8,0 1,0-1,0 1,-1-1,1 1,0 0,-1 0,1 0,0 0,-1 0,1 0,-1 0,1 0,-1 1,0-1,1 0,-1 1,0-1,0 1,0-1,0 1,0 0,-1 0,1-1,0 1,-1 0,0 0,1 0,-1 2,-2 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46.3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1,'3'2,"0"1,0-1,-1 1,1 0,-1 0,0 0,0 1,0-1,0 0,0 1,-1-1,1 1,0 5,0-4,258 727,-218-564,20 179,-37-151,24 138,240 889,-117-581,-155-593,2-2,34 62,-32-70,-2 1,-1 1,19 67,-28-70,24 61,-27-85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49.2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0 148,'1'-4,"0"1,-1 0,1 0,0 0,1 0,-1 0,1 0,-1 1,1-1,0 0,0 1,0-1,0 1,0 0,0 0,1-1,-1 1,1 1,0-1,-1 0,1 1,0-1,0 1,0 0,3-1,15-5,0 0,34-5,-37 8,65-20,-62 17,1 0,0 2,0 0,0 1,30-1,-50 5,1 1,-1-1,1 0,-1 1,0-1,1 1,-1 0,1 0,-1 0,0 0,0 0,0 1,0-1,0 1,0-1,0 1,0 0,0-1,-1 1,1 0,-1 0,0 0,1 0,-1 1,0-1,0 0,0 1,0-1,-1 0,1 1,-1-1,1 5,1 10,-1 0,-1 0,-3 32,1-21,-12 122,0 8,14-135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50.4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34,'5'0,"4"0,6 0,0-4,2-5,2-2,-3 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52.2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306 209,'6'0,"0"0,0 0,0 0,-1 1,1 0,0 1,0-1,-1 1,1 0,-1 0,1 1,-1 0,0 0,0 0,0 0,0 1,-1 0,1 0,-1 0,0 0,0 1,-1 0,1 0,-1 0,0 0,-1 0,1 0,-1 1,0-1,0 1,-1 0,1 0,-1-1,-1 1,1 0,-1 0,0 0,0 0,-1 0,0 0,0 0,0 0,0-1,-1 1,-4 9,3-8,-1 0,1 0,-1 0,0-1,-1 1,0-1,0 0,0 0,-1-1,1 0,-8 5,11-8,0-1,0 0,0 0,0 0,0 0,0 0,0-1,0 1,0-1,-1 1,1-1,0 0,0 0,-1 0,1 0,0 0,0 0,0-1,-1 1,1-1,0 1,0-1,0 0,0 0,0 0,0 0,0 0,0-1,0 1,1-1,-1 1,0-1,1 1,0-1,-1 0,1 0,0 0,0 0,0 1,0-2,-1-2,-27-54,3-1,-28-102,42 125,3-19,8 47,0-1,0 1,-1 0,0 0,-4-10,5 18,0 0,0-1,1 1,-1 0,0 0,-1 0,1 0,0 0,0 0,0 0,-1 0,1 0,0 1,-1-1,1 1,-1-1,1 1,-1-1,1 1,-1 0,1 0,-1-1,1 1,-1 0,1 0,-1 1,1-1,-1 0,1 0,-1 1,1-1,-1 1,1 0,0-1,-1 1,1 0,0 0,-2 0,-3 3,0-1,0 1,1-1,-1 2,1-1,0 0,-6 8,5-4,0 0,0 1,1 0,0 0,1 1,0-1,1 1,-1 0,2 0,-3 14,6-23,-1 0,1 1,-1-1,1 1,0-1,-1 0,1 1,0-1,0 0,0 0,0 0,0 0,0 0,1 0,-1 0,0 0,0 0,1-1,-1 1,0 0,1-1,-1 1,1-1,-1 1,1-1,-1 0,1 0,-1 0,4 0,53 0,-46 0,95-13,-77 8,-14 4,-4 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53.6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0,'1'14,"1"-1,0 1,1-1,1 0,8 20,5 24,28 91,-27-96,20 95,13 80,-26-127,15 55,-10-40,20 143,-38-155,-1 3,47 204,-47-279,21 44,-17-45,13 45,79 224,-47-141,-6-2,44 197,-67-202,6-3,67 170,-79-260,-12-33,-2 1,-2 1,12 47,2 28,-22-83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57.2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211 586,'0'-1,"0"0,1 0,-1 0,0 0,1 0,-1 1,1-1,-1 0,1 0,-1 0,1 1,0-1,-1 0,1 1,0-1,0 1,-1-1,1 1,0-1,0 1,0-1,0 1,0 0,0-1,-1 1,1 0,2 0,31-5,-29 4,12 0,83-4,-93 5,1 0,-1 1,0 0,0 0,0 0,0 1,0 0,-1 1,1-1,-1 1,9 5,-13-6,-1 0,1-1,0 1,0 0,-1 0,1 0,-1 1,0-1,0 0,0 0,0 1,0-1,0 1,0-1,-1 0,1 1,-1 0,0-1,0 1,0-1,0 1,0-1,0 1,-1-1,1 1,-1-1,0 1,0-1,0 0,-2 4,-5 10,0 0,-1-1,-17 22,4-6,15-19,-1-1,0 0,-1 0,0-1,0 0,-1-1,0 0,-1-1,-18 12,22-16,0 0,-1-1,0 0,1 0,-1-1,0 0,0 0,-1 0,1-1,0-1,0 1,-1-1,1-1,0 0,-1 0,-13-4,15 2,1 1,0-2,0 1,0-1,0 0,0 0,1 0,0-1,0 0,0 0,0 0,1-1,0 1,0-1,1 0,-1 0,1-1,1 1,-1-1,1 1,-3-14,-1-9,1 0,2 0,-1-53,5 43,2-1,1 1,2 0,22-74,-8 53,3 2,41-77,-59 125,-1 3,0 1,0-1,-1-1,0 1,-1 0,1-1,1-10,-4 17,0 1,0 0,0 0,0-1,0 1,0 0,0-1,0 1,0 0,0 0,0-1,0 1,0 0,-1 0,1-1,0 1,0 0,0 0,0 0,0-1,-1 1,1 0,0 0,0 0,0-1,-1 1,1 0,0 0,0 0,-1 0,1 0,0 0,0-1,-1 1,1 0,0 0,0 0,-1 0,1 0,0 0,-1 0,-13 6,-11 13,2 3,1 2,1 0,1 1,1 1,2 0,-23 47,38-71,1 0,0 1,0-1,0 1,0-1,0 1,0 0,1-1,-1 1,1 0,0-1,0 1,0 0,0 0,0-1,1 1,-1 0,1-1,0 1,0 0,0-1,0 1,0-1,0 0,1 1,-1-1,1 0,-1 0,1 0,0 0,0 0,0 0,0 0,0-1,1 1,-1-1,0 1,1-1,-1 0,1 0,0 0,-1 0,1-1,-1 1,1-1,0 0,4 1,5 0,-1 1,1 1,-1 0,0 0,0 1,0 0,0 1,0 1,-1-1,0 2,-1-1,1 1,-1 1,0 0,-1 0,14 18,-9-10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37.1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51 742,'36'-65,"3"1,56-67,12-20,-88 122,3-4,30-59,-48 84,0-1,-1 1,0-1,0 1,-1-1,0 0,-1 0,0 0,0 0,-1 0,0 0,-1 0,-1-10,1 16,-1 1,1-1,0 0,-1 1,0-1,0 1,0 0,0-1,0 1,0 0,0 0,-1 0,1 1,-1-1,1 1,-1-1,0 1,1 0,-1 0,0 0,0 0,0 0,0 1,0 0,0-1,0 1,-5 0,-11 0,0 0,-38 7,52-7,-14 3,1 1,0 0,0 2,0 0,0 1,1 0,0 2,-17 11,27-16,0 1,1 0,-1 1,1-1,0 1,0 1,0-1,1 1,0 0,1 0,-1 0,1 1,1 0,-1-1,2 1,-1 1,1-1,0 0,0 1,0 11,3-11,-1-1,2 0,-1 0,1 1,0-1,1 0,0-1,0 1,0 0,1-1,1 0,-1 0,1 0,0 0,0-1,8 7,1 1,1-2,0 0,0-1,1 0,0-1,21 9,0-3,1-2,0-2,1-1,1-2,0-2,0-1,0-2,0-2,1-2,65-8,-18-5,-1-5,0-3,144-56,-168 54,110-47,-149 56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58.6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108 23,'10'0,"-1"-1,1 0,0 0,-1-1,0 0,1-1,13-6,-32 6,-12 5,-11 14,26-12,-1 0,0 0,0-1,-1 0,1 0,-1-1,1 0,-13 1,-23 4,27-2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9:59.9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1,'2'0,"0"0,0 0,0 1,0-1,0 1,0-1,0 1,0 0,-1 0,1 0,0 0,0 0,-1 0,1 0,-1 1,1-1,-1 0,1 1,-1-1,0 1,0 0,0 0,0-1,0 1,0 0,0 0,-1 0,2 2,1 9,0 0,0 1,0 19,1 2,5 47,1 6,-10-88,0 2,0-1,0 0,0 0,0 1,1-1,-1 0,0 0,1 0,-1 1,0-1,1 0,0 0,-1 0,1 0,0 0,-1 0,1 0,0 0,0 0,0 0,0-1,0 1,0 0,0-1,0 1,0 0,0-1,0 1,0-1,1 0,0 1,6-4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01.2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91 1,'-11'11,"0"1,1 1,0 0,1 0,0 1,1 0,-10 25,17-38,0 0,1 0,-1 0,1 0,0 0,-1 0,1 0,0 0,0 0,0 0,-1 0,1 0,0 1,0-1,1 0,-1 0,0 0,0 0,0 0,1 0,-1 0,1 0,-1 0,1 0,-1 0,1 0,-1 0,1 0,0 0,0-1,-1 1,1 0,0 0,0-1,0 1,0 0,0-1,0 1,0-1,0 0,0 1,0-1,0 0,0 1,0-1,0 0,0 0,0 0,0 0,1 0,-1 0,0 0,0 0,0-1,0 1,0 0,2-1,7-1,0 0,0-1,0 0,15-8,39-27,-61 36,0 0,-1 0,1 0,0 0,-1-1,0 1,1-1,-1 1,0-1,0 0,-1 0,1 0,0 0,-1 0,0 0,0-1,0 1,1-7,-2 9,-1 0,1-1,-1 1,1 0,-1-1,1 1,-1 0,0 0,0 0,0 0,0 0,0 0,0 0,0 0,0 0,0 0,0 0,0 0,0 1,-1-1,1 1,0-1,-1 1,1-1,0 1,-1 0,1-1,-2 1,-44-4,42 4,-17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03.0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0,'3'1,"0"-1,-1 1,1 0,0 0,-1 0,1 0,-1 0,1 0,-1 1,0-1,0 1,1-1,-1 1,0 0,3 4,27 36,-26-33,57 91,-4 3,71 174,-47-93,-14-30,57 194,15 168,-93-353,98 225,-80-224,-30-77,-11-28,-2 1,26 108,-5 26,105 287,-126-428,-17-42,0 1,-1 0,-1 0,0 0,3 20,-5-13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08.6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10.5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340 692,'2'-136,"-5"-145,-1 263,-1-1,-1 1,-1 1,0-1,-2 1,0 0,0 1,-16-19,16 20,1 4,1 0,-1 0,-1 1,-13-13,20 21,1 0,-1 1,1 0,-1-1,1 1,-1 0,0 0,0 0,1 0,-1 0,0 0,0 0,0 1,0-1,0 1,0 0,0-1,0 1,0 0,0 0,-1 0,1 0,0 1,0-1,0 0,0 1,0 0,0-1,0 1,1 0,-1 0,0 0,0 0,1 0,-1 1,-2 1,-11 15,1 1,1 1,0 1,2-1,0 2,1-1,1 2,2-1,-9 40,14-52,1 0,0 1,1-1,0 0,1 0,0 1,0-1,1 0,0 0,1 0,0 0,1-1,0 1,1-1,0 0,0 0,0-1,1 1,11 10,-12-14,0-1,1 0,0-1,-1 1,1-1,1-1,-1 1,0-1,1 0,-1 0,1-1,-1 1,1-2,0 1,-1-1,10 0,16-1,62-10,-56 3,42-14,23-6,-101 27,0 1,0-1,0 1,0 0,0 0,0-1,1 1,-1 1,0-1,0 0,0 0,0 1,1 0,-1-1,0 1,0 0,0 0,0 0,-1 0,1 0,0 0,0 1,-1-1,1 0,0 1,-1 0,0-1,1 1,-1 0,0 0,0 0,0-1,0 1,0 0,0 1,-1-1,1 0,-1 0,1 4,1 10,-1-1,-1 1,0 0,-4 27,0-4,6 37,19 136,-1-131,-17-64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11.4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0 105,'4'0,"6"0,5 0,4-4,3-6,2-1,1 2,-4-2,-1 0,0 3,-3-2,0 1,-4-2,-4 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12.2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1,'0'4,"0"5,0 6,0 5,0 6,0 4,4 8,1 3,5-2,-1 1,0-2,1-4,-1 1,3-2,-1-1,-2-3,-3-6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13.9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153 1,'-1'63,"1"67,1-118,1 0,0 1,0-1,1 0,1 0,0 0,11 21,-13-30,0 0,0 0,0 1,0-1,1-1,0 1,-1 0,1-1,0 1,0-1,0 0,1 0,-1 0,0 0,1-1,-1 1,1-1,0 0,-1 0,1 0,0 0,0-1,-1 0,1 0,0 0,0 0,0 0,-1-1,1 1,0-1,-1 0,1 0,0-1,-1 1,1-1,-1 0,0 0,0 0,1 0,-1 0,-1-1,1 1,0-1,-1 0,1 0,-1 0,0 0,3-5,6-9,0-1,-1 0,0-1,-2 0,0-1,-2 0,9-37,-15 55,0 0,0 0,0 1,0-1,-1 0,1 0,0 0,-1 1,1-1,-1 0,0 1,1-1,-1 0,0 1,0-1,0 1,0-1,0 1,-1 0,-1-3,0 2,-1 0,1 0,0 0,-1 0,0 1,1 0,-1 0,0 0,-5-1,-11 0,1 1,-1 0,-24 4,21-2,-29 2,2-1,-57-4,106 2,-1 0,1 0,-1 0,1 0,-1 0,1 0,-1 0,1-1,-1 1,1-1,-1 1,1-1,0 0,-1 1,1-1,0 0,0 0,-2-1,3 1,0 0,0 1,1-1,-1 0,0 1,0-1,1 0,-1 1,1-1,-1 1,0-1,1 0,-1 1,1-1,0 1,-1-1,1 1,-1-1,1 1,0 0,-1-1,1 1,0 0,0-1,9-3,-1 0,1 0,-1 1,12-3,5 3,-3 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15.3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1,'11'15,"0"0,-1 1,-1 0,0 0,-1 1,-1 1,10 35,-10-30,112 306,111 374,-150-346,36 396,-49-324,-20-161,-11-72,10 84,18 219,-35-336,53 162,-22-59,-26-102,-4-8,19 69,-38-180,8 73,-10-56,-7-42,0-1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37.6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517 1,'-4'0,"-10"8,-10 7,-11 10,-14 4,-9 6,-1 4,-1 6,3-3,7-3,7-8,12-6,10-2,9-6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18.0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1,'3'0,"0"0,1 0,-1 1,0-1,1 1,-1 0,0 0,0 0,0 1,1-1,-2 1,1 0,0 0,0 0,0 0,-1 0,1 0,-1 1,0-1,0 1,3 4,2 6,0-1,-1 1,9 27,0 1,125 260,153 374,-286-656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21.5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1,'2'35,"8"48,0-3,43 384,-53-461,1 0,-1 0,1 0,-1 0,1 0,0 0,0 0,0-1,0 1,1 0,2 4,7 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22.2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1,'1'10,"1"1,1 0,0-1,1 1,5 11,-6-17,273 793,-258-745,-9-37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23.2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0,'4'9,"5"6,2 5,3 8,3 3,3 4,2 5,2-5,-4 1,-1-2,-3-3,-5-2,-4-3,-3 0,-3-5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30.6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540 1,'16'0,"-29"1,-27 3,-28 13,-19 7,-1-5,-149 15,236-34,0 0,0 0,0 0,0 0,0 0,0 0,1 0,-1 1,0-1,0 0,0 0,0 1,1-1,-1 1,0-1,0 1,1-1,-1 1,0-1,1 1,-1 0,0-1,1 1,-1 0,1-1,-1 3,0-2,1 1,0 0,0 0,0 0,0-1,0 1,0 0,0 0,0-1,1 1,-1 0,2 3,32 57,-24-47,5 13,-11-19,1 0,0-1,0 1,1-1,10 11,-14-17,0 0,0 0,0-1,0 1,1-1,-1 1,1-1,-1 0,1 0,0 0,-1-1,1 1,0 0,-1-1,1 0,0 0,0 0,-1 0,1 0,0 0,0-1,-1 1,1-1,3-1,48-17,-40 13,0 0,0 2,0 0,1 0,-1 1,1 1,25-1,-17 4,-1 0,1 2,-1 0,0 2,39 13,-60-18,1 1,0 0,0 0,-1 0,1 0,-1 0,1 0,-1 0,1 1,-1-1,0 0,0 1,1-1,-1 1,0-1,-1 1,1 0,0 0,0-1,-1 1,1 0,-1 0,1 2,-1 0,0-1,0 1,-1-1,0 1,1-1,-1 0,-1 1,1-1,0 0,-1 0,-3 6,-4 3,0 0,-1 0,0-1,-22 18,-80 49,8-5,77-49,18-12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32.8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1,'-2'88,"4"141,-2-222,1-1,0 1,0 0,0 0,1-1,0 1,0-1,1 0,0 1,0-1,0 0,6 7,-6-11,-1 1,1-1,-1 0,1 0,0-1,-1 1,1 0,0-1,0 0,0 1,0-1,0 0,1-1,-1 1,0-1,0 1,1-1,-1 0,0 0,0 0,1-1,-1 1,0-1,0 0,0 1,1-2,2 0,17-8,0-2,-1 0,0-1,-1-1,34-30,24-16,-16 21,-29 19,40-32,-73 51,0 0,-1 0,1 0,0 0,0 0,-1 0,1 0,0 0,-1-1,0 1,1 0,-1-1,0 1,1 0,-1-1,0 1,0 0,0-1,0 1,0 0,-1-1,1 1,0 0,0 0,-1-1,1 1,-1 0,1 0,-1-1,0 1,0 0,1 0,-1 0,0 0,0 0,0 0,0 0,0 0,0 1,-1-2,-3-2,1 0,-1 0,0 0,0 0,-1 1,1 0,-8-3,13 6,-1 0,1-1,0 1,0 0,0 0,0 0,-1 0,1 0,0 0,0 0,0 0,-1 0,1 0,0 0,0 0,-1 0,1 0,0 0,0 0,0 0,-1 0,1 0,0 0,0 1,0-1,0 0,-1 0,1 0,0 0,0 0,0 0,0 1,0-1,-1 0,1 0,0 0,0 0,0 1,0-1,0 0,0 0,0 0,0 1,0-1,0 0,-1 1,4 13,9 15,24 41,-17-34,-1 1,16 47,-4-21,-7-16,-20-38,0 0,-1 1,0-1,0 0,-1 1,0-1,-1 1,0-1,-1 1,0-1,-3 16,-2-9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36.3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392 418,'43'-2,"52"2,-90 0,1 1,-1-1,0 1,0 0,0 1,0 0,0-1,0 2,0-1,-1 0,1 1,-1 0,1 0,3 4,-7-6,1 0,-1 1,0-1,0 1,0-1,0 1,0 0,0-1,0 1,0 0,0-1,-1 1,1 0,-1 0,0 0,1 0,-1-1,0 1,0 0,0 0,0 0,0 0,-1 2,0-1,-1 0,1 0,-1 0,0-1,1 1,-1 0,-1-1,1 1,0-1,0 0,-1 1,-3 1,-9 6,-1-1,0 0,-31 12,37-17,-18 5,1-1,-1-1,0-2,-1-1,-35 1,30-2,0 0,0 3,-37 10,65-14,0-1,0 1,0-1,0 0,0-1,0 0,0 0,-1 0,1 0,-11-3,15 2,1 1,0-1,0 1,-1-1,1 1,0-1,0 0,0 1,0-1,0 0,0 0,0 0,0 0,0 0,0 0,1 0,-1 0,0-1,1 1,-1 0,0-2,1 1,-1-1,1 1,0-1,0 0,1 1,-1-1,0 1,1-1,0 1,-1-1,1 1,0-1,0 1,1 0,1-3,17-27,2 2,1 0,48-47,-15 16,8-9,-25 30,-2-2,-2-2,36-60,-69 103,-1-1,0 1,0-1,0 0,0 1,0-1,0 0,-1 0,1 0,-1 1,1-1,-1 0,0 0,1 0,-1 0,0 0,0 0,-1 0,1 0,0 0,-1 0,1 1,-2-5,0 5,1 0,-1 0,0 0,0 0,0 0,1 1,-1-1,0 0,0 1,0 0,0-1,0 1,0 0,0 0,0 0,0 0,0 0,0 1,0-1,0 1,0-1,-3 2,-3 0,-180 49,161-42,0 2,0 0,1 2,-41 27,63-38,0 1,0 0,1 0,-1 1,1-1,0 1,0-1,0 1,0 0,1 0,0 1,-1-1,2 0,-1 1,0-1,-1 9,3-9,0-1,0 1,0 0,0 0,1-1,0 1,-1-1,1 1,0-1,1 1,-1-1,1 1,0-1,-1 0,1 0,1 0,-1 0,0 0,1-1,-1 1,1 0,3 1,20 16,0-1,1-1,32 14,-39-20,-1 0,28 22,-34-22,2-1,0-1,0-1,0 0,19 8,-12-10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37.5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0,'-3'5,"0"-1,1 0,-1 1,1-1,0 1,0 0,1 0,-1 0,1 0,0 0,0 0,1 0,0 0,-1 0,2 0,-1 0,1 1,-1-1,3 7,1 5,1 0,0 0,2 0,10 20,-12-25,1 1,-2 0,0 0,0 0,-1 0,2 27,-4 83,-3-68,2-44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40.3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49,'9'0,"-1"-2,1 1,0-1,-1 0,1-1,-1 0,15-8,-15 7,0 1,0-1,0 1,1 0,-1 1,1 0,0 1,12-1,-8 2,-1 1,1 0,-1 1,0 1,1 0,22 9,-29-10,0 1,-1 0,0 0,1 1,-1-1,0 1,-1 0,1 1,-1-1,1 1,-1 0,-1 0,1 0,-1 0,5 10,-4-5,0 1,-1-1,0 1,-1-1,0 1,-1 0,0-1,-1 1,0 0,0 0,-1 0,-1 0,0-1,0 1,-1-1,0 1,-1-1,0 0,-1 0,-8 12,-19 31,-2-2,-68 77,75-95,-58 54,64-66,17-17,6-5,19-13,1 2,0 0,0 2,1 0,0 2,33-8,15-7,-26 7,8-4,1 3,83-17,-113 31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42.0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425 0,'-7'2,"1"-1,0 1,0 0,0 1,0-1,1 1,-1 0,1 1,-8 5,-7 4,-24 9,-54 20,52-24,-46 25,88-40,-1 0,1 1,0-1,0 1,0 0,1 0,-1 0,1 0,0 0,0 1,0 0,1-1,0 1,0 0,0 0,0 0,1 0,0 1,0-1,0 0,1 1,0-1,0 6,1 16,2-1,0 0,12 40,-6-26,-9-37,0 0,1 0,0 0,0 0,0 0,0-1,0 1,1 0,-1 0,1-1,-1 1,1-1,0 0,0 1,0-1,1 0,-1 0,0 0,1 0,-1-1,1 1,3 1,-2-2,-1-1,0 1,1-1,-1 1,1-1,-1 0,0-1,1 1,-1-1,1 1,-1-1,0 0,0 0,1 0,-1-1,0 1,0-1,0 0,5-4,10-6,0 1,1 1,0 0,1 2,0 0,0 1,1 1,0 1,0 1,0 1,0 0,1 2,-1 1,30 2,-8 4,0 1,0 3,-1 1,-1 2,0 2,42 22,-80-36,0 0,0 0,-1 1,1-1,-1 1,1-1,-1 1,1 0,-1 0,0 0,0 1,0-1,0 0,-1 1,1-1,0 1,-1-1,0 1,0 0,0 0,0 0,1 4,-2-3,0-1,-1 1,1 0,-1-1,0 1,0-1,0 0,0 1,-1-1,0 0,1 0,-1 1,0-1,0-1,-1 1,1 0,-1 0,-4 3,-21 16,-1-1,-1-1,-1-1,-1-2,-38 16,-64 36,82-42,37-20,-1 1,1 1,-16 12,31-21,0 0,0 0,1 0,-1 0,0 0,0 0,0 0,0 1,0-1,0 0,0 0,0 0,0 0,0 0,0 0,1 0,-1 0,0 0,0 0,0 1,0-1,0 0,0 0,0 0,0 0,0 0,0 0,0 0,0 0,0 1,0-1,0 0,0 0,0 0,0 0,0 0,2 0,10-2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38.8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 1514,'-8'1,"-2"0,11-15,12-12,1 0,1 0,1 2,2 0,24-27,-5 6,87-112,122-159,-170 209,64-121,-116 183,17-46,-34 73,-1 1,-1-1,-1 0,0 0,1-35,-5 49,0-1,-1 0,1 1,-1-1,0 1,-1-1,1 1,-1 0,0-1,0 1,0 0,-1 0,1 0,-1 1,0-1,0 1,0-1,-1 1,1 0,-1 0,1 0,-1 1,-7-4,-8-4,-1 1,-1 1,-37-10,31 10,-10-4,1 3,-1 1,-1 1,1 2,-1 2,0 2,0 1,0 2,0 1,1 2,-54 15,88-20,0 1,0 0,0 0,-1 0,1 0,0 1,0-1,1 1,-1 0,0 0,0 0,1 0,-1 0,1 0,0 1,0-1,0 1,0 0,0-1,0 1,1 0,0 0,-1 0,1 0,-1 5,2-2,0-1,0 0,1 0,0 0,0 0,0 0,0 0,1 0,0 0,0 0,0-1,1 1,0-1,0 1,6 7,91 105,40 55,-56-42,-4 4,69 162,93 303,-154-391,20 56,-94-223,-3 0,-1 1,-2 0,4 70,-12-92,-1 1,-1 0,-2-1,1 0,-2 1,-1-1,0-1,-2 0,0 0,-1 0,-1-1,-1 0,0-1,-1 0,-1-1,-17 18,-4-1,-1-1,-1-2,-1-1,-2-2,-1-2,-43 20,56-32,0-1,-1-2,-1 0,0-2,0-2,0 0,-1-2,1-1,-1-2,0-1,0-1,0-1,0-2,1-1,0-1,0-1,0-2,1-1,0-1,1-2,1 0,0-2,0-1,-29-24,20 10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43.5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0,'1'22,"1"-1,0 1,2-1,0 0,1-1,1 1,2-1,-1 0,15 25,-3-6,48 114,-61-134,0 1,-2 0,0 0,-1 0,0 0,-2 26,-1-43,-2 12,1-1,1 1,1-1,0 0,0 1,1-1,1 0,1 0,0 0,0 0,12 22,-1-11,-2 1,-1 1,-1 0,11 46,-16-48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45.0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201 654,'-22'-3,"0"-1,1-1,0-1,0 0,0-2,-24-12,43 19,1 1,-1-1,1 0,-1 1,1-1,-1 0,1 0,-1 0,1 0,0-1,0 1,-1 0,1 0,0-1,0 1,0-1,1 1,-1-1,0 1,0-1,1 1,-1-1,1 0,-1-2,2 2,-1-1,0 1,1-1,0 1,0 0,0-1,0 1,0 0,0-1,1 1,-1 0,0 0,1 0,3-3,10-8,0 1,1 0,27-15,-29 18,583-349,-558 336,-20 10,0 0,0 2,1 0,1 1,0 1,38-9,-59 17,1 0,0 0,0 0,0-1,0 1,0 0,0 0,0 0,-1 0,1 1,0-1,0 0,0 0,0 0,0 1,0-1,-1 0,1 1,0-1,0 1,-1-1,1 1,0-1,-1 1,1 0,0-1,-1 1,1 0,-1-1,1 1,-1 0,1 0,-1 0,0-1,1 1,-1 0,0 0,0 0,1 0,-1 0,0-1,0 1,0 0,0 0,0 0,0 0,-1 0,1 0,0 0,0-1,-1 1,1 1,-23 56,14-40,4-3,2-1,-1 1,2 0,0 0,1 0,0 0,1 0,1 0,3 20,5 14,24 69,-22-80,32 85,11 39,-49-142,-1 1,0-1,-2 1,0 0,-3 39,-8-13,3-27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45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1 147,'0'-2,"1"1,0 0,-1-1,1 1,0 0,0 0,0 0,0 0,0 0,0 0,0 0,0 0,1 0,-1 0,0 0,0 1,1-1,-1 1,2-1,37-15,-29 12,230-100,-234 101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18.3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1712 337,'0'-16,"-1"0,0 0,-2 0,0 0,0 0,-2 1,0-1,0 1,-2 0,0 1,-16-25,17 30,0 0,-1 1,0 0,-1 1,0 0,0 0,-1 0,1 1,-1 1,-1-1,1 2,-1-1,0 1,0 0,0 1,0 1,-1-1,-19-1,-57-4,38 3,-1 1,0 3,-53 5,36 6,1 3,1 2,0 4,-61 26,42-9,2 3,-111 72,158-88,1 1,1 2,1 2,2 1,-54 64,68-71,1 0,1 1,1 1,1 0,2 0,0 1,1 1,1-1,2 1,-5 40,8-23,2 0,2 0,2-1,1 1,3-1,1 0,2 0,2-1,29 67,-24-64,-1 0,3 0,1-1,2-1,39 55,-58-94,0 0,0 0,1 0,-1 0,1-1,0 1,0-1,0 0,0 0,0-1,0 1,1-1,-1 0,0 0,1-1,7 1,9 0,0-1,27-4,-32 3,391-43,-144 13,-183 25,-43 4,0-1,59-14,-85 12,0 0,-1-1,1-1,-1 0,0 0,-1-1,0 0,0 0,-1-1,15-20,7-5,189-211,-115 127,-100 114,0 0,-1 0,1-1,-1 0,0 0,0 0,3-7,-6 9,1 0,-1 0,1 0,-1 1,0-1,0 0,0 0,-1 0,1 0,-1 1,1-1,-1 0,0 0,0 1,0-1,-3-3,-10-27,2 0,1-1,-7-40,-19-55,9 57,-72-127,91 186,0 1,-1 0,-1 1,0 0,0 1,-1 0,-16-9,11 6,0-1,-29-29,4-2,30 32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19.4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1,'-1'15,"2"1,0-1,1 1,1-1,0 1,1-1,11 28,-5-14,-1 0,-1 0,-2 1,-1 0,2 39,-6-48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21.3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1 495,'0'-13,"0"0,0 1,1-1,1 0,0 0,1 0,1 1,0-1,0 1,1 0,1 1,0-1,0 1,1 0,17-20,9-4,1 2,2 0,61-40,-29 21,-59 45,0 1,0 1,0-1,1 1,0 1,0 0,1 0,-1 1,1 0,-1 1,1 0,0 1,0 0,0 1,0 0,-1 1,1 0,0 0,0 1,-1 1,1 0,-1 0,0 1,1 0,-2 1,1 0,-1 1,0 0,0 0,0 1,-1 0,0 0,8 10,-1 1,-1 0,-1 0,0 2,-2 0,0 0,-1 1,-1 0,12 43,-18-50,0 0,-2-1,0 1,0 0,-1 0,-1 0,0 0,-1-1,-1 1,0 0,0-1,-2 0,0 0,0 0,-1 0,-9 14,-193 308,162-262,-68 83,104-137,22-20,38-25,-34 17,24-5,0 1,1 2,0 2,1 1,71-3,-48 8,-23 1,49-9,-67 7,-4 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23.4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1835 642,'0'-20,"0"0,-2 1,-1-1,0 0,-1 1,-1 0,-1 0,-1 0,0 1,-1 0,-1 0,-1 1,-1 0,0 1,-1 0,-1 1,0 0,-1 1,0 1,-1 0,-1 1,0 1,-34-19,-27-9,-2 3,-1 4,-1 3,-2 4,-140-24,137 41,0 3,-164 12,240-6,0 1,1 0,-1 1,1 0,0 1,0 0,0 1,0-1,1 1,-1 1,-12 11,-7 9,-43 50,43-44,-19 19,3 1,-69 108,100-137,1 0,1 1,1 1,1 0,1 0,1 1,1 0,2 0,0 0,1 41,28 343,-25-403,7 42,1 0,3-1,22 63,-30-103,0-1,0 0,1-1,0 1,1 0,-1-1,1 0,0 0,1-1,0 1,0-1,0 0,0-1,11 7,10 3,0-1,44 14,-20-9,305 127,-314-128,-18-8,45 24,-62-30,0 1,1-1,-1-1,1 1,0-2,0 1,0-1,13 1,71-4,-43 0,-17 0,0 0,-1-3,1 0,-1-2,0-2,-1-1,0-1,0-1,-1-2,-1 0,0-2,-2-2,1 0,-2-2,-1 0,41-45,-17 17,-31 33,-1-1,16-21,-27 31,-1-1,0 0,0 0,0 0,-1 0,0 0,-1-1,1 0,1-15,65-457,-61 431,0 9,-3 0,2-70,-8 99,1-1,-2 1,1-1,-1 1,-1 0,0 0,-1 0,0 0,-1 1,0-1,0 1,-1 0,0 1,-11-12,1 6,0 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26.1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1 817,'-1'-46,"3"1,1-1,2 1,2-1,2 2,1-1,22-53,-10 45,55-98,-65 131,1 1,1 1,0 0,1 0,1 2,1 0,36-26,-45 37,0 1,1 0,-1 1,1 0,0 0,0 1,0 0,0 0,0 1,1 0,-1 1,0 0,1 0,-1 1,0 1,0-1,0 1,0 1,16 6,-5-1,-1 1,-1 1,1 1,-2 0,0 1,0 1,25 25,-37-34,-1 1,0-1,0 1,0 0,-1 0,1 1,-1-1,-1 1,1-1,-1 1,0 0,0 0,0 0,-1 0,0 0,0 0,-1 1,0-1,0 0,0 0,-2 11,-2-4,-1 0,1 0,-2-1,0 0,0 0,-1 0,-1-1,0 0,-10 10,-219 283,237-303,-1-1,1 1,-1-1,1 1,-1-1,1 1,0-1,-1 1,1-1,0 1,0 0,-1-1,1 1,0 0,0-1,0 1,0 0,0-1,-1 1,1 0,1-1,-1 1,0 0,0-1,0 1,0 0,0-1,1 2,17 6,41-9,-45 0,105-8,-82 5,0 1,0 1,1 3,-1 1,44 8,-71-8,0 0,0 1,1 0,-2 0,1 1,0 0,-1 1,16 11,-21-13,-1 0,0 1,0 0,0-1,0 1,-1 0,1 1,-1-1,0 0,0 1,-1-1,1 1,-1-1,0 1,-1-1,1 1,-1 0,1 0,-1-1,-1 1,0 8,-1-1,-1 0,0 0,-1 0,0 0,0-1,-13 21,-43 63,52-84,-243 329,246-333,0-1,0 0,-1 0,0-1,0 1,-1-1,-11 7,5-5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28.1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1885 760,'0'-25,"0"1,-2-1,0 0,-2 1,0-1,-2 1,-1 1,-1-1,0 1,-2 0,-1 1,-1 0,0 1,-2 0,-18-21,3 8,-2 1,-1 1,-57-44,71 64,1 0,-2 1,0 1,0 1,-1 0,0 2,0 0,-1 1,-37-5,-198-33,156 24,-177-13,265 33,0 0,1 1,-1 0,1 1,-1 0,1 1,0 0,0 0,0 1,0 1,-15 9,12-5,1 1,0 0,1 1,0 1,1 0,0 0,-15 23,-61 97,-121 245,207-374,-109 256,100-227,2 0,1 0,1 1,2 0,1 0,3 50,4-33,2 0,3 0,2-1,2 0,2-1,2 0,3-1,1-2,2 0,48 69,-20-35,26 34,-66-100,1 0,0-1,0 0,1-1,1 0,16 9,23 8,1-2,60 20,-4-2,-67-24,1-2,1-2,1-2,0-2,87 11,-119-23,-1-1,1 0,0-1,-1-1,1 0,-1 0,21-10,90-46,-85 38,-21 12,0-1,-1-1,0-1,-1 0,-1-1,0-1,0-1,21-28,-2 2,-17 21,0-1,-2 0,0-1,16-33,4-25,31-106,-54 143,-2 0,-3 0,0-1,-1-64,-8-485,2 572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31.1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0 109,'0'-8,"1"1,0 0,0 0,0 0,1-1,0 1,1 1,-1-1,1 0,1 1,-1-1,1 1,5-7,-8 12,0 1,0-1,0 1,0-1,0 1,0-1,0 1,0 0,0-1,0 1,0 0,1 0,-1 0,0 0,0 0,0 0,0 0,0 0,0 0,0 1,0-1,0 0,0 1,0-1,0 1,0-1,0 1,0-1,0 1,0 0,0-1,0 1,-1 0,1 0,0 0,-1 0,1-1,0 1,-1 0,1 2,18 40,33 209,-3-17,-43-207,2-1,0-1,21 44,-24-61,1 0,0 0,0-1,0 0,1 0,1 0,-1-1,1 0,1 0,-1-1,1 0,19 9,1-3,1 0,1-2,0-2,1-1,0-1,38 2,5-4,115-8,-184 3,-1 1,0-1,0 1,0-2,0 1,0 0,0-1,0 0,0 0,5-4,-8 5,-1 0,0 0,1-1,-1 1,0-1,0 1,0 0,0-1,0 0,0 1,-1-1,1 0,0 1,-1-1,0 0,1 1,-1-1,0 0,0 0,0 0,0 1,0-1,0 0,0 0,-1 0,1 1,-1-1,1 0,-1 1,0-1,1 0,-2-1,-15-29,-40-61,12 23,33 51,11 25,16 35,274 599,-265-575,-19-41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39.3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1 366,'0'-4,"4"-1,5-1,15-2,10-5,12-3,12-5,19-1,23-6,10-3,4-4,6-4,-3 4,-11 4,-9 4,-18 5,-19 8,-18 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33.0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2053 1099,'0'-32,"2"13,-2 0,0 0,-1 0,-1 0,-1 0,0 0,-2 1,0-1,-1 1,-10-22,-31-40,-2 2,-119-141,140 190,-1 0,-2 2,0 2,-2 0,-54-30,-188-82,216 111,-2 3,0 2,-1 3,-1 3,-73-9,98 20,-1 1,1 2,-1 2,1 2,-1 1,1 2,0 1,1 2,-71 27,88-26,-1 1,2 1,-1 0,2 1,0 1,0 1,1 1,1 0,1 1,0 1,2 0,0 1,1 0,-11 23,8-9,1 0,2 1,1 1,2 0,1 0,2 0,2 1,-1 45,6-53,1-1,1 1,1-1,2 0,12 37,58 127,-51-134,24 57,103 173,-122-240,1-2,2-2,3-1,1-1,1-3,53 42,-86-77,160 116,-139-102,2-1,0-1,0-2,42 14,-50-23,1 0,-1-1,1-2,38 0,36 2,-37 4,106-1,-139-7,-1-2,0 0,0-2,0 0,0-2,-1 0,25-13,30-12,49-24,-116 50,0 0,0-1,-1 0,0-1,0 0,-1-1,0 0,9-12,-14 15,0-1,-1 1,1-1,-2 0,1-1,-1 1,0 0,0-1,-1 1,1-15,-2-9,-5-43,1 16,3 5,2-255,3 279,1 1,12-39,7-39,-23 95,0 1,0-1,-1 0,0 1,-1-1,0 0,-5-17,1 12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36.9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584 1,'1'0,"-1"0,0 0,1 0,-1 0,0 0,1 0,-1 0,0 0,1 0,-1 0,0 0,1 0,-1 0,0 0,1 0,-1 0,0 1,1-1,-1 0,0 0,1 0,-1 0,0 1,0-1,1 0,-1 0,0 1,0-1,0 0,1 1,-1-1,0 0,0 0,0 1,0-1,0 0,1 1,-1-1,0 0,0 1,0-1,0 0,0 1,0-1,0 0,0 1,0-1,0 0,-1 1,1-1,0 0,0 1,0-1,0 0,0 1,-1-1,1 0,0 1,0-1,0 0,-1 0,1 1,0-1,0 0,-1 0,1 1,-19 17,-2-7,-1-1,-1-1,1-1,-40 9,6-2,-264 74,318-89,0 1,-1-1,1 1,0 0,0 0,-1 0,1 0,0 0,0 0,0 0,1 1,-1-1,0 1,0 0,1-1,-1 1,1 0,-1 0,1 0,0 0,0 0,0 0,0 0,0 0,0 1,1-1,-2 4,2 3,1-1,-1 0,1 1,1-1,0 0,4 12,2 14,-5-22,-1 2,0 0,1 0,1 0,1-1,0 1,0-1,13 21,-17-32,1-1,-1 0,1 0,-1 1,1-1,0 0,-1 0,1-1,0 1,0 0,0 0,-1-1,1 1,0-1,0 0,0 0,0 1,0-1,0 0,0-1,0 1,3-1,49-15,-18 4,43-6,1 3,0 4,1 4,124 4,-202 3,0 0,-1 0,1 1,0-1,-1 1,1 0,-1 0,1 0,-1 0,1 0,-1 0,0 1,0-1,1 1,-1 0,0 0,0 0,-1 0,3 2,-2 0,1 0,-1 0,-1 1,1-1,-1 0,0 0,0 1,0-1,0 1,-1 7,0 9,-2-1,0 1,-2-1,-6 21,9-34,-4 9,-1 0,0 0,-1-1,-1 1,-1-2,0 1,0-1,-2 0,1-1,-2-1,-23 22,-14 5,-99 62,107-75,-57 34,-41 27,126-77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38.8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1695 396,'2'-54,"0"37,-1 0,-1 0,-1 0,0 0,-1 0,-4-18,3 28,-1-1,1 2,-1-1,0 0,-1 1,0 0,0 0,0 0,-1 1,1-1,-1 1,0 1,-1-1,1 1,-1 0,-14-6,-9-2,-1 1,-54-11,58 15,-57-10,0 3,-145-5,-171 23,375-4,0 1,1 2,-1 0,0 2,1 1,0 0,0 2,1 1,0 1,1 1,0 0,0 2,-27 22,-12 11,26-21,2 1,-58 59,86-78,1 0,-1 0,1 0,0 1,1-1,0 1,0 0,1 0,-1 0,2 0,-1 1,1-1,1 0,0 1,0-1,1 10,4 19,1-1,16 52,-6-27,103 445,-55-292,-51-180,2-2,0 0,2-1,27 37,-32-56,0 0,1-1,0 0,1 0,0-2,0 0,1 0,30 11,26 17,-14-3,-24-12,1-2,1-1,0-1,2-3,60 19,-76-29,1-1,0 0,0-2,0 0,28-3,-37 0,1-1,0-1,-1 0,1-1,-1 0,0-1,0-1,-1 0,19-12,57-43,-3-5,-3-2,-3-5,105-123,-165 173,0-1,-1 0,-1-1,-2-2,-1 1,15-39,-22 46,-2 0,0-1,-1 1,-1-1,-1 0,-1 0,0 0,-2 0,0 0,-7-29,-8-45,8 38,-3 1,-2 0,-21-54,31 102,0 0,-1 1,1 0,-1 0,0 0,-1 1,0-1,0 1,0 0,0 0,-1 1,-6-5,-7-2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1.5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348 0,'-6'1,"0"0,1 0,-1 0,0 1,0-1,1 1,-1 1,1-1,-1 1,1 0,0 0,0 1,0-1,1 1,-8 8,-6 7,2 1,-19 28,23-31,-22 29,3 1,-32 66,55-97,1 1,1 1,0-1,1 1,1 0,0 0,2 0,0 1,1-1,1 0,2 22,-1-34,1 0,0 0,0 0,0 0,1 0,0 0,0-1,0 1,1-1,0 0,0 0,0 0,0-1,1 1,0-1,0 0,0-1,0 1,1-1,-1 0,1 0,0-1,0 1,0-1,0-1,0 1,1-1,-1 0,0-1,1 1,-1-1,0 0,1-1,-1 0,0 0,1 0,-1-1,0 1,0-2,0 1,0-1,-1 1,7-5,-9 4,-1 0,1 0,-1 1,0-1,0-1,0 1,0 0,0 0,-1-1,1 1,-1-1,0 0,0 1,0-1,-1 0,1 1,-1-1,0 0,0 0,0 1,-1-1,1 0,-1 1,0-1,0 0,0 1,0-1,-3-4,0-1,0 0,0 1,-1-1,0 1,0 0,-1 0,0 0,-1 1,-13-12,-24-14,31 25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3.0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787 24,'-51'-12,"8"1,26 11,1 0,-1 1,1 0,0 2,0 0,0 1,0 0,0 1,1 1,0 1,-23 13,-9 8,1 2,-47 41,69-51,2 1,0 1,1 0,1 2,1 1,2 0,0 1,2 1,-16 37,14-23,3 1,2 1,1 1,2-1,-5 84,6 19,14 180,-2-308,1-1,0 1,2-1,0 0,1-1,1 0,0 0,15 19,-4-3,1 0,1-2,2 0,0-1,2-1,1-1,2-2,0-1,53 34,-37-32,2-1,1-3,1-2,0-2,86 20,8-9,148 11,-285-39,0-1,1 1,-1-1,0 0,0-1,1 0,-1 0,0 0,0-1,0 1,8-5,-11 4,0 0,1 0,-1-1,0 0,0 0,-1 0,1 0,0 0,-1 0,0 0,0-1,0 1,0-1,-1 0,1 0,-1 1,0-1,1-6,17-82,-4-1,-4 0,-4-1,-5-95,-6 112,-4 0,-3 0,-3 1,-4 0,-34-91,-8 8,-114-213,163 351,3 6,0 1,0 0,-22-25,27 36,-1-1,1 1,-1 0,0 0,0 0,-1 0,1 1,0 0,-1 0,0 0,1 0,-1 1,0-1,0 1,0 1,0-1,-6 1,-68 1,53 1,-1-1,1-2,0 0,-1-2,1-1,0-1,-26-8,29 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5.6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1 103,'0'-1,"0"0,1 0,-1 0,0 1,1-1,-1 0,1 0,-1 0,1 1,-1-1,1 0,0 0,-1 1,1-1,0 0,-1 1,1-1,0 1,0-1,0 1,0 0,-1-1,1 1,0 0,1-1,31-7,-17 4,9-3,1 1,39-4,33-7,-50 6,0 2,0 2,1 3,0 1,0 3,0 2,85 14,-117-12,-1 1,1 0,-2 1,1 1,-1 0,0 1,0 1,-1 0,0 1,-1 1,0 0,14 15,-9-5,-1 0,0 1,-2 1,-1 0,0 1,18 48,-28-55,0 1,0 0,-2 0,0 0,-1 0,-1 0,-4 28,2 38,9-13,29 126,-9-61,-24-121,55 271,-50-260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6.4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1 133,'16'-2,"-1"0,1-1,0 0,-1-1,21-9,20-5,-21 9,177-36,-174 38,46-13,-65 13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7.9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1912 590,'-2'-25,"0"0,-2 0,0 1,-2-1,-1 1,-1 0,-15-33,9 24,0 2,-2 0,-1 0,-2 2,-1 0,-24-27,34 44,-1 2,0 0,0 0,-1 1,0 0,0 1,-1 0,0 1,0 0,-1 1,0 1,0 0,-1 1,1 1,-1 0,-25-1,-7 4,0 2,-1 3,2 1,-64 18,-182 67,131-37,119-39,2 2,0 1,0 2,2 2,1 2,1 1,-47 41,27-14,3 3,2 1,-62 89,102-130,1 1,0 1,1 0,1 0,0 1,1 0,2 0,-1 1,2-1,1 1,0 0,1 0,1 0,1 1,1-1,0 0,1 0,2 0,0 0,0-1,2 0,0 1,2-2,10 22,33 43,88 112,77 61,-157-187,-39-44,2-1,1-1,1-1,1-1,0-1,30 15,-33-22,1-1,0-2,1 0,0-1,0-2,1 0,0-2,26 2,196 3,-16-2,-226-6,107 6,124-6,-215-4,0 0,-1-1,1-1,-1-1,-1-1,27-13,112-67,-104 55,-8 7,-18 10,0-1,-1-1,-1-1,34-31,-57 46,0-1,0 0,-1 0,1 0,-1 0,0-1,0 1,0-1,-1 1,1-1,-1 1,0-1,-1 0,1 0,-1 0,0 1,0-1,-1-5,-2-10,-1-1,-12-38,6 25,-71-235,35 125,37 116,-2 1,-1 0,-1 1,-18-27,-73-93,87 123,12 16,-1 1,0-1,0 1,-1 1,0-1,0 1,0 1,-1-1,1 1,-1 0,0 1,0 0,0 0,-14-2,8 0,-2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0.2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539 667,'0'-3,"1"1,0 0,-1 0,1 0,0 0,0 0,0 0,0 0,1 0,-1 0,0 1,1-1,-1 0,1 1,0-1,0 1,-1 0,1 0,0-1,0 1,0 0,0 1,0-1,0 0,0 0,1 1,-1 0,3-1,2-1,1 1,-1 0,1 0,0 0,-1 1,16 2,-19-2,-1 1,1 0,0 1,-1-1,1 1,-1 0,1-1,-1 1,0 1,0-1,0 0,0 1,0 0,-1 0,1-1,3 8,-2-4,0 1,-1 0,0 0,-1 0,1 0,-2 0,1 1,1 9,-2-1,0 0,-1 1,-1-1,-1 0,0 0,-1 0,-7 25,-4-3,-1-1,-30 51,37-73,-1-1,-1 0,0 0,-1-1,-1 0,0-1,0 0,-22 14,29-22,1-1,-2-1,1 1,0-1,0 1,-1-1,1-1,-1 1,0-1,1 0,-1 0,0-1,0 0,0 0,1 0,-1-1,0 1,0-2,1 1,-1 0,1-1,-1 0,1-1,0 1,-1-1,1 0,0 0,1 0,-1-1,1 0,0 0,-1 0,2 0,-1-1,0 1,1-1,0 0,0 0,1 0,-4-9,0-6,0 0,2 0,0 0,1-1,1 1,1-1,1 0,1 1,1-1,0 1,2-1,0 1,10-25,11-22,2 0,54-92,-30 63,-29 54,47-104,-60 125,-2 0,-1 0,0-1,-1 0,1-23,-5 42,-1 0,0 0,0 0,0 0,0 0,0 0,0 0,-1 0,0 0,1 0,-1 0,0 1,0-1,-1 0,1 1,0-1,-1 0,0 1,0 0,1-1,-1 1,-1 0,-1-2,-1 2,1 0,0 0,-1 0,0 1,1 0,-1 0,0 0,1 0,-1 1,0 0,0 0,0 0,-8 2,-27 3,0 2,1 2,1 2,-1 1,-37 18,51-18,0 0,1 2,1 0,0 2,1 0,1 2,1 0,-23 26,38-38,0 1,1-1,-1 1,1-1,0 1,1 0,0 1,0-1,1 0,-4 15,6-16,0 0,-1-1,2 1,-1 0,1 0,0-1,0 1,0 0,1-1,0 1,0-1,0 0,1 0,0 0,4 6,9 10,0 0,2-1,1-1,0-1,1 0,1-2,38 24,176 79,-94-51,-119-57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2.1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1027 296,'0'-15,"0"1,-1-1,-1 0,-5-22,4 30,1-1,-2 1,1 0,-1 0,0 0,0 0,-1 1,0-1,-11-10,7 8,1 0,-1 0,0 1,-1 1,0 0,0 0,0 1,-1 0,0 0,0 2,-1-1,0 1,-16-3,-25-3,-1 3,0 1,-1 4,-70 4,112 0,0 1,1 0,-1 0,1 2,0 0,0 0,1 1,0 0,0 1,0 0,1 1,-12 10,-14 16,-57 70,66-72,13-16,0 1,1 0,1 1,1 1,1 0,0 0,1 1,1 0,1 0,1 1,-5 32,1 23,-2 125,13-178,0 1,1-1,2 1,0-1,2 0,0 0,2-1,0 0,19 36,-14-38,0 0,1-1,1-1,0 0,2-1,0-1,0 0,34 22,-25-23,1 0,1-2,0-1,0-1,1-1,40 8,59 11,290 53,-337-69,-47-7,-1-1,1-1,47-1,-79-4,0 1,0 0,0-1,0 1,0-1,0 0,-1 1,1-1,0 0,0 0,-1 0,1-1,0 1,-1 0,0 0,1-1,-1 1,0-1,1 1,-1-1,0 0,0 0,0 1,-1-1,1 0,0 0,-1 0,1 0,-1 0,1-3,0-8,0 0,0 0,-4-24,2 15,-1-108,-7-126,5 212,-2 1,-2 0,-25-76,23 85,-9-50,14 56,-2 0,-18-52,22 73,-1 1,0 0,0 0,-1 0,1 1,-1 0,-1 0,1 0,-1 0,-7-4,8 5,1 1,-1 1,0-1,0 1,0-1,0 1,0 1,0-1,-1 1,1 0,0 0,-1 1,1-1,-7 1,-2 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40.0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1,'-5'6,"1"0,0 0,0 1,1-1,-1 1,2 0,-1 0,1 0,-2 11,-3 8,-80 289,80-279,1-1,3 1,0 0,2 0,2 0,1 0,8 38,-8-64,1 0,-1-1,2 0,-1 1,1-1,0-1,1 1,0-1,13 16,-13-18,0-1,1 0,0-1,0 1,1-1,-1 0,1-1,0 1,-1-1,2-1,-1 1,0-1,12 2,11-1,0-1,-1-1,1-1,0-2,-1-1,1-1,41-12,-9-1,-2-3,80-39,-98 40,75-50,-103 60,-1-1,0 0,-1-1,0-1,-1 0,0-1,-1 0,17-28,-25 36,1 0,-1 0,0 0,-1 0,1-1,-1 1,0-1,-1 1,1 0,-1-1,0 0,0 1,-1 0,-1-10,-1 6,0 1,0 0,0 0,-1 0,0 0,-1 0,0 1,-8-10,-7-4,-1 0,-1 1,0 2,-38-24,34 26,0 1,-1 1,-1 2,-39-13,-122-25,55 17,89 26,30 10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6.3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669 540,'-3'0,"2"1,-1-1,1 0,0 0,0 0,0 0,0 0,0 0,0-1,0 1,0 0,-1 0,1-1,0 1,0-1,0 1,0-1,1 1,-1-1,0 0,0 1,0-1,0 0,1 0,-1 0,0 1,1-1,-1 0,0 0,1 0,-1 0,1 0,0 0,-1 0,1 0,-1-2,-39-68,-4 1,-3 3,-89-99,121 148,-1 0,-1 1,-1 1,0 1,-35-22,48 34,0 0,0 0,-1 1,1-1,-1 1,0 1,1-1,-1 1,0 0,0 0,0 0,0 1,0 0,0 0,0 1,0-1,0 1,0 1,0-1,0 1,1 0,-1 0,1 1,-1 0,1 0,0 0,-7 6,3-2,1 0,0 1,0 0,1 0,-10 15,16-21,0-1,0 0,0 0,1 1,-1-1,0 0,1 1,-1-1,1 0,0 1,-1-1,1 1,0-1,0 1,0-1,0 1,0-1,0 1,0-1,1 1,-1-1,0 0,1 1,-1-1,1 0,0 1,-1-1,1 0,0 1,0-1,0 0,0 0,0 0,0 0,0 0,0 0,0 0,0 0,1-1,-1 1,0 0,1-1,-1 1,0-1,1 1,-1-1,1 1,-1-1,1 0,2 0,107 33,149 67,-255-98,11 5,0 0,0 1,-1 1,0 0,0 1,-1 1,-1 0,25 26,-29-25,0 0,-1 1,0 0,-1 0,-1 0,0 1,-1 0,0 0,-1 1,5 27,2 42,2 149,-13-222,1 1,0-1,0 1,1-1,1 1,0-1,0 0,1 0,1-1,0 1,0-1,1 0,8 10,-5-7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7.8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1350 572,'-2'-22,"0"0,-1 0,-2 0,0 1,-1 0,-1 0,-1 0,-1 1,-1 0,-15-24,1 9,-1 0,-1 1,-2 1,-43-39,57 61,0 0,0 0,-1 2,-1 0,1 0,-1 2,-1 0,0 0,0 2,0 0,-21-3,9 5,0 0,-1 2,1 1,0 1,0 1,-33 8,17 0,-1 2,1 2,1 2,1 2,0 2,-50 31,54-22,1 0,1 3,2 1,-33 39,60-61,0-1,1 1,0 0,1 0,0 1,1 0,0 0,1 1,0-1,1 1,0-1,1 1,0 20,1 14,3-1,10 69,0-19,-10-51,3 0,1 0,3 0,1-1,3-1,23 56,-30-85,13 27,37 61,-50-93,1 0,-1 0,1 0,1-1,0 0,0 0,0-1,1 0,0-1,0 1,1-2,10 6,1-6,0-1,0 0,0-2,1 0,-1-1,42-5,-2 2,647-1,-705 4,1-1,0 0,-1 0,1 0,0-1,-1 1,1-1,-1 0,1 0,-1-1,1 1,-1 0,0-1,0 0,1 0,-1 0,-1 0,5-4,-4 2,0-1,-1 0,0 1,0-1,0 0,0 0,-1 0,1 0,-1 0,-1-1,1 1,-1-9,4-77,-4-1,-3 0,-5 1,-35-162,33 213,5 16,0 0,-2 1,-1 0,-1 0,-20-38,21 47,1 0,0-1,1 0,1 0,0-1,-2-16,4 14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9.6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1,'2'53,"2"0,21 102,45 100,-60-216,-9-29,2-1,-1 1,1 0,0-1,1 0,0 0,9 14,-4-12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00.7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1 101,'0'22,"2"1,1-1,1 0,1 1,0-2,2 1,1-1,0 0,15 26,-11-23,1 0,1 0,34 42,-44-60,1-1,0 0,0 0,1 0,-1-1,1 0,0 0,0 0,1-1,-1 0,1 0,-1 0,1-1,0 0,0-1,0 1,0-1,0 0,0-1,11 0,-15-1,1 0,-1 0,1 0,-1 0,1-1,-1 1,0-1,0 0,0 0,0 0,0 0,0-1,-1 1,1-1,-1 1,1-1,-1 0,0 0,0 0,0 0,-1-1,1 1,-1 0,0-1,1 1,-2-1,1 1,0-7,3-13,-2 1,0 0,-3-35,0 37,1 3,-1 0,-1 0,-1 0,-1 1,0-1,-1 1,0 0,-1 0,-16-28,16 34,-1 0,0 1,0 0,-1 0,0 0,-1 1,0 0,0 1,-1 0,1 0,-2 1,1 0,-1 1,1 0,-15-4,15 7,0 0,-1 0,1 1,-13 0,3 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02.5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1131 371,'1'-17,"-2"1,0-1,0 0,-2 1,-6-24,6 33,0 0,0 0,-1 0,0 0,0 1,0-1,-1 1,0 0,-1 1,1-1,-1 1,0 0,-13-8,-19-11,0 2,-2 1,-1 2,-49-15,62 25,1 2,-1 1,-1 1,1 2,-1 0,1 2,-46 4,59 0,-1 1,1 1,0 0,0 1,1 1,-1 0,-25 18,-16 7,32-19,1 2,0 1,1 1,1 1,0 0,1 2,2 0,0 1,1 1,1 1,1 0,1 1,1 1,1 0,-15 48,21-42,1 0,2 0,1 0,2 0,4 40,-1 15,-4-70,2 1,0-1,1 0,7 31,-6-39,0-1,0 1,1-1,0 1,1-1,-1-1,1 1,0-1,1 1,0-1,10 8,-1-3,0 0,1-1,0-1,0-1,34 12,93 22,-97-30,253 43,-214-44,0 4,152 48,-232-61,0 0,0-1,0 0,1 1,-1-2,0 1,1-1,-1 1,1-2,-1 1,0 0,1-1,-1 0,0-1,0 1,9-4,-4 0,0-1,-1-1,0 1,0-1,0-1,14-16,-17 16,0-1,0 1,-1-1,0-1,-1 1,0-1,0 1,-1-1,-1 0,0-1,0 1,0 0,-2 0,1-1,-1 1,-2-16,-3-20,-2 0,-16-58,18 87,-13-59,-15-61,-61-163,92 295,0 1,1-1,-2 0,1 0,0 1,-1-1,0 1,0 0,0 0,-1 0,1 0,-1 0,0 1,0 0,0 0,-1 0,1 0,-1 1,0-1,1 1,-1 0,0 1,0-1,0 1,0 0,0 0,-9 0,-7 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17.4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2615,'36'-20,"-2"-1,42-34,40-24,896-499,-901 508,-55 33,91-43,-115 64,-2-2,51-38,25-15,140-58,140-82,-297 158,-40 25,84-64,-38 11,4 4,198-115,-198 134,102-77,-61 37,-135 94,1 0,-1-1,0 0,0 0,-1 0,1 0,6-13,-10 17,0-1,0 1,0-1,0 1,0-1,-1 1,1-1,0 0,-1 1,0-1,1 0,-1 1,0-1,0 0,0 1,0-1,0 0,0 0,0 1,-1-1,1 0,-1 1,1-1,-1 0,1 1,-1-1,0 1,0-1,0 1,0-1,0 1,0 0,0 0,-1-1,-2-1,-30-15,-1 1,-1 2,-1 2,-67-16,66 19,-271-63,240 62,-1 2,-104 1,251 18,-30-2,57 2,-68-8,69 12,-94-12,23 2,66-1,-70-3,0 1,0 1,41 8,309 56,-301-55,-74-10,61 12,-64-12,1-1,-1 1,1 0,-1 0,1 0,-1 0,0 0,0 1,1-1,-1 1,0-1,0 1,0 0,-1 0,1 0,0 0,-1 0,1 0,-1 0,0 1,2 2,-3-3,0-1,-1 1,1-1,0 1,-1-1,1 1,-1-1,1 1,-1-1,0 1,1-1,-1 0,0 1,0-1,0 0,0 0,0 0,0 0,-2 2,-32 24,17-13,-9 13,1 1,2 1,1 1,-29 49,-64 142,89-166,-14 38,-41 139,44-117,37-112,1-1,-1 0,0 1,0-1,0 0,0 0,0 0,-1 1,1-1,0-1,-1 1,0 0,1 0,-3 1,-5-8,2-18,-7-36,-2 0,-3 1,-3 1,-34-66,4 7,2-2,-144-365,189 469,-4-12,0 1,-24-44,21 50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21.3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0,'1'52,"2"0,2 0,15 57,78 319,-40-132,-54-271,-3-19,0 1,0 0,1 0,-1 0,1-1,1 1,4 9,-6-15,1 1,-1-1,1 0,-1 1,1-1,-1 0,1 0,0 0,-1 0,1 0,0-1,0 1,0 0,-1-1,1 1,0-1,0 0,0 0,0 0,0 0,0 0,0 0,0 0,0 0,0-1,-1 1,1-1,0 0,0 1,0-1,-1 0,3-1,18-10,-1 0,-1-2,0 0,-1-1,0-1,-1 0,-1-2,22-28,-21 22,0 0,-2-1,-1 0,-2-1,0-1,-1 0,-2-1,-1 0,-1-1,-2 0,0 0,-2 0,-2-1,0 0,-4-38,3 84,1-1,0 0,1 0,1 0,0 0,7 15,-11-30,34 72,47 145,-30-92,-10 27,-36-134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27.8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21,'1'-1,"-1"0,0 0,0 0,1 0,-1 0,1 0,-1 0,1 0,-1 0,1 0,0 0,-1 0,1 1,0-1,0 0,-1 0,1 1,0-1,0 1,0-1,0 1,0-1,0 1,0-1,0 1,0 0,0 0,0 0,0-1,0 1,0 0,0 0,1 0,-1 0,0 1,0-1,0 0,0 0,2 1,42 12,18 27,-2 2,65 60,-53-43,371 316,-280-233,209 144,-223-179,177 165,32 57,-196-199,-28-23,142 115,-243-193,-2 1,-2 1,43 56,9 10,-36-46,-9-9,1-2,84 67,-57-39,-21-24,-32-31,0-1,1 0,25 18,-38-30,1 1,-1-1,0 0,1 0,-1 1,1-1,-1 0,1 0,-1 0,1 1,-1-1,1 0,-1 0,0 0,1 0,-1 0,1 0,-1 0,1 0,-1 0,1 0,-1 0,1-1,-1 1,1 0,-1 0,1 0,-1-1,0 1,1 0,-1 0,1-1,-1 1,0 0,1-1,6-21,-7-26,-13-78,-3-74,15 173,-10-51,6 50,-2-48,8-54,24 180,62 278,9 30,-75-317,-17-35,-1 0,0-1,0 1,0 0,-1 1,3 7,-5-13,0 0,-1 0,1-1,0 1,0 0,-1 0,1-1,0 1,-1 0,1 0,-1-1,1 1,-1-1,1 1,-1 0,1-1,-1 1,0-1,1 1,-1-1,0 0,1 1,-1-1,0 0,1 1,-1-1,0 0,0 0,0 1,1-1,-1 0,0 0,0 0,0 0,0 0,-37 0,32 0,-211-15,5 1,168 13,-9-1,-70 8,106-4,1 1,-1 1,0 0,1 1,0 1,0 0,0 1,-18 12,16-7,13-8,0 0,0 0,0-1,-1 1,1-2,-1 1,0 0,0-1,0 0,-6 1,35-44,400-565,-339 470,-40 60,4 1,112-132,-153 196,-12 14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30.5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169 766,'1'-1,"0"1,0-1,0 1,0 0,-1-1,1 0,0 1,0-1,0 0,0 1,-1-1,1 0,0 0,0 1,-1-1,1 0,-1 0,1 0,-1 0,1 0,-1 0,0 0,1 0,-1 0,0 0,0 0,0-2,4-31,-6 12,-1 1,-1 0,0 0,-2 0,0 0,-11-23,-9-29,3-6,-55-221,57 220,21 80,1-1,-1 1,0 0,0 0,0 0,0-1,0 1,0 0,0 0,1 0,-1-1,0 1,0 0,0 0,1 0,-1 0,0 0,0-1,0 1,1 0,-1 0,0 0,0 0,1 0,-1 0,0 0,0 0,0 0,1 0,-1 0,0 0,0 0,1 0,-1 0,0 0,0 0,1 0,-1 0,0 0,0 1,0-1,1 0,-1 0,0 0,0 0,0 0,1 1,-1-1,0 0,0 0,0 0,0 0,0 1,1-1,-1 0,0 0,0 1,0-1,0 0,0 0,0 1,15 12,473 540,-113-115,-371-435,-1 1,0-1,0 0,-1 1,1 0,-1-1,1 1,-1 0,0 1,-1-1,1 0,-1 0,0 1,1 6,-2-8,0 0,-1 0,0 0,0 0,0 0,0 0,0 0,0-1,-1 1,1 0,-1-1,0 1,1-1,-1 1,-1-1,1 0,0 0,0 0,-1 0,1 0,-5 1,-95 75,102-77,0-1,0 0,0 0,0 1,-1-1,1 0,0 0,0 0,0 1,0-1,0 0,-1 0,1 0,0 1,0-1,0 0,-1 0,1 0,0 0,0 0,-1 0,1 1,0-1,0 0,-1 0,1 0,0 0,0 0,-1 0,1 0,0 0,0 0,-1 0,1 0,0 0,0 0,-1 0,1-1,0 1,0 0,-1 0,1 0,0 0,0 0,-1-1,1 1,0 0,0 0,0 0,0 0,-1-1,1 1,0 0,0 0,0-1,0 1,7-20,20-24,28-13,-32 34,0-1,28-39,-4 1,-38 49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32.7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1 458,'0'-1,"0"1,0-1,0 0,1 0,-1 0,0 1,0-1,1 0,-1 1,1-1,-1 0,0 0,1 1,-1-1,1 1,0-1,-1 1,1-1,-1 1,1-1,0 1,0-1,-1 1,1 0,0-1,0 1,-1 0,1 0,0-1,0 1,-1 0,1 0,0 0,0 0,1 0,31 4,20 16,0 3,79 46,-82-41,0-3,97 36,-139-59,1 1,-1-1,1 0,0-1,0 0,-1 0,16-2,-21 1,0-1,1 0,-1 0,1 0,-1 0,0-1,0 1,0-1,0 0,0 0,0 0,0 0,-1 0,1-1,-1 1,0-1,1 0,-1 1,-1-1,1 0,3-6,21-54,-2-2,18-77,-24 79,3-16,-4 16,30-75,-38 118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40.7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1,'3'0,"-1"0,0 1,1-1,-1 1,0-1,1 1,-1 0,0 0,0 0,0 0,0 0,0 0,0 1,0-1,0 1,0 0,-1-1,1 1,-1 0,2 2,24 47,-22-39,213 597,-65-156,-122-364,-22-58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33.5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1 542,'8'10,"0"0,0 0,-1 1,9 16,9 14,113 163,-134-199,0 0,0 0,0 0,1-1,-1 0,1 0,0 0,1 0,6 3,-10-6,-1 0,1 0,0-1,0 1,0-1,0 1,0-1,-1 0,1 0,0 0,0 0,0 0,0 0,0 0,0-1,0 1,0 0,-1-1,1 0,0 1,0-1,-1 0,1 0,0 0,-1 0,1-1,-1 1,1 0,-1-1,0 1,1 0,-1-1,0 0,1-2,8-14,-2 0,0-1,-1 0,-1 0,7-40,4-10,51-184,41-127,-100 352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37.6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1,'9'1,"0"1,-1 1,1-1,-1 1,0 1,0-1,0 1,0 1,-1 0,1 0,8 8,22 13,613 395,-161-97,161 98,-260-195,-237-143,169 100,-229-127,56 29,114 67,-28-13,-44-40,-143-72,1-3,1-2,2-2,94 23,-13-5,-6-1,-107-33,-1 2,0 0,20 11,26 10,-27-13,0 1,-2 2,0 2,50 36,-60-40,0-1,41 17,-42-21,-1 1,0 1,33 24,-20-8,-15-9,2-2,0 0,29 14,-54-32,0 0,0 0,0-1,0 1,0 0,0 0,0-1,0 1,0 0,0 0,0-1,0 1,0 0,0 0,0-1,0 1,0 0,0 0,0-1,0 1,0 0,1 0,-1 0,0-1,0 1,0 0,0 0,1 0,-1-1,0 1,0 0,0 0,1 0,-1 0,0 0,0 0,0-1,1 1,-1 0,0 0,0 0,1 0,-1 0,0 0,0 0,1 0,-1 0,0 0,0 0,1 0,-1 0,1 0,-19-26,15 23,-274-431,177 266,36 55,170 244,124 118,-224-243,0 0,0 0,0 1,-1 0,1 0,-2 0,7 12,-10-17,-1 0,1-1,-1 1,0 0,0-1,0 1,1 0,-1 0,-1-1,1 1,0 0,0 0,-1-1,1 1,-1 0,-1 2,1-1,-1 0,-1 0,1 0,0-1,-1 1,1-1,-1 1,0-1,0 0,-5 3,-149 96,-46 27,174-110,0 1,2 2,0 1,1 1,-27 32,31-34,-35 27,5-4,44-40,10-16,17-30,-11 24,115-339,-50 132,1 24,-73 199,0-1,0 1,0 0,-1-1,1 1,0 0,-1-1,0 1,0-1,1 1,-1-1,-1 1,1-3,-5-4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38.8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1,'193'211,"3"3,-185-201,-2-2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40.4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1 375,'4'6,"1"1,0-1,1 0,0-1,0 1,0-1,0 0,12 7,9 7,197 185,-157-139,-41-31,-22-28,1 0,-1 0,1 0,0 0,0-1,9 7,-12-11,-1 0,1-1,-1 1,1 0,0-1,-1 1,1-1,0 1,-1-1,1 0,0 0,0 0,-1 0,1 0,0 0,0-1,-1 1,1 0,0-1,-1 1,1-1,0 0,-1 0,1 1,-1-1,1 0,-1 0,1 0,-1-1,0 1,0 0,2-2,7-10,-1 0,0-1,0 0,-2 0,1-1,-2 0,0 0,5-26,3 1,164-475,-172 495,-4 14,-1 0,1 1,1-1,-1 0,1 1,5-9,3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44.2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3295,'0'-4,"1"1,-1-1,1 1,0-1,0 1,0 0,1-1,-1 1,1 0,0 0,0 0,0 0,0 0,0 1,1-1,-1 1,1-1,3-1,59-37,-49 32,399-216,101-59,-382 204,793-462,-583 370,70-41,-329 163,251-141,-226 144,-73 33,0-1,50-31,-37 15,278-171,259-185,-336 213,-136 104,3 6,133-52,-174 82,71-32,140-64,-286 129,1 0,-1 0,0 0,0-1,0 1,0 0,0-1,0 0,-1 1,1-1,-1 0,1 0,1-3,-3 5,0 0,0 0,0-1,0 1,0 0,0 0,0-1,0 1,0 0,0 0,0-1,0 1,0 0,0 0,0-1,0 1,0 0,0 0,0-1,-1 1,1 0,0 0,0 0,0-1,0 1,-1 0,1 0,0 0,0 0,0-1,-1 1,1 0,0 0,0 0,-1 0,1 0,0 0,-1 0,-22-1,-562 100,183-52,361-36,31-5,29-3,133-14,-19 1,147-14,-257 22,0-2,-19 2,0 1,1 1,0-1,-1 0,1 1,-1 0,9 1,-12 0,0-1,0 1,0-1,0 1,0 0,0-1,0 1,0 0,0 0,0 0,0 0,-1 0,1 0,0 0,-1 0,1 0,-1 0,1 0,-1 0,1 0,-1 1,0-1,0 0,0 0,1 0,-1 1,0-1,0 0,-1 0,1 1,0-1,0 0,-1 0,0 2,-4 27,-16 48,2-6,-75 327,87-378,-1 0,-1-1,-13 23,-5 12,23-46,0-1,-1 0,0 0,0-1,-10 11,14-17,1 0,-1 0,0 0,0-1,0 1,0 0,0 0,0-1,0 1,0-1,0 1,0-1,0 0,0 1,0-1,-1 0,1 0,0 1,0-1,-2 0,1-1,1 0,0 0,0 0,0 1,-1-1,1 0,0-1,0 1,0 0,0 0,1 0,-1 0,0-1,0 1,1 0,-1-1,1 1,-1-1,1 1,0 0,-1-3,-17-50,-24-52,7 19,-30-55,39 88,-25-73,45 106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46.1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1 562,'0'-1,"0"0,0 1,0-1,0 1,0-1,0 1,0-1,1 0,-1 1,0-1,0 1,1-1,-1 1,0-1,1 1,-1-1,0 1,1 0,-1-1,1 1,-1-1,1 1,-1 0,1 0,-1-1,1 1,-1 0,1 0,-1-1,1 1,0 0,25 1,22 13,14 23,-53-30,0 0,1-1,-1 0,1-1,1 0,-1 0,1-1,0-1,-1 0,2 0,-1-1,14 1,-20-4,-1 0,1 0,-1-1,1 0,-1 1,0-1,0-1,0 1,0-1,0 1,-1-1,1 0,-1 0,0-1,0 1,0-1,3-4,7-10,-1-1,11-23,-19 33,219-486,-212 467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48.3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265 647,'-61'-140,"18"46,-104-260,134 309,13 44,0 1,0-1,0 1,0-1,-1 1,1-1,0 1,1-1,-1 1,0-1,0 1,0-1,0 1,0-1,0 1,0 0,1-1,-1 1,0-1,0 1,1-1,-1 1,0 0,1-1,-1 1,0 0,1-1,0 1,0 0,0 0,0 0,1 0,-1 1,0-1,0 0,1 1,-1-1,0 1,0 0,0-1,0 1,0 0,0 0,0-1,2 3,44 41,-1 3,-3 1,53 76,28 33,-83-110,-2 2,-2 1,34 63,-59-94,1-1,1-1,0 0,20 17,9 12,-39-42,0 1,0 0,0 0,-1 0,0 0,0 0,0 1,0 0,-1-1,0 1,-1 0,1 0,0 9,-2-10,0 0,-1 0,0 0,0-1,0 1,0 0,-1 0,0-1,0 1,0-1,0 1,-1-1,0 0,0 0,0 0,0 0,-5 3,1 0,0 0,0-1,-1 0,1 0,-1-1,-1 0,1 0,-12 3,20-7,0-1,0 0,0 0,0 0,-1 0,1 0,0 0,0 0,0 1,0-1,-1 0,1 0,0 0,0 0,0 0,0 0,-1 0,1 0,0 0,0 0,0 0,-1 0,1 0,0 0,0 0,0 0,0 0,-1-1,1 1,0 0,0 0,0 0,0 0,-1 0,1 0,0 0,0 0,0-1,0 1,0 0,0 0,-1 0,1 0,0-1,0 1,0 0,0 0,0 0,0 0,0-1,0 1,0 0,0 0,0 0,0-1,0 1,0 0,0 0,0 0,0-1,10-15,17-14,41-31,-50 45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51.8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1 597,'1'-1,"0"0,1 0,0 0,-1 0,1 0,-1 0,1 0,0 1,0-1,-1 1,1-1,0 1,0 0,0 0,0 0,-1 0,1 0,0 0,0 0,0 0,0 1,-1-1,1 1,0 0,-1-1,1 1,0 0,-1 0,1 0,-1 0,1 0,-1 0,3 3,7 6,-1-1,0 2,11 15,-13-17,106 132,-111-138,-1 0,1 0,0 0,0 0,0-1,0 1,1-1,-1 0,1 0,-1 0,1 0,0-1,0 1,0-1,0 0,0 0,0-1,0 1,0-1,0 0,0 0,0 0,0 0,0-1,0 0,0 0,0 0,0 0,0 0,0-1,-1 0,1 0,0 0,-1 0,0 0,1-1,4-4,10-11,-1 0,-1-1,0-1,25-42,-29 43,67-116,121-281,-154 320,-38 84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58.5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1786,'5'-6,"-2"3,1-1,-1 1,0 0,1 0,0 0,0 0,0 0,0 1,0 0,1 0,-1 0,0 0,1 1,0 0,7-2,24 1,-1 0,0 2,0 2,60 10,136 41,249 87,229 53,-305-85,-307-81,0-5,118 11,-20-11,68 9,-200-20,144 24,302 12,101-27,-524-20,158-22,84-37,-137 23,219-48,138-22,-391 83,491-68,-121-15,-336 60,190-40,-306 67,-1-4,117-52,64-22,326-69,-480 140,206-64,46-27,-240 75,2 5,1 5,154-22,15 9,-220 31,0-3,80-34,-40 16,-80 28,0-1,0 0,-1-2,-1-1,39-24,-59 32,13-10,1 1,-1 1,2 0,0 1,0 1,0 0,1 2,35-10,79-16,-96 22,1 1,1 2,-1 2,44-2,-58 9,-1-2,0-1,0-1,0-1,0-1,-1-1,0 0,0-2,0-1,-1-1,-1 0,1-2,36-27,-45 30,2 0,-1 0,1 2,1 0,16-6,44-23,-19 3,62-42,-106 67,-1-2,0 1,0-2,-1 1,0-1,0-1,7-13,-17 24,1 1,-1-1,0 0,1 0,-1 0,0 0,0 0,0 0,0 1,0-1,0 0,0 0,0 0,0 0,-1 0,1 0,0 1,-1-1,1 0,0 0,-1 0,1 1,-1-1,1 0,-1 0,1 1,-1-1,0 0,1 1,-1-1,0 1,1-1,-1 1,0-1,0 1,0 0,1-1,-1 1,0 0,0-1,0 1,0 0,0 0,-1 0,-54-11,41 9,-431-123,317 85,108 34,1 1,-1 2,-1 0,-35-1,166 11,146 26,-34 2,-217-33,1 0,-1 0,1 0,-1 1,0-1,0 1,0 0,-1 0,1 1,-1-1,1 1,-1 0,0-1,0 1,-1 1,1-1,-1 0,0 1,0-1,-1 1,1-1,1 8,2 11,0-1,-2 1,2 31,-5-36,0 1,-2-1,0 0,-1 0,0 0,-2 0,0 0,-1-1,0 0,-2 0,0-1,-20 31,0-9,-2-2,-1-1,-68 59,89-84,1 1,0-1,0 2,1 0,0 0,1 0,1 1,0 0,-4 13,-22 43,-2-13,34-56,0 0,0 0,-1 0,1 0,0 0,0 0,-1 0,1 0,0-1,0 1,0 0,-1 0,1 0,0 0,0 0,0 0,-1 0,1 0,0-1,0 1,0 0,0 0,-1 0,1-1,0 1,0 0,0 0,0 0,0-1,0 1,-1 0,1 0,0 0,0-1,0 1,0 0,0 0,0-1,0 1,0 0,0 0,0-1,0 1,0 0,0 0,0 0,1-1,-1 1,0 0,0 0,0-1,-1-16,3-335,-3-120,1 455,-1 1,0 0,-2 0,0 0,-7-23,0 17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00.3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220 1,'-10'12,"2"1,-1 1,1-1,1 2,1-1,0 1,1-1,-5 22,-4 7,-20 63,5 2,5 0,5 2,4 0,-1 174,17-242,2 0,1 0,3 0,17 63,-17-82,1-1,0 1,2-2,1 1,0-1,2-1,0 0,1-1,25 26,-34-40,0-1,0 0,1 1,-1-2,1 1,0-1,0 0,0 0,0 0,1-1,-1 0,1 0,-1-1,12 1,-15-2,1 0,0 0,-1-1,1 1,-1-1,1 0,-1 0,1 0,-1-1,0 1,1-1,-1 0,0 1,0-1,0-1,-1 1,1 0,0-1,-1 0,0 1,1-1,-1 0,0 0,0 0,-1-1,1 1,-1 0,2-4,1-6,0-1,-1 1,0 0,-1-1,-1 0,0 1,-1-1,0 0,-1 0,-1 1,0-1,-1 1,0 0,-1-1,-1 1,0 1,0-1,-1 1,-11-17,3 9,0 1,-1 0,-1 0,0 2,-2 0,0 1,-1 1,0 0,-1 2,-25-13,36 21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41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0,'17'30,"2"0,42 49,-3-5,8 21,-4 3,95 208,-138-264,-3 1,-1 0,8 47,-6-33,-13-40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05.9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3985,'3'0,"1"-1,-1 0,0 1,1-1,-1 0,0-1,0 1,0 0,1-1,-2 0,1 0,0 0,3-2,35-37,-25 24,132-149,-53 55,973-1049,-933 1007,59-58,503-418,-523 462,224-278,-103 121,-278 306,-1-1,13-22,2 0,3-3,-3 0,-1-2,46-97,-75 141,-1 1,1-1,0 0,-1 0,1 1,0-1,-1 0,0 0,0 0,1 0,-1 0,0 1,0-1,-1 0,1 0,0 0,-1 0,1 0,-1 1,1-1,-1 0,-2-2,2 1,-1 1,-1 0,1 1,0-1,0 0,-1 1,1-1,-1 1,1 0,-1 0,1 0,-1 0,-5-1,-10-1,-1 1,0 1,-35 1,36 1,-617 3,625-4,-39-2,48 2,-1 0,0 0,1 0,-1-1,0 1,1 0,-1-1,0 1,1-1,-1 0,1 0,-1 1,1-1,-1 0,1 0,0 0,0 0,-1-1,1 1,0 0,-2-3,3 3,0 1,0-1,0 0,0 0,1 0,-1 0,0 1,0-1,0 0,1 0,-1 1,0-1,1 0,-1 0,1 1,-1-1,1 0,-1 1,1-1,-1 1,1-1,0 1,-1-1,1 1,0-1,-1 1,1-1,0 1,0 0,-1-1,1 1,0 0,0 0,0 0,0-1,33-6,40 2,120 6,-126 2,1-3,83-10,-51-2,1 5,185 11,-285-4,0 0,0 0,0 0,0 0,0 1,0-1,0 0,0 1,0-1,0 1,0 0,0 0,0 0,-1 0,1 0,0 0,0 0,2 3,-4-3,0 1,0 0,1 0,-1 0,0-1,-1 1,1 0,0 0,0 0,-1-1,1 1,-1 0,0-1,1 1,-1 0,0-1,0 1,0-1,0 1,-2 2,-10 18,1 0,1 1,1 1,-10 37,-18 103,32-135,-15 92,11-56,-25 86,35-148,-1 0,0-1,0 1,0 0,0 0,0-1,0 1,-1-1,1 1,-1-1,0 1,0-1,0 0,0 0,0 0,0 0,-1 0,-3 2,3-4,1 1,-1-1,0 0,1-1,-1 1,1 0,-1-1,1 1,-1-1,1 0,-1 0,1 0,0 0,-1 0,1 0,0-1,0 1,0-1,0 0,0 0,-3-3,-33-32,-49-60,35 37,-30-43,75 97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07.9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591 0,'-6'5,"0"-1,0 0,0 0,-1-1,0 0,1 0,-14 3,-12 6,-129 55,81-36,-115 63,191-92,0 0,0 1,0-1,1 1,-1 0,1 0,0 0,0 0,0 0,0 1,0 0,1-1,-1 1,1 0,0 0,1 0,-1 0,1 1,-1-1,1 0,0 9,1-7,0 1,1-1,0 0,1 0,-1 1,1-1,1 0,-1 0,1-1,0 1,0 0,0-1,1 0,7 8,20 22,42 35,-13-13,-56-54,-1 1,1-1,0 0,0 0,0 0,0-1,0 0,1 1,-1-1,1-1,-1 1,1-1,0 0,0 0,-1 0,1 0,0-1,0 0,0 0,0-1,0 1,0-1,-1 0,1 0,0 0,6-4,9-4,-1-1,0-1,-1-1,30-24,5-3,-27 22,2 1,0 1,34-12,-46 21,-1 1,1 1,0 1,0 0,0 1,0 0,0 2,17 1,-29-1,0 0,0 1,0 0,-1 0,1 0,-1 0,1 1,-1-1,1 1,-1 0,0 0,0 0,0 1,0-1,0 1,4 4,-3-1,0 0,0 0,-1 0,0 0,0 0,0 0,-1 1,2 11,0 3,-2-1,0 1,-2 0,0 0,-4 25,1-23,-2 0,-1 0,0-1,-2 0,0 0,-20 35,21-46,-7 13,-1 0,-1-1,-1-1,-1-1,-30 29,17-33,16-12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09.3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1 588,'4'1,"0"0,0 1,0-1,0 1,-1 0,1 1,0-1,-1 0,0 1,1 0,-1 0,0 0,0 0,-1 1,4 4,8 8,84 88,-30-29,3-3,130 102,-198-172,1 1,-1-1,0 0,1 0,-1 0,1-1,0 1,0-1,-1 0,1 0,0 0,0-1,0 1,6-1,-8-1,1 1,-1-1,1 0,-1 0,0 0,0 0,1 0,-1-1,0 1,0 0,0-1,-1 0,1 1,0-1,0 0,-1 0,0 0,1 0,-1 0,0-1,0 1,0 0,0 0,1-4,46-151,-10 32,148-350,-183 468,89-174,-53 93,-29 72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17.2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1 702,'7'0,"1"0,-1 1,0 0,1 1,-1-1,0 2,0-1,0 1,0 0,0 0,-1 1,7 4,4 5,-1 0,26 29,-32-31,-1-1,1 0,1-1,-1 0,2-1,-1 0,1 0,0-1,14 5,-23-11,1 0,-1 0,0-1,1 1,-1-1,1 0,-1 0,1 0,-1-1,0 1,1-1,-1 0,0 0,1 0,-1 0,0 0,0-1,0 0,0 1,0-1,0 0,0 0,-1-1,1 1,-1-1,0 1,0-1,3-4,6-9,0-1,-2 0,15-36,-11 22,183-484,-146 367,-27 102,-11 31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18.8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1,'6'173,"7"0,55 267,122 326,-168-684,296 1115,-229-877,67 291,-132-494,22 124,-30-143,5 0,3-1,42 104,-54-176,-1-8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24.3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47,'0'-2,"0"0,0 0,0 0,1 0,-1 1,1-1,-1 0,1 0,-1 1,1-1,0 0,0 1,0-1,0 1,0-1,0 1,1 0,-1-1,0 1,1 0,-1 0,1 0,-1 0,1 0,0 0,-1 0,1 1,0-1,-1 0,1 1,0 0,2-1,7-1,0 1,0 0,0 1,14 2,-17-2,89 8,0 5,146 38,183 77,-421-127,733 271,-284-99,-1-19,-347-124,1-4,143 15,-242-40,130 12,235 54,-144-18,-132-31,125 41,6 21,-210-76,0 0,0-1,0-1,0-1,0-1,31-2,-29 0,0 1,1 1,-1 2,37 5,-48-4,62 11,-68-14,0 1,0-1,0 0,0 0,0 0,0 0,0 0,0-1,0 1,0-1,0 0,-1 0,1 0,0 0,0-1,-1 1,1-1,-1 1,4-4,-5 4,-1 0,1 0,0-1,-1 1,0 0,1-1,-1 1,0 0,0-1,1 1,-1 0,0-1,0 1,-1 0,1-1,0 1,0 0,-1-1,1 1,-1 0,1-1,-1 1,1 0,-1 0,0 0,0 0,1 0,-1-1,0 1,0 1,-2-3,-41-35,29 27,-25-21,-1 3,-59-31,15 9,75 45,-33-24,40 29,0-1,1 0,0 0,-1-1,1 1,0 0,0-1,1 1,-1-1,0 0,1 0,-2-4,3 6,0 0,0 0,1 0,-1 0,0 0,1 0,-1 0,1 0,-1 0,1 0,-1 1,1-1,0 0,-1 0,1 1,0-1,-1 0,1 1,0-1,0 0,0 1,0-1,0 1,0 0,0-1,0 1,0 0,0 0,0-1,0 1,0 0,0 0,0 0,0 0,1 1,46-3,-43 2,4 0,1 1,0 0,-1 1,1 0,-1 1,0 0,14 6,-19-7,0-1,0 1,0 1,0-1,-1 1,1-1,-1 1,0 0,1 0,-1 1,-1-1,1 1,0-1,-1 1,0 0,0 0,0 0,2 8,0 16,-2 1,-1 0,-2 0,-1 0,-1-1,-8 38,0 5,10-65,0 0,-1 0,1 0,-1-1,0 1,-1-1,1 0,-1 1,0-1,-1 0,-4 6,7-10,0 0,-1 0,1 1,0-1,0 0,-1 0,1 0,-1 0,1-1,-1 1,1 0,-1-1,1 1,-1-1,0 1,1-1,-1 0,0 1,0-1,1 0,-1 0,0-1,1 1,-1 0,0 0,1-1,-1 1,0-1,1 0,-1 1,1-1,-1 0,1 0,-1 0,1 0,0 0,-1 0,1 0,0 0,0-1,-1-1,-53-61,-50-77,61 80,38 52,0 0,0 0,1-1,0 0,-6-19,6 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26.3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714 687,'18'-20,"-7"7,0 1,25-21,-34 31,0 0,0 1,0-1,0 1,0-1,0 1,1 0,-1 0,1 0,-1 0,1 1,-1-1,1 1,-1-1,1 1,-1 0,1 0,-1 0,1 0,0 0,-1 1,1-1,-1 1,1 0,2 1,-2 0,0 0,-1 1,0-1,1 0,-1 1,0 0,0-1,0 1,-1 0,1 0,-1 0,0 0,1 1,-1-1,-1 0,1 0,0 1,-1 4,3 68,-3-57,0 2,-6 154,4-157,-1 0,-1-1,0 1,-1-1,-1 0,-1-1,-14 28,15-36,0-1,0 0,-1-1,0 1,0-1,0-1,-1 1,0-1,0-1,-8 5,-89 33,61-30,0-2,-1-2,-78 3,121-10,-1-1,1 0,-1 0,1 0,-1 0,1 0,-1-1,1 1,0-1,-1 0,1 0,0 1,-1-1,1-1,0 1,0 0,0-1,0 1,0-1,0 1,0-1,1 0,-1 0,0 0,1 0,0 0,-1 0,1 0,0 0,0-1,0 1,1 0,-1-1,0 1,0-4,0-8,-1-1,2 0,0 1,4-29,-3 25,7-48,2 2,30-100,56-120,7-22,-100 296,0 0,-1-1,0 1,0-1,-1 1,-1-1,0-18,-1 25,-1-1,1 1,0 0,-1 0,0 0,0 0,0 0,-1 0,0 0,1 1,-1-1,0 1,0 0,-1 0,1 0,-1 0,1 1,-1-1,0 1,-7-3,-3-1,0 0,-1 1,0 0,0 1,0 1,-1 1,-15-1,-114 2,91 3,39-2,1 1,-1 1,0 0,1 1,-1 0,1 1,-27 12,38-15,0 1,0-1,0 1,0 0,0 0,0 0,1 1,-1-1,1 0,-1 1,1 0,0 0,0-1,0 1,1 0,-1 1,1-1,-1 0,1 0,0 1,0-1,1 0,-1 1,1-1,-1 1,1-1,0 1,0-1,1 1,-1-1,1 0,0 1,0-1,0 1,0-1,0 0,1 0,0 0,1 4,7 10,1-1,0 0,1 0,0-1,22 19,79 64,-85-75,130 94,-137-103,1-1,1-2,0 0,1-1,41 11,48-6,-93-10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28.7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0 614,'14'1,"1"0,-1 1,0 1,-1 0,1 0,0 2,20 9,88 53,-81-43,70 46,-60-37,1-2,96 43,-145-73,0 0,0 1,1-1,-1 0,0-1,1 1,-1-1,1 1,-1-1,0 0,1 0,-1 0,1-1,5-1,-7 1,0 0,0-1,0 1,-1 0,1-1,0 0,-1 1,0-1,1 0,-1 0,0 0,0 0,0 0,0 0,0 0,0 0,-1 0,1 0,-1-1,1 1,-1 0,0 0,0-4,5-131,4-39,23-30,-11 89,4-126,-24 221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13.8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3739,'13'-16,"0"0,-1-2,0 1,13-31,-1 4,271-549,-192 366,179-287,-168 332,-8-6,91-224,-101 193,103-317,-190 501,-1 0,6-64,3-17,-7 58,2-62,-8 70,-3 41,1 1,0 0,0-1,1 1,7-14,6-21,-16 43,1-1,-1 0,0 0,1 0,-1 1,0-1,0 0,0 0,1 0,-1 0,0 1,0-1,0 0,-1 0,1 0,0 0,0 0,0 1,-1-1,1 0,0 0,-1 0,1 1,0-1,-1 0,1 1,-1-1,1 0,-1 1,0-1,1 0,-1 1,0-1,1 1,-1-1,0 1,0 0,1-1,-1 1,0 0,0-1,0 1,0 0,1 0,-1 0,0 0,0 0,0 0,0 0,0 0,1 0,-1 0,0 0,0 1,0-1,0 0,0 1,-4 0,0 1,0-1,0 1,1 0,-1 0,1 1,-1-1,-6 7,-15 20,1 1,2 2,1 0,-31 63,-7 9,45-82,9-15,1 0,1 0,-1 0,1 0,1 1,-1 0,-3 12,20-30,5-11,53-90,171-199,-234 299,21-20,-28 30,-1 1,1-1,-1 1,1-1,0 1,-1-1,1 1,0-1,-1 1,1 0,0 0,-1-1,1 1,0 0,0 0,-1 0,1-1,0 1,0 0,-1 0,1 0,0 1,0-1,0 0,-1 0,1 0,0 0,-1 1,1-1,0 0,0 1,-1-1,1 1,-1-1,1 0,0 1,-1-1,1 1,-1 0,1-1,-1 1,1 0,48 75,19 31,92 108,-156-211,-1 0,1 0,-1 1,0 0,0-1,-1 1,1 0,2 9,-5-13,1 0,-1 0,0 0,0 0,0 0,0 0,0 0,0 0,-1 0,1 0,0 0,0-1,-1 1,1 0,-1 0,1 0,-1 0,1 0,-1 0,0 1,-1-1,0 0,0 1,0-1,0 0,0 0,0 0,0 0,0 0,-1 0,1-1,0 1,-4-1,-154 41,31-7,115-30,0 1,1 0,-24 12,-28 11,43-22,1-1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15.7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 51,'0'-8,"0"6,1-1,-1 1,0 0,0 0,0-1,0 1,-1 0,1-1,0 1,-1 0,0 0,1-1,-1 1,0 0,0 0,0 0,-3-3,4 5,-1 1,1-1,-1 0,0 0,1 1,-1-1,1 0,-1 1,1-1,-1 0,1 1,-1-1,1 1,0-1,-1 1,1-1,0 1,-1-1,1 1,0-1,-1 1,1-1,0 1,0 0,0-1,0 1,-1-1,1 1,0 0,0-1,0 1,0 0,1-1,-1 2,-4 26,3 60,3-1,19 121,-21-204,1 0,-1 0,1 1,0-1,0 0,1 0,-1 0,1-1,0 1,0 0,0-1,0 1,1-1,-1 1,1-1,0 0,0 0,0 0,6 3,-2-3,-1 0,1-1,0 1,0-2,0 1,0-1,1 0,-1 0,0-1,12-1,37-4,1-2,97-25,-148 30,-1 1,0 0,0 0,0-1,0 1,-1-1,1-1,0 1,-1-1,0 1,0-1,1 0,-2-1,1 1,0-1,4-5,-5 4,-1-1,1 1,-1-1,0 1,0-1,-1 0,0 0,0 0,0 0,-1 0,1 0,-2-10,-1-8,-2 1,0-1,-1 1,-10-25,22 108,17 24,68 154,-50-138,0 0,-34-77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6:20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0 841,'1'-1,"-1"0,1 0,-1 0,0 1,1-1,0 0,-1 0,1 1,0-1,-1 0,1 1,0-1,-1 1,1-1,0 1,0-1,0 1,0-1,0 1,-1 0,1-1,0 1,0 0,0 0,2 0,26-4,-12 4,0 1,0 1,0 0,0 1,-1 1,1 1,28 11,109 62,-116-58,-10-5,-7-5,0 1,-1 1,0 1,0 0,-1 2,26 26,-44-40,0 0,0 1,-1 0,1-1,0 1,0-1,-1 1,1 0,-1 0,1-1,-1 1,0 3,-4 1,-8-14,-11-20,1-1,1-1,1 0,2-2,-18-45,9 19,3-1,3-1,-15-66,28 89,1 0,2-1,1 0,3 0,0 0,8-55,-4 78,0-1,1 1,1-1,0 1,1 1,1-1,0 1,1 0,0 1,1-1,1 2,0-1,1 2,22-21,-26 28,-1 1,1-1,0 1,0 0,0 1,0-1,1 1,-1 1,1 0,-1 0,1 0,0 1,-1 0,1 0,-1 1,1 0,-1 0,12 4,13 5,0 1,53 26,-80-34,307 162,-160-82,-77-40,101 74,-165-107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42.1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62,'-1'0,"0"1,0 0,0-1,-1 1,1 0,0-1,1 1,-1 0,0 0,0 0,0 0,0 0,1 0,-1 0,0 0,1 0,-1 0,1 1,-1-1,1 0,-1 2,-9 30,9-29,-14 61,4 0,-7 113,15 136,4-238,-1-68,0 1,0-1,1 0,0 1,1-1,0 0,5 15,-6-22,-1 1,1-1,0 0,0 1,0-1,0 0,0 0,0 0,1 1,-1-1,0 0,1-1,-1 1,0 0,1 0,-1 0,1-1,2 1,-1 0,0-1,0 0,0 0,0 0,0 0,-1-1,1 1,0-1,0 0,0 0,0 0,0 0,3-3,22-11,0-1,-2-2,0-1,38-37,83-99,-141 148,14-15,-1-1,-1 0,-1-2,22-40,-36 59,-1 0,1 0,-1-1,0 1,0 0,-1-1,0 1,0-1,0 1,-1-1,0 1,0-1,-1 1,0-1,0 1,0-1,-1 1,0-1,0 1,-1 0,0 0,0 0,0 1,0-1,-1 1,-8-9,-19-16,-1 2,-2 1,-47-29,11 7,-26-10,37 25,47 26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35.1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1,'12'0,"-1"1,1 0,0 0,-1 2,1-1,-1 1,14 6,-2 2,0 1,28 20,307 216,38 26,22-35,-167-120,191 96,-21 34,-302-151,-33-25,-31-34,76 40,16 11,78 84,-150-111,4-3,109 64,-101-78,92 54,-126-70,2-2,98 34,35 17,-129-50,159 90,-191-103,1-1,36 14,33 16,-85-40,-22-15,-9-12,4-3,1 0,1-1,1 0,2-1,-10-37,5 2,-8-83,19 119,-1 0,-1 0,-1 1,-1 0,-1 0,-19-35,26 60,3 10,4 13,22 63,17 43,-28-85,10 47,3 10,6 2,-5 2,20 130,-49-227,4 31,-4-38,-1 1,0 0,0-1,0 1,0-1,0 1,0-1,0 1,-1 0,1-1,-1 1,1-1,-1 1,1-1,-1 1,-1 1,-3-3,1-1,0 0,0-1,0 1,0-1,0 1,0-1,-7-5,1 1,-42-14,0 3,-2 1,0 3,-60-6,-31-8,129 23,0 1,-1 0,1 2,0 0,-25 1,33 1,1 0,0 1,0 0,0 0,0 0,0 1,0 0,1 0,-1 1,1 0,0 0,0 0,1 1,-9 8,4-4,0 1,-1-1,0-1,-1 0,0 0,0-1,-1-1,1 0,-17 5,29-11,-1 0,1 0,0 0,0 1,-1-1,1 0,0 0,-1 0,1 0,0 0,-1 0,1 0,0 0,-1 0,1 0,0 0,-1 0,1 0,0 0,-1 0,1 0,0 0,-1 0,1 0,0-1,-1 1,1 0,0 0,0 0,-1-1,1 1,0 0,0 0,-1 0,1-1,5-11,22-16,-25 25,559-627,-522 593,3-3,-40 38,0-1,0 0,0 1,0-1,-1 0,1 0,-1 0,1 0,-1 0,0 0,-1 0,1 0,0-5,-1 7,0 1,0-1,0 1,0-1,0 1,0-1,0 1,-1-1,1 1,0-1,0 1,0 0,-1-1,1 1,0-1,-1 1,1 0,0-1,-1 1,1-1,-1 1,1 0,0 0,-1-1,1 1,-1 0,1 0,-1-1,1 1,-1 0,1 0,-1 0,1 0,-1 0,1 0,-1 0,1 0,-1 0,1 0,-1 0,1 0,-1 0,0 1,-23 6,24-7,-18 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38.4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206 373,'0'-4,"-1"-1,0 1,0 0,0 0,0 0,-1 0,0 0,0 0,0 0,-5-6,-31-39,23 31,-15-23,2-2,-37-74,64 114,0 1,-1 0,1 0,0-1,0 1,1-1,-1 1,0-1,1 0,-1 1,1-1,0 1,0-1,0 0,1 1,-1-4,1 6,-1-1,0 1,1-1,-1 1,0-1,1 1,-1 0,0-1,1 1,-1-1,1 1,-1 0,1-1,-1 1,1 0,-1 0,1-1,0 1,-1 0,1 0,-1 0,1 0,-1 0,1 0,0 0,27 8,-8 4,0 1,-1 0,-1 1,22 21,64 75,-62-63,253 254,-272-279,-17-15,1-1,-1 1,0 0,0 0,0 0,-1 1,4 9,-8-15,0 1,-1-1,1 1,-1-1,0 1,0-1,0 1,0-1,0 1,-1-1,1 0,-1 1,1-1,-1 1,0-1,0 0,0 1,0-1,0 0,-1 0,1 0,-1 0,1 0,-1 0,0-1,0 1,1 0,-1-1,-1 1,1-1,-4 2,-140 85,46-32,74-41,19-12,0 0,0 0,1 1,-1 1,1-1,0 1,0 0,0 0,1 0,-6 8,53-34,1-9,23-12,-44 30,-2-2,1 0,-2-2,27-26,-19 18,34-26,50-19,181-84,-104 59,-162 80,-38 19,-43 26,-18 37,44-40,-32 26,-301 181,344-224,13-8,-32 18,2 1,0 2,2 2,-40 38,58-48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40.4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0 446,'1'-1,"-1"0,1 0,-1 0,1 0,-1 0,1 0,0 0,-1 0,1 0,0 0,0 0,0 0,-1 0,1 1,0-1,0 0,0 1,0-1,1 0,-1 1,0 0,0-1,0 1,0 0,1-1,-1 1,0 0,0 0,0 0,2 0,38 0,-23 5,0 0,-1 1,0 1,0 1,0 0,24 18,27 12,-34-18,13 8,-44-27,-1 0,0 0,1 0,-1 0,1 0,-1-1,1 1,-1-1,1 0,0 0,-1 0,1 0,-1 0,1 0,4-2,-5 1,0 0,0 0,0-1,0 1,-1-1,1 1,0-1,-1 0,1 0,-1 0,0 0,0 0,1 0,-1 0,0-2,14-39,-10 26,32-132,-13 44,14-79,-31 139,-5 36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45.9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2566,'2'-17,"0"-1,1 1,1 0,1 0,0 0,9-17,13-48,-8 8,-4-2,-3 0,4-128,-14 156,3 1,14-66,1-7,4-12,1-11,-14 52,3 2,5-1,3 2,36-89,-42 128,13-73,-11 43,-12 44,-1-1,-2 0,-2 0,-1 0,-6-44,-6 13,9 54,0-1,1 1,0-1,1 1,0-1,2 1,1-16,-1 20,1 1,0 0,-1-1,-1 1,0-17,0 25,0-1,0 1,0-1,0 0,0 1,0-1,0 1,-1-1,1 1,0-1,0 1,-1-1,1 1,0-1,-1 1,1-1,0 1,-1 0,1-1,-1 1,1 0,-1-1,1 1,-1 0,1-1,-1 1,1 0,-1 0,1 0,-2-1,0 2,0-1,0 1,0-1,0 1,0 0,1-1,-1 1,0 0,0 0,0 1,1-1,-1 0,-2 3,-36 29,2 1,1 2,1 2,-54 76,83-103,-7 8,1 1,-17 39,30-59,-1 0,1 1,0-1,-1 1,1-1,0 0,0 1,0-1,0 1,-1-1,1 1,0-1,0 1,0-1,0 1,0-1,0 1,0-1,0 1,0-1,0 1,1-1,-1 1,0-1,0 0,0 1,0-1,1 1,-1-1,0 1,1-1,-1 1,16-3,22-18,10-15,46-41,-56 43,1 2,59-36,-91 63,-1-1,-1 0,1 0,-1 0,0-1,0 1,0-1,-1-1,7-11,-6 10,0 0,0 0,1 0,11-10,-16 17,0 1,1-1,-1 1,0-1,1 1,-1 0,0 0,1 0,-1 0,0 0,1 0,-1 0,0 0,1 0,-1 1,0-1,1 1,-1-1,0 1,0-1,0 1,1 0,-1-1,0 1,0 0,0 0,0 0,0 0,0 0,0 0,-1 0,1 0,0 0,0 2,33 46,-31-44,157 252,-158-255,-1 0,1-1,-1 1,0 0,0 0,0 0,0 0,0 0,0 0,0 0,-1 0,1 0,-1 0,0 0,1 0,-1 0,0 1,0-1,0 0,-1 0,1 0,0 0,-1 0,0 1,1-1,-1 0,-1 2,0-2,-1 0,0 0,1 0,-1 0,0 0,0-1,0 1,0-1,0 0,0 0,0 0,0 0,-1-1,1 1,0-1,-1 0,-3 0,-51 3,-76 6,58-2,-137-4,106-4,107 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48.9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0 284,'3'-4,"-1"0,1 1,0-1,0 0,0 1,0-1,0 1,6-4,-6 5,48-43,1 3,3 2,106-59,-156 96,0 0,0 1,1 0,-1 0,1 0,0 0,-1 1,1 0,0 0,0 1,-1 0,1 0,11 1,-13 0,0 1,-1 0,1-1,-1 1,1 1,-1-1,0 0,1 1,-1 0,-1-1,1 1,0 0,-1 1,1-1,-1 0,0 1,0-1,0 1,-1 0,3 6,4 14,-1 0,-1 0,-1 0,-1 1,-1 0,-1 0,-2 0,0 0,-1 0,-2-1,-1 1,0 0,-2-1,-1 0,-19 44,18-48,-2-1,0 1,-18 24,21-35,-1-1,0 0,0 0,0 0,-1-1,0-1,-1 1,-13 6,20-12,-5 3,1 0,-1 0,1 1,0 0,0 0,-11 11,18-16,0 0,0 0,0 0,0 0,0 0,1 0,-1 0,0 0,0 0,0 0,0 0,0 0,0 0,0 0,0 0,0 0,0 0,1 0,-1 0,0 0,0 0,0 0,0 0,0 0,0 0,0 0,0 1,0-1,0 0,0 0,0 0,1 0,-1 0,0 0,0 0,0 0,0 0,0 0,0 0,0 0,0 1,0-1,0 0,0 0,0 0,0 0,0 0,0 0,0 0,0 0,0 0,0 0,0 1,0-1,0 0,0 0,0 0,0 0,0 0,0 0,0 0,-1 0,1 0,0 0,0 1,15-5,24-8,-30 9,276-89,-272 88,-1 1,1 0,23-2,-26 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50.8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1 504,'25'14,"0"2,36 29,-7-5,-37-28,-11-7,1 0,-1 0,1-1,0 0,1 0,-1-1,10 3,-15-5,0-1,0 0,0 0,1 0,-1 0,0-1,0 1,0-1,0 1,0-1,0 0,0 1,0-1,0 0,0 0,0-1,-1 1,1 0,0 0,-1-1,1 1,-1-1,0 0,1 1,-1-1,0 0,0 0,0 0,0 0,0 0,0 0,0-4,83-168,12-28,-5-16,-90 215,0 0,1 0,-1 0,1 1,-1-1,1 1,0-1,0 1,5-4,1 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56.6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1021 4111,'1'-13,"0"0,1 0,6-18,3-29,-11-16,-2-1,-4 1,-18-86,-24-101,-10-70,40 188,-35-205,-55-106,-18-89,118 500,2 9,-1 0,-18-50,-66-218,76 248,-2-1,-27-57,23 65,-24-93,9-81,32 197,-2 0,0 0,-2 0,-20-44,-2-6,26 61,-14-35,17 47,0 1,0-1,0 0,-1 1,1-1,-1 1,1 0,-1-1,0 1,0 0,0 0,-5-3,6 5,1-1,-1 1,0 0,0 0,0 0,0 0,0 1,0-1,0 0,0 0,1 0,-1 1,0-1,0 0,0 1,0-1,1 1,-1-1,0 1,1-1,-1 1,0 0,1-1,-1 1,0 0,1-1,-1 1,1 0,0 0,-1 0,1-1,0 1,-1 2,-13 34,13-31,-27 98,-18 129,35-187,10-44,0 0,0 1,0-1,0 0,0 1,-1-1,1 0,0 0,-1 0,0 0,1 0,-1-1,0 1,0 0,-3 1,4-3,1 0,-1 0,1-1,0 1,-1 0,1-1,0 1,-1-1,1 1,0 0,-1-1,1 1,0-1,0 1,0 0,-1-1,1 1,0-1,0 1,0-1,0 1,0-1,0 1,0-1,0 1,0-1,0 1,0-1,0 1,0-1,1 1,-1-1,0 1,0 0,0-1,1 0,4-27,-4 24,12-67,25-77,-31 127,1-1,0 2,2-1,1 1,0 0,2 1,26-32,-38 50,0-1,1 1,-1 0,0 0,0 0,0 0,1 0,-1 0,0 0,1 0,-1 1,1-1,-1 0,1 1,-1-1,1 1,-1 0,1 0,0-1,-1 1,1 0,-1 0,1 0,0 1,-1-1,1 0,-1 1,1-1,0 1,-1-1,0 1,1 0,-1-1,1 1,1 2,5 3,-1 1,0 0,0 1,-1 0,6 9,7 8,8 3,1-1,1-1,2-1,51 31,-75-52,-1 1,1 0,-1 0,0 0,0 1,8 8,-14-13,1 0,0 0,-1 0,1 0,-1 0,1 0,-1 1,0-1,1 0,-1 0,0 0,0 0,0 1,0-1,0 0,0 0,0 0,0 0,-1 3,0-2,0 0,-1-1,1 1,0 0,-1 0,1-1,-1 1,1-1,-1 1,0-1,1 0,-1 0,0 0,-3 2,-34 15,-1-2,-51 14,60-20,-145 43,169-51,0 1,0 0,1 1,-1-1,1 1,0 1,0-1,0 1,1 0,0 0,-1 1,-5 8,-3 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59.3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448 1,'-13'1,"-1"1,1 1,0 0,0 1,0 0,1 1,-1 0,1 1,-19 13,-44 19,-5-16,61-18,0 1,1 1,0 0,-19 10,35-14,-1 0,0 0,1 0,-1 1,1 0,0-1,0 1,0 0,0 0,0 0,1 0,-1 0,1 0,0 0,0 1,0-1,0 1,1-1,-1 0,1 6,-1 11,1 0,4 30,0-13,-5 26,0-46,0 1,1-1,1 0,1 0,0 0,1 0,1-1,0 1,7 16,-10-32,-1 0,0 0,1 0,-1 0,1 0,-1 0,1 0,0 0,-1-1,1 1,0 0,-1 0,1-1,0 1,0 0,0-1,0 1,0-1,-1 1,1-1,0 1,0-1,0 0,0 1,1-1,-1 0,0 0,0 0,0 0,0 0,0 0,0 0,0 0,0 0,0-1,0 1,0 0,0-1,0 1,0 0,0-1,0 1,1-2,5-3,-1 0,0-1,0 0,10-12,3-4,-7 14,-1-1,1 1,1 1,-1 0,1 1,16-5,86-24,-102 32,-7 1,0 0,0 1,0 0,0 0,0 1,1-1,-1 1,0 1,0-1,0 1,0 0,0 1,0-1,0 1,11 5,-10-2,0 0,0 0,0 1,-1 0,0 0,0 0,0 1,-1 0,0 0,8 15,1 3,5 5,-2 1,-1 1,-2 0,0 1,14 60,-27-88,-1-1,1 1,-1-1,-1 1,1 0,0-1,-1 1,0-1,0 1,-1-1,1 1,-1-1,0 0,0 0,0 0,-1 0,1 0,-1 0,0-1,-7 7,-4 2,-1 0,0-1,-34 18,-14 11,53-32,-1-1,0 0,0 0,0-1,0-1,-1 0,0 0,0-1,-1-1,-23 4,-55 13,82-18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05.2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1101,'0'-2,"1"0,-1 1,1-1,-1 1,1-1,0 1,0 0,0-1,0 1,0 0,0-1,0 1,0 0,0 0,0 0,1 0,-1 0,1 0,-1 0,0 1,1-1,2-1,38-12,-39 13,83-18,0 4,139-6,-163 16,1227-13,-881 42,89 1,-418-22,103 18,42 3,307-25,-339-23,-43 2,87-19,-66 9,429-85,-377 75,231-14,-325 43,187-9,79-9,257-70,-535 91,168 8,-138 3,-117-2,0-2,30-7,-4 1,5 1,-1-2,0-3,-1-2,92-39,-147 53,0 0,0-1,0 1,0-1,-1 1,1-1,-1 0,1 0,-1 0,0-1,1 1,-1 0,1-4,-2 5,-1-1,0 1,0 0,0-1,0 1,0-1,0 1,0 0,-1-1,1 1,0 0,-1-1,1 1,-1 0,0 0,1-1,-1 1,0 0,0 0,1 0,-1 0,0 0,0 0,0 0,0 0,-1 0,1 1,0-1,0 0,0 1,-1-1,-1 0,-27-15,0 2,-1 0,-62-16,3 1,-588-202,637 213,41 18,0 0,-1 0,1 0,0-1,-1 1,1 0,0 0,0-1,-1 1,1 0,0 0,0-1,0 1,-1 0,1-1,0 1,0 0,0-1,0 1,0 0,-1-1,1 1,0 0,0-1,0 1,0 0,0-1,0 1,0 0,0-1,0 1,1 0,-1-1,21-8,14 7,-1 1,1 2,-1 1,0 2,43 10,-55-10,206 55,-155-37,94 17,-135-36,-24-2,1-1,-1 1,1 0,-1 1,0 0,0 0,9 4,-16-5,0 0,0-1,0 1,0 0,0 0,0-1,0 1,0 0,-1 0,1 0,0 0,0 0,-1 1,1-1,-1 0,1 0,-1 0,1 0,-1 1,1 1,-2 0,1 0,0 0,-1 0,1 0,-1 0,0 0,0 0,0 0,0 0,-1 0,1-1,-3 5,-38 71,3 3,4 0,-44 158,-4 77,58-215,14-46,8-35,-1-1,-9 26,13-43,0-1,-1 0,1 0,0 0,-1 0,1 0,-1 0,1 0,-1 0,0 0,1 0,-1 0,0 0,0 0,1 0,-1-1,0 1,0 0,0-1,0 1,0 0,-2 0,2-1,0-1,0 1,0 0,0-1,1 1,-1-1,0 1,0-1,1 1,-1-1,0 1,0-1,1 0,-1 0,1 1,-1-1,1 0,-1 0,1 0,-1 1,1-2,-19-55,-67-605,83 601,1 7,-17-95,19 146,-1 0,0 0,1 1,-1-1,-1 0,1 1,0-1,-1 1,1 0,-1-1,1 1,-3-2,-8-5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07.2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47 472,'1'-9,"-1"8,1 1,-1 0,0-1,0 1,0 0,0-1,0 1,0-1,0 1,0-1,0 1,0 0,0-1,0 1,0 0,0-1,0 1,-1-1,1 1,0 0,0-1,0 1,-1 0,1-1,0 1,0 0,-1-1,1 1,0 0,0 0,-1-1,1 1,0 0,-1 0,1 0,-1-1,1 1,0 0,-1 0,1 0,-1 0,1 0,0 0,-1 0,1 0,-1 0,1 0,0 0,-1 0,1 0,-1 0,1 0,-1 1,-1-2,0 1,0 0,0 0,0-1,1 1,-1-1,0 1,0-1,0 0,1 0,-1 0,0 0,1 0,-1 0,1 0,-1-1,1 1,-1-1,0-1,1 1,1 0,0 1,0-1,0 0,0 0,0 1,1-1,-1 0,0 0,1 1,-1-1,1 0,0 1,-1-1,1 1,0-1,0 1,0-1,0 1,0-1,1 1,1-2,19-19,1 2,1 0,1 2,0 0,53-25,18-15,160-124,-255 181,0 0,0 0,0 0,1 0,-1 0,0 1,1-1,-1 0,1 0,-1 1,1-1,-1 1,1 0,0-1,-1 1,1 0,-1 0,1 0,2 0,-3 0,0 1,-1 0,1-1,0 1,0-1,0 1,0 0,0 0,-1 0,1-1,0 1,-1 0,1 0,0 0,-1 0,1 0,-1 0,0 0,1 0,-1 0,0 2,2 9,0-1,-1 2,-1-1,-1 15,1-5,5 27,2 0,2 0,3-1,1 0,30 66,28 109,-64-175,-5-28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43.7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38 709,'-25'-4,"12"3,23 18,12 8,2 0,0-2,49 37,91 47,-163-106,9 5,0 0,0-1,1 0,19 6,-28-10,1-1,0 1,-1-1,1 1,-1-1,1 0,0 0,-1 0,1-1,-1 1,1-1,-1 1,1-1,-1 0,1 0,-1 0,0 0,1 0,-1-1,0 1,0-1,0 1,0-1,0 0,0 0,0 0,1-2,4-6,-2-1,1 0,-1 1,-1-2,1 1,-2 0,0-1,2-14,8-106,-9 66,-1 1,-3 47,0-1,1 1,1 0,8-34,-10 52,0 0,0-1,0 1,1 0,-1-1,0 1,0 0,0 0,0-1,1 1,-1 0,0-1,0 1,1 0,-1 0,0 0,0-1,1 1,-1 0,0 0,1 0,-1-1,0 1,0 0,1 0,-1 0,0 0,1 0,-1 0,1 0,-1 0,0 0,1 0,-1 0,0 0,1 0,-1 0,0 0,1 0,-1 1,0-1,0 0,1 0,-1 0,0 0,1 1,-1-1,0 0,1 1,14 14,-11-11,35 34,2-2,2-1,1-3,1-2,77 40,-89-52,44 21,-70-36,1 0,-1-1,1 0,0 0,-1 0,1-1,0 0,9-1,-14 0,-1-1,1 0,0 1,-1-1,1 0,-1-1,0 1,1 0,-1-1,0 1,0-1,0 0,0 0,0 1,0-1,-1-1,1 1,-1 0,1 0,-1-1,0 1,0 0,0-1,0 1,0-1,0 1,-1-1,1 0,-1 1,0-5,2-12,0-1,-2 0,-1-21,0 20,0-5,-1 1,-1 0,-1-1,-2 1,0 1,-2-1,0 1,-2 0,0 1,-18-29,-4-7,3-3,-38-114,60 154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08.2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1 168,'4'-1,"1"0,-1-1,0 1,0-1,0 0,0 0,0 0,6-5,9-4,8-2,-2-1,1-1,-2-1,42-36,-65 51,0 1,0-1,0 0,0 0,-1 1,1-1,0 0,0 0,-1 0,1 0,-1 0,1 0,-1 0,1 0,-1 0,0 0,1-1,-1 1,0-1,-2-5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09.6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1 340,'78'2,"-48"1,-1-2,1-1,-1-2,0-1,41-9,-61 9,0-1,-1 0,1-1,-1 1,0-2,-1 1,1-1,-1-1,0 1,-1-1,0 0,8-12,9-14,30-59,-28 45,4-5,-16 30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10.9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1 204,'9'1,"0"0,0 1,0 0,-1 1,1 0,-1 0,13 7,16 6,-19-9,-11-4,-1-1,0 0,1 0,-1 0,1-1,11 1,-15-2,0-1,0 1,0-1,-1 0,1 1,0-1,-1-1,1 1,-1 0,1-1,-1 1,0-1,1 0,-1 1,0-1,0 0,0-1,-1 1,4-5,22-33,26-54,-8 12,-39 71,-4 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27.1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242 43,'18'-1,"-1"-1,0 0,0-2,0 0,0-1,-1 0,29-15,-59 26,-47 22,0 2,-69 48,83-52,37-22,0 1,0 1,1 0,-1 0,2 0,-13 12,20-16,-1 0,0 0,1 1,0-1,0 0,0 1,0-1,0 1,0-1,0 1,1-1,-1 1,1-1,0 1,0 0,0-1,0 1,0-1,1 1,-1 0,1-1,-1 1,1-1,0 1,0-1,0 1,0-1,1 0,-1 0,1 0,-1 1,3 1,37 46,2-2,2-2,62 49,-90-80,1-1,0-1,1 0,0-2,1 0,0-1,39 13,-46-20,0 0,0 0,0-1,0-1,0 0,1-1,-1 0,0-1,0-1,0 0,0-1,0 0,0-1,20-9,-13 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28.0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154 46,'-12'2,"1"1,-1 0,1 0,-1 1,1 1,1 0,-1 0,1 1,0 0,0 1,-12 11,21-17,0-1,0 1,0 0,0 0,0 0,0 0,1 0,-1 1,0-1,1 0,-1 0,1 0,0 0,-1 1,1-1,0 0,0 0,-1 1,1-1,0 0,0 1,1-1,-1 0,0 0,0 1,1-1,-1 0,0 0,1 1,-1-1,1 0,0 0,-1 0,1 0,0 0,0 0,-1 0,1 0,0 0,0 0,0 0,0-1,0 1,3 1,6 5,1 0,-1-1,20 8,-22-10,93 39,1-4,198 47,-296-85,1 0,-1 0,1-1,0 1,-1-1,1 0,-1-1,1 1,0-1,5-1,-9 1,0 1,-1 0,1 0,0-1,-1 1,1-1,-1 1,1 0,-1-1,1 1,-1-1,1 1,-1-1,1 0,-1 1,1-1,-1 1,0-1,1 0,-1 1,0-1,0 0,0 1,1-1,-1 0,0 0,0-1,-1-1,1 1,-1 0,0 0,1 0,-1 0,0 1,0-1,0 0,0 0,-1 0,1 1,-3-3,-18-19,-2 2,0 1,-2 1,0 1,-32-16,7 3,-192-99,222 119,-3 1,4 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29.2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1 100,'7'0,"0"0,0 0,0 0,0 1,0 0,0 1,-1-1,1 1,0 0,-1 1,1 0,-1 0,0 0,0 1,0 0,0 0,-1 0,0 1,0 0,0 0,8 11,12 13,23 37,-41-56,0 1,-1 1,0-1,-1 1,0 0,-1 0,3 15,-7-25,1-1,-1 0,0 0,1 0,-1 0,0 0,0 1,0-1,0 0,0 0,0 0,0 0,-1 1,1-1,0 0,-1 0,1 0,0 0,-1 0,1 0,-1 0,-1 2,1-4,1 1,-1-1,0 1,0-1,0 0,1 1,-1-1,0 0,1 1,-1-1,1 0,-1 0,1 1,-1-1,1 0,0 0,-1 0,1 0,0 0,-1 0,1 0,0 0,0 0,0 1,0-1,0 0,0-1,-5-45,2-1,2 1,6-60,-5 101,1 0,0 0,0 0,0 0,1 0,0 1,0-1,1 1,-1-1,1 1,0 0,0 0,1 0,0 0,0 1,0-1,0 1,10-7,-9 8,0 1,-1-1,1 1,0 0,0 1,1-1,-1 1,0 0,0 0,1 1,-1 0,0-1,1 2,-1-1,0 1,1 0,-1 0,0 0,0 1,0-1,7 5,2 0,-2 2,1-1,-1 2,0 0,-1 0,0 1,0 0,-1 1,16 22,-14-16,-1 1,-1 0,-1 0,0 1,-1 1,7 25,-11-28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30.0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275 147,'0'-6,"-1"-1,0 1,0 0,0-1,-1 1,0 0,0 0,-1 0,0 0,0 0,0 1,0-1,-1 1,0 0,0 0,-1 0,1 1,-1-1,0 1,0 0,0 1,-12-7,11 7,1 1,0-1,-1 1,0 0,0 1,1-1,-1 1,0 0,0 1,0 0,0-1,0 2,0-1,0 1,0 0,0 0,0 1,0-1,1 1,-1 1,1-1,-1 1,1 0,-9 6,10-5,0 1,1-1,-1 1,1 0,0 0,0 0,1 0,0 0,0 0,0 1,0-1,1 1,0-1,0 1,0 9,0 9,0-1,5 34,-2-38,2-1,0 1,1-1,1 0,0 0,1-1,1 0,1 0,1-1,12 17,-4-9,1-1,2-2,0 0,1-1,42 30,-61-49,-1 1,0 0,0 0,1-1,-1 1,-1 1,1-1,0 0,2 4,-3-5,-1 0,0 0,0-1,1 1,-1 0,0 0,0 0,0 0,0 0,0-1,0 1,0 0,0 0,0 0,0 0,0-1,-1 1,1 0,0 0,-1 0,0 1,-2 2,-1-1,0 1,0-1,0 0,0 0,0 0,-1 0,1-1,-6 3,-88 41,76-37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30.9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1,'5'26,"1"1,1-1,1-1,2 1,13 26,-4-7,16 47,-17-41,2 0,2-2,32 53,-49-96,-1 1,1-1,1 0,-1 0,1-1,0 0,0 0,1 0,0 0,-1-1,1-1,1 1,7 2,-1-1,1-2,-1 0,0 0,1-1,-1-1,18-1,-9-1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31.3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275 0,'-4'0,"-5"0,-6 0,-4 0,-4 0,-1 0,-1 0,0 0,-1 0,1 0,0 0,4 4,2 2,4-1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32.4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1 767,'3'0,"-1"0,1-1,0 1,-1-1,1 0,0 0,-1 1,1-2,-1 1,1 0,-1 0,1-1,-1 1,0-1,0 0,4-3,-2-1,1 0,0 0,-1 0,0-1,-1 1,4-9,1-6,-1 0,-1 0,4-30,9-103,0-173,-18 321,-1-1,0 0,-1 1,0-1,0 0,0 1,0-1,-5-10,5 15,-1 0,1 0,0 0,-1 0,0 0,1 1,-1-1,0 1,0-1,1 1,-1 0,0-1,0 1,-1 0,1 0,0 1,0-1,0 0,-1 1,1-1,0 1,-1 0,1 0,0 0,-1 0,1 0,0 0,-3 1,2 0,0-1,1 1,-1-1,1 1,-1 0,1 0,-1 1,1-1,-1 0,1 1,0-1,0 1,0 0,0 0,0 0,0 0,0 0,1 0,-1 0,1 1,0-1,-1 1,1-1,0 1,0-1,1 1,-1-1,0 1,1 3,-3 10,2 0,0 0,3 30,-1-25,-1-7,1-1,1 1,0-1,1 0,1 0,0 0,0 0,1 0,1-1,0 0,15 20,-4-10,1-1,1-1,0 0,41 29,-39-34,-9-6,0 0,0 1,14 16,-23-23,-1 0,1 1,-1-1,0 0,0 1,0 0,0-1,-1 1,0 0,1 0,-1 0,-1 0,1 0,-1 0,1 0,-1 0,-1 7,-20 91,15-84,1 2,1-1,0 0,2 1,0-1,1 1,1 0,4 29,-3-46,0 1,0-1,0 0,1 1,0-1,-1 0,1 0,0 0,0 0,1-1,-1 1,1-1,-1 1,1-1,0 0,0 0,0 0,0 0,0 0,0-1,0 0,1 1,-1-1,0 0,1-1,-1 1,1 0,-1-1,1 0,3 0,15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44.6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1,'0'4,"4"10,5 3,6 10,5 5,6 5,0 6,3 6,0 5,1 4,3 2,-5-6,-6-8,-3-7,-5-7,-5-8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33.6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1,'0'9,"1"0,1 0,-1 0,1-1,1 1,0 0,0-1,1 1,-1-1,2 0,-1 0,1-1,1 1,-1-1,1 0,8 7,13 10,1 0,55 34,-21-15,-41-27,19 16,-38-31,0 1,0-1,1 0,-1 0,1 0,-1 0,0 0,1 0,-1-1,1 1,0-1,-1 0,1 1,3-2,-5 1,0 0,0-1,0 1,-1-1,1 1,0-1,0 1,-1-1,1 1,0-1,-1 0,1 1,-1-1,1 0,-1 0,1 1,-1-1,0 0,1 0,-1 0,0 0,0 0,1 1,-1-1,0 0,0 0,0 0,0 0,0-2,-4-32,3 26,-4-22,-1 1,-11-32,-4-15,20 76,1 0,0 1,-1-1,1 0,0 0,0 1,-1-1,1 0,0 0,0 0,0 1,0-1,0 0,0 0,0 0,0 1,1-1,-1 0,0 0,0 0,1 1,-1-1,0 0,1 0,-1 1,1-1,0-1,17 12,18 31,44 64,-69-92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34.3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104 1,'-4'0,"0"0,1 1,-1-1,0 1,1 0,-1 0,1 0,-1 0,1 1,0-1,0 1,-1 0,1 0,0 0,1 0,-1 1,-4 3,3-1,0 1,1-1,-1 0,1 1,0 0,0 0,1 0,0 0,-3 11,3-11,1 1,0 0,0-1,0 1,1 0,0 0,0 0,1 0,0-1,0 1,1 0,-1-1,1 1,1-1,-1 1,1-1,0 0,1 0,5 8,0-7,0-1,0 0,0 0,0-1,1 0,0-1,0 0,0 0,1-1,-1 0,1-1,18 1,-10-1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34.9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3,'4'-2,"4"10,8 13,62 108,-43-68,2-2,77 92,-95-129,-10-11,0 0,1-1,0 0,0-1,1 0,17 10,-12-11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35.5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65,'4'0,"6"0,5 0,4 0,4 0,1 0,1-4,0-2,1-3,-1-1,0 2,-4-3,-2 2,-4 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36.4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 12,'0'-5,"-4"0,-1 4,0 6,0 7,6 14,3 6,9 7,1 8,4 5,7 6,-2 2,1-2,-1-6,1-7,0-4,-4-5,-6-8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37.3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1,'2'20,"1"-1,1 1,1-1,1 1,0-1,14 25,-9-16,30 72,104 301,-145-399,1-1,-1 1,0-1,1 1,0-1,-1 1,1-1,0 1,-1-1,1 1,0-1,0 0,0 1,0-1,0 0,0 0,1 0,-1 0,0 0,3 1,-3-2,0 0,1 0,-1 0,0 0,1 0,-1 0,0 0,0 0,1-1,-1 1,0-1,0 1,0-1,1 1,-1-1,0 0,0 1,0-1,0 0,1-1,8-9,0 0,0 0,14-24,-6 8,-14 23,1-1,-1 1,1 0,0 0,0 0,0 1,0-1,1 1,-1 1,1-1,0 1,-1 0,1 0,0 1,10-2,-8 3,1 0,0 0,-1 1,1 0,0 0,-1 1,1 0,-1 1,0 0,8 4,6 5,-1 0,-1 1,0 1,0 2,-2-1,0 2,16 19,7 19,-33-41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38.4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1 394,'5'-2,"1"0,0-1,0 1,-1-1,0 0,1-1,-1 1,0-1,-1 0,9-9,-5 7,51-51,86-105,-135 151,25-34,-33 43,-1-1,1 1,-1 0,0-1,1 1,-1-1,0 0,-1 1,1-1,0 0,-1 0,1 1,-1-1,0 0,0-4,-1 6,0-1,0 0,0 1,-1-1,1 1,0-1,0 1,-1 0,1 0,-1 0,1 0,-1 0,0 0,1 0,-1 0,0 0,0 1,1-1,-1 1,0-1,0 1,0 0,0 0,0-1,1 2,-1-1,0 0,-2 0,-55 9,43-5,1 1,0 1,0 0,0 1,1 1,0 0,0 1,-22 18,36-26,-1-1,0 1,1-1,-1 1,1-1,-1 1,0-1,1 1,0 0,-1-1,1 1,-1 0,1-1,0 1,-1 0,1-1,0 1,0 0,0 0,0-1,-1 1,1 0,0 0,0 0,0-1,1 1,-1 0,0 0,0-1,0 1,0 0,1 0,-1-1,0 1,1 0,-1-1,1 1,-1 0,1-1,-1 1,1-1,-1 1,1-1,-1 1,1-1,0 1,-1-1,1 0,0 1,-1-1,1 0,1 1,54 16,-28-9,76 41,-72-32,0-2,1 0,1-3,0 0,1-2,59 8,-73-16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39.0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452 25,'-8'0,"-7"0,-5-4,-8-1,-3 0,0 1,1 1,1 1,2 1,0 0,2 1,1 1,-1-1,1 0,0 0,-4 0,-2 4,4 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40.7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0 147,'51'50,"-28"-29,-1 1,31 41,-9 16,-44-79,0 0,0-1,0 1,0 0,0 0,0 0,0 0,0 0,0 0,0 0,-1-1,1 1,0 0,0 0,0 0,0 0,1 0,-1 0,0 0,0-1,0 1,0 0,0 0,0 0,0 0,0 0,0 0,0 0,0-1,0 1,0 0,0 0,0 0,0 0,1 0,-1 0,0 0,0 0,0 0,0 0,0 0,0 0,0 0,1 0,-1 0,0-1,0 1,0 0,0 0,0 0,0 0,0 0,1 1,-1-1,0 0,0 0,0 0,0 0,0 0,0 0,1 0,0-22,-1-25,0 13,1 0,1 0,3 0,0 1,20-65,-25 96,1 0,0-1,0 1,0 0,0 0,1-1,-1 1,1 0,-1 0,1 1,-1-1,1 0,0 0,0 1,0-1,0 1,0 0,0 0,1-1,-1 1,0 1,3-2,0 1,0 1,-1-1,1 1,0 0,0 1,-1-1,1 1,0 0,0 0,7 3,8 4,0 2,-1 0,33 23,-52-33,30 19,5 4,-1 1,0 1,-2 2,38 41,-66-63,0 0,-1 1,0-1,0 1,0-1,-1 1,1 0,-2 0,1 0,1 13,0 65,-4-65,1 0,4 34,5-15,0-1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42.3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51 670,'13'-2,"-1"0,0-1,1-1,-1 0,0 0,-1-1,1-1,-1 0,0 0,0-1,-1-1,12-10,-16 11,0 1,-1-1,0 0,0 0,-1 0,0 0,0-1,-1 0,1 0,-2 0,1 0,-1 0,-1-1,1 1,-2 0,1-14,-1 18,0 0,0 0,0 0,-1 0,0 0,0 0,0 0,0 0,0 0,-1 0,0 0,0 0,0 1,0-1,-1 1,1-1,-1 1,0 0,0 0,0 1,0-1,0 0,-1 1,1 0,-1 0,0 0,1 0,-1 0,0 1,0 0,0 0,0 0,0 0,-9 0,10 1,1 0,-1 0,0 0,0 1,0-1,0 1,1 0,-1 0,0 0,1 0,-1 0,0 0,1 1,0-1,-1 1,-3 4,1-1,0 0,0 1,1-1,-1 1,2 1,-6 9,-1 7,1 0,-10 45,2 5,3 1,3 0,4 1,3 120,4-192,0 0,1-1,-1 1,0 0,1 0,0 0,0 0,0 0,0 0,0-1,1 1,-1 0,1-1,-1 0,1 1,0-1,0 0,0 0,0 0,1 0,-1 0,0 0,1 0,-1-1,1 0,0 1,0-1,-1 0,1 0,0 0,5 0,7 1,1-1,0-1,0 0,0-1,16-4,19 1,57 5,-63 1,0-2,76-10,-117 9,0 0,0 1,0-2,-1 1,1 0,0-1,-1 0,1 0,-1 0,1 0,-1 0,0-1,0 0,0 1,-1-1,1 0,0 0,-1-1,0 1,0 0,0-1,0 1,0-1,-1 0,0 0,0 1,1-6,1-10,-2 1,0 0,-1-1,-4-33,0 0,2-88,-11-194,7 264,-4 1,-32-120,31 165,10 24,1 0,0 0,-1 0,1 0,0 0,-1 0,1 0,0 0,-1 0,1 0,0 0,0 0,-1 1,1-1,0 0,-1 0,1 0,0 0,0 1,-1-1,1 0,0 0,0 0,-1 1,1-1,0 0,0 0,0 1,-1-1,1 0,0 1,0-1,0 0,0 1,0-1,0 0,0 0,0 1,-9 49,10-9,2 0,2 0,1 0,2-1,2 0,1-1,3 0,1 0,1-2,3 0,26 40,-36-64,2-1,0 0,0-1,1 0,1-1,0-1,0 1,0-2,21 10,35 24,-2 5,-50-36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44.9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42.9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86,'4'-4,"6"-2,5 1,8 0,5-2,1 0,5-4,0 1,3 2,-1 2,2 2,-2 2,2 1,-2-3,-6-1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43.9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1 217,'0'9,"1"-1,0 0,1 0,0 0,0 0,1 0,0 0,0-1,1 1,0-1,7 10,9 10,36 37,-25-30,-4-1,41 43,-62-70,0 0,1 0,0-1,0 0,0-1,0 0,1 0,0 0,10 3,-16-7,0 0,-1 0,1 0,0 0,0 0,0 0,0-1,0 1,0 0,0-1,0 0,-1 1,1-1,0 0,0 0,-1 0,1 0,-1 0,1 0,-1-1,1 1,-1 0,0-1,0 1,1-1,-1 0,0 1,0-1,-1 0,1 1,0-1,-1 0,1 0,0-3,4-11,-1 1,-1-1,2-19,-2 20,0-8,-1 6,1 1,0 0,1 0,10-25,-13 40,0-1,0 0,1 1,-1-1,1 1,-1-1,1 1,0 0,0-1,-1 1,1 0,0 0,0 1,0-1,0 0,0 0,0 1,0 0,0-1,1 1,-1 0,0 0,0 0,0 0,0 0,0 1,0-1,0 1,0-1,0 1,0 0,0 0,0-1,2 3,11 3,-1 1,0 1,16 12,-29-20,3 3,15 11,1-1,0-1,1-1,0 0,32 10,-52-21,1 0,-1 0,1 0,-1 0,1 0,-1 0,1 0,-1-1,1 1,-1-1,0 1,1-1,-1 1,0-1,1 0,-1 0,0 1,0-1,1 0,-1 0,0 0,0 0,0-1,0 1,0 0,-1 0,1-1,0 1,-1 0,1-1,-1 1,1-1,-1 1,1 0,-1-1,0 1,0-1,0 1,0-3,2-11,0 0,-2-29,0 32,-5-290,5 274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45.8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49 214,'-1'3,"0"0,0-1,0 1,-1 0,1-1,-1 1,1-1,-1 0,0 1,-2 1,-12 17,13-12,0 1,1-1,0 1,0-1,1 1,0 0,1-1,0 1,0 0,1 0,0-1,1 1,0-1,1 1,6 14,-7-18,0 0,1 0,0 0,1 0,-1-1,1 0,0 1,0-1,1 0,0-1,-1 1,1-1,1 0,-1 0,1-1,-1 1,1-1,0-1,0 1,1-1,-1 0,0 0,12 1,-16-3,0 1,0-1,-1 0,1 0,0 0,0 0,0 0,-1-1,1 1,0 0,0-1,-1 1,1-1,0 0,-1 0,1 1,-1-1,1 0,1-2,-2 2,0 0,-1-1,1 1,0 0,-1 0,0 0,1-1,-1 1,0 0,0-1,1 1,-1 0,0-1,0 1,-1 0,1-1,0 1,0 0,-1-3,-2-4,-1 0,1 0,-2 0,1 0,-1 1,-6-8,8 10,-10-9,1-1,1 0,1-1,0-1,1 1,1-2,-9-24,17 40,0 1,0-1,-1 1,1 0,0-1,1 1,-1-1,0 1,0-1,1 1,-1 0,1-1,-1 1,1 0,-1-1,1 1,0 0,0 0,0-1,0 1,0 0,0 0,0 0,0 0,0 0,0 1,0-1,0 0,1 0,-1 1,0-1,1 1,-1-1,1 1,-1 0,0-1,1 1,-1 0,2 0,10-2,0 1,-1 0,20 2,-19 0,17 0,1 2,-1 0,0 2,0 2,0 1,-1 1,0 1,0 1,-1 2,41 26,-57-32,-1 0,1 1,-1 1,-1 0,0 0,0 1,0 1,-2-1,1 2,11 19,-15-20,-1 0,0 1,0-1,-1 1,-1 0,0-1,0 1,-1 0,-1 0,0 0,0 1,-5 19,0-5,-1 0,-2 0,-1-1,0 0,-22 39,31-65,-1 1,1 0,0 0,0-1,-1 1,1 0,-1-1,1 1,0 0,-1-1,1 1,-1-1,0 1,1-1,-1 1,1-1,-1 1,0-1,1 1,-1-1,0 0,1 1,-1-1,0 0,0 0,-1 1,-7-18,4-34,2-37,4 0,4-1,29-158,-29 228,2 1,11-25,-12 31,0 0,-1-1,-1 0,0 0,-1 0,3-24,-5-18,-1 31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46.4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1,'212'364,"-199"-342,-2 1,17 46,-26-62,1 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47.7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242 0,'-21'22,"1"0,1 1,-24 41,23-34,-1 0,-2-1,-40 40,62-68,1-1,-1 1,0 0,0-1,0 1,1-1,-1 1,0 0,1 0,-1-1,1 1,-1 0,1 0,-1 0,1 0,0-1,-1 1,1 0,0 0,-1 0,1 0,0 0,0 0,0 0,0 0,0 0,0 0,0 0,1 0,-1 0,0 0,0 0,1 0,-1-1,0 1,1 0,-1 0,1 0,-1 0,1-1,0 1,-1 0,1 0,0-1,0 1,-1-1,1 1,0-1,0 1,0-1,0 1,-1-1,1 0,0 1,0-1,0 0,1 0,11 4,0 0,0-2,20 3,-12-2,18 9,-1 3,-1 1,0 2,-2 1,0 2,38 29,-60-40,-3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18.3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1712 337,'0'-16,"-1"0,0 0,-2 0,0 0,0 0,-2 1,0-1,0 1,-2 0,0 1,-16-25,17 30,0 0,-1 1,0 0,-1 1,0 0,0 0,-1 0,1 1,-1 1,-1-1,1 2,-1-1,0 1,0 0,0 1,0 1,-1-1,-19-1,-57-4,38 3,-1 1,0 3,-53 5,36 6,1 3,1 2,0 4,-61 26,42-9,2 3,-111 72,158-88,1 1,1 2,1 2,2 1,-54 64,68-71,1 0,1 1,1 1,1 0,2 0,0 1,1 1,1-1,2 1,-5 40,8-23,2 0,2 0,2-1,1 1,3-1,1 0,2 0,2-1,29 67,-24-64,-1 0,3 0,1-1,2-1,39 55,-58-94,0 0,0 0,1 0,-1 0,1-1,0 1,0-1,0 0,0 0,0-1,0 1,1-1,-1 0,0 0,1-1,7 1,9 0,0-1,27-4,-32 3,391-43,-144 13,-183 25,-43 4,0-1,59-14,-85 12,0 0,-1-1,1-1,-1 0,0 0,-1-1,0 0,0 0,-1-1,15-20,7-5,189-211,-115 127,-100 114,0 0,-1 0,1-1,-1 0,0 0,0 0,3-7,-6 9,1 0,-1 0,1 0,-1 1,0-1,0 0,0 0,-1 0,1 0,-1 1,1-1,-1 0,0 0,0 1,0-1,-3-3,-10-27,2 0,1-1,-7-40,-19-55,9 57,-72-127,91 186,0 1,-1 0,-1 1,0 0,0 1,-1 0,-16-9,11 6,0-1,-29-29,4-2,30 32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19.4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1,'-1'15,"2"1,0-1,1 1,1-1,0 1,1-1,11 28,-5-14,-1 0,-1 0,-2 1,-1 0,2 39,-6-48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21.3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1 495,'0'-13,"0"0,0 1,1-1,1 0,0 0,1 0,1 1,0-1,0 1,1 0,1 1,0-1,0 1,1 0,17-20,9-4,1 2,2 0,61-40,-29 21,-59 45,0 1,0 1,0-1,1 1,0 1,0 0,1 0,-1 1,1 0,-1 1,1 0,0 1,0 0,0 1,0 0,-1 1,1 0,0 0,0 1,-1 1,1 0,-1 0,0 1,1 0,-2 1,1 0,-1 1,0 0,0 0,0 1,-1 0,0 0,8 10,-1 1,-1 0,-1 0,0 2,-2 0,0 0,-1 1,-1 0,12 43,-18-50,0 0,-2-1,0 1,0 0,-1 0,-1 0,0 0,-1-1,-1 1,0 0,0-1,-2 0,0 0,0 0,-1 0,-9 14,-193 308,162-262,-68 83,104-137,22-20,38-25,-34 17,24-5,0 1,1 2,0 2,1 1,71-3,-48 8,-23 1,49-9,-67 7,-4 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23.4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1835 642,'0'-20,"0"0,-2 1,-1-1,0 0,-1 1,-1 0,-1 0,-1 0,0 1,-1 0,-1 0,-1 1,-1 0,0 1,-1 0,-1 1,0 0,-1 1,0 1,-1 0,-1 1,0 1,-34-19,-27-9,-2 3,-1 4,-1 3,-2 4,-140-24,137 41,0 3,-164 12,240-6,0 1,1 0,-1 1,1 0,0 1,0 0,0 1,0-1,1 1,-1 1,-12 11,-7 9,-43 50,43-44,-19 19,3 1,-69 108,100-137,1 0,1 1,1 1,1 0,1 0,1 1,1 0,2 0,0 0,1 41,28 343,-25-403,7 42,1 0,3-1,22 63,-30-103,0-1,0 0,1-1,0 1,1 0,-1-1,1 0,0 0,1-1,0 1,0-1,0 0,0-1,11 7,10 3,0-1,44 14,-20-9,305 127,-314-128,-18-8,45 24,-62-30,0 1,1-1,-1-1,1 1,0-2,0 1,0-1,13 1,71-4,-43 0,-17 0,0 0,-1-3,1 0,-1-2,0-2,-1-1,0-1,0-1,-1-2,-1 0,0-2,-2-2,1 0,-2-2,-1 0,41-45,-17 17,-31 33,-1-1,16-21,-27 31,-1-1,0 0,0 0,0 0,-1 0,0 0,-1-1,1 0,1-15,65-457,-61 431,0 9,-3 0,2-70,-8 99,1-1,-2 1,1-1,-1 1,-1 0,0 0,-1 0,0 0,-1 1,0-1,0 1,-1 0,0 1,-11-12,1 6,0 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26.1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1 817,'-1'-46,"3"1,1-1,2 1,2-1,2 2,1-1,22-53,-10 45,55-98,-65 131,1 1,1 1,0 0,1 0,1 2,1 0,36-26,-45 37,0 1,1 0,-1 1,1 0,0 0,0 1,0 0,0 0,0 1,1 0,-1 1,0 0,1 0,-1 1,0 1,0-1,0 1,0 1,16 6,-5-1,-1 1,-1 1,1 1,-2 0,0 1,0 1,25 25,-37-34,-1 1,0-1,0 1,0 0,-1 0,1 1,-1-1,-1 1,1-1,-1 1,0 0,0 0,0 0,-1 0,0 0,0 0,-1 1,0-1,0 0,0 0,-2 11,-2-4,-1 0,1 0,-2-1,0 0,0 0,-1 0,-1-1,0 0,-10 10,-219 283,237-303,-1-1,1 1,-1-1,1 1,-1-1,1 1,0-1,-1 1,1-1,0 1,0 0,-1-1,1 1,0 0,0-1,0 1,0 0,0-1,-1 1,1 0,1-1,-1 1,0 0,0-1,0 1,0 0,0-1,1 2,17 6,41-9,-45 0,105-8,-82 5,0 1,0 1,1 3,-1 1,44 8,-71-8,0 0,0 1,1 0,-2 0,1 1,0 0,-1 1,16 11,-21-13,-1 0,0 1,0 0,0-1,0 1,-1 0,1 1,-1-1,0 0,0 1,-1-1,1 1,-1-1,0 1,-1-1,1 1,-1 0,1 0,-1-1,-1 1,0 8,-1-1,-1 0,0 0,-1 0,0 0,0-1,-13 21,-43 63,52-84,-243 329,246-333,0-1,0 0,-1 0,0-1,0 1,-1-1,-11 7,5-5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45.9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77,'0'-2,"0"1,0 0,0-1,0 1,0-1,1 1,-1-1,0 1,1 0,-1-1,1 1,0 0,-1-1,1 1,0 0,0 0,0 0,0 0,0 0,0 0,0 0,0 0,0 0,0 0,0 0,2 0,1 0,-1 0,1 0,0 0,0 0,-1 1,1-1,0 1,0 0,7 1,4 2,-1 0,0 0,0 1,20 9,4 8,-1 1,-1 1,-1 3,-1 0,-1 2,-1 2,-2 1,-1 1,-2 1,-1 2,-1 1,-2 0,19 45,-40-73,-13-17,-13-20,-6-21,-43-102,61 122,2 0,1-1,2 0,1 0,-3-36,9 64,-1 0,1-1,0 1,0 0,0 0,1 0,-1 0,1 0,0 0,0 0,0 0,0 0,0 1,0-1,1 0,0 1,-1-1,4-3,-3 5,1-1,-1 1,1-1,-1 1,1 0,0 0,0 0,0 0,-1 0,1 1,0-1,0 1,0 0,0 0,0 0,0 0,0 0,0 1,5 1,39 11,0 2,-1 2,84 45,-98-46,16 8,-1 2,46 36,-72-47,-2 1,0 1,-1 0,0 2,-2 0,23 34,-25-30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28.1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1885 760,'0'-25,"0"1,-2-1,0 0,-2 1,0-1,-2 1,-1 1,-1-1,0 1,-2 0,-1 1,-1 0,0 1,-2 0,-18-21,3 8,-2 1,-1 1,-57-44,71 64,1 0,-2 1,0 1,0 1,-1 0,0 2,0 0,-1 1,-37-5,-198-33,156 24,-177-13,265 33,0 0,1 1,-1 0,1 1,-1 0,1 1,0 0,0 0,0 1,0 1,-15 9,12-5,1 1,0 0,1 1,0 1,1 0,0 0,-15 23,-61 97,-121 245,207-374,-109 256,100-227,2 0,1 0,1 1,2 0,1 0,3 50,4-33,2 0,3 0,2-1,2 0,2-1,2 0,3-1,1-2,2 0,48 69,-20-35,26 34,-66-100,1 0,0-1,0 0,1-1,1 0,16 9,23 8,1-2,60 20,-4-2,-67-24,1-2,1-2,1-2,0-2,87 11,-119-23,-1-1,1 0,0-1,-1-1,1 0,-1 0,21-10,90-46,-85 38,-21 12,0-1,-1-1,0-1,-1 0,-1-1,0-1,0-1,21-28,-2 2,-17 21,0-1,-2 0,0-1,16-33,4-25,31-106,-54 143,-2 0,-3 0,0-1,-1-64,-8-485,2 572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31.1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0 109,'0'-8,"1"1,0 0,0 0,0 0,1-1,0 1,1 1,-1-1,1 0,1 1,-1-1,1 1,5-7,-8 12,0 1,0-1,0 1,0-1,0 1,0-1,0 1,0 0,0-1,0 1,0 0,1 0,-1 0,0 0,0 0,0 0,0 0,0 0,0 0,0 1,0-1,0 0,0 1,0-1,0 1,0-1,0 1,0-1,0 1,0 0,0-1,0 1,-1 0,1 0,0 0,-1 0,1-1,0 1,-1 0,1 2,18 40,33 209,-3-17,-43-207,2-1,0-1,21 44,-24-61,1 0,0 0,0-1,0 0,1 0,1 0,-1-1,1 0,1 0,-1-1,1 0,19 9,1-3,1 0,1-2,0-2,1-1,0-1,38 2,5-4,115-8,-184 3,-1 1,0-1,0 1,0-2,0 1,0 0,0-1,0 0,0 0,5-4,-8 5,-1 0,0 0,1-1,-1 1,0-1,0 1,0 0,0-1,0 0,0 1,-1-1,1 0,0 1,-1-1,0 0,1 1,-1-1,0 0,0 0,0 0,0 1,0-1,0 0,0 0,-1 0,1 1,-1-1,1 0,-1 1,0-1,1 0,-2-1,-15-29,-40-61,12 23,33 51,11 25,16 35,274 599,-265-575,-19-41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33.0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2053 1099,'0'-32,"2"13,-2 0,0 0,-1 0,-1 0,-1 0,0 0,-2 1,0-1,-1 1,-10-22,-31-40,-2 2,-119-141,140 190,-1 0,-2 2,0 2,-2 0,-54-30,-188-82,216 111,-2 3,0 2,-1 3,-1 3,-73-9,98 20,-1 1,1 2,-1 2,1 2,-1 1,1 2,0 1,1 2,-71 27,88-26,-1 1,2 1,-1 0,2 1,0 1,0 1,1 1,1 0,1 1,0 1,2 0,0 1,1 0,-11 23,8-9,1 0,2 1,1 1,2 0,1 0,2 0,2 1,-1 45,6-53,1-1,1 1,1-1,2 0,12 37,58 127,-51-134,24 57,103 173,-122-240,1-2,2-2,3-1,1-1,1-3,53 42,-86-77,160 116,-139-102,2-1,0-1,0-2,42 14,-50-23,1 0,-1-1,1-2,38 0,36 2,-37 4,106-1,-139-7,-1-2,0 0,0-2,0 0,0-2,-1 0,25-13,30-12,49-24,-116 50,0 0,0-1,-1 0,0-1,0 0,-1-1,0 0,9-12,-14 15,0-1,-1 1,1-1,-2 0,1-1,-1 1,0 0,0-1,-1 1,1-15,-2-9,-5-43,1 16,3 5,2-255,3 279,1 1,12-39,7-39,-23 95,0 1,0-1,-1 0,0 1,-1-1,0 0,-5-17,1 12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36.9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584 1,'1'0,"-1"0,0 0,1 0,-1 0,0 0,1 0,-1 0,0 0,1 0,-1 0,0 0,1 0,-1 0,0 0,1 0,-1 0,0 1,1-1,-1 0,0 0,1 0,-1 0,0 1,0-1,1 0,-1 0,0 1,0-1,0 0,1 1,-1-1,0 0,0 0,0 1,0-1,0 0,1 1,-1-1,0 0,0 1,0-1,0 0,0 1,0-1,0 0,0 1,0-1,0 0,-1 1,1-1,0 0,0 1,0-1,0 0,0 1,-1-1,1 0,0 1,0-1,0 0,-1 0,1 1,0-1,0 0,-1 0,1 1,-19 17,-2-7,-1-1,-1-1,1-1,-40 9,6-2,-264 74,318-89,0 1,-1-1,1 1,0 0,0 0,-1 0,1 0,0 0,0 0,0 0,1 1,-1-1,0 1,0 0,1-1,-1 1,1 0,-1 0,1 0,0 0,0 0,0 0,0 0,0 0,0 1,1-1,-2 4,2 3,1-1,-1 0,1 1,1-1,0 0,4 12,2 14,-5-22,-1 2,0 0,1 0,1 0,1-1,0 1,0-1,13 21,-17-32,1-1,-1 0,1 0,-1 1,1-1,0 0,-1 0,1-1,0 1,0 0,0 0,-1-1,1 1,0-1,0 0,0 0,0 1,0-1,0 0,0-1,0 1,3-1,49-15,-18 4,43-6,1 3,0 4,1 4,124 4,-202 3,0 0,-1 0,1 1,0-1,-1 1,1 0,-1 0,1 0,-1 0,1 0,-1 0,0 1,0-1,1 1,-1 0,0 0,0 0,-1 0,3 2,-2 0,1 0,-1 0,-1 1,1-1,-1 0,0 0,0 1,0-1,0 1,-1 7,0 9,-2-1,0 1,-2-1,-6 21,9-34,-4 9,-1 0,0 0,-1-1,-1 1,-1-2,0 1,0-1,-2 0,1-1,-2-1,-23 22,-14 5,-99 62,107-75,-57 34,-41 27,126-77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38.8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1695 396,'2'-54,"0"37,-1 0,-1 0,-1 0,0 0,-1 0,-4-18,3 28,-1-1,1 2,-1-1,0 0,-1 1,0 0,0 0,0 0,-1 1,1-1,-1 1,0 1,-1-1,1 1,-1 0,-14-6,-9-2,-1 1,-54-11,58 15,-57-10,0 3,-145-5,-171 23,375-4,0 1,1 2,-1 0,0 2,1 1,0 0,0 2,1 1,0 1,1 1,0 0,0 2,-27 22,-12 11,26-21,2 1,-58 59,86-78,1 0,-1 0,1 0,0 1,1-1,0 1,0 0,1 0,-1 0,2 0,-1 1,1-1,1 0,0 1,0-1,1 10,4 19,1-1,16 52,-6-27,103 445,-55-292,-51-180,2-2,0 0,2-1,27 37,-32-56,0 0,1-1,0 0,1 0,0-2,0 0,1 0,30 11,26 17,-14-3,-24-12,1-2,1-1,0-1,2-3,60 19,-76-29,1-1,0 0,0-2,0 0,28-3,-37 0,1-1,0-1,-1 0,1-1,-1 0,0-1,0-1,-1 0,19-12,57-43,-3-5,-3-2,-3-5,105-123,-165 173,0-1,-1 0,-1-1,-2-2,-1 1,15-39,-22 46,-2 0,0-1,-1 1,-1-1,-1 0,-1 0,0 0,-2 0,0 0,-7-29,-8-45,8 38,-3 1,-2 0,-21-54,31 102,0 0,-1 1,1 0,-1 0,0 0,-1 1,0-1,0 1,0 0,0 0,-1 1,-6-5,-7-2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1.5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348 0,'-6'1,"0"0,1 0,-1 0,0 1,0-1,1 1,-1 1,1-1,-1 1,1 0,0 0,0 1,0-1,1 1,-8 8,-6 7,2 1,-19 28,23-31,-22 29,3 1,-32 66,55-97,1 1,1 1,0-1,1 1,1 0,0 0,2 0,0 1,1-1,1 0,2 22,-1-34,1 0,0 0,0 0,0 0,1 0,0 0,0-1,0 1,1-1,0 0,0 0,0 0,0-1,1 1,0-1,0 0,0-1,0 1,1-1,-1 0,1 0,0-1,0 1,0-1,0-1,0 1,1-1,-1 0,0-1,1 1,-1-1,0 0,1-1,-1 0,0 0,1 0,-1-1,0 1,0-2,0 1,0-1,-1 1,7-5,-9 4,-1 0,1 0,-1 1,0-1,0-1,0 1,0 0,0 0,-1-1,1 1,-1-1,0 0,0 1,0-1,-1 0,1 1,-1-1,0 0,0 0,0 1,-1-1,1 0,-1 1,0-1,0 0,0 1,0-1,-3-4,0-1,0 0,0 1,-1-1,0 1,0 0,-1 0,0 0,-1 1,-13-12,-24-14,31 25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3.0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787 24,'-51'-12,"8"1,26 11,1 0,-1 1,1 0,0 2,0 0,0 1,0 0,0 1,1 1,0 1,-23 13,-9 8,1 2,-47 41,69-51,2 1,0 1,1 0,1 2,1 1,2 0,0 1,2 1,-16 37,14-23,3 1,2 1,1 1,2-1,-5 84,6 19,14 180,-2-308,1-1,0 1,2-1,0 0,1-1,1 0,0 0,15 19,-4-3,1 0,1-2,2 0,0-1,2-1,1-1,2-2,0-1,53 34,-37-32,2-1,1-3,1-2,0-2,86 20,8-9,148 11,-285-39,0-1,1 1,-1-1,0 0,0-1,1 0,-1 0,0 0,0-1,0 1,8-5,-11 4,0 0,1 0,-1-1,0 0,0 0,-1 0,1 0,0 0,-1 0,0 0,0-1,0 1,0-1,-1 0,1 0,-1 1,0-1,1-6,17-82,-4-1,-4 0,-4-1,-5-95,-6 112,-4 0,-3 0,-3 1,-4 0,-34-91,-8 8,-114-213,163 351,3 6,0 1,0 0,-22-25,27 36,-1-1,1 1,-1 0,0 0,0 0,-1 0,1 1,0 0,-1 0,0 0,1 0,-1 1,0-1,0 1,0 1,0-1,-6 1,-68 1,53 1,-1-1,1-2,0 0,-1-2,1-1,0-1,-26-8,29 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5.6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1 103,'0'-1,"0"0,1 0,-1 0,0 1,1-1,-1 0,1 0,-1 0,1 1,-1-1,1 0,0 0,-1 1,1-1,0 0,-1 1,1-1,0 1,0-1,0 1,0 0,-1-1,1 1,0 0,1-1,31-7,-17 4,9-3,1 1,39-4,33-7,-50 6,0 2,0 2,1 3,0 1,0 3,0 2,85 14,-117-12,-1 1,1 0,-2 1,1 1,-1 0,0 1,0 1,-1 0,0 1,-1 1,0 0,14 15,-9-5,-1 0,0 1,-2 1,-1 0,0 1,18 48,-28-55,0 1,0 0,-2 0,0 0,-1 0,-1 0,-4 28,2 38,9-13,29 126,-9-61,-24-121,55 271,-50-260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6.4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1 133,'16'-2,"-1"0,1-1,0 0,-1-1,21-9,20-5,-21 9,177-36,-174 38,46-13,-65 13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7.9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1912 590,'-2'-25,"0"0,-2 0,0 1,-2-1,-1 1,-1 0,-15-33,9 24,0 2,-2 0,-1 0,-2 2,-1 0,-24-27,34 44,-1 2,0 0,0 0,-1 1,0 0,0 1,-1 0,0 1,0 0,-1 1,0 1,0 0,-1 1,1 1,-1 0,-25-1,-7 4,0 2,-1 3,2 1,-64 18,-182 67,131-37,119-39,2 2,0 1,0 2,2 2,1 2,1 1,-47 41,27-14,3 3,2 1,-62 89,102-130,1 1,0 1,1 0,1 0,0 1,1 0,2 0,-1 1,2-1,1 1,0 0,1 0,1 0,1 1,1-1,0 0,1 0,2 0,0 0,0-1,2 0,0 1,2-2,10 22,33 43,88 112,77 61,-157-187,-39-44,2-1,1-1,1-1,1-1,0-1,30 15,-33-22,1-1,0-2,1 0,0-1,0-2,1 0,0-2,26 2,196 3,-16-2,-226-6,107 6,124-6,-215-4,0 0,-1-1,1-1,-1-1,-1-1,27-13,112-67,-104 55,-8 7,-18 10,0-1,-1-1,-1-1,34-31,-57 46,0-1,0 0,-1 0,1 0,-1 0,0-1,0 1,0-1,-1 1,1-1,-1 1,0-1,-1 0,1 0,-1 0,0 1,0-1,-1-5,-2-10,-1-1,-12-38,6 25,-71-235,35 125,37 116,-2 1,-1 0,-1 1,-18-27,-73-93,87 123,12 16,-1 1,0-1,0 1,-1 1,0-1,0 1,0 1,-1-1,1 1,-1 0,0 1,0 0,0 0,-14-2,8 0,-2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47.2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288 101,'0'-3,"0"-1,0 1,-1-1,1 0,-1 1,1-1,-1 1,0-1,0 1,-1-1,1 1,-1 0,0 0,0 0,0 0,0 0,0 0,-1 0,1 1,-6-5,1 3,1 0,-1 1,0 0,0 1,0-1,0 1,0 1,0-1,-11 0,5 1,1 0,0 1,0 0,0 1,0 0,0 1,-18 5,27-6,-1 0,1 0,0 0,0 0,0 1,0 0,0-1,0 1,1 0,-1 0,1 1,-1-1,1 0,0 1,0 0,0-1,0 1,0 0,0 0,1 0,0 0,-1 0,1 0,1 1,-1-1,0 0,1 1,-1-1,1 0,0 1,1 5,-1-7,0 1,1-1,-1 0,1 0,0 0,-1 0,1 0,0 0,0 0,0 0,1 0,-1 0,0 0,1-1,-1 1,1-1,0 1,-1-1,3 2,1 0,-1-1,1 0,0 0,0 0,0 0,1-1,8 2,8-1,-1-1,1 0,22-4,-36 3,5-2,1-1,0 0,-1-1,0 0,1-1,-2 0,1-1,-1-1,0 0,0-1,0 0,-1 0,-1-1,11-12,-20 20,0-1,0 1,0 0,0 0,-1 0,2 0,-1 0,0 1,0-1,0 0,0 0,0 1,1-1,-1 1,0-1,1 1,-1-1,0 1,1 0,-1-1,0 1,1 0,-1 0,0 0,1 0,-1 1,1-1,-1 0,0 0,1 1,-1-1,0 1,0-1,1 1,1 1,1 3,0 0,0 0,0 0,-1 1,0-1,5 12,-4-8,127 314,-61-139,445 1185,-508-1348,15 42,-3 0,13 81,-29-127,-1-1,0 1,-1 0,-1 0,-1 0,-1 0,0 0,-1-1,0 1,-2-1,0 0,-1 0,0 0,-10 16,10-23,0-1,-1 0,0 0,0-1,-1 0,1 0,-2 0,1-1,-1-1,0 1,0-2,0 1,-1-1,0 0,1-1,-1 0,-1-1,1 0,0 0,0-1,-13-1,4 0,0-1,0-1,0 0,0-2,0 0,1-1,0-1,0 0,0-2,-28-16,8-2,1-1,1-2,1-1,2-2,1-1,2-2,1-1,-39-64,24 24,3-1,4-3,-44-131,52 115,-30-166,50 199,3 0,3 0,8-114,-3 159,0-1,2 0,0 1,2 0,0 0,0 1,2 0,0 0,1 0,1 1,0 1,24-28,-22 31,0 0,1 1,0 1,1 0,0 1,0 0,1 1,0 1,1 0,-1 1,1 1,1 1,-1 0,27-3,-28 6,2-2,1 0,0 2,-1 0,1 2,0 0,0 0,23 6,-25 3,-5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0.2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539 667,'0'-3,"1"1,0 0,-1 0,1 0,0 0,0 0,0 0,0 0,1 0,-1 0,0 1,1-1,-1 0,1 1,0-1,0 1,-1 0,1 0,0-1,0 1,0 0,0 1,0-1,0 0,0 0,1 1,-1 0,3-1,2-1,1 1,-1 0,1 0,0 0,-1 1,16 2,-19-2,-1 1,1 0,0 1,-1-1,1 1,-1 0,1-1,-1 1,0 1,0-1,0 0,0 1,0 0,-1 0,1-1,3 8,-2-4,0 1,-1 0,0 0,-1 0,1 0,-2 0,1 1,1 9,-2-1,0 0,-1 1,-1-1,-1 0,0 0,-1 0,-7 25,-4-3,-1-1,-30 51,37-73,-1-1,-1 0,0 0,-1-1,-1 0,0-1,0 0,-22 14,29-22,1-1,-2-1,1 1,0-1,0 1,-1-1,1-1,-1 1,0-1,1 0,-1 0,0-1,0 0,0 0,1 0,-1-1,0 1,0-2,1 1,-1 0,1-1,-1 0,1-1,0 1,-1-1,1 0,0 0,1 0,-1-1,1 0,0 0,-1 0,2 0,-1-1,0 1,1-1,0 0,0 0,1 0,-4-9,0-6,0 0,2 0,0 0,1-1,1 1,1-1,1 0,1 1,1-1,0 1,2-1,0 1,10-25,11-22,2 0,54-92,-30 63,-29 54,47-104,-60 125,-2 0,-1 0,0-1,-1 0,1-23,-5 42,-1 0,0 0,0 0,0 0,0 0,0 0,0 0,-1 0,0 0,1 0,-1 0,0 1,0-1,-1 0,1 1,0-1,-1 0,0 1,0 0,1-1,-1 1,-1 0,-1-2,-1 2,1 0,0 0,-1 0,0 1,1 0,-1 0,0 0,1 0,-1 1,0 0,0 0,0 0,-8 2,-27 3,0 2,1 2,1 2,-1 1,-37 18,51-18,0 0,1 2,1 0,0 2,1 0,1 2,1 0,-23 26,38-38,0 1,1-1,-1 1,1-1,0 1,1 0,0 1,0-1,1 0,-4 15,6-16,0 0,-1-1,2 1,-1 0,1 0,0-1,0 1,0 0,1-1,0 1,0-1,0 0,1 0,0 0,4 6,9 10,0 0,2-1,1-1,0-1,1 0,1-2,38 24,176 79,-94-51,-119-57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2.1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1027 296,'0'-15,"0"1,-1-1,-1 0,-5-22,4 30,1-1,-2 1,1 0,-1 0,0 0,0 0,-1 1,0-1,-11-10,7 8,1 0,-1 0,0 1,-1 1,0 0,0 0,0 1,-1 0,0 0,0 2,-1-1,0 1,-16-3,-25-3,-1 3,0 1,-1 4,-70 4,112 0,0 1,1 0,-1 0,1 2,0 0,0 0,1 1,0 0,0 1,0 0,1 1,-12 10,-14 16,-57 70,66-72,13-16,0 1,1 0,1 1,1 1,1 0,0 0,1 1,1 0,1 0,1 1,-5 32,1 23,-2 125,13-178,0 1,1-1,2 1,0-1,2 0,0 0,2-1,0 0,19 36,-14-38,0 0,1-1,1-1,0 0,2-1,0-1,0 0,34 22,-25-23,1 0,1-2,0-1,0-1,1-1,40 8,59 11,290 53,-337-69,-47-7,-1-1,1-1,47-1,-79-4,0 1,0 0,0-1,0 1,0-1,0 0,-1 1,1-1,0 0,0 0,-1 0,1-1,0 1,-1 0,0 0,1-1,-1 1,0-1,1 1,-1-1,0 0,0 0,0 1,-1-1,1 0,0 0,-1 0,1 0,-1 0,1-3,0-8,0 0,0 0,-4-24,2 15,-1-108,-7-126,5 212,-2 1,-2 0,-25-76,23 85,-9-50,14 56,-2 0,-18-52,22 73,-1 1,0 0,0 0,-1 0,1 1,-1 0,-1 0,1 0,-1 0,-7-4,8 5,1 1,-1 1,0-1,0 1,0-1,0 1,0 1,0-1,-1 1,1 0,0 0,-1 1,1-1,-7 1,-2 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6.3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669 540,'-3'0,"2"1,-1-1,1 0,0 0,0 0,0 0,0 0,0 0,0-1,0 1,0 0,-1 0,1-1,0 1,0-1,0 1,0-1,1 1,-1-1,0 0,0 1,0-1,0 0,1 0,-1 0,0 1,1-1,-1 0,0 0,1 0,-1 0,1 0,0 0,-1 0,1 0,-1-2,-39-68,-4 1,-3 3,-89-99,121 148,-1 0,-1 1,-1 1,0 1,-35-22,48 34,0 0,0 0,-1 1,1-1,-1 1,0 1,1-1,-1 1,0 0,0 0,0 0,0 1,0 0,0 0,0 1,0-1,0 1,0 1,0-1,0 1,1 0,-1 0,1 1,-1 0,1 0,0 0,-7 6,3-2,1 0,0 1,0 0,1 0,-10 15,16-21,0-1,0 0,0 0,1 1,-1-1,0 0,1 1,-1-1,1 0,0 1,-1-1,1 1,0-1,0 1,0-1,0 1,0-1,0 1,0-1,1 1,-1-1,0 0,1 1,-1-1,1 0,0 1,-1-1,1 0,0 1,0-1,0 0,0 0,0 0,0 0,0 0,0 0,0 0,0 0,1-1,-1 1,0 0,1-1,-1 1,0-1,1 1,-1-1,1 1,-1-1,1 0,2 0,107 33,149 67,-255-98,11 5,0 0,0 1,-1 1,0 0,0 1,-1 1,-1 0,25 26,-29-25,0 0,-1 1,0 0,-1 0,-1 0,0 1,-1 0,0 0,-1 1,5 27,2 42,2 149,-13-222,1 1,0-1,0 1,1-1,1 1,0-1,0 0,1 0,1-1,0 1,0-1,1 0,8 10,-5-7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7.8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1350 572,'-2'-22,"0"0,-1 0,-2 0,0 1,-1 0,-1 0,-1 0,-1 1,-1 0,-15-24,1 9,-1 0,-1 1,-2 1,-43-39,57 61,0 0,0 0,-1 2,-1 0,1 0,-1 2,-1 0,0 0,0 2,0 0,-21-3,9 5,0 0,-1 2,1 1,0 1,0 1,-33 8,17 0,-1 2,1 2,1 2,1 2,0 2,-50 31,54-22,1 0,1 3,2 1,-33 39,60-61,0-1,1 1,0 0,1 0,0 1,1 0,0 0,1 1,0-1,1 1,0-1,1 1,0 20,1 14,3-1,10 69,0-19,-10-51,3 0,1 0,3 0,1-1,3-1,23 56,-30-85,13 27,37 61,-50-93,1 0,-1 0,1 0,1-1,0 0,0 0,0-1,1 0,0-1,0 1,1-2,10 6,1-6,0-1,0 0,0-2,1 0,-1-1,42-5,-2 2,647-1,-705 4,1-1,0 0,-1 0,1 0,0-1,-1 1,1-1,-1 0,1 0,-1-1,1 1,-1 0,0-1,0 0,1 0,-1 0,-1 0,5-4,-4 2,0-1,-1 0,0 1,0-1,0 0,0 0,-1 0,1 0,-1 0,-1-1,1 1,-1-9,4-77,-4-1,-3 0,-5 1,-35-162,33 213,5 16,0 0,-2 1,-1 0,-1 0,-20-38,21 47,1 0,0-1,1 0,1 0,0-1,-2-16,4 14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9.6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1,'2'53,"2"0,21 102,45 100,-60-216,-9-29,2-1,-1 1,1 0,0-1,1 0,0 0,9 14,-4-12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00.7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1 101,'0'22,"2"1,1-1,1 0,1 1,0-2,2 1,1-1,0 0,15 26,-11-23,1 0,1 0,34 42,-44-60,1-1,0 0,0 0,1 0,-1-1,1 0,0 0,0 0,1-1,-1 0,1 0,-1 0,1-1,0 0,0-1,0 1,0-1,0 0,0-1,11 0,-15-1,1 0,-1 0,1 0,-1 0,1-1,-1 1,0-1,0 0,0 0,0 0,0 0,0-1,-1 1,1-1,-1 1,1-1,-1 0,0 0,0 0,0 0,-1-1,1 1,-1 0,0-1,1 1,-2-1,1 1,0-7,3-13,-2 1,0 0,-3-35,0 37,1 3,-1 0,-1 0,-1 0,-1 1,0-1,-1 1,0 0,-1 0,-16-28,16 34,-1 0,0 1,0 0,-1 0,0 0,-1 1,0 0,0 1,-1 0,1 0,-2 1,1 0,-1 1,1 0,-15-4,15 7,0 0,-1 0,1 1,-13 0,3 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02.5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1131 371,'1'-17,"-2"1,0-1,0 0,-2 1,-6-24,6 33,0 0,0 0,-1 0,0 0,0 1,0-1,-1 1,0 0,-1 1,1-1,-1 1,0 0,-13-8,-19-11,0 2,-2 1,-1 2,-49-15,62 25,1 2,-1 1,-1 1,1 2,-1 0,1 2,-46 4,59 0,-1 1,1 1,0 0,0 1,1 1,-1 0,-25 18,-16 7,32-19,1 2,0 1,1 1,1 1,0 0,1 2,2 0,0 1,1 1,1 1,1 0,1 1,1 1,1 0,-15 48,21-42,1 0,2 0,1 0,2 0,4 40,-1 15,-4-70,2 1,0-1,1 0,7 31,-6-39,0-1,0 1,1-1,0 1,1-1,-1-1,1 1,0-1,1 1,0-1,10 8,-1-3,0 0,1-1,0-1,0-1,34 12,93 22,-97-30,253 43,-214-44,0 4,152 48,-232-61,0 0,0-1,0 0,1 1,-1-2,0 1,1-1,-1 1,1-2,-1 1,0 0,1-1,-1 0,0-1,0 1,9-4,-4 0,0-1,-1-1,0 1,0-1,0-1,14-16,-17 16,0-1,0 1,-1-1,0-1,-1 1,0-1,0 1,-1-1,-1 0,0-1,0 1,0 0,-2 0,1-1,-1 1,-2-16,-3-20,-2 0,-16-58,18 87,-13-59,-15-61,-61-163,92 295,0 1,1-1,-2 0,1 0,0 1,-1-1,0 1,0 0,0 0,-1 0,1 0,-1 0,0 1,0 0,0 0,-1 0,1 0,-1 1,0-1,1 1,-1 0,0 1,0-1,0 1,0 0,0 0,-9 0,-7 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17.4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2615,'36'-20,"-2"-1,42-34,40-24,896-499,-901 508,-55 33,91-43,-115 64,-2-2,51-38,25-15,140-58,140-82,-297 158,-40 25,84-64,-38 11,4 4,198-115,-198 134,102-77,-61 37,-135 94,1 0,-1-1,0 0,0 0,-1 0,1 0,6-13,-10 17,0-1,0 1,0-1,0 1,0-1,-1 1,1-1,0 0,-1 1,0-1,1 0,-1 1,0-1,0 0,0 1,0-1,0 0,0 0,0 1,-1-1,1 0,-1 1,1-1,-1 0,1 1,-1-1,0 1,0-1,0 1,0-1,0 1,0 0,0 0,-1-1,-2-1,-30-15,-1 1,-1 2,-1 2,-67-16,66 19,-271-63,240 62,-1 2,-104 1,251 18,-30-2,57 2,-68-8,69 12,-94-12,23 2,66-1,-70-3,0 1,0 1,41 8,309 56,-301-55,-74-10,61 12,-64-12,1-1,-1 1,1 0,-1 0,1 0,-1 0,0 0,0 1,1-1,-1 1,0-1,0 1,0 0,-1 0,1 0,0 0,-1 0,1 0,-1 0,0 1,2 2,-3-3,0-1,-1 1,1-1,0 1,-1-1,1 1,-1-1,1 1,-1-1,0 1,1-1,-1 0,0 1,0-1,0 0,0 0,0 0,0 0,-2 2,-32 24,17-13,-9 13,1 1,2 1,1 1,-29 49,-64 142,89-166,-14 38,-41 139,44-117,37-112,1-1,-1 0,0 1,0-1,0 0,0 0,0 0,-1 1,1-1,0-1,-1 1,0 0,1 0,-3 1,-5-8,2-18,-7-36,-2 0,-3 1,-3 1,-34-66,4 7,2-2,-144-365,189 469,-4-12,0 1,-24-44,21 50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21.3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0,'1'52,"2"0,2 0,15 57,78 319,-40-132,-54-271,-3-19,0 1,0 0,1 0,-1 0,1-1,1 1,4 9,-6-15,1 1,-1-1,1 0,-1 1,1-1,-1 0,1 0,0 0,-1 0,1 0,0-1,0 1,0 0,-1-1,1 1,0-1,0 0,0 0,0 0,0 0,0 0,0 0,0 0,0 0,0-1,-1 1,1-1,0 0,0 1,0-1,-1 0,3-1,18-10,-1 0,-1-2,0 0,-1-1,0-1,-1 0,-1-2,22-28,-21 22,0 0,-2-1,-1 0,-2-1,0-1,-1 0,-2-1,-1 0,-1-1,-2 0,0 0,-2 0,-2-1,0 0,-4-38,3 84,1-1,0 0,1 0,1 0,0 0,7 15,-11-30,34 72,47 145,-30-92,-10 27,-36-134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27.8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21,'1'-1,"-1"0,0 0,0 0,1 0,-1 0,1 0,-1 0,1 0,-1 0,1 0,0 0,-1 0,1 1,0-1,0 0,-1 0,1 1,0-1,0 1,0-1,0 1,0-1,0 1,0-1,0 1,0 0,0 0,0 0,0-1,0 1,0 0,0 0,1 0,-1 0,0 1,0-1,0 0,0 0,2 1,42 12,18 27,-2 2,65 60,-53-43,371 316,-280-233,209 144,-223-179,177 165,32 57,-196-199,-28-23,142 115,-243-193,-2 1,-2 1,43 56,9 10,-36-46,-9-9,1-2,84 67,-57-39,-21-24,-32-31,0-1,1 0,25 18,-38-30,1 1,-1-1,0 0,1 0,-1 1,1-1,-1 0,1 0,-1 0,1 1,-1-1,1 0,-1 0,0 0,1 0,-1 0,1 0,-1 0,1 0,-1 0,1 0,-1 0,1-1,-1 1,1 0,-1 0,1 0,-1-1,0 1,1 0,-1 0,1-1,-1 1,0 0,1-1,6-21,-7-26,-13-78,-3-74,15 173,-10-51,6 50,-2-48,8-54,24 180,62 278,9 30,-75-317,-17-35,-1 0,0-1,0 1,0 0,-1 1,3 7,-5-13,0 0,-1 0,1-1,0 1,0 0,-1 0,1-1,0 1,-1 0,1 0,-1-1,1 1,-1-1,1 1,-1 0,1-1,-1 1,0-1,1 1,-1-1,0 0,1 1,-1-1,0 0,1 1,-1-1,0 0,0 0,0 1,1-1,-1 0,0 0,0 0,0 0,0 0,-37 0,32 0,-211-15,5 1,168 13,-9-1,-70 8,106-4,1 1,-1 1,0 0,1 1,0 1,0 0,0 1,-18 12,16-7,13-8,0 0,0 0,0-1,-1 1,1-2,-1 1,0 0,0-1,0 0,-6 1,35-44,400-565,-339 470,-40 60,4 1,112-132,-153 196,-12 14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48.6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79 793,'-2'1,"0"0,-1 0,1 1,0-1,0 1,1 0,-1 0,0 0,1 0,-1 0,1 0,-1 0,1 0,0 0,0 1,0-1,-1 4,-1 0,-6 14,2 1,0 0,1 0,1 0,1 1,0 0,2 0,1 0,1 0,0 0,2 0,1 0,0 0,2-1,11 35,-13-50,0-1,1 1,-1-1,1 0,0-1,1 1,-1-1,1 1,0-2,0 1,0 0,1-1,-1 0,1 0,0 0,-1-1,1 0,0 0,13 2,11 1,0-1,58-1,-60-2,14 0,1-2,-1-2,0-1,0-2,0-3,-1-1,0-1,41-19,-63 22,0-2,0 0,-1 0,-1-2,0 0,-1-1,0-1,0 0,-2-2,0 1,-1-2,0 1,-2-2,0 0,-1 0,0-1,-2 0,9-27,-12 25,-1 0,-1-1,-1 1,-1 0,0-1,-2 1,-1-1,0 1,-2 0,-9-35,-5 0,-2 1,-45-87,20 64,-4 1,-98-117,120 160,1 13,26 20,0 1,0 0,0 0,0 0,0 0,0 0,0 0,-1 0,1 0,0 0,0 0,0 0,0 0,0 0,0 0,0 0,0 0,0 0,-1 0,1 0,0 0,0 0,0 0,0 0,0 0,0 0,0 0,0 0,0 0,-1 0,1 0,0 0,0 0,0 0,0 0,0 0,0 0,0 0,0 0,0 1,0-1,0 0,0 0,-1 0,1 0,0 0,0 0,0 0,0 0,0 0,0 0,0 1,0-1,0 0,0 0,0 0,0 0,0 0,0 0,0 0,0 0,0 1,0-1,0 0,0 0,0 0,0 0,1 0,10 17,110 144,172 300,-210-322,86 146,134 308,-289-563,29 78,-39-98,-1 0,-1 0,0 0,0 0,-1 1,0-1,-1 1,-1 11,-15-77,-160-660,173 705,0-1,1 0,1 1,-1-1,2 0,1-19,-1 28,0-1,1 0,0 0,0 1,0-1,0 1,0-1,0 1,1-1,-1 1,1 0,0-1,-1 1,1 0,0 0,0 0,1 1,-1-1,0 0,1 1,-1-1,1 1,-1 0,1 0,-1 0,1 0,0 0,-1 1,1-1,4 1,18-2,0 1,0 1,0 1,0 1,0 1,0 2,-1 0,0 2,0 0,-1 2,0 0,0 2,-1 1,38 25,-1 7,-1 3,-3 2,84 94,-99-97,-1 1,-3 2,54 96,-74-114,-1 2,-2-1,-1 2,-1 0,-2 0,-2 1,6 67,-12-77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30.5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169 766,'1'-1,"0"1,0-1,0 1,0 0,-1-1,1 0,0 1,0-1,0 0,0 1,-1-1,1 0,0 0,0 1,-1-1,1 0,-1 0,1 0,-1 0,1 0,-1 0,0 0,1 0,-1 0,0 0,0 0,0-2,4-31,-6 12,-1 1,-1 0,0 0,-2 0,0 0,-11-23,-9-29,3-6,-55-221,57 220,21 80,1-1,-1 1,0 0,0 0,0 0,0-1,0 1,0 0,0 0,1 0,-1-1,0 1,0 0,0 0,1 0,-1 0,0 0,0-1,0 1,1 0,-1 0,0 0,0 0,1 0,-1 0,0 0,0 0,0 0,1 0,-1 0,0 0,0 0,1 0,-1 0,0 0,0 0,1 0,-1 0,0 0,0 1,0-1,1 0,-1 0,0 0,0 0,0 0,1 1,-1-1,0 0,0 0,0 0,0 0,0 1,1-1,-1 0,0 0,0 1,0-1,0 0,0 0,0 1,15 12,473 540,-113-115,-371-435,-1 1,0-1,0 0,-1 1,1 0,-1-1,1 1,-1 0,0 1,-1-1,1 0,-1 0,0 1,1 6,-2-8,0 0,-1 0,0 0,0 0,0 0,0 0,0 0,0-1,-1 1,1 0,-1-1,0 1,1-1,-1 1,-1-1,1 0,0 0,0 0,-1 0,1 0,-5 1,-95 75,102-77,0-1,0 0,0 0,0 1,-1-1,1 0,0 0,0 0,0 1,0-1,0 0,-1 0,1 0,0 1,0-1,0 0,-1 0,1 0,0 0,0 0,-1 0,1 1,0-1,0 0,-1 0,1 0,0 0,0 0,-1 0,1 0,0 0,0 0,-1 0,1 0,0 0,0 0,-1 0,1-1,0 1,0 0,-1 0,1 0,0 0,0 0,-1-1,1 1,0 0,0 0,0 0,0 0,-1-1,1 1,0 0,0 0,0-1,0 1,7-20,20-24,28-13,-32 34,0-1,28-39,-4 1,-38 49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37.6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1,'9'1,"0"1,-1 1,1-1,-1 1,0 1,0-1,0 1,0 1,-1 0,1 0,8 8,22 13,613 395,-161-97,161 98,-260-195,-237-143,169 100,-229-127,56 29,114 67,-28-13,-44-40,-143-72,1-3,1-2,2-2,94 23,-13-5,-6-1,-107-33,-1 2,0 0,20 11,26 10,-27-13,0 1,-2 2,0 2,50 36,-60-40,0-1,41 17,-42-21,-1 1,0 1,33 24,-20-8,-15-9,2-2,0 0,29 14,-54-32,0 0,0 0,0-1,0 1,0 0,0 0,0-1,0 1,0 0,0 0,0-1,0 1,0 0,0 0,0-1,0 1,0 0,0 0,0-1,0 1,0 0,1 0,-1 0,0-1,0 1,0 0,0 0,1 0,-1-1,0 1,0 0,0 0,1 0,-1 0,0 0,0 0,0-1,1 1,-1 0,0 0,0 0,1 0,-1 0,0 0,0 0,1 0,-1 0,0 0,0 0,1 0,-1 0,1 0,-19-26,15 23,-274-431,177 266,36 55,170 244,124 118,-224-243,0 0,0 0,0 1,-1 0,1 0,-2 0,7 12,-10-17,-1 0,1-1,-1 1,0 0,0-1,0 1,1 0,-1 0,-1-1,1 1,0 0,0 0,-1-1,1 1,-1 0,-1 2,1-1,-1 0,-1 0,1 0,0-1,-1 1,1-1,-1 1,0-1,0 0,-5 3,-149 96,-46 27,174-110,0 1,2 2,0 1,1 1,-27 32,31-34,-35 27,5-4,44-40,10-16,17-30,-11 24,115-339,-50 132,1 24,-73 199,0-1,0 1,0 0,-1-1,1 1,0 0,-1-1,0 1,0-1,1 1,-1-1,-1 1,1-3,-5-4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38.8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1,'193'211,"3"3,-185-201,-2-2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44.2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3295,'0'-4,"1"1,-1-1,1 1,0-1,0 1,0 0,1-1,-1 1,1 0,0 0,0 0,0 0,0 0,0 1,1-1,-1 1,1-1,3-1,59-37,-49 32,399-216,101-59,-382 204,793-462,-583 370,70-41,-329 163,251-141,-226 144,-73 33,0-1,50-31,-37 15,278-171,259-185,-336 213,-136 104,3 6,133-52,-174 82,71-32,140-64,-286 129,1 0,-1 0,0 0,0-1,0 1,0 0,0-1,0 0,-1 1,1-1,-1 0,1 0,1-3,-3 5,0 0,0 0,0-1,0 1,0 0,0 0,0-1,0 1,0 0,0 0,0-1,0 1,0 0,0 0,0-1,0 1,0 0,0 0,0-1,-1 1,1 0,0 0,0 0,0-1,0 1,-1 0,1 0,0 0,0 0,0-1,-1 1,1 0,0 0,0 0,-1 0,1 0,0 0,-1 0,-22-1,-562 100,183-52,361-36,31-5,29-3,133-14,-19 1,147-14,-257 22,0-2,-19 2,0 1,1 1,0-1,-1 0,1 1,-1 0,9 1,-12 0,0-1,0 1,0-1,0 1,0 0,0-1,0 1,0 0,0 0,0 0,0 0,-1 0,1 0,0 0,-1 0,1 0,-1 0,1 0,-1 0,1 0,-1 1,0-1,0 0,0 0,1 0,-1 1,0-1,0 0,-1 0,1 1,0-1,0 0,-1 0,0 2,-4 27,-16 48,2-6,-75 327,87-378,-1 0,-1-1,-13 23,-5 12,23-46,0-1,-1 0,0 0,0-1,-10 11,14-17,1 0,-1 0,0 0,0-1,0 1,0 0,0 0,0-1,0 1,0-1,0 1,0-1,0 0,0 1,0-1,-1 0,1 0,0 1,0-1,-2 0,1-1,1 0,0 0,0 0,0 1,-1-1,1 0,0-1,0 1,0 0,0 0,1 0,-1 0,0-1,0 1,1 0,-1-1,1 1,-1-1,1 1,0 0,-1-3,-17-50,-24-52,7 19,-30-55,39 88,-25-73,45 106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48.3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265 647,'-61'-140,"18"46,-104-260,134 309,13 44,0 1,0-1,0 1,0-1,-1 1,1-1,0 1,1-1,-1 1,0-1,0 1,0-1,0 1,0-1,0 1,0 0,1-1,-1 1,0-1,0 1,1-1,-1 1,0 0,1-1,-1 1,0 0,1-1,0 1,0 0,0 0,0 0,1 0,-1 1,0-1,0 0,1 1,-1-1,0 1,0 0,0-1,0 1,0 0,0 0,0-1,2 3,44 41,-1 3,-3 1,53 76,28 33,-83-110,-2 2,-2 1,34 63,-59-94,1-1,1-1,0 0,20 17,9 12,-39-42,0 1,0 0,0 0,-1 0,0 0,0 0,0 1,0 0,-1-1,0 1,-1 0,1 0,0 9,-2-10,0 0,-1 0,0 0,0-1,0 1,0 0,-1 0,0-1,0 1,0-1,0 1,-1-1,0 0,0 0,0 0,0 0,-5 3,1 0,0 0,0-1,-1 0,1 0,-1-1,-1 0,1 0,-12 3,20-7,0-1,0 0,0 0,0 0,-1 0,1 0,0 0,0 0,0 1,0-1,-1 0,1 0,0 0,0 0,0 0,0 0,-1 0,1 0,0 0,0 0,0 0,-1 0,1 0,0 0,0 0,0 0,0 0,-1-1,1 1,0 0,0 0,0 0,0 0,-1 0,1 0,0 0,0 0,0-1,0 1,0 0,0 0,-1 0,1 0,0-1,0 1,0 0,0 0,0 0,0 0,0-1,0 1,0 0,0 0,0 0,0-1,0 1,0 0,0 0,0 0,0-1,10-15,17-14,41-31,-50 45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58.5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1786,'5'-6,"-2"3,1-1,-1 1,0 0,1 0,0 0,0 0,0 0,0 1,0 0,1 0,-1 0,0 0,1 1,0 0,7-2,24 1,-1 0,0 2,0 2,60 10,136 41,249 87,229 53,-305-85,-307-81,0-5,118 11,-20-11,68 9,-200-20,144 24,302 12,101-27,-524-20,158-22,84-37,-137 23,219-48,138-22,-391 83,491-68,-121-15,-336 60,190-40,-306 67,-1-4,117-52,64-22,326-69,-480 140,206-64,46-27,-240 75,2 5,1 5,154-22,15 9,-220 31,0-3,80-34,-40 16,-80 28,0-1,0 0,-1-2,-1-1,39-24,-59 32,13-10,1 1,-1 1,2 0,0 1,0 1,0 0,1 2,35-10,79-16,-96 22,1 1,1 2,-1 2,44-2,-58 9,-1-2,0-1,0-1,0-1,0-1,-1-1,0 0,0-2,0-1,-1-1,-1 0,1-2,36-27,-45 30,2 0,-1 0,1 2,1 0,16-6,44-23,-19 3,62-42,-106 67,-1-2,0 1,0-2,-1 1,0-1,0-1,7-13,-17 24,1 1,-1-1,0 0,1 0,-1 0,0 0,0 0,0 0,0 1,0-1,0 0,0 0,0 0,0 0,-1 0,1 0,0 1,-1-1,1 0,0 0,-1 0,1 1,-1-1,1 0,-1 0,1 1,-1-1,0 0,1 1,-1-1,0 1,1-1,-1 1,0-1,0 1,0 0,1-1,-1 1,0 0,0-1,0 1,0 0,0 0,-1 0,-54-11,41 9,-431-123,317 85,108 34,1 1,-1 2,-1 0,-35-1,166 11,146 26,-34 2,-217-33,1 0,-1 0,1 0,-1 1,0-1,0 1,0 0,-1 0,1 1,-1-1,1 1,-1 0,0-1,0 1,-1 1,1-1,-1 0,0 1,0-1,-1 1,1-1,1 8,2 11,0-1,-2 1,2 31,-5-36,0 1,-2-1,0 0,-1 0,0 0,-2 0,0 0,-1-1,0 0,-2 0,0-1,-20 31,0-9,-2-2,-1-1,-68 59,89-84,1 1,0-1,0 2,1 0,0 0,1 0,1 1,0 0,-4 13,-22 43,-2-13,34-56,0 0,0 0,-1 0,1 0,0 0,0 0,-1 0,1 0,0-1,0 1,0 0,-1 0,1 0,0 0,0 0,0 0,-1 0,1 0,0-1,0 1,0 0,0 0,-1 0,1-1,0 1,0 0,0 0,0 0,0-1,0 1,-1 0,1 0,0 0,0-1,0 1,0 0,0 0,0-1,0 1,0 0,0 0,0-1,0 1,0 0,0 0,0 0,1-1,-1 1,0 0,0 0,0-1,-1-16,3-335,-3-120,1 455,-1 1,0 0,-2 0,0 0,-7-23,0 17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00.3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220 1,'-10'12,"2"1,-1 1,1-1,1 2,1-1,0 1,1-1,-5 22,-4 7,-20 63,5 2,5 0,5 2,4 0,-1 174,17-242,2 0,1 0,3 0,17 63,-17-82,1-1,0 1,2-2,1 1,0-1,2-1,0 0,1-1,25 26,-34-40,0-1,0 0,1 1,-1-2,1 1,0-1,0 0,0 0,0 0,1-1,-1 0,1 0,-1-1,12 1,-15-2,1 0,0 0,-1-1,1 1,-1-1,1 0,-1 0,1 0,-1-1,0 1,1-1,-1 0,0 1,0-1,0-1,-1 1,1 0,0-1,-1 0,0 1,1-1,-1 0,0 0,0 0,-1-1,1 1,-1 0,2-4,1-6,0-1,-1 1,0 0,-1-1,-1 0,0 1,-1-1,0 0,-1 0,-1 1,0-1,-1 1,0 0,-1-1,-1 1,0 1,0-1,-1 1,-11-17,3 9,0 1,-1 0,-1 0,0 2,-2 0,0 1,-1 1,0 0,-1 2,-25-13,36 21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05.9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3985,'3'0,"1"-1,-1 0,0 1,1-1,-1 0,0-1,0 1,0 0,1-1,-2 0,1 0,0 0,3-2,35-37,-25 24,132-149,-53 55,973-1049,-933 1007,59-58,503-418,-523 462,224-278,-103 121,-278 306,-1-1,13-22,2 0,3-3,-3 0,-1-2,46-97,-75 141,-1 1,1-1,0 0,-1 0,1 1,0-1,-1 0,0 0,0 0,1 0,-1 0,0 1,0-1,-1 0,1 0,0 0,-1 0,1 0,-1 1,1-1,-1 0,-2-2,2 1,-1 1,-1 0,1 1,0-1,0 0,-1 1,1-1,-1 1,1 0,-1 0,1 0,-1 0,-5-1,-10-1,-1 1,0 1,-35 1,36 1,-617 3,625-4,-39-2,48 2,-1 0,0 0,1 0,-1-1,0 1,1 0,-1-1,0 1,1-1,-1 0,1 0,-1 1,1-1,-1 0,1 0,0 0,0 0,-1-1,1 1,0 0,-2-3,3 3,0 1,0-1,0 0,0 0,1 0,-1 0,0 1,0-1,0 0,1 0,-1 1,0-1,1 0,-1 0,1 1,-1-1,1 0,-1 1,1-1,-1 1,1-1,0 1,-1-1,1 1,0-1,-1 1,1-1,0 1,0 0,-1-1,1 1,0 0,0 0,0 0,0-1,33-6,40 2,120 6,-126 2,1-3,83-10,-51-2,1 5,185 11,-285-4,0 0,0 0,0 0,0 0,0 1,0-1,0 0,0 1,0-1,0 1,0 0,0 0,0 0,-1 0,1 0,0 0,0 0,2 3,-4-3,0 1,0 0,1 0,-1 0,0-1,-1 1,1 0,0 0,0 0,-1-1,1 1,-1 0,0-1,1 1,-1 0,0-1,0 1,0-1,0 1,-2 2,-10 18,1 0,1 1,1 1,-10 37,-18 103,32-135,-15 92,11-56,-25 86,35-148,-1 0,0-1,0 1,0 0,0 0,0-1,0 1,-1-1,1 1,-1-1,0 1,0-1,0 0,0 0,0 0,0 0,-1 0,-3 2,3-4,1 1,-1-1,0 0,1-1,-1 1,1 0,-1-1,1 1,-1-1,1 0,-1 0,1 0,0 0,-1 0,1 0,0-1,0 1,0-1,0 0,0 0,-3-3,-33-32,-49-60,35 37,-30-43,75 97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07.9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591 0,'-6'5,"0"-1,0 0,0 0,-1-1,0 0,1 0,-14 3,-12 6,-129 55,81-36,-115 63,191-92,0 0,0 1,0-1,1 1,-1 0,1 0,0 0,0 0,0 0,0 1,0 0,1-1,-1 1,1 0,0 0,1 0,-1 0,1 1,-1-1,1 0,0 9,1-7,0 1,1-1,0 0,1 0,-1 1,1-1,1 0,-1 0,1-1,0 1,0 0,0-1,1 0,7 8,20 22,42 35,-13-13,-56-54,-1 1,1-1,0 0,0 0,0 0,0-1,0 0,1 1,-1-1,1-1,-1 1,1-1,0 0,0 0,-1 0,1 0,0-1,0 0,0 0,0-1,0 1,0-1,-1 0,1 0,0 0,6-4,9-4,-1-1,0-1,-1-1,30-24,5-3,-27 22,2 1,0 1,34-12,-46 21,-1 1,1 1,0 1,0 0,0 1,0 0,0 2,17 1,-29-1,0 0,0 1,0 0,-1 0,1 0,-1 0,1 1,-1-1,1 1,-1 0,0 0,0 0,0 1,0-1,0 1,4 4,-3-1,0 0,0 0,-1 0,0 0,0 0,0 0,-1 1,2 11,0 3,-2-1,0 1,-2 0,0 0,-4 25,1-23,-2 0,-1 0,0-1,-2 0,0 0,-20 35,21-46,-7 13,-1 0,-1-1,-1-1,-1-1,-30 29,17-33,16-12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24.3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47,'0'-2,"0"0,0 0,0 0,1 0,-1 1,1-1,-1 0,1 0,-1 1,1-1,0 0,0 1,0-1,0 1,0-1,0 1,1 0,-1-1,0 1,1 0,-1 0,1 0,-1 0,1 0,0 0,-1 0,1 1,0-1,-1 0,1 1,0 0,2-1,7-1,0 1,0 0,0 1,14 2,-17-2,89 8,0 5,146 38,183 77,-421-127,733 271,-284-99,-1-19,-347-124,1-4,143 15,-242-40,130 12,235 54,-144-18,-132-31,125 41,6 21,-210-76,0 0,0-1,0-1,0-1,0-1,31-2,-29 0,0 1,1 1,-1 2,37 5,-48-4,62 11,-68-14,0 1,0-1,0 0,0 0,0 0,0 0,0 0,0-1,0 1,0-1,0 0,-1 0,1 0,0 0,0-1,-1 1,1-1,-1 1,4-4,-5 4,-1 0,1 0,0-1,-1 1,0 0,1-1,-1 1,0 0,0-1,1 1,-1 0,0-1,0 1,-1 0,1-1,0 1,0 0,-1-1,1 1,-1 0,1-1,-1 1,1 0,-1 0,0 0,0 0,1 0,-1-1,0 1,0 1,-2-3,-41-35,29 27,-25-21,-1 3,-59-31,15 9,75 45,-33-24,40 29,0-1,1 0,0 0,-1-1,1 1,0 0,0-1,1 1,-1-1,0 0,1 0,-2-4,3 6,0 0,0 0,1 0,-1 0,0 0,1 0,-1 0,1 0,-1 0,1 0,-1 1,1-1,0 0,-1 0,1 1,0-1,-1 0,1 1,0-1,0 0,0 1,0-1,0 1,0 0,0-1,0 1,0 0,0 0,0-1,0 1,0 0,0 0,0 0,0 0,1 1,46-3,-43 2,4 0,1 1,0 0,-1 1,1 0,-1 1,0 0,14 6,-19-7,0-1,0 1,0 1,0-1,-1 1,1-1,-1 1,0 0,1 0,-1 1,-1-1,1 1,0-1,-1 1,0 0,0 0,0 0,2 8,0 16,-2 1,-1 0,-2 0,-1 0,-1-1,-8 38,0 5,10-65,0 0,-1 0,1 0,-1-1,0 1,-1-1,1 0,-1 1,0-1,-1 0,-4 6,7-10,0 0,-1 0,1 1,0-1,0 0,-1 0,1 0,-1 0,1-1,-1 1,1 0,-1-1,1 1,-1-1,0 1,1-1,-1 0,0 1,0-1,1 0,-1 0,0-1,1 1,-1 0,0 0,1-1,-1 1,0-1,1 0,-1 1,1-1,-1 0,1 0,-1 0,1 0,0 0,-1 0,1 0,0 0,0-1,-1-1,-53-61,-50-77,61 80,38 52,0 0,0 0,1-1,0 0,-6-19,6 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49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0,'-8'10,"0"1,1-1,1 1,0 0,0 1,-7 23,4-10,-18 44,-27 107,45-135,1 1,2 0,2 1,1 44,3-85,0 0,0 0,0 0,0 0,0 0,0 0,0 0,0-1,1 1,-1 0,1 0,-1 0,1 0,0-1,0 1,0 0,0-1,0 1,0-1,0 1,1-1,-1 1,0-1,1 0,-1 0,1 0,0 1,-1-2,1 1,0 0,-1 0,1 0,0-1,0 1,0-1,0 0,-1 1,1-1,0 0,0 0,0 0,0 0,0 0,2-1,6-2,1 0,-1 0,0-1,-1 0,1-1,16-11,2-2,-2-2,0-1,-1-1,-1-1,-2-1,0-1,-2-1,0-1,-2 0,-1-1,22-51,-34 65,-2 1,1-1,-2 0,0 0,0 0,-1-1,-1 1,-2-19,1 23,-1 0,1 1,-2-1,1 1,-2-1,1 1,-1 0,0 0,-1 1,0-1,0 1,-11-12,82 104,5-10,4-3,2-3,3-3,137 83,-189-132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26.3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714 687,'18'-20,"-7"7,0 1,25-21,-34 31,0 0,0 1,0-1,0 1,0-1,0 1,1 0,-1 0,1 0,-1 0,1 1,-1-1,1 1,-1-1,1 1,-1 0,1 0,-1 0,1 0,0 0,-1 1,1-1,-1 1,1 0,2 1,-2 0,0 0,-1 1,0-1,1 0,-1 1,0 0,0-1,0 1,-1 0,1 0,-1 0,0 0,1 1,-1-1,-1 0,1 0,0 1,-1 4,3 68,-3-57,0 2,-6 154,4-157,-1 0,-1-1,0 1,-1-1,-1 0,-1-1,-14 28,15-36,0-1,0 0,-1-1,0 1,0-1,0-1,-1 1,0-1,0-1,-8 5,-89 33,61-30,0-2,-1-2,-78 3,121-10,-1-1,1 0,-1 0,1 0,-1 0,1 0,-1-1,1 1,0-1,-1 0,1 0,0 1,-1-1,1-1,0 1,0 0,0-1,0 1,0-1,0 1,0-1,1 0,-1 0,0 0,1 0,0 0,-1 0,1 0,0 0,0-1,0 1,1 0,-1-1,0 1,0-4,0-8,-1-1,2 0,0 1,4-29,-3 25,7-48,2 2,30-100,56-120,7-22,-100 296,0 0,-1-1,0 1,0-1,-1 1,-1-1,0-18,-1 25,-1-1,1 1,0 0,-1 0,0 0,0 0,0 0,-1 0,0 0,1 1,-1-1,0 1,0 0,-1 0,1 0,-1 0,1 1,-1-1,0 1,-7-3,-3-1,0 0,-1 1,0 0,0 1,0 1,-1 1,-15-1,-114 2,91 3,39-2,1 1,-1 1,0 0,1 1,-1 0,1 1,-27 12,38-15,0 1,0-1,0 1,0 0,0 0,0 0,1 1,-1-1,1 0,-1 1,1 0,0 0,0-1,0 1,1 0,-1 1,1-1,-1 0,1 0,0 1,0-1,1 0,-1 1,1-1,-1 1,1-1,0 1,0-1,1 1,-1-1,1 0,0 1,0-1,0 1,0-1,0 0,1 0,0 0,1 4,7 10,1-1,0 0,1 0,0-1,22 19,79 64,-85-75,130 94,-137-103,1-1,1-2,0 0,1-1,41 11,48-6,-93-10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13.8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3739,'13'-16,"0"0,-1-2,0 1,13-31,-1 4,271-549,-192 366,179-287,-168 332,-8-6,91-224,-101 193,103-317,-190 501,-1 0,6-64,3-17,-7 58,2-62,-8 70,-3 41,1 1,0 0,0-1,1 1,7-14,6-21,-16 43,1-1,-1 0,0 0,1 0,-1 1,0-1,0 0,0 0,1 0,-1 0,0 1,0-1,0 0,-1 0,1 0,0 0,0 0,0 1,-1-1,1 0,0 0,-1 0,1 1,0-1,-1 0,1 1,-1-1,1 0,-1 1,0-1,1 0,-1 1,0-1,1 1,-1-1,0 1,0 0,1-1,-1 1,0 0,0-1,0 1,0 0,1 0,-1 0,0 0,0 0,0 0,0 0,0 0,1 0,-1 0,0 0,0 1,0-1,0 0,0 1,-4 0,0 1,0-1,0 1,1 0,-1 0,1 1,-1-1,-6 7,-15 20,1 1,2 2,1 0,-31 63,-7 9,45-82,9-15,1 0,1 0,-1 0,1 0,1 1,-1 0,-3 12,20-30,5-11,53-90,171-199,-234 299,21-20,-28 30,-1 1,1-1,-1 1,1-1,0 1,-1-1,1 1,0-1,-1 1,1 0,0 0,-1-1,1 1,0 0,0 0,-1 0,1-1,0 1,0 0,-1 0,1 0,0 1,0-1,0 0,-1 0,1 0,0 0,-1 1,1-1,0 0,0 1,-1-1,1 1,-1-1,1 0,0 1,-1-1,1 1,-1 0,1-1,-1 1,1 0,48 75,19 31,92 108,-156-211,-1 0,1 0,-1 1,0 0,0-1,-1 1,1 0,2 9,-5-13,1 0,-1 0,0 0,0 0,0 0,0 0,0 0,0 0,-1 0,1 0,0 0,0-1,-1 1,1 0,-1 0,1 0,-1 0,1 0,-1 0,0 1,-1-1,0 0,0 1,0-1,0 0,0 0,0 0,0 0,0 0,-1 0,1-1,0 1,-4-1,-154 41,31-7,115-30,0 1,1 0,-24 12,-28 11,43-22,1-1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15.7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 51,'0'-8,"0"6,1-1,-1 1,0 0,0 0,0-1,0 1,-1 0,1-1,0 1,-1 0,0 0,1-1,-1 1,0 0,0 0,0 0,-3-3,4 5,-1 1,1-1,-1 0,0 0,1 1,-1-1,1 0,-1 1,1-1,-1 0,1 1,-1-1,1 1,0-1,-1 1,1-1,0 1,-1-1,1 1,0-1,-1 1,1-1,0 1,0 0,0-1,0 1,-1-1,1 1,0 0,0-1,0 1,0 0,1-1,-1 2,-4 26,3 60,3-1,19 121,-21-204,1 0,-1 0,1 1,0-1,0 0,1 0,-1 0,1-1,0 1,0 0,0-1,0 1,1-1,-1 1,1-1,0 0,0 0,0 0,6 3,-2-3,-1 0,1-1,0 1,0-2,0 1,0-1,1 0,-1 0,0-1,12-1,37-4,1-2,97-25,-148 30,-1 1,0 0,0 0,0-1,0 1,-1-1,1-1,0 1,-1-1,0 1,0-1,1 0,-2-1,1 1,0-1,4-5,-5 4,-1-1,1 1,-1-1,0 1,0-1,-1 0,0 0,0 0,0 0,-1 0,1 0,-2-10,-1-8,-2 1,0-1,-1 1,-10-25,22 108,17 24,68 154,-50-138,0 0,-34-77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35.1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1,'12'0,"-1"1,1 0,0 0,-1 2,1-1,-1 1,14 6,-2 2,0 1,28 20,307 216,38 26,22-35,-167-120,191 96,-21 34,-302-151,-33-25,-31-34,76 40,16 11,78 84,-150-111,4-3,109 64,-101-78,92 54,-126-70,2-2,98 34,35 17,-129-50,159 90,-191-103,1-1,36 14,33 16,-85-40,-22-15,-9-12,4-3,1 0,1-1,1 0,2-1,-10-37,5 2,-8-83,19 119,-1 0,-1 0,-1 1,-1 0,-1 0,-19-35,26 60,3 10,4 13,22 63,17 43,-28-85,10 47,3 10,6 2,-5 2,20 130,-49-227,4 31,-4-38,-1 1,0 0,0-1,0 1,0-1,0 1,0-1,0 1,-1 0,1-1,-1 1,1-1,-1 1,1-1,-1 1,-1 1,-3-3,1-1,0 0,0-1,0 1,0-1,0 1,0-1,-7-5,1 1,-42-14,0 3,-2 1,0 3,-60-6,-31-8,129 23,0 1,-1 0,1 2,0 0,-25 1,33 1,1 0,0 1,0 0,0 0,0 0,0 1,0 0,1 0,-1 1,1 0,0 0,0 0,1 1,-9 8,4-4,0 1,-1-1,0-1,-1 0,0 0,0-1,-1-1,1 0,-17 5,29-11,-1 0,1 0,0 0,0 1,-1-1,1 0,0 0,-1 0,1 0,0 0,-1 0,1 0,0 0,-1 0,1 0,0 0,-1 0,1 0,0 0,-1 0,1 0,0 0,-1 0,1 0,0-1,-1 1,1 0,0 0,0 0,-1-1,1 1,0 0,0 0,-1 0,1-1,5-11,22-16,-25 25,559-627,-522 593,3-3,-40 38,0-1,0 0,0 1,0-1,-1 0,1 0,-1 0,1 0,-1 0,0 0,-1 0,1 0,0-5,-1 7,0 1,0-1,0 1,0-1,0 1,0-1,0 1,-1-1,1 1,0-1,0 1,0 0,-1-1,1 1,0-1,-1 1,1 0,0-1,-1 1,1-1,-1 1,1 0,0 0,-1-1,1 1,-1 0,1 0,-1-1,1 1,-1 0,1 0,-1 0,1 0,-1 0,1 0,-1 0,1 0,-1 0,1 0,-1 0,1 0,-1 0,0 1,-23 6,24-7,-18 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38.4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206 373,'0'-4,"-1"-1,0 1,0 0,0 0,0 0,-1 0,0 0,0 0,0 0,-5-6,-31-39,23 31,-15-23,2-2,-37-74,64 114,0 1,-1 0,1 0,0-1,0 1,1-1,-1 1,0-1,1 0,-1 1,1-1,0 1,0-1,0 0,1 1,-1-4,1 6,-1-1,0 1,1-1,-1 1,0-1,1 1,-1 0,0-1,1 1,-1-1,1 1,-1 0,1-1,-1 1,1 0,-1 0,1-1,0 1,-1 0,1 0,-1 0,1 0,-1 0,1 0,0 0,27 8,-8 4,0 1,-1 0,-1 1,22 21,64 75,-62-63,253 254,-272-279,-17-15,1-1,-1 1,0 0,0 0,0 0,-1 1,4 9,-8-15,0 1,-1-1,1 1,-1-1,0 1,0-1,0 1,0-1,0 1,-1-1,1 0,-1 1,1-1,-1 1,0-1,0 0,0 1,0-1,0 0,-1 0,1 0,-1 0,1 0,-1 0,0-1,0 1,1 0,-1-1,-1 1,1-1,-4 2,-140 85,46-32,74-41,19-12,0 0,0 0,1 1,-1 1,1-1,0 1,0 0,0 0,1 0,-6 8,53-34,1-9,23-12,-44 30,-2-2,1 0,-2-2,27-26,-19 18,34-26,50-19,181-84,-104 59,-162 80,-38 19,-43 26,-18 37,44-40,-32 26,-301 181,344-224,13-8,-32 18,2 1,0 2,2 2,-40 38,58-48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45.9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2566,'2'-17,"0"-1,1 1,1 0,1 0,0 0,9-17,13-48,-8 8,-4-2,-3 0,4-128,-14 156,3 1,14-66,1-7,4-12,1-11,-14 52,3 2,5-1,3 2,36-89,-42 128,13-73,-11 43,-12 44,-1-1,-2 0,-2 0,-1 0,-6-44,-6 13,9 54,0-1,1 1,0-1,1 1,0-1,2 1,1-16,-1 20,1 1,0 0,-1-1,-1 1,0-17,0 25,0-1,0 1,0-1,0 0,0 1,0-1,0 1,-1-1,1 1,0-1,0 1,-1-1,1 1,0-1,-1 1,1-1,0 1,-1 0,1-1,-1 1,1 0,-1-1,1 1,-1 0,1-1,-1 1,1 0,-1 0,1 0,-2-1,0 2,0-1,0 1,0-1,0 1,0 0,1-1,-1 1,0 0,0 0,0 1,1-1,-1 0,-2 3,-36 29,2 1,1 2,1 2,-54 76,83-103,-7 8,1 1,-17 39,30-59,-1 0,1 1,0-1,-1 1,1-1,0 0,0 1,0-1,0 1,-1-1,1 1,0-1,0 1,0-1,0 1,0-1,0 1,0-1,0 1,0-1,0 1,1-1,-1 1,0-1,0 0,0 1,0-1,1 1,-1-1,0 1,1-1,-1 1,16-3,22-18,10-15,46-41,-56 43,1 2,59-36,-91 63,-1-1,-1 0,1 0,-1 0,0-1,0 1,0-1,-1-1,7-11,-6 10,0 0,0 0,1 0,11-10,-16 17,0 1,1-1,-1 1,0-1,1 1,-1 0,0 0,1 0,-1 0,0 0,1 0,-1 0,0 0,1 0,-1 1,0-1,1 1,-1-1,0 1,0-1,0 1,1 0,-1-1,0 1,0 0,0 0,0 0,0 0,0 0,0 0,-1 0,1 0,0 0,0 2,33 46,-31-44,157 252,-158-255,-1 0,1-1,-1 1,0 0,0 0,0 0,0 0,0 0,0 0,0 0,-1 0,1 0,-1 0,0 0,1 0,-1 0,0 1,0-1,0 0,-1 0,1 0,0 0,-1 0,0 1,1-1,-1 0,-1 2,0-2,-1 0,0 0,1 0,-1 0,0 0,0-1,0 1,0-1,0 0,0 0,0 0,0 0,-1-1,1 1,0-1,-1 0,-3 0,-51 3,-76 6,58-2,-137-4,106-4,107 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48.9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0 284,'3'-4,"-1"0,1 1,0-1,0 0,0 1,0-1,0 1,6-4,-6 5,48-43,1 3,3 2,106-59,-156 96,0 0,0 1,1 0,-1 0,1 0,0 0,-1 1,1 0,0 0,0 1,-1 0,1 0,11 1,-13 0,0 1,-1 0,1-1,-1 1,1 1,-1-1,0 0,1 1,-1 0,-1-1,1 1,0 0,-1 1,1-1,-1 0,0 1,0-1,0 1,-1 0,3 6,4 14,-1 0,-1 0,-1 0,-1 1,-1 0,-1 0,-2 0,0 0,-1 0,-2-1,-1 1,0 0,-2-1,-1 0,-19 44,18-48,-2-1,0 1,-18 24,21-35,-1-1,0 0,0 0,0 0,-1-1,0-1,-1 1,-13 6,20-12,-5 3,1 0,-1 0,1 1,0 0,0 0,-11 11,18-16,0 0,0 0,0 0,0 0,0 0,1 0,-1 0,0 0,0 0,0 0,0 0,0 0,0 0,0 0,0 0,0 0,0 0,1 0,-1 0,0 0,0 0,0 0,0 0,0 0,0 0,0 0,0 1,0-1,0 0,0 0,0 0,1 0,-1 0,0 0,0 0,0 0,0 0,0 0,0 0,0 0,0 1,0-1,0 0,0 0,0 0,0 0,0 0,0 0,0 0,0 0,0 0,0 0,0 1,0-1,0 0,0 0,0 0,0 0,0 0,0 0,0 0,-1 0,1 0,0 0,0 1,15-5,24-8,-30 9,276-89,-272 88,-1 1,1 0,23-2,-26 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56.6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1021 4111,'1'-13,"0"0,1 0,6-18,3-29,-11-16,-2-1,-4 1,-18-86,-24-101,-10-70,40 188,-35-205,-55-106,-18-89,118 500,2 9,-1 0,-18-50,-66-218,76 248,-2-1,-27-57,23 65,-24-93,9-81,32 197,-2 0,0 0,-2 0,-20-44,-2-6,26 61,-14-35,17 47,0 1,0-1,0 0,-1 1,1-1,-1 1,1 0,-1-1,0 1,0 0,0 0,-5-3,6 5,1-1,-1 1,0 0,0 0,0 0,0 0,0 1,0-1,0 0,0 0,1 0,-1 1,0-1,0 0,0 1,0-1,1 1,-1-1,0 1,1-1,-1 1,0 0,1-1,-1 1,0 0,1-1,-1 1,1 0,0 0,-1 0,1-1,0 1,-1 2,-13 34,13-31,-27 98,-18 129,35-187,10-44,0 0,0 1,0-1,0 0,0 1,-1-1,1 0,0 0,-1 0,0 0,1 0,-1-1,0 1,0 0,-3 1,4-3,1 0,-1 0,1-1,0 1,-1 0,1-1,0 1,-1-1,1 1,0 0,-1-1,1 1,0-1,0 1,0 0,-1-1,1 1,0-1,0 1,0-1,0 1,0-1,0 1,0-1,0 1,0-1,0 1,0-1,0 1,0-1,1 1,-1-1,0 1,0 0,0-1,1 0,4-27,-4 24,12-67,25-77,-31 127,1-1,0 2,2-1,1 1,0 0,2 1,26-32,-38 50,0-1,1 1,-1 0,0 0,0 0,0 0,1 0,-1 0,0 0,1 0,-1 1,1-1,-1 0,1 1,-1-1,1 1,-1 0,1 0,0-1,-1 1,1 0,-1 0,1 0,0 1,-1-1,1 0,-1 1,1-1,0 1,-1-1,0 1,1 0,-1-1,1 1,1 2,5 3,-1 1,0 0,0 1,-1 0,6 9,7 8,8 3,1-1,1-1,2-1,51 31,-75-52,-1 1,1 0,-1 0,0 0,0 1,8 8,-14-13,1 0,0 0,-1 0,1 0,-1 0,1 0,-1 1,0-1,1 0,-1 0,0 0,0 0,0 1,0-1,0 0,0 0,0 0,0 0,-1 3,0-2,0 0,-1-1,1 1,0 0,-1 0,1-1,-1 1,1-1,-1 1,0-1,1 0,-1 0,0 0,-3 2,-34 15,-1-2,-51 14,60-20,-145 43,169-51,0 1,0 0,1 1,-1-1,1 1,0 1,0-1,0 1,1 0,0 0,-1 1,-5 8,-3 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59.3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448 1,'-13'1,"-1"1,1 1,0 0,0 1,0 0,1 1,-1 0,1 1,-19 13,-44 19,-5-16,61-18,0 1,1 1,0 0,-19 10,35-14,-1 0,0 0,1 0,-1 1,1 0,0-1,0 1,0 0,0 0,0 0,1 0,-1 0,1 0,0 0,0 1,0-1,0 1,1-1,-1 0,1 6,-1 11,1 0,4 30,0-13,-5 26,0-46,0 1,1-1,1 0,1 0,0 0,1 0,1-1,0 1,7 16,-10-32,-1 0,0 0,1 0,-1 0,1 0,-1 0,1 0,0 0,-1-1,1 1,0 0,-1 0,1-1,0 1,0 0,0-1,0 1,0-1,-1 1,1-1,0 1,0-1,0 0,0 1,1-1,-1 0,0 0,0 0,0 0,0 0,0 0,0 0,0 0,0 0,0-1,0 1,0 0,0-1,0 1,0 0,0-1,0 1,1-2,5-3,-1 0,0-1,0 0,10-12,3-4,-7 14,-1-1,1 1,1 1,-1 0,1 1,16-5,86-24,-102 32,-7 1,0 0,0 1,0 0,0 0,0 1,1-1,-1 1,0 1,0-1,0 1,0 0,0 1,0-1,0 1,11 5,-10-2,0 0,0 0,0 1,-1 0,0 0,0 0,0 1,-1 0,0 0,8 15,1 3,5 5,-2 1,-1 1,-2 0,0 1,14 60,-27-88,-1-1,1 1,-1-1,-1 1,1 0,0-1,-1 1,0-1,0 1,-1-1,1 1,-1-1,0 0,0 0,0 0,-1 0,1 0,-1 0,0-1,-7 7,-4 2,-1 0,0-1,-34 18,-14 11,53-32,-1-1,0 0,0 0,0-1,0-1,-1 0,0 0,0-1,-1-1,-23 4,-55 13,82-18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05.2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1101,'0'-2,"1"0,-1 1,1-1,-1 1,1-1,0 1,0 0,0-1,0 1,0 0,0-1,0 1,0 0,0 0,0 0,1 0,-1 0,1 0,-1 0,0 1,1-1,2-1,38-12,-39 13,83-18,0 4,139-6,-163 16,1227-13,-881 42,89 1,-418-22,103 18,42 3,307-25,-339-23,-43 2,87-19,-66 9,429-85,-377 75,231-14,-325 43,187-9,79-9,257-70,-535 91,168 8,-138 3,-117-2,0-2,30-7,-4 1,5 1,-1-2,0-3,-1-2,92-39,-147 53,0 0,0-1,0 1,0-1,-1 1,1-1,-1 0,1 0,-1 0,0-1,1 1,-1 0,1-4,-2 5,-1-1,0 1,0 0,0-1,0 1,0-1,0 1,0 0,-1-1,1 1,0 0,-1-1,1 1,-1 0,0 0,1-1,-1 1,0 0,0 0,1 0,-1 0,0 0,0 0,0 0,0 0,-1 0,1 1,0-1,0 0,0 1,-1-1,-1 0,-27-15,0 2,-1 0,-62-16,3 1,-588-202,637 213,41 18,0 0,-1 0,1 0,0-1,-1 1,1 0,0 0,0-1,-1 1,1 0,0 0,0-1,0 1,-1 0,1-1,0 1,0 0,0-1,0 1,0 0,-1-1,1 1,0 0,0-1,0 1,0 0,0-1,0 1,0 0,0-1,0 1,1 0,-1-1,21-8,14 7,-1 1,1 2,-1 1,0 2,43 10,-55-10,206 55,-155-37,94 17,-135-36,-24-2,1-1,-1 1,1 0,-1 1,0 0,0 0,9 4,-16-5,0 0,0-1,0 1,0 0,0 0,0-1,0 1,0 0,-1 0,1 0,0 0,0 0,-1 1,1-1,-1 0,1 0,-1 0,1 0,-1 1,1 1,-2 0,1 0,0 0,-1 0,1 0,-1 0,0 0,0 0,0 0,0 0,-1 0,1-1,-3 5,-38 71,3 3,4 0,-44 158,-4 77,58-215,14-46,8-35,-1-1,-9 26,13-43,0-1,-1 0,1 0,0 0,-1 0,1 0,-1 0,1 0,-1 0,0 0,1 0,-1 0,0 0,0 0,1 0,-1-1,0 1,0 0,0-1,0 1,0 0,-2 0,2-1,0-1,0 1,0 0,0-1,1 1,-1-1,0 1,0-1,1 1,-1-1,0 1,0-1,1 0,-1 0,1 1,-1-1,1 0,-1 0,1 0,-1 1,1-2,-19-55,-67-605,83 601,1 7,-17-95,19 146,-1 0,0 0,1 1,-1-1,-1 0,1 1,0-1,-1 1,1 0,-1-1,1 1,-3-2,-8-5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50.2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516 1,'-3'1,"1"1,0 0,0 0,0 0,0 0,0 0,0 0,0 1,0-1,1 1,0-1,-1 1,1 0,0-1,0 1,0 0,0 3,-3 3,-13 33,2 1,2 1,1 0,3 0,1 1,-1 60,7-69,3 0,1 0,1-1,2 1,2-1,1 0,1 0,22 50,-26-76,-1-1,1 0,1-1,11 14,-15-19,-1 0,1 0,0-1,0 1,0-1,0 1,0-1,1 0,-1 0,4 1,-5-1,0-1,0 0,0 0,0 0,0 0,0 0,0 0,0-1,0 1,-1 0,1 0,0-1,0 1,0 0,0-1,0 1,-1-1,1 1,0-1,0 0,-1 1,1-1,0 0,-1 1,1-1,-1 0,1 0,0 0,0-3,0 1,0 0,-1-1,1 1,-1-1,1 1,-1-1,0 1,-1-1,1 1,-1-1,1 1,-1-1,0 1,0 0,-1-1,-2-4,-29-58,32 64,-21-35,-2 1,-2 1,-1 1,-1 1,-51-45,54 57,-1 0,0 2,-2 1,0 1,-1 2,0 1,-63-21,71 29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07.2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47 472,'1'-9,"-1"8,1 1,-1 0,0-1,0 1,0 0,0-1,0 1,0-1,0 1,0-1,0 1,0 0,0-1,0 1,0 0,0-1,0 1,-1-1,1 1,0 0,0-1,0 1,-1 0,1-1,0 1,0 0,-1-1,1 1,0 0,0 0,-1-1,1 1,0 0,-1 0,1 0,-1-1,1 1,0 0,-1 0,1 0,-1 0,1 0,0 0,-1 0,1 0,-1 0,1 0,0 0,-1 0,1 0,-1 0,1 0,-1 1,-1-2,0 1,0 0,0 0,0-1,1 1,-1-1,0 1,0-1,0 0,1 0,-1 0,0 0,1 0,-1 0,1 0,-1-1,1 1,-1-1,0-1,1 1,1 0,0 1,0-1,0 0,0 0,0 1,1-1,-1 0,0 0,1 1,-1-1,1 0,0 1,-1-1,1 1,0-1,0 1,0-1,0 1,0-1,1 1,1-2,19-19,1 2,1 0,1 2,0 0,53-25,18-15,160-124,-255 181,0 0,0 0,0 0,1 0,-1 0,0 1,1-1,-1 0,1 0,-1 1,1-1,-1 1,1 0,0-1,-1 1,1 0,-1 0,1 0,2 0,-3 0,0 1,-1 0,1-1,0 1,0-1,0 1,0 0,0 0,-1 0,1-1,0 1,-1 0,1 0,0 0,-1 0,1 0,-1 0,0 0,1 0,-1 0,0 2,2 9,0-1,-1 2,-1-1,-1 15,1-5,5 27,2 0,2 0,3-1,1 0,30 66,28 109,-64-175,-5-28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08.2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1 168,'4'-1,"1"0,-1-1,0 1,0-1,0 0,0 0,0 0,6-5,9-4,8-2,-2-1,1-1,-2-1,42-36,-65 51,0 1,0-1,0 0,0 0,-1 1,1-1,0 0,0 0,-1 0,1 0,-1 0,1 0,-1 0,1 0,-1 0,0 0,1-1,-1 1,0-1,-2-5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11.3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0,'3'46,"1"-1,3 0,17 62,11 70,-10 263,-25-272,0-241,15-113,-11 157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14.7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26,'156'-13,"-103"7,57-1,650 8,-748 0,-1 0,1 1,-1 0,0 1,18 6,-23-6,1 0,0 0,0-1,0-1,0 1,1-1,-1 0,0 0,1-1,-1 0,0-1,1 1,-1-2,0 1,0-1,8-2,-15 4,9-4,0 0,0 0,0 1,0 1,1-1,-1 2,17-2,-26 3,0 0,1 0,-1 0,0 0,0 0,1 0,-1 0,0 0,1 0,-1 0,0 1,0-1,1 0,-1 0,0 0,0 0,0 1,1-1,-1 0,0 0,0 0,0 1,1-1,-1 0,0 0,0 1,0-1,0 0,0 0,0 1,1-1,-1 0,0 1,0-1,0 0,0 0,0 1,0-1,0 1,-6 16,-17 21,19-32,-2 7,-1-1,1 1,1 1,1-1,0 1,0 0,1 0,-1 24,2 12,5 58,0-19,2 17,24 136,-19-169,-9-68,0 0,0 0,-1 1,1-1,-1 0,-1 0,1 1,-1-1,0 0,0 0,-3 8,2-10,0-1,1 0,-1 0,0 0,0 0,0 0,-1 0,1-1,0 1,-1-1,1 1,-1-1,1 0,-1 0,0 0,0 0,1-1,-1 1,0-1,0 0,1 0,-1 1,-3-2,-28 2,1-2,0-1,0-2,0-1,-60-17,78 17,1 0,-1 2,0 0,-1 1,1 0,0 1,-1 1,1 0,0 1,0 1,-1 0,1 1,-23 8,13-3,0-1,-1-1,1-1,-1-1,-31 1,23-3,1 2,-46 11,-4 6,-44 14,116-31,4-1,-1 0,0 0,0-1,0 0,-1 0,1-1,0 0,-16 0,24-2,-1 1,1-1,-1 1,1-1,-1 1,1 0,-1-1,1 0,0 1,-1-1,1 1,0-1,-1 1,1-1,0 0,0 1,0-1,-1 0,1 1,0-1,0 0,0 1,0-1,0 0,0 1,1-1,-1 0,0 1,0-1,0 1,0-1,1 0,-1 1,0-1,1 1,-1-1,0 1,2-2,13-22,-2 10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20.77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26 1,'-3'3,"0"1,1-1,0 1,0 0,0 0,0 0,0 0,1 1,0-1,0 0,0 1,-1 6,1 62,1-50,1 532,3-512,1-27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23.66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1 102,'4'-2,"0"1,0-1,0 1,0-1,0 0,0-1,-1 1,1-1,4-4,17-10,2 6,1 0,1 2,-1 1,1 2,1 1,40-3,186 6,-158 5,-72-4,0 2,0 0,-1 2,1 1,-1 1,0 1,0 1,34 15,-25-7,-29-14,0 1,0-1,0 1,-1 0,1 1,-1-1,1 1,-1-1,0 1,0 1,0-1,0 1,-1-1,0 1,1 0,-1 0,0 0,-1 1,1-1,-1 1,0-1,0 1,2 8,70 373,-22-124,-39-203,11 48,-24-104,0 0,0 0,0 1,0-1,-1 0,0 0,1 0,-1 1,0-1,-1 0,1 0,0 0,-1-1,0 1,0 0,0 0,0-1,0 1,0-1,-1 0,1 0,-1 0,1 0,-6 3,-8 4,1 0,-2-2,-21 9,22-10,-13 4,0-1,0-2,-1 0,-1-2,-36 1,-159-6,105-3,83 3,5 1,-1-1,1-2,-58-11,77 10,-1 1,0 1,-23 1,27 1,-1-1,1 0,-1-1,0-1,1 0,-15-4,22 4,1 0,-1 0,0-1,1 1,0-1,-1 0,1 0,0 0,1 0,-1-1,0 1,1-1,0 0,0 1,0-1,0 0,1 0,-1 0,1-1,0 1,0 0,1 0,-1-6,0 1,-1 1,0 0,-1 0,0 0,-5-9,5 12,0 0,0 0,1 0,0 0,-1 0,2 0,-1-1,0 1,1-1,0 1,1-1,-1 0,1 1,1-10,3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27.16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1,'0'641,"0"-638,0 0,0 0,0 1,0-1,0 0,1 0,0 0,-1 0,1 0,1 0,-1 0,0 0,1 0,-1 0,1-1,0 1,2 2,-1-3,0 0,0 0,0 0,0-1,1 1,-1-1,1 0,-1 0,1 0,-1 0,1-1,0 1,-1-1,7 0,310-6,-314 5,0 0,0-1,0 1,0-1,-1-1,1 1,0-1,9-6,0-1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28.72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343 0,'-10'1,"0"-1,0 2,0-1,0 1,0 1,1 0,-1 0,1 1,0 0,0 1,0 0,0 0,1 0,0 2,0-1,-12 13,-19 15,15-16,2 2,-23 25,40-39,1-1,-1 1,1 0,0 0,1 0,0 0,0 0,0 1,1 0,-1-1,2 1,-1 0,1 0,-1 9,2-14,0 0,0-1,0 1,1-1,-1 1,0 0,1-1,-1 1,1-1,-1 1,1 0,0-1,-1 0,1 1,0-1,0 1,0-1,0 0,1 0,-1 0,0 0,0 1,1-2,-1 1,1 0,1 1,1 0,1-1,-1 0,0 0,1-1,-1 1,0-1,1 0,-1 0,1 0,4-2,1 1,0-1,0-1,0 1,-1-2,1 1,-1-2,0 1,16-11,-6-3,-1-1,23-32,-26 30,1 2,29-28,-44 46,0 0,0 0,0 1,0-1,0 0,0 1,0-1,0 1,0-1,0 1,1-1,-1 1,0 0,0 0,0 0,0-1,1 1,-1 0,0 0,0 0,0 1,1-1,-1 0,2 1,-1 0,0 0,0 1,0-1,0 1,0-1,0 1,0 0,0 0,0 0,-1 0,2 3,5 8,-1 0,-1 1,7 18,-9-22,9 21,12 40,-22-53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29.8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0,'2'19,"0"0,0 0,2-1,0 1,2-1,0 0,8 18,6 6,42 66,-58-102,0 0,1-1,-1 1,1-1,1 0,-1-1,0 1,1-1,0 0,0-1,0 1,1-1,-1 0,1-1,0 0,13 3,4-1,0-2,0-1,39-2,-61 1,19-1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1.0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1,'1'0,"1"1,-1-1,0 1,0-1,0 1,0 0,0-1,0 1,-1 0,1 0,0-1,0 1,0 0,-1 0,1 0,0 0,-1 0,1 0,-1 0,1 0,-1 0,1 2,11 33,-8-21,40 93,77 138,-95-197,-15-26,1 0,1-1,1 0,22 25,-31-43,0-1,0 1,0-1,0 0,1 0,-1-1,1 0,0 0,-1 0,1-1,0 0,0 0,0 0,7 0,-1-1,0 0,-1 0,1-1,-1-1,1 0,15-4,-13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51.3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348 1,'-16'0,"1"2,0 0,0 1,0 0,0 1,1 1,-1 0,1 1,0 1,1 0,-1 0,2 2,-1 0,1 0,-22 22,24-20,0 0,1 0,0 1,1 0,0 0,0 1,2 0,0 0,0 1,1 0,1 0,0 0,1 1,1-1,0 1,0 24,2-35,1-1,-1 0,1 1,-1-1,1 0,0 0,0 1,0-1,1 0,-1 0,1 0,0-1,-1 1,1 0,1-1,-1 1,5 4,-2-4,0 0,0 0,0 0,0 0,0-1,1 0,-1 0,1-1,8 2,9 0,0-1,0-2,1 0,22-4,-41 3,-1 1,1-1,-1 0,0 0,1-1,-1 0,0 1,0-1,0-1,0 1,0 0,0-1,-1 0,7-6,-2-1,0 0,0-1,10-19,18-24,-36 52,1 1,0 0,1 0,-1-1,0 1,0 0,0 0,1 0,-1 0,0 0,1 0,-1 1,1-1,-1 0,1 1,0-1,-1 1,1 0,-1-1,1 1,0 0,-1 0,1 0,0 0,2 1,-2 0,1 0,0 0,0 1,-1-1,1 1,0 0,-1 0,0 0,1 0,-1 0,0 0,3 5,5 9,-1-1,0 2,11 26,-18-38,32 77,137 360,-162-411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1.79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1 172,'5'-7,"0"1,1-1,0 1,0 0,0 0,1 1,0 0,0 0,1 1,14-7,6-6,-10 7,1 1,0 1,0 0,0 1,1 2,0 0,26-3,1-2,-19 4,0 2,41-2,-49 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3.61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57 386,'18'-17,"-6"4,1 0,0 1,1 0,1 1,18-11,5 2,-2-2,61-48,-96 70,0 0,-1-1,1 1,0-1,-1 1,1-1,-1 1,1-1,0 1,-1-1,1 0,-1 1,1-1,-1 0,0 1,1-1,-1 0,0 1,1-1,-1 0,0 0,0 0,0 1,0-1,0 0,0 0,0 0,0 1,0-1,0 0,0 0,0 0,-1 0,0 0,-1 0,1 0,-1 0,1 0,-1 0,1 0,-1 1,0-1,1 1,-1-1,0 1,1 0,-1-1,-2 1,-7-1,0 1,0 0,0 1,-12 2,8 0,0 1,0 0,0 1,0 1,1 0,0 1,0 1,1 0,0 0,0 2,1-1,0 2,1 0,0 0,-16 22,16-19,8-11,0 1,1 0,-1 0,1 0,-1 0,1 0,-1 5,2-8,1 0,0 1,0-1,0 1,0-1,0 1,0-1,0 0,1 1,-1-1,0 1,1-1,-1 0,1 1,0-1,-1 0,1 0,0 1,0-1,0 0,0 0,0 0,0 0,0 0,0 0,0 0,2 1,14 10,1-1,0-1,1 0,0-1,0-2,1 1,0-2,0-1,1 0,-1-2,1 0,0-1,0-2,0 0,0-1,0-1,0 0,-1-2,21-6,-31 5,-1 0,0 0,0 0,0-1,-1-1,0 1,0-1,-1-1,7-8,57-79,-70 95,15-24,0 1,-1-2,-2 0,-1-1,0 0,12-46,-24 70,1 0,-1-1,0 1,0 0,0-1,0 1,0 0,0-1,0 1,-1 0,1 0,-1-1,0 1,0 0,0 0,0 0,0 0,0 0,0 0,-1 0,1 1,-1-1,1 0,-4-1,4 2,0 0,-1 1,1-1,0 1,-1-1,1 1,-1-1,1 1,-1 0,1 0,-1 0,1 0,-1 0,1 0,-1 0,1 1,-1-1,1 0,-1 1,1-1,0 1,-1 0,1-1,0 1,-1 0,1 0,0 0,0 0,0 0,0 0,0 0,0 0,0 1,0-1,0 0,1 0,-2 3,1-2,-1 2,1-1,0 0,0 0,0 0,0 0,0 1,1-1,0 0,-1 1,1-1,0 0,1 1,-1-1,1 0,-1 1,1-1,0 0,0 0,1 0,-1 1,0-1,1-1,0 1,0 0,4 4,7 10,0-2,2 1,19 15,-11-10,-19-18,-1 1,1 0,-1 0,1 0,-1 0,-1 0,1 0,0 1,-1-1,0 1,0 0,-1 0,1 0,-1 0,0 0,0 0,0 0,-1 0,0 0,0 0,0 0,-1 0,0 0,0 0,0 0,0 0,-1 0,0 0,0 0,0-1,-1 1,1-1,-1 0,0 1,0-1,-6 5,-161 175,140-153,-6 0,23-25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4.47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45 0,'-2'1,"1"-1,-1 1,0 0,1 0,-1-1,1 1,-1 0,1 0,-1 1,1-1,0 0,0 0,0 1,-1-1,1 1,1-1,-1 1,0-1,0 1,0-1,1 1,-1 0,1-1,-1 4,-11 46,12-48,-2 27,1 0,1 0,2 0,1 0,13 57,3 31,-18-109,0 6,0-1,1 0,1-1,0 1,6 14,-8-26,0 0,0 0,0 0,0 0,0 0,0 0,0 0,1-1,-1 1,1-1,-1 1,1-1,0 1,-1-1,1 0,0 0,0 0,0 0,0 0,0 0,0 0,0-1,0 1,0-1,1 0,-1 1,0-1,0 0,0 0,0 0,1-1,-1 1,0 0,0-1,0 0,0 1,0-1,0 0,0 0,2-1,4-2,0 0,0-1,0 1,-1-1,0-1,0 0,0 0,0 0,8-12,-2-1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5.31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90,'4'-5,"6"0,5-1,4 2,3-3,2 0,1 0,1 3,-1-3,0-1,1 2,-2 2,1 1,0 1,-1 1,-4-3,-1-1,-4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6.13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25 0,'-4'0,"-1"4,0 6,1 5,1 8,1 9,1 12,0 1,1 3,1 0,3 1,2-4,-1-5,-1-5,-1-5,-1-3,-1-7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6.80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1 615,'15'-13,"2"0,-1 1,1 1,21-11,22-14,221-164,96-64,-294 221,-89 48,1 0,0 0,1 1,-1 0,-4 8,4-7,-8 12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7.89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1,'4'4,"1"5,5 6,0 4,-2 4,-2 1,-2 1,-2-4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8.3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40.24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1 130,'6'1,"0"1,0 0,0 1,-1-1,1 1,-1 1,1-1,-1 1,0-1,0 1,7 8,10 6,6 2,0 2,-1 1,-2 1,27 32,-52-58,-1 0,0 0,1 0,-1 0,1 0,0-1,-1 1,1 0,0 0,0 0,1 0,-1 0,0 0,1 0,-1 0,1 0,0 0,-1 0,2-2,19-38,-7 20,2 0,1 1,38-37,-54 56,1 1,-1-1,1 1,0-1,0 1,-1 0,1 0,0 0,0 0,0 0,0 0,0 1,0-1,0 0,1 1,-1 0,0 0,0-1,0 1,0 0,1 1,1-1,0 2,0-1,0 1,0-1,-1 1,1 0,-1 0,0 1,1-1,-1 1,0 0,3 3,5 8,0 0,-1 1,0 0,9 22,-13-25,0 1,-2-1,1 1,-2 0,0 0,2 17,-2-44,0 0,1 0,1 1,0-1,1 1,11-19,56-74,-8 11,-65 93,1 1,0-1,0 1,0-1,0 1,0-1,0 1,0 0,0 0,1-1,-1 1,0 0,1 0,-1 0,1 1,-1-1,1 0,-1 0,1 1,0-1,-1 1,1-1,0 1,2 0,-1 0,-1 1,1 0,-1-1,0 1,1 0,-1 1,0-1,1 0,-1 1,0-1,0 1,0-1,0 1,2 3,5 6,-1 0,0 0,-1 1,0 0,6 16,17 57,-22-60,0 0,2-1,1 0,19 33,-17-41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42.21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175 276,'1'-1,"1"1,-1-1,0 1,1-1,-1 0,0 0,0 1,1-1,-1 0,0 0,0 0,0-1,0 1,0 0,0 0,-1 0,1-1,1-1,14-29,-15 28,19-34,13-34,-31 67,-1 1,1-1,-1 0,0 0,-1 0,1 0,-1 0,0 0,0 0,-1 0,0 0,1 0,-3-5,2 8,0 0,0 0,0-1,-1 1,1 0,-1 0,1 1,-1-1,0 0,1 0,-1 1,0-1,0 1,0 0,0-1,-1 1,1 0,0 0,0 0,-1 1,1-1,-1 1,1-1,0 1,-1 0,1 0,-1 0,1 0,-3 0,-10 2,0 0,0 0,-25 9,12-4,22-6,0 0,1 1,-1 0,0-1,1 2,-1-1,1 1,0-1,-1 2,1-1,-4 4,6-3,0-1,1 1,-1-1,1 1,0 0,0 0,1 0,-1 0,1 0,0 0,0 0,0 1,0-1,1 0,0 9,0-2,0 0,1-1,1 1,-1 0,2-1,0 1,0-1,1 0,4 10,8 9,30 43,2 4,-46-72,1 0,-1-1,0 0,1 1,0-1,0 0,0 0,0-1,0 1,1-1,-1 1,1-1,-1 0,1 0,0-1,0 1,0-1,0 0,0 0,0 0,0 0,0-1,0 0,0 0,1 0,-1 0,0-1,0 1,0-1,0 0,7-3,6-2,-1 0,0-2,-1 1,0-2,0 0,19-17,-32 25,-1 1,0-1,0 0,0 1,0-1,0 0,0 0,0 0,0 0,0 0,0 0,-1 0,1 0,0 0,-1 0,1 0,-1-1,1 1,-1 0,1 0,-1-1,0 1,0 0,0-3,0 3,-1 0,0 0,0 0,0 0,0 0,0 0,0 0,0 0,-1 1,1-1,0 0,0 1,-1-1,1 1,0-1,0 1,-1 0,1 0,-2-1,-15-1,0 1,-29 0,39 1,-32 1,2-1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6:21.8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534 842,'-2'-2,"-1"0,1 0,-1 0,1 0,-1 1,1-1,-1 1,0-1,0 1,0 0,0 0,0 0,0 1,0-1,0 1,0 0,-1-1,1 1,0 1,0-1,0 0,0 1,0 0,0-1,0 1,0 1,0-1,0 0,0 1,1-1,-1 1,-4 4,-2 1,0 0,1 1,0 1,0-1,1 1,0 0,-9 17,-2 8,1 1,1 1,2 0,2 1,1 0,2 1,2 1,-4 53,10-82,1 1,0-1,1 0,1 1,-1-1,1 0,1 0,0 0,1 0,0-1,0 1,6 9,-6-14,0 0,0 0,1 0,0-1,0 0,0 0,0 0,1 0,-1-1,1 0,0 0,0 0,0-1,0 0,1 0,-1-1,0 1,1-2,-1 1,7 0,4-2,0 1,-1-2,0 0,1-1,-1-1,0-1,-1 0,1-1,-1 0,16-10,11-8,0-2,41-35,-71 52,-1 0,0-1,0-1,-1 1,0-2,16-23,-22 26,1 0,-2 0,1 0,-1 0,0-1,-1 1,0-1,-1 0,0 1,0-1,-2-16,-3-7,-1 0,-1 0,-2 1,-1 0,-2 0,-1 1,-1 0,-1 1,-26-37,-15-15,-119-136,110 151,-3 3,-104-75,-39-36,192 154,18 21,0 0,0 0,0 0,0-1,0 1,0 0,1 0,-1 0,0 0,0 0,0-1,0 1,0 0,1 0,-1 0,0 0,0 0,0 0,0 0,1 0,-1 0,0 0,0 0,0 0,1 0,-1-1,0 1,0 1,0-1,1 0,-1 0,0 0,0 0,0 0,0 0,1 0,-1 0,0 0,0 0,0 0,0 0,1 0,-1 1,0-1,0 0,0 0,0 0,0 0,0 0,1 1,-1-1,0 0,0 0,46 27,295 239,-23 28,-65-57,-190-180,208 177,-235-207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52.4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277 1,'-33'21,"1"2,1 2,1 0,-49 56,71-72,1 0,0 0,0 1,1 0,1 0,-1 0,2 1,-1 0,1 0,1 0,0 0,1 1,0-1,1 1,0 0,0-1,2 1,-1 0,2-1,3 21,-1-22,0-1,0 0,0 0,1 0,1-1,0 1,0-1,0-1,1 1,0-1,0 0,1-1,0 0,13 8,12 5,1-1,51 19,-67-29,70 27,2-3,1-5,170 29,-242-53,0-1,0-1,36-2,-50 1,1-1,0-1,0 1,-1-1,1 0,-1 0,0-1,1 1,-1-1,0 0,0-1,-1 1,1-1,-1 0,0 0,5-6,10-16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48.2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373 1,'-6'1,"0"0,0 1,0 0,0 0,0 0,0 1,1 0,-8 5,-23 10,-10-3,14-5,-57 27,65-26,20-10,1 0,0 0,0 0,0 0,0 1,1-1,-1 1,0 0,1 0,-1 0,1 0,-1 0,1 1,0-1,0 1,0 0,0-1,1 1,-1 0,1 0,-1 0,1 0,0 0,-1 5,-10 67,4 1,2-1,4 1,8 81,-6-152,0 0,0 0,1 0,-1 0,2 0,-1 0,0 0,1 0,0 0,0 0,0-1,1 1,-1-1,1 1,0-1,4 4,-2-5,-1 0,0 0,1-1,-1 0,1 0,0 0,-1 0,1-1,0 0,0 0,0 0,0 0,1-1,-1 0,0 0,6-1,16 1,0 1,0 2,0 1,0 1,-1 1,29 10,-6-2,-30-11,-3-3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49.0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52,'0'-2,"0"0,1 0,-1 0,1 1,0-1,0 0,0 0,-1 0,2 1,-1-1,0 1,0-1,0 1,1-1,-1 1,1 0,-1-1,1 1,0 0,-1 0,1 0,0 0,0 1,-1-1,1 0,4 0,53-10,219 9,-143 4,-83 3,-35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0.3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356 0,'-10'1,"0"0,0 1,0 0,0 1,0 0,0 0,1 1,0 0,0 1,0 0,0 0,1 1,0 0,0 1,0-1,1 2,-7 7,-11 15,2 1,1 0,-21 40,30-48,4-10,1 0,0 0,1 1,1 0,0 0,1 0,1 1,-4 18,8-32,0 0,0 0,0 0,0 0,0 0,0 0,0 0,1-1,-1 1,0 0,1 0,-1 0,0 0,1 0,0 0,-1-1,1 1,-1 0,1 0,0-1,-1 1,1 0,0-1,0 1,0-1,-1 1,2 0,1 0,0-1,0 1,-1-1,1 1,0-1,0 0,-1 0,1 0,5-1,55-17,-44 10,-1-1,0 0,0-2,-1 0,-1 0,1-2,-2 0,23-25,-8 3,-3-1,41-69,-67 103,0-1,1 0,0 1,-1 0,1-1,0 1,0 0,1 0,-1 0,4-2,5 6,-2 19,5 26,2 0,2-2,32 58,-48-98,6 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1.8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217 1,'-2'3,"-1"1,1 0,0-1,0 1,0 0,0 0,1 1,0-1,0 0,0 0,0 1,1-1,-1 1,1-1,1 5,7 72,-5-66,0 7,1-1,2 1,0-1,1 0,0-1,2 0,1 0,17 27,-26-46,0 0,0 1,0-1,0 0,0 0,0 0,0 0,0 0,0 0,1 0,-1 0,0 0,1 0,-1-1,1 1,-1-1,1 1,-1-1,1 1,-1-1,1 0,3 0,-5 0,1-1,0 0,0 0,0 1,-1-1,1 0,0 0,-1 0,1 0,0 0,-1 0,0 0,1 0,-1 0,1 0,-1 0,0 0,0 0,0 0,0 0,0-1,0 1,0 0,0 0,0 0,0 0,0 0,-1 0,1 0,-1 0,1 0,0 0,-2-2,-8-23,-1 0,-1 0,-1 1,-18-24,20 31,7 11,0 0,-1 1,0 0,0-1,-1 2,0-1,0 1,0 0,0 0,-1 0,0 1,-11-5,12 7,0 0,0 0,0 0,0 1,0 0,0 1,0 0,-1-1,1 2,0-1,0 1,0 0,0 0,0 1,0-1,-9 5,-6 3,2-1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2.7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 1,'-2'83,"0"-51,0 0,3 0,1 0,1-1,1 1,11 39,-3-35,-4-9,2-1,0 1,2-2,15 26,-22-43,0-1,1 0,0 0,0-1,0 1,1-1,0-1,0 1,1-1,-1-1,1 1,0-1,0-1,0 1,1-1,-1-1,11 2,35 3,-31-6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3.3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1,'0'4,"0"10,0 6,5 5,0 1,1 1,-2 0,3-1,1 0,-2 0,3-6,-1-1,-1 1,-2 0,-2-3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3.8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1,'5'0,"0"0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5.9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77 348,'11'-1,"0"-1,0 1,0-2,0 1,0-2,-1 1,1-1,-1-1,0 0,0-1,-1 1,1-2,-1 1,-1-2,1 1,12-16,-3 2,0-1,-2 0,0-1,-2-1,18-40,-31 62,1 0,-1-1,0 1,0 0,0 0,-1 0,1-1,0 1,-1 0,0-1,1 1,-1-1,0 1,0 0,-1-1,1 1,0-1,-1 1,1 0,-1 0,0-1,0 1,0 0,-1-3,-1 3,0 0,0 0,0 0,0 0,0 1,0-1,0 1,-1 0,1-1,-1 2,1-1,0 0,-1 1,0 0,1-1,-4 2,-1-1,0 1,0-1,0 2,1-1,-1 1,0 1,1-1,0 1,0 0,0 1,0 0,0 0,1 0,-1 1,1 0,0 0,-9 12,-7 9,1 1,-32 53,35-51,6-10,3-7,1 0,1 0,0 1,0 0,2 0,-6 16,11-28,0 1,1-1,-1 0,0 0,1 0,-1 1,0-1,1 0,0 0,-1 0,1 0,0 0,-1 0,1 0,0 0,0 0,0 0,0 0,0 0,0-1,0 1,0 0,0-1,0 1,3 0,35 14,-32-13,45 12,1-2,0-2,89 4,-131-14,0 0,-1-1,1 0,-1-1,1 0,-1 0,0-1,0 0,0-1,0 0,-1-1,0 0,0-1,0 1,0-2,-1 1,0-1,7-9,-3 3,0 0,-2-1,0-1,0 1,-1-2,-1 1,-1-1,0-1,-1 1,5-22,-11 34,1 0,0 0,-1 0,0 0,0 0,0 0,-1 0,1 0,-1 0,0 0,0 0,-3-6,3 9,1 0,-1 0,0 0,1 0,-1 0,0 0,0 0,0 0,0 0,0 0,0 0,0 1,0-1,0 0,0 1,0-1,0 1,0-1,-1 1,1 0,0-1,0 1,-1 0,1 0,0 0,0 0,-1 0,1 0,0 0,0 0,-1 1,1-1,0 0,0 1,0-1,-1 1,1-1,0 1,0 0,0 0,0-1,0 1,-2 2,2-2,-1 0,0 0,1 1,-1-1,1 1,-1-1,1 1,-1-1,1 1,0 0,0 0,0 0,0-1,0 1,0 0,1 0,-1 0,1 0,-1 0,1 1,0 1,0 0,0-1,1 1,0 0,0-1,0 1,0-1,0 1,1-1,-1 1,1-1,2 3,6 7,0 0,1-1,0 0,18 14,33 23,-32-26,38 36,-65-56,0-1,0 1,-1 0,1 0,-1 0,0 0,0 0,0 1,0-1,0 1,-1-1,0 1,0-1,0 1,0 0,0 0,-1 0,1-1,-1 1,0 0,-1 0,1 0,0 0,-1-1,0 1,0 0,0-1,-1 1,1 0,-1-1,1 0,-1 1,-5 5,-7 7,0-1,-1 0,0-1,-1-1,-23 14,-10 10,-11 18,48-46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7.0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26 0,'-20'52,"18"-32,0 1,1-1,0 0,2 1,1-1,6 30,0-11,3-1,20 51,-30-85,1 0,-1 1,1-1,0 0,1 0,-1 0,1 0,0 0,-1-1,2 1,-1-1,0 0,1 0,-1 0,1 0,0 0,5 1,-5-3,1 0,0 0,0 0,0-1,0 0,0 0,0-1,-1 1,1-1,0 0,0 0,0 0,-1-1,1 0,8-4,27-16,-25 11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7.8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76,'4'0,"6"0,5 0,0-4,6-2,3-3,2-1,1 2,-1-3,1 2,-2 1,0 3,0 1,-4 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53.0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1,'0'38,"1"-1,2 1,1 0,3-1,18 65,13 8,5-3,4-1,5-2,97 142,-133-222,2 0,1-2,1 0,42 35,-53-49,1-1,1 0,-1-1,1 0,0-1,1 0,-1-1,1 0,0-1,0 0,0 0,0-2,0 1,13-2,47-7,-51 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8.6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 1,'-4'0,"-1"4,0 10,1 6,1 5,1 1,1 10,4 2,3 3,3 3,2-2,-3-4,-2-4,-1-4,-3-2,-1-3,3-5,2-6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9.5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1 181,'24'-2,"-1"-2,0 0,1-1,-2-1,1-1,-1-1,0-1,21-12,-6 4,58-18,-83 32,-1-1,0 0,0 0,0-1,-1 0,1-1,-1 0,12-10,-12 9,-2 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00.1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0,'4'4,"2"6,3 5,5 4,4 3,-1 2,-4 1,1 1,-2-1,0 1,-1-1,-3-5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00.5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11,'0'-5,"0"0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02.1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1 449,'5'-18,"2"0,0 0,1 0,1 1,12-18,77-121,-94 151,-1 1,1 0,-1-1,1 1,1 0,-1 1,0-1,1 1,0 0,-1 0,1 0,1 1,-1-1,0 1,7-1,-9 3,0-1,0 1,0 0,0 0,0 1,0-1,1 1,-1-1,0 1,0 0,0 0,-1 1,1-1,0 0,0 1,-1 0,1 0,-1 0,1 0,-1 0,0 0,0 0,0 1,0-1,0 1,0 0,-1-1,3 6,17 34,-8-16,30 45,-43-70,1 0,-1-1,1 1,-1 0,1-1,-1 1,1-1,0 1,-1-1,1 1,0-1,-1 1,1-1,0 0,0 1,-1-1,1 0,0 0,0 1,0-1,-1 0,1 0,0 0,0 0,0 0,-1 0,1 0,0 0,0-1,0 1,-1 0,1 0,0-1,0 1,-1 0,1-1,0 1,0-1,-1 1,1-1,-1 1,1-1,0 1,-1-1,1 0,-1 1,0-1,1 0,-1 1,1-1,-1-1,23-46,-20 41,11-30,3 0,0 0,3 2,27-39,-45 73,-1-1,0 1,0-1,0 1,1 0,-1-1,1 1,-1 0,1 0,-1 0,1 0,-1 0,1 1,0-1,0 0,-1 1,1 0,0-1,0 1,0 0,0 0,3 0,-2 1,1-1,-1 2,0-1,0 0,0 0,0 1,0 0,0 0,0 0,-1 0,5 4,6 8,-1 0,-1 1,17 27,-23-34,3 4,14 23,26 55,-39-67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03.4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0 640,'26'-23,"0"2,2 1,45-25,-15 9,81-49,-56 36,87-67,-154 103,0-1,0 0,-2-1,0 0,0-1,-2-1,0 0,-1 0,0-1,15-39,-26 57,0-1,1 0,-1 0,0 0,1 0,-1 1,0-1,0 0,0 0,0 0,0 0,0 0,0 0,0 0,0 1,0-1,0 0,-1 0,1 0,0 0,-1 0,1 1,0-1,-1 0,1 0,-1 1,0-1,1 0,-1 1,1-1,-2 0,0 0,0 0,-1 0,1 0,0 1,0-1,-1 1,1-1,-1 1,1 0,0 0,-5 1,-60 13,37-5,1 2,0 1,-40 23,56-27,1 0,0 1,1 0,-1 1,2 0,-1 1,2 0,-1 0,-11 20,-95 177,113-201,0-1,0 1,0 0,1 0,0 0,0 0,1 0,0 0,0 0,1 0,0 1,0-1,1 0,0 0,0 1,1-1,-1 0,2 0,-1-1,1 1,0 0,0-1,1 1,-1-1,2 0,-1-1,1 1,5 5,0-1,-1 0,1 0,1-1,0-1,0 0,1 0,0-1,0-1,1 0,-1 0,1-2,1 1,-1-2,14 3,-20-5,1-1,-1 0,0 0,1 0,-1-1,0 0,0 0,0-1,0 0,13-5,-4-2,-1 0,0-1,16-14,-24 19,27-19,0 2,53-26,-75 44,-12 4,0 0,0 0,0 0,0 1,0-1,0 0,0 0,0 0,0 0,0 0,0 0,0 0,0 0,0 1,0-1,0 0,0 0,0 0,0 0,0 0,0 0,0 0,0 0,1 1,-1-1,0 0,0 0,0 0,0 0,0 0,0 0,0 0,0 0,0 0,0 0,1 0,-1 0,0 0,0 0,0 0,0 0,0 0,0 0,0 0,1 0,-1 0,0 0,0 0,0 0,0 0,0 0,-5 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13.7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1310 120,'-2'-3,"-4"12,-4 16,8-9,1 0,1 1,1-1,0 1,1-1,1 0,0 0,8 23,58 127,-28-73,-34-76,-3-9,-1 1,1-1,-2 1,1 0,-1 0,1 11,-3-18,0 1,0 0,-1 0,1 0,-1 0,0 0,1-1,-1 1,-1 0,1-1,0 1,-1-1,1 1,-1-1,0 0,1 1,-1-1,0 0,-1 0,1 0,0-1,0 1,-1-1,-2 2,-13 6,-1-2,0 0,0-1,0-1,0-1,-35 3,-6 3,-415 108,422-106,-80 10,-13 1,135-21,-38 10,0-2,-1-2,-79 1,126-8,1-1,0 0,0 0,-1 0,1 0,0 0,0-1,0 1,-1-1,1 1,0-1,0 0,0 0,0 0,0 0,0 0,0 0,0-1,1 1,-1-1,0 1,1-1,-1 0,1 1,-1-1,1 0,0 0,0 0,0 0,0 0,-1-4,2 1,0-1,0 0,0 0,1 0,0 0,0 0,0 0,1 1,0-1,0 1,3-6,2-11,-1-1,-2 1,0-1,-1 0,-1 0,-2 0,0 0,-3-23,1-20,4-54,-6-116,3 231,0 0,-1 1,0-1,0 1,0-1,-1 1,1 0,-1 0,0 0,0 0,-6-5,6 7,1 0,-1-1,1 1,-1-1,1 0,0 0,0 0,1 0,-1 0,0 0,1-1,0 1,0 0,0-1,0 1,0-1,0-6,2 9,-1 0,0 0,1 0,-1 0,1 1,-1-1,1 0,-1 0,1 1,0-1,-1 0,1 0,0 1,0-1,-1 1,1-1,0 1,0-1,0 1,0 0,0-1,0 1,0 0,-1-1,1 1,0 0,0 0,0 0,2 0,33 3,-26-2,343 38,-276-29,18 2,-30-10,-5 1,1-3,71-10,-121 8,-1-1,1-1,-1 0,0 0,0-1,-1 0,1 0,10-10,-9 7,1 1,-1 0,1 1,24-10,-24 12,0-1,0-1,21-14,25-11,-42 25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17.7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1073 296,'3'0,"-1"0,1 0,-1 1,0-1,1 1,-1 0,0 0,1 0,-1 0,0 0,0 0,0 0,0 1,0-1,0 1,0-1,0 1,-1 0,1 0,-1 0,1 0,-1 0,0 0,0 0,2 4,2 6,-1 1,0 0,3 22,1 0,13 27,-14-43,0 0,-1 1,-1-1,0 1,2 39,-7-56,0 0,-1-1,1 1,-1-1,1 0,-1 1,0-1,0 1,0-1,0 0,-1 0,1 0,-1 0,1 0,-1 0,0 0,1 0,-1 0,0-1,0 1,-1-1,1 1,0-1,0 0,-1 0,1 0,0 0,-1-1,1 1,-1-1,1 1,-5-1,-11 2,0-1,0 0,-31-4,17 1,-425-1,292 3,133-2,0-1,-36-8,20 2,45 9,0-1,1 0,-1 1,1-1,0 0,-1 0,1-1,0 1,-1 0,1-1,0 1,0-1,0 0,0 0,1 0,-1 0,0 0,1 0,-1 0,1 0,0-1,0 1,0 0,0-1,0 1,0-1,1 0,-1-3,-1-9,1 0,1-1,0 1,2-16,1-18,-6 30,-1 0,-1 0,0 0,-1 0,-1 1,-1 0,-1 1,0 0,-20-28,15 24,0-1,2-1,1 0,-16-46,26 66,0 1,1-1,-1 0,0 0,1 0,0 0,-1 0,1 0,0 0,1 0,-1 1,0-1,1 0,0 0,-1 0,1 0,0 1,1-1,-1 0,0 1,1-1,-1 1,1-1,0 1,0 0,0 0,0 0,4-4,0 3,1 0,-1 0,1 1,-1 0,1 0,0 0,0 1,0 0,0 1,0-1,8 2,67-1,314-10,-314 2,0 3,110 9,-183-3,0 0,0 0,-1 1,1 0,-1 0,1 1,-1 1,0-1,0 1,7 5,-11-6,0 0,0 1,0-1,-1 1,0 0,0 0,0 0,0 0,-1 1,1-1,-1 0,0 1,-1 0,1 0,-1-1,0 1,0 0,1 9,0 31,-2-29,1-1,0 0,1 1,1-1,0 0,8 20,5 13,-10-27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23.1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0 222,'2'1,"0"-1,0 0,-1 1,1-1,0 1,0 0,0-1,-1 1,1 0,0 0,-1 0,1 1,-1-1,0 0,1 0,-1 1,0-1,1 1,-1-1,0 1,0-1,-1 1,2 3,18 49,-12-29,22 67,27 139,-33-122,-18-88,0 1,2-2,0 1,20 33,-26-51,0-1,0 1,0-1,0 1,1-1,-1 0,1 0,0 0,-1 0,1-1,0 1,0-1,0 1,0-1,1 0,-1 0,0 0,0-1,1 1,-1-1,0 0,4 0,9-1,1 0,-1-1,22-6,5-1,68-4,389-45,-422 55,-54 3,0 0,0-2,40-9,-58 10,-1 0,0-1,0 0,-1 0,1 0,0 0,-1-1,1 0,-1 0,0 0,4-5,-6 6,-1 1,0-1,0 0,0 0,0 0,0 0,0 0,-1 0,1 0,-1-1,1 1,-1 0,0 0,0 0,0-1,0 1,0 0,0 0,-1 0,1 0,-1-1,0 1,1 0,-1 0,0 0,0 0,-2-2,-27-55,3-1,-22-73,43 113,-10-28,2-1,-15-94,27 122,-1 0,-1 0,-2 0,0 1,0 0,-2 0,-12-22,18 40,1-1,-1 1,0-1,0 1,0 0,0-1,-1 1,1 0,-1 1,1-1,-1 0,1 1,-1-1,0 1,0 0,0 0,0 0,0 0,0 0,0 1,0 0,0-1,0 1,0 0,0 0,0 1,0-1,-5 2,-8 2,1 1,-1 0,1 2,-19 10,-7 2,-26 10,34-14,-1-2,0-1,-40 9,7 1,54-16,0-1,-1-1,-22 5,-81 14,81-14,-1-1,0-3,-52 2,40-7,28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26.5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900 34,'2'80,"4"0,3-1,28 111,3 26,-40-214,1 1,-1-1,0 1,0-1,0 1,0-1,0 0,-1 1,1-1,-1 1,0-1,1 0,-1 1,0-1,0 0,-1 0,1 0,0 0,-1 0,1 0,-1 0,0 0,1-1,-1 1,0-1,0 1,0-1,0 0,0 1,-4 0,-7 3,1-1,-1-1,0 1,-23 1,3 0,-109 20,60-12,-85 25,-43 19,188-48,14-5,0 0,0-1,0 0,-1-1,-13 3,21-5,-1 0,1 0,0 0,0 0,-1 0,1-1,0 1,-1 0,1-1,0 1,0-1,0 1,0-1,-1 1,1-1,0 0,0 0,0 1,0-1,1 0,-1 0,0 0,0 0,0 0,1 0,-1-1,0 1,1 0,-1 0,1 0,0 0,-1-1,1 1,0 0,0-1,0 1,0 0,0 0,0-1,0 1,0 0,0-1,1 1,0-2,5-59,-3 46,-1 0,0 0,-2 0,0 0,-1-1,0 1,-1 0,-6-20,-35-75,31 86,1-1,1-1,2 1,-8-41,9 22,1 14,1 0,2 0,1-1,2 1,1 0,8-55,-8 83,0-1,0 1,0 0,0 0,1-1,0 1,-1 0,1 0,0 0,0 1,1-1,-1 0,0 1,1 0,0-1,0 1,-1 0,1 0,0 1,1-1,-1 1,0-1,0 1,1 0,-1 0,0 0,1 1,-1-1,1 1,5 0,11 0,0 2,0 0,0 1,26 8,1-1,20-3,0-3,92-7,-35 0,20 3,-123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53.5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500 1,'-4'0,"-6"0,-5 4,-4 6,-3 1,-7 3,-5 2,-7 4,-8 2,1 2,3 0,1-3,9-1,5-5,5-4,6 0,1-2,5-2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31.6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883 43,'0'-2,"-1"1,1-1,0 0,0 1,0-1,0 1,0-1,0 0,1 1,-1-1,0 1,1-1,0 1,-1-1,1 1,0 0,-1-1,1 1,0 0,0-1,0 1,0 0,0 0,1 0,-1 0,0 0,0 0,1 0,2-1,-3 2,0 1,1-1,-1 1,1-1,-1 1,0 0,1 0,-1-1,0 1,0 0,0 0,0 0,0 0,0 1,0-1,0 0,0 0,0 0,-1 1,1-1,0 0,-1 1,1-1,-1 1,0-1,1 1,-1-1,0 1,0-1,0 1,0 2,5 42,-3-30,0 0,0 0,1-1,1 1,12 28,-9-22,-1 1,0-1,-2 1,0 0,-1 25,-1-32,-1 132,0-143,-1 0,1 0,-1 0,0 0,0 1,-1-1,0 0,1 0,-2 0,1 0,0-1,-1 1,0 0,0 0,-1-1,1 0,-1 1,0-1,0 0,-6 6,3-5,0-1,-1 1,0-1,0 0,0 0,0-1,-1 0,1-1,-1 1,0-1,0-1,-10 2,-167 12,-204-9,250-6,136 0,0 0,1 0,-1 0,0 0,0 0,0-1,0 1,0-1,1 0,-1 0,0 0,0 0,1 0,-1-1,1 1,-1-1,1 0,0 1,0-1,0 0,-4-5,3 2,1 0,0 0,1 0,-1-1,1 1,0-1,0 1,0-1,1 1,0-12,-1-1,-1 0,-1-1,0 1,-2 1,0-1,-11-24,9 25,0-1,2-1,0 1,1-1,-4-37,8 51,0-1,0 1,0-1,1 1,0 0,0-1,0 1,0 0,1 0,0 0,0 0,0 0,6-7,-4 6,1 1,1 1,-1-1,1 1,-1 0,1 0,0 1,0 0,1 0,7-2,-12 4,1 0,0 0,0 0,-1 0,1-1,-1 1,0-1,1 0,-1 1,0-1,0 0,0 0,0 0,0 0,0-1,-1 1,1-1,-1 1,1-1,-1 1,1-5,1 2,0 1,0 0,0 1,0-1,0 1,1-1,-1 1,1 0,0 0,0 0,0 1,0 0,1-1,-1 1,1 1,4-2,14-4,0 2,25-4,-18 4,47-12,-34 7,67-7,-95 15,-1 2,1 0,-1 1,1 0,-1 1,0 1,0 0,24 9,-24-6,0 0,0-1,1-1,-1-1,1 0,0-1,0 0,0-1,0-1,0 0,0-1,0-1,0 0,25-8,-37 9,-5 2,-8 3,-2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36.6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683 100,'-2'-45,"1"8,4 64,1-6,1 0,1 0,1 0,0-1,17 31,15 43,4 72,-19-63,3 6,-26-107,-1 0,0 0,0 0,0 0,0 0,-1 0,1 0,0-1,-1 1,1 0,-1 0,0 0,1-1,-1 1,0 0,0-1,0 1,0-1,-1 1,1-1,0 1,-1-1,1 0,-1 0,1 0,-1 0,1 0,-4 2,-6 1,1 0,-1 0,0-1,-12 2,-27 11,40-11,0 0,1-1,-2 0,1-1,0 0,-1 0,1-1,-14 0,-91-1,89-3,-1 2,0 1,-37 5,-1 12,46-12,0-1,-1-1,-28 3,0 2,41-7,0 0,-1 0,1-1,0 0,-1 0,1-1,-12-1,18 1,0-1,0 1,0-1,0 1,1-1,-1 1,0-1,0 0,1 0,-1 1,0-1,1 0,-1 0,1 0,-1 0,1 0,-1 0,1 0,0 0,-1 0,1 0,0 0,0 0,0 0,0 0,0 0,0 0,0 0,0 0,0 0,0 0,1 0,-1 0,0 0,1 0,-1 0,1 0,0-1,19-45,-17 41,3-7,0 0,-1 0,0-1,-1 1,-1-1,0 0,-1 0,0 0,-1 0,-1-1,0 1,-1 0,0 0,-1 0,-1 0,-1 0,0 0,-8-19,-1 4,1-1,-9-36,12 34,-9-9,14 33,1 0,-1 1,1-1,1 0,-1-1,-1-14,4 21,0-1,0 1,1 0,-1-1,1 1,-1 0,1-1,0 1,0 0,0 0,0 0,0 0,0 0,1 0,-1 0,1 0,-1 0,1 1,0-1,0 0,0 1,0 0,0-1,0 1,0 0,0 0,0 0,1 1,1-2,12-3,1 1,-1 0,25-2,5-1,104-35,-56 12,78-17,-108 36,-44 10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40.48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1124 10,'4'46,"1"0,3 0,1-1,31 88,-18-64,34 72,-36-94,-14-35,-4-7,1 0,-1 0,0 1,-1-1,1 0,-1 1,1 6,-3-9,1-1,0 0,-1 1,1-1,-1 1,0-1,0 0,0 0,0 1,0-1,-1 0,1 0,-1 0,1 0,-1 0,0-1,1 1,-1 0,-4 2,-43 29,0-2,-98 44,135-69,-58 24,-131 38,190-64,1 0,-1 1,-16 11,-20 8,44-24,0 0,0 0,0 0,1 0,-1 0,0-1,0 0,0 1,0-1,1 0,-1 0,-4-3,-19-4,0 5,0 2,0 1,-1 1,-32 6,-14 1,71-8,0 0,0 1,0-1,0 0,0 0,1 0,-1 0,0 0,0 0,0-1,0 1,1-1,-1 1,0-1,0 1,1-1,-1 0,0 0,1 0,-1 0,1 0,-1-1,1 1,0 0,-1-1,1 1,0 0,0-1,0 0,0 1,0-1,0 0,1 1,-1-1,1 0,-1 0,1 0,-1 1,1-1,0-2,0-8,1 0,1 1,0-1,0 1,6-18,2-10,-9 31,0 0,-1 0,0 0,0 0,-1-1,0 1,0 0,-1 0,0 0,0 0,-1 1,-5-11,-2 0,-1 0,-1 1,-21-22,6 5,-118-148,137 171,1 1,0-1,0-1,2 1,-1-1,-5-19,10 27,-1 0,1 0,1 0,-1 0,0 0,1 0,0 0,0 0,0 0,1 0,-1 0,1 0,0 0,0 0,0 0,1 0,-1 0,1 0,0 1,0-1,0 1,1 0,4-7,9-3,0 0,1 1,1 1,0 0,0 2,1 0,0 1,0 0,1 2,0 0,21-2,27-2,138 0,-98 7,-87 1,0-2,0 0,32-10,-33 7,0 2,1 0,39-3,-1 9,-39 0,1-1,0 0,23-5,-23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45.4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17 487,'0'-6,"0"0,-1 0,2 0,-1 1,1-1,0 0,1-6,-2 12,1-1,-1 1,0 0,0-1,0 1,0 0,1-1,-1 1,0 0,0 0,1-1,-1 1,0 0,0 0,1 0,-1-1,0 1,1 0,-1 0,0 0,1 0,-1 0,0 0,1 0,-1 0,0 0,1 0,-1 0,0 0,1 0,-1 0,0 0,1 0,-1 0,0 0,1 0,20 19,-9-3,0 1,-1 0,-2 1,1-1,7 24,28 100,-19-54,-21-67,0 0,-1 1,-1-1,-1 1,-1 0,-2 21,4-42,-1 0,1-1,-1 1,0-1,1 1,-1-1,0 0,1 0,-1 0,0 0,0-1,0 1,0-1,3-2,13-7,20-3,1 2,52-10,-51 14,-1-2,50-20,11-28,-77 50,1 1,0 2,0 0,0 1,1 2,-1 0,1 2,34 3,77-4,-134 1,-1 0,1-1,-1 1,1 0,0-1,-1 1,1-1,-1 0,1 1,-1-1,0 0,1 0,-1 0,0 0,1 0,-1 0,0-1,0 1,0 0,0-1,0 1,0 0,-1-1,1 1,0-1,-1 1,1-1,-1 0,1 1,-1-1,0 1,0-1,0 0,0 1,0-1,0 0,0-2,-2-11,0 1,-1-1,-8-23,0-5,2-21,-2-5,-2-101,13 147,-2 0,0 0,-1 0,-8-27,8 40,0 0,0 0,-1 1,-1-1,0 1,0 0,0 0,-1 1,0-1,-1 1,-13-13,16 19,0 0,1 0,-1 0,0 1,0-1,0 1,0 0,0 0,-1 0,1 0,0 1,0 0,0 0,-1 0,1 0,0 1,0 0,-1-1,-5 3,-12 4,-1 1,-29 16,11-6,22-9,1 0,0 1,-30 24,33-24,1 1,-1-2,0 0,-1-1,-31 12,-283 80,304-92,6-3,-1 1,1 2,0 0,1 0,-37 24,55-32,0 1,1 0,-1-1,0 1,0-1,0 1,1 0,-1 0,0-1,1 1,-1 0,1 0,-1 0,1 0,-1-1,1 1,0 0,-1 0,1 0,0 0,0 0,0 0,-1 0,1 0,0 0,0 0,1 0,-1 0,0 0,0 0,0 0,1 0,-1 0,0 0,1 0,-1 0,2 1,6 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49.1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1 229,'2'7,"0"0,0-1,1 1,0-1,0 1,0-1,1 0,0 0,5 5,7 14,31 70,40 120,-67-164,-13-29,-1 0,-2 0,4 36,6 27,31 64,-44-148,-1 0,0 0,1-1,-1 1,0 0,1 0,-1-1,1 1,-1 0,1-1,-1 1,1-1,0 1,-1-1,1 1,0-1,0 1,-1-1,1 1,0-1,0 0,-1 0,1 1,0-1,0 0,0 0,0 0,-1 0,1 0,0 0,0 0,0 0,0 0,0 0,-1-1,1 1,0 0,0 0,-1-1,1 1,0-1,0 1,-1-1,1 1,0-1,-1 1,1-1,-1 1,2-2,40-40,-27 26,3 2,0 0,1 2,0 0,1 2,42-17,-20 12,1 2,1 3,0 1,0 2,1 2,-1 2,66 3,-95-2,-18-6,-30-16,2 1,22 11,1-1,0 1,1-2,1 1,0-1,0 0,2 0,-6-26,1-13,-2-60,3 22,-16-39,14 89,2-1,-3-68,11 106,0 0,0-1,-1 1,1 0,-1 0,0 0,0 0,0 0,-3-6,3 9,0 0,0 1,0-1,0 0,0 0,0 1,0-1,0 1,0-1,0 1,0-1,0 1,-1 0,1 0,0 0,0-1,0 1,-1 0,1 0,0 1,0-1,-1 0,1 0,0 0,0 1,0-1,0 1,0-1,-1 1,1-1,0 1,0 0,0-1,0 1,-1 2,-12 6,1 0,0 1,-22 23,26-22,-1-2,-1 0,1 0,-1-1,-1 0,-19 10,-23 2,-1-3,0-2,-76 10,66-17,39-6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52.9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0 288,'3'0,"-1"1,1 0,-1-1,0 1,1 0,-1 1,0-1,0 0,0 0,0 1,0-1,0 1,0 0,0 0,0 0,-1-1,3 5,26 41,-24-36,204 366,-195-338,-12-30,0 0,1 0,-1-1,1 1,1-1,5 8,-8-14,-1-1,0 0,0 0,1 1,-1-1,1 0,-1 0,1 0,-1-1,1 1,0 0,-1-1,1 1,0-1,0 1,-1-1,1 0,0 0,0 0,0 0,-1 0,1 0,0 0,0-1,-1 1,1-1,0 1,-1-1,1 1,0-1,-1 0,1 0,-1 0,1 0,-1 0,3-2,14-9,0 2,1 0,0 1,1 1,40-11,107-12,-88 19,280-70,-312 71,-23 6,0-1,24-11,-24 10,-20 6,1 0,-1 0,0-1,1 1,-1-1,0 0,0 0,0 0,-1-1,1 1,4-5,-8 7,0-1,0 1,0 0,0-1,0 1,0 0,0-1,0 1,0 0,0-1,0 1,0 0,0-1,0 1,-1 0,1-1,0 1,0 0,0-1,0 1,-1 0,1-1,0 1,0 0,-1 0,1 0,0-1,-1 1,1 0,0 0,-1 0,1 0,0-1,-1 1,1 0,0 0,-1 0,1 0,0 0,-1 0,-23-7,13 4,6 0,1 0,-1 0,0-1,1 1,0-1,0 0,0 0,0 0,0 0,1-1,0 0,0 1,0-1,1 0,-1-1,-2-7,-3-14,1 1,-5-35,2 8,2 21,1 7,1 0,2-1,0 0,0-30,5 28,1-29,-2 54,0 0,-1-1,1 1,-1 0,1 0,-1 0,0 1,0-1,0 0,-1 0,1 0,-1 1,-3-5,3 6,1-1,-1 2,0-1,0 0,0 0,-1 1,1-1,0 1,0-1,0 1,0 0,0 0,-1 0,1 0,0 0,0 1,0-1,0 0,0 1,0 0,0 0,0-1,-3 3,-45 24,10-5,-83 33,65-31,23-11,-1-1,-56 10,52-14,-74 27,62-9,44-21,-2 0,1 0,0-1,-1 0,0 0,0-1,0 0,-15 1,-7-3,-43-4,54 1,-1 0,1 2,0 0,0 2,-30 5,36-2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59.04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0,'0'44,"2"0,2 0,2 0,16 59,124 395,-127-427,-11-55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04.81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10 25,'-10'3,"15"3,17 5,22-6,1-2,83-4,-43-1,-67 1,0-1,33-7,32-4,-79 13,42-2,76-10,-115 10,9-1,-1 1,1 0,21 0,-33 2,0 0,-1 1,1-1,0 1,0 0,-1 0,1 0,0 0,-1 1,1-1,-1 1,0 0,0 0,1 0,-1 0,-1 1,1-1,0 1,4 5,5 10,162 214,-163-221,-1 0,-1 0,0 1,0 0,-2 1,1 0,-1 0,-1 0,-1 1,6 21,-5-12,-2-1,0 1,-2 1,0-1,-2 0,-1 0,0 0,-8 36,6-48,1 1,0-1,1 1,0-1,1 1,0-1,1 1,0 0,1-1,0 0,1 1,0-1,1 0,7 15,-8-19,0 0,0 0,0 0,-1 1,-1-1,1 0,-1 1,0-1,0 1,-1 0,0-1,-2 11,-3 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06.78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0,'11'46,"-3"-17,14 57,47 117,-65-190,5 13,-2 0,-1 0,-2 0,0 1,-2 0,-1 49,-2-55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08.63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28,'0'-1,"1"0,-1 0,1 0,-1-1,1 1,0 0,-1 0,1 0,0 0,0 1,0-1,0 0,0 0,0 0,0 1,0-1,0 0,0 1,0-1,0 1,0-1,1 1,-1 0,0-1,0 1,0 0,1 0,0 0,43-4,-38 4,531-4,-274 7,-252-3,0 0,1 0,-1 1,0 1,17 4,-25-4,0 0,0 0,0 0,0 0,0 1,0-1,-1 1,1 0,-1 0,0 1,0-1,0 1,0-1,-1 1,1 0,-1 0,3 8,5 16,-2 1,-1 0,-1 0,-1 0,-2 1,-1 45,0-55,0 0,2 1,0-1,1-1,1 1,1-1,11 23,-13-29,0 1,0 0,-2 0,0 0,0 1,-1-1,-1 23,-1-16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55.0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368 559,'2'-4,"0"0,-1 0,2 0,-1 1,0-1,1 1,0-1,-1 1,1 0,1 0,-1 0,7-4,-1-1,62-54,72-73,-141 134,-1 0,0 0,0 0,0 0,0 0,0-1,0 1,0 0,0-1,0 1,-1 0,1-1,0 1,-1-1,0 1,1-1,-1 0,0 1,1-1,-1 1,0-1,0 0,-1 1,1-1,0 1,-1-2,0 1,0 0,-1 1,1-1,-1 1,1 0,-1-1,0 1,0 0,1 0,-1 0,0 0,0 0,0 1,0-1,0 1,-4-1,-9-2,0 2,-1 0,-29 1,-5 5,1 1,-72 19,98-19,0 1,1 1,1 1,-1 2,2 0,-1 0,-27 23,39-26,0 0,1 1,0 0,0 0,1 1,0 0,1 1,0-1,0 1,1 0,1 1,0-1,1 1,0 0,-2 16,4-18,0 1,0 0,2-1,-1 1,1 0,1-1,0 1,0-1,1 1,1-1,-1 0,2-1,-1 1,1 0,1-1,0 0,11 13,0-5,1 0,1-2,1 0,0-1,1-1,0-1,1-1,1 0,-1-2,42 11,17-1,148 18,-177-31,1-1,0-3,0-2,0-3,74-13,-113 13,0-2,0 0,-1-1,1 0,-1-1,0-1,-1 0,0-1,0 0,-1 0,0-2,-1 1,0-1,-1-1,0 1,12-21,-12 16,-1 0,0 0,-1-1,0 0,-2 0,0-1,-1 1,0-1,-2 0,0 0,-1 0,-1 0,-2-22,-1 29,0 0,-1-1,0 1,0 1,-13-21,12 22,0-1,0 1,1-1,0 0,1 0,-5-22,8 31,0 0,0 0,0-1,0 1,1 0,-1 0,0-1,0 1,1 0,-1 0,1 0,-1-1,1 1,0 0,-1 0,1 0,0 0,0 0,0 0,-1 0,1 0,0 1,0-1,0 0,1 0,-1 1,0-1,0 1,0-1,0 1,1-1,-1 1,0 0,0 0,1-1,-1 1,0 0,0 0,1 0,-1 1,0-1,3 1,4-1,0 1,0 1,1-1,-1 2,10 3,27 15,-1 2,63 45,-40-24,-27-20,-1 3,-1 1,63 60,-91-77,0 0,0 1,-1 0,-1 0,0 1,-1 0,0 0,-1 1,0-1,-1 2,-1-1,0 0,-1 1,-1 0,0-1,-1 19,-3-17,-3-15,-6-26,3-27,3 0,1-76,16-107,-9 191,14-298,-14 317,3 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0.26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0,'1'27,"2"0,1-1,1 1,1-1,1 0,20 45,-11-28,48 138,-39-79,-19-86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2.00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56,'1'1,"1"0,0-1,-1 1,1 0,-1 0,0 0,1 0,-1 0,0 1,0-1,1 0,-1 0,0 1,1 1,13 13,-10-13,1-1,-1 0,1 0,-1 0,1-1,-1 0,1 0,0 0,-1-1,1 0,0 0,-1-1,1 1,0-1,-1 0,7-2,12-5,-1-1,35-17,12-6,-37 25,0 1,0 1,1 1,-1 3,1 0,41 6,20-2,-47-4,53 2,-100-1,0 1,0-1,0 0,0 0,0 1,0-1,-1 1,1-1,0 1,0-1,0 1,0-1,-1 1,1 0,0 0,0-1,-1 1,1 0,-1 0,1 0,-1 0,1 0,-1-1,1 1,-1 0,0 0,1 0,-1 0,0 0,0 0,0 0,0 0,0 2,-5 45,1-18,7 2,2 0,1-1,1 1,16 38,-9-23,44 167,-38-170,-17-38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3.96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0,'3'27,"0"-1,1 0,2 0,1 0,1 0,14 30,14 49,-28-80,21 42,-20-50,-2 0,0 0,-1 0,0 1,4 27,-8-26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5.82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94,'79'2,"87"-4,-28-22,228-29,-312 44,-42 6,-7 2,0 0,0 0,1 0,-1 0,0 1,0 0,0 0,1 1,-1-1,0 1,0 0,6 2,-10-3,-1 1,0-1,1 0,-1 0,0 1,1-1,-1 0,0 1,1-1,-1 1,0-1,0 0,1 1,-1-1,0 1,0-1,0 1,0-1,0 0,0 1,0-1,0 1,0-1,0 1,0-1,0 1,0-1,0 1,0-1,0 0,0 1,0-1,-1 1,1-1,0 1,0-1,-1 0,1 1,0-1,0 0,-1 1,1-1,0 0,-1 1,-22 21,9-10,10-5,0 0,1 0,0 1,0-1,0 1,1 0,0 0,1 0,-1 0,2 1,-1 7,6 96,-4-102,23 138,-15-106,-2 1,3 76,-10-113,0 16,0 1,-6 28,4-43,0 0,0 0,-1 0,0-1,0 1,-1-1,0 0,0 0,-10 11,2-4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7.52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0,'1'14,"1"0,1 0,1-1,-1 1,2-1,0 0,1 0,0-1,1 0,0 0,9 11,-1 0,19 42,74 156,-98-201,-3-2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9.8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1 282,'5'-1,"1"-1,-1 0,0-1,1 1,-1-1,0 0,-1-1,1 1,5-5,2-2,13-7,0 1,2 1,35-15,-45 24,1 0,0 1,0 1,0 1,0 0,30 0,25 5,-50 0,0-2,1 0,-1-1,0-1,38-9,116-38,61-18,-235 66,0 0,0 0,0 0,0 0,0 1,0-1,0 1,1 0,-1-1,0 1,0 1,0-1,0 0,0 1,0 0,5 2,-6-2,0 1,0 0,0 0,-1-1,1 1,-1 1,0-1,1 0,-1 0,0 0,0 1,0-1,-1 1,1-1,-1 0,1 1,-1-1,0 1,0-1,0 1,0 3,0 12,-1 3,2 1,0-1,1 0,1 1,1-1,1 0,0-1,11 23,99 197,-108-228,0-1,1 1,16 16,23 34,-45-59,0 0,0 0,-1 1,1-1,-1 1,0-1,0 1,0-1,0 1,-1 0,1-1,-1 1,0 0,0 0,-2 7,1-8,0 0,-1 0,1 1,-1-1,0 0,0 0,0-1,0 1,0 0,-1-1,1 1,-1-1,0 0,-5 4,-51 25,16-9,27-14,1 0,-2-1,1 0,-24 5,-15 6,38-12,0-1,-1-1,1 0,-1-2,-26 1,-94-5,47-1,37 5,36-1,1 0,-1-1,0 0,0-2,-27-5,44 7,1 0,-1-1,0 1,1 0,-1-1,0 1,1 0,-1-1,1 1,-1-1,1 1,-1-1,1 1,-1-1,1 1,-1-1,1 0,0 1,-1-1,1 1,0-1,0 0,-1 0,1 1,0-1,0 0,0 1,0-1,0 0,0 1,0-1,0 0,0 0,0 1,0-1,1 0,-1 1,0-1,0 0,1 1,-1-1,0 0,1 1,-1-1,1 1,-1-1,1 1,-1-1,2 0,24-28,-25 29,15-14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22.06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26 1,'-3'4,"0"0,1 0,-1 1,1-1,0 0,0 1,0 0,1-1,-1 1,1 0,0 0,1 0,-1 5,1 66,5-44,2 1,1-1,2 0,1-1,25 51,6 19,72 242,-104-293,-9-42,0 1,0-1,1 1,0-1,0 0,1 0,0 0,1 0,-1-1,2 1,7 11,0-9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24.01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0 236,'51'-12,"-8"1,-7 5,0-1,67-24,1-1,425-98,-524 128,-1 1,1 0,0 0,0 0,0 0,0 1,9 0,-13 1,0-1,0 1,0-1,0 1,0-1,1 1,-1 0,-1 0,1-1,0 1,0 0,0 0,0 0,-1 0,1 0,0 0,-1 0,1 0,-1 0,1 0,-1 1,1-1,-1 0,0 0,0 0,1 0,-1 1,0-1,0 0,0 0,0 1,-1-1,1 0,0 0,-1 3,-3 22,1 0,1 0,2 1,1-1,0 0,2 0,1 0,13 44,11 6,20 64,-43-123,-2 0,0 0,0 0,-2 0,0 1,-2 22,-1-34,0 1,0 0,0-1,-1 1,1-1,-2 0,1 0,-1 0,1 0,-2-1,1 1,-1-1,-5 5,3-3,0 0,1 1,0 0,1 0,-8 15,-3 11,-26 46,20-37,20-37,0 0,-1 0,0 0,0 0,0-1,0 0,-1 1,0-1,0-1,-1 1,1-1,-1 1,0-1,-9 6,-1-4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26.25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 0,'0'1,"-1"-1,1 1,0-1,0 0,-1 1,1-1,0 1,0-1,0 1,-1-1,1 1,0-1,0 1,0-1,0 1,0-1,0 1,0-1,0 0,0 1,0-1,0 1,0-1,1 1,-1-1,0 1,0-1,0 1,1-1,-1 1,0-1,1 0,-1 1,0-1,1 0,-1 1,0-1,1 1,16 26,-14-23,34 52,37 79,-66-119,-1 0,-1 0,0 1,-2 0,5 29,-4-18,14 43,5 26,-9-26,-11-50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28.06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0 240,'6'-1,"1"-1,-1 1,0-1,0 0,0 0,0-1,-1 0,1 0,-1 0,1-1,-1 1,0-1,5-6,-1 3,-1 0,1 1,17-9,-3 7,0 0,41-7,18-6,-15 3,1 3,70-6,-45 7,229-25,-315 38,0 0,0 1,0-1,0 1,0 1,7 1,-12-2,0 1,-1-1,1 1,0 0,-1-1,1 1,-1 0,1 0,-1 0,1 0,-1 1,0-1,1 0,-1 1,0-1,0 1,0-1,0 1,0-1,-1 1,1-1,0 1,-1 0,1 0,-1-1,1 1,-1 0,0 3,4 15,1 1,0-1,2 0,0 0,11 19,-7-14,-1 1,8 29,-6-3,-6-23,0-1,20 49,-20-65,83 217,-80-167,-8-42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55.8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0,'4'4,"1"6,0 9,4 6,-1 3,3 4,0 10,-2 2,1-3,4 0,-1-2,-3-4,1 0,0-2,0-5,0-9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29.93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1,'0'12,"1"0,1 0,0 0,0 0,2 0,-1 0,1-1,1 1,0-1,1 0,0 0,0-1,1 0,1 0,0-1,14 14,-10-9,-1 0,0 1,-1 0,13 26,-15-25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32.5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1 332,'0'-4,"0"0,0 0,1 0,0-1,0 1,0 1,0-1,0 0,1 0,0 0,0 1,0-1,0 1,0-1,1 1,-1 0,1 0,0 0,0 0,0 1,1-1,-1 1,0 0,1 0,5-2,8-4,1 2,0 0,1 1,25-3,1 0,327-108,-328 100,22-5,57-23,-120 43,0 0,1 0,-1 0,1 1,-1-1,1 1,-1 0,1 0,-1 0,1 0,-1 1,1-1,-1 1,1 0,-1 0,0 0,1 1,-1-1,0 1,0 0,4 2,8 7,0 1,-1 0,13 15,17 13,-12-17,-4-3,-1 0,-1 2,-1 1,37 44,-50-51,0 0,-1 1,-1 1,-1 0,0 0,-1 1,-1 0,-1 0,-1 1,0-1,-2 1,0 0,-1 1,-2 26,-1-41,0 0,-1 0,0 0,0 0,0 0,-1-1,0 1,0-1,-1 1,1-1,-1 0,0-1,0 1,-1-1,1 1,-1-1,0-1,-8 5,-12 8,0-2,-45 18,51-24,-62 25,-2-4,-106 23,164-47,0-1,0-1,0-1,-1-1,1-2,0 0,-40-8,61 8,0-1,0 1,0-1,0 1,0-1,0 0,0-1,1 1,-1-1,1 1,0-1,-1 0,1 0,1-1,-1 1,0 0,1-1,0 0,0 0,0 1,0-1,1 0,-1-1,1 1,0 0,0 0,0-7,-1-10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34.86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1,'0'4,"0"6,0 5,0 4,0 3,0 2,4 1,2 1,3-1,1 1,2-1,0 0,-3-1,2-3,-2-2,-2 0,-2 1,-2-3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37.79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0 241,'43'-6,"-1"-1,0-3,55-19,9 5,-81 20,0-1,0-2,-1 0,33-15,190-82,-240 101,-1 0,1 1,0 0,-1 0,1 1,0 0,0 0,0 1,9 0,-13 1,0-1,0 1,1 0,-1 1,0-1,-1 0,1 1,0 0,0-1,-1 1,1 0,-1 0,1 1,-1-1,0 1,0-1,0 1,0-1,-1 1,1 0,-1 0,2 4,54 124,-23-47,54 92,-80-160,0 0,-2 1,1 0,-2 1,0-1,-1 1,2 36,-6-51,0-1,-1 1,0 0,1-1,-1 1,0-1,-1 1,1-1,0 1,-1-1,1 0,-1 0,1 1,-1-1,0 0,0-1,0 1,0 0,-1-1,1 1,0-1,-1 1,1-1,-1 0,1 0,-1 0,0-1,-5 2,-6 2,-1-1,0-1,-28 2,23-3,1 1,-1 1,1 1,0 1,-26 10,39-13,-33 9,-74 9,88-16,-223 21,184-20,50-3,0 1,0 0,1 1,-17 7,19-7,-1 1,0-2,0 0,0 0,-16 1,28-4,-1 0,1 0,-1 0,0 0,1 0,-1 0,1 0,-1 0,0 0,1 0,-1 0,1 0,-1 0,1-1,-1 1,1 0,-1 0,1-1,-1 1,1 0,-1-1,1 1,-1-1,1 1,-1 0,1-1,0 1,-1-1,1 1,0-1,0 1,-1-1,1 1,0-1,0 0,0 1,-1-1,1 1,0-1,0 1,0-1,0 0,0 1,0-1,0 1,1-1,-1 0,0 1,0-1,0 1,1-1,-1 1,0-1,0 1,1-1,-1 1,0-1,1 1,-1-1,1 1,0-1,29-39,-24 32,18-15,-20 20,0 0,-1 0,0 0,0 0,0 0,0-1,0 1,-1-1,3-5,-1-5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39.53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1,'2'0,"-1"0,0 1,1-1,-1 1,0-1,1 1,-1 0,0 0,0 0,0-1,0 1,0 0,0 0,0 0,0 0,0 1,0-1,-1 0,1 0,0 2,15 30,-14-27,219 471,-152-334,-9-59,-51-68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41.82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0 343,'18'-3,"1"1,-2-2,1-1,0 0,-1-1,0-1,24-13,20-7,537-183,-386 162,-210 47,0 1,-1-1,1 0,0 1,0-1,0 1,0-1,-1 1,1 0,0 0,0 0,0 0,0 0,0 1,0-1,0 0,-1 1,1-1,0 1,0 0,0 0,-1-1,1 1,-1 0,1 1,0-1,-1 0,0 0,1 1,-1-1,0 1,0-1,0 1,0-1,1 3,1 5,0 0,-1 0,0 0,0 1,-1-1,-1 12,7 37,10-7,3 0,40 76,66 89,-22-43,-90-149,-7-15,-1 1,-1-1,0 1,7 22,-11-30,0 0,-1 1,1-1,-1 1,0-1,0 1,0-1,0 1,0-1,-1 0,1 1,-1-1,1 1,-1-1,0 0,0 1,0-1,0 0,-1 0,1 0,0 0,-1 0,0 0,1 0,-1-1,0 1,-4 2,-15 10,-1-1,0-1,-1-1,0-1,0-2,-48 12,33-10,-64 8,67-12,1 2,-58 20,8-2,49-17,-159 51,180-54,1-1,0 1,0 1,-20 15,20-10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18.3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1712 337,'0'-16,"-1"0,0 0,-2 0,0 0,0 0,-2 1,0-1,0 1,-2 0,0 1,-16-25,17 30,0 0,-1 1,0 0,-1 1,0 0,0 0,-1 0,1 1,-1 1,-1-1,1 2,-1-1,0 1,0 0,0 1,0 1,-1-1,-19-1,-57-4,38 3,-1 1,0 3,-53 5,36 6,1 3,1 2,0 4,-61 26,42-9,2 3,-111 72,158-88,1 1,1 2,1 2,2 1,-54 64,68-71,1 0,1 1,1 1,1 0,2 0,0 1,1 1,1-1,2 1,-5 40,8-23,2 0,2 0,2-1,1 1,3-1,1 0,2 0,2-1,29 67,-24-64,-1 0,3 0,1-1,2-1,39 55,-58-94,0 0,0 0,1 0,-1 0,1-1,0 1,0-1,0 0,0 0,0-1,0 1,1-1,-1 0,0 0,1-1,7 1,9 0,0-1,27-4,-32 3,391-43,-144 13,-183 25,-43 4,0-1,59-14,-85 12,0 0,-1-1,1-1,-1 0,0 0,-1-1,0 0,0 0,-1-1,15-20,7-5,189-211,-115 127,-100 114,0 0,-1 0,1-1,-1 0,0 0,0 0,3-7,-6 9,1 0,-1 0,1 0,-1 1,0-1,0 0,0 0,-1 0,1 0,-1 1,1-1,-1 0,0 0,0 1,0-1,-3-3,-10-27,2 0,1-1,-7-40,-19-55,9 57,-72-127,91 186,0 1,-1 0,-1 1,0 0,0 1,-1 0,-16-9,11 6,0-1,-29-29,4-2,30 32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19.4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1,'-1'15,"2"1,0-1,1 1,1-1,0 1,1-1,11 28,-5-14,-1 0,-1 0,-2 1,-1 0,2 39,-6-48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21.3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1 495,'0'-13,"0"0,0 1,1-1,1 0,0 0,1 0,1 1,0-1,0 1,1 0,1 1,0-1,0 1,1 0,17-20,9-4,1 2,2 0,61-40,-29 21,-59 45,0 1,0 1,0-1,1 1,0 1,0 0,1 0,-1 1,1 0,-1 1,1 0,0 1,0 0,0 1,0 0,-1 1,1 0,0 0,0 1,-1 1,1 0,-1 0,0 1,1 0,-2 1,1 0,-1 1,0 0,0 0,0 1,-1 0,0 0,8 10,-1 1,-1 0,-1 0,0 2,-2 0,0 0,-1 1,-1 0,12 43,-18-50,0 0,-2-1,0 1,0 0,-1 0,-1 0,0 0,-1-1,-1 1,0 0,0-1,-2 0,0 0,0 0,-1 0,-9 14,-193 308,162-262,-68 83,104-137,22-20,38-25,-34 17,24-5,0 1,1 2,0 2,1 1,71-3,-48 8,-23 1,49-9,-67 7,-4 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23.4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1835 642,'0'-20,"0"0,-2 1,-1-1,0 0,-1 1,-1 0,-1 0,-1 0,0 1,-1 0,-1 0,-1 1,-1 0,0 1,-1 0,-1 1,0 0,-1 1,0 1,-1 0,-1 1,0 1,-34-19,-27-9,-2 3,-1 4,-1 3,-2 4,-140-24,137 41,0 3,-164 12,240-6,0 1,1 0,-1 1,1 0,0 1,0 0,0 1,0-1,1 1,-1 1,-12 11,-7 9,-43 50,43-44,-19 19,3 1,-69 108,100-137,1 0,1 1,1 1,1 0,1 0,1 1,1 0,2 0,0 0,1 41,28 343,-25-403,7 42,1 0,3-1,22 63,-30-103,0-1,0 0,1-1,0 1,1 0,-1-1,1 0,0 0,1-1,0 1,0-1,0 0,0-1,11 7,10 3,0-1,44 14,-20-9,305 127,-314-128,-18-8,45 24,-62-30,0 1,1-1,-1-1,1 1,0-2,0 1,0-1,13 1,71-4,-43 0,-17 0,0 0,-1-3,1 0,-1-2,0-2,-1-1,0-1,0-1,-1-2,-1 0,0-2,-2-2,1 0,-2-2,-1 0,41-45,-17 17,-31 33,-1-1,16-21,-27 31,-1-1,0 0,0 0,0 0,-1 0,0 0,-1-1,1 0,1-15,65-457,-61 431,0 9,-3 0,2-70,-8 99,1-1,-2 1,1-1,-1 1,-1 0,0 0,-1 0,0 0,-1 1,0-1,0 1,-1 0,0 1,-11-12,1 6,0 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56.1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26.1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1 817,'-1'-46,"3"1,1-1,2 1,2-1,2 2,1-1,22-53,-10 45,55-98,-65 131,1 1,1 1,0 0,1 0,1 2,1 0,36-26,-45 37,0 1,1 0,-1 1,1 0,0 0,0 1,0 0,0 0,0 1,1 0,-1 1,0 0,1 0,-1 1,0 1,0-1,0 1,0 1,16 6,-5-1,-1 1,-1 1,1 1,-2 0,0 1,0 1,25 25,-37-34,-1 1,0-1,0 1,0 0,-1 0,1 1,-1-1,-1 1,1-1,-1 1,0 0,0 0,0 0,-1 0,0 0,0 0,-1 1,0-1,0 0,0 0,-2 11,-2-4,-1 0,1 0,-2-1,0 0,0 0,-1 0,-1-1,0 0,-10 10,-219 283,237-303,-1-1,1 1,-1-1,1 1,-1-1,1 1,0-1,-1 1,1-1,0 1,0 0,-1-1,1 1,0 0,0-1,0 1,0 0,0-1,-1 1,1 0,1-1,-1 1,0 0,0-1,0 1,0 0,0-1,1 2,17 6,41-9,-45 0,105-8,-82 5,0 1,0 1,1 3,-1 1,44 8,-71-8,0 0,0 1,1 0,-2 0,1 1,0 0,-1 1,16 11,-21-13,-1 0,0 1,0 0,0-1,0 1,-1 0,1 1,-1-1,0 0,0 1,-1-1,1 1,-1-1,0 1,-1-1,1 1,-1 0,1 0,-1-1,-1 1,0 8,-1-1,-1 0,0 0,-1 0,0 0,0-1,-13 21,-43 63,52-84,-243 329,246-333,0-1,0 0,-1 0,0-1,0 1,-1-1,-11 7,5-5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28.1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1885 760,'0'-25,"0"1,-2-1,0 0,-2 1,0-1,-2 1,-1 1,-1-1,0 1,-2 0,-1 1,-1 0,0 1,-2 0,-18-21,3 8,-2 1,-1 1,-57-44,71 64,1 0,-2 1,0 1,0 1,-1 0,0 2,0 0,-1 1,-37-5,-198-33,156 24,-177-13,265 33,0 0,1 1,-1 0,1 1,-1 0,1 1,0 0,0 0,0 1,0 1,-15 9,12-5,1 1,0 0,1 1,0 1,1 0,0 0,-15 23,-61 97,-121 245,207-374,-109 256,100-227,2 0,1 0,1 1,2 0,1 0,3 50,4-33,2 0,3 0,2-1,2 0,2-1,2 0,3-1,1-2,2 0,48 69,-20-35,26 34,-66-100,1 0,0-1,0 0,1-1,1 0,16 9,23 8,1-2,60 20,-4-2,-67-24,1-2,1-2,1-2,0-2,87 11,-119-23,-1-1,1 0,0-1,-1-1,1 0,-1 0,21-10,90-46,-85 38,-21 12,0-1,-1-1,0-1,-1 0,-1-1,0-1,0-1,21-28,-2 2,-17 21,0-1,-2 0,0-1,16-33,4-25,31-106,-54 143,-2 0,-3 0,0-1,-1-64,-8-485,2 572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31.1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0 109,'0'-8,"1"1,0 0,0 0,0 0,1-1,0 1,1 1,-1-1,1 0,1 1,-1-1,1 1,5-7,-8 12,0 1,0-1,0 1,0-1,0 1,0-1,0 1,0 0,0-1,0 1,0 0,1 0,-1 0,0 0,0 0,0 0,0 0,0 0,0 0,0 1,0-1,0 0,0 1,0-1,0 1,0-1,0 1,0-1,0 1,0 0,0-1,0 1,-1 0,1 0,0 0,-1 0,1-1,0 1,-1 0,1 2,18 40,33 209,-3-17,-43-207,2-1,0-1,21 44,-24-61,1 0,0 0,0-1,0 0,1 0,1 0,-1-1,1 0,1 0,-1-1,1 0,19 9,1-3,1 0,1-2,0-2,1-1,0-1,38 2,5-4,115-8,-184 3,-1 1,0-1,0 1,0-2,0 1,0 0,0-1,0 0,0 0,5-4,-8 5,-1 0,0 0,1-1,-1 1,0-1,0 1,0 0,0-1,0 0,0 1,-1-1,1 0,0 1,-1-1,0 0,1 1,-1-1,0 0,0 0,0 0,0 1,0-1,0 0,0 0,-1 0,1 1,-1-1,1 0,-1 1,0-1,1 0,-2-1,-15-29,-40-61,12 23,33 51,11 25,16 35,274 599,-265-575,-19-41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33.0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2053 1099,'0'-32,"2"13,-2 0,0 0,-1 0,-1 0,-1 0,0 0,-2 1,0-1,-1 1,-10-22,-31-40,-2 2,-119-141,140 190,-1 0,-2 2,0 2,-2 0,-54-30,-188-82,216 111,-2 3,0 2,-1 3,-1 3,-73-9,98 20,-1 1,1 2,-1 2,1 2,-1 1,1 2,0 1,1 2,-71 27,88-26,-1 1,2 1,-1 0,2 1,0 1,0 1,1 1,1 0,1 1,0 1,2 0,0 1,1 0,-11 23,8-9,1 0,2 1,1 1,2 0,1 0,2 0,2 1,-1 45,6-53,1-1,1 1,1-1,2 0,12 37,58 127,-51-134,24 57,103 173,-122-240,1-2,2-2,3-1,1-1,1-3,53 42,-86-77,160 116,-139-102,2-1,0-1,0-2,42 14,-50-23,1 0,-1-1,1-2,38 0,36 2,-37 4,106-1,-139-7,-1-2,0 0,0-2,0 0,0-2,-1 0,25-13,30-12,49-24,-116 50,0 0,0-1,-1 0,0-1,0 0,-1-1,0 0,9-12,-14 15,0-1,-1 1,1-1,-2 0,1-1,-1 1,0 0,0-1,-1 1,1-15,-2-9,-5-43,1 16,3 5,2-255,3 279,1 1,12-39,7-39,-23 95,0 1,0-1,-1 0,0 1,-1-1,0 0,-5-17,1 12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36.9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584 1,'1'0,"-1"0,0 0,1 0,-1 0,0 0,1 0,-1 0,0 0,1 0,-1 0,0 0,1 0,-1 0,0 0,1 0,-1 0,0 1,1-1,-1 0,0 0,1 0,-1 0,0 1,0-1,1 0,-1 0,0 1,0-1,0 0,1 1,-1-1,0 0,0 0,0 1,0-1,0 0,1 1,-1-1,0 0,0 1,0-1,0 0,0 1,0-1,0 0,0 1,0-1,0 0,-1 1,1-1,0 0,0 1,0-1,0 0,0 1,-1-1,1 0,0 1,0-1,0 0,-1 0,1 1,0-1,0 0,-1 0,1 1,-19 17,-2-7,-1-1,-1-1,1-1,-40 9,6-2,-264 74,318-89,0 1,-1-1,1 1,0 0,0 0,-1 0,1 0,0 0,0 0,0 0,1 1,-1-1,0 1,0 0,1-1,-1 1,1 0,-1 0,1 0,0 0,0 0,0 0,0 0,0 0,0 1,1-1,-2 4,2 3,1-1,-1 0,1 1,1-1,0 0,4 12,2 14,-5-22,-1 2,0 0,1 0,1 0,1-1,0 1,0-1,13 21,-17-32,1-1,-1 0,1 0,-1 1,1-1,0 0,-1 0,1-1,0 1,0 0,0 0,-1-1,1 1,0-1,0 0,0 0,0 1,0-1,0 0,0-1,0 1,3-1,49-15,-18 4,43-6,1 3,0 4,1 4,124 4,-202 3,0 0,-1 0,1 1,0-1,-1 1,1 0,-1 0,1 0,-1 0,1 0,-1 0,0 1,0-1,1 1,-1 0,0 0,0 0,-1 0,3 2,-2 0,1 0,-1 0,-1 1,1-1,-1 0,0 0,0 1,0-1,0 1,-1 7,0 9,-2-1,0 1,-2-1,-6 21,9-34,-4 9,-1 0,0 0,-1-1,-1 1,-1-2,0 1,0-1,-2 0,1-1,-2-1,-23 22,-14 5,-99 62,107-75,-57 34,-41 27,126-77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38.8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1695 396,'2'-54,"0"37,-1 0,-1 0,-1 0,0 0,-1 0,-4-18,3 28,-1-1,1 2,-1-1,0 0,-1 1,0 0,0 0,0 0,-1 1,1-1,-1 1,0 1,-1-1,1 1,-1 0,-14-6,-9-2,-1 1,-54-11,58 15,-57-10,0 3,-145-5,-171 23,375-4,0 1,1 2,-1 0,0 2,1 1,0 0,0 2,1 1,0 1,1 1,0 0,0 2,-27 22,-12 11,26-21,2 1,-58 59,86-78,1 0,-1 0,1 0,0 1,1-1,0 1,0 0,1 0,-1 0,2 0,-1 1,1-1,1 0,0 1,0-1,1 10,4 19,1-1,16 52,-6-27,103 445,-55-292,-51-180,2-2,0 0,2-1,27 37,-32-56,0 0,1-1,0 0,1 0,0-2,0 0,1 0,30 11,26 17,-14-3,-24-12,1-2,1-1,0-1,2-3,60 19,-76-29,1-1,0 0,0-2,0 0,28-3,-37 0,1-1,0-1,-1 0,1-1,-1 0,0-1,0-1,-1 0,19-12,57-43,-3-5,-3-2,-3-5,105-123,-165 173,0-1,-1 0,-1-1,-2-2,-1 1,15-39,-22 46,-2 0,0-1,-1 1,-1-1,-1 0,-1 0,0 0,-2 0,0 0,-7-29,-8-45,8 38,-3 1,-2 0,-21-54,31 102,0 0,-1 1,1 0,-1 0,0 0,-1 1,0-1,0 1,0 0,0 0,-1 1,-6-5,-7-2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1.5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348 0,'-6'1,"0"0,1 0,-1 0,0 1,0-1,1 1,-1 1,1-1,-1 1,1 0,0 0,0 1,0-1,1 1,-8 8,-6 7,2 1,-19 28,23-31,-22 29,3 1,-32 66,55-97,1 1,1 1,0-1,1 1,1 0,0 0,2 0,0 1,1-1,1 0,2 22,-1-34,1 0,0 0,0 0,0 0,1 0,0 0,0-1,0 1,1-1,0 0,0 0,0 0,0-1,1 1,0-1,0 0,0-1,0 1,1-1,-1 0,1 0,0-1,0 1,0-1,0-1,0 1,1-1,-1 0,0-1,1 1,-1-1,0 0,1-1,-1 0,0 0,1 0,-1-1,0 1,0-2,0 1,0-1,-1 1,7-5,-9 4,-1 0,1 0,-1 1,0-1,0-1,0 1,0 0,0 0,-1-1,1 1,-1-1,0 0,0 1,0-1,-1 0,1 1,-1-1,0 0,0 0,0 1,-1-1,1 0,-1 1,0-1,0 0,0 1,0-1,-3-4,0-1,0 0,0 1,-1-1,0 1,0 0,-1 0,0 0,-1 1,-13-12,-24-14,31 25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3.0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787 24,'-51'-12,"8"1,26 11,1 0,-1 1,1 0,0 2,0 0,0 1,0 0,0 1,1 1,0 1,-23 13,-9 8,1 2,-47 41,69-51,2 1,0 1,1 0,1 2,1 1,2 0,0 1,2 1,-16 37,14-23,3 1,2 1,1 1,2-1,-5 84,6 19,14 180,-2-308,1-1,0 1,2-1,0 0,1-1,1 0,0 0,15 19,-4-3,1 0,1-2,2 0,0-1,2-1,1-1,2-2,0-1,53 34,-37-32,2-1,1-3,1-2,0-2,86 20,8-9,148 11,-285-39,0-1,1 1,-1-1,0 0,0-1,1 0,-1 0,0 0,0-1,0 1,8-5,-11 4,0 0,1 0,-1-1,0 0,0 0,-1 0,1 0,0 0,-1 0,0 0,0-1,0 1,0-1,-1 0,1 0,-1 1,0-1,1-6,17-82,-4-1,-4 0,-4-1,-5-95,-6 112,-4 0,-3 0,-3 1,-4 0,-34-91,-8 8,-114-213,163 351,3 6,0 1,0 0,-22-25,27 36,-1-1,1 1,-1 0,0 0,0 0,-1 0,1 1,0 0,-1 0,0 0,1 0,-1 1,0-1,0 1,0 1,0-1,-6 1,-68 1,53 1,-1-1,1-2,0 0,-1-2,1-1,0-1,-26-8,29 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5.6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1 103,'0'-1,"0"0,1 0,-1 0,0 1,1-1,-1 0,1 0,-1 0,1 1,-1-1,1 0,0 0,-1 1,1-1,0 0,-1 1,1-1,0 1,0-1,0 1,0 0,-1-1,1 1,0 0,1-1,31-7,-17 4,9-3,1 1,39-4,33-7,-50 6,0 2,0 2,1 3,0 1,0 3,0 2,85 14,-117-12,-1 1,1 0,-2 1,1 1,-1 0,0 1,0 1,-1 0,0 1,-1 1,0 0,14 15,-9-5,-1 0,0 1,-2 1,-1 0,0 1,18 48,-28-55,0 1,0 0,-2 0,0 0,-1 0,-1 0,-4 28,2 38,9-13,29 126,-9-61,-24-121,55 271,-50-260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6.4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1 133,'16'-2,"-1"0,1-1,0 0,-1-1,21-9,20-5,-21 9,177-36,-174 38,46-13,-65 13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56.8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756 3,'-169'-2,"-182"5,341-2,0 1,-1 0,2 1,-1 0,0 1,1 0,-1 0,1 1,0 1,1-1,-1 1,1 1,0-1,1 1,-9 11,6-8,2 1,-1 0,1 0,1 1,0 0,1 0,0 1,1 0,0 0,1 0,-3 15,7-21,-1 0,1 0,0 0,1 0,0 0,0 0,0 0,1-1,0 1,0-1,1 1,-1-1,2 0,-1 0,1 0,-1 0,2 0,-1-1,0 0,1 0,0 0,1-1,-1 1,1-1,-1-1,12 7,10 3,0 0,1-1,1-2,51 12,69 6,56 14,-184-36,-1 1,0 1,-1 1,1 0,-2 2,1 0,24 21,-39-30,0 1,0 1,-1-1,1 0,-1 1,0 0,0 0,-1 0,1 0,-1 0,0 0,0 1,0-1,0 1,-1-1,0 1,0-1,0 1,-1 0,1 0,-1 0,0-1,-1 1,1 0,-1 0,0-1,0 1,0 0,-1-1,1 1,-1-1,0 0,-1 1,1-1,-1 0,0 0,-4 4,-11 13,-1 0,-1-2,-1 0,-45 31,53-40,-5 3,-1 0,0-1,-38 17,51-27,0 0,1 0,-1 0,0-1,0 1,0-1,0-1,0 1,0-1,0 0,0 0,0-1,0 0,0 0,0 0,1-1,-1 0,0 0,-6-3,-3-6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7.9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1912 590,'-2'-25,"0"0,-2 0,0 1,-2-1,-1 1,-1 0,-15-33,9 24,0 2,-2 0,-1 0,-2 2,-1 0,-24-27,34 44,-1 2,0 0,0 0,-1 1,0 0,0 1,-1 0,0 1,0 0,-1 1,0 1,0 0,-1 1,1 1,-1 0,-25-1,-7 4,0 2,-1 3,2 1,-64 18,-182 67,131-37,119-39,2 2,0 1,0 2,2 2,1 2,1 1,-47 41,27-14,3 3,2 1,-62 89,102-130,1 1,0 1,1 0,1 0,0 1,1 0,2 0,-1 1,2-1,1 1,0 0,1 0,1 0,1 1,1-1,0 0,1 0,2 0,0 0,0-1,2 0,0 1,2-2,10 22,33 43,88 112,77 61,-157-187,-39-44,2-1,1-1,1-1,1-1,0-1,30 15,-33-22,1-1,0-2,1 0,0-1,0-2,1 0,0-2,26 2,196 3,-16-2,-226-6,107 6,124-6,-215-4,0 0,-1-1,1-1,-1-1,-1-1,27-13,112-67,-104 55,-8 7,-18 10,0-1,-1-1,-1-1,34-31,-57 46,0-1,0 0,-1 0,1 0,-1 0,0-1,0 1,0-1,-1 1,1-1,-1 1,0-1,-1 0,1 0,-1 0,0 1,0-1,-1-5,-2-10,-1-1,-12-38,6 25,-71-235,35 125,37 116,-2 1,-1 0,-1 1,-18-27,-73-93,87 123,12 16,-1 1,0-1,0 1,-1 1,0-1,0 1,0 1,-1-1,1 1,-1 0,0 1,0 0,0 0,-14-2,8 0,-2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0.2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539 667,'0'-3,"1"1,0 0,-1 0,1 0,0 0,0 0,0 0,0 0,1 0,-1 0,0 1,1-1,-1 0,1 1,0-1,0 1,-1 0,1 0,0-1,0 1,0 0,0 1,0-1,0 0,0 0,1 1,-1 0,3-1,2-1,1 1,-1 0,1 0,0 0,-1 1,16 2,-19-2,-1 1,1 0,0 1,-1-1,1 1,-1 0,1-1,-1 1,0 1,0-1,0 0,0 1,0 0,-1 0,1-1,3 8,-2-4,0 1,-1 0,0 0,-1 0,1 0,-2 0,1 1,1 9,-2-1,0 0,-1 1,-1-1,-1 0,0 0,-1 0,-7 25,-4-3,-1-1,-30 51,37-73,-1-1,-1 0,0 0,-1-1,-1 0,0-1,0 0,-22 14,29-22,1-1,-2-1,1 1,0-1,0 1,-1-1,1-1,-1 1,0-1,1 0,-1 0,0-1,0 0,0 0,1 0,-1-1,0 1,0-2,1 1,-1 0,1-1,-1 0,1-1,0 1,-1-1,1 0,0 0,1 0,-1-1,1 0,0 0,-1 0,2 0,-1-1,0 1,1-1,0 0,0 0,1 0,-4-9,0-6,0 0,2 0,0 0,1-1,1 1,1-1,1 0,1 1,1-1,0 1,2-1,0 1,10-25,11-22,2 0,54-92,-30 63,-29 54,47-104,-60 125,-2 0,-1 0,0-1,-1 0,1-23,-5 42,-1 0,0 0,0 0,0 0,0 0,0 0,0 0,-1 0,0 0,1 0,-1 0,0 1,0-1,-1 0,1 1,0-1,-1 0,0 1,0 0,1-1,-1 1,-1 0,-1-2,-1 2,1 0,0 0,-1 0,0 1,1 0,-1 0,0 0,1 0,-1 1,0 0,0 0,0 0,-8 2,-27 3,0 2,1 2,1 2,-1 1,-37 18,51-18,0 0,1 2,1 0,0 2,1 0,1 2,1 0,-23 26,38-38,0 1,1-1,-1 1,1-1,0 1,1 0,0 1,0-1,1 0,-4 15,6-16,0 0,-1-1,2 1,-1 0,1 0,0-1,0 1,0 0,1-1,0 1,0-1,0 0,1 0,0 0,4 6,9 10,0 0,2-1,1-1,0-1,1 0,1-2,38 24,176 79,-94-51,-119-57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2.1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1027 296,'0'-15,"0"1,-1-1,-1 0,-5-22,4 30,1-1,-2 1,1 0,-1 0,0 0,0 0,-1 1,0-1,-11-10,7 8,1 0,-1 0,0 1,-1 1,0 0,0 0,0 1,-1 0,0 0,0 2,-1-1,0 1,-16-3,-25-3,-1 3,0 1,-1 4,-70 4,112 0,0 1,1 0,-1 0,1 2,0 0,0 0,1 1,0 0,0 1,0 0,1 1,-12 10,-14 16,-57 70,66-72,13-16,0 1,1 0,1 1,1 1,1 0,0 0,1 1,1 0,1 0,1 1,-5 32,1 23,-2 125,13-178,0 1,1-1,2 1,0-1,2 0,0 0,2-1,0 0,19 36,-14-38,0 0,1-1,1-1,0 0,2-1,0-1,0 0,34 22,-25-23,1 0,1-2,0-1,0-1,1-1,40 8,59 11,290 53,-337-69,-47-7,-1-1,1-1,47-1,-79-4,0 1,0 0,0-1,0 1,0-1,0 0,-1 1,1-1,0 0,0 0,-1 0,1-1,0 1,-1 0,0 0,1-1,-1 1,0-1,1 1,-1-1,0 0,0 0,0 1,-1-1,1 0,0 0,-1 0,1 0,-1 0,1-3,0-8,0 0,0 0,-4-24,2 15,-1-108,-7-126,5 212,-2 1,-2 0,-25-76,23 85,-9-50,14 56,-2 0,-18-52,22 73,-1 1,0 0,0 0,-1 0,1 1,-1 0,-1 0,1 0,-1 0,-7-4,8 5,1 1,-1 1,0-1,0 1,0-1,0 1,0 1,0-1,-1 1,1 0,0 0,-1 1,1-1,-7 1,-2 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6.3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669 540,'-3'0,"2"1,-1-1,1 0,0 0,0 0,0 0,0 0,0 0,0-1,0 1,0 0,-1 0,1-1,0 1,0-1,0 1,0-1,1 1,-1-1,0 0,0 1,0-1,0 0,1 0,-1 0,0 1,1-1,-1 0,0 0,1 0,-1 0,1 0,0 0,-1 0,1 0,-1-2,-39-68,-4 1,-3 3,-89-99,121 148,-1 0,-1 1,-1 1,0 1,-35-22,48 34,0 0,0 0,-1 1,1-1,-1 1,0 1,1-1,-1 1,0 0,0 0,0 0,0 1,0 0,0 0,0 1,0-1,0 1,0 1,0-1,0 1,1 0,-1 0,1 1,-1 0,1 0,0 0,-7 6,3-2,1 0,0 1,0 0,1 0,-10 15,16-21,0-1,0 0,0 0,1 1,-1-1,0 0,1 1,-1-1,1 0,0 1,-1-1,1 1,0-1,0 1,0-1,0 1,0-1,0 1,0-1,1 1,-1-1,0 0,1 1,-1-1,1 0,0 1,-1-1,1 0,0 1,0-1,0 0,0 0,0 0,0 0,0 0,0 0,0 0,0 0,1-1,-1 1,0 0,1-1,-1 1,0-1,1 1,-1-1,1 1,-1-1,1 0,2 0,107 33,149 67,-255-98,11 5,0 0,0 1,-1 1,0 0,0 1,-1 1,-1 0,25 26,-29-25,0 0,-1 1,0 0,-1 0,-1 0,0 1,-1 0,0 0,-1 1,5 27,2 42,2 149,-13-222,1 1,0-1,0 1,1-1,1 1,0-1,0 0,1 0,1-1,0 1,0-1,1 0,8 10,-5-7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7.8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1350 572,'-2'-22,"0"0,-1 0,-2 0,0 1,-1 0,-1 0,-1 0,-1 1,-1 0,-15-24,1 9,-1 0,-1 1,-2 1,-43-39,57 61,0 0,0 0,-1 2,-1 0,1 0,-1 2,-1 0,0 0,0 2,0 0,-21-3,9 5,0 0,-1 2,1 1,0 1,0 1,-33 8,17 0,-1 2,1 2,1 2,1 2,0 2,-50 31,54-22,1 0,1 3,2 1,-33 39,60-61,0-1,1 1,0 0,1 0,0 1,1 0,0 0,1 1,0-1,1 1,0-1,1 1,0 20,1 14,3-1,10 69,0-19,-10-51,3 0,1 0,3 0,1-1,3-1,23 56,-30-85,13 27,37 61,-50-93,1 0,-1 0,1 0,1-1,0 0,0 0,0-1,1 0,0-1,0 1,1-2,10 6,1-6,0-1,0 0,0-2,1 0,-1-1,42-5,-2 2,647-1,-705 4,1-1,0 0,-1 0,1 0,0-1,-1 1,1-1,-1 0,1 0,-1-1,1 1,-1 0,0-1,0 0,1 0,-1 0,-1 0,5-4,-4 2,0-1,-1 0,0 1,0-1,0 0,0 0,-1 0,1 0,-1 0,-1-1,1 1,-1-9,4-77,-4-1,-3 0,-5 1,-35-162,33 213,5 16,0 0,-2 1,-1 0,-1 0,-20-38,21 47,1 0,0-1,1 0,1 0,0-1,-2-16,4 14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9.6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1,'2'53,"2"0,21 102,45 100,-60-216,-9-29,2-1,-1 1,1 0,0-1,1 0,0 0,9 14,-4-12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00.7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1 101,'0'22,"2"1,1-1,1 0,1 1,0-2,2 1,1-1,0 0,15 26,-11-23,1 0,1 0,34 42,-44-60,1-1,0 0,0 0,1 0,-1-1,1 0,0 0,0 0,1-1,-1 0,1 0,-1 0,1-1,0 0,0-1,0 1,0-1,0 0,0-1,11 0,-15-1,1 0,-1 0,1 0,-1 0,1-1,-1 1,0-1,0 0,0 0,0 0,0 0,0-1,-1 1,1-1,-1 1,1-1,-1 0,0 0,0 0,0 0,-1-1,1 1,-1 0,0-1,1 1,-2-1,1 1,0-7,3-13,-2 1,0 0,-3-35,0 37,1 3,-1 0,-1 0,-1 0,-1 1,0-1,-1 1,0 0,-1 0,-16-28,16 34,-1 0,0 1,0 0,-1 0,0 0,-1 1,0 0,0 1,-1 0,1 0,-2 1,1 0,-1 1,1 0,-15-4,15 7,0 0,-1 0,1 1,-13 0,3 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02.5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1131 371,'1'-17,"-2"1,0-1,0 0,-2 1,-6-24,6 33,0 0,0 0,-1 0,0 0,0 1,0-1,-1 1,0 0,-1 1,1-1,-1 1,0 0,-13-8,-19-11,0 2,-2 1,-1 2,-49-15,62 25,1 2,-1 1,-1 1,1 2,-1 0,1 2,-46 4,59 0,-1 1,1 1,0 0,0 1,1 1,-1 0,-25 18,-16 7,32-19,1 2,0 1,1 1,1 1,0 0,1 2,2 0,0 1,1 1,1 1,1 0,1 1,1 1,1 0,-15 48,21-42,1 0,2 0,1 0,2 0,4 40,-1 15,-4-70,2 1,0-1,1 0,7 31,-6-39,0-1,0 1,1-1,0 1,1-1,-1-1,1 1,0-1,1 1,0-1,10 8,-1-3,0 0,1-1,0-1,0-1,34 12,93 22,-97-30,253 43,-214-44,0 4,152 48,-232-61,0 0,0-1,0 0,1 1,-1-2,0 1,1-1,-1 1,1-2,-1 1,0 0,1-1,-1 0,0-1,0 1,9-4,-4 0,0-1,-1-1,0 1,0-1,0-1,14-16,-17 16,0-1,0 1,-1-1,0-1,-1 1,0-1,0 1,-1-1,-1 0,0-1,0 1,0 0,-2 0,1-1,-1 1,-2-16,-3-20,-2 0,-16-58,18 87,-13-59,-15-61,-61-163,92 295,0 1,1-1,-2 0,1 0,0 1,-1-1,0 1,0 0,0 0,-1 0,1 0,-1 0,0 1,0 0,0 0,-1 0,1 0,-1 1,0-1,1 1,-1 0,0 1,0-1,0 1,0 0,0 0,-9 0,-7 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17.4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2615,'36'-20,"-2"-1,42-34,40-24,896-499,-901 508,-55 33,91-43,-115 64,-2-2,51-38,25-15,140-58,140-82,-297 158,-40 25,84-64,-38 11,4 4,198-115,-198 134,102-77,-61 37,-135 94,1 0,-1-1,0 0,0 0,-1 0,1 0,6-13,-10 17,0-1,0 1,0-1,0 1,0-1,-1 1,1-1,0 0,-1 1,0-1,1 0,-1 1,0-1,0 0,0 1,0-1,0 0,0 0,0 1,-1-1,1 0,-1 1,1-1,-1 0,1 1,-1-1,0 1,0-1,0 1,0-1,0 1,0 0,0 0,-1-1,-2-1,-30-15,-1 1,-1 2,-1 2,-67-16,66 19,-271-63,240 62,-1 2,-104 1,251 18,-30-2,57 2,-68-8,69 12,-94-12,23 2,66-1,-70-3,0 1,0 1,41 8,309 56,-301-55,-74-10,61 12,-64-12,1-1,-1 1,1 0,-1 0,1 0,-1 0,0 0,0 1,1-1,-1 1,0-1,0 1,0 0,-1 0,1 0,0 0,-1 0,1 0,-1 0,0 1,2 2,-3-3,0-1,-1 1,1-1,0 1,-1-1,1 1,-1-1,1 1,-1-1,0 1,1-1,-1 0,0 1,0-1,0 0,0 0,0 0,0 0,-2 2,-32 24,17-13,-9 13,1 1,2 1,1 1,-29 49,-64 142,89-166,-14 38,-41 139,44-117,37-112,1-1,-1 0,0 1,0-1,0 0,0 0,0 0,-1 1,1-1,0-1,-1 1,0 0,1 0,-3 1,-5-8,2-18,-7-36,-2 0,-3 1,-3 1,-34-66,4 7,2-2,-144-365,189 469,-4-12,0 1,-24-44,21 50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21.3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0,'1'52,"2"0,2 0,15 57,78 319,-40-132,-54-271,-3-19,0 1,0 0,1 0,-1 0,1-1,1 1,4 9,-6-15,1 1,-1-1,1 0,-1 1,1-1,-1 0,1 0,0 0,-1 0,1 0,0-1,0 1,0 0,-1-1,1 1,0-1,0 0,0 0,0 0,0 0,0 0,0 0,0 0,0 0,0-1,-1 1,1-1,0 0,0 1,0-1,-1 0,3-1,18-10,-1 0,-1-2,0 0,-1-1,0-1,-1 0,-1-2,22-28,-21 22,0 0,-2-1,-1 0,-2-1,0-1,-1 0,-2-1,-1 0,-1-1,-2 0,0 0,-2 0,-2-1,0 0,-4-38,3 84,1-1,0 0,1 0,1 0,0 0,7 15,-11-30,34 72,47 145,-30-92,-10 27,-36-134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57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1,'2'15,"-1"0,2 0,0 0,1 0,7 17,3 15,97 460,-4-11,-104-485,0 0,1 0,0-1,0 0,10 17,-12-24,0 0,1 0,-1-1,1 1,-1 0,1-1,0 0,0 0,0 1,0-2,1 1,-1 0,1-1,-1 1,1-1,-1 0,1 0,0-1,-1 1,6 0,201-4,-66-1,-123 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27.8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21,'1'-1,"-1"0,0 0,0 0,1 0,-1 0,1 0,-1 0,1 0,-1 0,1 0,0 0,-1 0,1 1,0-1,0 0,-1 0,1 1,0-1,0 1,0-1,0 1,0-1,0 1,0-1,0 1,0 0,0 0,0 0,0-1,0 1,0 0,0 0,1 0,-1 0,0 1,0-1,0 0,0 0,2 1,42 12,18 27,-2 2,65 60,-53-43,371 316,-280-233,209 144,-223-179,177 165,32 57,-196-199,-28-23,142 115,-243-193,-2 1,-2 1,43 56,9 10,-36-46,-9-9,1-2,84 67,-57-39,-21-24,-32-31,0-1,1 0,25 18,-38-30,1 1,-1-1,0 0,1 0,-1 1,1-1,-1 0,1 0,-1 0,1 1,-1-1,1 0,-1 0,0 0,1 0,-1 0,1 0,-1 0,1 0,-1 0,1 0,-1 0,1-1,-1 1,1 0,-1 0,1 0,-1-1,0 1,1 0,-1 0,1-1,-1 1,0 0,1-1,6-21,-7-26,-13-78,-3-74,15 173,-10-51,6 50,-2-48,8-54,24 180,62 278,9 30,-75-317,-17-35,-1 0,0-1,0 1,0 0,-1 1,3 7,-5-13,0 0,-1 0,1-1,0 1,0 0,-1 0,1-1,0 1,-1 0,1 0,-1-1,1 1,-1-1,1 1,-1 0,1-1,-1 1,0-1,1 1,-1-1,0 0,1 1,-1-1,0 0,1 1,-1-1,0 0,0 0,0 1,1-1,-1 0,0 0,0 0,0 0,0 0,-37 0,32 0,-211-15,5 1,168 13,-9-1,-70 8,106-4,1 1,-1 1,0 0,1 1,0 1,0 0,0 1,-18 12,16-7,13-8,0 0,0 0,0-1,-1 1,1-2,-1 1,0 0,0-1,0 0,-6 1,35-44,400-565,-339 470,-40 60,4 1,112-132,-153 196,-12 14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30.5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169 766,'1'-1,"0"1,0-1,0 1,0 0,-1-1,1 0,0 1,0-1,0 0,0 1,-1-1,1 0,0 0,0 1,-1-1,1 0,-1 0,1 0,-1 0,1 0,-1 0,0 0,1 0,-1 0,0 0,0 0,0-2,4-31,-6 12,-1 1,-1 0,0 0,-2 0,0 0,-11-23,-9-29,3-6,-55-221,57 220,21 80,1-1,-1 1,0 0,0 0,0 0,0-1,0 1,0 0,0 0,1 0,-1-1,0 1,0 0,0 0,1 0,-1 0,0 0,0-1,0 1,1 0,-1 0,0 0,0 0,1 0,-1 0,0 0,0 0,0 0,1 0,-1 0,0 0,0 0,1 0,-1 0,0 0,0 0,1 0,-1 0,0 0,0 1,0-1,1 0,-1 0,0 0,0 0,0 0,1 1,-1-1,0 0,0 0,0 0,0 0,0 1,1-1,-1 0,0 0,0 1,0-1,0 0,0 0,0 1,15 12,473 540,-113-115,-371-435,-1 1,0-1,0 0,-1 1,1 0,-1-1,1 1,-1 0,0 1,-1-1,1 0,-1 0,0 1,1 6,-2-8,0 0,-1 0,0 0,0 0,0 0,0 0,0 0,0-1,-1 1,1 0,-1-1,0 1,1-1,-1 1,-1-1,1 0,0 0,0 0,-1 0,1 0,-5 1,-95 75,102-77,0-1,0 0,0 0,0 1,-1-1,1 0,0 0,0 0,0 1,0-1,0 0,-1 0,1 0,0 1,0-1,0 0,-1 0,1 0,0 0,0 0,-1 0,1 1,0-1,0 0,-1 0,1 0,0 0,0 0,-1 0,1 0,0 0,0 0,-1 0,1 0,0 0,0 0,-1 0,1-1,0 1,0 0,-1 0,1 0,0 0,0 0,-1-1,1 1,0 0,0 0,0 0,0 0,-1-1,1 1,0 0,0 0,0-1,0 1,7-20,20-24,28-13,-32 34,0-1,28-39,-4 1,-38 49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37.6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1,'9'1,"0"1,-1 1,1-1,-1 1,0 1,0-1,0 1,0 1,-1 0,1 0,8 8,22 13,613 395,-161-97,161 98,-260-195,-237-143,169 100,-229-127,56 29,114 67,-28-13,-44-40,-143-72,1-3,1-2,2-2,94 23,-13-5,-6-1,-107-33,-1 2,0 0,20 11,26 10,-27-13,0 1,-2 2,0 2,50 36,-60-40,0-1,41 17,-42-21,-1 1,0 1,33 24,-20-8,-15-9,2-2,0 0,29 14,-54-32,0 0,0 0,0-1,0 1,0 0,0 0,0-1,0 1,0 0,0 0,0-1,0 1,0 0,0 0,0-1,0 1,0 0,0 0,0-1,0 1,0 0,1 0,-1 0,0-1,0 1,0 0,0 0,1 0,-1-1,0 1,0 0,0 0,1 0,-1 0,0 0,0 0,0-1,1 1,-1 0,0 0,0 0,1 0,-1 0,0 0,0 0,1 0,-1 0,0 0,0 0,1 0,-1 0,1 0,-19-26,15 23,-274-431,177 266,36 55,170 244,124 118,-224-243,0 0,0 0,0 1,-1 0,1 0,-2 0,7 12,-10-17,-1 0,1-1,-1 1,0 0,0-1,0 1,1 0,-1 0,-1-1,1 1,0 0,0 0,-1-1,1 1,-1 0,-1 2,1-1,-1 0,-1 0,1 0,0-1,-1 1,1-1,-1 1,0-1,0 0,-5 3,-149 96,-46 27,174-110,0 1,2 2,0 1,1 1,-27 32,31-34,-35 27,5-4,44-40,10-16,17-30,-11 24,115-339,-50 132,1 24,-73 199,0-1,0 1,0 0,-1-1,1 1,0 0,-1-1,0 1,0-1,1 1,-1-1,-1 1,1-3,-5-4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38.8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1,'193'211,"3"3,-185-201,-2-2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44.2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3295,'0'-4,"1"1,-1-1,1 1,0-1,0 1,0 0,1-1,-1 1,1 0,0 0,0 0,0 0,0 0,0 1,1-1,-1 1,1-1,3-1,59-37,-49 32,399-216,101-59,-382 204,793-462,-583 370,70-41,-329 163,251-141,-226 144,-73 33,0-1,50-31,-37 15,278-171,259-185,-336 213,-136 104,3 6,133-52,-174 82,71-32,140-64,-286 129,1 0,-1 0,0 0,0-1,0 1,0 0,0-1,0 0,-1 1,1-1,-1 0,1 0,1-3,-3 5,0 0,0 0,0-1,0 1,0 0,0 0,0-1,0 1,0 0,0 0,0-1,0 1,0 0,0 0,0-1,0 1,0 0,0 0,0-1,-1 1,1 0,0 0,0 0,0-1,0 1,-1 0,1 0,0 0,0 0,0-1,-1 1,1 0,0 0,0 0,-1 0,1 0,0 0,-1 0,-22-1,-562 100,183-52,361-36,31-5,29-3,133-14,-19 1,147-14,-257 22,0-2,-19 2,0 1,1 1,0-1,-1 0,1 1,-1 0,9 1,-12 0,0-1,0 1,0-1,0 1,0 0,0-1,0 1,0 0,0 0,0 0,0 0,-1 0,1 0,0 0,-1 0,1 0,-1 0,1 0,-1 0,1 0,-1 1,0-1,0 0,0 0,1 0,-1 1,0-1,0 0,-1 0,1 1,0-1,0 0,-1 0,0 2,-4 27,-16 48,2-6,-75 327,87-378,-1 0,-1-1,-13 23,-5 12,23-46,0-1,-1 0,0 0,0-1,-10 11,14-17,1 0,-1 0,0 0,0-1,0 1,0 0,0 0,0-1,0 1,0-1,0 1,0-1,0 0,0 1,0-1,-1 0,1 0,0 1,0-1,-2 0,1-1,1 0,0 0,0 0,0 1,-1-1,1 0,0-1,0 1,0 0,0 0,1 0,-1 0,0-1,0 1,1 0,-1-1,1 1,-1-1,1 1,0 0,-1-3,-17-50,-24-52,7 19,-30-55,39 88,-25-73,45 106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48.3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265 647,'-61'-140,"18"46,-104-260,134 309,13 44,0 1,0-1,0 1,0-1,-1 1,1-1,0 1,1-1,-1 1,0-1,0 1,0-1,0 1,0-1,0 1,0 0,1-1,-1 1,0-1,0 1,1-1,-1 1,0 0,1-1,-1 1,0 0,1-1,0 1,0 0,0 0,0 0,1 0,-1 1,0-1,0 0,1 1,-1-1,0 1,0 0,0-1,0 1,0 0,0 0,0-1,2 3,44 41,-1 3,-3 1,53 76,28 33,-83-110,-2 2,-2 1,34 63,-59-94,1-1,1-1,0 0,20 17,9 12,-39-42,0 1,0 0,0 0,-1 0,0 0,0 0,0 1,0 0,-1-1,0 1,-1 0,1 0,0 9,-2-10,0 0,-1 0,0 0,0-1,0 1,0 0,-1 0,0-1,0 1,0-1,0 1,-1-1,0 0,0 0,0 0,0 0,-5 3,1 0,0 0,0-1,-1 0,1 0,-1-1,-1 0,1 0,-12 3,20-7,0-1,0 0,0 0,0 0,-1 0,1 0,0 0,0 0,0 1,0-1,-1 0,1 0,0 0,0 0,0 0,0 0,-1 0,1 0,0 0,0 0,0 0,-1 0,1 0,0 0,0 0,0 0,0 0,-1-1,1 1,0 0,0 0,0 0,0 0,-1 0,1 0,0 0,0 0,0-1,0 1,0 0,0 0,-1 0,1 0,0-1,0 1,0 0,0 0,0 0,0 0,0-1,0 1,0 0,0 0,0 0,0-1,0 1,0 0,0 0,0 0,0-1,10-15,17-14,41-31,-50 45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58.5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1786,'5'-6,"-2"3,1-1,-1 1,0 0,1 0,0 0,0 0,0 0,0 1,0 0,1 0,-1 0,0 0,1 1,0 0,7-2,24 1,-1 0,0 2,0 2,60 10,136 41,249 87,229 53,-305-85,-307-81,0-5,118 11,-20-11,68 9,-200-20,144 24,302 12,101-27,-524-20,158-22,84-37,-137 23,219-48,138-22,-391 83,491-68,-121-15,-336 60,190-40,-306 67,-1-4,117-52,64-22,326-69,-480 140,206-64,46-27,-240 75,2 5,1 5,154-22,15 9,-220 31,0-3,80-34,-40 16,-80 28,0-1,0 0,-1-2,-1-1,39-24,-59 32,13-10,1 1,-1 1,2 0,0 1,0 1,0 0,1 2,35-10,79-16,-96 22,1 1,1 2,-1 2,44-2,-58 9,-1-2,0-1,0-1,0-1,0-1,-1-1,0 0,0-2,0-1,-1-1,-1 0,1-2,36-27,-45 30,2 0,-1 0,1 2,1 0,16-6,44-23,-19 3,62-42,-106 67,-1-2,0 1,0-2,-1 1,0-1,0-1,7-13,-17 24,1 1,-1-1,0 0,1 0,-1 0,0 0,0 0,0 0,0 1,0-1,0 0,0 0,0 0,0 0,-1 0,1 0,0 1,-1-1,1 0,0 0,-1 0,1 1,-1-1,1 0,-1 0,1 1,-1-1,0 0,1 1,-1-1,0 1,1-1,-1 1,0-1,0 1,0 0,1-1,-1 1,0 0,0-1,0 1,0 0,0 0,-1 0,-54-11,41 9,-431-123,317 85,108 34,1 1,-1 2,-1 0,-35-1,166 11,146 26,-34 2,-217-33,1 0,-1 0,1 0,-1 1,0-1,0 1,0 0,-1 0,1 1,-1-1,1 1,-1 0,0-1,0 1,-1 1,1-1,-1 0,0 1,0-1,-1 1,1-1,1 8,2 11,0-1,-2 1,2 31,-5-36,0 1,-2-1,0 0,-1 0,0 0,-2 0,0 0,-1-1,0 0,-2 0,0-1,-20 31,0-9,-2-2,-1-1,-68 59,89-84,1 1,0-1,0 2,1 0,0 0,1 0,1 1,0 0,-4 13,-22 43,-2-13,34-56,0 0,0 0,-1 0,1 0,0 0,0 0,-1 0,1 0,0-1,0 1,0 0,-1 0,1 0,0 0,0 0,0 0,-1 0,1 0,0-1,0 1,0 0,0 0,-1 0,1-1,0 1,0 0,0 0,0 0,0-1,0 1,-1 0,1 0,0 0,0-1,0 1,0 0,0 0,0-1,0 1,0 0,0 0,0-1,0 1,0 0,0 0,0 0,1-1,-1 1,0 0,0 0,0-1,-1-16,3-335,-3-120,1 455,-1 1,0 0,-2 0,0 0,-7-23,0 17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00.3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220 1,'-10'12,"2"1,-1 1,1-1,1 2,1-1,0 1,1-1,-5 22,-4 7,-20 63,5 2,5 0,5 2,4 0,-1 174,17-242,2 0,1 0,3 0,17 63,-17-82,1-1,0 1,2-2,1 1,0-1,2-1,0 0,1-1,25 26,-34-40,0-1,0 0,1 1,-1-2,1 1,0-1,0 0,0 0,0 0,1-1,-1 0,1 0,-1-1,12 1,-15-2,1 0,0 0,-1-1,1 1,-1-1,1 0,-1 0,1 0,-1-1,0 1,1-1,-1 0,0 1,0-1,0-1,-1 1,1 0,0-1,-1 0,0 1,1-1,-1 0,0 0,0 0,-1-1,1 1,-1 0,2-4,1-6,0-1,-1 1,0 0,-1-1,-1 0,0 1,-1-1,0 0,-1 0,-1 1,0-1,-1 1,0 0,-1-1,-1 1,0 1,0-1,-1 1,-11-17,3 9,0 1,-1 0,-1 0,0 2,-2 0,0 1,-1 1,0 0,-1 2,-25-13,36 21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05.9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3985,'3'0,"1"-1,-1 0,0 1,1-1,-1 0,0-1,0 1,0 0,1-1,-2 0,1 0,0 0,3-2,35-37,-25 24,132-149,-53 55,973-1049,-933 1007,59-58,503-418,-523 462,224-278,-103 121,-278 306,-1-1,13-22,2 0,3-3,-3 0,-1-2,46-97,-75 141,-1 1,1-1,0 0,-1 0,1 1,0-1,-1 0,0 0,0 0,1 0,-1 0,0 1,0-1,-1 0,1 0,0 0,-1 0,1 0,-1 1,1-1,-1 0,-2-2,2 1,-1 1,-1 0,1 1,0-1,0 0,-1 1,1-1,-1 1,1 0,-1 0,1 0,-1 0,-5-1,-10-1,-1 1,0 1,-35 1,36 1,-617 3,625-4,-39-2,48 2,-1 0,0 0,1 0,-1-1,0 1,1 0,-1-1,0 1,1-1,-1 0,1 0,-1 1,1-1,-1 0,1 0,0 0,0 0,-1-1,1 1,0 0,-2-3,3 3,0 1,0-1,0 0,0 0,1 0,-1 0,0 1,0-1,0 0,1 0,-1 1,0-1,1 0,-1 0,1 1,-1-1,1 0,-1 1,1-1,-1 1,1-1,0 1,-1-1,1 1,0-1,-1 1,1-1,0 1,0 0,-1-1,1 1,0 0,0 0,0 0,0-1,33-6,40 2,120 6,-126 2,1-3,83-10,-51-2,1 5,185 11,-285-4,0 0,0 0,0 0,0 0,0 1,0-1,0 0,0 1,0-1,0 1,0 0,0 0,0 0,-1 0,1 0,0 0,0 0,2 3,-4-3,0 1,0 0,1 0,-1 0,0-1,-1 1,1 0,0 0,0 0,-1-1,1 1,-1 0,0-1,1 1,-1 0,0-1,0 1,0-1,0 1,-2 2,-10 18,1 0,1 1,1 1,-10 37,-18 103,32-135,-15 92,11-56,-25 86,35-148,-1 0,0-1,0 1,0 0,0 0,0-1,0 1,-1-1,1 1,-1-1,0 1,0-1,0 0,0 0,0 0,0 0,-1 0,-3 2,3-4,1 1,-1-1,0 0,1-1,-1 1,1 0,-1-1,1 1,-1-1,1 0,-1 0,1 0,0 0,-1 0,1 0,0-1,0 1,0-1,0 0,0 0,-3-3,-33-32,-49-60,35 37,-30-43,75 97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07.9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591 0,'-6'5,"0"-1,0 0,0 0,-1-1,0 0,1 0,-14 3,-12 6,-129 55,81-36,-115 63,191-92,0 0,0 1,0-1,1 1,-1 0,1 0,0 0,0 0,0 0,0 1,0 0,1-1,-1 1,1 0,0 0,1 0,-1 0,1 1,-1-1,1 0,0 9,1-7,0 1,1-1,0 0,1 0,-1 1,1-1,1 0,-1 0,1-1,0 1,0 0,0-1,1 0,7 8,20 22,42 35,-13-13,-56-54,-1 1,1-1,0 0,0 0,0 0,0-1,0 0,1 1,-1-1,1-1,-1 1,1-1,0 0,0 0,-1 0,1 0,0-1,0 0,0 0,0-1,0 1,0-1,-1 0,1 0,0 0,6-4,9-4,-1-1,0-1,-1-1,30-24,5-3,-27 22,2 1,0 1,34-12,-46 21,-1 1,1 1,0 1,0 0,0 1,0 0,0 2,17 1,-29-1,0 0,0 1,0 0,-1 0,1 0,-1 0,1 1,-1-1,1 1,-1 0,0 0,0 0,0 1,0-1,0 1,4 4,-3-1,0 0,0 0,-1 0,0 0,0 0,0 0,-1 1,2 11,0 3,-2-1,0 1,-2 0,0 0,-4 25,1-23,-2 0,-1 0,0-1,-2 0,0 0,-20 35,21-46,-7 13,-1 0,-1-1,-1-1,-1-1,-30 29,17-33,16-12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58.0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1 142,'8'-1,"0"0,0-1,0 0,0 0,-1 0,15-8,26-7,66 4,-76 10,42-9,65-14,75-19,-199 40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24.3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47,'0'-2,"0"0,0 0,0 0,1 0,-1 1,1-1,-1 0,1 0,-1 1,1-1,0 0,0 1,0-1,0 1,0-1,0 1,1 0,-1-1,0 1,1 0,-1 0,1 0,-1 0,1 0,0 0,-1 0,1 1,0-1,-1 0,1 1,0 0,2-1,7-1,0 1,0 0,0 1,14 2,-17-2,89 8,0 5,146 38,183 77,-421-127,733 271,-284-99,-1-19,-347-124,1-4,143 15,-242-40,130 12,235 54,-144-18,-132-31,125 41,6 21,-210-76,0 0,0-1,0-1,0-1,0-1,31-2,-29 0,0 1,1 1,-1 2,37 5,-48-4,62 11,-68-14,0 1,0-1,0 0,0 0,0 0,0 0,0 0,0-1,0 1,0-1,0 0,-1 0,1 0,0 0,0-1,-1 1,1-1,-1 1,4-4,-5 4,-1 0,1 0,0-1,-1 1,0 0,1-1,-1 1,0 0,0-1,1 1,-1 0,0-1,0 1,-1 0,1-1,0 1,0 0,-1-1,1 1,-1 0,1-1,-1 1,1 0,-1 0,0 0,0 0,1 0,-1-1,0 1,0 1,-2-3,-41-35,29 27,-25-21,-1 3,-59-31,15 9,75 45,-33-24,40 29,0-1,1 0,0 0,-1-1,1 1,0 0,0-1,1 1,-1-1,0 0,1 0,-2-4,3 6,0 0,0 0,1 0,-1 0,0 0,1 0,-1 0,1 0,-1 0,1 0,-1 1,1-1,0 0,-1 0,1 1,0-1,-1 0,1 1,0-1,0 0,0 1,0-1,0 1,0 0,0-1,0 1,0 0,0 0,0-1,0 1,0 0,0 0,0 0,0 0,1 1,46-3,-43 2,4 0,1 1,0 0,-1 1,1 0,-1 1,0 0,14 6,-19-7,0-1,0 1,0 1,0-1,-1 1,1-1,-1 1,0 0,1 0,-1 1,-1-1,1 1,0-1,-1 1,0 0,0 0,0 0,2 8,0 16,-2 1,-1 0,-2 0,-1 0,-1-1,-8 38,0 5,10-65,0 0,-1 0,1 0,-1-1,0 1,-1-1,1 0,-1 1,0-1,-1 0,-4 6,7-10,0 0,-1 0,1 1,0-1,0 0,-1 0,1 0,-1 0,1-1,-1 1,1 0,-1-1,1 1,-1-1,0 1,1-1,-1 0,0 1,0-1,1 0,-1 0,0-1,1 1,-1 0,0 0,1-1,-1 1,0-1,1 0,-1 1,1-1,-1 0,1 0,-1 0,1 0,0 0,-1 0,1 0,0 0,0-1,-1-1,-53-61,-50-77,61 80,38 52,0 0,0 0,1-1,0 0,-6-19,6 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26.3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714 687,'18'-20,"-7"7,0 1,25-21,-34 31,0 0,0 1,0-1,0 1,0-1,0 1,1 0,-1 0,1 0,-1 0,1 1,-1-1,1 1,-1-1,1 1,-1 0,1 0,-1 0,1 0,0 0,-1 1,1-1,-1 1,1 0,2 1,-2 0,0 0,-1 1,0-1,1 0,-1 1,0 0,0-1,0 1,-1 0,1 0,-1 0,0 0,1 1,-1-1,-1 0,1 0,0 1,-1 4,3 68,-3-57,0 2,-6 154,4-157,-1 0,-1-1,0 1,-1-1,-1 0,-1-1,-14 28,15-36,0-1,0 0,-1-1,0 1,0-1,0-1,-1 1,0-1,0-1,-8 5,-89 33,61-30,0-2,-1-2,-78 3,121-10,-1-1,1 0,-1 0,1 0,-1 0,1 0,-1-1,1 1,0-1,-1 0,1 0,0 1,-1-1,1-1,0 1,0 0,0-1,0 1,0-1,0 1,0-1,1 0,-1 0,0 0,1 0,0 0,-1 0,1 0,0 0,0-1,0 1,1 0,-1-1,0 1,0-4,0-8,-1-1,2 0,0 1,4-29,-3 25,7-48,2 2,30-100,56-120,7-22,-100 296,0 0,-1-1,0 1,0-1,-1 1,-1-1,0-18,-1 25,-1-1,1 1,0 0,-1 0,0 0,0 0,0 0,-1 0,0 0,1 1,-1-1,0 1,0 0,-1 0,1 0,-1 0,1 1,-1-1,0 1,-7-3,-3-1,0 0,-1 1,0 0,0 1,0 1,-1 1,-15-1,-114 2,91 3,39-2,1 1,-1 1,0 0,1 1,-1 0,1 1,-27 12,38-15,0 1,0-1,0 1,0 0,0 0,0 0,1 1,-1-1,1 0,-1 1,1 0,0 0,0-1,0 1,1 0,-1 1,1-1,-1 0,1 0,0 1,0-1,1 0,-1 1,1-1,-1 1,1-1,0 1,0-1,1 1,-1-1,1 0,0 1,0-1,0 1,0-1,0 0,1 0,0 0,1 4,7 10,1-1,0 0,1 0,0-1,22 19,79 64,-85-75,130 94,-137-103,1-1,1-2,0 0,1-1,41 11,48-6,-93-10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13.8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3739,'13'-16,"0"0,-1-2,0 1,13-31,-1 4,271-549,-192 366,179-287,-168 332,-8-6,91-224,-101 193,103-317,-190 501,-1 0,6-64,3-17,-7 58,2-62,-8 70,-3 41,1 1,0 0,0-1,1 1,7-14,6-21,-16 43,1-1,-1 0,0 0,1 0,-1 1,0-1,0 0,0 0,1 0,-1 0,0 1,0-1,0 0,-1 0,1 0,0 0,0 0,0 1,-1-1,1 0,0 0,-1 0,1 1,0-1,-1 0,1 1,-1-1,1 0,-1 1,0-1,1 0,-1 1,0-1,1 1,-1-1,0 1,0 0,1-1,-1 1,0 0,0-1,0 1,0 0,1 0,-1 0,0 0,0 0,0 0,0 0,0 0,1 0,-1 0,0 0,0 1,0-1,0 0,0 1,-4 0,0 1,0-1,0 1,1 0,-1 0,1 1,-1-1,-6 7,-15 20,1 1,2 2,1 0,-31 63,-7 9,45-82,9-15,1 0,1 0,-1 0,1 0,1 1,-1 0,-3 12,20-30,5-11,53-90,171-199,-234 299,21-20,-28 30,-1 1,1-1,-1 1,1-1,0 1,-1-1,1 1,0-1,-1 1,1 0,0 0,-1-1,1 1,0 0,0 0,-1 0,1-1,0 1,0 0,-1 0,1 0,0 1,0-1,0 0,-1 0,1 0,0 0,-1 1,1-1,0 0,0 1,-1-1,1 1,-1-1,1 0,0 1,-1-1,1 1,-1 0,1-1,-1 1,1 0,48 75,19 31,92 108,-156-211,-1 0,1 0,-1 1,0 0,0-1,-1 1,1 0,2 9,-5-13,1 0,-1 0,0 0,0 0,0 0,0 0,0 0,0 0,-1 0,1 0,0 0,0-1,-1 1,1 0,-1 0,1 0,-1 0,1 0,-1 0,0 1,-1-1,0 0,0 1,0-1,0 0,0 0,0 0,0 0,0 0,-1 0,1-1,0 1,-4-1,-154 41,31-7,115-30,0 1,1 0,-24 12,-28 11,43-22,1-1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15.7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 51,'0'-8,"0"6,1-1,-1 1,0 0,0 0,0-1,0 1,-1 0,1-1,0 1,-1 0,0 0,1-1,-1 1,0 0,0 0,0 0,-3-3,4 5,-1 1,1-1,-1 0,0 0,1 1,-1-1,1 0,-1 1,1-1,-1 0,1 1,-1-1,1 1,0-1,-1 1,1-1,0 1,-1-1,1 1,0-1,-1 1,1-1,0 1,0 0,0-1,0 1,-1-1,1 1,0 0,0-1,0 1,0 0,1-1,-1 2,-4 26,3 60,3-1,19 121,-21-204,1 0,-1 0,1 1,0-1,0 0,1 0,-1 0,1-1,0 1,0 0,0-1,0 1,1-1,-1 1,1-1,0 0,0 0,0 0,6 3,-2-3,-1 0,1-1,0 1,0-2,0 1,0-1,1 0,-1 0,0-1,12-1,37-4,1-2,97-25,-148 30,-1 1,0 0,0 0,0-1,0 1,-1-1,1-1,0 1,-1-1,0 1,0-1,1 0,-2-1,1 1,0-1,4-5,-5 4,-1-1,1 1,-1-1,0 1,0-1,-1 0,0 0,0 0,0 0,-1 0,1 0,-2-10,-1-8,-2 1,0-1,-1 1,-10-25,22 108,17 24,68 154,-50-138,0 0,-34-77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35.1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1,'12'0,"-1"1,1 0,0 0,-1 2,1-1,-1 1,14 6,-2 2,0 1,28 20,307 216,38 26,22-35,-167-120,191 96,-21 34,-302-151,-33-25,-31-34,76 40,16 11,78 84,-150-111,4-3,109 64,-101-78,92 54,-126-70,2-2,98 34,35 17,-129-50,159 90,-191-103,1-1,36 14,33 16,-85-40,-22-15,-9-12,4-3,1 0,1-1,1 0,2-1,-10-37,5 2,-8-83,19 119,-1 0,-1 0,-1 1,-1 0,-1 0,-19-35,26 60,3 10,4 13,22 63,17 43,-28-85,10 47,3 10,6 2,-5 2,20 130,-49-227,4 31,-4-38,-1 1,0 0,0-1,0 1,0-1,0 1,0-1,0 1,-1 0,1-1,-1 1,1-1,-1 1,1-1,-1 1,-1 1,-3-3,1-1,0 0,0-1,0 1,0-1,0 1,0-1,-7-5,1 1,-42-14,0 3,-2 1,0 3,-60-6,-31-8,129 23,0 1,-1 0,1 2,0 0,-25 1,33 1,1 0,0 1,0 0,0 0,0 0,0 1,0 0,1 0,-1 1,1 0,0 0,0 0,1 1,-9 8,4-4,0 1,-1-1,0-1,-1 0,0 0,0-1,-1-1,1 0,-17 5,29-11,-1 0,1 0,0 0,0 1,-1-1,1 0,0 0,-1 0,1 0,0 0,-1 0,1 0,0 0,-1 0,1 0,0 0,-1 0,1 0,0 0,-1 0,1 0,0 0,-1 0,1 0,0-1,-1 1,1 0,0 0,0 0,-1-1,1 1,0 0,0 0,-1 0,1-1,5-11,22-16,-25 25,559-627,-522 593,3-3,-40 38,0-1,0 0,0 1,0-1,-1 0,1 0,-1 0,1 0,-1 0,0 0,-1 0,1 0,0-5,-1 7,0 1,0-1,0 1,0-1,0 1,0-1,0 1,-1-1,1 1,0-1,0 1,0 0,-1-1,1 1,0-1,-1 1,1 0,0-1,-1 1,1-1,-1 1,1 0,0 0,-1-1,1 1,-1 0,1 0,-1-1,1 1,-1 0,1 0,-1 0,1 0,-1 0,1 0,-1 0,1 0,-1 0,1 0,-1 0,1 0,-1 0,0 1,-23 6,24-7,-18 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38.4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206 373,'0'-4,"-1"-1,0 1,0 0,0 0,0 0,-1 0,0 0,0 0,0 0,-5-6,-31-39,23 31,-15-23,2-2,-37-74,64 114,0 1,-1 0,1 0,0-1,0 1,1-1,-1 1,0-1,1 0,-1 1,1-1,0 1,0-1,0 0,1 1,-1-4,1 6,-1-1,0 1,1-1,-1 1,0-1,1 1,-1 0,0-1,1 1,-1-1,1 1,-1 0,1-1,-1 1,1 0,-1 0,1-1,0 1,-1 0,1 0,-1 0,1 0,-1 0,1 0,0 0,27 8,-8 4,0 1,-1 0,-1 1,22 21,64 75,-62-63,253 254,-272-279,-17-15,1-1,-1 1,0 0,0 0,0 0,-1 1,4 9,-8-15,0 1,-1-1,1 1,-1-1,0 1,0-1,0 1,0-1,0 1,-1-1,1 0,-1 1,1-1,-1 1,0-1,0 0,0 1,0-1,0 0,-1 0,1 0,-1 0,1 0,-1 0,0-1,0 1,1 0,-1-1,-1 1,1-1,-4 2,-140 85,46-32,74-41,19-12,0 0,0 0,1 1,-1 1,1-1,0 1,0 0,0 0,1 0,-6 8,53-34,1-9,23-12,-44 30,-2-2,1 0,-2-2,27-26,-19 18,34-26,50-19,181-84,-104 59,-162 80,-38 19,-43 26,-18 37,44-40,-32 26,-301 181,344-224,13-8,-32 18,2 1,0 2,2 2,-40 38,58-48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45.9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2566,'2'-17,"0"-1,1 1,1 0,1 0,0 0,9-17,13-48,-8 8,-4-2,-3 0,4-128,-14 156,3 1,14-66,1-7,4-12,1-11,-14 52,3 2,5-1,3 2,36-89,-42 128,13-73,-11 43,-12 44,-1-1,-2 0,-2 0,-1 0,-6-44,-6 13,9 54,0-1,1 1,0-1,1 1,0-1,2 1,1-16,-1 20,1 1,0 0,-1-1,-1 1,0-17,0 25,0-1,0 1,0-1,0 0,0 1,0-1,0 1,-1-1,1 1,0-1,0 1,-1-1,1 1,0-1,-1 1,1-1,0 1,-1 0,1-1,-1 1,1 0,-1-1,1 1,-1 0,1-1,-1 1,1 0,-1 0,1 0,-2-1,0 2,0-1,0 1,0-1,0 1,0 0,1-1,-1 1,0 0,0 0,0 1,1-1,-1 0,-2 3,-36 29,2 1,1 2,1 2,-54 76,83-103,-7 8,1 1,-17 39,30-59,-1 0,1 1,0-1,-1 1,1-1,0 0,0 1,0-1,0 1,-1-1,1 1,0-1,0 1,0-1,0 1,0-1,0 1,0-1,0 1,0-1,0 1,1-1,-1 1,0-1,0 0,0 1,0-1,1 1,-1-1,0 1,1-1,-1 1,16-3,22-18,10-15,46-41,-56 43,1 2,59-36,-91 63,-1-1,-1 0,1 0,-1 0,0-1,0 1,0-1,-1-1,7-11,-6 10,0 0,0 0,1 0,11-10,-16 17,0 1,1-1,-1 1,0-1,1 1,-1 0,0 0,1 0,-1 0,0 0,1 0,-1 0,0 0,1 0,-1 1,0-1,1 1,-1-1,0 1,0-1,0 1,1 0,-1-1,0 1,0 0,0 0,0 0,0 0,0 0,0 0,-1 0,1 0,0 0,0 2,33 46,-31-44,157 252,-158-255,-1 0,1-1,-1 1,0 0,0 0,0 0,0 0,0 0,0 0,0 0,-1 0,1 0,-1 0,0 0,1 0,-1 0,0 1,0-1,0 0,-1 0,1 0,0 0,-1 0,0 1,1-1,-1 0,-1 2,0-2,-1 0,0 0,1 0,-1 0,0 0,0-1,0 1,0-1,0 0,0 0,0 0,0 0,-1-1,1 1,0-1,-1 0,-3 0,-51 3,-76 6,58-2,-137-4,106-4,107 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48.9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0 284,'3'-4,"-1"0,1 1,0-1,0 0,0 1,0-1,0 1,6-4,-6 5,48-43,1 3,3 2,106-59,-156 96,0 0,0 1,1 0,-1 0,1 0,0 0,-1 1,1 0,0 0,0 1,-1 0,1 0,11 1,-13 0,0 1,-1 0,1-1,-1 1,1 1,-1-1,0 0,1 1,-1 0,-1-1,1 1,0 0,-1 1,1-1,-1 0,0 1,0-1,0 1,-1 0,3 6,4 14,-1 0,-1 0,-1 0,-1 1,-1 0,-1 0,-2 0,0 0,-1 0,-2-1,-1 1,0 0,-2-1,-1 0,-19 44,18-48,-2-1,0 1,-18 24,21-35,-1-1,0 0,0 0,0 0,-1-1,0-1,-1 1,-13 6,20-12,-5 3,1 0,-1 0,1 1,0 0,0 0,-11 11,18-16,0 0,0 0,0 0,0 0,0 0,1 0,-1 0,0 0,0 0,0 0,0 0,0 0,0 0,0 0,0 0,0 0,0 0,1 0,-1 0,0 0,0 0,0 0,0 0,0 0,0 0,0 0,0 1,0-1,0 0,0 0,0 0,1 0,-1 0,0 0,0 0,0 0,0 0,0 0,0 0,0 0,0 1,0-1,0 0,0 0,0 0,0 0,0 0,0 0,0 0,0 0,0 0,0 0,0 1,0-1,0 0,0 0,0 0,0 0,0 0,0 0,0 0,-1 0,1 0,0 0,0 1,15-5,24-8,-30 9,276-89,-272 88,-1 1,1 0,23-2,-26 5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56.6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1021 4111,'1'-13,"0"0,1 0,6-18,3-29,-11-16,-2-1,-4 1,-18-86,-24-101,-10-70,40 188,-35-205,-55-106,-18-89,118 500,2 9,-1 0,-18-50,-66-218,76 248,-2-1,-27-57,23 65,-24-93,9-81,32 197,-2 0,0 0,-2 0,-20-44,-2-6,26 61,-14-35,17 47,0 1,0-1,0 0,-1 1,1-1,-1 1,1 0,-1-1,0 1,0 0,0 0,-5-3,6 5,1-1,-1 1,0 0,0 0,0 0,0 0,0 1,0-1,0 0,0 0,1 0,-1 1,0-1,0 0,0 1,0-1,1 1,-1-1,0 1,1-1,-1 1,0 0,1-1,-1 1,0 0,1-1,-1 1,1 0,0 0,-1 0,1-1,0 1,-1 2,-13 34,13-31,-27 98,-18 129,35-187,10-44,0 0,0 1,0-1,0 0,0 1,-1-1,1 0,0 0,-1 0,0 0,1 0,-1-1,0 1,0 0,-3 1,4-3,1 0,-1 0,1-1,0 1,-1 0,1-1,0 1,-1-1,1 1,0 0,-1-1,1 1,0-1,0 1,0 0,-1-1,1 1,0-1,0 1,0-1,0 1,0-1,0 1,0-1,0 1,0-1,0 1,0-1,0 1,0-1,1 1,-1-1,0 1,0 0,0-1,1 0,4-27,-4 24,12-67,25-77,-31 127,1-1,0 2,2-1,1 1,0 0,2 1,26-32,-38 50,0-1,1 1,-1 0,0 0,0 0,0 0,1 0,-1 0,0 0,1 0,-1 1,1-1,-1 0,1 1,-1-1,1 1,-1 0,1 0,0-1,-1 1,1 0,-1 0,1 0,0 1,-1-1,1 0,-1 1,1-1,0 1,-1-1,0 1,1 0,-1-1,1 1,1 2,5 3,-1 1,0 0,0 1,-1 0,6 9,7 8,8 3,1-1,1-1,2-1,51 31,-75-52,-1 1,1 0,-1 0,0 0,0 1,8 8,-14-13,1 0,0 0,-1 0,1 0,-1 0,1 0,-1 1,0-1,1 0,-1 0,0 0,0 0,0 1,0-1,0 0,0 0,0 0,0 0,-1 3,0-2,0 0,-1-1,1 1,0 0,-1 0,1-1,-1 1,1-1,-1 1,0-1,1 0,-1 0,0 0,-3 2,-34 15,-1-2,-51 14,60-20,-145 43,169-51,0 1,0 0,1 1,-1-1,1 1,0 1,0-1,0 1,1 0,0 0,-1 1,-5 8,-3 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59.3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448 1,'-13'1,"-1"1,1 1,0 0,0 1,0 0,1 1,-1 0,1 1,-19 13,-44 19,-5-16,61-18,0 1,1 1,0 0,-19 10,35-14,-1 0,0 0,1 0,-1 1,1 0,0-1,0 1,0 0,0 0,0 0,1 0,-1 0,1 0,0 0,0 1,0-1,0 1,1-1,-1 0,1 6,-1 11,1 0,4 30,0-13,-5 26,0-46,0 1,1-1,1 0,1 0,0 0,1 0,1-1,0 1,7 16,-10-32,-1 0,0 0,1 0,-1 0,1 0,-1 0,1 0,0 0,-1-1,1 1,0 0,-1 0,1-1,0 1,0 0,0-1,0 1,0-1,-1 1,1-1,0 1,0-1,0 0,0 1,1-1,-1 0,0 0,0 0,0 0,0 0,0 0,0 0,0 0,0 0,0-1,0 1,0 0,0-1,0 1,0 0,0-1,0 1,1-2,5-3,-1 0,0-1,0 0,10-12,3-4,-7 14,-1-1,1 1,1 1,-1 0,1 1,16-5,86-24,-102 32,-7 1,0 0,0 1,0 0,0 0,0 1,1-1,-1 1,0 1,0-1,0 1,0 0,0 1,0-1,0 1,11 5,-10-2,0 0,0 0,0 1,-1 0,0 0,0 0,0 1,-1 0,0 0,8 15,1 3,5 5,-2 1,-1 1,-2 0,0 1,14 60,-27-88,-1-1,1 1,-1-1,-1 1,1 0,0-1,-1 1,0-1,0 1,-1-1,1 1,-1-1,0 0,0 0,0 0,-1 0,1 0,-1 0,0-1,-7 7,-4 2,-1 0,0-1,-34 18,-14 11,53-32,-1-1,0 0,0 0,0-1,0-1,-1 0,0 0,0-1,-1-1,-23 4,-55 13,82-18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58.6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0,'0'4,"0"10,4 3,2 2,-1 2,4-2,-1-1,-1 1,-1 2,1 1,0 1,-1-3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05.2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1101,'0'-2,"1"0,-1 1,1-1,-1 1,1-1,0 1,0 0,0-1,0 1,0 0,0-1,0 1,0 0,0 0,0 0,1 0,-1 0,1 0,-1 0,0 1,1-1,2-1,38-12,-39 13,83-18,0 4,139-6,-163 16,1227-13,-881 42,89 1,-418-22,103 18,42 3,307-25,-339-23,-43 2,87-19,-66 9,429-85,-377 75,231-14,-325 43,187-9,79-9,257-70,-535 91,168 8,-138 3,-117-2,0-2,30-7,-4 1,5 1,-1-2,0-3,-1-2,92-39,-147 53,0 0,0-1,0 1,0-1,-1 1,1-1,-1 0,1 0,-1 0,0-1,1 1,-1 0,1-4,-2 5,-1-1,0 1,0 0,0-1,0 1,0-1,0 1,0 0,-1-1,1 1,0 0,-1-1,1 1,-1 0,0 0,1-1,-1 1,0 0,0 0,1 0,-1 0,0 0,0 0,0 0,0 0,-1 0,1 1,0-1,0 0,0 1,-1-1,-1 0,-27-15,0 2,-1 0,-62-16,3 1,-588-202,637 213,41 18,0 0,-1 0,1 0,0-1,-1 1,1 0,0 0,0-1,-1 1,1 0,0 0,0-1,0 1,-1 0,1-1,0 1,0 0,0-1,0 1,0 0,-1-1,1 1,0 0,0-1,0 1,0 0,0-1,0 1,0 0,0-1,0 1,1 0,-1-1,21-8,14 7,-1 1,1 2,-1 1,0 2,43 10,-55-10,206 55,-155-37,94 17,-135-36,-24-2,1-1,-1 1,1 0,-1 1,0 0,0 0,9 4,-16-5,0 0,0-1,0 1,0 0,0 0,0-1,0 1,0 0,-1 0,1 0,0 0,0 0,-1 1,1-1,-1 0,1 0,-1 0,1 0,-1 1,1 1,-2 0,1 0,0 0,-1 0,1 0,-1 0,0 0,0 0,0 0,0 0,-1 0,1-1,-3 5,-38 71,3 3,4 0,-44 158,-4 77,58-215,14-46,8-35,-1-1,-9 26,13-43,0-1,-1 0,1 0,0 0,-1 0,1 0,-1 0,1 0,-1 0,0 0,1 0,-1 0,0 0,0 0,1 0,-1-1,0 1,0 0,0-1,0 1,0 0,-2 0,2-1,0-1,0 1,0 0,0-1,1 1,-1-1,0 1,0-1,1 1,-1-1,0 1,0-1,1 0,-1 0,1 1,-1-1,1 0,-1 0,1 0,-1 1,1-2,-19-55,-67-605,83 601,1 7,-17-95,19 146,-1 0,0 0,1 1,-1-1,-1 0,1 1,0-1,-1 1,1 0,-1-1,1 1,-3-2,-8-5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07.2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47 472,'1'-9,"-1"8,1 1,-1 0,0-1,0 1,0 0,0-1,0 1,0-1,0 1,0-1,0 1,0 0,0-1,0 1,0 0,0-1,0 1,-1-1,1 1,0 0,0-1,0 1,-1 0,1-1,0 1,0 0,-1-1,1 1,0 0,0 0,-1-1,1 1,0 0,-1 0,1 0,-1-1,1 1,0 0,-1 0,1 0,-1 0,1 0,0 0,-1 0,1 0,-1 0,1 0,0 0,-1 0,1 0,-1 0,1 0,-1 1,-1-2,0 1,0 0,0 0,0-1,1 1,-1-1,0 1,0-1,0 0,1 0,-1 0,0 0,1 0,-1 0,1 0,-1-1,1 1,-1-1,0-1,1 1,1 0,0 1,0-1,0 0,0 0,0 1,1-1,-1 0,0 0,1 1,-1-1,1 0,0 1,-1-1,1 1,0-1,0 1,0-1,0 1,0-1,1 1,1-2,19-19,1 2,1 0,1 2,0 0,53-25,18-15,160-124,-255 181,0 0,0 0,0 0,1 0,-1 0,0 1,1-1,-1 0,1 0,-1 1,1-1,-1 1,1 0,0-1,-1 1,1 0,-1 0,1 0,2 0,-3 0,0 1,-1 0,1-1,0 1,0-1,0 1,0 0,0 0,-1 0,1-1,0 1,-1 0,1 0,0 0,-1 0,1 0,-1 0,0 0,1 0,-1 0,0 2,2 9,0-1,-1 2,-1-1,-1 15,1-5,5 27,2 0,2 0,3-1,1 0,30 66,28 109,-64-175,-5-28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08.2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1 168,'4'-1,"1"0,-1-1,0 1,0-1,0 0,0 0,0 0,6-5,9-4,8-2,-2-1,1-1,-2-1,42-36,-65 51,0 1,0-1,0 0,0 0,-1 1,1-1,0 0,0 0,-1 0,1 0,-1 0,1 0,-1 0,1 0,-1 0,0 0,1-1,-1 1,0-1,-2-5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11.3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0,'3'46,"1"-1,3 0,17 62,11 70,-10 263,-25-272,0-241,15-113,-11 157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14.7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26,'156'-13,"-103"7,57-1,650 8,-748 0,-1 0,1 1,-1 0,0 1,18 6,-23-6,1 0,0 0,0-1,0-1,0 1,1-1,-1 0,0 0,1-1,-1 0,0-1,1 1,-1-2,0 1,0-1,8-2,-15 4,9-4,0 0,0 0,0 1,0 1,1-1,-1 2,17-2,-26 3,0 0,1 0,-1 0,0 0,0 0,1 0,-1 0,0 0,1 0,-1 0,0 1,0-1,1 0,-1 0,0 0,0 0,0 1,1-1,-1 0,0 0,0 0,0 1,1-1,-1 0,0 0,0 1,0-1,0 0,0 0,0 1,1-1,-1 0,0 1,0-1,0 0,0 0,0 1,0-1,0 1,-6 16,-17 21,19-32,-2 7,-1-1,1 1,1 1,1-1,0 1,0 0,1 0,-1 24,2 12,5 58,0-19,2 17,24 136,-19-169,-9-68,0 0,0 0,-1 1,1-1,-1 0,-1 0,1 1,-1-1,0 0,0 0,-3 8,2-10,0-1,1 0,-1 0,0 0,0 0,0 0,-1 0,1-1,0 1,-1-1,1 1,-1-1,1 0,-1 0,0 0,0 0,1-1,-1 1,0-1,0 0,1 0,-1 1,-3-2,-28 2,1-2,0-1,0-2,0-1,-60-17,78 17,1 0,-1 2,0 0,-1 1,1 0,0 1,-1 1,1 0,0 1,0 1,-1 0,1 1,-23 8,13-3,0-1,-1-1,1-1,-1-1,-31 1,23-3,1 2,-46 11,-4 6,-44 14,116-31,4-1,-1 0,0 0,0-1,0 0,-1 0,1-1,0 0,-16 0,24-2,-1 1,1-1,-1 1,1-1,-1 1,1 0,-1-1,1 0,0 1,-1-1,1 1,0-1,-1 1,1-1,0 0,0 1,0-1,-1 0,1 1,0-1,0 0,0 1,0-1,0 0,0 1,1-1,-1 0,0 1,0-1,0 1,0-1,1 0,-1 1,0-1,1 1,-1-1,0 1,2-2,13-22,-2 10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20.77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26 1,'-3'3,"0"1,1-1,0 1,0 0,0 0,0 0,0 0,1 1,0-1,0 0,0 1,-1 6,1 62,1-50,1 532,3-512,1-27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23.66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1 102,'4'-2,"0"1,0-1,0 1,0-1,0 0,0-1,-1 1,1-1,4-4,17-10,2 6,1 0,1 2,-1 1,1 2,1 1,40-3,186 6,-158 5,-72-4,0 2,0 0,-1 2,1 1,-1 1,0 1,0 1,34 15,-25-7,-29-14,0 1,0-1,0 1,-1 0,1 1,-1-1,1 1,-1-1,0 1,0 1,0-1,0 1,-1-1,0 1,1 0,-1 0,0 0,-1 1,1-1,-1 1,0-1,0 1,2 8,70 373,-22-124,-39-203,11 48,-24-104,0 0,0 0,0 1,0-1,-1 0,0 0,1 0,-1 1,0-1,-1 0,1 0,0 0,-1-1,0 1,0 0,0 0,0-1,0 1,0-1,-1 0,1 0,-1 0,1 0,-6 3,-8 4,1 0,-2-2,-21 9,22-10,-13 4,0-1,0-2,-1 0,-1-2,-36 1,-159-6,105-3,83 3,5 1,-1-1,1-2,-58-11,77 10,-1 1,0 1,-23 1,27 1,-1-1,1 0,-1-1,0-1,1 0,-15-4,22 4,1 0,-1 0,0-1,1 1,0-1,-1 0,1 0,0 0,1 0,-1-1,0 1,1-1,0 0,0 1,0-1,0 0,1 0,-1 0,1-1,0 1,0 0,1 0,-1-6,0 1,-1 1,0 0,-1 0,0 0,-5-9,5 12,0 0,0 0,1 0,0 0,-1 0,2 0,-1-1,0 1,1-1,0 1,1-1,-1 0,1 1,1-10,3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27.16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1,'0'641,"0"-638,0 0,0 0,0 1,0-1,0 0,1 0,0 0,-1 0,1 0,1 0,-1 0,0 0,1 0,-1 0,1-1,0 1,2 2,-1-3,0 0,0 0,0 0,0-1,1 1,-1-1,1 0,-1 0,1 0,-1 0,1-1,0 1,-1-1,7 0,310-6,-314 5,0 0,0-1,0 1,0-1,-1-1,1 1,0-1,9-6,0-1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28.72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343 0,'-10'1,"0"-1,0 2,0-1,0 1,0 1,1 0,-1 0,1 1,0 0,0 1,0 0,0 0,1 0,0 2,0-1,-12 13,-19 15,15-16,2 2,-23 25,40-39,1-1,-1 1,1 0,0 0,1 0,0 0,0 0,0 1,1 0,-1-1,2 1,-1 0,1 0,-1 9,2-14,0 0,0-1,0 1,1-1,-1 1,0 0,1-1,-1 1,1-1,-1 1,1 0,0-1,-1 0,1 1,0-1,0 1,0-1,0 0,1 0,-1 0,0 0,0 1,1-2,-1 1,1 0,1 1,1 0,1-1,-1 0,0 0,1-1,-1 1,0-1,1 0,-1 0,1 0,4-2,1 1,0-1,0-1,0 1,-1-2,1 1,-1-2,0 1,16-11,-6-3,-1-1,23-32,-26 30,1 2,29-28,-44 46,0 0,0 0,0 1,0-1,0 0,0 1,0-1,0 1,0-1,0 1,1-1,-1 1,0 0,0 0,0 0,0-1,1 1,-1 0,0 0,0 0,0 1,1-1,-1 0,2 1,-1 0,0 0,0 1,0-1,0 1,0-1,0 1,0 0,0 0,0 0,-1 0,2 3,5 8,-1 0,-1 1,7 18,-9-22,9 21,12 40,-22-53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29.8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0,'2'19,"0"0,0 0,2-1,0 1,2-1,0 0,8 18,6 6,42 66,-58-102,0 0,1-1,-1 1,1-1,1 0,-1-1,0 1,1-1,0 0,0-1,0 1,1-1,-1 0,1-1,0 0,13 3,4-1,0-2,0-1,39-2,-61 1,19-1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6:22.8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15,'-1'-1,"2"1,-1-1,0 1,0-1,0 1,0-1,0 0,0 1,1-1,-1 1,0-1,0 1,1-1,-1 1,0-1,1 1,-1-1,1 1,-1-1,0 1,1 0,-1-1,1 1,-1 0,1-1,-1 1,1 0,0 0,0-1,24 0,22 13,18 17,-2 2,75 49,-62-34,624 358,18-31,-634-333,102 51,-172-83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58.9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1.0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1,'1'0,"1"1,-1-1,0 1,0-1,0 1,0 0,0-1,0 1,-1 0,1 0,0-1,0 1,0 0,-1 0,1 0,0 0,-1 0,1 0,-1 0,1 0,-1 0,1 2,11 33,-8-21,40 93,77 138,-95-197,-15-26,1 0,1-1,1 0,22 25,-31-43,0-1,0 1,0-1,0 0,1 0,-1-1,1 0,0 0,-1 0,1-1,0 0,0 0,0 0,7 0,-1-1,0 0,-1 0,1-1,-1-1,1 0,15-4,-13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1.79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1 172,'5'-7,"0"1,1-1,0 1,0 0,0 0,1 1,0 0,0 0,1 1,14-7,6-6,-10 7,1 1,0 1,0 0,0 1,1 2,0 0,26-3,1-2,-19 4,0 2,41-2,-49 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3.61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57 386,'18'-17,"-6"4,1 0,0 1,1 0,1 1,18-11,5 2,-2-2,61-48,-96 70,0 0,-1-1,1 1,0-1,-1 1,1-1,-1 1,1-1,0 1,-1-1,1 0,-1 1,1-1,-1 0,0 1,1-1,-1 0,0 1,1-1,-1 0,0 0,0 0,0 1,0-1,0 0,0 0,0 0,0 1,0-1,0 0,0 0,0 0,-1 0,0 0,-1 0,1 0,-1 0,1 0,-1 0,1 0,-1 1,0-1,1 1,-1-1,0 1,1 0,-1-1,-2 1,-7-1,0 1,0 0,0 1,-12 2,8 0,0 1,0 0,0 1,0 1,1 0,0 1,0 1,1 0,0 0,0 2,1-1,0 2,1 0,0 0,-16 22,16-19,8-11,0 1,1 0,-1 0,1 0,-1 0,1 0,-1 5,2-8,1 0,0 1,0-1,0 1,0-1,0 1,0-1,0 0,1 1,-1-1,0 1,1-1,-1 0,1 1,0-1,-1 0,1 0,0 1,0-1,0 0,0 0,0 0,0 0,0 0,0 0,0 0,2 1,14 10,1-1,0-1,1 0,0-1,0-2,1 1,0-2,0-1,1 0,-1-2,1 0,0-1,0-2,0 0,0-1,0-1,0 0,-1-2,21-6,-31 5,-1 0,0 0,0 0,0-1,-1-1,0 1,0-1,-1-1,7-8,57-79,-70 95,15-24,0 1,-1-2,-2 0,-1-1,0 0,12-46,-24 70,1 0,-1-1,0 1,0 0,0-1,0 1,0 0,0-1,0 1,-1 0,1 0,-1-1,0 1,0 0,0 0,0 0,0 0,0 0,0 0,-1 0,1 1,-1-1,1 0,-4-1,4 2,0 0,-1 1,1-1,0 1,-1-1,1 1,-1-1,1 1,-1 0,1 0,-1 0,1 0,-1 0,1 0,-1 0,1 1,-1-1,1 0,-1 1,1-1,0 1,-1 0,1-1,0 1,-1 0,1 0,0 0,0 0,0 0,0 0,0 0,0 0,0 1,0-1,0 0,1 0,-2 3,1-2,-1 2,1-1,0 0,0 0,0 0,0 0,0 1,1-1,0 0,-1 1,1-1,0 0,1 1,-1-1,1 0,-1 1,1-1,0 0,0 0,1 0,-1 1,0-1,1-1,0 1,0 0,4 4,7 10,0-2,2 1,19 15,-11-10,-19-18,-1 1,1 0,-1 0,1 0,-1 0,-1 0,1 0,0 1,-1-1,0 1,0 0,-1 0,1 0,-1 0,0 0,0 0,0 0,-1 0,0 0,0 0,0 0,-1 0,0 0,0 0,0 0,0 0,-1 0,0 0,0 0,0-1,-1 1,1-1,-1 0,0 1,0-1,-6 5,-161 175,140-153,-6 0,23-25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4.47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45 0,'-2'1,"1"-1,-1 1,0 0,1 0,-1-1,1 1,-1 0,1 0,-1 1,1-1,0 0,0 0,0 1,-1-1,1 1,1-1,-1 1,0-1,0 1,0-1,1 1,-1 0,1-1,-1 4,-11 46,12-48,-2 27,1 0,1 0,2 0,1 0,13 57,3 31,-18-109,0 6,0-1,1 0,1-1,0 1,6 14,-8-26,0 0,0 0,0 0,0 0,0 0,0 0,0 0,1-1,-1 1,1-1,-1 1,1-1,0 1,-1-1,1 0,0 0,0 0,0 0,0 0,0 0,0 0,0-1,0 1,0-1,1 0,-1 1,0-1,0 0,0 0,0 0,1-1,-1 1,0 0,0-1,0 0,0 1,0-1,0 0,0 0,2-1,4-2,0 0,0-1,0 1,-1-1,0-1,0 0,0 0,0 0,8-12,-2-1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5.31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90,'4'-5,"6"0,5-1,4 2,3-3,2 0,1 0,1 3,-1-3,0-1,1 2,-2 2,1 1,0 1,-1 1,-4-3,-1-1,-4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6.13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25 0,'-4'0,"-1"4,0 6,1 5,1 8,1 9,1 12,0 1,1 3,1 0,3 1,2-4,-1-5,-1-5,-1-5,-1-3,-1-7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6.80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1 615,'15'-13,"2"0,-1 1,1 1,21-11,22-14,221-164,96-64,-294 221,-89 48,1 0,0 0,1 1,-1 0,-4 8,4-7,-8 12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7.89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1,'4'4,"1"5,5 6,0 4,-2 4,-2 1,-2 1,-2-4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8.3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40.24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1 130,'6'1,"0"1,0 0,0 1,-1-1,1 1,-1 1,1-1,-1 1,0-1,0 1,7 8,10 6,6 2,0 2,-1 1,-2 1,27 32,-52-58,-1 0,0 0,1 0,-1 0,1 0,0-1,-1 1,1 0,0 0,0 0,1 0,-1 0,0 0,1 0,-1 0,1 0,0 0,-1 0,2-2,19-38,-7 20,2 0,1 1,38-37,-54 56,1 1,-1-1,1 1,0-1,0 1,-1 0,1 0,0 0,0 0,0 0,0 0,0 1,0-1,0 0,1 1,-1 0,0 0,0-1,0 1,0 0,1 1,1-1,0 2,0-1,0 1,0-1,-1 1,1 0,-1 0,0 1,1-1,-1 1,0 0,3 3,5 8,0 0,-1 1,0 0,9 22,-13-25,0 1,-2-1,1 1,-2 0,0 0,2 17,-2-44,0 0,1 0,1 1,0-1,1 1,11-19,56-74,-8 11,-65 93,1 1,0-1,0 1,0-1,0 1,0-1,0 1,0 0,0 0,1-1,-1 1,0 0,1 0,-1 0,1 1,-1-1,1 0,-1 0,1 1,0-1,-1 1,1-1,0 1,2 0,-1 0,-1 1,1 0,-1-1,0 1,1 0,-1 1,0-1,1 0,-1 1,0-1,0 1,0-1,0 1,2 3,5 6,-1 0,0 0,-1 1,0 0,6 16,17 57,-22-60,0 0,2-1,1 0,19 33,-17-41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7:59.6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0,'-5'1,"0"0,0 0,0 1,0-1,1 1,-1 0,1 0,-1 0,1 1,0 0,0 0,0 0,0 0,0 0,1 1,0 0,0 0,0 0,0 0,0 0,1 0,-4 9,-3 6,1 0,1 0,1 0,-6 27,6-13,2 1,1 0,1 0,2 0,2 0,10 62,-8-72,2 0,1-1,0 0,2-1,1 0,0 0,2-1,0 0,2-1,23 28,-31-42,0 1,0-2,0 1,1-1,0 0,0 0,0-1,0 1,1-2,0 1,0-1,0 0,0-1,0 0,0 0,1-1,-1 0,1-1,-1 1,1-1,-1-1,1 0,-1 0,0-1,0 0,1 0,-1-1,0 0,-1 0,1-1,-1 0,1-1,-1 1,10-10,4-5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42.21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175 276,'1'-1,"1"1,-1-1,0 1,1-1,-1 0,0 0,0 1,1-1,-1 0,0 0,0 0,0-1,0 1,0 0,0 0,-1 0,1-1,1-1,14-29,-15 28,19-34,13-34,-31 67,-1 1,1-1,-1 0,0 0,-1 0,1 0,-1 0,0 0,0 0,-1 0,0 0,1 0,-3-5,2 8,0 0,0 0,0-1,-1 1,1 0,-1 0,1 1,-1-1,0 0,1 0,-1 1,0-1,0 1,0 0,0-1,-1 1,1 0,0 0,0 0,-1 1,1-1,-1 1,1-1,0 1,-1 0,1 0,-1 0,1 0,-3 0,-10 2,0 0,0 0,-25 9,12-4,22-6,0 0,1 1,-1 0,0-1,1 2,-1-1,1 1,0-1,-1 2,1-1,-4 4,6-3,0-1,1 1,-1-1,1 1,0 0,0 0,1 0,-1 0,1 0,0 0,0 0,0 1,0-1,1 0,0 9,0-2,0 0,1-1,1 1,-1 0,2-1,0 1,0-1,1 0,4 10,8 9,30 43,2 4,-46-72,1 0,-1-1,0 0,1 1,0-1,0 0,0 0,0-1,0 1,1-1,-1 1,1-1,-1 0,1 0,0-1,0 1,0-1,0 0,0 0,0 0,0 0,0-1,0 0,0 0,1 0,-1 0,0-1,0 1,0-1,0 0,7-3,6-2,-1 0,0-2,-1 1,0-2,0 0,19-17,-32 25,-1 1,0-1,0 0,0 1,0-1,0 0,0 0,0 0,0 0,0 0,0 0,-1 0,1 0,0 0,-1 0,1 0,-1-1,1 1,-1 0,1 0,-1-1,0 1,0 0,0-3,0 3,-1 0,0 0,0 0,0 0,0 0,0 0,0 0,0 0,-1 1,1-1,0 0,0 1,-1-1,1 1,0-1,0 1,-1 0,1 0,-2-1,-15-1,0 1,-29 0,39 1,-32 1,2-1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48.2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373 1,'-6'1,"0"0,0 1,0 0,0 0,0 0,0 1,1 0,-8 5,-23 10,-10-3,14-5,-57 27,65-26,20-10,1 0,0 0,0 0,0 0,0 1,1-1,-1 1,0 0,1 0,-1 0,1 0,-1 0,1 1,0-1,0 1,0 0,0-1,1 1,-1 0,1 0,-1 0,1 0,0 0,-1 5,-10 67,4 1,2-1,4 1,8 81,-6-152,0 0,0 0,1 0,-1 0,2 0,-1 0,0 0,1 0,0 0,0 0,0-1,1 1,-1-1,1 1,0-1,4 4,-2-5,-1 0,0 0,1-1,-1 0,1 0,0 0,-1 0,1-1,0 0,0 0,0 0,0 0,1-1,-1 0,0 0,6-1,16 1,0 1,0 2,0 1,0 1,-1 1,29 10,-6-2,-30-11,-3-3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49.0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52,'0'-2,"0"0,1 0,-1 0,1 1,0-1,0 0,0 0,-1 0,2 1,-1-1,0 1,0-1,0 1,1-1,-1 1,1 0,-1-1,1 1,0 0,-1 0,1 0,0 0,0 1,-1-1,1 0,4 0,53-10,219 9,-143 4,-83 3,-35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0.3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356 0,'-10'1,"0"0,0 1,0 0,0 1,0 0,0 0,1 1,0 0,0 1,0 0,0 0,1 1,0 0,0 1,0-1,1 2,-7 7,-11 15,2 1,1 0,-21 40,30-48,4-10,1 0,0 0,1 1,1 0,0 0,1 0,1 1,-4 18,8-32,0 0,0 0,0 0,0 0,0 0,0 0,0 0,1-1,-1 1,0 0,1 0,-1 0,0 0,1 0,0 0,-1-1,1 1,-1 0,1 0,0-1,-1 1,1 0,0-1,0 1,0-1,-1 1,2 0,1 0,0-1,0 1,-1-1,1 1,0-1,0 0,-1 0,1 0,5-1,55-17,-44 10,-1-1,0 0,0-2,-1 0,-1 0,1-2,-2 0,23-25,-8 3,-3-1,41-69,-67 103,0-1,1 0,0 1,-1 0,1-1,0 1,0 0,1 0,-1 0,4-2,5 6,-2 19,5 26,2 0,2-2,32 58,-48-98,6 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1.8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217 1,'-2'3,"-1"1,1 0,0-1,0 1,0 0,0 0,1 1,0-1,0 0,0 0,0 1,1-1,-1 1,1-1,1 5,7 72,-5-66,0 7,1-1,2 1,0-1,1 0,0-1,2 0,1 0,17 27,-26-46,0 0,0 1,0-1,0 0,0 0,0 0,0 0,0 0,0 0,1 0,-1 0,0 0,1 0,-1-1,1 1,-1-1,1 1,-1-1,1 1,-1-1,1 0,3 0,-5 0,1-1,0 0,0 0,0 1,-1-1,1 0,0 0,-1 0,1 0,0 0,-1 0,0 0,1 0,-1 0,1 0,-1 0,0 0,0 0,0 0,0 0,0-1,0 1,0 0,0 0,0 0,0 0,0 0,-1 0,1 0,-1 0,1 0,0 0,-2-2,-8-23,-1 0,-1 0,-1 1,-18-24,20 31,7 11,0 0,-1 1,0 0,0-1,-1 2,0-1,0 1,0 0,0 0,-1 0,0 1,-11-5,12 7,0 0,0 0,0 0,0 1,0 0,0 1,0 0,-1-1,1 2,0-1,0 1,0 0,0 0,0 1,0-1,-9 5,-6 3,2-1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2.7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 1,'-2'83,"0"-51,0 0,3 0,1 0,1-1,1 1,11 39,-3-35,-4-9,2-1,0 1,2-2,15 26,-22-43,0-1,1 0,0 0,0-1,0 1,1-1,0-1,0 1,1-1,-1-1,1 1,0-1,0-1,0 1,1-1,-1-1,11 2,35 3,-31-6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3.3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1,'0'4,"0"10,0 6,5 5,0 1,1 1,-2 0,3-1,1 0,-2 0,3-6,-1-1,-1 1,-2 0,-2-3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3.8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1,'5'0,"0"0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5.9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77 348,'11'-1,"0"-1,0 1,0-2,0 1,0-2,-1 1,1-1,-1-1,0 0,0-1,-1 1,1-2,-1 1,-1-2,1 1,12-16,-3 2,0-1,-2 0,0-1,-2-1,18-40,-31 62,1 0,-1-1,0 1,0 0,0 0,-1 0,1-1,0 1,-1 0,0-1,1 1,-1-1,0 1,0 0,-1-1,1 1,0-1,-1 1,1 0,-1 0,0-1,0 1,0 0,-1-3,-1 3,0 0,0 0,0 0,0 0,0 1,0-1,0 1,-1 0,1-1,-1 2,1-1,0 0,-1 1,0 0,1-1,-4 2,-1-1,0 1,0-1,0 2,1-1,-1 1,0 1,1-1,0 1,0 0,0 1,0 0,0 0,1 0,-1 1,1 0,0 0,-9 12,-7 9,1 1,-32 53,35-51,6-10,3-7,1 0,1 0,0 1,0 0,2 0,-6 16,11-28,0 1,1-1,-1 0,0 0,1 0,-1 1,0-1,1 0,0 0,-1 0,1 0,0 0,-1 0,1 0,0 0,0 0,0 0,0 0,0 0,0-1,0 1,0 0,0-1,0 1,3 0,35 14,-32-13,45 12,1-2,0-2,89 4,-131-14,0 0,-1-1,1 0,-1-1,1 0,-1 0,0-1,0 0,0-1,0 0,-1-1,0 0,0-1,0 1,0-2,-1 1,0-1,7-9,-3 3,0 0,-2-1,0-1,0 1,-1-2,-1 1,-1-1,0-1,-1 1,5-22,-11 34,1 0,0 0,-1 0,0 0,0 0,0 0,-1 0,1 0,-1 0,0 0,0 0,-3-6,3 9,1 0,-1 0,0 0,1 0,-1 0,0 0,0 0,0 0,0 0,0 0,0 0,0 1,0-1,0 0,0 1,0-1,0 1,0-1,-1 1,1 0,0-1,0 1,-1 0,1 0,0 0,0 0,-1 0,1 0,0 0,0 0,-1 1,1-1,0 0,0 1,0-1,-1 1,1-1,0 1,0 0,0 0,0-1,0 1,-2 2,2-2,-1 0,0 0,1 1,-1-1,1 1,-1-1,1 1,-1-1,1 1,0 0,0 0,0 0,0-1,0 1,0 0,1 0,-1 0,1 0,-1 0,1 1,0 1,0 0,0-1,1 1,0 0,0-1,0 1,0-1,0 1,1-1,-1 1,1-1,2 3,6 7,0 0,1-1,0 0,18 14,33 23,-32-26,38 36,-65-56,0-1,0 1,-1 0,1 0,-1 0,0 0,0 0,0 1,0-1,0 1,-1-1,0 1,0-1,0 1,0 0,0 0,-1 0,1-1,-1 1,0 0,-1 0,1 0,0 0,-1-1,0 1,0 0,0-1,-1 1,1 0,-1-1,1 0,-1 1,-5 5,-7 7,0-1,-1 0,0-1,-1-1,-23 14,-10 10,-11 18,48-46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7.0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26 0,'-20'52,"18"-32,0 1,1-1,0 0,2 1,1-1,6 30,0-11,3-1,20 51,-30-85,1 0,-1 1,1-1,0 0,1 0,-1 0,1 0,0 0,-1-1,2 1,-1-1,0 0,1 0,-1 0,1 0,0 0,5 1,-5-3,1 0,0 0,0 0,0-1,0 0,0 0,0-1,-1 1,1-1,0 0,0 0,0 0,-1-1,1 0,8-4,27-16,-25 11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00.5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1 964,'4'-2,"1"0,-1 0,0-1,0 0,0 0,0 0,-1 0,1-1,-1 0,6-6,0-1,62-69,93-137,-152 199,33-44,-3-2,-3-2,-3-2,-3 0,43-132,-75 196,1 0,-1 0,0 1,0-1,0 0,0 0,0 0,-1 0,0-1,0 1,0 0,0 0,-1 0,1 0,-3-6,0 9,3 9,3 9,12 11,1 0,1 0,1-1,1-1,1-1,32 30,19 25,-38-40,-2 1,35 60,-60-89,1 0,-1 1,-1-1,0 1,-1 0,0 0,-1 1,-1-1,0 1,-1 0,0-1,-1 1,-1 0,-2 15,1-21,-1-1,0 0,0 0,-1 0,0 0,0 0,0-1,-1 0,0 0,0 0,0-1,-1 1,0-1,0 0,-1-1,1 0,-14 7,-12 4,-1-1,-55 16,51-18,7-1,6-1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7.8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76,'4'0,"6"0,5 0,0-4,6-2,3-3,2-1,1 2,-1-3,1 2,-2 1,0 3,0 1,-4 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8.6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 1,'-4'0,"-1"4,0 10,1 6,1 5,1 1,1 10,4 2,3 3,3 3,2-2,-3-4,-2-4,-1-4,-3-2,-1-3,3-5,2-6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9.5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1 181,'24'-2,"-1"-2,0 0,1-1,-2-1,1-1,-1-1,0-1,21-12,-6 4,58-18,-83 32,-1-1,0 0,0 0,0-1,-1 0,1-1,-1 0,12-10,-12 9,-2 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00.1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0,'4'4,"2"6,3 5,5 4,4 3,-1 2,-4 1,1 1,-2-1,0 1,-1-1,-3-5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00.5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11,'0'-5,"0"0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02.1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1 449,'5'-18,"2"0,0 0,1 0,1 1,12-18,77-121,-94 151,-1 1,1 0,-1-1,1 1,1 0,-1 1,0-1,1 1,0 0,-1 0,1 0,1 1,-1-1,0 1,7-1,-9 3,0-1,0 1,0 0,0 0,0 1,0-1,1 1,-1-1,0 1,0 0,0 0,-1 1,1-1,0 0,0 1,-1 0,1 0,-1 0,1 0,-1 0,0 0,0 0,0 1,0-1,0 1,0 0,-1-1,3 6,17 34,-8-16,30 45,-43-70,1 0,-1-1,1 1,-1 0,1-1,-1 1,1-1,0 1,-1-1,1 1,0-1,-1 1,1-1,0 0,0 1,-1-1,1 0,0 0,0 1,0-1,-1 0,1 0,0 0,0 0,0 0,-1 0,1 0,0 0,0-1,0 1,-1 0,1 0,0-1,0 1,-1 0,1-1,0 1,0-1,-1 1,1-1,-1 1,1-1,0 1,-1-1,1 0,-1 1,0-1,1 0,-1 1,1-1,-1-1,23-46,-20 41,11-30,3 0,0 0,3 2,27-39,-45 73,-1-1,0 1,0-1,0 1,1 0,-1-1,1 1,-1 0,1 0,-1 0,1 0,-1 0,1 1,0-1,0 0,-1 1,1 0,0-1,0 1,0 0,0 0,3 0,-2 1,1-1,-1 2,0-1,0 0,0 0,0 1,0 0,0 0,0 0,-1 0,5 4,6 8,-1 0,-1 1,17 27,-23-34,3 4,14 23,26 55,-39-67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03.4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0 640,'26'-23,"0"2,2 1,45-25,-15 9,81-49,-56 36,87-67,-154 103,0-1,0 0,-2-1,0 0,0-1,-2-1,0 0,-1 0,0-1,15-39,-26 57,0-1,1 0,-1 0,0 0,1 0,-1 1,0-1,0 0,0 0,0 0,0 0,0 0,0 0,0 0,0 1,0-1,0 0,-1 0,1 0,0 0,-1 0,1 1,0-1,-1 0,1 0,-1 1,0-1,1 0,-1 1,1-1,-2 0,0 0,0 0,-1 0,1 0,0 1,0-1,-1 1,1-1,-1 1,1 0,0 0,-5 1,-60 13,37-5,1 2,0 1,-40 23,56-27,1 0,0 1,1 0,-1 1,2 0,-1 1,2 0,-1 0,-11 20,-95 177,113-201,0-1,0 1,0 0,1 0,0 0,0 0,1 0,0 0,0 0,1 0,0 1,0-1,1 0,0 0,0 1,1-1,-1 0,2 0,-1-1,1 1,0 0,0-1,1 1,-1-1,2 0,-1-1,1 1,5 5,0-1,-1 0,1 0,1-1,0-1,0 0,1 0,0-1,0-1,1 0,-1 0,1-2,1 1,-1-2,14 3,-20-5,1-1,-1 0,0 0,1 0,-1-1,0 0,0 0,0-1,0 0,13-5,-4-2,-1 0,0-1,16-14,-24 19,27-19,0 2,53-26,-75 44,-12 4,0 0,0 0,0 0,0 1,0-1,0 0,0 0,0 0,0 0,0 0,0 0,0 0,0 0,0 1,0-1,0 0,0 0,0 0,0 0,0 0,0 0,0 0,0 0,1 1,-1-1,0 0,0 0,0 0,0 0,0 0,0 0,0 0,0 0,0 0,0 0,1 0,-1 0,0 0,0 0,0 0,0 0,0 0,0 0,0 0,1 0,-1 0,0 0,0 0,0 0,0 0,0 0,-5 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13.7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1310 120,'-2'-3,"-4"12,-4 16,8-9,1 0,1 1,1-1,0 1,1-1,1 0,0 0,8 23,58 127,-28-73,-34-76,-3-9,-1 1,1-1,-2 1,1 0,-1 0,1 11,-3-18,0 1,0 0,-1 0,1 0,-1 0,0 0,1-1,-1 1,-1 0,1-1,0 1,-1-1,1 1,-1-1,0 0,1 1,-1-1,0 0,-1 0,1 0,0-1,0 1,-1-1,-2 2,-13 6,-1-2,0 0,0-1,0-1,0-1,-35 3,-6 3,-415 108,422-106,-80 10,-13 1,135-21,-38 10,0-2,-1-2,-79 1,126-8,1-1,0 0,0 0,-1 0,1 0,0 0,0-1,0 1,-1-1,1 1,0-1,0 0,0 0,0 0,0 0,0 0,0 0,0-1,1 1,-1-1,0 1,1-1,-1 0,1 1,-1-1,1 0,0 0,0 0,0 0,0 0,-1-4,2 1,0-1,0 0,0 0,1 0,0 0,0 0,0 0,1 1,0-1,0 1,3-6,2-11,-1-1,-2 1,0-1,-1 0,-1 0,-2 0,0 0,-3-23,1-20,4-54,-6-116,3 231,0 0,-1 1,0-1,0 1,0-1,-1 1,1 0,-1 0,0 0,0 0,-6-5,6 7,1 0,-1-1,1 1,-1-1,1 0,0 0,0 0,1 0,-1 0,0 0,1-1,0 1,0 0,0-1,0 1,0-1,0-6,2 9,-1 0,0 0,1 0,-1 0,1 1,-1-1,1 0,-1 0,1 1,0-1,-1 0,1 0,0 1,0-1,-1 1,1-1,0 1,0-1,0 1,0 0,0-1,0 1,0 0,-1-1,1 1,0 0,0 0,0 0,2 0,33 3,-26-2,343 38,-276-29,18 2,-30-10,-5 1,1-3,71-10,-121 8,-1-1,1-1,-1 0,0 0,0-1,-1 0,1 0,10-10,-9 7,1 1,-1 0,1 1,24-10,-24 12,0-1,0-1,21-14,25-11,-42 25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17.7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1073 296,'3'0,"-1"0,1 0,-1 1,0-1,1 1,-1 0,0 0,1 0,-1 0,0 0,0 0,0 0,0 1,0-1,0 1,0-1,0 1,-1 0,1 0,-1 0,1 0,-1 0,0 0,0 0,2 4,2 6,-1 1,0 0,3 22,1 0,13 27,-14-43,0 0,-1 1,-1-1,0 1,2 39,-7-56,0 0,-1-1,1 1,-1-1,1 0,-1 1,0-1,0 1,0-1,0 0,-1 0,1 0,-1 0,1 0,-1 0,0 0,1 0,-1 0,0-1,0 1,-1-1,1 1,0-1,0 0,-1 0,1 0,0 0,-1-1,1 1,-1-1,1 1,-5-1,-11 2,0-1,0 0,-31-4,17 1,-425-1,292 3,133-2,0-1,-36-8,20 2,45 9,0-1,1 0,-1 1,1-1,0 0,-1 0,1-1,0 1,-1 0,1-1,0 1,0-1,0 0,0 0,1 0,-1 0,0 0,1 0,-1 0,1 0,0-1,0 1,0 0,0-1,0 1,0-1,1 0,-1-3,-1-9,1 0,1-1,0 1,2-16,1-18,-6 30,-1 0,-1 0,0 0,-1 0,-1 1,-1 0,-1 1,0 0,-20-28,15 24,0-1,2-1,1 0,-16-46,26 66,0 1,1-1,-1 0,0 0,1 0,0 0,-1 0,1 0,0 0,1 0,-1 1,0-1,1 0,0 0,-1 0,1 0,0 1,1-1,-1 0,0 1,1-1,-1 1,1-1,0 1,0 0,0 0,0 0,4-4,0 3,1 0,-1 0,1 1,-1 0,1 0,0 0,0 1,0 0,0 1,0-1,8 2,67-1,314-10,-314 2,0 3,110 9,-183-3,0 0,0 0,-1 1,1 0,-1 0,1 1,-1 1,0-1,0 1,7 5,-11-6,0 0,0 1,0-1,-1 1,0 0,0 0,0 0,0 0,-1 1,1-1,-1 0,0 1,-1 0,1 0,-1-1,0 1,0 0,1 9,0 31,-2-29,1-1,0 0,1 1,1-1,0 0,8 20,5 13,-10-27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23.1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0 222,'2'1,"0"-1,0 0,-1 1,1-1,0 1,0 0,0-1,-1 1,1 0,0 0,-1 0,1 1,-1-1,0 0,1 0,-1 1,0-1,1 1,-1-1,0 1,0-1,-1 1,2 3,18 49,-12-29,22 67,27 139,-33-122,-18-88,0 1,2-2,0 1,20 33,-26-51,0-1,0 1,0-1,0 1,1-1,-1 0,1 0,0 0,-1 0,1-1,0 1,0-1,0 1,0-1,1 0,-1 0,0 0,0-1,1 1,-1-1,0 0,4 0,9-1,1 0,-1-1,22-6,5-1,68-4,389-45,-422 55,-54 3,0 0,0-2,40-9,-58 10,-1 0,0-1,0 0,-1 0,1 0,0 0,-1-1,1 0,-1 0,0 0,4-5,-6 6,-1 1,0-1,0 0,0 0,0 0,0 0,0 0,-1 0,1 0,-1-1,1 1,-1 0,0 0,0 0,0-1,0 1,0 0,0 0,-1 0,1 0,-1-1,0 1,1 0,-1 0,0 0,0 0,-2-2,-27-55,3-1,-22-73,43 113,-10-28,2-1,-15-94,27 122,-1 0,-1 0,-2 0,0 1,0 0,-2 0,-12-22,18 40,1-1,-1 1,0-1,0 1,0 0,0-1,-1 1,1 0,-1 1,1-1,-1 0,1 1,-1-1,0 1,0 0,0 0,0 0,0 0,0 0,0 1,0 0,0-1,0 1,0 0,0 0,0 1,0-1,-5 2,-8 2,1 1,-1 0,1 2,-19 10,-7 2,-26 10,34-14,-1-2,0-1,-40 9,7 1,54-16,0-1,-1-1,-22 5,-81 14,81-14,-1-1,0-3,-52 2,40-7,28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0:27.4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493 32,'1'-1,"-1"0,0 0,0 0,0 0,0 0,1 0,-2 0,1 0,0 0,0 0,0 0,0 0,-1 0,1 0,0 0,-1 0,1 0,-1 0,1 0,-1 0,1 0,-1 1,0-1,0 0,1 0,-1 1,0-1,0 0,0 1,0-1,1 1,-1-1,0 1,0-1,0 1,0 0,0-1,0 1,0 0,-1 0,1 0,0 0,0 0,0 0,0 0,0 0,0 0,0 1,0-1,0 0,0 1,0-1,0 1,0-1,-1 1,-4 2,0 1,-1-1,1 1,1 0,-1 1,0 0,-4 5,-25 32,2 1,2 2,-38 73,-54 156,97-205,3 1,3 1,-21 144,40-210,0-1,1 1,0-1,0 1,0-1,0 1,1-1,0 1,0-1,0 0,0 1,1-1,0 0,-1 0,2 0,-1 0,0 0,1 0,0-1,3 5,-2-6,0 1,-1-1,1 0,0 0,1-1,-1 1,0-1,0 0,1 0,-1 0,0 0,1-1,-1 0,1 0,-1 0,0 0,1-1,-1 0,1 0,4-1,-1 0,0 0,-1 0,1-1,-1 0,0 0,1-1,-2 0,1 0,0-1,-1 0,0 0,7-7,-9 7,0-1,0 0,-1 0,0 0,0 0,-1 0,0 0,0-1,0 1,-1-1,0 0,0 1,0-1,-1-12,-1-6,-1 0,-1 0,-1 1,-1-1,-1 1,-1 0,-1 0,-21-41,27 62,0 1,0-1,0 1,0-1,0 1,-1 0,1 0,-1 0,1 0,-1 0,0 1,0-1,0 1,0-1,0 1,0 0,0 1,0-1,0 0,-1 1,-3 0,-12-2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26.5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900 34,'2'80,"4"0,3-1,28 111,3 26,-40-214,1 1,-1-1,0 1,0-1,0 1,0-1,0 0,-1 1,1-1,-1 1,0-1,1 0,-1 1,0-1,0 0,-1 0,1 0,0 0,-1 0,1 0,-1 0,0 0,1-1,-1 1,0-1,0 1,0-1,0 0,0 1,-4 0,-7 3,1-1,-1-1,0 1,-23 1,3 0,-109 20,60-12,-85 25,-43 19,188-48,14-5,0 0,0-1,0 0,-1-1,-13 3,21-5,-1 0,1 0,0 0,0 0,-1 0,1-1,0 1,-1 0,1-1,0 1,0-1,0 1,0-1,-1 1,1-1,0 0,0 0,0 1,0-1,1 0,-1 0,0 0,0 0,0 0,1 0,-1-1,0 1,1 0,-1 0,1 0,0 0,-1-1,1 1,0 0,0-1,0 1,0 0,0 0,0-1,0 1,0 0,0-1,1 1,0-2,5-59,-3 46,-1 0,0 0,-2 0,0 0,-1-1,0 1,-1 0,-6-20,-35-75,31 86,1-1,1-1,2 1,-8-41,9 22,1 14,1 0,2 0,1-1,2 1,1 0,8-55,-8 83,0-1,0 1,0 0,0 0,1-1,0 1,-1 0,1 0,0 0,0 1,1-1,-1 0,0 1,1 0,0-1,0 1,-1 0,1 0,0 1,1-1,-1 1,0-1,0 1,1 0,-1 0,0 0,1 1,-1-1,1 1,5 0,11 0,0 2,0 0,0 1,26 8,1-1,20-3,0-3,92-7,-35 0,20 3,-123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31.6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883 43,'0'-2,"-1"1,1-1,0 0,0 1,0-1,0 1,0-1,0 0,1 1,-1-1,0 1,1-1,0 1,-1-1,1 1,0 0,-1-1,1 1,0 0,0-1,0 1,0 0,0 0,1 0,-1 0,0 0,0 0,1 0,2-1,-3 2,0 1,1-1,-1 1,1-1,-1 1,0 0,1 0,-1-1,0 1,0 0,0 0,0 0,0 0,0 1,0-1,0 0,0 0,0 0,-1 1,1-1,0 0,-1 1,1-1,-1 1,0-1,1 1,-1-1,0 1,0-1,0 1,0 2,5 42,-3-30,0 0,0 0,1-1,1 1,12 28,-9-22,-1 1,0-1,-2 1,0 0,-1 25,-1-32,-1 132,0-143,-1 0,1 0,-1 0,0 0,0 1,-1-1,0 0,1 0,-2 0,1 0,0-1,-1 1,0 0,0 0,-1-1,1 0,-1 1,0-1,0 0,-6 6,3-5,0-1,-1 1,0-1,0 0,0 0,0-1,-1 0,1-1,-1 1,0-1,0-1,-10 2,-167 12,-204-9,250-6,136 0,0 0,1 0,-1 0,0 0,0 0,0-1,0 1,0-1,1 0,-1 0,0 0,0 0,1 0,-1-1,1 1,-1-1,1 0,0 1,0-1,0 0,-4-5,3 2,1 0,0 0,1 0,-1-1,1 1,0-1,0 1,0-1,1 1,0-12,-1-1,-1 0,-1-1,0 1,-2 1,0-1,-11-24,9 25,0-1,2-1,0 1,1-1,-4-37,8 51,0-1,0 1,0-1,1 1,0 0,0-1,0 1,0 0,1 0,0 0,0 0,0 0,6-7,-4 6,1 1,1 1,-1-1,1 1,-1 0,1 0,0 1,0 0,1 0,7-2,-12 4,1 0,0 0,0 0,-1 0,1-1,-1 1,0-1,1 0,-1 1,0-1,0 0,0 0,0 0,0 0,0-1,-1 1,1-1,-1 1,1-1,-1 1,1-5,1 2,0 1,0 0,0 1,0-1,0 1,1-1,-1 1,1 0,0 0,0 0,0 1,0 0,1-1,-1 1,1 1,4-2,14-4,0 2,25-4,-18 4,47-12,-34 7,67-7,-95 15,-1 2,1 0,-1 1,1 0,-1 1,0 1,0 0,24 9,-24-6,0 0,0-1,1-1,-1-1,1 0,0-1,0 0,0-1,0-1,0 0,0-1,0-1,0 0,25-8,-37 9,-5 2,-8 3,-2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36.6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683 100,'-2'-45,"1"8,4 64,1-6,1 0,1 0,1 0,0-1,17 31,15 43,4 72,-19-63,3 6,-26-107,-1 0,0 0,0 0,0 0,0 0,-1 0,1 0,0-1,-1 1,1 0,-1 0,0 0,1-1,-1 1,0 0,0-1,0 1,0-1,-1 1,1-1,0 1,-1-1,1 0,-1 0,1 0,-1 0,1 0,-4 2,-6 1,1 0,-1 0,0-1,-12 2,-27 11,40-11,0 0,1-1,-2 0,1-1,0 0,-1 0,1-1,-14 0,-91-1,89-3,-1 2,0 1,-37 5,-1 12,46-12,0-1,-1-1,-28 3,0 2,41-7,0 0,-1 0,1-1,0 0,-1 0,1-1,-12-1,18 1,0-1,0 1,0-1,0 1,1-1,-1 1,0-1,0 0,1 0,-1 1,0-1,1 0,-1 0,1 0,-1 0,1 0,-1 0,1 0,0 0,-1 0,1 0,0 0,0 0,0 0,0 0,0 0,0 0,0 0,0 0,0 0,0 0,1 0,-1 0,0 0,1 0,-1 0,1 0,0-1,19-45,-17 41,3-7,0 0,-1 0,0-1,-1 1,-1-1,0 0,-1 0,0 0,-1 0,-1-1,0 1,-1 0,0 0,-1 0,-1 0,-1 0,0 0,-8-19,-1 4,1-1,-9-36,12 34,-9-9,14 33,1 0,-1 1,1-1,1 0,-1-1,-1-14,4 21,0-1,0 1,1 0,-1-1,1 1,-1 0,1-1,0 1,0 0,0 0,0 0,0 0,0 0,1 0,-1 0,1 0,-1 0,1 1,0-1,0 0,0 1,0 0,0-1,0 1,0 0,0 0,0 0,1 1,1-2,12-3,1 1,-1 0,25-2,5-1,104-35,-56 12,78-17,-108 36,-44 10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40.48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1124 10,'4'46,"1"0,3 0,1-1,31 88,-18-64,34 72,-36-94,-14-35,-4-7,1 0,-1 0,0 1,-1-1,1 0,-1 1,1 6,-3-9,1-1,0 0,-1 1,1-1,-1 1,0-1,0 0,0 0,0 1,0-1,-1 0,1 0,-1 0,1 0,-1 0,0-1,1 1,-1 0,-4 2,-43 29,0-2,-98 44,135-69,-58 24,-131 38,190-64,1 0,-1 1,-16 11,-20 8,44-24,0 0,0 0,0 0,1 0,-1 0,0-1,0 0,0 1,0-1,1 0,-1 0,-4-3,-19-4,0 5,0 2,0 1,-1 1,-32 6,-14 1,71-8,0 0,0 1,0-1,0 0,0 0,1 0,-1 0,0 0,0 0,0-1,0 1,1-1,-1 1,0-1,0 1,1-1,-1 0,0 0,1 0,-1 0,1 0,-1-1,1 1,0 0,-1-1,1 1,0 0,0-1,0 0,0 1,0-1,0 0,1 1,-1-1,1 0,-1 0,1 0,-1 1,1-1,0-2,0-8,1 0,1 1,0-1,0 1,6-18,2-10,-9 31,0 0,-1 0,0 0,0 0,-1-1,0 1,0 0,-1 0,0 0,0 0,-1 1,-5-11,-2 0,-1 0,-1 1,-21-22,6 5,-118-148,137 171,1 1,0-1,0-1,2 1,-1-1,-5-19,10 27,-1 0,1 0,1 0,-1 0,0 0,1 0,0 0,0 0,0 0,1 0,-1 0,1 0,0 0,0 0,0 0,1 0,-1 0,1 0,0 1,0-1,0 1,1 0,4-7,9-3,0 0,1 1,1 1,0 0,0 2,1 0,0 1,0 0,1 2,0 0,21-2,27-2,138 0,-98 7,-87 1,0-2,0 0,32-10,-33 7,0 2,1 0,39-3,-1 9,-39 0,1-1,0 0,23-5,-23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45.4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17 487,'0'-6,"0"0,-1 0,2 0,-1 1,1-1,0 0,1-6,-2 12,1-1,-1 1,0 0,0-1,0 1,0 0,1-1,-1 1,0 0,0 0,1-1,-1 1,0 0,0 0,1 0,-1-1,0 1,1 0,-1 0,0 0,1 0,-1 0,0 0,1 0,-1 0,0 0,1 0,-1 0,0 0,1 0,-1 0,0 0,1 0,-1 0,0 0,1 0,20 19,-9-3,0 1,-1 0,-2 1,1-1,7 24,28 100,-19-54,-21-67,0 0,-1 1,-1-1,-1 1,-1 0,-2 21,4-42,-1 0,1-1,-1 1,0-1,1 1,-1-1,0 0,1 0,-1 0,0 0,0-1,0 1,0-1,3-2,13-7,20-3,1 2,52-10,-51 14,-1-2,50-20,11-28,-77 50,1 1,0 2,0 0,0 1,1 2,-1 0,1 2,34 3,77-4,-134 1,-1 0,1-1,-1 1,1 0,0-1,-1 1,1-1,-1 0,1 1,-1-1,0 0,1 0,-1 0,0 0,1 0,-1 0,0-1,0 1,0 0,0-1,0 1,0 0,-1-1,1 1,0-1,-1 1,1-1,-1 0,1 1,-1-1,0 1,0-1,0 0,0 1,0-1,0 0,0-2,-2-11,0 1,-1-1,-8-23,0-5,2-21,-2-5,-2-101,13 147,-2 0,0 0,-1 0,-8-27,8 40,0 0,0 0,-1 1,-1-1,0 1,0 0,0 0,-1 1,0-1,-1 1,-13-13,16 19,0 0,1 0,-1 0,0 1,0-1,0 1,0 0,0 0,-1 0,1 0,0 1,0 0,0 0,-1 0,1 0,0 1,0 0,-1-1,-5 3,-12 4,-1 1,-29 16,11-6,22-9,1 0,0 1,-30 24,33-24,1 1,-1-2,0 0,-1-1,-31 12,-283 80,304-92,6-3,-1 1,1 2,0 0,1 0,-37 24,55-32,0 1,1 0,-1-1,0 1,0-1,0 1,1 0,-1 0,0-1,1 1,-1 0,1 0,-1 0,1 0,-1-1,1 1,0 0,-1 0,1 0,0 0,0 0,0 0,-1 0,1 0,0 0,0 0,1 0,-1 0,0 0,0 0,0 0,1 0,-1 0,0 0,1 0,-1 0,2 1,6 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49.1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1 229,'2'7,"0"0,0-1,1 1,0-1,0 1,0-1,1 0,0 0,5 5,7 14,31 70,40 120,-67-164,-13-29,-1 0,-2 0,4 36,6 27,31 64,-44-148,-1 0,0 0,1-1,-1 1,0 0,1 0,-1-1,1 1,-1 0,1-1,-1 1,1-1,0 1,-1-1,1 1,0-1,0 1,-1-1,1 1,0-1,0 0,-1 0,1 1,0-1,0 0,0 0,0 0,-1 0,1 0,0 0,0 0,0 0,0 0,0 0,-1-1,1 1,0 0,0 0,-1-1,1 1,0-1,0 1,-1-1,1 1,0-1,-1 1,1-1,-1 1,2-2,40-40,-27 26,3 2,0 0,1 2,0 0,1 2,42-17,-20 12,1 2,1 3,0 1,0 2,1 2,-1 2,66 3,-95-2,-18-6,-30-16,2 1,22 11,1-1,0 1,1-2,1 1,0-1,0 0,2 0,-6-26,1-13,-2-60,3 22,-16-39,14 89,2-1,-3-68,11 106,0 0,0-1,-1 1,1 0,-1 0,0 0,0 0,0 0,-3-6,3 9,0 0,0 1,0-1,0 0,0 0,0 1,0-1,0 1,0-1,0 1,0-1,0 1,-1 0,1 0,0 0,0-1,0 1,-1 0,1 0,0 1,0-1,-1 0,1 0,0 0,0 1,0-1,0 1,0-1,-1 1,1-1,0 1,0 0,0-1,0 1,-1 2,-12 6,1 0,0 1,-22 23,26-22,-1-2,-1 0,1 0,-1-1,-1 0,-19 10,-23 2,-1-3,0-2,-76 10,66-17,39-6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52.9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0 288,'3'0,"-1"1,1 0,-1-1,0 1,1 0,-1 1,0-1,0 0,0 0,0 1,0-1,0 1,0 0,0 0,0 0,-1-1,3 5,26 41,-24-36,204 366,-195-338,-12-30,0 0,1 0,-1-1,1 1,1-1,5 8,-8-14,-1-1,0 0,0 0,1 1,-1-1,1 0,-1 0,1 0,-1-1,1 1,0 0,-1-1,1 1,0-1,0 1,-1-1,1 0,0 0,0 0,0 0,-1 0,1 0,0 0,0-1,-1 1,1-1,0 1,-1-1,1 1,0-1,-1 0,1 0,-1 0,1 0,-1 0,3-2,14-9,0 2,1 0,0 1,1 1,40-11,107-12,-88 19,280-70,-312 71,-23 6,0-1,24-11,-24 10,-20 6,1 0,-1 0,0-1,1 1,-1-1,0 0,0 0,0 0,-1-1,1 1,4-5,-8 7,0-1,0 1,0 0,0-1,0 1,0 0,0-1,0 1,0 0,0-1,0 1,0 0,0-1,0 1,-1 0,1-1,0 1,0 0,0-1,0 1,-1 0,1-1,0 1,0 0,-1 0,1 0,0-1,-1 1,1 0,0 0,-1 0,1 0,0-1,-1 1,1 0,0 0,-1 0,1 0,0 0,-1 0,-23-7,13 4,6 0,1 0,-1 0,0-1,1 1,0-1,0 0,0 0,0 0,0 0,1-1,0 0,0 1,0-1,1 0,-1-1,-2-7,-3-14,1 1,-5-35,2 8,2 21,1 7,1 0,2-1,0 0,0-30,5 28,1-29,-2 54,0 0,-1-1,1 1,-1 0,1 0,-1 0,0 1,0-1,0 0,-1 0,1 0,-1 1,-3-5,3 6,1-1,-1 2,0-1,0 0,0 0,-1 1,1-1,0 1,0-1,0 1,0 0,0 0,-1 0,1 0,0 0,0 1,0-1,0 0,0 1,0 0,0 0,0-1,-3 3,-45 24,10-5,-83 33,65-31,23-11,-1-1,-56 10,52-14,-74 27,62-9,44-21,-2 0,1 0,0-1,-1 0,0 0,0-1,0 0,-15 1,-7-3,-43-4,54 1,-1 0,1 2,0 0,0 2,-30 5,36-2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59.04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0,'0'44,"2"0,2 0,2 0,16 59,124 395,-127-427,-11-55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04.81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10 25,'-10'3,"15"3,17 5,22-6,1-2,83-4,-43-1,-67 1,0-1,33-7,32-4,-79 13,42-2,76-10,-115 10,9-1,-1 1,1 0,21 0,-33 2,0 0,-1 1,1-1,0 1,0 0,-1 0,1 0,0 0,-1 1,1-1,-1 1,0 0,0 0,1 0,-1 0,-1 1,1-1,0 1,4 5,5 10,162 214,-163-221,-1 0,-1 0,0 1,0 0,-2 1,1 0,-1 0,-1 0,-1 1,6 21,-5-12,-2-1,0 1,-2 1,0-1,-2 0,-1 0,0 0,-8 36,6-48,1 1,0-1,1 1,0-1,1 1,0-1,1 1,0 0,1-1,0 0,1 1,0-1,1 0,7 15,-8-19,0 0,0 0,0 0,-1 1,-1-1,1 0,-1 1,0-1,0 1,-1 0,0-1,-2 11,-3 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06.78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0,'11'46,"-3"-17,14 57,47 117,-65-190,5 13,-2 0,-1 0,-2 0,0 1,-2 0,-1 49,-2-55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06.7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147 1,'-78'1074,"67"-985,0 119,10-365,-5-116,-5 119,-16-292,26 422,0-1,2 0,1 0,9-44,-10 63,0 1,0 0,1 0,0 0,0 0,0 0,1 1,0-1,0 1,0-1,0 1,0 0,1 0,0 0,0 1,0-1,0 1,1 0,-1 0,1 1,0-1,-1 1,1 0,0 1,1-1,-1 1,0 0,9-1,3 1,1 0,0 2,0 0,0 1,-1 1,1 0,-1 1,0 1,0 1,0 1,-1 0,20 12,-15-6,-1 2,-1 0,0 1,-1 1,0 1,-2 0,0 1,16 27,-7-9,-2 0,-2 2,-1 0,-2 1,-2 1,21 83,-28-68,-2-10,17 56,-20-86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08.63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28,'0'-1,"1"0,-1 0,1 0,-1-1,1 1,0 0,-1 0,1 0,0 0,0 1,0-1,0 0,0 0,0 0,0 1,0-1,0 0,0 1,0-1,0 1,0-1,1 1,-1 0,0-1,0 1,0 0,1 0,0 0,43-4,-38 4,531-4,-274 7,-252-3,0 0,1 0,-1 1,0 1,17 4,-25-4,0 0,0 0,0 0,0 0,0 1,0-1,-1 1,1 0,-1 0,0 1,0-1,0 1,0-1,-1 1,1 0,-1 0,3 8,5 16,-2 1,-1 0,-1 0,-1 0,-2 1,-1 45,0-55,0 0,2 1,0-1,1-1,1 1,1-1,11 23,-13-29,0 1,0 0,-2 0,0 0,0 1,-1-1,-1 23,-1-16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0.26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0,'1'27,"2"0,1-1,1 1,1-1,1 0,20 45,-11-28,48 138,-39-79,-19-86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2.00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56,'1'1,"1"0,0-1,-1 1,1 0,-1 0,0 0,1 0,-1 0,0 1,0-1,1 0,-1 0,0 1,1 1,13 13,-10-13,1-1,-1 0,1 0,-1 0,1-1,-1 0,1 0,0 0,-1-1,1 0,0 0,-1-1,1 1,0-1,-1 0,7-2,12-5,-1-1,35-17,12-6,-37 25,0 1,0 1,1 1,-1 3,1 0,41 6,20-2,-47-4,53 2,-100-1,0 1,0-1,0 0,0 0,0 1,0-1,-1 1,1-1,0 1,0-1,0 1,0-1,-1 1,1 0,0 0,0-1,-1 1,1 0,-1 0,1 0,-1 0,1 0,-1-1,1 1,-1 0,0 0,1 0,-1 0,0 0,0 0,0 0,0 0,0 2,-5 45,1-18,7 2,2 0,1-1,1 1,16 38,-9-23,44 167,-38-170,-17-38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3.96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0,'3'27,"0"-1,1 0,2 0,1 0,1 0,14 30,14 49,-28-80,21 42,-20-50,-2 0,0 0,-1 0,0 1,4 27,-8-26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5.82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94,'79'2,"87"-4,-28-22,228-29,-312 44,-42 6,-7 2,0 0,0 0,1 0,-1 0,0 1,0 0,0 0,1 1,-1-1,0 1,0 0,6 2,-10-3,-1 1,0-1,1 0,-1 0,0 1,1-1,-1 0,0 1,1-1,-1 1,0-1,0 0,1 1,-1-1,0 1,0-1,0 1,0-1,0 0,0 1,0-1,0 1,0-1,0 1,0-1,0 1,0-1,0 1,0-1,0 0,0 1,0-1,-1 1,1-1,0 1,0-1,-1 0,1 1,0-1,0 0,-1 1,1-1,0 0,-1 1,-22 21,9-10,10-5,0 0,1 0,0 1,0-1,0 1,1 0,0 0,1 0,-1 0,2 1,-1 7,6 96,-4-102,23 138,-15-106,-2 1,3 76,-10-113,0 16,0 1,-6 28,4-43,0 0,0 0,-1 0,0-1,0 1,-1-1,0 0,0 0,-10 11,2-4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7.52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0,'1'14,"1"0,1 0,1-1,-1 1,2-1,0 0,1 0,0-1,1 0,0 0,9 11,-1 0,19 42,74 156,-98-201,-3-2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9.8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1 282,'5'-1,"1"-1,-1 0,0-1,1 1,-1-1,0 0,-1-1,1 1,5-5,2-2,13-7,0 1,2 1,35-15,-45 24,1 0,0 1,0 1,0 1,0 0,30 0,25 5,-50 0,0-2,1 0,-1-1,0-1,38-9,116-38,61-18,-235 66,0 0,0 0,0 0,0 0,0 1,0-1,0 1,1 0,-1-1,0 1,0 1,0-1,0 0,0 1,0 0,5 2,-6-2,0 1,0 0,0 0,-1-1,1 1,-1 1,0-1,1 0,-1 0,0 0,0 1,0-1,-1 1,1-1,-1 0,1 1,-1-1,0 1,0-1,0 1,0 3,0 12,-1 3,2 1,0-1,1 0,1 1,1-1,1 0,0-1,11 23,99 197,-108-228,0-1,1 1,16 16,23 34,-45-59,0 0,0 0,-1 1,1-1,-1 1,0-1,0 1,0-1,0 1,-1 0,1-1,-1 1,0 0,0 0,-2 7,1-8,0 0,-1 0,1 1,-1-1,0 0,0 0,0-1,0 1,0 0,-1-1,1 1,-1-1,0 0,-5 4,-51 25,16-9,27-14,1 0,-2-1,1 0,-24 5,-15 6,38-12,0-1,-1-1,1 0,-1-2,-26 1,-94-5,47-1,37 5,36-1,1 0,-1-1,0 0,0-2,-27-5,44 7,1 0,-1-1,0 1,1 0,-1-1,0 1,1 0,-1-1,1 1,-1-1,1 1,-1-1,1 1,-1-1,1 1,-1-1,1 0,0 1,-1-1,1 1,0-1,0 0,-1 0,1 1,0-1,0 0,0 1,0-1,0 0,0 1,0-1,0 0,0 0,0 1,0-1,1 0,-1 1,0-1,0 0,1 1,-1-1,0 0,1 1,-1-1,1 1,-1-1,1 1,-1-1,2 0,24-28,-25 29,15-14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22.06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26 1,'-3'4,"0"0,1 0,-1 1,1-1,0 0,0 1,0 0,1-1,-1 1,1 0,0 0,1 0,-1 5,1 66,5-44,2 1,1-1,2 0,1-1,25 51,6 19,72 242,-104-293,-9-42,0 1,0-1,1 1,0-1,0 0,1 0,0 0,1 0,-1-1,2 1,7 11,0-9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24.01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0 236,'51'-12,"-8"1,-7 5,0-1,67-24,1-1,425-98,-524 128,-1 1,1 0,0 0,0 0,0 0,0 1,9 0,-13 1,0-1,0 1,0-1,0 1,0-1,1 1,-1 0,-1 0,1-1,0 1,0 0,0 0,0 0,-1 0,1 0,0 0,-1 0,1 0,-1 0,1 0,-1 1,1-1,-1 0,0 0,0 0,1 0,-1 1,0-1,0 0,0 0,0 1,-1-1,1 0,0 0,-1 3,-3 22,1 0,1 0,2 1,1-1,0 0,2 0,1 0,13 44,11 6,20 64,-43-123,-2 0,0 0,0 0,-2 0,0 1,-2 22,-1-34,0 1,0 0,0-1,-1 1,1-1,-2 0,1 0,-1 0,1 0,-2-1,1 1,-1-1,-5 5,3-3,0 0,1 1,0 0,1 0,-8 15,-3 11,-26 46,20-37,20-37,0 0,-1 0,0 0,0 0,0-1,0 0,-1 1,0-1,0-1,-1 1,1-1,-1 1,0-1,-9 6,-1-4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26.25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 0,'0'1,"-1"-1,1 1,0-1,0 0,-1 1,1-1,0 1,0-1,0 1,-1-1,1 1,0-1,0 1,0-1,0 1,0-1,0 1,0-1,0 0,0 1,0-1,0 1,0-1,1 1,-1-1,0 1,0-1,0 1,1-1,-1 1,0-1,1 0,-1 1,0-1,1 0,-1 1,0-1,1 1,16 26,-14-23,34 52,37 79,-66-119,-1 0,-1 0,0 1,-2 0,5 29,-4-18,14 43,5 26,-9-26,-11-50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07.3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0 279,'4'0,"6"-5,1-4,3-2,3-3,15 1,11-1,6-7,7 0,7-4,5-3,-1 0,-8 5,-9 1,-5 5,-6 1,-10 8,-10 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28.06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0 240,'6'-1,"1"-1,-1 1,0-1,0 0,0 0,0-1,-1 0,1 0,-1 0,1-1,-1 1,0-1,5-6,-1 3,-1 0,1 1,17-9,-3 7,0 0,41-7,18-6,-15 3,1 3,70-6,-45 7,229-25,-315 38,0 0,0 1,0-1,0 1,0 1,7 1,-12-2,0 1,-1-1,1 1,0 0,-1-1,1 1,-1 0,1 0,-1 0,1 0,-1 1,0-1,1 0,-1 1,0-1,0 1,0-1,0 1,0-1,-1 1,1-1,0 1,-1 0,1 0,-1-1,1 1,-1 0,0 3,4 15,1 1,0-1,2 0,0 0,11 19,-7-14,-1 1,8 29,-6-3,-6-23,0-1,20 49,-20-65,83 217,-80-167,-8-42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29.93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1,'0'12,"1"0,1 0,0 0,0 0,2 0,-1 0,1-1,1 1,0-1,1 0,0 0,0-1,1 0,1 0,0-1,14 14,-10-9,-1 0,0 1,-1 0,13 26,-15-25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32.5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1 332,'0'-4,"0"0,0 0,1 0,0-1,0 1,0 1,0-1,0 0,1 0,0 0,0 1,0-1,0 1,0-1,1 1,-1 0,1 0,0 0,0 0,0 1,1-1,-1 1,0 0,1 0,5-2,8-4,1 2,0 0,1 1,25-3,1 0,327-108,-328 100,22-5,57-23,-120 43,0 0,1 0,-1 0,1 1,-1-1,1 1,-1 0,1 0,-1 0,1 0,-1 1,1-1,-1 1,1 0,-1 0,0 0,1 1,-1-1,0 1,0 0,4 2,8 7,0 1,-1 0,13 15,17 13,-12-17,-4-3,-1 0,-1 2,-1 1,37 44,-50-51,0 0,-1 1,-1 1,-1 0,0 0,-1 1,-1 0,-1 0,-1 1,0-1,-2 1,0 0,-1 1,-2 26,-1-41,0 0,-1 0,0 0,0 0,0 0,-1-1,0 1,0-1,-1 1,1-1,-1 0,0-1,0 1,-1-1,1 1,-1-1,0-1,-8 5,-12 8,0-2,-45 18,51-24,-62 25,-2-4,-106 23,164-47,0-1,0-1,0-1,-1-1,1-2,0 0,-40-8,61 8,0-1,0 1,0-1,0 1,0-1,0 0,0-1,1 1,-1-1,1 1,0-1,-1 0,1 0,1-1,-1 1,0 0,1-1,0 0,0 0,0 1,0-1,1 0,-1-1,1 1,0 0,0 0,0-7,-1-10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34.86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1,'0'4,"0"6,0 5,0 4,0 3,0 2,4 1,2 1,3-1,1 1,2-1,0 0,-3-1,2-3,-2-2,-2 0,-2 1,-2-3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37.79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0 241,'43'-6,"-1"-1,0-3,55-19,9 5,-81 20,0-1,0-2,-1 0,33-15,190-82,-240 101,-1 0,1 1,0 0,-1 0,1 1,0 0,0 0,0 1,9 0,-13 1,0-1,0 1,1 0,-1 1,0-1,-1 0,1 1,0 0,0-1,-1 1,1 0,-1 0,1 1,-1-1,0 1,0-1,0 1,0-1,-1 1,1 0,-1 0,2 4,54 124,-23-47,54 92,-80-160,0 0,-2 1,1 0,-2 1,0-1,-1 1,2 36,-6-51,0-1,-1 1,0 0,1-1,-1 1,0-1,-1 1,1-1,0 1,-1-1,1 0,-1 0,1 1,-1-1,0 0,0-1,0 1,0 0,-1-1,1 1,0-1,-1 1,1-1,-1 0,1 0,-1 0,0-1,-5 2,-6 2,-1-1,0-1,-28 2,23-3,1 1,-1 1,1 1,0 1,-26 10,39-13,-33 9,-74 9,88-16,-223 21,184-20,50-3,0 1,0 0,1 1,-17 7,19-7,-1 1,0-2,0 0,0 0,-16 1,28-4,-1 0,1 0,-1 0,0 0,1 0,-1 0,1 0,-1 0,0 0,1 0,-1 0,1 0,-1 0,1-1,-1 1,1 0,-1 0,1-1,-1 1,1 0,-1-1,1 1,-1-1,1 1,-1 0,1-1,0 1,-1-1,1 1,0-1,0 1,-1-1,1 1,0-1,0 0,0 1,-1-1,1 1,0-1,0 1,0-1,0 0,0 1,0-1,0 1,1-1,-1 0,0 1,0-1,0 1,1-1,-1 1,0-1,0 1,1-1,-1 1,0-1,1 1,-1-1,1 1,0-1,29-39,-24 32,18-15,-20 20,0 0,-1 0,0 0,0 0,0 0,0-1,0 1,-1-1,3-5,-1-5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39.53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1,'2'0,"-1"0,0 1,1-1,-1 1,0-1,1 1,-1 0,0 0,0 0,0-1,0 1,0 0,0 0,0 0,0 0,0 1,0-1,-1 0,1 0,0 2,15 30,-14-27,219 471,-152-334,-9-59,-51-68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41.82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0 343,'18'-3,"1"1,-2-2,1-1,0 0,-1-1,0-1,24-13,20-7,537-183,-386 162,-210 47,0 1,-1-1,1 0,0 1,0-1,0 1,0-1,-1 1,1 0,0 0,0 0,0 0,0 0,0 1,0-1,0 0,-1 1,1-1,0 1,0 0,0 0,-1-1,1 1,-1 0,1 1,0-1,-1 0,0 0,1 1,-1-1,0 1,0-1,0 1,0-1,1 3,1 5,0 0,-1 0,0 0,0 1,-1-1,-1 12,7 37,10-7,3 0,40 76,66 89,-22-43,-90-149,-7-15,-1 1,-1-1,0 1,7 22,-11-30,0 0,-1 1,1-1,-1 1,0-1,0 1,0-1,0 1,0-1,-1 0,1 1,-1-1,1 1,-1-1,0 0,0 1,0-1,0 0,-1 0,1 0,0 0,-1 0,0 0,1 0,-1-1,0 1,-4 2,-15 10,-1-1,0-1,-1-1,0-1,0-2,-48 12,33-10,-64 8,67-12,1 2,-58 20,8-2,49-17,-159 51,180-54,1-1,0 1,0 1,-20 15,20-10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27.2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1 297,'8'1,"0"0,-1 0,1 1,0 0,-1 1,1-1,-1 1,0 1,0 0,0 0,0 0,-1 0,0 1,0 0,7 8,12 12,-2 2,23 33,-23-29,81 108,121 215,-205-302,-19-52,-1 1,1 0,-1 0,0 0,1 0,-1 0,0 0,0-1,1 1,-1 0,0 0,0 0,0 0,0 0,0 0,-1 0,1 0,0 0,0 0,-1 0,1-1,0 1,-1 0,1 0,-1 0,1 0,-1-1,1 1,-1 0,0-1,1 1,-1 0,0-1,0 1,1-1,-1 1,0-1,0 1,0-1,0 0,1 1,-1-1,0 0,0 0,0 1,0-1,0 0,0 0,0 0,0 0,0 0,-1-1,-2-1,-1 0,1 0,-1-1,1 1,0-1,0 0,0-1,0 1,0-1,1 1,0-1,0 0,0 0,-4-7,-1 0,-56-81,4-2,5-3,3-2,-68-190,119 286,-39-119,36 107,1-1,1 1,0-1,1 1,1-32,0 43,1 0,0 0,0 0,0 1,0-1,0 0,0 1,1-1,0 1,0 0,0-1,0 1,0 0,1 0,-1 0,1 1,0-1,0 1,3-3,0 2,0 0,0 0,1 0,-1 1,0 0,1 0,-1 1,1 0,-1 0,10 0,0 1,-1 1,0 0,1 2,-1-1,0 2,0 0,-1 0,28 14,-35-15,0 1,-1 0,1 1,-1 0,0 0,-1 0,1 0,-1 1,0 0,-1 0,1 0,-1 1,0 0,-1 0,0 0,4 10,-4-5,-1 0,0 1,0-1,-2 1,1 0,-2-1,1 1,-2-1,-3 18,-1-3,-1 0,-1-1,-2 0,0 0,-21 34,22-43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28.1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1083 1,'-57'-1,"-1"4,0 1,1 4,-86 21,76-9,0 2,1 4,2 2,1 3,1 3,-109 79,155-100,1 1,0 0,1 1,1 1,-19 28,26-34,0 1,1 0,0 0,0 0,1 0,1 1,0-1,0 1,1 0,0 23,2-32,0-1,0 0,0 1,0-1,1 1,-1-1,1 0,0 1,-1-1,1 0,0 0,0 1,1-1,-1 0,0 0,1 0,-1-1,1 1,0 0,0 0,-1-1,1 1,0-1,0 0,0 1,1-1,-1 0,0 0,5 1,5 0,0 0,0 0,0-1,0 0,13-2,26 3,-44 0,1-1,-1 0,1 0,-1 0,1-1,-1 0,1 0,-1-1,0 0,1 0,-1-1,0 0,1 0,-1-1,-1 0,1 0,0-1,-1 1,1-2,-1 1,0-1,-1 1,1-2,5-6,181-207,-56 58,-134 158,0 1,0-1,1 1,-1-1,1 1,0 0,-1 0,1 0,0 0,0 0,0 1,0-1,1 1,-1 0,0 0,0 0,1 0,-1 1,1-1,6 1,-6 1,1 1,-1-1,1 1,-1 0,0 1,0-1,0 0,0 1,-1 0,1 0,-1 0,1 1,-1-1,5 8,19 26,38 70,-44-69,2-1,30 38,-32-51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28.6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0,'4'4,"9"6,4 13,6 7,3 7,6 5,2 4,3 7,0 2,1 0,-1 0,1-2,-6-2,1-4,-7-8,-2 0,-6-8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07.9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518 1,'-143'136,"69"-69,3 3,-95 123,157-181,1 0,0 1,1 0,0 0,1 1,1-1,-7 27,11-37,1 0,0 1,-1-1,1 1,0-1,1 1,-1-1,1 0,-1 1,1-1,0 1,0-1,0 0,1 0,2 5,-1-5,-1 0,1 0,0-1,0 1,0-1,0 0,1 0,-1 0,0 0,1 0,0-1,-1 0,1 0,0 0,-1 0,1 0,5 0,37 3,1-2,-1-2,1-1,-1-3,1-2,-1-2,-1-2,71-25,-57 11,-37 15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29.6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0,'164'150,"-85"-70,-4 4,-4 3,98 156,-121-159,34 54,-80-136,-1 0,1 0,0 0,0 0,0 0,0 0,0 0,0-1,0 1,0-1,1 0,-1 1,3 0,-4-2,-1 0,1 0,-1 0,0 0,1 0,-1 0,0 0,1 0,-1 0,1 0,-1 0,0 0,1 0,-1 0,0 0,1 0,-1 0,1-1,-1 1,0 0,0 0,1-1,-1 1,0 0,1 0,-1-1,0 1,0 0,1-1,-1 1,0-1,0-23,-19-49,12 52,1-1,1 1,1-1,1 0,1 0,1-23,1 43,0-1,0 1,1-1,-1 1,1-1,0 1,0 0,0 0,0-1,0 1,0 0,0 0,1 0,-1 0,1 0,-1 0,1 0,0 1,0-1,3-2,-1 2,1 0,-1 0,1 0,-1 1,1 0,0-1,-1 2,1-1,9 0,5 1,-1 2,0 0,0 0,28 9,-23-3,-1 1,0 1,-1 1,0 1,0 0,-2 2,21 17,-37-28,0 0,0 0,0 0,-1 0,1 1,-1-1,0 1,0 0,0 0,-1 0,1 0,-1 0,1 8,1 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30.2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627 1,'-27'2,"1"2,0 1,0 1,1 1,0 1,-24 12,-2-1,-60 22,35-12,-108 27,315-114,5 13,-97 34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30.8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 1,'-11'167,"0"-8,38 346,-10-269,-15-204,-1-6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31.72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976 66,'13'-25,"1"-1,-14 25,0 0,0 1,0-1,0 0,-1 1,1-1,0 0,-1 1,1-1,0 1,-1-1,1 1,-1-1,1 0,-1 1,1 0,-1-1,1 1,-1-1,0 1,1 0,-1-1,0 1,1 0,-1-1,0 1,1 0,-1 0,0 0,1 0,-1 0,0 0,1 0,-1 0,0 0,0 0,1 0,-1 0,-1 1,-20 1,0 0,1 2,-1 1,1 0,0 2,-31 13,13-6,-629 243,657-253,1-1,0 0,1 1,0 1,-16 9,24-13,0-1,-1 1,1 0,0 0,0 1,0-1,0 0,0 0,0 0,0 1,0-1,0 1,0-1,1 0,-1 1,1-1,-1 1,1 0,0-1,-1 1,1-1,0 1,0-1,0 1,0 0,0-1,1 1,-1-1,0 1,1 0,-1-1,1 1,-1-1,1 0,0 1,0-1,1 2,113 158,-20-33,-73-95,-2 1,-1 0,-2 2,24 71,-29-76,1-1,1-1,2 0,26 37,15 25,-45-68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32.92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1 508,'11'-9,"1"0,0 0,1 1,20-10,6-4,15-11,425-247,-447 266,0 0,50-12,2-2,-49 12,16-5,-51 21,0 0,0 0,0 0,0 0,0 0,0 0,1 0,-1 0,0 0,0 0,0 0,0 0,0 0,0 0,0 0,1 0,-1 0,0 0,0 0,0 0,0 0,0 0,0 0,0 0,0 1,1-1,-1 0,0 0,0 0,0 0,0 0,0 0,0 0,0 0,0 1,0-1,0 0,0 0,0 0,0 0,0 0,0 0,0 0,0 1,0-1,0 0,0 0,0 0,0 0,0 0,0 0,0 0,0 1,0-1,0 0,0 0,0 0,0 0,0 0,0 0,0 0,0 0,0 1,-1-1,1 0,0 0,0 0,-10 15,-16 17,24-30,-25 28,13-16,1 1,0 0,1 1,1 0,-14 27,23-39,0 1,0 0,1 0,-1 0,1 0,1 0,-1 0,1 0,0 1,0-1,0 0,1 0,-1 0,1 0,1 0,-1 0,1 0,0 0,0-1,0 1,0-1,1 1,0-1,0 0,0 0,5 5,0-1,0-1,1 0,-1 0,1-1,0 0,1-1,0 1,10 3,89 26,-63-22,-40-10,59 18,0-3,1-2,85 8,-147-23,0-1,0 1,0-1,0 0,0-1,0 1,0-1,0 0,0 0,0 0,-1 0,1-1,0 1,5-4,-9 4,1 0,0 0,0 0,0 0,-1 0,1 0,0 0,-1 0,1 0,-1 0,1 0,-1 0,0 0,0-1,1 1,-1 0,0 0,0-3,0 1,-1 0,0-1,1 1,-1 0,0 0,-1 0,1 0,-1 0,-2-4,-30-46,-2 1,-69-75,99 120,-2 1,1 0,-1 0,0 0,0 1,0 0,-1 1,1 0,-1 0,0 1,-1 0,1 1,0 0,-13-1,-13 0,1 2,-59 5,11 1,50-4,-44-2,66-3,5-1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34.0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1 224,'15'3,"-1"1,1 0,18 8,18 5,97 22,-53-16,-2 5,125 53,-213-79,0 1,0 0,1 0,-1 0,-1 1,1-1,-1 1,1 0,-1 0,0 1,0-1,4 8,-7-9,0 0,0-1,0 1,0 0,-1 0,1 0,-1 0,0 0,0 0,0 0,0 0,0 0,-1 0,1 0,-1 0,0 0,0-1,0 1,0 0,0 0,-1-1,1 1,-1-1,0 1,-3 3,1 0,0-1,-1 0,1 0,-1-1,0 1,0-1,0 0,-1 0,1-1,-1 0,0 0,-8 4,11-7,0 0,0 1,1-1,-1 0,0 0,0-1,0 1,0-1,1 1,-1-1,0 0,0 0,1 0,-1 0,1-1,-1 1,1-1,-1 1,1-1,0 0,0 0,0 0,0 0,0 0,0 0,1-1,-1 1,1-1,-1 1,0-4,-14-24,1-1,2 0,1 0,2-2,1 1,1-1,2 0,1-1,2 1,1-59,3 84,1-1,0 0,0 0,1 1,0 0,0-1,1 1,0 0,1 1,0-1,0 1,0 0,9-9,10-15,-13 15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35.3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1 392,'6'0,"1"1,-1 0,0 1,0-1,1 1,-1 1,-1-1,1 1,9 5,51 38,-48-32,150 120,62 45,-228-178,-1 0,1 0,-1 0,1 0,-1 0,1-1,-1 1,1 0,0-1,-1 1,1-1,0 0,0 1,-1-1,1 0,0 0,2-1,-3 1,0 0,0-1,0 0,0 1,-1-1,1 1,0-1,-1 0,1 1,0-1,-1 0,1 0,-1 0,1 0,-1 1,1-1,-1 0,1 0,-1 0,0 0,0 0,1-2,0-8,-1 0,0 0,-1 0,-2-18,0 5,-25-349,27 365,1-1,0 1,1 0,0-1,2-8,-3 16,0 0,1 0,-1 0,0 0,0 1,1-1,-1 0,1 0,-1 0,1 1,-1-1,1 0,-1 1,1-1,0 1,-1-1,1 0,0 1,-1-1,1 1,0 0,0-1,0 0,1 2,-1-1,1 0,-1 0,1 1,-1-1,1 1,-1-1,1 1,-1 0,0-1,1 1,-1 0,0 0,0 0,0 0,0 0,0 0,0 0,1 2,85 101,-57-65,50 50,-67-77,63 55,-68-60,1 0,1-1,-1-1,1 0,0 0,19 6,-27-10,-1-1,0 1,1-1,-1 1,1-1,-1 0,1 0,-1 0,1 0,-1 0,0 0,1 0,-1-1,1 1,-1 0,1-1,-1 1,0-1,1 1,-1-1,0 0,0 0,1 1,-1-1,0 0,0 0,0 0,0 0,0-1,0 1,0 0,-1 0,1 0,0-1,-1 1,1 0,-1-1,1 1,-1-1,1 1,-1 0,0-1,0 1,0-3,1-7,-1 0,0-1,-1 1,-3-17,3 19,-15-92,3 22,-2-84,14 42,1 94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36.9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250 0,'-14'1,"0"0,0 0,1 1,-1 1,1 0,0 1,0 1,0 0,0 0,1 2,0-1,-20 16,27-18,0 0,0 0,1 0,0 1,0-1,0 1,0 0,1 1,0-1,0 0,0 1,0 0,1 0,0 0,1 0,-1 0,1 0,0 0,1 0,-1 0,1 1,1-1,-1 0,1 0,0 0,0 0,1 1,0-2,0 1,4 8,1 1,1 0,1-1,1 1,0-2,1 0,0 0,1-1,0 0,24 17,-35-28,0-1,0 1,0-1,0 1,0-1,0 1,0-1,0 0,0 1,1-1,-1 0,0 0,0 0,0 0,0 0,0 0,0 0,0 0,0-1,1 1,-1 0,0-1,0 1,0-1,0 1,0-1,0 1,-1-1,1 0,0 1,0-1,0 0,0 0,-1 0,1 1,0-1,-1 0,1 0,-1 0,1 0,-1 0,1 0,-1-2,18-55,-15 44,14-57,15-139,-32 209,0 0,0 0,0 0,0-1,0 1,0 0,0 0,0 0,1 0,-1 0,0 0,1 0,-1 0,1 0,-1 0,1 0,-1 0,1 1,0-1,0-1,10 16,8 48,-15-51,10 26,3 0,1-1,2 0,1-2,38 48,-56-78,9 15,-3-2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38.1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430 0,'-2'0,"1"1,0-1,0 1,0 0,0-1,0 1,0 0,0-1,0 1,0 0,0 0,0 0,1 0,-1 0,0 0,0 0,1 0,-1 0,1 0,-1 1,1-1,0 0,-1 0,1 0,0 1,0-1,0 0,0 2,-5 42,5-39,-3 191,4-172,1 1,2-1,0 0,2 0,14 40,-16-57,1 0,0 0,0 0,0-1,1 0,0 0,12 10,19 24,-36-41,-1 1,0-1,1 0,-1 1,1-1,-1 0,0 1,1-1,-1 0,0 1,1-1,-1 1,0-1,0 0,0 1,1-1,-1 1,0-1,0 1,0-1,0 1,0-1,0 1,0-1,0 1,0-1,0 1,0-1,0 1,0-1,0 1,-16-8,-21-19,-5-9,-2 1,-2 3,0 2,-2 2,-53-22,94 47,1-1,-1 1,0 1,1-1,-1 1,0 0,0 1,0-1,0 1,0 1,0-1,0 1,1 1,-1-1,0 1,1 0,-1 1,1-1,-9 6,3 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39.70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511 784,'-52'-19,"40"17,0 0,-1 1,1 1,0 0,0 0,0 2,0-1,0 1,0 1,0 0,0 1,-17 8,15-4,0 0,0 0,1 1,0 1,1 0,0 1,1 0,0 1,-10 15,10-12,-73 104,75-104,1 0,1 1,0-1,1 1,1 1,-6 22,11-37,0 0,-1 0,1 0,0 0,0 1,0-1,0 0,0 0,0 0,1 0,-1 0,1 0,-1 0,1 0,0 0,0 0,0-1,0 1,0 0,0 0,0-1,1 1,-1-1,1 1,-1-1,1 0,-1 1,1-1,0 0,0 0,-1 0,1 0,0 0,0-1,0 1,0-1,0 1,4 0,8 0,1 0,-1 0,0-1,25-4,-13 2,-22 2,0 0,0-1,0 1,0-1,-1 0,1 0,0 0,0 0,-1 0,1-1,-1 0,1 0,-1 0,0 0,5-4,-4 1,-1 1,0-1,0 0,0 0,-1 0,1 0,-1 0,0 0,-1 0,2-9,9-48,-2 0,2-83,-12-131,-1 150,3 10,0 53,-2 0,-16-123,2 151,4 30,2 21,4 6,1 0,1 0,1 0,0 0,2 0,1 0,1-1,8 33,59 170,-63-203,118 366,-113-346,11 32,3-1,4-1,52 94,-65-141,-14-21,0 1,0-1,0 1,-1 0,1 0,-1 0,0 0,-1 0,1 0,-1 0,2 7,-4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08.5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0,'7'1,"-1"-1,1 1,-1 0,1 1,-1 0,0 0,0 0,0 0,0 1,0 0,0 1,-1-1,7 6,7 7,-2 0,21 26,-7-8,177 210,-73-80,-131-159,0-1,1 1,-1-1,1 0,10 6,0-2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05.9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1338 1,'-30'1,"1"1,-1 2,1 1,-31 9,-113 44,73-23,-703 183,796-217,0 0,0 1,1-1,-1 1,1 0,0 1,-1 0,-7 4,12-5,1-1,-1 1,1 0,0-1,-1 1,1 0,0 0,0 0,0 0,1 0,-1 0,0 0,1 0,-1 0,1 0,0 0,-1 0,1 1,0-1,1 0,-1 0,0 0,0 0,1 0,0 0,-1 0,2 3,44 129,-7-23,-20-49,194 586,-212-645,6 19,1-1,1 0,1-1,23 35,-29-50,0-1,0 1,0-1,0 0,1 0,-1 0,1-1,0 1,0-1,1 0,-1-1,1 1,-1-1,1 0,0-1,-1 1,1-1,0 0,0-1,0 1,0-1,0 0,9-2,20-4,-1-1,0-1,49-20,95-51,-99 42,150-64,-211 91,-11 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06.5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24 319,'-1'0,"0"0,0 0,0 0,0 0,0-1,0 1,1 0,-1 0,0-1,0 1,0 0,0-1,0 1,0-1,1 0,-1 1,0-1,0 1,1-1,-1 0,0 0,1 1,-1-1,1 0,-1 0,1 0,-1 0,1 0,0 0,0 1,-1-1,1 0,0 0,0 0,0 0,0 0,0 0,0 0,0 0,0 0,0 0,1-1,-1-2,1 0,0 0,0 0,0 0,1 0,-1 0,1 1,4-7,3-2,1 1,0 0,1 1,0 0,1 1,13-9,85-44,-33 20,-73 40,12-8,0 0,0 1,1 1,0 1,28-8,-28 12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06.9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07.5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1,'2'8,"-1"0,2 0,-1 0,1-1,1 1,-1-1,1 0,0 0,8 10,3 6,295 570,-268-503,-7-16,-3 3,24 83,-48-125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08.3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1 266,'32'-29,"2"2,1 2,1 1,1 1,59-25,-91 46,40-20,47-29,-76 43,-2 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09.0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0 174,'144'10,"-2"1,46-16,0-8,-2-8,219-53,-173 6,-179 55,-46 12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09.9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1,'46'1,"1"3,85 17,88 38,-84-22,-44-13,-4-3,-1 3,110 48,-193-70,0 0,1 0,-1 0,0 0,-1 1,1 0,0 0,-1 0,0 0,1 0,-1 1,-1-1,1 1,2 4,-4-6,-1 0,1 1,-1-1,0 0,1 0,-1 1,0-1,0 0,-1 0,1 1,0-1,-1 0,0 0,1 0,-1 0,0 0,0 0,0 0,0 0,-1 0,1 0,0 0,-1 0,1-1,-1 1,0-1,1 1,-1-1,-2 2,-3 2,1-1,1 0,0 0,-1 0,1 1,1 0,-1 0,1 0,0 0,0 1,1 0,-1-1,1 1,0 1,1-1,0 0,0 1,0-1,-1 10,-7 51,-1 112,11-175,0-1,0 1,0 0,0-1,0 1,-1 0,0-1,1 1,-1 0,-1-1,1 1,0-1,-1 0,-3 5,-5 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12.7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 39,'-1'-11,"1"-13,3 20,5 13,8 22,0 1,-2 1,16 53,-9-22,297 778,-306-812,71 176,-81-202,0 0,1 0,-1 0,1 0,0-1,0 1,1-1,-1 0,0 0,1 0,0-1,0 1,0-1,0 0,0 0,0 0,1 0,-1-1,0 0,1 0,4 1,11 0,-1-1,1-1,34-4,-10 1,196-5,281-16,-494 20,-10-1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13.5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1 985,'1'-4,"0"0,1 1,-1-1,1 1,0-1,0 1,1 0,-1 0,1 0,-1 0,1 0,0 0,6-4,0-1,374-323,-175 159,245-204,-451 375,1-1,-1 0,0 1,0-1,0 0,0 0,0 0,-1-1,1 1,-1 0,1-1,1-3,-9-5,-16 6,-9 4,1 1,0 2,-1 1,1 2,0 0,1 2,-52 20,33-8,2 3,0 1,-78 53,81-44,1 1,2 2,1 2,-52 63,75-80,1 1,0 0,2 1,0 1,2 0,0 0,2 1,0 1,2 0,1 0,-5 37,10-52,1 0,0 0,1 0,0 0,1 0,0 0,0-1,1 1,1-1,-1 1,1-1,1 0,0 0,0-1,1 0,0 0,0 0,1 0,0-1,0 0,1-1,-1 1,2-2,-1 1,1-1,-1 0,1-1,1 0,-1 0,1-1,-1 0,1-1,0 0,0-1,0 0,12 0,147 7,-86-3,1-3,118-12,-90-7,-7-4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14.5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293 1,'-6'1,"0"1,0 0,0 0,0 0,1 0,-1 1,0 0,1 1,0-1,0 1,0 0,-8 9,-6 5,2 0,-19 25,20-19,1 1,1 0,1 1,1 1,2 0,-12 42,10-18,2 1,-5 88,13-119,2 0,1 0,0 0,1-1,2 1,0 0,1-1,1 0,1 0,0-1,2 0,0 0,1-1,1 0,23 29,-29-41,0 0,-1 1,1-1,-2 1,1 1,-1-1,0 0,-1 1,1-1,-2 1,1 0,0 11,0 10,-2 0,-3 32,0 1,3-8,-3-1,-10 62,9-92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09.1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0 283,'7'-5,"0"0,0 0,1 1,-1 0,1 0,0 1,0 0,16-4,27-11,68-54,-81 47,136-90,-151 102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15.05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1 349,'0'-4,"4"-1,5-5,6 1,9-4,16-7,14 0,15-1,11-10,6-7,0 2,-2 0,-7 1,-9 6,-6 5,-15 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15.5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0,'3'2,"1"-1,-1 1,0 1,1-1,-1 0,0 1,-1-1,1 1,0 0,-1 0,1 0,-1 0,0 1,2 4,1-1,86 132,100 209,43 166,-232-509,26 73,4 10,-31-87,-1 1,1-1,-1 0,1 0,0-1,-1 1,1 0,0 0,0 0,0 0,0-1,0 1,0 0,0-1,0 1,0-1,0 1,0-1,0 1,0-1,0 0,0 1,1-1,-1 0,0 0,0 0,0 0,0 0,1 0,-1 0,2-1,37-17,-25 10,2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15.9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70,'8'0,"11"0,11 0,13-4,11-6,9-1,6 2,0-3,1 2,-4 2,-13 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16.6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0,'1'9,"1"-1,0 1,0-1,1 0,0 0,0 0,1 0,0-1,8 12,1 4,82 140,6-4,183 221,-264-357,-2 1,1-2,1 0,1-1,2-1,23 17,-38-33,0 0,1-1,-1 0,0 0,1-1,0 0,-1 0,1-1,0 0,0-1,0 0,0 0,0-1,-1 0,1-1,12-3,0-1,1-2,-1 0,-1-1,0-1,23-16,-41 25,0 1,-1-1,1 0,0 0,-1 0,0 0,1 0,-1-1,0 1,0 0,1-1,-1 1,0-1,0 1,1-4,-2-1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17.0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0 224,'9'0,"10"-4,15-1,10-4,10-5,21-4,13-3,14-3,6 0,-8-1,-8 4,-11 1,-12 4,-12 5,-13 5,-9 2,-11 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17.80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60 1,'-3'0,"1"0,0 0,-1 0,1 0,0 0,-1 1,1-1,0 1,-1 0,1 0,0 0,0 0,0 0,0 0,0 0,0 1,0-1,0 1,0 0,1-1,-1 1,1 0,-1 0,1 0,0 0,0 0,0 0,0 0,0 1,0-1,0 0,1 0,-1 1,1-1,0 0,0 4,-1 0,2 0,-1 0,1 0,-1 0,2 0,-1 0,1-1,0 1,0 0,0-1,1 1,0-1,6 9,11 8,2-1,0-1,1-1,1-1,1-1,38 20,60 43,-121-78,0 0,0 0,1-1,-1 1,0-1,1 1,-1-1,1 0,-1 0,1 0,-1 0,1-1,0 1,2 0,-3-2,-1 0,0 1,0-1,0 0,0 0,0 1,0-1,0 0,0 0,-1 0,1 0,0 0,0 0,-1-1,1 1,-1 0,1 0,-1 0,0-1,1 1,-1 0,0 0,0-1,0 1,0 0,0-1,0 1,0 0,0 0,0-1,-1-1,-1-18,-1 0,-1 1,-1-1,-1 1,-1 0,0 0,-2 1,0 0,-1 0,-1 1,0 1,-15-17,21 28,-1 0,0 0,-1 1,1 0,-1 0,0 0,0 1,-1 0,1 1,-1-1,0 2,1-1,-13-2,-3 2,0 1,0 0,-35 4,37-2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19.2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0 568,'5'1,"0"0,0-1,-1 1,1 1,0-1,-1 1,1 0,-1 0,0 0,1 1,5 4,44 39,-44-37,67 68,-3 3,-4 4,64 100,155 288,-239-385,-19-40,-23-39,-1 1,-1 1,0-1,0 1,-1 0,0 1,-1-1,0 1,0 0,2 19,-6-30,0 1,0-1,0 1,0-1,0 1,0-1,0 1,0-1,0 1,0-1,-1 1,1-1,0 1,0-1,-1 1,1-1,0 1,-1-1,1 0,0 1,-1-1,1 0,0 1,-1-1,1 0,-1 1,1-1,-1 0,1 0,-1 0,1 1,-1-1,1 0,-1 0,1 0,-1 0,1 0,-1 0,1 0,-1 0,1 0,-1 0,1 0,-1-1,1 1,-1 0,1 0,-1 0,1-1,-1 1,-26-13,3-4,1 0,1-1,0-1,-23-29,-70-94,77 92,-154-215,149 198,3-2,-35-83,61 117,1 0,2 0,-12-65,21 86,0 1,1 0,0-1,1 1,1-1,0 1,1-1,0 1,1 0,1 0,0 0,1 0,11-22,3 8,1 1,0 1,2 0,1 2,1 1,44-32,172-99,-213 138,180-94,-187 100,1 1,0 1,0 0,0 2,1 1,0 0,0 2,28 0,-44 2,-1 1,0-1,0 1,0 1,0-1,0 1,0 0,0 0,0 0,0 1,-1 0,1 0,-1 0,0 0,0 1,0-1,-1 1,1 0,-1 0,0 1,0-1,0 1,-1-1,1 1,-1 0,0 0,1 7,4 13,-2 0,0 0,-2 0,0 37,-3-49,0 21,-1-1,-2 0,-1 0,-2 0,-1-1,-2 0,-1 0,-15 33,0-11,-2-2,-2-1,-62 83,75-115,-2-1,0 0,-38 28,29-25,-33 34,56-51,-20 20,1 1,0 2,2 0,1 1,-26 50,45-76,0 0,0 0,1 1,-1-1,1 0,-1 0,1 0,0 1,0-1,0 0,0 0,0 1,0-1,0 0,1 0,0 1,-1-1,1 0,0 0,0 0,0 0,0 0,0 0,0 0,1 0,-1-1,1 1,-1 0,1-1,0 1,0-1,-1 0,1 0,0 1,0-1,0 0,0-1,1 1,-1 0,2 0,12 4,0-1,0 0,0-1,21 1,-31-4,140 4,4-1,-144-2,-1 0,1 0,-1 1,1 0,-1 0,1 0,-1 0,0 1,0 0,0 0,-1 1,6 3,46 54,-45-47,0 0,22 18,-16-18,-4-2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19.7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1,'4'0,"6"0,5 0,-1 4,7 10,8 6,-2 5,4 5,-4 3,-2-1,-2-1,-4-7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20.1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10,'0'-4,"0"-2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22.6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510 405,'-54'0,"-1"-1,0 2,-57 9,98-8,-1 0,1 2,1-1,-1 2,1 0,-1 0,1 2,1-1,-1 2,1-1,1 2,-22 18,29-23,0 1,0-1,1 1,-1-1,1 1,0 0,0 0,0 1,1-1,0 1,0-1,0 1,1 0,0-1,0 1,1 0,-1 0,1 0,0 0,1-1,-1 1,3 9,0-8,-1 0,2 0,-1-1,1 0,0 1,0-1,0 0,1-1,0 1,0-1,0 0,1 0,0-1,0 0,0 0,0 0,12 5,32 10,1-1,88 18,-132-34,0-1,0 0,0 0,0 0,1-1,13-1,-19 1,0-1,0 1,-1-1,1 0,0 1,0-1,0 0,-1 0,1-1,-1 1,1 0,-1 0,1-1,-1 1,1-1,-1 1,0-1,0 0,0 1,0-1,0 0,-1 0,1 0,0 1,-1-1,1 0,-1 0,0 0,1-3,-1-18,0 20,-1 0,1 0,0 0,0 0,0 0,1 0,-1 0,1 0,-1 0,1 0,0 0,0 0,0 0,1 0,-1 0,1 1,1-3,-2 4,-1 1,1 0,0 0,-1-1,1 1,0 0,0 0,-1 0,1 0,0 0,-1 0,1 0,0 0,-1 0,1 0,0 0,-1 1,1-1,0 0,-1 0,1 1,0-1,-1 0,1 1,-1-1,1 1,-1-1,1 1,-1-1,2 2,15 19,-15-18,171 265,-48-70,-46-82,118 189,-190-292,0 0,0 0,-2 0,0 1,6 21,-10-29,0 1,-1-1,1 0,-1 1,0-1,-1 0,0 0,0 1,0-1,-1 0,1 0,-2 0,1 0,-1 0,-4 8,-17 18,-1-1,-1-2,-1 0,-51 40,9-7,-88 94,-58 53,212-206,-1 0,1 0,0 0,-1 0,0-1,0 1,0-1,0 0,0 0,-7 2,10-4,1 0,-1 0,1 0,-1 0,1 0,-1-1,1 1,-1 0,1 0,0 0,-1 0,1-1,-1 1,1 0,-1 0,1-1,0 1,-1 0,1-1,0 1,-1-1,1 1,0 0,-1-1,1 1,0-1,0 1,0-1,-1 1,1-1,0 0,1-33,16-38,4 1,3 1,39-81,-41 99,284-560,48 22,-199 336,-142 234,-2 4,-1-1,-1 1,0-2,-2 1,8-25,-14 38,0 0,0 1,0-1,-1 0,0 1,0-1,0 0,0 1,-1-1,1 0,-1 1,0-1,0 1,0-1,-1 1,1-1,-1 1,0 0,0 0,0 0,0 0,0 0,-1 0,1 0,-1 1,0-1,0 1,0 0,0 0,0 0,0 0,-1 1,-4-3,-23-7,0 1,0 2,-1 0,-46-3,57 8,19 2,0 1,0 0,1 0,-1 0,0 0,0 0,1 0,-1 0,0 1,0-1,1 0,-1 1,0 0,1-1,-1 1,1 0,-1 0,1 0,-1 0,1 0,-1 0,-1 2,1 0,0 0,1 0,-1 0,1 0,0 0,0 0,0 0,0 0,0 0,1 0,-1 5,0 9,2 0,0-1,5 30,-5-45,9 46,2 0,2-1,33 72,78 129,-57-120,-18-35,-25-49,-2 1,-2 0,23 70,-32-46,-7-79,0-12,8-47,4 1,28-75,-39 126,0 1,1 0,1 0,1 1,0 0,1 0,19-23,-25 35,1 0,-1-1,1 2,0-1,0 0,0 1,1 0,-1 0,1 1,0 0,-1 0,1 0,0 0,0 1,0 0,1 0,-1 1,0 0,0 0,0 0,0 1,1 0,-1 0,0 0,0 1,8 3,-1 0,0 1,-1 0,0 1,0 0,0 1,-1 0,0 1,0 0,10 13,6 9,39 61,-43-57,49 57,-70-90,0 0,0 0,0 0,0-1,0 1,0 0,1-1,-1 0,1 1,-1-1,1 0,-1 0,1-1,0 1,-1 0,1-1,0 0,0 1,-1-1,1 0,0 0,0-1,-1 1,1-1,0 1,-1-1,1 0,0 0,-1 0,1 0,-1 0,0-1,1 1,-1-1,0 0,0 0,3-2,2-3,0 0,0 0,-1-1,0 0,-1 0,1-1,-2 1,1-1,4-12,1-14,-1 0,-2 0,-1 0,1-43,-6-146,-1 188,-2-28,-3 0,-13-68,11 98,-2 1,-1 0,-1 1,-2 0,-26-48,15 36,-22-38,41 75,0-1,0 2,0-1,-1 1,0 0,-1 0,1 0,-8-4,13 10,1-1,-1 1,1 0,0-1,-1 1,1 0,-1-1,1 1,-1 0,1 0,-1 0,1 0,-1-1,1 1,-1 0,1 0,-1 0,0 0,1 0,-1 0,1 0,-1 0,1 0,-1 1,1-1,-1 0,1 0,-1 0,1 1,-1-1,1 0,-1 1,1-1,0 0,-1 1,1-1,-1 0,1 1,0-1,-1 1,1-1,0 1,0-1,-1 1,1-1,0 1,0-1,0 1,0-1,-1 1,1-1,0 1,0-1,0 1,3 32,9-7,0-1,2-1,1 0,1-1,36 41,-11-15,332 401,-345-413,2 2,44 46,-71-82,1 0,0 1,0-1,1-1,-1 1,0 0,7 2,7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0.3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0,'0'4,"4"6,2 5,3 4,5 3,0 2,1-3,-1-1,1-4,-2-5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23.2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1 157,'4'0,"6"0,5 0,0-4,5-1,0-5,5-4,2 1,1-3,3 2,-2-1,-3 3,-2 2,-4 0,-2 0,0 3,-3-1,-4-1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41.0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365 1,'-7'0,"0"0,0 0,0 0,0 1,0 0,0 1,0 0,0 0,1 0,-1 1,-6 3,8-2,1 0,-1 0,1 0,0 0,0 1,1-1,-1 1,1 0,0 0,0 1,1-1,-1 0,-2 11,-6 23,1 1,1 0,-3 56,3 124,10-168,3-1,2 0,2 1,2-2,3 0,2 0,2-1,42 84,-55-126,-1 0,1 1,-1-1,-1 1,1 0,-1 0,-1 0,1 8,-2-12,0 0,-1-1,0 1,0-1,0 1,0-1,0 0,-1 1,1-1,-1 0,0 0,0 0,0 0,-1 0,1-1,-1 1,1 0,-1-1,0 0,-3 2,-70 56,-115 83,167-128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41.4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0,'1182'0,"-1157"0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42.0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24 0,'-2'3,"0"0,0 0,0 1,0-1,1 0,-1 1,1-1,0 1,0-1,0 1,0 0,0 4,-1 53,1-36,-1 944,13-721,-6-202,1-1,2 0,20 60,-27-101,0-1,1 0,-1 0,1 0,0 0,0 0,0 0,0-1,0 1,0-1,1 1,-1-1,1 0,0 0,0 0,-1 0,1 0,0-1,1 0,-1 1,0-1,0 0,1 0,-1-1,0 1,1-1,-1 1,1-1,3-1,11 0,0-1,-1-1,1-1,25-9,-15 5,27-11,0-2,-2-2,82-49,-62 29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42.7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1 157,'0'40,"1"-1,2 1,15 67,-13-87,2-1,0 0,0 0,2-1,1 0,0 0,1-1,0-1,18 19,-24-29,101 107,-89-97,1 0,1-1,0-1,30 16,-47-28,0-1,0 0,-1 0,1 0,0 0,0 0,1 0,-1-1,0 1,0-1,0 1,0-1,0 0,1 0,-1 0,0 0,0 0,0 0,1-1,-1 1,0-1,0 1,0-1,0 0,0 0,0 0,0 0,0 0,0 0,-1-1,1 1,0-1,-1 1,1-1,-1 0,0 1,1-1,-1 0,0 0,0 0,0 0,1-2,2-10,0 1,0-1,-2 0,1 0,-1-19,-1 30,1-49,-1-1,-2 1,-3-1,-3 1,-1 0,-3 1,-2 0,-22-56,31 95,-1 1,0 0,-1 0,0 1,-1-1,0 1,-13-15,15 21,1 0,-1 1,0-1,0 1,0 0,-1 0,1 0,-1 1,1 0,-1 0,0 0,0 1,0 0,0 0,0 0,0 1,-7 0,0 0,0 0,0 1,0 0,0 1,1 1,-1 0,1 1,-1 0,-20 10,21-5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44.1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1 442,'1'6,"1"-1,0 1,0-1,0 1,0-1,1 0,0 0,0 0,0 0,1 0,0-1,4 5,6 8,33 44,2-1,66 59,-77-85,1-1,2-3,1-1,58 30,-85-51,-7-3,-1-1,2 0,-1 0,0-1,17 4,-24-6,1-1,-1 0,0 0,1 0,-1 0,0 0,0 0,1-1,-1 1,0 0,0-1,1 1,-1 0,0-1,0 0,0 1,0-1,0 0,2-1,-2 1,0-1,0 0,0 0,0 0,0 0,0 0,0 0,-1 0,1 0,-1 0,1 0,-1 0,0 0,0 0,0-4,-3-53,-20-115,0 12,20 134,1 17,1 0,0 0,1 0,0 0,1 0,3-21,-3 31,-1 0,1 0,-1 0,0 0,1 0,0 0,-1 0,1 0,0 0,-1 0,1 0,0 1,0-1,0 0,0 1,0-1,0 0,0 1,0-1,0 1,0-1,0 1,0 0,0-1,0 1,0 0,0 0,1 0,-1 0,0 0,0 0,0 0,0 0,0 1,0-1,1 0,-1 0,0 1,0-1,0 1,0-1,0 1,0 0,0-1,-1 1,3 1,48 38,-46-35,28 24,114 95,-126-108,0-2,1-1,0 0,1-2,34 13,-29-17,0-1,38 2,-65-7,1-1,-1 0,1 0,-1-1,1 1,-1 0,1 0,-1-1,1 1,-1-1,0 1,1-1,-1 1,0-1,1 0,-1 0,0 0,0 0,0 0,0 0,0 0,0 0,0 0,0 0,0-1,0 1,-1 0,1-1,0 1,-1 0,1-1,-1 1,0-1,1-2,1-6,-1 0,0 0,-1-1,0-10,0 9,-2-42,-2 1,-17-83,-38-102,29 126,23 84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47.1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1 833,'10'-2,"0"0,0-1,0 0,0 0,0-1,-1 0,1-1,-1 0,-1 0,14-11,28-14,25-5,2 3,130-34,171-21,-360 84,1189-184,-1192 186,0 0,0-1,-1 0,1-1,0-1,-1 0,0-1,14-6,-26 4,-12 3,-21 0,27 4,-36-5,0-2,1-2,-48-17,-115-53,-38-13,193 81,32 8,1-1,-1 0,1 0,1-2,-25-12,38 18,-1 0,1 0,0 0,-1 0,1 0,-1 0,1 0,0-1,-1 1,1 0,0 0,-1 0,1-1,0 1,-1 0,1-1,0 1,0 0,-1-1,1 1,0 0,0-1,0 1,-1 0,1-1,0 1,0 0,0-1,0 1,0-1,0 1,0 0,0-1,0 1,0-1,0 1,0 0,0-1,0 1,0-1,0 1,1 0,-1-1,0 1,0 0,0-1,1 1,-1 0,0-1,0 1,1 0,-1-1,0 1,0 0,1 0,-1-1,1 1,-1 0,0 0,1 0,-1-1,0 1,1 0,-1 0,1 0,-1 0,0 0,1 0,0 0,31-5,10 4,-1 1,1 3,71 13,121 41,-151-35,-25-7,15 3,103 40,-171-56,0 0,-1 0,1 0,0 1,-1 0,0 0,0 0,0 0,0 1,0-1,-1 1,1 0,-1 0,3 5,-5-6,0 1,0-1,0 1,0-1,0 1,-1 0,0-1,0 1,0 0,0-1,0 1,-1-1,1 1,-1-1,0 1,0-1,-1 1,1-1,-1 0,-3 6,-16 33,2 1,2 0,2 1,-16 74,24-64,6-33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48.7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97 907,'-4'0,"0"1,0 0,0 0,1 0,-1 0,0 1,1-1,-1 1,1 0,0 0,0 1,0-1,0 1,0-1,0 1,1 0,-1 0,1 0,-1 0,1 0,1 1,-1-1,0 1,1-1,-2 5,-1 3,0 0,1 0,0 1,0-1,2 1,-1 0,1 15,2-15,0 0,1 0,0-1,1 1,0 0,1-1,0 1,1-1,0 0,1-1,8 13,-3-8,1 0,1-1,0 0,1-1,0-1,25 17,-2-7,1-1,1-2,1-1,0-3,66 17,-9-7,0-4,148 11,-241-31,0-1,-1 1,1-1,0 0,-1-1,1 1,0 0,-1-1,1 0,-1 0,1 0,-1-1,1 1,5-4,-7 2,0 1,0-1,0 1,0-1,-1 0,1 0,-1 0,0 0,0 0,0 0,0 0,-1 0,1 0,-1 0,0-1,0 1,0-5,-1-47,-2 0,-16-82,-37-111,37 168,-47-167,-159-392,218 625,5 17,8 25,162 307,29-12,-77-130,-74-114,-4 3,-3 1,-4 1,41 150,-76-232,1 0,0 1,-1-1,1 0,0 0,0 0,0 0,0 1,1-1,-1-1,0 1,3 2,3-7,-3-17,-1-37,-4 39,2 0,1 0,4-23,-4 34,0 0,1 0,0 0,0 0,0 1,1 0,0-1,0 1,0 1,1-1,10-9,2 2,-1 0,1 2,1 0,0 1,31-12,-5 5,63-16,-69 24,1 1,-1 3,1 0,0 3,62 3,-86 0,1 0,0 2,-1 0,1 0,-1 2,0 0,0 0,-1 1,1 1,-2 1,1 0,-1 0,0 2,0-1,-1 2,17 18,-25-22,0 0,0 0,0 0,-1 1,0-1,0 1,-1 0,0 0,-1-1,0 1,0 1,0-1,-1 0,-1 14,0-8,1-1,1 1,0-1,4 14,0-11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50.2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274 43,'-8'1,"0"0,0 1,0 0,0 0,1 1,-1 0,0 1,1-1,0 1,0 1,0-1,1 1,-1 0,1 1,0 0,1 0,-1 0,1 0,-8 14,-6 11,0 1,-27 68,37-80,1 1,1 0,1 0,-6 36,11-52,1-1,-1 1,1 0,0 0,0 0,0 0,1 0,0 0,0 0,0-1,1 1,-1 0,1-1,0 1,0-1,1 0,-1 1,1-1,0 0,0-1,0 1,1 0,-1-1,1 0,0 0,8 5,48 19,2-3,0-3,84 18,-134-36,47 9,69 5,-79-12,-48-4,1-1,-1 0,1 0,-1 0,0 0,1 0,-1 0,1 0,-1-1,1 1,-1 0,0-1,1 1,-1-1,1 0,-1 1,0-1,0 0,0 0,1 0,-1 0,0 0,0 0,0 0,0 0,0 0,-1-1,1 1,0 0,-1 0,1-1,0 1,-1-1,0 1,1 0,-1-1,0 1,0-1,1-1,-1-8,0 0,0 0,-1-1,-3-14,1 5,-1-7,-1 0,-2 1,0 0,-17-38,-53-99,76 162,-9-16,-1-1,0 1,-2 1,-16-19,28 35,0 0,0 1,1-1,-1 0,1 0,-1 0,1 0,-1 0,1 0,-1 0,1 0,0 0,0 0,-1 0,1-1,0 1,0 0,0 0,0 0,0 0,1 0,-1 0,0 0,0 0,1 0,-1 0,1 0,-1 0,1 0,-1 0,1 0,-1 0,1 0,0 0,0 1,-1-1,1 0,0 0,0 1,0-1,0 1,0-1,0 1,1-1,9-5,0 0,-1 1,18-5,-9 3,16-9,-14 6,0 1,44-13,-62 21,-1 1,1-1,0 1,-1 0,1 0,0 0,-1 0,1 0,0 0,-1 1,1 0,0-1,-1 1,1 0,-1 0,1 0,-1 1,0-1,1 1,-1-1,0 1,0 0,0 0,0 0,0 0,-1 0,1 0,0 0,-1 0,0 1,1-1,-1 1,1 3,3 9,-1 0,0 0,-1 1,2 26,-2-16,1 4,2 0,0-1,2 0,2 0,18 40,-22-58,0 1,2-1,-1 0,1 0,0-1,1 0,1 0,-1-1,2-1,-1 1,1-2,0 1,0-2,23 11,-22-13,82 29,-86-31,-1 0,0-1,0 0,1 0,-1-1,0 0,1 0,-1-1,1 0,-1 0,7-3,-13 4,0 0,-1 0,1 0,-1 0,1-1,-1 1,1 0,0-1,-1 1,1 0,-1-1,0 1,1 0,-1-1,1 1,-1-1,1 1,-1-1,0 1,0-1,1 1,-1-1,0 1,0-1,1 0,-1 1,0-1,0 1,0-1,0 0,0 1,0-2,-11-19,-27-13,-29-9,-2 2,-99-42,123 65,34 15,0 0,0-2,1 1,-1-1,1-1,1 0,-1 0,-13-12,17 7,5 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51.2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1 792,'30'-36,"-1"-1,-2-1,40-77,-60 103,19-32,-3-2,-1 0,-2-1,-3-2,-1 1,-3-2,12-79,-25 123,0-1,0 1,0 0,0 0,-1-1,0 1,-1 0,1 0,-4-8,4 12,0 0,0 1,0-1,1 1,-2 0,1-1,0 1,0 0,0 0,0-1,-1 1,1 0,-1 0,1 0,-1 1,1-1,-1 0,1 0,-1 1,0-1,1 1,-1 0,0-1,0 1,1 0,-1 0,0 0,1 0,-1 0,0 1,0-1,1 0,-1 1,0-1,1 1,-1 0,1 0,-3 1,-1 1,1 0,-1 0,1 0,0 1,0 0,0 0,0 0,1 0,0 0,0 1,0 0,0-1,1 1,0 0,0 1,0-1,-2 11,-2 9,2 1,-3 34,7-53,-4 44,2 0,11 99,-6-128,1-1,0 0,2 0,0-1,1 1,1-1,1-1,1 1,21 30,-23-41,1-1,0 0,0 0,1-1,0 0,14 8,-14-10,-1 0,-1 0,1 1,-1 1,0-1,0 2,-1-1,10 13,-14-13,0 0,0 1,-1-1,0 1,0 0,0 0,-1 0,-1 0,0 13,0-8,0 1,-2-1,1 1,-8 24,-1-18,-1-4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6:23.7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0 594,'1'-6,"0"0,0 1,0-1,1 1,0 0,0-1,4-5,3-11,2-6,0 0,2 2,1-1,1 2,1 0,1 1,1 0,1 2,2 0,0 1,1 1,0 1,42-25,-25 21,1 1,1 2,1 2,1 2,0 2,1 2,1 1,51-5,-33 8,0 3,81 3,-126 3,0 0,0 1,0 1,0 1,-1 0,1 1,-1 1,0 1,-1 0,0 2,0-1,26 21,-35-23,-1 0,0 0,0 1,-1 0,0 0,0 0,-1 1,1 0,-2 0,1 0,-1 0,0 0,-1 1,0-1,0 1,-1 0,0-1,-1 1,0 0,0 0,-1 0,-2 9,0 2,-2-1,-1 0,0 0,-2 0,0-1,-1 0,-1 0,-19 27,-137 200,-84 112,230-335,5-8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0.6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52.4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103 249,'1'-3,"1"1,-1 0,1 0,0 0,-1 0,1 0,0 0,0 0,1 1,-1-1,0 1,1-1,-1 1,5-2,7-5,-2 0,3-2,0-1,-1-1,24-24,-35 33,-1 0,1 0,-1 0,0 0,1-1,-2 1,1-1,0 0,-1 1,1-1,-1 0,0 0,0 0,-1 0,1 1,-1-1,0 0,0 0,0 0,0 0,-1 0,0 0,-2-8,1 10,1-1,-1 0,0 0,-1 1,1-1,0 1,-1 0,1 0,-1 0,1 0,-1 0,0 0,0 1,0-1,0 1,0 0,0 0,-1 0,1 0,0 1,0-1,-1 1,1 0,0 0,-5 1,-3-1,0 0,0 1,0 1,0 0,1 1,-15 4,18-3,1-1,0 1,0 0,0 0,0 0,1 1,-1 0,1 0,0 1,1-1,-1 1,1 0,1 0,-1 1,1-1,0 1,0-1,1 1,0 0,-1 7,1-6,0-1,1 1,0-1,1 1,0 0,0-1,1 1,-1 0,2-1,-1 1,1-1,0 0,1 1,0-1,0 0,0-1,1 1,9 12,17 13,2-1,2-2,0-1,2-1,1-2,1-2,43 19,-76-39,0-1,1 1,-1-2,1 1,-1 0,1-1,0 0,-1-1,1 1,0-1,0 0,-1 0,1-1,0 0,-1 0,1 0,0-1,-1 1,0-1,1-1,-1 1,0-1,0 0,7-5,5-7,-1 0,0-1,-1-1,26-36,-15 18,-11 15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54.2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82,'7'1,"-1"0,0 0,1 1,-1 0,0 0,0 0,0 1,-1 0,1 0,-1 1,1-1,-1 1,0 0,-1 1,8 7,9 11,32 48,-45-60,1 3,17 20,-2 2,-2 1,25 56,-41-64,-6-25,1 0,-1 0,1 0,0-1,0 1,0 0,0 0,1-1,2 6,0-13,-1 0,-1 0,1 0,-1 0,1 0,-1-1,-1 1,3-9,13-49,-13 42,1 0,15-36,-17 49,1 1,-1 0,1 0,0 0,1 1,-1-1,1 1,0 0,0 1,1-1,0 1,9-6,8-2,0 1,0 2,1 0,1 1,-1 2,1 0,0 2,26-2,-38 5,0 0,0 1,1 1,-1 0,0 1,-1 0,1 1,0 0,-1 1,1 0,-1 1,0 1,-1 0,1 0,-1 1,0 1,12 11,-17-13,-2 0,1 0,-1 0,0 1,0-1,3 8,-6-12,0 0,0 0,0 0,-1 0,1 0,0 0,-1 0,1 0,-1 0,0 1,0-1,0 0,0 0,0 0,0 0,0 1,-1-1,1 0,-1 0,0 0,0 0,0 0,1 0,-4 3,2-7,4-10,6-13,15-15,2 2,1 0,2 1,2 2,47-44,-51 51,-24 26,-1 0,1 1,0-1,-1 1,1-1,0 1,0-1,0 1,0 0,0 0,0 0,0 0,0 0,0 1,1-1,-1 1,0-1,1 1,-1 0,0 0,0 0,1 0,-1 0,0 1,1-1,-1 1,0-1,0 1,0 0,0 0,1 0,-1 0,0 0,0 0,-1 0,1 1,2 1,6 7,1 1,-2 0,1 1,14 23,-6-7,182 271,-174-258,-19-25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55.2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247 20,'0'-1,"0"0,-1 0,1 0,-1 0,1 0,-1 0,0 0,1 0,-1 0,0 0,0 0,0 1,1-1,-1 0,0 0,0 1,0-1,0 1,0-1,0 1,-1-1,1 1,0-1,0 1,0 0,0 0,0 0,-1 0,0 0,-37 0,33 3,0 0,0 0,0 0,1 1,-1 0,1 0,0 0,0 1,1-1,-1 1,1 1,0-1,-4 7,-8 14,-19 41,28-52,-31 75,36-83,0 0,0 0,1 0,0 0,0 0,1 0,-1 0,2 0,-1 1,1-1,2 9,-2-13,0-1,0 0,0 0,0 0,1 0,-1 0,1 0,-1 0,1 0,0 0,0-1,0 1,0-1,0 1,0-1,0 0,0 0,1 0,-1 0,0 0,1-1,-1 1,1-1,-1 1,1-1,-1 0,0 0,1 0,-1 0,1 0,-1-1,1 1,4-2,7-2,-1 0,1 0,-1-1,18-10,-27 14,-1 0,1 0,-1 0,1 0,-1 1,1-1,-1 1,1 0,-1 0,1 0,-1 0,1 1,-1-1,1 1,-1 0,1 0,-1 1,0-1,1 0,-1 1,0 0,0 0,0 0,0 0,-1 0,1 1,-1-1,1 1,-1 0,3 3,10 14,-1 0,-1 0,16 32,-14-24,34 54,-39-64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55.9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100 0,'-4'67,"-3"0,-17 76,-1 5,9-47,-5 53,19-128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56.5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0,'4'0,"6"5,9 4,6 10,6 10,3 4,4 9,3 2,-1 1,-2 1,-1-2,-2-6,-2-4,-3-4,-7-3,-7-6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57.2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1,'5'1,"0"1,0 1,-1-1,1 1,-1 0,1 0,-1 0,0 0,-1 1,1 0,0 0,-1 0,3 5,-1-4,37 49,-2 2,33 64,-38-60,84 108,-114-162,1 1,-1-1,-1 1,1 0,-1 0,6 14,-6-5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57.6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25 141,'0'-4,"-4"-6,-1-5,0-4,0-3,3-2,0-1,1 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4:59.4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 35,'-2'-14,"2"-2,1 15,0 1,0-1,0 1,0-1,0 1,0 0,1-1,-1 1,0 0,0 0,0 0,0 0,1 0,-1 0,0 0,0 0,0 1,0-1,1 0,0 1,17 4,-1 0,1 1,-1 1,0 1,23 14,84 60,-96-62,2 1,-14-11,0 0,-1 1,-1 1,0 1,-1 0,0 1,-1 0,18 26,-29-37,-1-1,0 1,0 0,0 0,0-1,-1 1,1 0,-1 0,1 0,-1 0,0 0,-1 3,1-5,0-1,0 0,0 1,0-1,0 1,0-1,0 1,-1-1,1 1,0-1,0 0,-1 1,1-1,0 0,-1 1,1-1,0 0,-1 1,1-1,0 0,-1 1,1-1,-1 0,1 0,-1 0,1 1,-1-1,-20-9,14 3,0-1,0 0,0-1,1 0,0 0,0 0,1-1,0 0,1 0,0 0,0 0,-4-17,5 13,0 1,1 0,0-1,1 0,1 1,0-1,0 1,1-1,5-22,-5 32,0 0,0 0,0 0,0 1,0-1,0 0,1 1,0-1,-1 1,1-1,0 1,0 0,0 0,0 0,1 0,-1 0,1 0,-1 1,1-1,3-1,-2 2,1 0,0 0,-1 0,1 0,0 1,0 0,-1 0,1 0,0 0,0 1,7 2,4 1,-1 2,0-1,0 2,-1 0,1 1,19 15,-7-2,0 2,-2 1,-1 2,-1 0,-1 1,-1 1,-1 1,-2 1,-1 1,20 50,-26-31,-14-26,3-24,0 0,-1 1,1-1,-1 0,1 1,0-1,-1 0,1 1,-1-1,1 0,-1 0,1 0,-1 0,1 1,0-1,-1 0,1 0,-1 0,1 0,-1 0,1 0,-1 0,1 0,-1 0,1-1,-1 1,1 0,-1 0,1 0,-1-1,1 1,-1 0,1 0,0-1,-1 1,1 0,-1-1,0 0,-2-2,0 0,-1 0,1-1,0 1,1-1,-1 0,0 1,1-1,0-1,0 1,0 0,1 0,-1-1,0-7,-11-76,9 48,0 16,-7-62,11 80,0 0,0 1,0-1,1 0,-1 0,2 1,-1-1,0 1,1-1,0 1,5-9,-6 12,0 1,0-1,0 1,0-1,0 1,0 0,0 0,1-1,-1 1,0 0,1 0,-1 0,1 1,-1-1,1 0,0 1,-1-1,1 1,0-1,-1 1,1-1,0 1,0 0,2 0,-1 1,0 0,1 0,-1 0,0 0,1 0,-1 1,0 0,0-1,0 1,0 0,3 4,7 6,-1 1,0 0,15 25,158 242,-172-259,-4-3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5:00.0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1,'0'4,"0"5,0 11,4 0,6 6,5 7,0 2,1 3,3-1,-2-2,-5-3,1-3,-2-2,1-6,2-2,0-4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5:00.9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119 1,'4'2,"0"0,0 1,-1-1,1 1,-1 0,1 0,-1 0,0 0,0 1,0-1,0 1,-1 0,1 0,1 4,6 7,154 211,-111-151,-48-68,0 0,-1 1,0-1,0 1,0 0,3 13,-6-19,-1 0,1 1,-1-1,0 1,0-1,0 1,0-1,0 0,0 1,-1-1,1 1,-1-1,0 0,0 1,0-1,0 0,0 0,0 1,0-1,-1 0,1 0,-1-1,0 1,1 0,-1 0,-3 2,-20 11,0 0,-1-1,-1-2,-53 18,-20 8,89-34,0-1,0 0,0 0,0-1,-1-1,1 0,-13-1,3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1.5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96,'35'1,"0"2,0 2,0 0,-1 3,0 1,-1 1,0 2,0 1,-1 1,30 20,111 62,-172-95,0 0,0 0,0 0,0 0,1-1,-1 1,0-1,1 1,-1-1,0 1,1-1,-1 0,1 1,-1-1,1 0,-1 0,0 0,3-1,-4 1,1-1,-1 1,0-1,0 0,1 1,-1-1,0 0,0 1,0-1,0 0,0 1,0-1,0 0,0 1,0-1,0 0,0 1,0-1,0 0,-1 1,1-1,0 0,0 1,-1-1,0 0,-28-50,-100-119,122 161,0 0,1 0,0-1,-5-11,2 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5:02.7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0 481,'5'0,"-1"1,1 0,0 0,-1 1,1-1,-1 1,0 0,1 0,-1 0,0 1,0-1,0 1,-1 0,7 7,46 56,-44-51,-3-4,-2 0,0 1,0 0,6 16,-11-25,0 1,-1-1,0 1,0 0,0-1,0 1,0 0,-1 0,0-1,1 1,-2 0,1 0,0 0,-1-1,1 1,-1 0,0 0,0-1,-3 6,2-13,1 1,-1-1,1 1,0-1,0 0,0 1,0-1,1 0,-1-6,-1-23,2 1,0-1,3 0,0 1,2-1,2 1,17-52,-23 80,0 1,0 0,1 0,-1 0,1 1,-1-1,1 0,0 1,0-1,0 1,1-1,-1 1,0 0,1 0,0 0,-1 0,1 0,0 1,0-1,0 1,0 0,0 0,4-1,-3 2,0 0,1 1,-1-1,1 1,-1 0,0 0,0 0,0 1,1 0,-1 0,-1 0,1 0,0 0,0 1,-1-1,5 5,5 5,0 0,-1 1,-1 1,0-1,-1 2,0-1,-1 1,13 30,-22-45,0 1,0-1,0 1,0-1,0 0,0 1,0-1,0 0,0 1,0-1,0 0,1 1,-1-1,0 0,0 1,0-1,1 0,-1 1,0-1,0 0,1 0,-1 1,0-1,0 0,1 0,-1 0,0 1,1-1,-1 0,0 0,1 0,-1 0,1 0,-1 0,0 0,1 1,0-1,3-16,-3-32,-1 45,17-370,-16 358,-1 7,1-1,0 0,1 1,0-1,4-13,-5 21,-1 1,1-1,-1 0,1 0,-1 1,1-1,-1 0,1 0,-1 1,1-1,0 1,-1-1,1 1,0-1,0 1,0-1,-1 1,1-1,0 1,0 0,0 0,0-1,1 1,0 0,0 1,0-1,0 1,0-1,0 1,0 0,0 0,0 0,0 0,-1 0,1 0,0 1,-1-1,3 3,7 7,-1 0,0 0,-1 0,-1 1,0 1,10 19,26 82,-34-85,16 33,-20-45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5:12.7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0 637,'0'1,"1"0,-1 0,0-1,1 1,-1 0,1-1,-1 1,0 0,1-1,-1 1,1-1,0 1,-1-1,1 1,-1-1,1 1,0-1,-1 0,1 1,0-1,-1 0,1 0,0 1,0-1,0 0,25 6,-18-5,239 43,21 5,-135-21,1-5,1-7,166 1,-276-18,413-8,-312 0,184-37,444-62,-721 104,-1-2,0-1,0-1,55-24,-70 27,-1 1,1 0,23-2,29-7,-34 4,0 3,0 0,57-1,106 13,-154-4,177-5,-137-1,90 8,-142-2,-22-3,0 1,1 1,-1 0,0 0,-1 1,1 1,0-1,0 1,12 7,-19-4,-12-4,-15-2,-42-17,-72-29,73 23,-568-217,409 153,143 55,-159-54,235 84,0 1,0-1,0-1,0 1,0 0,-6-5,11 6,-1 1,1 0,0-1,-1 1,1 0,-1-1,1 1,0-1,-1 1,1 0,0-1,-1 1,1-1,0 1,0-1,0 1,-1-1,1 1,0-1,0 1,0-1,0 1,0-1,0 0,0 1,0-1,1 0,0 0,-1 0,1 0,0 0,0 1,0-1,0 0,0 1,0-1,0 0,0 1,0-1,0 1,0 0,0-1,0 1,1 0,0 0,10-3,1 2,-1-1,1 2,-1 0,1 0,-1 1,0 1,14 3,102 32,-77-21,297 99,-246-76,131 71,-209-98,0-2,45 14,5 0,-72-23,1 0,-1 0,0 0,1 0,-1 0,0 1,0-1,0 1,0-1,0 1,0 0,0 0,0 0,-1 0,1 0,2 4,-4-4,1 0,-1 0,0-1,0 1,0 0,0 0,0 0,0-1,0 1,0 0,-1 0,1 0,-1-1,1 1,-1 0,0-1,0 1,-1 2,-7 7,0 0,-1 0,0-1,0-1,-15 11,-4 5,-234 208,110-97,43-35,100-94,1 0,-1 0,0-1,-1 0,-18 7,19-9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5:59.93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294 42,'0'-1,"0"-1,0 1,0-1,0 0,0 1,0-1,-1 1,1-1,-1 1,1-1,-1 1,1-1,-1 1,0 0,0-1,0 1,0 0,0 0,0-1,0 1,0 0,0 0,0 0,-1 0,1 0,-2 0,0 0,-1 0,1 0,-1 0,0 1,1-1,-1 1,0 0,1 0,-1 0,0 1,-3 0,-8 2,-1 1,1 1,0 0,-18 10,20-7,0 0,0 1,1 0,1 0,-1 2,-14 16,22-22,0 0,1 0,-1 0,1 1,0 0,0 0,1-1,-3 8,5-10,-1-1,1 1,-1 0,1 0,0-1,0 1,0 0,0 0,1-1,-1 1,1 0,0-1,0 1,0 0,0-1,0 1,0-1,0 0,3 3,3 2,1-1,-1 0,2-1,-1 0,0 0,1-1,0 0,0 0,19 4,-3 1,31 17,-41-18,1-1,-1 0,24 6,-38-12,1-1,0 0,-1 0,1 1,0-1,-1 0,1 0,-1-1,1 1,0 0,-1 0,1-1,0 1,-1-1,1 0,-1 1,1-1,-1 0,0 0,1 0,-1 0,2-2,0 1,-1-1,0 0,0 0,0 0,0-1,-1 1,1 0,-1-1,2-6,0-5,-1-1,0 1,-1-26,-1 40,0-14,0 0,-1-1,-5-21,6 34,-1-1,0 1,0-1,-1 1,1 0,-1-1,1 1,-1 0,0 0,0 0,-1 0,1 0,-1 1,1-1,-1 1,0-1,0 1,0 0,0 0,-4-1,-10-3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6:03.53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0,'20'51,"9"92,-29-141,0 0,0 0,0 0,1 0,-1 0,1 0,0 0,-1 0,1-1,0 1,0 0,0 0,0-1,0 1,1-1,-1 1,0-1,1 1,-1-1,1 0,-1 0,1 0,0 0,0 0,-1 0,3 1,0-2,-1 0,0 0,0 0,0-1,0 1,0-1,0 1,0-1,0 0,0 0,0-1,0 1,0 0,4-4,2-1,0-1,0 0,-1 0,0-1,0 0,-1 0,0-1,10-17,-4-24,-13 51,-1 27,0-16,0 0,0 1,1 0,0 0,1 0,1 0,0 0,0 0,1-1,1 1,7 15,-2-9,-1 1,0 0,-2 0,0 1,5 37,-9-39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6:11.65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3,'0'-3,"0"7,1 36,8 48,29 101,-27-167,-7-24,-3-13,-4-8,0-1,-11-29,1-3,9 36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6:29.71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172 1,'-7'1,"-1"0,1 0,0 1,0 0,0 0,0 1,0 0,-12 7,-48 36,64-43,1-1,-1 1,1 0,0 0,-1 0,1 0,1 0,-1 1,0-1,1 0,0 1,0-1,0 1,0 0,0-1,1 1,0 0,-1-1,1 1,1 0,-1-1,0 1,2 5,3 9,1 1,0-1,14 27,5 17,-24-56,1 0,0 0,1 0,-1-1,1 1,0-1,5 8,-7-13,-1 1,1 0,-1-1,1 1,-1-1,1 1,0-1,-1 1,1-1,0 1,0-1,-1 0,1 1,0-1,0 0,0 0,-1 0,1 1,0-1,0 0,0 0,0 0,1-1,0 1,-1-1,1 0,0 0,-1 0,1 0,-1-1,1 1,-1 0,0 0,0-1,1 1,-1-1,0 0,0 1,1-4,25-53,-22 46,0 0,1 0,1 0,9-13,-12 21,-1 0,2 0,-1 0,0 0,1 0,0 1,0 0,0 0,0 0,0 1,0 0,1 0,8-2,-2 1,1 1,0 0,0 0,-1 2,1 0,17 1,-26 0,-1-1,0 1,0 0,0 0,0 0,0 0,0 0,0 0,-1 1,1 0,0-1,-1 1,4 3,-5-3,1 0,-1 0,0 0,0 0,0 0,0 0,-1 0,1 0,0 0,-1 0,0 0,1 0,-1 1,0-1,0 0,0 0,0 0,-1 0,1 1,-1-1,-1 4,-26 64,22-58,1 0,0 0,0 0,1 1,1 0,-3 18,4-21,1 0,-1 0,-1 0,0 0,0-1,-1 0,0 1,-1-1,0-1,0 1,-1-1,0 0,0 0,-1-1,0 1,-1-2,1 1,-1-1,0 0,-1-1,-13 8,19-12,0 0,0 0,1 0,-1-1,0 1,0-1,0 1,0-1,0 0,-5-1,-6-2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6:42.91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1288,'7'1,"0"1,0 0,-1 0,1 0,0 1,-1 0,0 0,1 1,-1 0,6 5,36 17,-36-21,0-1,0 0,0-1,0 0,0-1,1 0,-1-1,1-1,-1 0,1 0,-1-1,1-1,-1 0,0-1,0 0,0-1,0-1,18-8,-9 2,0-1,-1 0,0-2,-1 0,0-1,-1-1,-1-1,-1 0,0-1,-1-1,-1-1,-1 0,-1 0,0-1,-2-1,15-42,9-50,39-234,-51 222,52-174,-71 291,1-1,0 1,1 0,0 0,0 0,1 1,0 0,1 0,-1 1,2-1,8-6,-8 4,-11 8,-17 12,10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06.88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46 132,'-3'1,"0"-1,0 0,0 0,0-1,1 1,-1-1,0 1,0-1,0 0,0 0,0 0,1 0,-5-3,7 4,0 0,0-1,-1 1,1 0,0-1,0 1,0 0,0-1,-1 1,1 0,0-1,0 1,0-1,0 1,0 0,0-1,0 1,0-1,0 1,0 0,0-1,0 1,1 0,-1-1,0 1,0-1,0 1,0 0,1-1,-1 1,0 0,1-1,22-16,-5 7,0 1,1 1,1 1,-1 0,1 1,0 2,29-4,110-22,-147 27,-9 3,0 0,-1 0,1 0,-1 0,1 0,-1 1,1-1,-1 1,1 0,-1 0,1 0,-1 0,0 0,0 1,1-1,-1 0,0 1,0 0,-1-1,1 1,0 0,0 0,-1 0,2 3,6 8,0 1,11 25,-14-27,40 78,-4 3,46 149,-71-185,-5-21,11 61,-6-22,-14-57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08.68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0 294,'16'-2,"0"-1,0 0,-1-1,1-1,-1-1,0 0,-1-1,1-1,15-10,34-17,-36 23,15-9,0 3,2 1,57-13,-77 24,-1-1,1-1,-1-1,-1-1,44-25,-67 35,1 0,-1 0,0 0,1-1,-1 1,0 0,1 0,-1 0,1 0,-1 0,0 0,0-1,1 1,-1 0,0 0,1 0,-1-1,0 1,0 0,1 0,-1-1,0 1,0 0,0-1,1 1,-1 0,0-1,0 1,0 0,0-1,0 1,0 0,0-1,0 1,0 0,0-1,0 1,0-1,0 1,0 0,0-1,0 1,0 0,0-1,0 1,0 0,-1-1,1 1,0 0,0-1,0 1,-1 0,1 0,0-1,0 1,-1 0,1-1,-22-5,4 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22.70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 0,'-1'60,"0"1,2 1,15 100,-7-119,14 86,-21-110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2.1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0,'5'0,"0"4,5 2,4 3,4 1,-1 2,0 4,-2-1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24.55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146 25,'-49'41,"35"-30,1 0,0 1,-17 20,27-28,0 0,0 0,0 0,1 1,0-1,0 1,0-1,1 1,-1 0,1 0,0 0,0-1,1 1,0 0,0 0,1 10,1 1,0-1,2 1,0-1,1 0,0 0,9 16,-13-28,1 1,0-1,0 0,0 0,0 0,0 0,1 0,-1-1,1 1,0 0,0-1,0 0,0 0,0 0,0 0,1-1,-1 1,1-1,-1 0,1 0,-1 0,1 0,0 0,-1-1,1 0,0 0,0 0,-1 0,1-1,0 1,4-2,-3 1,1-1,-1 0,1 0,-1 0,0 0,0-1,0 0,0 0,0 0,-1-1,0 0,1 0,-1 0,-1 0,1 0,5-9,-2-2,-1 1,0-1,-1 0,6-28,-9 34,18-44,-17 46,1-1,-1 0,0 1,0-2,-1 1,0 0,-1 0,0 0,0-1,0 1,-2-13,0 18,-1 0,1 0,-1 0,0 1,0-1,0 0,0 1,0 0,0-1,-1 1,1 0,-1 0,0 0,1 1,-1-1,0 1,0-1,0 1,0 0,0 0,-6-1,-6-2,-1 1,-31-3,4 9,27 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39.12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0,'4'43,"2"0,1 0,3-1,1 0,24 57,4 18,66 207,-100-322,-2-11,-2 5,5-7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40.25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0,'0'33,"2"0,1-1,1 1,2-1,1 0,2-1,21 51,0-10,83 177,-106-236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49.68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1,'14'15,"-1"1,0 0,-1 1,-1 1,14 29,35 101,-23-53,-14-37,-7-17,36 65,-41-94,-4-21,-2-34,-4 27,4-7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52.45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438 1,'-18'1,"1"0,-1 1,1 1,-1 1,1 1,0 0,1 1,-1 1,1 0,-24 16,-16 10,37-20,-1-1,0-1,-1-1,0-1,-25 7,25-6,19 3,4-10,1 1,-1-1,1 0,0 1,0-1,0 0,4 3,3 2,3 6,-1 1,-1 0,0 0,-1 1,-1 0,0 1,8 23,-6-16,0 0,23 33,-29-56,-1-11,1-22,-3 19,1 4,1-1,0 1,0 0,1 0,0 0,0 1,1 0,0 0,1 0,0 1,0-1,0 2,1-1,16-9,-14 9,0 0,1 1,0 1,1 0,-1 0,1 1,0 0,0 1,0 1,0 0,23-1,-26 4,-1 1,0-1,0 2,0-1,0 1,0 0,0 1,-1 0,0 0,0 1,0 0,0 0,-1 0,0 1,0 0,0 0,-1 1,0-1,0 1,-1 1,1-1,-2 0,1 1,-1 0,0 0,-1 0,0 0,0 0,0 0,-1 1,0 15,-2-19,0 0,0-1,0 1,-1 0,0-1,0 1,0-1,0 1,-1-1,1 0,-1 0,0 0,-1 0,1-1,0 1,-1-1,-4 3,-10 7,-1-1,-34 16,37-20,0 0,0 2,-16 12,-26 20,42-33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8:09.48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1,'0'4,"0"5,0 6,4 0,2 2,-1 2,-1 2,3 5,5 3,0 1,-2-1,-3-1,-2-1,1-6,1-1,-2-5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8:12.16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51 132,'0'0,"0"0,1 0,-1 0,0 0,0 0,1 0,-1 0,0 0,0 0,1 0,-1 0,0 0,0 0,0 0,1 0,-1 0,0 0,0 0,1 1,-1-1,0 0,0 0,0 0,1 0,-1 0,0 0,0 1,0-1,0 0,1 0,-1 0,0 1,0-1,0 0,0 0,0 0,0 1,0-1,0 0,1 0,-1 1,0-1,0 0,0 0,0 0,0 1,0-1,0 0,0 0,0 1,-1-1,1 0,0 0,0 1,0-1,0 0,0 0,0 0,-1 1,1-1,-1 1,0-1,1 0,-1 1,0-1,1 0,-1 1,0-1,0 0,1 0,-1 0,0 0,0 0,1 0,-1 0,0 0,0 0,1 0,-1 0,0 0,0-1,1 1,-1 0,0 0,1-1,-1 1,0-1,0 0,-3-1,1 1,0-1,0 0,0-1,0 1,0-1,1 1,-1-1,-3-5,5 7,1 1,0-1,0 1,-1-1,1 1,0-1,0 0,0 1,0-1,0 1,0-1,0 0,0 1,0-1,0 1,0-1,0 0,0 1,0-1,1 1,-1-1,0 1,1-2,20-11,151-33,-48 15,-121 30,-1 0,1 0,0 0,0 0,0 1,0-1,0 1,0 0,0 0,0 0,0 0,0 1,0-1,0 1,0 0,4 1,-4 0,-1 1,1-1,-1 0,0 1,0 0,0-1,-1 1,1 0,-1 0,1 0,-1 0,0 0,0 0,0 0,0 6,54 216,-32-79,-6-24,-8-88,1 1,21 45,9 28,-22-36,-12-43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8:13.38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1 183,'8'-2,"0"1,0-2,0 1,-1-1,1 0,0 0,-1-1,12-8,18-7,26-1,-49 17,-1-1,0 0,0-1,-1 0,17-10,91-54,-116 65,-7 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8:40.79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1 194,'0'-8,"0"-1,1 0,-1 1,2-1,-1 1,1-1,1 1,-1 0,1 0,1 0,0 0,0 0,0 1,9-11,-7 12,0 0,0 1,1 0,-1 0,1 0,0 1,1 0,-1 1,1-1,-1 2,1-1,0 1,0 0,0 0,12 0,-11 2,0 0,1 1,-1-1,0 2,1 0,-1 0,0 0,0 1,-1 0,1 1,11 6,11 9,45 32,-69-46,0 0,-1 0,0 0,0 1,0-1,-1 1,0 0,0 1,0-1,-1 1,0 0,0 0,-1 1,0-1,0 1,0 0,-1-1,-1 1,1 0,0 12,-3-1,0 0,-1-1,-1 1,0 0,-2-1,0 0,-10 21,-31 75,-5-3,-66 107,112-211,0-1,0 1,-1-1,0-1,0 1,0-1,0 0,-1 0,-8 3,78-53,-29 24,91-47,-111 61,1 1,0 1,0 1,0 0,1 1,30-2,-21 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8:43.40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0 168,'1'-4,"0"-1,0 0,0 0,0 1,1-1,0 1,0-1,0 1,0 0,1 0,0 0,0 0,0 0,0 1,0-1,1 1,-1 0,1 0,7-4,9-6,2 0,33-14,-43 22,-3 0,-1 1,1 1,0 0,0 0,1 1,-1 0,0 0,1 1,-1 0,12 1,-16 1,1 0,-1 0,0 1,1-1,-1 1,0 1,0-1,0 0,-1 1,1 0,-1 0,1 1,-1-1,0 1,0 0,-1 0,1 1,5 8,2 4,-1 1,-1 0,-1 1,-1 0,0 0,-1 1,-1-1,-1 1,2 33,-3 15,-8 103,4-161,0 9,-2 0,-1 0,0 0,-1-1,-1 1,0-1,-18 31,19-39,0-1,-1 0,0 0,0-1,-1 1,0-2,-1 1,0-1,0 0,0 0,-1-1,0-1,0 1,-1-1,-15 6,25-12,0 1,0 0,0 0,0 0,0 0,0 0,0 0,0-1,0 1,0 0,0 0,0 0,0 0,0 0,0 0,0 0,0-1,0 1,0 0,0 0,0 0,0 0,-1 0,1 0,0 0,0 0,0 0,0-1,0 1,0 0,0 0,-1 0,1 0,0 0,0 0,0 0,0 0,0 0,0 0,0 0,-1 0,1 0,0 0,0 0,0 0,0 0,0 0,0 0,-1 0,1 0,0 0,0 0,0 0,0 0,0 1,0-1,-1 0,15-14,23-12,5 4,1 2,71-22,-8 5,-91 31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2.4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10,'0'-4,"0"-2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18.3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1712 337,'0'-16,"-1"0,0 0,-2 0,0 0,0 0,-2 1,0-1,0 1,-2 0,0 1,-16-25,17 30,0 0,-1 1,0 0,-1 1,0 0,0 0,-1 0,1 1,-1 1,-1-1,1 2,-1-1,0 1,0 0,0 1,0 1,-1-1,-19-1,-57-4,38 3,-1 1,0 3,-53 5,36 6,1 3,1 2,0 4,-61 26,42-9,2 3,-111 72,158-88,1 1,1 2,1 2,2 1,-54 64,68-71,1 0,1 1,1 1,1 0,2 0,0 1,1 1,1-1,2 1,-5 40,8-23,2 0,2 0,2-1,1 1,3-1,1 0,2 0,2-1,29 67,-24-64,-1 0,3 0,1-1,2-1,39 55,-58-94,0 0,0 0,1 0,-1 0,1-1,0 1,0-1,0 0,0 0,0-1,0 1,1-1,-1 0,0 0,1-1,7 1,9 0,0-1,27-4,-32 3,391-43,-144 13,-183 25,-43 4,0-1,59-14,-85 12,0 0,-1-1,1-1,-1 0,0 0,-1-1,0 0,0 0,-1-1,15-20,7-5,189-211,-115 127,-100 114,0 0,-1 0,1-1,-1 0,0 0,0 0,3-7,-6 9,1 0,-1 0,1 0,-1 1,0-1,0 0,0 0,-1 0,1 0,-1 1,1-1,-1 0,0 0,0 1,0-1,-3-3,-10-27,2 0,1-1,-7-40,-19-55,9 57,-72-127,91 186,0 1,-1 0,-1 1,0 0,0 1,-1 0,-16-9,11 6,0-1,-29-29,4-2,30 32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19.4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1,'-1'15,"2"1,0-1,1 1,1-1,0 1,1-1,11 28,-5-14,-1 0,-1 0,-2 1,-1 0,2 39,-6-48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21.3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1 495,'0'-13,"0"0,0 1,1-1,1 0,0 0,1 0,1 1,0-1,0 1,1 0,1 1,0-1,0 1,1 0,17-20,9-4,1 2,2 0,61-40,-29 21,-59 45,0 1,0 1,0-1,1 1,0 1,0 0,1 0,-1 1,1 0,-1 1,1 0,0 1,0 0,0 1,0 0,-1 1,1 0,0 0,0 1,-1 1,1 0,-1 0,0 1,1 0,-2 1,1 0,-1 1,0 0,0 0,0 1,-1 0,0 0,8 10,-1 1,-1 0,-1 0,0 2,-2 0,0 0,-1 1,-1 0,12 43,-18-50,0 0,-2-1,0 1,0 0,-1 0,-1 0,0 0,-1-1,-1 1,0 0,0-1,-2 0,0 0,0 0,-1 0,-9 14,-193 308,162-262,-68 83,104-137,22-20,38-25,-34 17,24-5,0 1,1 2,0 2,1 1,71-3,-48 8,-23 1,49-9,-67 7,-4 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23.4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1835 642,'0'-20,"0"0,-2 1,-1-1,0 0,-1 1,-1 0,-1 0,-1 0,0 1,-1 0,-1 0,-1 1,-1 0,0 1,-1 0,-1 1,0 0,-1 1,0 1,-1 0,-1 1,0 1,-34-19,-27-9,-2 3,-1 4,-1 3,-2 4,-140-24,137 41,0 3,-164 12,240-6,0 1,1 0,-1 1,1 0,0 1,0 0,0 1,0-1,1 1,-1 1,-12 11,-7 9,-43 50,43-44,-19 19,3 1,-69 108,100-137,1 0,1 1,1 1,1 0,1 0,1 1,1 0,2 0,0 0,1 41,28 343,-25-403,7 42,1 0,3-1,22 63,-30-103,0-1,0 0,1-1,0 1,1 0,-1-1,1 0,0 0,1-1,0 1,0-1,0 0,0-1,11 7,10 3,0-1,44 14,-20-9,305 127,-314-128,-18-8,45 24,-62-30,0 1,1-1,-1-1,1 1,0-2,0 1,0-1,13 1,71-4,-43 0,-17 0,0 0,-1-3,1 0,-1-2,0-2,-1-1,0-1,0-1,-1-2,-1 0,0-2,-2-2,1 0,-2-2,-1 0,41-45,-17 17,-31 33,-1-1,16-21,-27 31,-1-1,0 0,0 0,0 0,-1 0,0 0,-1-1,1 0,1-15,65-457,-61 431,0 9,-3 0,2-70,-8 99,1-1,-2 1,1-1,-1 1,-1 0,0 0,-1 0,0 0,-1 1,0-1,0 1,-1 0,0 1,-11-12,1 6,0 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26.1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1 817,'-1'-46,"3"1,1-1,2 1,2-1,2 2,1-1,22-53,-10 45,55-98,-65 131,1 1,1 1,0 0,1 0,1 2,1 0,36-26,-45 37,0 1,1 0,-1 1,1 0,0 0,0 1,0 0,0 0,0 1,1 0,-1 1,0 0,1 0,-1 1,0 1,0-1,0 1,0 1,16 6,-5-1,-1 1,-1 1,1 1,-2 0,0 1,0 1,25 25,-37-34,-1 1,0-1,0 1,0 0,-1 0,1 1,-1-1,-1 1,1-1,-1 1,0 0,0 0,0 0,-1 0,0 0,0 0,-1 1,0-1,0 0,0 0,-2 11,-2-4,-1 0,1 0,-2-1,0 0,0 0,-1 0,-1-1,0 0,-10 10,-219 283,237-303,-1-1,1 1,-1-1,1 1,-1-1,1 1,0-1,-1 1,1-1,0 1,0 0,-1-1,1 1,0 0,0-1,0 1,0 0,0-1,-1 1,1 0,1-1,-1 1,0 0,0-1,0 1,0 0,0-1,1 2,17 6,41-9,-45 0,105-8,-82 5,0 1,0 1,1 3,-1 1,44 8,-71-8,0 0,0 1,1 0,-2 0,1 1,0 0,-1 1,16 11,-21-13,-1 0,0 1,0 0,0-1,0 1,-1 0,1 1,-1-1,0 0,0 1,-1-1,1 1,-1-1,0 1,-1-1,1 1,-1 0,1 0,-1-1,-1 1,0 8,-1-1,-1 0,0 0,-1 0,0 0,0-1,-13 21,-43 63,52-84,-243 329,246-333,0-1,0 0,-1 0,0-1,0 1,-1-1,-11 7,5-5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28.1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1885 760,'0'-25,"0"1,-2-1,0 0,-2 1,0-1,-2 1,-1 1,-1-1,0 1,-2 0,-1 1,-1 0,0 1,-2 0,-18-21,3 8,-2 1,-1 1,-57-44,71 64,1 0,-2 1,0 1,0 1,-1 0,0 2,0 0,-1 1,-37-5,-198-33,156 24,-177-13,265 33,0 0,1 1,-1 0,1 1,-1 0,1 1,0 0,0 0,0 1,0 1,-15 9,12-5,1 1,0 0,1 1,0 1,1 0,0 0,-15 23,-61 97,-121 245,207-374,-109 256,100-227,2 0,1 0,1 1,2 0,1 0,3 50,4-33,2 0,3 0,2-1,2 0,2-1,2 0,3-1,1-2,2 0,48 69,-20-35,26 34,-66-100,1 0,0-1,0 0,1-1,1 0,16 9,23 8,1-2,60 20,-4-2,-67-24,1-2,1-2,1-2,0-2,87 11,-119-23,-1-1,1 0,0-1,-1-1,1 0,-1 0,21-10,90-46,-85 38,-21 12,0-1,-1-1,0-1,-1 0,-1-1,0-1,0-1,21-28,-2 2,-17 21,0-1,-2 0,0-1,16-33,4-25,31-106,-54 143,-2 0,-3 0,0-1,-1-64,-8-485,2 572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31.1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0 109,'0'-8,"1"1,0 0,0 0,0 0,1-1,0 1,1 1,-1-1,1 0,1 1,-1-1,1 1,5-7,-8 12,0 1,0-1,0 1,0-1,0 1,0-1,0 1,0 0,0-1,0 1,0 0,1 0,-1 0,0 0,0 0,0 0,0 0,0 0,0 0,0 1,0-1,0 0,0 1,0-1,0 1,0-1,0 1,0-1,0 1,0 0,0-1,0 1,-1 0,1 0,0 0,-1 0,1-1,0 1,-1 0,1 2,18 40,33 209,-3-17,-43-207,2-1,0-1,21 44,-24-61,1 0,0 0,0-1,0 0,1 0,1 0,-1-1,1 0,1 0,-1-1,1 0,19 9,1-3,1 0,1-2,0-2,1-1,0-1,38 2,5-4,115-8,-184 3,-1 1,0-1,0 1,0-2,0 1,0 0,0-1,0 0,0 0,5-4,-8 5,-1 0,0 0,1-1,-1 1,0-1,0 1,0 0,0-1,0 0,0 1,-1-1,1 0,0 1,-1-1,0 0,1 1,-1-1,0 0,0 0,0 0,0 1,0-1,0 0,0 0,-1 0,1 1,-1-1,1 0,-1 1,0-1,1 0,-2-1,-15-29,-40-61,12 23,33 51,11 25,16 35,274 599,-265-575,-19-41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33.0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2053 1099,'0'-32,"2"13,-2 0,0 0,-1 0,-1 0,-1 0,0 0,-2 1,0-1,-1 1,-10-22,-31-40,-2 2,-119-141,140 190,-1 0,-2 2,0 2,-2 0,-54-30,-188-82,216 111,-2 3,0 2,-1 3,-1 3,-73-9,98 20,-1 1,1 2,-1 2,1 2,-1 1,1 2,0 1,1 2,-71 27,88-26,-1 1,2 1,-1 0,2 1,0 1,0 1,1 1,1 0,1 1,0 1,2 0,0 1,1 0,-11 23,8-9,1 0,2 1,1 1,2 0,1 0,2 0,2 1,-1 45,6-53,1-1,1 1,1-1,2 0,12 37,58 127,-51-134,24 57,103 173,-122-240,1-2,2-2,3-1,1-1,1-3,53 42,-86-77,160 116,-139-102,2-1,0-1,0-2,42 14,-50-23,1 0,-1-1,1-2,38 0,36 2,-37 4,106-1,-139-7,-1-2,0 0,0-2,0 0,0-2,-1 0,25-13,30-12,49-24,-116 50,0 0,0-1,-1 0,0-1,0 0,-1-1,0 0,9-12,-14 15,0-1,-1 1,1-1,-2 0,1-1,-1 1,0 0,0-1,-1 1,1-15,-2-9,-5-43,1 16,3 5,2-255,3 279,1 1,12-39,7-39,-23 95,0 1,0-1,-1 0,0 1,-1-1,0 0,-5-17,1 12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36.9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584 1,'1'0,"-1"0,0 0,1 0,-1 0,0 0,1 0,-1 0,0 0,1 0,-1 0,0 0,1 0,-1 0,0 0,1 0,-1 0,0 1,1-1,-1 0,0 0,1 0,-1 0,0 1,0-1,1 0,-1 0,0 1,0-1,0 0,1 1,-1-1,0 0,0 0,0 1,0-1,0 0,1 1,-1-1,0 0,0 1,0-1,0 0,0 1,0-1,0 0,0 1,0-1,0 0,-1 1,1-1,0 0,0 1,0-1,0 0,0 1,-1-1,1 0,0 1,0-1,0 0,-1 0,1 1,0-1,0 0,-1 0,1 1,-19 17,-2-7,-1-1,-1-1,1-1,-40 9,6-2,-264 74,318-89,0 1,-1-1,1 1,0 0,0 0,-1 0,1 0,0 0,0 0,0 0,1 1,-1-1,0 1,0 0,1-1,-1 1,1 0,-1 0,1 0,0 0,0 0,0 0,0 0,0 0,0 1,1-1,-2 4,2 3,1-1,-1 0,1 1,1-1,0 0,4 12,2 14,-5-22,-1 2,0 0,1 0,1 0,1-1,0 1,0-1,13 21,-17-32,1-1,-1 0,1 0,-1 1,1-1,0 0,-1 0,1-1,0 1,0 0,0 0,-1-1,1 1,0-1,0 0,0 0,0 1,0-1,0 0,0-1,0 1,3-1,49-15,-18 4,43-6,1 3,0 4,1 4,124 4,-202 3,0 0,-1 0,1 1,0-1,-1 1,1 0,-1 0,1 0,-1 0,1 0,-1 0,0 1,0-1,1 1,-1 0,0 0,0 0,-1 0,3 2,-2 0,1 0,-1 0,-1 1,1-1,-1 0,0 0,0 1,0-1,0 1,-1 7,0 9,-2-1,0 1,-2-1,-6 21,9-34,-4 9,-1 0,0 0,-1-1,-1 1,-1-2,0 1,0-1,-2 0,1-1,-2-1,-23 22,-14 5,-99 62,107-75,-57 34,-41 27,126-77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38.8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1695 396,'2'-54,"0"37,-1 0,-1 0,-1 0,0 0,-1 0,-4-18,3 28,-1-1,1 2,-1-1,0 0,-1 1,0 0,0 0,0 0,-1 1,1-1,-1 1,0 1,-1-1,1 1,-1 0,-14-6,-9-2,-1 1,-54-11,58 15,-57-10,0 3,-145-5,-171 23,375-4,0 1,1 2,-1 0,0 2,1 1,0 0,0 2,1 1,0 1,1 1,0 0,0 2,-27 22,-12 11,26-21,2 1,-58 59,86-78,1 0,-1 0,1 0,0 1,1-1,0 1,0 0,1 0,-1 0,2 0,-1 1,1-1,1 0,0 1,0-1,1 10,4 19,1-1,16 52,-6-27,103 445,-55-292,-51-180,2-2,0 0,2-1,27 37,-32-56,0 0,1-1,0 0,1 0,0-2,0 0,1 0,30 11,26 17,-14-3,-24-12,1-2,1-1,0-1,2-3,60 19,-76-29,1-1,0 0,0-2,0 0,28-3,-37 0,1-1,0-1,-1 0,1-1,-1 0,0-1,0-1,-1 0,19-12,57-43,-3-5,-3-2,-3-5,105-123,-165 173,0-1,-1 0,-1-1,-2-2,-1 1,15-39,-22 46,-2 0,0-1,-1 1,-1-1,-1 0,-1 0,0 0,-2 0,0 0,-7-29,-8-45,8 38,-3 1,-2 0,-21-54,31 102,0 0,-1 1,1 0,-1 0,0 0,-1 1,0-1,0 1,0 0,0 0,-1 1,-6-5,-7-2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3.1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1,'2'6,"-1"-1,1 1,1-1,-1 1,1-1,-1 0,1 0,1 0,5 7,5 9,22 34,2-2,3-2,60 59,-93-103,0 0,0 0,1-1,0 0,0 0,1-1,0 0,-1-1,2 0,-1-1,0 0,1 0,-1-1,1-1,-1 0,1 0,0-1,18-2,-7 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1.5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348 0,'-6'1,"0"0,1 0,-1 0,0 1,0-1,1 1,-1 1,1-1,-1 1,1 0,0 0,0 1,0-1,1 1,-8 8,-6 7,2 1,-19 28,23-31,-22 29,3 1,-32 66,55-97,1 1,1 1,0-1,1 1,1 0,0 0,2 0,0 1,1-1,1 0,2 22,-1-34,1 0,0 0,0 0,0 0,1 0,0 0,0-1,0 1,1-1,0 0,0 0,0 0,0-1,1 1,0-1,0 0,0-1,0 1,1-1,-1 0,1 0,0-1,0 1,0-1,0-1,0 1,1-1,-1 0,0-1,1 1,-1-1,0 0,1-1,-1 0,0 0,1 0,-1-1,0 1,0-2,0 1,0-1,-1 1,7-5,-9 4,-1 0,1 0,-1 1,0-1,0-1,0 1,0 0,0 0,-1-1,1 1,-1-1,0 0,0 1,0-1,-1 0,1 1,-1-1,0 0,0 0,0 1,-1-1,1 0,-1 1,0-1,0 0,0 1,0-1,-3-4,0-1,0 0,0 1,-1-1,0 1,0 0,-1 0,0 0,-1 1,-13-12,-24-14,31 25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3.0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787 24,'-51'-12,"8"1,26 11,1 0,-1 1,1 0,0 2,0 0,0 1,0 0,0 1,1 1,0 1,-23 13,-9 8,1 2,-47 41,69-51,2 1,0 1,1 0,1 2,1 1,2 0,0 1,2 1,-16 37,14-23,3 1,2 1,1 1,2-1,-5 84,6 19,14 180,-2-308,1-1,0 1,2-1,0 0,1-1,1 0,0 0,15 19,-4-3,1 0,1-2,2 0,0-1,2-1,1-1,2-2,0-1,53 34,-37-32,2-1,1-3,1-2,0-2,86 20,8-9,148 11,-285-39,0-1,1 1,-1-1,0 0,0-1,1 0,-1 0,0 0,0-1,0 1,8-5,-11 4,0 0,1 0,-1-1,0 0,0 0,-1 0,1 0,0 0,-1 0,0 0,0-1,0 1,0-1,-1 0,1 0,-1 1,0-1,1-6,17-82,-4-1,-4 0,-4-1,-5-95,-6 112,-4 0,-3 0,-3 1,-4 0,-34-91,-8 8,-114-213,163 351,3 6,0 1,0 0,-22-25,27 36,-1-1,1 1,-1 0,0 0,0 0,-1 0,1 1,0 0,-1 0,0 0,1 0,-1 1,0-1,0 1,0 1,0-1,-6 1,-68 1,53 1,-1-1,1-2,0 0,-1-2,1-1,0-1,-26-8,29 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5.6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1 103,'0'-1,"0"0,1 0,-1 0,0 1,1-1,-1 0,1 0,-1 0,1 1,-1-1,1 0,0 0,-1 1,1-1,0 0,-1 1,1-1,0 1,0-1,0 1,0 0,-1-1,1 1,0 0,1-1,31-7,-17 4,9-3,1 1,39-4,33-7,-50 6,0 2,0 2,1 3,0 1,0 3,0 2,85 14,-117-12,-1 1,1 0,-2 1,1 1,-1 0,0 1,0 1,-1 0,0 1,-1 1,0 0,14 15,-9-5,-1 0,0 1,-2 1,-1 0,0 1,18 48,-28-55,0 1,0 0,-2 0,0 0,-1 0,-1 0,-4 28,2 38,9-13,29 126,-9-61,-24-121,55 271,-50-260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6.4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1 133,'16'-2,"-1"0,1-1,0 0,-1-1,21-9,20-5,-21 9,177-36,-174 38,46-13,-65 13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47.9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1912 590,'-2'-25,"0"0,-2 0,0 1,-2-1,-1 1,-1 0,-15-33,9 24,0 2,-2 0,-1 0,-2 2,-1 0,-24-27,34 44,-1 2,0 0,0 0,-1 1,0 0,0 1,-1 0,0 1,0 0,-1 1,0 1,0 0,-1 1,1 1,-1 0,-25-1,-7 4,0 2,-1 3,2 1,-64 18,-182 67,131-37,119-39,2 2,0 1,0 2,2 2,1 2,1 1,-47 41,27-14,3 3,2 1,-62 89,102-130,1 1,0 1,1 0,1 0,0 1,1 0,2 0,-1 1,2-1,1 1,0 0,1 0,1 0,1 1,1-1,0 0,1 0,2 0,0 0,0-1,2 0,0 1,2-2,10 22,33 43,88 112,77 61,-157-187,-39-44,2-1,1-1,1-1,1-1,0-1,30 15,-33-22,1-1,0-2,1 0,0-1,0-2,1 0,0-2,26 2,196 3,-16-2,-226-6,107 6,124-6,-215-4,0 0,-1-1,1-1,-1-1,-1-1,27-13,112-67,-104 55,-8 7,-18 10,0-1,-1-1,-1-1,34-31,-57 46,0-1,0 0,-1 0,1 0,-1 0,0-1,0 1,0-1,-1 1,1-1,-1 1,0-1,-1 0,1 0,-1 0,0 1,0-1,-1-5,-2-10,-1-1,-12-38,6 25,-71-235,35 125,37 116,-2 1,-1 0,-1 1,-18-27,-73-93,87 123,12 16,-1 1,0-1,0 1,-1 1,0-1,0 1,0 1,-1-1,1 1,-1 0,0 1,0 0,0 0,-14-2,8 0,-2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0.2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539 667,'0'-3,"1"1,0 0,-1 0,1 0,0 0,0 0,0 0,0 0,1 0,-1 0,0 1,1-1,-1 0,1 1,0-1,0 1,-1 0,1 0,0-1,0 1,0 0,0 1,0-1,0 0,0 0,1 1,-1 0,3-1,2-1,1 1,-1 0,1 0,0 0,-1 1,16 2,-19-2,-1 1,1 0,0 1,-1-1,1 1,-1 0,1-1,-1 1,0 1,0-1,0 0,0 1,0 0,-1 0,1-1,3 8,-2-4,0 1,-1 0,0 0,-1 0,1 0,-2 0,1 1,1 9,-2-1,0 0,-1 1,-1-1,-1 0,0 0,-1 0,-7 25,-4-3,-1-1,-30 51,37-73,-1-1,-1 0,0 0,-1-1,-1 0,0-1,0 0,-22 14,29-22,1-1,-2-1,1 1,0-1,0 1,-1-1,1-1,-1 1,0-1,1 0,-1 0,0-1,0 0,0 0,1 0,-1-1,0 1,0-2,1 1,-1 0,1-1,-1 0,1-1,0 1,-1-1,1 0,0 0,1 0,-1-1,1 0,0 0,-1 0,2 0,-1-1,0 1,1-1,0 0,0 0,1 0,-4-9,0-6,0 0,2 0,0 0,1-1,1 1,1-1,1 0,1 1,1-1,0 1,2-1,0 1,10-25,11-22,2 0,54-92,-30 63,-29 54,47-104,-60 125,-2 0,-1 0,0-1,-1 0,1-23,-5 42,-1 0,0 0,0 0,0 0,0 0,0 0,0 0,-1 0,0 0,1 0,-1 0,0 1,0-1,-1 0,1 1,0-1,-1 0,0 1,0 0,1-1,-1 1,-1 0,-1-2,-1 2,1 0,0 0,-1 0,0 1,1 0,-1 0,0 0,1 0,-1 1,0 0,0 0,0 0,-8 2,-27 3,0 2,1 2,1 2,-1 1,-37 18,51-18,0 0,1 2,1 0,0 2,1 0,1 2,1 0,-23 26,38-38,0 1,1-1,-1 1,1-1,0 1,1 0,0 1,0-1,1 0,-4 15,6-16,0 0,-1-1,2 1,-1 0,1 0,0-1,0 1,0 0,1-1,0 1,0-1,0 0,1 0,0 0,4 6,9 10,0 0,2-1,1-1,0-1,1 0,1-2,38 24,176 79,-94-51,-119-57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2.1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1027 296,'0'-15,"0"1,-1-1,-1 0,-5-22,4 30,1-1,-2 1,1 0,-1 0,0 0,0 0,-1 1,0-1,-11-10,7 8,1 0,-1 0,0 1,-1 1,0 0,0 0,0 1,-1 0,0 0,0 2,-1-1,0 1,-16-3,-25-3,-1 3,0 1,-1 4,-70 4,112 0,0 1,1 0,-1 0,1 2,0 0,0 0,1 1,0 0,0 1,0 0,1 1,-12 10,-14 16,-57 70,66-72,13-16,0 1,1 0,1 1,1 1,1 0,0 0,1 1,1 0,1 0,1 1,-5 32,1 23,-2 125,13-178,0 1,1-1,2 1,0-1,2 0,0 0,2-1,0 0,19 36,-14-38,0 0,1-1,1-1,0 0,2-1,0-1,0 0,34 22,-25-23,1 0,1-2,0-1,0-1,1-1,40 8,59 11,290 53,-337-69,-47-7,-1-1,1-1,47-1,-79-4,0 1,0 0,0-1,0 1,0-1,0 0,-1 1,1-1,0 0,0 0,-1 0,1-1,0 1,-1 0,0 0,1-1,-1 1,0-1,1 1,-1-1,0 0,0 0,0 1,-1-1,1 0,0 0,-1 0,1 0,-1 0,1-3,0-8,0 0,0 0,-4-24,2 15,-1-108,-7-126,5 212,-2 1,-2 0,-25-76,23 85,-9-50,14 56,-2 0,-18-52,22 73,-1 1,0 0,0 0,-1 0,1 1,-1 0,-1 0,1 0,-1 0,-7-4,8 5,1 1,-1 1,0-1,0 1,0-1,0 1,0 1,0-1,-1 1,1 0,0 0,-1 1,1-1,-7 1,-2 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6.3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669 540,'-3'0,"2"1,-1-1,1 0,0 0,0 0,0 0,0 0,0 0,0-1,0 1,0 0,-1 0,1-1,0 1,0-1,0 1,0-1,1 1,-1-1,0 0,0 1,0-1,0 0,1 0,-1 0,0 1,1-1,-1 0,0 0,1 0,-1 0,1 0,0 0,-1 0,1 0,-1-2,-39-68,-4 1,-3 3,-89-99,121 148,-1 0,-1 1,-1 1,0 1,-35-22,48 34,0 0,0 0,-1 1,1-1,-1 1,0 1,1-1,-1 1,0 0,0 0,0 0,0 1,0 0,0 0,0 1,0-1,0 1,0 1,0-1,0 1,1 0,-1 0,1 1,-1 0,1 0,0 0,-7 6,3-2,1 0,0 1,0 0,1 0,-10 15,16-21,0-1,0 0,0 0,1 1,-1-1,0 0,1 1,-1-1,1 0,0 1,-1-1,1 1,0-1,0 1,0-1,0 1,0-1,0 1,0-1,1 1,-1-1,0 0,1 1,-1-1,1 0,0 1,-1-1,1 0,0 1,0-1,0 0,0 0,0 0,0 0,0 0,0 0,0 0,0 0,1-1,-1 1,0 0,1-1,-1 1,0-1,1 1,-1-1,1 1,-1-1,1 0,2 0,107 33,149 67,-255-98,11 5,0 0,0 1,-1 1,0 0,0 1,-1 1,-1 0,25 26,-29-25,0 0,-1 1,0 0,-1 0,-1 0,0 1,-1 0,0 0,-1 1,5 27,2 42,2 149,-13-222,1 1,0-1,0 1,1-1,1 1,0-1,0 0,1 0,1-1,0 1,0-1,1 0,8 10,-5-7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7.8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1350 572,'-2'-22,"0"0,-1 0,-2 0,0 1,-1 0,-1 0,-1 0,-1 1,-1 0,-15-24,1 9,-1 0,-1 1,-2 1,-43-39,57 61,0 0,0 0,-1 2,-1 0,1 0,-1 2,-1 0,0 0,0 2,0 0,-21-3,9 5,0 0,-1 2,1 1,0 1,0 1,-33 8,17 0,-1 2,1 2,1 2,1 2,0 2,-50 31,54-22,1 0,1 3,2 1,-33 39,60-61,0-1,1 1,0 0,1 0,0 1,1 0,0 0,1 1,0-1,1 1,0-1,1 1,0 20,1 14,3-1,10 69,0-19,-10-51,3 0,1 0,3 0,1-1,3-1,23 56,-30-85,13 27,37 61,-50-93,1 0,-1 0,1 0,1-1,0 0,0 0,0-1,1 0,0-1,0 1,1-2,10 6,1-6,0-1,0 0,0-2,1 0,-1-1,42-5,-2 2,647-1,-705 4,1-1,0 0,-1 0,1 0,0-1,-1 1,1-1,-1 0,1 0,-1-1,1 1,-1 0,0-1,0 0,1 0,-1 0,-1 0,5-4,-4 2,0-1,-1 0,0 1,0-1,0 0,0 0,-1 0,1 0,-1 0,-1-1,1 1,-1-9,4-77,-4-1,-3 0,-5 1,-35-162,33 213,5 16,0 0,-2 1,-1 0,-1 0,-20-38,21 47,1 0,0-1,1 0,1 0,0-1,-2-16,4 14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6:59.6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1,'2'53,"2"0,21 102,45 100,-60-216,-9-29,2-1,-1 1,1 0,0-1,1 0,0 0,9 14,-4-12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4.0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1 293,'1'-4,"0"1,0 0,1 1,-1-1,1 0,0 0,0 1,0-1,0 1,0-1,1 1,-1 0,1 0,-1 0,1 0,0 1,0-1,5-1,15-12,43-39,2 4,93-52,-122 83,-23 13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00.7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1 101,'0'22,"2"1,1-1,1 0,1 1,0-2,2 1,1-1,0 0,15 26,-11-23,1 0,1 0,34 42,-44-60,1-1,0 0,0 0,1 0,-1-1,1 0,0 0,0 0,1-1,-1 0,1 0,-1 0,1-1,0 0,0-1,0 1,0-1,0 0,0-1,11 0,-15-1,1 0,-1 0,1 0,-1 0,1-1,-1 1,0-1,0 0,0 0,0 0,0 0,0-1,-1 1,1-1,-1 1,1-1,-1 0,0 0,0 0,0 0,-1-1,1 1,-1 0,0-1,1 1,-2-1,1 1,0-7,3-13,-2 1,0 0,-3-35,0 37,1 3,-1 0,-1 0,-1 0,-1 1,0-1,-1 1,0 0,-1 0,-16-28,16 34,-1 0,0 1,0 0,-1 0,0 0,-1 1,0 0,0 1,-1 0,1 0,-2 1,1 0,-1 1,1 0,-15-4,15 7,0 0,-1 0,1 1,-13 0,3 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02.5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1131 371,'1'-17,"-2"1,0-1,0 0,-2 1,-6-24,6 33,0 0,0 0,-1 0,0 0,0 1,0-1,-1 1,0 0,-1 1,1-1,-1 1,0 0,-13-8,-19-11,0 2,-2 1,-1 2,-49-15,62 25,1 2,-1 1,-1 1,1 2,-1 0,1 2,-46 4,59 0,-1 1,1 1,0 0,0 1,1 1,-1 0,-25 18,-16 7,32-19,1 2,0 1,1 1,1 1,0 0,1 2,2 0,0 1,1 1,1 1,1 0,1 1,1 1,1 0,-15 48,21-42,1 0,2 0,1 0,2 0,4 40,-1 15,-4-70,2 1,0-1,1 0,7 31,-6-39,0-1,0 1,1-1,0 1,1-1,-1-1,1 1,0-1,1 1,0-1,10 8,-1-3,0 0,1-1,0-1,0-1,34 12,93 22,-97-30,253 43,-214-44,0 4,152 48,-232-61,0 0,0-1,0 0,1 1,-1-2,0 1,1-1,-1 1,1-2,-1 1,0 0,1-1,-1 0,0-1,0 1,9-4,-4 0,0-1,-1-1,0 1,0-1,0-1,14-16,-17 16,0-1,0 1,-1-1,0-1,-1 1,0-1,0 1,-1-1,-1 0,0-1,0 1,0 0,-2 0,1-1,-1 1,-2-16,-3-20,-2 0,-16-58,18 87,-13-59,-15-61,-61-163,92 295,0 1,1-1,-2 0,1 0,0 1,-1-1,0 1,0 0,0 0,-1 0,1 0,-1 0,0 1,0 0,0 0,-1 0,1 0,-1 1,0-1,1 1,-1 0,0 1,0-1,0 1,0 0,0 0,-9 0,-7 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17.4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2615,'36'-20,"-2"-1,42-34,40-24,896-499,-901 508,-55 33,91-43,-115 64,-2-2,51-38,25-15,140-58,140-82,-297 158,-40 25,84-64,-38 11,4 4,198-115,-198 134,102-77,-61 37,-135 94,1 0,-1-1,0 0,0 0,-1 0,1 0,6-13,-10 17,0-1,0 1,0-1,0 1,0-1,-1 1,1-1,0 0,-1 1,0-1,1 0,-1 1,0-1,0 0,0 1,0-1,0 0,0 0,0 1,-1-1,1 0,-1 1,1-1,-1 0,1 1,-1-1,0 1,0-1,0 1,0-1,0 1,0 0,0 0,-1-1,-2-1,-30-15,-1 1,-1 2,-1 2,-67-16,66 19,-271-63,240 62,-1 2,-104 1,251 18,-30-2,57 2,-68-8,69 12,-94-12,23 2,66-1,-70-3,0 1,0 1,41 8,309 56,-301-55,-74-10,61 12,-64-12,1-1,-1 1,1 0,-1 0,1 0,-1 0,0 0,0 1,1-1,-1 1,0-1,0 1,0 0,-1 0,1 0,0 0,-1 0,1 0,-1 0,0 1,2 2,-3-3,0-1,-1 1,1-1,0 1,-1-1,1 1,-1-1,1 1,-1-1,0 1,1-1,-1 0,0 1,0-1,0 0,0 0,0 0,0 0,-2 2,-32 24,17-13,-9 13,1 1,2 1,1 1,-29 49,-64 142,89-166,-14 38,-41 139,44-117,37-112,1-1,-1 0,0 1,0-1,0 0,0 0,0 0,-1 1,1-1,0-1,-1 1,0 0,1 0,-3 1,-5-8,2-18,-7-36,-2 0,-3 1,-3 1,-34-66,4 7,2-2,-144-365,189 469,-4-12,0 1,-24-44,21 50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21.3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0,'1'52,"2"0,2 0,15 57,78 319,-40-132,-54-271,-3-19,0 1,0 0,1 0,-1 0,1-1,1 1,4 9,-6-15,1 1,-1-1,1 0,-1 1,1-1,-1 0,1 0,0 0,-1 0,1 0,0-1,0 1,0 0,-1-1,1 1,0-1,0 0,0 0,0 0,0 0,0 0,0 0,0 0,0 0,0-1,-1 1,1-1,0 0,0 1,0-1,-1 0,3-1,18-10,-1 0,-1-2,0 0,-1-1,0-1,-1 0,-1-2,22-28,-21 22,0 0,-2-1,-1 0,-2-1,0-1,-1 0,-2-1,-1 0,-1-1,-2 0,0 0,-2 0,-2-1,0 0,-4-38,3 84,1-1,0 0,1 0,1 0,0 0,7 15,-11-30,34 72,47 145,-30-92,-10 27,-36-134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27.8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21,'1'-1,"-1"0,0 0,0 0,1 0,-1 0,1 0,-1 0,1 0,-1 0,1 0,0 0,-1 0,1 1,0-1,0 0,-1 0,1 1,0-1,0 1,0-1,0 1,0-1,0 1,0-1,0 1,0 0,0 0,0 0,0-1,0 1,0 0,0 0,1 0,-1 0,0 1,0-1,0 0,0 0,2 1,42 12,18 27,-2 2,65 60,-53-43,371 316,-280-233,209 144,-223-179,177 165,32 57,-196-199,-28-23,142 115,-243-193,-2 1,-2 1,43 56,9 10,-36-46,-9-9,1-2,84 67,-57-39,-21-24,-32-31,0-1,1 0,25 18,-38-30,1 1,-1-1,0 0,1 0,-1 1,1-1,-1 0,1 0,-1 0,1 1,-1-1,1 0,-1 0,0 0,1 0,-1 0,1 0,-1 0,1 0,-1 0,1 0,-1 0,1-1,-1 1,1 0,-1 0,1 0,-1-1,0 1,1 0,-1 0,1-1,-1 1,0 0,1-1,6-21,-7-26,-13-78,-3-74,15 173,-10-51,6 50,-2-48,8-54,24 180,62 278,9 30,-75-317,-17-35,-1 0,0-1,0 1,0 0,-1 1,3 7,-5-13,0 0,-1 0,1-1,0 1,0 0,-1 0,1-1,0 1,-1 0,1 0,-1-1,1 1,-1-1,1 1,-1 0,1-1,-1 1,0-1,1 1,-1-1,0 0,1 1,-1-1,0 0,1 1,-1-1,0 0,0 0,0 1,1-1,-1 0,0 0,0 0,0 0,0 0,-37 0,32 0,-211-15,5 1,168 13,-9-1,-70 8,106-4,1 1,-1 1,0 0,1 1,0 1,0 0,0 1,-18 12,16-7,13-8,0 0,0 0,0-1,-1 1,1-2,-1 1,0 0,0-1,0 0,-6 1,35-44,400-565,-339 470,-40 60,4 1,112-132,-153 196,-12 14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30.5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169 766,'1'-1,"0"1,0-1,0 1,0 0,-1-1,1 0,0 1,0-1,0 0,0 1,-1-1,1 0,0 0,0 1,-1-1,1 0,-1 0,1 0,-1 0,1 0,-1 0,0 0,1 0,-1 0,0 0,0 0,0-2,4-31,-6 12,-1 1,-1 0,0 0,-2 0,0 0,-11-23,-9-29,3-6,-55-221,57 220,21 80,1-1,-1 1,0 0,0 0,0 0,0-1,0 1,0 0,0 0,1 0,-1-1,0 1,0 0,0 0,1 0,-1 0,0 0,0-1,0 1,1 0,-1 0,0 0,0 0,1 0,-1 0,0 0,0 0,0 0,1 0,-1 0,0 0,0 0,1 0,-1 0,0 0,0 0,1 0,-1 0,0 0,0 1,0-1,1 0,-1 0,0 0,0 0,0 0,1 1,-1-1,0 0,0 0,0 0,0 0,0 1,1-1,-1 0,0 0,0 1,0-1,0 0,0 0,0 1,15 12,473 540,-113-115,-371-435,-1 1,0-1,0 0,-1 1,1 0,-1-1,1 1,-1 0,0 1,-1-1,1 0,-1 0,0 1,1 6,-2-8,0 0,-1 0,0 0,0 0,0 0,0 0,0 0,0-1,-1 1,1 0,-1-1,0 1,1-1,-1 1,-1-1,1 0,0 0,0 0,-1 0,1 0,-5 1,-95 75,102-77,0-1,0 0,0 0,0 1,-1-1,1 0,0 0,0 0,0 1,0-1,0 0,-1 0,1 0,0 1,0-1,0 0,-1 0,1 0,0 0,0 0,-1 0,1 1,0-1,0 0,-1 0,1 0,0 0,0 0,-1 0,1 0,0 0,0 0,-1 0,1 0,0 0,0 0,-1 0,1-1,0 1,0 0,-1 0,1 0,0 0,0 0,-1-1,1 1,0 0,0 0,0 0,0 0,-1-1,1 1,0 0,0 0,0-1,0 1,7-20,20-24,28-13,-32 34,0-1,28-39,-4 1,-38 49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37.6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1,'9'1,"0"1,-1 1,1-1,-1 1,0 1,0-1,0 1,0 1,-1 0,1 0,8 8,22 13,613 395,-161-97,161 98,-260-195,-237-143,169 100,-229-127,56 29,114 67,-28-13,-44-40,-143-72,1-3,1-2,2-2,94 23,-13-5,-6-1,-107-33,-1 2,0 0,20 11,26 10,-27-13,0 1,-2 2,0 2,50 36,-60-40,0-1,41 17,-42-21,-1 1,0 1,33 24,-20-8,-15-9,2-2,0 0,29 14,-54-32,0 0,0 0,0-1,0 1,0 0,0 0,0-1,0 1,0 0,0 0,0-1,0 1,0 0,0 0,0-1,0 1,0 0,0 0,0-1,0 1,0 0,1 0,-1 0,0-1,0 1,0 0,0 0,1 0,-1-1,0 1,0 0,0 0,1 0,-1 0,0 0,0 0,0-1,1 1,-1 0,0 0,0 0,1 0,-1 0,0 0,0 0,1 0,-1 0,0 0,0 0,1 0,-1 0,1 0,-19-26,15 23,-274-431,177 266,36 55,170 244,124 118,-224-243,0 0,0 0,0 1,-1 0,1 0,-2 0,7 12,-10-17,-1 0,1-1,-1 1,0 0,0-1,0 1,1 0,-1 0,-1-1,1 1,0 0,0 0,-1-1,1 1,-1 0,-1 2,1-1,-1 0,-1 0,1 0,0-1,-1 1,1-1,-1 1,0-1,0 0,-5 3,-149 96,-46 27,174-110,0 1,2 2,0 1,1 1,-27 32,31-34,-35 27,5-4,44-40,10-16,17-30,-11 24,115-339,-50 132,1 24,-73 199,0-1,0 1,0 0,-1-1,1 1,0 0,-1-1,0 1,0-1,1 1,-1-1,-1 1,1-3,-5-4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38.8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1,'193'211,"3"3,-185-201,-2-2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44.2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3295,'0'-4,"1"1,-1-1,1 1,0-1,0 1,0 0,1-1,-1 1,1 0,0 0,0 0,0 0,0 0,0 1,1-1,-1 1,1-1,3-1,59-37,-49 32,399-216,101-59,-382 204,793-462,-583 370,70-41,-329 163,251-141,-226 144,-73 33,0-1,50-31,-37 15,278-171,259-185,-336 213,-136 104,3 6,133-52,-174 82,71-32,140-64,-286 129,1 0,-1 0,0 0,0-1,0 1,0 0,0-1,0 0,-1 1,1-1,-1 0,1 0,1-3,-3 5,0 0,0 0,0-1,0 1,0 0,0 0,0-1,0 1,0 0,0 0,0-1,0 1,0 0,0 0,0-1,0 1,0 0,0 0,0-1,-1 1,1 0,0 0,0 0,0-1,0 1,-1 0,1 0,0 0,0 0,0-1,-1 1,1 0,0 0,0 0,-1 0,1 0,0 0,-1 0,-22-1,-562 100,183-52,361-36,31-5,29-3,133-14,-19 1,147-14,-257 22,0-2,-19 2,0 1,1 1,0-1,-1 0,1 1,-1 0,9 1,-12 0,0-1,0 1,0-1,0 1,0 0,0-1,0 1,0 0,0 0,0 0,0 0,-1 0,1 0,0 0,-1 0,1 0,-1 0,1 0,-1 0,1 0,-1 1,0-1,0 0,0 0,1 0,-1 1,0-1,0 0,-1 0,1 1,0-1,0 0,-1 0,0 2,-4 27,-16 48,2-6,-75 327,87-378,-1 0,-1-1,-13 23,-5 12,23-46,0-1,-1 0,0 0,0-1,-10 11,14-17,1 0,-1 0,0 0,0-1,0 1,0 0,0 0,0-1,0 1,0-1,0 1,0-1,0 0,0 1,0-1,-1 0,1 0,0 1,0-1,-2 0,1-1,1 0,0 0,0 0,0 1,-1-1,1 0,0-1,0 1,0 0,0 0,1 0,-1 0,0-1,0 1,1 0,-1-1,1 1,-1-1,1 1,0 0,-1-3,-17-50,-24-52,7 19,-30-55,39 88,-25-73,45 106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48.3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265 647,'-61'-140,"18"46,-104-260,134 309,13 44,0 1,0-1,0 1,0-1,-1 1,1-1,0 1,1-1,-1 1,0-1,0 1,0-1,0 1,0-1,0 1,0 0,1-1,-1 1,0-1,0 1,1-1,-1 1,0 0,1-1,-1 1,0 0,1-1,0 1,0 0,0 0,0 0,1 0,-1 1,0-1,0 0,1 1,-1-1,0 1,0 0,0-1,0 1,0 0,0 0,0-1,2 3,44 41,-1 3,-3 1,53 76,28 33,-83-110,-2 2,-2 1,34 63,-59-94,1-1,1-1,0 0,20 17,9 12,-39-42,0 1,0 0,0 0,-1 0,0 0,0 0,0 1,0 0,-1-1,0 1,-1 0,1 0,0 9,-2-10,0 0,-1 0,0 0,0-1,0 1,0 0,-1 0,0-1,0 1,0-1,0 1,-1-1,0 0,0 0,0 0,0 0,-5 3,1 0,0 0,0-1,-1 0,1 0,-1-1,-1 0,1 0,-12 3,20-7,0-1,0 0,0 0,0 0,-1 0,1 0,0 0,0 0,0 1,0-1,-1 0,1 0,0 0,0 0,0 0,0 0,-1 0,1 0,0 0,0 0,0 0,-1 0,1 0,0 0,0 0,0 0,0 0,-1-1,1 1,0 0,0 0,0 0,0 0,-1 0,1 0,0 0,0 0,0-1,0 1,0 0,0 0,-1 0,1 0,0-1,0 1,0 0,0 0,0 0,0 0,0-1,0 1,0 0,0 0,0 0,0-1,0 1,0 0,0 0,0 0,0-1,10-15,17-14,41-31,-50 45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5.4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1 131,'31'3,"0"1,-1 2,1 0,-1 3,-1 0,1 2,30 16,-19-9,0-2,67 16,-90-28,-9-1,0-1,0 0,0-1,1 0,14-1,-23 0,1 0,-1 0,0-1,1 1,-1 0,0-1,0 1,1-1,-1 0,0 1,0-1,0 0,1 0,-1 0,0 1,0-1,0 0,-1-1,1 1,0 0,0 0,0 0,-1 0,1-1,-1 1,1 0,-1-1,1 1,-1 0,0-1,0 1,0 0,0-1,0 1,0-1,0 1,0 0,0-1,0 1,-1 0,1-1,-1 1,1 0,-2-2,-3-12,0 1,-2 0,0 0,0 1,-2-1,-15-19,-18-31,9 8,66 91,128 190,65 89,-189-269,-29-36,1 0,-2 0,1 1,-1 0,-1 0,0 0,0 1,-1 0,0 1,-1-1,-1 1,5 20,-7-26,6 84,-7-80,0 0,0 0,-1 0,0 0,-1-1,-5 18,6-24,-1-1,1 1,-1-1,0 0,0 0,0 0,0 0,0 0,0 0,0-1,-1 1,1-1,-1 1,1-1,-1 0,0 0,1 0,-1 0,0-1,1 1,-1-1,0 1,0-1,0 0,0 0,1-1,-1 1,0 0,0-1,0 0,-3-1,-12-2,0-2,1 0,-23-11,36 15,-48-24,1-2,-66-50,111 73,0 0,0 0,0-1,1 0,0-1,0 1,1-1,0 1,0-2,1 1,-1 0,1 0,1-1,-4-15,4 12,1 0,0 0,0 0,1-1,1 1,-1 0,2 0,0 0,0 0,5-13,0 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7:58.5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1786,'5'-6,"-2"3,1-1,-1 1,0 0,1 0,0 0,0 0,0 0,0 1,0 0,1 0,-1 0,0 0,1 1,0 0,7-2,24 1,-1 0,0 2,0 2,60 10,136 41,249 87,229 53,-305-85,-307-81,0-5,118 11,-20-11,68 9,-200-20,144 24,302 12,101-27,-524-20,158-22,84-37,-137 23,219-48,138-22,-391 83,491-68,-121-15,-336 60,190-40,-306 67,-1-4,117-52,64-22,326-69,-480 140,206-64,46-27,-240 75,2 5,1 5,154-22,15 9,-220 31,0-3,80-34,-40 16,-80 28,0-1,0 0,-1-2,-1-1,39-24,-59 32,13-10,1 1,-1 1,2 0,0 1,0 1,0 0,1 2,35-10,79-16,-96 22,1 1,1 2,-1 2,44-2,-58 9,-1-2,0-1,0-1,0-1,0-1,-1-1,0 0,0-2,0-1,-1-1,-1 0,1-2,36-27,-45 30,2 0,-1 0,1 2,1 0,16-6,44-23,-19 3,62-42,-106 67,-1-2,0 1,0-2,-1 1,0-1,0-1,7-13,-17 24,1 1,-1-1,0 0,1 0,-1 0,0 0,0 0,0 0,0 1,0-1,0 0,0 0,0 0,0 0,-1 0,1 0,0 1,-1-1,1 0,0 0,-1 0,1 1,-1-1,1 0,-1 0,1 1,-1-1,0 0,1 1,-1-1,0 1,1-1,-1 1,0-1,0 1,0 0,1-1,-1 1,0 0,0-1,0 1,0 0,0 0,-1 0,-54-11,41 9,-431-123,317 85,108 34,1 1,-1 2,-1 0,-35-1,166 11,146 26,-34 2,-217-33,1 0,-1 0,1 0,-1 1,0-1,0 1,0 0,-1 0,1 1,-1-1,1 1,-1 0,0-1,0 1,-1 1,1-1,-1 0,0 1,0-1,-1 1,1-1,1 8,2 11,0-1,-2 1,2 31,-5-36,0 1,-2-1,0 0,-1 0,0 0,-2 0,0 0,-1-1,0 0,-2 0,0-1,-20 31,0-9,-2-2,-1-1,-68 59,89-84,1 1,0-1,0 2,1 0,0 0,1 0,1 1,0 0,-4 13,-22 43,-2-13,34-56,0 0,0 0,-1 0,1 0,0 0,0 0,-1 0,1 0,0-1,0 1,0 0,-1 0,1 0,0 0,0 0,0 0,-1 0,1 0,0-1,0 1,0 0,0 0,-1 0,1-1,0 1,0 0,0 0,0 0,0-1,0 1,-1 0,1 0,0 0,0-1,0 1,0 0,0 0,0-1,0 1,0 0,0 0,0-1,0 1,0 0,0 0,0 0,1-1,-1 1,0 0,0 0,0-1,-1-16,3-335,-3-120,1 455,-1 1,0 0,-2 0,0 0,-7-23,0 17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00.3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220 1,'-10'12,"2"1,-1 1,1-1,1 2,1-1,0 1,1-1,-5 22,-4 7,-20 63,5 2,5 0,5 2,4 0,-1 174,17-242,2 0,1 0,3 0,17 63,-17-82,1-1,0 1,2-2,1 1,0-1,2-1,0 0,1-1,25 26,-34-40,0-1,0 0,1 1,-1-2,1 1,0-1,0 0,0 0,0 0,1-1,-1 0,1 0,-1-1,12 1,-15-2,1 0,0 0,-1-1,1 1,-1-1,1 0,-1 0,1 0,-1-1,0 1,1-1,-1 0,0 1,0-1,0-1,-1 1,1 0,0-1,-1 0,0 1,1-1,-1 0,0 0,0 0,-1-1,1 1,-1 0,2-4,1-6,0-1,-1 1,0 0,-1-1,-1 0,0 1,-1-1,0 0,-1 0,-1 1,0-1,-1 1,0 0,-1-1,-1 1,0 1,0-1,-1 1,-11-17,3 9,0 1,-1 0,-1 0,0 2,-2 0,0 1,-1 1,0 0,-1 2,-25-13,36 21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05.9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3985,'3'0,"1"-1,-1 0,0 1,1-1,-1 0,0-1,0 1,0 0,1-1,-2 0,1 0,0 0,3-2,35-37,-25 24,132-149,-53 55,973-1049,-933 1007,59-58,503-418,-523 462,224-278,-103 121,-278 306,-1-1,13-22,2 0,3-3,-3 0,-1-2,46-97,-75 141,-1 1,1-1,0 0,-1 0,1 1,0-1,-1 0,0 0,0 0,1 0,-1 0,0 1,0-1,-1 0,1 0,0 0,-1 0,1 0,-1 1,1-1,-1 0,-2-2,2 1,-1 1,-1 0,1 1,0-1,0 0,-1 1,1-1,-1 1,1 0,-1 0,1 0,-1 0,-5-1,-10-1,-1 1,0 1,-35 1,36 1,-617 3,625-4,-39-2,48 2,-1 0,0 0,1 0,-1-1,0 1,1 0,-1-1,0 1,1-1,-1 0,1 0,-1 1,1-1,-1 0,1 0,0 0,0 0,-1-1,1 1,0 0,-2-3,3 3,0 1,0-1,0 0,0 0,1 0,-1 0,0 1,0-1,0 0,1 0,-1 1,0-1,1 0,-1 0,1 1,-1-1,1 0,-1 1,1-1,-1 1,1-1,0 1,-1-1,1 1,0-1,-1 1,1-1,0 1,0 0,-1-1,1 1,0 0,0 0,0 0,0-1,33-6,40 2,120 6,-126 2,1-3,83-10,-51-2,1 5,185 11,-285-4,0 0,0 0,0 0,0 0,0 1,0-1,0 0,0 1,0-1,0 1,0 0,0 0,0 0,-1 0,1 0,0 0,0 0,2 3,-4-3,0 1,0 0,1 0,-1 0,0-1,-1 1,1 0,0 0,0 0,-1-1,1 1,-1 0,0-1,1 1,-1 0,0-1,0 1,0-1,0 1,-2 2,-10 18,1 0,1 1,1 1,-10 37,-18 103,32-135,-15 92,11-56,-25 86,35-148,-1 0,0-1,0 1,0 0,0 0,0-1,0 1,-1-1,1 1,-1-1,0 1,0-1,0 0,0 0,0 0,0 0,-1 0,-3 2,3-4,1 1,-1-1,0 0,1-1,-1 1,1 0,-1-1,1 1,-1-1,1 0,-1 0,1 0,0 0,-1 0,1 0,0-1,0 1,0-1,0 0,0 0,-3-3,-33-32,-49-60,35 37,-30-43,75 97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07.9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591 0,'-6'5,"0"-1,0 0,0 0,-1-1,0 0,1 0,-14 3,-12 6,-129 55,81-36,-115 63,191-92,0 0,0 1,0-1,1 1,-1 0,1 0,0 0,0 0,0 0,0 1,0 0,1-1,-1 1,1 0,0 0,1 0,-1 0,1 1,-1-1,1 0,0 9,1-7,0 1,1-1,0 0,1 0,-1 1,1-1,1 0,-1 0,1-1,0 1,0 0,0-1,1 0,7 8,20 22,42 35,-13-13,-56-54,-1 1,1-1,0 0,0 0,0 0,0-1,0 0,1 1,-1-1,1-1,-1 1,1-1,0 0,0 0,-1 0,1 0,0-1,0 0,0 0,0-1,0 1,0-1,-1 0,1 0,0 0,6-4,9-4,-1-1,0-1,-1-1,30-24,5-3,-27 22,2 1,0 1,34-12,-46 21,-1 1,1 1,0 1,0 0,0 1,0 0,0 2,17 1,-29-1,0 0,0 1,0 0,-1 0,1 0,-1 0,1 1,-1-1,1 1,-1 0,0 0,0 0,0 1,0-1,0 1,4 4,-3-1,0 0,0 0,-1 0,0 0,0 0,0 0,-1 1,2 11,0 3,-2-1,0 1,-2 0,0 0,-4 25,1-23,-2 0,-1 0,0-1,-2 0,0 0,-20 35,21-46,-7 13,-1 0,-1-1,-1-1,-1-1,-30 29,17-33,16-12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24.3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47,'0'-2,"0"0,0 0,0 0,1 0,-1 1,1-1,-1 0,1 0,-1 1,1-1,0 0,0 1,0-1,0 1,0-1,0 1,1 0,-1-1,0 1,1 0,-1 0,1 0,-1 0,1 0,0 0,-1 0,1 1,0-1,-1 0,1 1,0 0,2-1,7-1,0 1,0 0,0 1,14 2,-17-2,89 8,0 5,146 38,183 77,-421-127,733 271,-284-99,-1-19,-347-124,1-4,143 15,-242-40,130 12,235 54,-144-18,-132-31,125 41,6 21,-210-76,0 0,0-1,0-1,0-1,0-1,31-2,-29 0,0 1,1 1,-1 2,37 5,-48-4,62 11,-68-14,0 1,0-1,0 0,0 0,0 0,0 0,0 0,0-1,0 1,0-1,0 0,-1 0,1 0,0 0,0-1,-1 1,1-1,-1 1,4-4,-5 4,-1 0,1 0,0-1,-1 1,0 0,1-1,-1 1,0 0,0-1,1 1,-1 0,0-1,0 1,-1 0,1-1,0 1,0 0,-1-1,1 1,-1 0,1-1,-1 1,1 0,-1 0,0 0,0 0,1 0,-1-1,0 1,0 1,-2-3,-41-35,29 27,-25-21,-1 3,-59-31,15 9,75 45,-33-24,40 29,0-1,1 0,0 0,-1-1,1 1,0 0,0-1,1 1,-1-1,0 0,1 0,-2-4,3 6,0 0,0 0,1 0,-1 0,0 0,1 0,-1 0,1 0,-1 0,1 0,-1 1,1-1,0 0,-1 0,1 1,0-1,-1 0,1 1,0-1,0 0,0 1,0-1,0 1,0 0,0-1,0 1,0 0,0 0,0-1,0 1,0 0,0 0,0 0,0 0,1 1,46-3,-43 2,4 0,1 1,0 0,-1 1,1 0,-1 1,0 0,14 6,-19-7,0-1,0 1,0 1,0-1,-1 1,1-1,-1 1,0 0,1 0,-1 1,-1-1,1 1,0-1,-1 1,0 0,0 0,0 0,2 8,0 16,-2 1,-1 0,-2 0,-1 0,-1-1,-8 38,0 5,10-65,0 0,-1 0,1 0,-1-1,0 1,-1-1,1 0,-1 1,0-1,-1 0,-4 6,7-10,0 0,-1 0,1 1,0-1,0 0,-1 0,1 0,-1 0,1-1,-1 1,1 0,-1-1,1 1,-1-1,0 1,1-1,-1 0,0 1,0-1,1 0,-1 0,0-1,1 1,-1 0,0 0,1-1,-1 1,0-1,1 0,-1 1,1-1,-1 0,1 0,-1 0,1 0,0 0,-1 0,1 0,0 0,0-1,-1-1,-53-61,-50-77,61 80,38 52,0 0,0 0,1-1,0 0,-6-19,6 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26.3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714 687,'18'-20,"-7"7,0 1,25-21,-34 31,0 0,0 1,0-1,0 1,0-1,0 1,1 0,-1 0,1 0,-1 0,1 1,-1-1,1 1,-1-1,1 1,-1 0,1 0,-1 0,1 0,0 0,-1 1,1-1,-1 1,1 0,2 1,-2 0,0 0,-1 1,0-1,1 0,-1 1,0 0,0-1,0 1,-1 0,1 0,-1 0,0 0,1 1,-1-1,-1 0,1 0,0 1,-1 4,3 68,-3-57,0 2,-6 154,4-157,-1 0,-1-1,0 1,-1-1,-1 0,-1-1,-14 28,15-36,0-1,0 0,-1-1,0 1,0-1,0-1,-1 1,0-1,0-1,-8 5,-89 33,61-30,0-2,-1-2,-78 3,121-10,-1-1,1 0,-1 0,1 0,-1 0,1 0,-1-1,1 1,0-1,-1 0,1 0,0 1,-1-1,1-1,0 1,0 0,0-1,0 1,0-1,0 1,0-1,1 0,-1 0,0 0,1 0,0 0,-1 0,1 0,0 0,0-1,0 1,1 0,-1-1,0 1,0-4,0-8,-1-1,2 0,0 1,4-29,-3 25,7-48,2 2,30-100,56-120,7-22,-100 296,0 0,-1-1,0 1,0-1,-1 1,-1-1,0-18,-1 25,-1-1,1 1,0 0,-1 0,0 0,0 0,0 0,-1 0,0 0,1 1,-1-1,0 1,0 0,-1 0,1 0,-1 0,1 1,-1-1,0 1,-7-3,-3-1,0 0,-1 1,0 0,0 1,0 1,-1 1,-15-1,-114 2,91 3,39-2,1 1,-1 1,0 0,1 1,-1 0,1 1,-27 12,38-15,0 1,0-1,0 1,0 0,0 0,0 0,1 1,-1-1,1 0,-1 1,1 0,0 0,0-1,0 1,1 0,-1 1,1-1,-1 0,1 0,0 1,0-1,1 0,-1 1,1-1,-1 1,1-1,0 1,0-1,1 1,-1-1,1 0,0 1,0-1,0 1,0-1,0 0,1 0,0 0,1 4,7 10,1-1,0 0,1 0,0-1,22 19,79 64,-85-75,130 94,-137-103,1-1,1-2,0 0,1-1,41 11,48-6,-93-10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13.8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3739,'13'-16,"0"0,-1-2,0 1,13-31,-1 4,271-549,-192 366,179-287,-168 332,-8-6,91-224,-101 193,103-317,-190 501,-1 0,6-64,3-17,-7 58,2-62,-8 70,-3 41,1 1,0 0,0-1,1 1,7-14,6-21,-16 43,1-1,-1 0,0 0,1 0,-1 1,0-1,0 0,0 0,1 0,-1 0,0 1,0-1,0 0,-1 0,1 0,0 0,0 0,0 1,-1-1,1 0,0 0,-1 0,1 1,0-1,-1 0,1 1,-1-1,1 0,-1 1,0-1,1 0,-1 1,0-1,1 1,-1-1,0 1,0 0,1-1,-1 1,0 0,0-1,0 1,0 0,1 0,-1 0,0 0,0 0,0 0,0 0,0 0,1 0,-1 0,0 0,0 1,0-1,0 0,0 1,-4 0,0 1,0-1,0 1,1 0,-1 0,1 1,-1-1,-6 7,-15 20,1 1,2 2,1 0,-31 63,-7 9,45-82,9-15,1 0,1 0,-1 0,1 0,1 1,-1 0,-3 12,20-30,5-11,53-90,171-199,-234 299,21-20,-28 30,-1 1,1-1,-1 1,1-1,0 1,-1-1,1 1,0-1,-1 1,1 0,0 0,-1-1,1 1,0 0,0 0,-1 0,1-1,0 1,0 0,-1 0,1 0,0 1,0-1,0 0,-1 0,1 0,0 0,-1 1,1-1,0 0,0 1,-1-1,1 1,-1-1,1 0,0 1,-1-1,1 1,-1 0,1-1,-1 1,1 0,48 75,19 31,92 108,-156-211,-1 0,1 0,-1 1,0 0,0-1,-1 1,1 0,2 9,-5-13,1 0,-1 0,0 0,0 0,0 0,0 0,0 0,0 0,-1 0,1 0,0 0,0-1,-1 1,1 0,-1 0,1 0,-1 0,1 0,-1 0,0 1,-1-1,0 0,0 1,0-1,0 0,0 0,0 0,0 0,0 0,-1 0,1-1,0 1,-4-1,-154 41,31-7,115-30,0 1,1 0,-24 12,-28 11,43-22,1-1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15.7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 51,'0'-8,"0"6,1-1,-1 1,0 0,0 0,0-1,0 1,-1 0,1-1,0 1,-1 0,0 0,1-1,-1 1,0 0,0 0,0 0,-3-3,4 5,-1 1,1-1,-1 0,0 0,1 1,-1-1,1 0,-1 1,1-1,-1 0,1 1,-1-1,1 1,0-1,-1 1,1-1,0 1,-1-1,1 1,0-1,-1 1,1-1,0 1,0 0,0-1,0 1,-1-1,1 1,0 0,0-1,0 1,0 0,1-1,-1 2,-4 26,3 60,3-1,19 121,-21-204,1 0,-1 0,1 1,0-1,0 0,1 0,-1 0,1-1,0 1,0 0,0-1,0 1,1-1,-1 1,1-1,0 0,0 0,0 0,6 3,-2-3,-1 0,1-1,0 1,0-2,0 1,0-1,1 0,-1 0,0-1,12-1,37-4,1-2,97-25,-148 30,-1 1,0 0,0 0,0-1,0 1,-1-1,1-1,0 1,-1-1,0 1,0-1,1 0,-2-1,1 1,0-1,4-5,-5 4,-1-1,1 1,-1-1,0 1,0-1,-1 0,0 0,0 0,0 0,-1 0,1 0,-2-10,-1-8,-2 1,0-1,-1 1,-10-25,22 108,17 24,68 154,-50-138,0 0,-34-77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35.1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1,'12'0,"-1"1,1 0,0 0,-1 2,1-1,-1 1,14 6,-2 2,0 1,28 20,307 216,38 26,22-35,-167-120,191 96,-21 34,-302-151,-33-25,-31-34,76 40,16 11,78 84,-150-111,4-3,109 64,-101-78,92 54,-126-70,2-2,98 34,35 17,-129-50,159 90,-191-103,1-1,36 14,33 16,-85-40,-22-15,-9-12,4-3,1 0,1-1,1 0,2-1,-10-37,5 2,-8-83,19 119,-1 0,-1 0,-1 1,-1 0,-1 0,-19-35,26 60,3 10,4 13,22 63,17 43,-28-85,10 47,3 10,6 2,-5 2,20 130,-49-227,4 31,-4-38,-1 1,0 0,0-1,0 1,0-1,0 1,0-1,0 1,-1 0,1-1,-1 1,1-1,-1 1,1-1,-1 1,-1 1,-3-3,1-1,0 0,0-1,0 1,0-1,0 1,0-1,-7-5,1 1,-42-14,0 3,-2 1,0 3,-60-6,-31-8,129 23,0 1,-1 0,1 2,0 0,-25 1,33 1,1 0,0 1,0 0,0 0,0 0,0 1,0 0,1 0,-1 1,1 0,0 0,0 0,1 1,-9 8,4-4,0 1,-1-1,0-1,-1 0,0 0,0-1,-1-1,1 0,-17 5,29-11,-1 0,1 0,0 0,0 1,-1-1,1 0,0 0,-1 0,1 0,0 0,-1 0,1 0,0 0,-1 0,1 0,0 0,-1 0,1 0,0 0,-1 0,1 0,0 0,-1 0,1 0,0-1,-1 1,1 0,0 0,0 0,-1-1,1 1,0 0,0 0,-1 0,1-1,5-11,22-16,-25 25,559-627,-522 593,3-3,-40 38,0-1,0 0,0 1,0-1,-1 0,1 0,-1 0,1 0,-1 0,0 0,-1 0,1 0,0-5,-1 7,0 1,0-1,0 1,0-1,0 1,0-1,0 1,-1-1,1 1,0-1,0 1,0 0,-1-1,1 1,0-1,-1 1,1 0,0-1,-1 1,1-1,-1 1,1 0,0 0,-1-1,1 1,-1 0,1 0,-1-1,1 1,-1 0,1 0,-1 0,1 0,-1 0,1 0,-1 0,1 0,-1 0,1 0,-1 0,1 0,-1 0,0 1,-23 6,24-7,-18 7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38.4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206 373,'0'-4,"-1"-1,0 1,0 0,0 0,0 0,-1 0,0 0,0 0,0 0,-5-6,-31-39,23 31,-15-23,2-2,-37-74,64 114,0 1,-1 0,1 0,0-1,0 1,1-1,-1 1,0-1,1 0,-1 1,1-1,0 1,0-1,0 0,1 1,-1-4,1 6,-1-1,0 1,1-1,-1 1,0-1,1 1,-1 0,0-1,1 1,-1-1,1 1,-1 0,1-1,-1 1,1 0,-1 0,1-1,0 1,-1 0,1 0,-1 0,1 0,-1 0,1 0,0 0,27 8,-8 4,0 1,-1 0,-1 1,22 21,64 75,-62-63,253 254,-272-279,-17-15,1-1,-1 1,0 0,0 0,0 0,-1 1,4 9,-8-15,0 1,-1-1,1 1,-1-1,0 1,0-1,0 1,0-1,0 1,-1-1,1 0,-1 1,1-1,-1 1,0-1,0 0,0 1,0-1,0 0,-1 0,1 0,-1 0,1 0,-1 0,0-1,0 1,1 0,-1-1,-1 1,1-1,-4 2,-140 85,46-32,74-41,19-12,0 0,0 0,1 1,-1 1,1-1,0 1,0 0,0 0,1 0,-6 8,53-34,1-9,23-12,-44 30,-2-2,1 0,-2-2,27-26,-19 18,34-26,50-19,181-84,-104 59,-162 80,-38 19,-43 26,-18 37,44-40,-32 26,-301 181,344-224,13-8,-32 18,2 1,0 2,2 2,-40 38,58-48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18.2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101 1,'-14'512,"0"-348,-37 177,30-209,20-127,1-7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45.9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2566,'2'-17,"0"-1,1 1,1 0,1 0,0 0,9-17,13-48,-8 8,-4-2,-3 0,4-128,-14 156,3 1,14-66,1-7,4-12,1-11,-14 52,3 2,5-1,3 2,36-89,-42 128,13-73,-11 43,-12 44,-1-1,-2 0,-2 0,-1 0,-6-44,-6 13,9 54,0-1,1 1,0-1,1 1,0-1,2 1,1-16,-1 20,1 1,0 0,-1-1,-1 1,0-17,0 25,0-1,0 1,0-1,0 0,0 1,0-1,0 1,-1-1,1 1,0-1,0 1,-1-1,1 1,0-1,-1 1,1-1,0 1,-1 0,1-1,-1 1,1 0,-1-1,1 1,-1 0,1-1,-1 1,1 0,-1 0,1 0,-2-1,0 2,0-1,0 1,0-1,0 1,0 0,1-1,-1 1,0 0,0 0,0 1,1-1,-1 0,-2 3,-36 29,2 1,1 2,1 2,-54 76,83-103,-7 8,1 1,-17 39,30-59,-1 0,1 1,0-1,-1 1,1-1,0 0,0 1,0-1,0 1,-1-1,1 1,0-1,0 1,0-1,0 1,0-1,0 1,0-1,0 1,0-1,0 1,1-1,-1 1,0-1,0 0,0 1,0-1,1 1,-1-1,0 1,1-1,-1 1,16-3,22-18,10-15,46-41,-56 43,1 2,59-36,-91 63,-1-1,-1 0,1 0,-1 0,0-1,0 1,0-1,-1-1,7-11,-6 10,0 0,0 0,1 0,11-10,-16 17,0 1,1-1,-1 1,0-1,1 1,-1 0,0 0,1 0,-1 0,0 0,1 0,-1 0,0 0,1 0,-1 1,0-1,1 1,-1-1,0 1,0-1,0 1,1 0,-1-1,0 1,0 0,0 0,0 0,0 0,0 0,0 0,-1 0,1 0,0 0,0 2,33 46,-31-44,157 252,-158-255,-1 0,1-1,-1 1,0 0,0 0,0 0,0 0,0 0,0 0,0 0,-1 0,1 0,-1 0,0 0,1 0,-1 0,0 1,0-1,0 0,-1 0,1 0,0 0,-1 0,0 1,1-1,-1 0,-1 2,0-2,-1 0,0 0,1 0,-1 0,0 0,0-1,0 1,0-1,0 0,0 0,0 0,0 0,-1-1,1 1,0-1,-1 0,-3 0,-51 3,-76 6,58-2,-137-4,106-4,107 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48.9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0 284,'3'-4,"-1"0,1 1,0-1,0 0,0 1,0-1,0 1,6-4,-6 5,48-43,1 3,3 2,106-59,-156 96,0 0,0 1,1 0,-1 0,1 0,0 0,-1 1,1 0,0 0,0 1,-1 0,1 0,11 1,-13 0,0 1,-1 0,1-1,-1 1,1 1,-1-1,0 0,1 1,-1 0,-1-1,1 1,0 0,-1 1,1-1,-1 0,0 1,0-1,0 1,-1 0,3 6,4 14,-1 0,-1 0,-1 0,-1 1,-1 0,-1 0,-2 0,0 0,-1 0,-2-1,-1 1,0 0,-2-1,-1 0,-19 44,18-48,-2-1,0 1,-18 24,21-35,-1-1,0 0,0 0,0 0,-1-1,0-1,-1 1,-13 6,20-12,-5 3,1 0,-1 0,1 1,0 0,0 0,-11 11,18-16,0 0,0 0,0 0,0 0,0 0,1 0,-1 0,0 0,0 0,0 0,0 0,0 0,0 0,0 0,0 0,0 0,0 0,1 0,-1 0,0 0,0 0,0 0,0 0,0 0,0 0,0 0,0 1,0-1,0 0,0 0,0 0,1 0,-1 0,0 0,0 0,0 0,0 0,0 0,0 0,0 0,0 1,0-1,0 0,0 0,0 0,0 0,0 0,0 0,0 0,0 0,0 0,0 0,0 1,0-1,0 0,0 0,0 0,0 0,0 0,0 0,0 0,-1 0,1 0,0 0,0 1,15-5,24-8,-30 9,276-89,-272 88,-1 1,1 0,23-2,-26 5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56.6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1021 4111,'1'-13,"0"0,1 0,6-18,3-29,-11-16,-2-1,-4 1,-18-86,-24-101,-10-70,40 188,-35-205,-55-106,-18-89,118 500,2 9,-1 0,-18-50,-66-218,76 248,-2-1,-27-57,23 65,-24-93,9-81,32 197,-2 0,0 0,-2 0,-20-44,-2-6,26 61,-14-35,17 47,0 1,0-1,0 0,-1 1,1-1,-1 1,1 0,-1-1,0 1,0 0,0 0,-5-3,6 5,1-1,-1 1,0 0,0 0,0 0,0 0,0 1,0-1,0 0,0 0,1 0,-1 1,0-1,0 0,0 1,0-1,1 1,-1-1,0 1,1-1,-1 1,0 0,1-1,-1 1,0 0,1-1,-1 1,1 0,0 0,-1 0,1-1,0 1,-1 2,-13 34,13-31,-27 98,-18 129,35-187,10-44,0 0,0 1,0-1,0 0,0 1,-1-1,1 0,0 0,-1 0,0 0,1 0,-1-1,0 1,0 0,-3 1,4-3,1 0,-1 0,1-1,0 1,-1 0,1-1,0 1,-1-1,1 1,0 0,-1-1,1 1,0-1,0 1,0 0,-1-1,1 1,0-1,0 1,0-1,0 1,0-1,0 1,0-1,0 1,0-1,0 1,0-1,0 1,0-1,1 1,-1-1,0 1,0 0,0-1,1 0,4-27,-4 24,12-67,25-77,-31 127,1-1,0 2,2-1,1 1,0 0,2 1,26-32,-38 50,0-1,1 1,-1 0,0 0,0 0,0 0,1 0,-1 0,0 0,1 0,-1 1,1-1,-1 0,1 1,-1-1,1 1,-1 0,1 0,0-1,-1 1,1 0,-1 0,1 0,0 1,-1-1,1 0,-1 1,1-1,0 1,-1-1,0 1,1 0,-1-1,1 1,1 2,5 3,-1 1,0 0,0 1,-1 0,6 9,7 8,8 3,1-1,1-1,2-1,51 31,-75-52,-1 1,1 0,-1 0,0 0,0 1,8 8,-14-13,1 0,0 0,-1 0,1 0,-1 0,1 0,-1 1,0-1,1 0,-1 0,0 0,0 0,0 1,0-1,0 0,0 0,0 0,0 0,-1 3,0-2,0 0,-1-1,1 1,0 0,-1 0,1-1,-1 1,1-1,-1 1,0-1,1 0,-1 0,0 0,-3 2,-34 15,-1-2,-51 14,60-20,-145 43,169-51,0 1,0 0,1 1,-1-1,1 1,0 1,0-1,0 1,1 0,0 0,-1 1,-5 8,-3 7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8:59.3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448 1,'-13'1,"-1"1,1 1,0 0,0 1,0 0,1 1,-1 0,1 1,-19 13,-44 19,-5-16,61-18,0 1,1 1,0 0,-19 10,35-14,-1 0,0 0,1 0,-1 1,1 0,0-1,0 1,0 0,0 0,0 0,1 0,-1 0,1 0,0 0,0 1,0-1,0 1,1-1,-1 0,1 6,-1 11,1 0,4 30,0-13,-5 26,0-46,0 1,1-1,1 0,1 0,0 0,1 0,1-1,0 1,7 16,-10-32,-1 0,0 0,1 0,-1 0,1 0,-1 0,1 0,0 0,-1-1,1 1,0 0,-1 0,1-1,0 1,0 0,0-1,0 1,0-1,-1 1,1-1,0 1,0-1,0 0,0 1,1-1,-1 0,0 0,0 0,0 0,0 0,0 0,0 0,0 0,0 0,0-1,0 1,0 0,0-1,0 1,0 0,0-1,0 1,1-2,5-3,-1 0,0-1,0 0,10-12,3-4,-7 14,-1-1,1 1,1 1,-1 0,1 1,16-5,86-24,-102 32,-7 1,0 0,0 1,0 0,0 0,0 1,1-1,-1 1,0 1,0-1,0 1,0 0,0 1,0-1,0 1,11 5,-10-2,0 0,0 0,0 1,-1 0,0 0,0 0,0 1,-1 0,0 0,8 15,1 3,5 5,-2 1,-1 1,-2 0,0 1,14 60,-27-88,-1-1,1 1,-1-1,-1 1,1 0,0-1,-1 1,0-1,0 1,-1-1,1 1,-1-1,0 0,0 0,0 0,-1 0,1 0,-1 0,0-1,-7 7,-4 2,-1 0,0-1,-34 18,-14 11,53-32,-1-1,0 0,0 0,0-1,0-1,-1 0,0 0,0-1,-1-1,-23 4,-55 13,82-18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05.2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1101,'0'-2,"1"0,-1 1,1-1,-1 1,1-1,0 1,0 0,0-1,0 1,0 0,0-1,0 1,0 0,0 0,0 0,1 0,-1 0,1 0,-1 0,0 1,1-1,2-1,38-12,-39 13,83-18,0 4,139-6,-163 16,1227-13,-881 42,89 1,-418-22,103 18,42 3,307-25,-339-23,-43 2,87-19,-66 9,429-85,-377 75,231-14,-325 43,187-9,79-9,257-70,-535 91,168 8,-138 3,-117-2,0-2,30-7,-4 1,5 1,-1-2,0-3,-1-2,92-39,-147 53,0 0,0-1,0 1,0-1,-1 1,1-1,-1 0,1 0,-1 0,0-1,1 1,-1 0,1-4,-2 5,-1-1,0 1,0 0,0-1,0 1,0-1,0 1,0 0,-1-1,1 1,0 0,-1-1,1 1,-1 0,0 0,1-1,-1 1,0 0,0 0,1 0,-1 0,0 0,0 0,0 0,0 0,-1 0,1 1,0-1,0 0,0 1,-1-1,-1 0,-27-15,0 2,-1 0,-62-16,3 1,-588-202,637 213,41 18,0 0,-1 0,1 0,0-1,-1 1,1 0,0 0,0-1,-1 1,1 0,0 0,0-1,0 1,-1 0,1-1,0 1,0 0,0-1,0 1,0 0,-1-1,1 1,0 0,0-1,0 1,0 0,0-1,0 1,0 0,0-1,0 1,1 0,-1-1,21-8,14 7,-1 1,1 2,-1 1,0 2,43 10,-55-10,206 55,-155-37,94 17,-135-36,-24-2,1-1,-1 1,1 0,-1 1,0 0,0 0,9 4,-16-5,0 0,0-1,0 1,0 0,0 0,0-1,0 1,0 0,-1 0,1 0,0 0,0 0,-1 1,1-1,-1 0,1 0,-1 0,1 0,-1 1,1 1,-2 0,1 0,0 0,-1 0,1 0,-1 0,0 0,0 0,0 0,0 0,-1 0,1-1,-3 5,-38 71,3 3,4 0,-44 158,-4 77,58-215,14-46,8-35,-1-1,-9 26,13-43,0-1,-1 0,1 0,0 0,-1 0,1 0,-1 0,1 0,-1 0,0 0,1 0,-1 0,0 0,0 0,1 0,-1-1,0 1,0 0,0-1,0 1,0 0,-2 0,2-1,0-1,0 1,0 0,0-1,1 1,-1-1,0 1,0-1,1 1,-1-1,0 1,0-1,1 0,-1 0,1 1,-1-1,1 0,-1 0,1 0,-1 1,1-2,-19-55,-67-605,83 601,1 7,-17-95,19 146,-1 0,0 0,1 1,-1-1,-1 0,1 1,0-1,-1 1,1 0,-1-1,1 1,-3-2,-8-5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07.2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47 472,'1'-9,"-1"8,1 1,-1 0,0-1,0 1,0 0,0-1,0 1,0-1,0 1,0-1,0 1,0 0,0-1,0 1,0 0,0-1,0 1,-1-1,1 1,0 0,0-1,0 1,-1 0,1-1,0 1,0 0,-1-1,1 1,0 0,0 0,-1-1,1 1,0 0,-1 0,1 0,-1-1,1 1,0 0,-1 0,1 0,-1 0,1 0,0 0,-1 0,1 0,-1 0,1 0,0 0,-1 0,1 0,-1 0,1 0,-1 1,-1-2,0 1,0 0,0 0,0-1,1 1,-1-1,0 1,0-1,0 0,1 0,-1 0,0 0,1 0,-1 0,1 0,-1-1,1 1,-1-1,0-1,1 1,1 0,0 1,0-1,0 0,0 0,0 1,1-1,-1 0,0 0,1 1,-1-1,1 0,0 1,-1-1,1 1,0-1,0 1,0-1,0 1,0-1,1 1,1-2,19-19,1 2,1 0,1 2,0 0,53-25,18-15,160-124,-255 181,0 0,0 0,0 0,1 0,-1 0,0 1,1-1,-1 0,1 0,-1 1,1-1,-1 1,1 0,0-1,-1 1,1 0,-1 0,1 0,2 0,-3 0,0 1,-1 0,1-1,0 1,0-1,0 1,0 0,0 0,-1 0,1-1,0 1,-1 0,1 0,0 0,-1 0,1 0,-1 0,0 0,1 0,-1 0,0 2,2 9,0-1,-1 2,-1-1,-1 15,1-5,5 27,2 0,2 0,3-1,1 0,30 66,28 109,-64-175,-5-28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19:08.2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1 168,'4'-1,"1"0,-1-1,0 1,0-1,0 0,0 0,0 0,6-5,9-4,8-2,-2-1,1-1,-2-1,42-36,-65 51,0 1,0-1,0 0,0 0,-1 1,1-1,0 0,0 0,-1 0,1 0,-1 0,1 0,-1 0,1 0,-1 0,0 0,1-1,-1 1,0-1,-2-5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11.3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0,'3'46,"1"-1,3 0,17 62,11 70,-10 263,-25-272,0-241,15-113,-11 157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14.7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26,'156'-13,"-103"7,57-1,650 8,-748 0,-1 0,1 1,-1 0,0 1,18 6,-23-6,1 0,0 0,0-1,0-1,0 1,1-1,-1 0,0 0,1-1,-1 0,0-1,1 1,-1-2,0 1,0-1,8-2,-15 4,9-4,0 0,0 0,0 1,0 1,1-1,-1 2,17-2,-26 3,0 0,1 0,-1 0,0 0,0 0,1 0,-1 0,0 0,1 0,-1 0,0 1,0-1,1 0,-1 0,0 0,0 0,0 1,1-1,-1 0,0 0,0 0,0 1,1-1,-1 0,0 0,0 1,0-1,0 0,0 0,0 1,1-1,-1 0,0 1,0-1,0 0,0 0,0 1,0-1,0 1,-6 16,-17 21,19-32,-2 7,-1-1,1 1,1 1,1-1,0 1,0 0,1 0,-1 24,2 12,5 58,0-19,2 17,24 136,-19-169,-9-68,0 0,0 0,-1 1,1-1,-1 0,-1 0,1 1,-1-1,0 0,0 0,-3 8,2-10,0-1,1 0,-1 0,0 0,0 0,0 0,-1 0,1-1,0 1,-1-1,1 1,-1-1,1 0,-1 0,0 0,0 0,1-1,-1 1,0-1,0 0,1 0,-1 1,-3-2,-28 2,1-2,0-1,0-2,0-1,-60-17,78 17,1 0,-1 2,0 0,-1 1,1 0,0 1,-1 1,1 0,0 1,0 1,-1 0,1 1,-23 8,13-3,0-1,-1-1,1-1,-1-1,-31 1,23-3,1 2,-46 11,-4 6,-44 14,116-31,4-1,-1 0,0 0,0-1,0 0,-1 0,1-1,0 0,-16 0,24-2,-1 1,1-1,-1 1,1-1,-1 1,1 0,-1-1,1 0,0 1,-1-1,1 1,0-1,-1 1,1-1,0 0,0 1,0-1,-1 0,1 1,0-1,0 0,0 1,0-1,0 0,0 1,1-1,-1 0,0 1,0-1,0 1,0-1,1 0,-1 1,0-1,1 1,-1-1,0 1,2-2,13-22,-2 10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20.77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26 1,'-3'3,"0"1,1-1,0 1,0 0,0 0,0 0,0 0,1 1,0-1,0 0,0 1,-1 6,1 62,1-50,1 532,3-512,1-27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0.6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122 737,'2'-8,"0"0,1 0,0 0,0 0,1 1,0-1,0 1,1 0,0 1,0-1,10-9,8-13,-8 10,1 1,0 1,2 1,19-15,0 0,-30 25,0 1,0 1,0 0,1 0,10-4,-13 6,0 0,1 0,-1-1,0 1,0-1,0-1,-1 1,1-1,-1 1,0-1,0-1,4-4,-60 53,-133 186,177-222,-1-1,1 0,-2-1,1 0,-1-1,1 1,-1-2,-1 0,-13 4,9-2,0 0,0 0,-20 14,12-7,13-10,14-13,6-2,0 1,1 0,14-10,16-16,-12 10,1 2,1 0,53-30,-49 34,-1-2,-1-2,40-38,-54 43,29-29,1 1,64-47,-2 5,25-17,-134 105,1 0,0 0,-1 1,1 0,0-1,0 1,-1 0,1 1,0-1,6-1,-8 2,-1 0,0 1,1-1,-1 0,1 0,-1 0,0 0,1 0,-1 0,1 0,-1 1,0-1,1 0,-1 0,0 0,1 1,-1-1,0 0,0 1,1-1,-1 0,0 1,0-1,1 0,-1 1,0-1,0 0,0 1,-3 21,-3-12,1-1,-1 1,-1-1,0 0,0 0,-1-1,0 0,-10 7,-32 37,-57 103,16-20,61-87,21-30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23.66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1 102,'4'-2,"0"1,0-1,0 1,0-1,0 0,0-1,-1 1,1-1,4-4,17-10,2 6,1 0,1 2,-1 1,1 2,1 1,40-3,186 6,-158 5,-72-4,0 2,0 0,-1 2,1 1,-1 1,0 1,0 1,34 15,-25-7,-29-14,0 1,0-1,0 1,-1 0,1 1,-1-1,1 1,-1-1,0 1,0 1,0-1,0 1,-1-1,0 1,1 0,-1 0,0 0,-1 1,1-1,-1 1,0-1,0 1,2 8,70 373,-22-124,-39-203,11 48,-24-104,0 0,0 0,0 1,0-1,-1 0,0 0,1 0,-1 1,0-1,-1 0,1 0,0 0,-1-1,0 1,0 0,0 0,0-1,0 1,0-1,-1 0,1 0,-1 0,1 0,-6 3,-8 4,1 0,-2-2,-21 9,22-10,-13 4,0-1,0-2,-1 0,-1-2,-36 1,-159-6,105-3,83 3,5 1,-1-1,1-2,-58-11,77 10,-1 1,0 1,-23 1,27 1,-1-1,1 0,-1-1,0-1,1 0,-15-4,22 4,1 0,-1 0,0-1,1 1,0-1,-1 0,1 0,0 0,1 0,-1-1,0 1,1-1,0 0,0 1,0-1,0 0,1 0,-1 0,1-1,0 1,0 0,1 0,-1-6,0 1,-1 1,0 0,-1 0,0 0,-5-9,5 12,0 0,0 0,1 0,0 0,-1 0,2 0,-1-1,0 1,1-1,0 1,1-1,-1 0,1 1,1-10,3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27.16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1,'0'641,"0"-638,0 0,0 0,0 1,0-1,0 0,1 0,0 0,-1 0,1 0,1 0,-1 0,0 0,1 0,-1 0,1-1,0 1,2 2,-1-3,0 0,0 0,0 0,0-1,1 1,-1-1,1 0,-1 0,1 0,-1 0,1-1,0 1,-1-1,7 0,310-6,-314 5,0 0,0-1,0 1,0-1,-1-1,1 1,0-1,9-6,0-1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28.72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343 0,'-10'1,"0"-1,0 2,0-1,0 1,0 1,1 0,-1 0,1 1,0 0,0 1,0 0,0 0,1 0,0 2,0-1,-12 13,-19 15,15-16,2 2,-23 25,40-39,1-1,-1 1,1 0,0 0,1 0,0 0,0 0,0 1,1 0,-1-1,2 1,-1 0,1 0,-1 9,2-14,0 0,0-1,0 1,1-1,-1 1,0 0,1-1,-1 1,1-1,-1 1,1 0,0-1,-1 0,1 1,0-1,0 1,0-1,0 0,1 0,-1 0,0 0,0 1,1-2,-1 1,1 0,1 1,1 0,1-1,-1 0,0 0,1-1,-1 1,0-1,1 0,-1 0,1 0,4-2,1 1,0-1,0-1,0 1,-1-2,1 1,-1-2,0 1,16-11,-6-3,-1-1,23-32,-26 30,1 2,29-28,-44 46,0 0,0 0,0 1,0-1,0 0,0 1,0-1,0 1,0-1,0 1,1-1,-1 1,0 0,0 0,0 0,0-1,1 1,-1 0,0 0,0 0,0 1,1-1,-1 0,2 1,-1 0,0 0,0 1,0-1,0 1,0-1,0 1,0 0,0 0,0 0,-1 0,2 3,5 8,-1 0,-1 1,7 18,-9-22,9 21,12 40,-22-53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29.8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0,'2'19,"0"0,0 0,2-1,0 1,2-1,0 0,8 18,6 6,42 66,-58-102,0 0,1-1,-1 1,1-1,1 0,-1-1,0 1,1-1,0 0,0-1,0 1,1-1,-1 0,1-1,0 0,13 3,4-1,0-2,0-1,39-2,-61 1,19-1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1.0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1,'1'0,"1"1,-1-1,0 1,0-1,0 1,0 0,0-1,0 1,-1 0,1 0,0-1,0 1,0 0,-1 0,1 0,0 0,-1 0,1 0,-1 0,1 0,-1 0,1 2,11 33,-8-21,40 93,77 138,-95-197,-15-26,1 0,1-1,1 0,22 25,-31-43,0-1,0 1,0-1,0 0,1 0,-1-1,1 0,0 0,-1 0,1-1,0 0,0 0,0 0,7 0,-1-1,0 0,-1 0,1-1,-1-1,1 0,15-4,-13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1.79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1 172,'5'-7,"0"1,1-1,0 1,0 0,0 0,1 1,0 0,0 0,1 1,14-7,6-6,-10 7,1 1,0 1,0 0,0 1,1 2,0 0,26-3,1-2,-19 4,0 2,41-2,-49 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3.61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57 386,'18'-17,"-6"4,1 0,0 1,1 0,1 1,18-11,5 2,-2-2,61-48,-96 70,0 0,-1-1,1 1,0-1,-1 1,1-1,-1 1,1-1,0 1,-1-1,1 0,-1 1,1-1,-1 0,0 1,1-1,-1 0,0 1,1-1,-1 0,0 0,0 0,0 1,0-1,0 0,0 0,0 0,0 1,0-1,0 0,0 0,0 0,-1 0,0 0,-1 0,1 0,-1 0,1 0,-1 0,1 0,-1 1,0-1,1 1,-1-1,0 1,1 0,-1-1,-2 1,-7-1,0 1,0 0,0 1,-12 2,8 0,0 1,0 0,0 1,0 1,1 0,0 1,0 1,1 0,0 0,0 2,1-1,0 2,1 0,0 0,-16 22,16-19,8-11,0 1,1 0,-1 0,1 0,-1 0,1 0,-1 5,2-8,1 0,0 1,0-1,0 1,0-1,0 1,0-1,0 0,1 1,-1-1,0 1,1-1,-1 0,1 1,0-1,-1 0,1 0,0 1,0-1,0 0,0 0,0 0,0 0,0 0,0 0,0 0,2 1,14 10,1-1,0-1,1 0,0-1,0-2,1 1,0-2,0-1,1 0,-1-2,1 0,0-1,0-2,0 0,0-1,0-1,0 0,-1-2,21-6,-31 5,-1 0,0 0,0 0,0-1,-1-1,0 1,0-1,-1-1,7-8,57-79,-70 95,15-24,0 1,-1-2,-2 0,-1-1,0 0,12-46,-24 70,1 0,-1-1,0 1,0 0,0-1,0 1,0 0,0-1,0 1,-1 0,1 0,-1-1,0 1,0 0,0 0,0 0,0 0,0 0,0 0,-1 0,1 1,-1-1,1 0,-4-1,4 2,0 0,-1 1,1-1,0 1,-1-1,1 1,-1-1,1 1,-1 0,1 0,-1 0,1 0,-1 0,1 0,-1 0,1 1,-1-1,1 0,-1 1,1-1,0 1,-1 0,1-1,0 1,-1 0,1 0,0 0,0 0,0 0,0 0,0 0,0 0,0 1,0-1,0 0,1 0,-2 3,1-2,-1 2,1-1,0 0,0 0,0 0,0 0,0 1,1-1,0 0,-1 1,1-1,0 0,1 1,-1-1,1 0,-1 1,1-1,0 0,0 0,1 0,-1 1,0-1,1-1,0 1,0 0,4 4,7 10,0-2,2 1,19 15,-11-10,-19-18,-1 1,1 0,-1 0,1 0,-1 0,-1 0,1 0,0 1,-1-1,0 1,0 0,-1 0,1 0,-1 0,0 0,0 0,0 0,-1 0,0 0,0 0,0 0,-1 0,0 0,0 0,0 0,0 0,-1 0,0 0,0 0,0-1,-1 1,1-1,-1 0,0 1,0-1,-6 5,-161 175,140-153,-6 0,23-25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4.47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45 0,'-2'1,"1"-1,-1 1,0 0,1 0,-1-1,1 1,-1 0,1 0,-1 1,1-1,0 0,0 0,0 1,-1-1,1 1,1-1,-1 1,0-1,0 1,0-1,1 1,-1 0,1-1,-1 4,-11 46,12-48,-2 27,1 0,1 0,2 0,1 0,13 57,3 31,-18-109,0 6,0-1,1 0,1-1,0 1,6 14,-8-26,0 0,0 0,0 0,0 0,0 0,0 0,0 0,1-1,-1 1,1-1,-1 1,1-1,0 1,-1-1,1 0,0 0,0 0,0 0,0 0,0 0,0 0,0-1,0 1,0-1,1 0,-1 1,0-1,0 0,0 0,0 0,1-1,-1 1,0 0,0-1,0 0,0 1,0-1,0 0,0 0,2-1,4-2,0 0,0-1,0 1,-1-1,0-1,0 0,0 0,0 0,8-12,-2-1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5.31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90,'4'-5,"6"0,5-1,4 2,3-3,2 0,1 0,1 3,-1-3,0-1,1 2,-2 2,1 1,0 1,-1 1,-4-3,-1-1,-4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6.13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25 0,'-4'0,"-1"4,0 6,1 5,1 8,1 9,1 12,0 1,1 3,1 0,3 1,2-4,-1-5,-1-5,-1-5,-1-3,-1-7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1.5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 0,'0'9,"0"10,0 11,-4 8,-2 6,1 5,1 1,1 1,-3 4,-1-3,-2-11,-1-7,2-6,2-4,2-5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6.80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1 615,'15'-13,"2"0,-1 1,1 1,21-11,22-14,221-164,96-64,-294 221,-89 48,1 0,0 0,1 1,-1 0,-4 8,4-7,-8 12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7.89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1,'4'4,"1"5,5 6,0 4,-2 4,-2 1,-2 1,-2-4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38.3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40.24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1 130,'6'1,"0"1,0 0,0 1,-1-1,1 1,-1 1,1-1,-1 1,0-1,0 1,7 8,10 6,6 2,0 2,-1 1,-2 1,27 32,-52-58,-1 0,0 0,1 0,-1 0,1 0,0-1,-1 1,1 0,0 0,0 0,1 0,-1 0,0 0,1 0,-1 0,1 0,0 0,-1 0,2-2,19-38,-7 20,2 0,1 1,38-37,-54 56,1 1,-1-1,1 1,0-1,0 1,-1 0,1 0,0 0,0 0,0 0,0 0,0 1,0-1,0 0,1 1,-1 0,0 0,0-1,0 1,0 0,1 1,1-1,0 2,0-1,0 1,0-1,-1 1,1 0,-1 0,0 1,1-1,-1 1,0 0,3 3,5 8,0 0,-1 1,0 0,9 22,-13-25,0 1,-2-1,1 1,-2 0,0 0,2 17,-2-44,0 0,1 0,1 1,0-1,1 1,11-19,56-74,-8 11,-65 93,1 1,0-1,0 1,0-1,0 1,0-1,0 1,0 0,0 0,1-1,-1 1,0 0,1 0,-1 0,1 1,-1-1,1 0,-1 0,1 1,0-1,-1 1,1-1,0 1,2 0,-1 0,-1 1,1 0,-1-1,0 1,1 0,-1 1,0-1,1 0,-1 1,0-1,0 1,0-1,0 1,2 3,5 6,-1 0,0 0,-1 1,0 0,6 16,17 57,-22-60,0 0,2-1,1 0,19 33,-17-41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42.21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175 276,'1'-1,"1"1,-1-1,0 1,1-1,-1 0,0 0,0 1,1-1,-1 0,0 0,0 0,0-1,0 1,0 0,0 0,-1 0,1-1,1-1,14-29,-15 28,19-34,13-34,-31 67,-1 1,1-1,-1 0,0 0,-1 0,1 0,-1 0,0 0,0 0,-1 0,0 0,1 0,-3-5,2 8,0 0,0 0,0-1,-1 1,1 0,-1 0,1 1,-1-1,0 0,1 0,-1 1,0-1,0 1,0 0,0-1,-1 1,1 0,0 0,0 0,-1 1,1-1,-1 1,1-1,0 1,-1 0,1 0,-1 0,1 0,-3 0,-10 2,0 0,0 0,-25 9,12-4,22-6,0 0,1 1,-1 0,0-1,1 2,-1-1,1 1,0-1,-1 2,1-1,-4 4,6-3,0-1,1 1,-1-1,1 1,0 0,0 0,1 0,-1 0,1 0,0 0,0 0,0 1,0-1,1 0,0 9,0-2,0 0,1-1,1 1,-1 0,2-1,0 1,0-1,1 0,4 10,8 9,30 43,2 4,-46-72,1 0,-1-1,0 0,1 1,0-1,0 0,0 0,0-1,0 1,1-1,-1 1,1-1,-1 0,1 0,0-1,0 1,0-1,0 0,0 0,0 0,0 0,0-1,0 0,0 0,1 0,-1 0,0-1,0 1,0-1,0 0,7-3,6-2,-1 0,0-2,-1 1,0-2,0 0,19-17,-32 25,-1 1,0-1,0 0,0 1,0-1,0 0,0 0,0 0,0 0,0 0,0 0,-1 0,1 0,0 0,-1 0,1 0,-1-1,1 1,-1 0,1 0,-1-1,0 1,0 0,0-3,0 3,-1 0,0 0,0 0,0 0,0 0,0 0,0 0,0 0,-1 1,1-1,0 0,0 1,-1-1,1 1,0-1,0 1,-1 0,1 0,-2-1,-15-1,0 1,-29 0,39 1,-32 1,2-1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48.2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373 1,'-6'1,"0"0,0 1,0 0,0 0,0 0,0 1,1 0,-8 5,-23 10,-10-3,14-5,-57 27,65-26,20-10,1 0,0 0,0 0,0 0,0 1,1-1,-1 1,0 0,1 0,-1 0,1 0,-1 0,1 1,0-1,0 1,0 0,0-1,1 1,-1 0,1 0,-1 0,1 0,0 0,-1 5,-10 67,4 1,2-1,4 1,8 81,-6-152,0 0,0 0,1 0,-1 0,2 0,-1 0,0 0,1 0,0 0,0 0,0-1,1 1,-1-1,1 1,0-1,4 4,-2-5,-1 0,0 0,1-1,-1 0,1 0,0 0,-1 0,1-1,0 0,0 0,0 0,0 0,1-1,-1 0,0 0,6-1,16 1,0 1,0 2,0 1,0 1,-1 1,29 10,-6-2,-30-11,-3-3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49.0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52,'0'-2,"0"0,1 0,-1 0,1 1,0-1,0 0,0 0,-1 0,2 1,-1-1,0 1,0-1,0 1,1-1,-1 1,1 0,-1-1,1 1,0 0,-1 0,1 0,0 0,0 1,-1-1,1 0,4 0,53-10,219 9,-143 4,-83 3,-35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0.3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356 0,'-10'1,"0"0,0 1,0 0,0 1,0 0,0 0,1 1,0 0,0 1,0 0,0 0,1 1,0 0,0 1,0-1,1 2,-7 7,-11 15,2 1,1 0,-21 40,30-48,4-10,1 0,0 0,1 1,1 0,0 0,1 0,1 1,-4 18,8-32,0 0,0 0,0 0,0 0,0 0,0 0,0 0,1-1,-1 1,0 0,1 0,-1 0,0 0,1 0,0 0,-1-1,1 1,-1 0,1 0,0-1,-1 1,1 0,0-1,0 1,0-1,-1 1,2 0,1 0,0-1,0 1,-1-1,1 1,0-1,0 0,-1 0,1 0,5-1,55-17,-44 10,-1-1,0 0,0-2,-1 0,-1 0,1-2,-2 0,23-25,-8 3,-3-1,41-69,-67 103,0-1,1 0,0 1,-1 0,1-1,0 1,0 0,1 0,-1 0,4-2,5 6,-2 19,5 26,2 0,2-2,32 58,-48-98,6 9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1.8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217 1,'-2'3,"-1"1,1 0,0-1,0 1,0 0,0 0,1 1,0-1,0 0,0 0,0 1,1-1,-1 1,1-1,1 5,7 72,-5-66,0 7,1-1,2 1,0-1,1 0,0-1,2 0,1 0,17 27,-26-46,0 0,0 1,0-1,0 0,0 0,0 0,0 0,0 0,0 0,1 0,-1 0,0 0,1 0,-1-1,1 1,-1-1,1 1,-1-1,1 1,-1-1,1 0,3 0,-5 0,1-1,0 0,0 0,0 1,-1-1,1 0,0 0,-1 0,1 0,0 0,-1 0,0 0,1 0,-1 0,1 0,-1 0,0 0,0 0,0 0,0 0,0-1,0 1,0 0,0 0,0 0,0 0,0 0,-1 0,1 0,-1 0,1 0,0 0,-2-2,-8-23,-1 0,-1 0,-1 1,-18-24,20 31,7 11,0 0,-1 1,0 0,0-1,-1 2,0-1,0 1,0 0,0 0,-1 0,0 1,-11-5,12 7,0 0,0 0,0 0,0 1,0 0,0 1,0 0,-1-1,1 2,0-1,0 1,0 0,0 0,0 1,0-1,-9 5,-6 3,2-1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2.7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 1,'-2'83,"0"-51,0 0,3 0,1 0,1-1,1 1,11 39,-3-35,-4-9,2-1,0 1,2-2,15 26,-22-43,0-1,1 0,0 0,0-1,0 1,1-1,0-1,0 1,1-1,-1-1,1 1,0-1,0-1,0 1,1-1,-1-1,11 2,35 3,-31-6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6:24.6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1,'2'5,"0"0,0-1,0 1,1 0,-1-1,1 0,0 1,0-1,1 0,-1-1,1 1,5 4,3 4,571 574,-567-572,0 0,1-1,0-1,29 14,-41-24,1 1,0-1,0 0,0-1,0 1,0-1,0 0,0-1,1 1,-1-1,0-1,0 1,0-1,0 0,0 0,0-1,0 0,0 0,8-4,64-39,-3-3,75-63,-135 99,45-33,-2-2,-2-3,86-101,-120 121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1.9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3.3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1,'0'4,"0"10,0 6,5 5,0 1,1 1,-2 0,3-1,1 0,-2 0,3-6,-1-1,-1 1,-2 0,-2-3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3.8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1,'5'0,"0"0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5.9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77 348,'11'-1,"0"-1,0 1,0-2,0 1,0-2,-1 1,1-1,-1-1,0 0,0-1,-1 1,1-2,-1 1,-1-2,1 1,12-16,-3 2,0-1,-2 0,0-1,-2-1,18-40,-31 62,1 0,-1-1,0 1,0 0,0 0,-1 0,1-1,0 1,-1 0,0-1,1 1,-1-1,0 1,0 0,-1-1,1 1,0-1,-1 1,1 0,-1 0,0-1,0 1,0 0,-1-3,-1 3,0 0,0 0,0 0,0 0,0 1,0-1,0 1,-1 0,1-1,-1 2,1-1,0 0,-1 1,0 0,1-1,-4 2,-1-1,0 1,0-1,0 2,1-1,-1 1,0 1,1-1,0 1,0 0,0 1,0 0,0 0,1 0,-1 1,1 0,0 0,-9 12,-7 9,1 1,-32 53,35-51,6-10,3-7,1 0,1 0,0 1,0 0,2 0,-6 16,11-28,0 1,1-1,-1 0,0 0,1 0,-1 1,0-1,1 0,0 0,-1 0,1 0,0 0,-1 0,1 0,0 0,0 0,0 0,0 0,0 0,0-1,0 1,0 0,0-1,0 1,3 0,35 14,-32-13,45 12,1-2,0-2,89 4,-131-14,0 0,-1-1,1 0,-1-1,1 0,-1 0,0-1,0 0,0-1,0 0,-1-1,0 0,0-1,0 1,0-2,-1 1,0-1,7-9,-3 3,0 0,-2-1,0-1,0 1,-1-2,-1 1,-1-1,0-1,-1 1,5-22,-11 34,1 0,0 0,-1 0,0 0,0 0,0 0,-1 0,1 0,-1 0,0 0,0 0,-3-6,3 9,1 0,-1 0,0 0,1 0,-1 0,0 0,0 0,0 0,0 0,0 0,0 0,0 1,0-1,0 0,0 1,0-1,0 1,0-1,-1 1,1 0,0-1,0 1,-1 0,1 0,0 0,0 0,-1 0,1 0,0 0,0 0,-1 1,1-1,0 0,0 1,0-1,-1 1,1-1,0 1,0 0,0 0,0-1,0 1,-2 2,2-2,-1 0,0 0,1 1,-1-1,1 1,-1-1,1 1,-1-1,1 1,0 0,0 0,0 0,0-1,0 1,0 0,1 0,-1 0,1 0,-1 0,1 1,0 1,0 0,0-1,1 1,0 0,0-1,0 1,0-1,0 1,1-1,-1 1,1-1,2 3,6 7,0 0,1-1,0 0,18 14,33 23,-32-26,38 36,-65-56,0-1,0 1,-1 0,1 0,-1 0,0 0,0 0,0 1,0-1,0 1,-1-1,0 1,0-1,0 1,0 0,0 0,-1 0,1-1,-1 1,0 0,-1 0,1 0,0 0,-1-1,0 1,0 0,0-1,-1 1,1 0,-1-1,1 0,-1 1,-5 5,-7 7,0-1,-1 0,0-1,-1-1,-23 14,-10 10,-11 18,48-46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7.0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26 0,'-20'52,"18"-32,0 1,1-1,0 0,2 1,1-1,6 30,0-11,3-1,20 51,-30-85,1 0,-1 1,1-1,0 0,1 0,-1 0,1 0,0 0,-1-1,2 1,-1-1,0 0,1 0,-1 0,1 0,0 0,5 1,-5-3,1 0,0 0,0 0,0-1,0 0,0 0,0-1,-1 1,1-1,0 0,0 0,0 0,-1-1,1 0,8-4,27-16,-25 11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7.8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76,'4'0,"6"0,5 0,0-4,6-2,3-3,2-1,1 2,-1-3,1 2,-2 1,0 3,0 1,-4 3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8.6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 1,'-4'0,"-1"4,0 10,1 6,1 5,1 1,1 10,4 2,3 3,3 3,2-2,-3-4,-2-4,-1-4,-3-2,-1-3,3-5,2-6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1:59.5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1 181,'24'-2,"-1"-2,0 0,1-1,-2-1,1-1,-1-1,0-1,21-12,-6 4,58-18,-83 32,-1-1,0 0,0 0,0-1,-1 0,1-1,-1 0,12-10,-12 9,-2 4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00.1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0,'4'4,"2"6,3 5,5 4,4 3,-1 2,-4 1,1 1,-2-1,0 1,-1-1,-3-5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00.5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11,'0'-5,"0"0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02.1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1 449,'5'-18,"2"0,0 0,1 0,1 1,12-18,77-121,-94 151,-1 1,1 0,-1-1,1 1,1 0,-1 1,0-1,1 1,0 0,-1 0,1 0,1 1,-1-1,0 1,7-1,-9 3,0-1,0 1,0 0,0 0,0 1,0-1,1 1,-1-1,0 1,0 0,0 0,-1 1,1-1,0 0,0 1,-1 0,1 0,-1 0,1 0,-1 0,0 0,0 0,0 1,0-1,0 1,0 0,-1-1,3 6,17 34,-8-16,30 45,-43-70,1 0,-1-1,1 1,-1 0,1-1,-1 1,1-1,0 1,-1-1,1 1,0-1,-1 1,1-1,0 0,0 1,-1-1,1 0,0 0,0 1,0-1,-1 0,1 0,0 0,0 0,0 0,-1 0,1 0,0 0,0-1,0 1,-1 0,1 0,0-1,0 1,-1 0,1-1,0 1,0-1,-1 1,1-1,-1 1,1-1,0 1,-1-1,1 0,-1 1,0-1,1 0,-1 1,1-1,-1-1,23-46,-20 41,11-30,3 0,0 0,3 2,27-39,-45 73,-1-1,0 1,0-1,0 1,1 0,-1-1,1 1,-1 0,1 0,-1 0,1 0,-1 0,1 1,0-1,0 0,-1 1,1 0,0-1,0 1,0 0,0 0,3 0,-2 1,1-1,-1 2,0-1,0 0,0 0,0 1,0 0,0 0,0 0,-1 0,5 4,6 8,-1 0,-1 1,17 27,-23-34,3 4,14 23,26 55,-39-67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3.4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1 219,'24'-7,"-24"6,1 0,0 1,0-1,0 0,0 1,0-1,0 1,0-1,0 1,0 0,0-1,0 1,0 0,0 0,0 0,0 0,0 0,0 0,0 0,0 0,1 0,-1 0,0 0,0 1,0-1,0 0,0 1,0-1,0 1,-1-1,1 1,0 0,0-1,0 1,0 0,-1 0,1 0,0-1,-1 1,1 0,0 0,-1 0,1 0,-1 0,0 0,1 0,-1 1,4 10,-2 1,1-1,-2 0,1 1,-2-1,0 0,-2 21,1-22,24-208,-22 188,0 1,1 0,0-1,0 1,1 0,0 0,0 1,1-1,0 1,0-1,1 1,7-9,-9 14,-1-1,1 1,0 0,0 0,0 0,0 0,0 1,0-1,0 1,0-1,0 1,1 0,-1 1,1-1,-1 0,1 1,-1 0,1 0,-1 0,1 0,-1 1,0-1,1 1,-1 0,1 0,-1 0,0 0,0 1,0-1,0 1,0 0,4 3,4 3,0 0,-1 1,-1 0,0 1,0 0,0 0,-2 1,1 0,10 21,-4-2,-1 1,16 54,-28-81,1 0,-1 0,1 0,-1-1,1 1,0-1,0 1,1-1,4 6,-6-9,-1 0,0 1,1-1,-1 0,1 1,-1-1,0 0,1 0,-1 0,1 1,-1-1,1 0,-1 0,0 0,1 0,-1 0,1 0,-1 0,1 0,-1 0,1 0,-1 0,1 0,-1 0,1 0,-1 0,0 0,1-1,-1 1,1 0,1-2,-1 1,0-1,0 1,0-1,0 1,0-1,-1 1,1-1,0 0,-1 1,1-1,-1 0,1-2,2-20,-1-1,-1 1,-2-30,0 33,0 0,2 1,0-1,2 0,5-24,-7 42,-1 0,1 1,0-1,0 1,0-1,0 1,1 0,-1-1,0 1,1 0,0 0,-1 0,1 0,0 0,0 0,0 1,3-3,-3 4,0-1,0 0,0 1,0 0,0-1,0 1,0 0,0 0,1 0,-1 0,0 0,0 1,0-1,0 1,0-1,-1 1,4 1,4 3,-1-1,0 2,0-1,-1 1,0 0,0 1,0 0,6 8,99 134,-96-125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03.4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0 640,'26'-23,"0"2,2 1,45-25,-15 9,81-49,-56 36,87-67,-154 103,0-1,0 0,-2-1,0 0,0-1,-2-1,0 0,-1 0,0-1,15-39,-26 57,0-1,1 0,-1 0,0 0,1 0,-1 1,0-1,0 0,0 0,0 0,0 0,0 0,0 0,0 0,0 1,0-1,0 0,-1 0,1 0,0 0,-1 0,1 1,0-1,-1 0,1 0,-1 1,0-1,1 0,-1 1,1-1,-2 0,0 0,0 0,-1 0,1 0,0 1,0-1,-1 1,1-1,-1 1,1 0,0 0,-5 1,-60 13,37-5,1 2,0 1,-40 23,56-27,1 0,0 1,1 0,-1 1,2 0,-1 1,2 0,-1 0,-11 20,-95 177,113-201,0-1,0 1,0 0,1 0,0 0,0 0,1 0,0 0,0 0,1 0,0 1,0-1,1 0,0 0,0 1,1-1,-1 0,2 0,-1-1,1 1,0 0,0-1,1 1,-1-1,2 0,-1-1,1 1,5 5,0-1,-1 0,1 0,1-1,0-1,0 0,1 0,0-1,0-1,1 0,-1 0,1-2,1 1,-1-2,14 3,-20-5,1-1,-1 0,0 0,1 0,-1-1,0 0,0 0,0-1,0 0,13-5,-4-2,-1 0,0-1,16-14,-24 19,27-19,0 2,53-26,-75 44,-12 4,0 0,0 0,0 0,0 1,0-1,0 0,0 0,0 0,0 0,0 0,0 0,0 0,0 0,0 1,0-1,0 0,0 0,0 0,0 0,0 0,0 0,0 0,0 0,1 1,-1-1,0 0,0 0,0 0,0 0,0 0,0 0,0 0,0 0,0 0,0 0,1 0,-1 0,0 0,0 0,0 0,0 0,0 0,0 0,0 0,1 0,-1 0,0 0,0 0,0 0,0 0,0 0,-5 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13.7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1310 120,'-2'-3,"-4"12,-4 16,8-9,1 0,1 1,1-1,0 1,1-1,1 0,0 0,8 23,58 127,-28-73,-34-76,-3-9,-1 1,1-1,-2 1,1 0,-1 0,1 11,-3-18,0 1,0 0,-1 0,1 0,-1 0,0 0,1-1,-1 1,-1 0,1-1,0 1,-1-1,1 1,-1-1,0 0,1 1,-1-1,0 0,-1 0,1 0,0-1,0 1,-1-1,-2 2,-13 6,-1-2,0 0,0-1,0-1,0-1,-35 3,-6 3,-415 108,422-106,-80 10,-13 1,135-21,-38 10,0-2,-1-2,-79 1,126-8,1-1,0 0,0 0,-1 0,1 0,0 0,0-1,0 1,-1-1,1 1,0-1,0 0,0 0,0 0,0 0,0 0,0 0,0-1,1 1,-1-1,0 1,1-1,-1 0,1 1,-1-1,1 0,0 0,0 0,0 0,0 0,-1-4,2 1,0-1,0 0,0 0,1 0,0 0,0 0,0 0,1 1,0-1,0 1,3-6,2-11,-1-1,-2 1,0-1,-1 0,-1 0,-2 0,0 0,-3-23,1-20,4-54,-6-116,3 231,0 0,-1 1,0-1,0 1,0-1,-1 1,1 0,-1 0,0 0,0 0,-6-5,6 7,1 0,-1-1,1 1,-1-1,1 0,0 0,0 0,1 0,-1 0,0 0,1-1,0 1,0 0,0-1,0 1,0-1,0-6,2 9,-1 0,0 0,1 0,-1 0,1 1,-1-1,1 0,-1 0,1 1,0-1,-1 0,1 0,0 1,0-1,-1 1,1-1,0 1,0-1,0 1,0 0,0-1,0 1,0 0,-1-1,1 1,0 0,0 0,0 0,2 0,33 3,-26-2,343 38,-276-29,18 2,-30-10,-5 1,1-3,71-10,-121 8,-1-1,1-1,-1 0,0 0,0-1,-1 0,1 0,10-10,-9 7,1 1,-1 0,1 1,24-10,-24 12,0-1,0-1,21-14,25-11,-42 25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17.7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1073 296,'3'0,"-1"0,1 0,-1 1,0-1,1 1,-1 0,0 0,1 0,-1 0,0 0,0 0,0 0,0 1,0-1,0 1,0-1,0 1,-1 0,1 0,-1 0,1 0,-1 0,0 0,0 0,2 4,2 6,-1 1,0 0,3 22,1 0,13 27,-14-43,0 0,-1 1,-1-1,0 1,2 39,-7-56,0 0,-1-1,1 1,-1-1,1 0,-1 1,0-1,0 1,0-1,0 0,-1 0,1 0,-1 0,1 0,-1 0,0 0,1 0,-1 0,0-1,0 1,-1-1,1 1,0-1,0 0,-1 0,1 0,0 0,-1-1,1 1,-1-1,1 1,-5-1,-11 2,0-1,0 0,-31-4,17 1,-425-1,292 3,133-2,0-1,-36-8,20 2,45 9,0-1,1 0,-1 1,1-1,0 0,-1 0,1-1,0 1,-1 0,1-1,0 1,0-1,0 0,0 0,1 0,-1 0,0 0,1 0,-1 0,1 0,0-1,0 1,0 0,0-1,0 1,0-1,1 0,-1-3,-1-9,1 0,1-1,0 1,2-16,1-18,-6 30,-1 0,-1 0,0 0,-1 0,-1 1,-1 0,-1 1,0 0,-20-28,15 24,0-1,2-1,1 0,-16-46,26 66,0 1,1-1,-1 0,0 0,1 0,0 0,-1 0,1 0,0 0,1 0,-1 1,0-1,1 0,0 0,-1 0,1 0,0 1,1-1,-1 0,0 1,1-1,-1 1,1-1,0 1,0 0,0 0,0 0,4-4,0 3,1 0,-1 0,1 1,-1 0,1 0,0 0,0 1,0 0,0 1,0-1,8 2,67-1,314-10,-314 2,0 3,110 9,-183-3,0 0,0 0,-1 1,1 0,-1 0,1 1,-1 1,0-1,0 1,7 5,-11-6,0 0,0 1,0-1,-1 1,0 0,0 0,0 0,0 0,-1 1,1-1,-1 0,0 1,-1 0,1 0,-1-1,0 1,0 0,1 9,0 31,-2-29,1-1,0 0,1 1,1-1,0 0,8 20,5 13,-10-27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23.1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0 222,'2'1,"0"-1,0 0,-1 1,1-1,0 1,0 0,0-1,-1 1,1 0,0 0,-1 0,1 1,-1-1,0 0,1 0,-1 1,0-1,1 1,-1-1,0 1,0-1,-1 1,2 3,18 49,-12-29,22 67,27 139,-33-122,-18-88,0 1,2-2,0 1,20 33,-26-51,0-1,0 1,0-1,0 1,1-1,-1 0,1 0,0 0,-1 0,1-1,0 1,0-1,0 1,0-1,1 0,-1 0,0 0,0-1,1 1,-1-1,0 0,4 0,9-1,1 0,-1-1,22-6,5-1,68-4,389-45,-422 55,-54 3,0 0,0-2,40-9,-58 10,-1 0,0-1,0 0,-1 0,1 0,0 0,-1-1,1 0,-1 0,0 0,4-5,-6 6,-1 1,0-1,0 0,0 0,0 0,0 0,0 0,-1 0,1 0,-1-1,1 1,-1 0,0 0,0 0,0-1,0 1,0 0,0 0,-1 0,1 0,-1-1,0 1,1 0,-1 0,0 0,0 0,-2-2,-27-55,3-1,-22-73,43 113,-10-28,2-1,-15-94,27 122,-1 0,-1 0,-2 0,0 1,0 0,-2 0,-12-22,18 40,1-1,-1 1,0-1,0 1,0 0,0-1,-1 1,1 0,-1 1,1-1,-1 0,1 1,-1-1,0 1,0 0,0 0,0 0,0 0,0 0,0 1,0 0,0-1,0 1,0 0,0 0,0 1,0-1,-5 2,-8 2,1 1,-1 0,1 2,-19 10,-7 2,-26 10,34-14,-1-2,0-1,-40 9,7 1,54-16,0-1,-1-1,-22 5,-81 14,81-14,-1-1,0-3,-52 2,40-7,28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26.5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900 34,'2'80,"4"0,3-1,28 111,3 26,-40-214,1 1,-1-1,0 1,0-1,0 1,0-1,0 0,-1 1,1-1,-1 1,0-1,1 0,-1 1,0-1,0 0,-1 0,1 0,0 0,-1 0,1 0,-1 0,0 0,1-1,-1 1,0-1,0 1,0-1,0 0,0 1,-4 0,-7 3,1-1,-1-1,0 1,-23 1,3 0,-109 20,60-12,-85 25,-43 19,188-48,14-5,0 0,0-1,0 0,-1-1,-13 3,21-5,-1 0,1 0,0 0,0 0,-1 0,1-1,0 1,-1 0,1-1,0 1,0-1,0 1,0-1,-1 1,1-1,0 0,0 0,0 1,0-1,1 0,-1 0,0 0,0 0,0 0,1 0,-1-1,0 1,1 0,-1 0,1 0,0 0,-1-1,1 1,0 0,0-1,0 1,0 0,0 0,0-1,0 1,0 0,0-1,1 1,0-2,5-59,-3 46,-1 0,0 0,-2 0,0 0,-1-1,0 1,-1 0,-6-20,-35-75,31 86,1-1,1-1,2 1,-8-41,9 22,1 14,1 0,2 0,1-1,2 1,1 0,8-55,-8 83,0-1,0 1,0 0,0 0,1-1,0 1,-1 0,1 0,0 0,0 1,1-1,-1 0,0 1,1 0,0-1,0 1,-1 0,1 0,0 1,1-1,-1 1,0-1,0 1,1 0,-1 0,0 0,1 1,-1-1,1 1,5 0,11 0,0 2,0 0,0 1,26 8,1-1,20-3,0-3,92-7,-35 0,20 3,-123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31.6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883 43,'0'-2,"-1"1,1-1,0 0,0 1,0-1,0 1,0-1,0 0,1 1,-1-1,0 1,1-1,0 1,-1-1,1 1,0 0,-1-1,1 1,0 0,0-1,0 1,0 0,0 0,1 0,-1 0,0 0,0 0,1 0,2-1,-3 2,0 1,1-1,-1 1,1-1,-1 1,0 0,1 0,-1-1,0 1,0 0,0 0,0 0,0 0,0 1,0-1,0 0,0 0,0 0,-1 1,1-1,0 0,-1 1,1-1,-1 1,0-1,1 1,-1-1,0 1,0-1,0 1,0 2,5 42,-3-30,0 0,0 0,1-1,1 1,12 28,-9-22,-1 1,0-1,-2 1,0 0,-1 25,-1-32,-1 132,0-143,-1 0,1 0,-1 0,0 0,0 1,-1-1,0 0,1 0,-2 0,1 0,0-1,-1 1,0 0,0 0,-1-1,1 0,-1 1,0-1,0 0,-6 6,3-5,0-1,-1 1,0-1,0 0,0 0,0-1,-1 0,1-1,-1 1,0-1,0-1,-10 2,-167 12,-204-9,250-6,136 0,0 0,1 0,-1 0,0 0,0 0,0-1,0 1,0-1,1 0,-1 0,0 0,0 0,1 0,-1-1,1 1,-1-1,1 0,0 1,0-1,0 0,-4-5,3 2,1 0,0 0,1 0,-1-1,1 1,0-1,0 1,0-1,1 1,0-12,-1-1,-1 0,-1-1,0 1,-2 1,0-1,-11-24,9 25,0-1,2-1,0 1,1-1,-4-37,8 51,0-1,0 1,0-1,1 1,0 0,0-1,0 1,0 0,1 0,0 0,0 0,0 0,6-7,-4 6,1 1,1 1,-1-1,1 1,-1 0,1 0,0 1,0 0,1 0,7-2,-12 4,1 0,0 0,0 0,-1 0,1-1,-1 1,0-1,1 0,-1 1,0-1,0 0,0 0,0 0,0 0,0-1,-1 1,1-1,-1 1,1-1,-1 1,1-5,1 2,0 1,0 0,0 1,0-1,0 1,1-1,-1 1,1 0,0 0,0 0,0 1,0 0,1-1,-1 1,1 1,4-2,14-4,0 2,25-4,-18 4,47-12,-34 7,67-7,-95 15,-1 2,1 0,-1 1,1 0,-1 1,0 1,0 0,24 9,-24-6,0 0,0-1,1-1,-1-1,1 0,0-1,0 0,0-1,0-1,0 0,0-1,0-1,0 0,25-8,-37 9,-5 2,-8 3,-2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36.6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683 100,'-2'-45,"1"8,4 64,1-6,1 0,1 0,1 0,0-1,17 31,15 43,4 72,-19-63,3 6,-26-107,-1 0,0 0,0 0,0 0,0 0,-1 0,1 0,0-1,-1 1,1 0,-1 0,0 0,1-1,-1 1,0 0,0-1,0 1,0-1,-1 1,1-1,0 1,-1-1,1 0,-1 0,1 0,-1 0,1 0,-4 2,-6 1,1 0,-1 0,0-1,-12 2,-27 11,40-11,0 0,1-1,-2 0,1-1,0 0,-1 0,1-1,-14 0,-91-1,89-3,-1 2,0 1,-37 5,-1 12,46-12,0-1,-1-1,-28 3,0 2,41-7,0 0,-1 0,1-1,0 0,-1 0,1-1,-12-1,18 1,0-1,0 1,0-1,0 1,1-1,-1 1,0-1,0 0,1 0,-1 1,0-1,1 0,-1 0,1 0,-1 0,1 0,-1 0,1 0,0 0,-1 0,1 0,0 0,0 0,0 0,0 0,0 0,0 0,0 0,0 0,0 0,0 0,1 0,-1 0,0 0,1 0,-1 0,1 0,0-1,19-45,-17 41,3-7,0 0,-1 0,0-1,-1 1,-1-1,0 0,-1 0,0 0,-1 0,-1-1,0 1,-1 0,0 0,-1 0,-1 0,-1 0,0 0,-8-19,-1 4,1-1,-9-36,12 34,-9-9,14 33,1 0,-1 1,1-1,1 0,-1-1,-1-14,4 21,0-1,0 1,1 0,-1-1,1 1,-1 0,1-1,0 1,0 0,0 0,0 0,0 0,0 0,1 0,-1 0,1 0,-1 0,1 1,0-1,0 0,0 1,0 0,0-1,0 1,0 0,0 0,0 0,1 1,1-2,12-3,1 1,-1 0,25-2,5-1,104-35,-56 12,78-17,-108 36,-44 10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40.48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1124 10,'4'46,"1"0,3 0,1-1,31 88,-18-64,34 72,-36-94,-14-35,-4-7,1 0,-1 0,0 1,-1-1,1 0,-1 1,1 6,-3-9,1-1,0 0,-1 1,1-1,-1 1,0-1,0 0,0 0,0 1,0-1,-1 0,1 0,-1 0,1 0,-1 0,0-1,1 1,-1 0,-4 2,-43 29,0-2,-98 44,135-69,-58 24,-131 38,190-64,1 0,-1 1,-16 11,-20 8,44-24,0 0,0 0,0 0,1 0,-1 0,0-1,0 0,0 1,0-1,1 0,-1 0,-4-3,-19-4,0 5,0 2,0 1,-1 1,-32 6,-14 1,71-8,0 0,0 1,0-1,0 0,0 0,1 0,-1 0,0 0,0 0,0-1,0 1,1-1,-1 1,0-1,0 1,1-1,-1 0,0 0,1 0,-1 0,1 0,-1-1,1 1,0 0,-1-1,1 1,0 0,0-1,0 0,0 1,0-1,0 0,1 1,-1-1,1 0,-1 0,1 0,-1 1,1-1,0-2,0-8,1 0,1 1,0-1,0 1,6-18,2-10,-9 31,0 0,-1 0,0 0,0 0,-1-1,0 1,0 0,-1 0,0 0,0 0,-1 1,-5-11,-2 0,-1 0,-1 1,-21-22,6 5,-118-148,137 171,1 1,0-1,0-1,2 1,-1-1,-5-19,10 27,-1 0,1 0,1 0,-1 0,0 0,1 0,0 0,0 0,0 0,1 0,-1 0,1 0,0 0,0 0,0 0,1 0,-1 0,1 0,0 1,0-1,0 1,1 0,4-7,9-3,0 0,1 1,1 1,0 0,0 2,1 0,0 1,0 0,1 2,0 0,21-2,27-2,138 0,-98 7,-87 1,0-2,0 0,32-10,-33 7,0 2,1 0,39-3,-1 9,-39 0,1-1,0 0,23-5,-23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45.4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17 487,'0'-6,"0"0,-1 0,2 0,-1 1,1-1,0 0,1-6,-2 12,1-1,-1 1,0 0,0-1,0 1,0 0,1-1,-1 1,0 0,0 0,1-1,-1 1,0 0,0 0,1 0,-1-1,0 1,1 0,-1 0,0 0,1 0,-1 0,0 0,1 0,-1 0,0 0,1 0,-1 0,0 0,1 0,-1 0,0 0,1 0,-1 0,0 0,1 0,20 19,-9-3,0 1,-1 0,-2 1,1-1,7 24,28 100,-19-54,-21-67,0 0,-1 1,-1-1,-1 1,-1 0,-2 21,4-42,-1 0,1-1,-1 1,0-1,1 1,-1-1,0 0,1 0,-1 0,0 0,0-1,0 1,0-1,3-2,13-7,20-3,1 2,52-10,-51 14,-1-2,50-20,11-28,-77 50,1 1,0 2,0 0,0 1,1 2,-1 0,1 2,34 3,77-4,-134 1,-1 0,1-1,-1 1,1 0,0-1,-1 1,1-1,-1 0,1 1,-1-1,0 0,1 0,-1 0,0 0,1 0,-1 0,0-1,0 1,0 0,0-1,0 1,0 0,-1-1,1 1,0-1,-1 1,1-1,-1 0,1 1,-1-1,0 1,0-1,0 0,0 1,0-1,0 0,0-2,-2-11,0 1,-1-1,-8-23,0-5,2-21,-2-5,-2-101,13 147,-2 0,0 0,-1 0,-8-27,8 40,0 0,0 0,-1 1,-1-1,0 1,0 0,0 0,-1 1,0-1,-1 1,-13-13,16 19,0 0,1 0,-1 0,0 1,0-1,0 1,0 0,0 0,-1 0,1 0,0 1,0 0,0 0,-1 0,1 0,0 1,0 0,-1-1,-5 3,-12 4,-1 1,-29 16,11-6,22-9,1 0,0 1,-30 24,33-24,1 1,-1-2,0 0,-1-1,-31 12,-283 80,304-92,6-3,-1 1,1 2,0 0,1 0,-37 24,55-32,0 1,1 0,-1-1,0 1,0-1,0 1,1 0,-1 0,0-1,1 1,-1 0,1 0,-1 0,1 0,-1-1,1 1,0 0,-1 0,1 0,0 0,0 0,0 0,-1 0,1 0,0 0,0 0,1 0,-1 0,0 0,0 0,0 0,1 0,-1 0,0 0,1 0,-1 0,2 1,6 6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49.1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1 229,'2'7,"0"0,0-1,1 1,0-1,0 1,0-1,1 0,0 0,5 5,7 14,31 70,40 120,-67-164,-13-29,-1 0,-2 0,4 36,6 27,31 64,-44-148,-1 0,0 0,1-1,-1 1,0 0,1 0,-1-1,1 1,-1 0,1-1,-1 1,1-1,0 1,-1-1,1 1,0-1,0 1,-1-1,1 1,0-1,0 0,-1 0,1 1,0-1,0 0,0 0,0 0,-1 0,1 0,0 0,0 0,0 0,0 0,0 0,-1-1,1 1,0 0,0 0,-1-1,1 1,0-1,0 1,-1-1,1 1,0-1,-1 1,1-1,-1 1,2-2,40-40,-27 26,3 2,0 0,1 2,0 0,1 2,42-17,-20 12,1 2,1 3,0 1,0 2,1 2,-1 2,66 3,-95-2,-18-6,-30-16,2 1,22 11,1-1,0 1,1-2,1 1,0-1,0 0,2 0,-6-26,1-13,-2-60,3 22,-16-39,14 89,2-1,-3-68,11 106,0 0,0-1,-1 1,1 0,-1 0,0 0,0 0,0 0,-3-6,3 9,0 0,0 1,0-1,0 0,0 0,0 1,0-1,0 1,0-1,0 1,0-1,0 1,-1 0,1 0,0 0,0-1,0 1,-1 0,1 0,0 1,0-1,-1 0,1 0,0 0,0 1,0-1,0 1,0-1,-1 1,1-1,0 1,0 0,0-1,0 1,-1 2,-12 6,1 0,0 1,-22 23,26-22,-1-2,-1 0,1 0,-1-1,-1 0,-19 10,-23 2,-1-3,0-2,-76 10,66-17,39-6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5.3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124 288,'11'-51,"0"7,-15 7,4 36,0 1,0 0,0-1,0 1,0 0,0-1,-1 1,1 0,0-1,0 1,0 0,0-1,-1 1,1 0,0-1,0 1,-1 0,1 0,0 0,-1-1,1 1,0 0,-1 0,1 0,0 0,-1-1,1 1,0 0,-1 0,1 0,-1 0,-12 17,5-1,1 1,0 0,1 0,1 0,-4 28,8-37,0 0,0-1,1 1,0 0,1 0,0-1,0 1,1 0,-1-1,2 1,-1-1,1 0,0 0,0 0,8 11,-9-15,0-1,0 0,0-1,0 1,0 0,1 0,-1-1,0 0,1 1,-1-1,1 0,0 0,-1 0,1-1,0 1,-1-1,1 1,0-1,0 0,0 0,-1 0,1 0,0-1,0 1,-1-1,5-1,8-3,1 0,-1-1,22-13,-4 3,-29 15,1-1,-1 0,1 0,-1-1,0 1,0-1,0 0,0 0,-1-1,1 1,-1-1,0 1,0-1,0 0,0 0,-1 0,1-1,-1 1,0-1,-1 1,1-1,-1 0,0 1,0-1,0 0,-1 0,0 0,0 0,0 1,0-1,-1 0,0 0,-1-6,-2-5,0 0,-2 1,1-1,-2 1,0 0,-1 0,0 1,-17-21,18 26,0 0,-1 1,0 0,0 1,0-1,-1 2,0-1,-1 1,0 0,1 1,-2 1,1-1,-18-4,25 8,0 1,1-1,-1 1,0 0,1 0,-1 0,0 0,1 1,-1-1,1 1,-1-1,0 1,1 0,-1 0,1 0,0 0,-1 1,-3 2,2-1,1 1,-1 0,1-1,0 1,0 1,0-1,0 0,1 1,-3 6,-2 9,1 1,0 0,-4 36,9-50,-7 45,-3 8,4-1,1 1,4 68,2-125,0 0,0 0,1-1,-1 1,1 0,0 0,0 0,0-1,0 1,0-1,1 1,-1-1,1 1,0-1,-1 0,1 1,0-1,0 0,1 0,-1-1,0 1,1 0,-1-1,1 1,-1-1,1 0,-1 0,1 0,5 1,6 0,0 0,0-1,0-1,0 0,15-2,2 0,107 1,81-5,-196 3,-7-3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52.9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0 288,'3'0,"-1"1,1 0,-1-1,0 1,1 0,-1 1,0-1,0 0,0 0,0 1,0-1,0 1,0 0,0 0,0 0,-1-1,3 5,26 41,-24-36,204 366,-195-338,-12-30,0 0,1 0,-1-1,1 1,1-1,5 8,-8-14,-1-1,0 0,0 0,1 1,-1-1,1 0,-1 0,1 0,-1-1,1 1,0 0,-1-1,1 1,0-1,0 1,-1-1,1 0,0 0,0 0,0 0,-1 0,1 0,0 0,0-1,-1 1,1-1,0 1,-1-1,1 1,0-1,-1 0,1 0,-1 0,1 0,-1 0,3-2,14-9,0 2,1 0,0 1,1 1,40-11,107-12,-88 19,280-70,-312 71,-23 6,0-1,24-11,-24 10,-20 6,1 0,-1 0,0-1,1 1,-1-1,0 0,0 0,0 0,-1-1,1 1,4-5,-8 7,0-1,0 1,0 0,0-1,0 1,0 0,0-1,0 1,0 0,0-1,0 1,0 0,0-1,0 1,-1 0,1-1,0 1,0 0,0-1,0 1,-1 0,1-1,0 1,0 0,-1 0,1 0,0-1,-1 1,1 0,0 0,-1 0,1 0,0-1,-1 1,1 0,0 0,-1 0,1 0,0 0,-1 0,-23-7,13 4,6 0,1 0,-1 0,0-1,1 1,0-1,0 0,0 0,0 0,0 0,1-1,0 0,0 1,0-1,1 0,-1-1,-2-7,-3-14,1 1,-5-35,2 8,2 21,1 7,1 0,2-1,0 0,0-30,5 28,1-29,-2 54,0 0,-1-1,1 1,-1 0,1 0,-1 0,0 1,0-1,0 0,-1 0,1 0,-1 1,-3-5,3 6,1-1,-1 2,0-1,0 0,0 0,-1 1,1-1,0 1,0-1,0 1,0 0,0 0,-1 0,1 0,0 0,0 1,0-1,0 0,0 1,0 0,0 0,0-1,-3 3,-45 24,10-5,-83 33,65-31,23-11,-1-1,-56 10,52-14,-74 27,62-9,44-21,-2 0,1 0,0-1,-1 0,0 0,0-1,0 0,-15 1,-7-3,-43-4,54 1,-1 0,1 2,0 0,0 2,-30 5,36-2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2:59.04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0,'0'44,"2"0,2 0,2 0,16 59,124 395,-127-427,-11-55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04.81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10 25,'-10'3,"15"3,17 5,22-6,1-2,83-4,-43-1,-67 1,0-1,33-7,32-4,-79 13,42-2,76-10,-115 10,9-1,-1 1,1 0,21 0,-33 2,0 0,-1 1,1-1,0 1,0 0,-1 0,1 0,0 0,-1 1,1-1,-1 1,0 0,0 0,1 0,-1 0,-1 1,1-1,0 1,4 5,5 10,162 214,-163-221,-1 0,-1 0,0 1,0 0,-2 1,1 0,-1 0,-1 0,-1 1,6 21,-5-12,-2-1,0 1,-2 1,0-1,-2 0,-1 0,0 0,-8 36,6-48,1 1,0-1,1 1,0-1,1 1,0-1,1 1,0 0,1-1,0 0,1 1,0-1,1 0,7 15,-8-19,0 0,0 0,0 0,-1 1,-1-1,1 0,-1 1,0-1,0 1,-1 0,0-1,-2 11,-3 3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06.78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0,'11'46,"-3"-17,14 57,47 117,-65-190,5 13,-2 0,-1 0,-2 0,0 1,-2 0,-1 49,-2-55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08.63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28,'0'-1,"1"0,-1 0,1 0,-1-1,1 1,0 0,-1 0,1 0,0 0,0 1,0-1,0 0,0 0,0 0,0 1,0-1,0 0,0 1,0-1,0 1,0-1,1 1,-1 0,0-1,0 1,0 0,1 0,0 0,43-4,-38 4,531-4,-274 7,-252-3,0 0,1 0,-1 1,0 1,17 4,-25-4,0 0,0 0,0 0,0 0,0 1,0-1,-1 1,1 0,-1 0,0 1,0-1,0 1,0-1,-1 1,1 0,-1 0,3 8,5 16,-2 1,-1 0,-1 0,-1 0,-2 1,-1 45,0-55,0 0,2 1,0-1,1-1,1 1,1-1,11 23,-13-29,0 1,0 0,-2 0,0 0,0 1,-1-1,-1 23,-1-16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0.26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0,'1'27,"2"0,1-1,1 1,1-1,1 0,20 45,-11-28,48 138,-39-79,-19-86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2.00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56,'1'1,"1"0,0-1,-1 1,1 0,-1 0,0 0,1 0,-1 0,0 1,0-1,1 0,-1 0,0 1,1 1,13 13,-10-13,1-1,-1 0,1 0,-1 0,1-1,-1 0,1 0,0 0,-1-1,1 0,0 0,-1-1,1 1,0-1,-1 0,7-2,12-5,-1-1,35-17,12-6,-37 25,0 1,0 1,1 1,-1 3,1 0,41 6,20-2,-47-4,53 2,-100-1,0 1,0-1,0 0,0 0,0 1,0-1,-1 1,1-1,0 1,0-1,0 1,0-1,-1 1,1 0,0 0,0-1,-1 1,1 0,-1 0,1 0,-1 0,1 0,-1-1,1 1,-1 0,0 0,1 0,-1 0,0 0,0 0,0 0,0 0,0 2,-5 45,1-18,7 2,2 0,1-1,1 1,16 38,-9-23,44 167,-38-170,-17-38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3.96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0,'3'27,"0"-1,1 0,2 0,1 0,1 0,14 30,14 49,-28-80,21 42,-20-50,-2 0,0 0,-1 0,0 1,4 27,-8-26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5.82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94,'79'2,"87"-4,-28-22,228-29,-312 44,-42 6,-7 2,0 0,0 0,1 0,-1 0,0 1,0 0,0 0,1 1,-1-1,0 1,0 0,6 2,-10-3,-1 1,0-1,1 0,-1 0,0 1,1-1,-1 0,0 1,1-1,-1 1,0-1,0 0,1 1,-1-1,0 1,0-1,0 1,0-1,0 0,0 1,0-1,0 1,0-1,0 1,0-1,0 1,0-1,0 1,0-1,0 0,0 1,0-1,-1 1,1-1,0 1,0-1,-1 0,1 1,0-1,0 0,-1 1,1-1,0 0,-1 1,-22 21,9-10,10-5,0 0,1 0,0 1,0-1,0 1,1 0,0 0,1 0,-1 0,2 1,-1 7,6 96,-4-102,23 138,-15-106,-2 1,3 76,-10-113,0 16,0 1,-6 28,4-43,0 0,0 0,-1 0,0-1,0 1,-1-1,0 0,0 0,-10 11,2-4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7.52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0,'1'14,"1"0,1 0,1-1,-1 1,2-1,0 0,1 0,0-1,1 0,0 0,9 11,-1 0,19 42,74 156,-98-201,-3-2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5.9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1,'4'126,"5"0,6-1,5 0,54 177,-66-276,22 50,-26-68,0 0,0-1,1 0,0 1,0-2,0 1,1-1,0 1,1-2,8 8,1-4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19.8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1 282,'5'-1,"1"-1,-1 0,0-1,1 1,-1-1,0 0,-1-1,1 1,5-5,2-2,13-7,0 1,2 1,35-15,-45 24,1 0,0 1,0 1,0 1,0 0,30 0,25 5,-50 0,0-2,1 0,-1-1,0-1,38-9,116-38,61-18,-235 66,0 0,0 0,0 0,0 0,0 1,0-1,0 1,1 0,-1-1,0 1,0 1,0-1,0 0,0 1,0 0,5 2,-6-2,0 1,0 0,0 0,-1-1,1 1,-1 1,0-1,1 0,-1 0,0 0,0 1,0-1,-1 1,1-1,-1 0,1 1,-1-1,0 1,0-1,0 1,0 3,0 12,-1 3,2 1,0-1,1 0,1 1,1-1,1 0,0-1,11 23,99 197,-108-228,0-1,1 1,16 16,23 34,-45-59,0 0,0 0,-1 1,1-1,-1 1,0-1,0 1,0-1,0 1,-1 0,1-1,-1 1,0 0,0 0,-2 7,1-8,0 0,-1 0,1 1,-1-1,0 0,0 0,0-1,0 1,0 0,-1-1,1 1,-1-1,0 0,-5 4,-51 25,16-9,27-14,1 0,-2-1,1 0,-24 5,-15 6,38-12,0-1,-1-1,1 0,-1-2,-26 1,-94-5,47-1,37 5,36-1,1 0,-1-1,0 0,0-2,-27-5,44 7,1 0,-1-1,0 1,1 0,-1-1,0 1,1 0,-1-1,1 1,-1-1,1 1,-1-1,1 1,-1-1,1 1,-1-1,1 0,0 1,-1-1,1 1,0-1,0 0,-1 0,1 1,0-1,0 0,0 1,0-1,0 0,0 1,0-1,0 0,0 0,0 1,0-1,1 0,-1 1,0-1,0 0,1 1,-1-1,0 0,1 1,-1-1,1 1,-1-1,1 1,-1-1,2 0,24-28,-25 29,15-14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22.06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26 1,'-3'4,"0"0,1 0,-1 1,1-1,0 0,0 1,0 0,1-1,-1 1,1 0,0 0,1 0,-1 5,1 66,5-44,2 1,1-1,2 0,1-1,25 51,6 19,72 242,-104-293,-9-42,0 1,0-1,1 1,0-1,0 0,1 0,0 0,1 0,-1-1,2 1,7 11,0-9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24.01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0 236,'51'-12,"-8"1,-7 5,0-1,67-24,1-1,425-98,-524 128,-1 1,1 0,0 0,0 0,0 0,0 1,9 0,-13 1,0-1,0 1,0-1,0 1,0-1,1 1,-1 0,-1 0,1-1,0 1,0 0,0 0,0 0,-1 0,1 0,0 0,-1 0,1 0,-1 0,1 0,-1 1,1-1,-1 0,0 0,0 0,1 0,-1 1,0-1,0 0,0 0,0 1,-1-1,1 0,0 0,-1 3,-3 22,1 0,1 0,2 1,1-1,0 0,2 0,1 0,13 44,11 6,20 64,-43-123,-2 0,0 0,0 0,-2 0,0 1,-2 22,-1-34,0 1,0 0,0-1,-1 1,1-1,-2 0,1 0,-1 0,1 0,-2-1,1 1,-1-1,-5 5,3-3,0 0,1 1,0 0,1 0,-8 15,-3 11,-26 46,20-37,20-37,0 0,-1 0,0 0,0 0,0-1,0 0,-1 1,0-1,0-1,-1 1,1-1,-1 1,0-1,-9 6,-1-4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26.25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 0,'0'1,"-1"-1,1 1,0-1,0 0,-1 1,1-1,0 1,0-1,0 1,-1-1,1 1,0-1,0 1,0-1,0 1,0-1,0 1,0-1,0 0,0 1,0-1,0 1,0-1,1 1,-1-1,0 1,0-1,0 1,1-1,-1 1,0-1,1 0,-1 1,0-1,1 0,-1 1,0-1,1 1,16 26,-14-23,34 52,37 79,-66-119,-1 0,-1 0,0 1,-2 0,5 29,-4-18,14 43,5 26,-9-26,-11-50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28.06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0 240,'6'-1,"1"-1,-1 1,0-1,0 0,0 0,0-1,-1 0,1 0,-1 0,1-1,-1 1,0-1,5-6,-1 3,-1 0,1 1,17-9,-3 7,0 0,41-7,18-6,-15 3,1 3,70-6,-45 7,229-25,-315 38,0 0,0 1,0-1,0 1,0 1,7 1,-12-2,0 1,-1-1,1 1,0 0,-1-1,1 1,-1 0,1 0,-1 0,1 0,-1 1,0-1,1 0,-1 1,0-1,0 1,0-1,0 1,0-1,-1 1,1-1,0 1,-1 0,1 0,-1-1,1 1,-1 0,0 3,4 15,1 1,0-1,2 0,0 0,11 19,-7-14,-1 1,8 29,-6-3,-6-23,0-1,20 49,-20-65,83 217,-80-167,-8-42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29.93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1,'0'12,"1"0,1 0,0 0,0 0,2 0,-1 0,1-1,1 1,0-1,1 0,0 0,0-1,1 0,1 0,0-1,14 14,-10-9,-1 0,0 1,-1 0,13 26,-15-25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32.5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1 332,'0'-4,"0"0,0 0,1 0,0-1,0 1,0 1,0-1,0 0,1 0,0 0,0 1,0-1,0 1,0-1,1 1,-1 0,1 0,0 0,0 0,0 1,1-1,-1 1,0 0,1 0,5-2,8-4,1 2,0 0,1 1,25-3,1 0,327-108,-328 100,22-5,57-23,-120 43,0 0,1 0,-1 0,1 1,-1-1,1 1,-1 0,1 0,-1 0,1 0,-1 1,1-1,-1 1,1 0,-1 0,0 0,1 1,-1-1,0 1,0 0,4 2,8 7,0 1,-1 0,13 15,17 13,-12-17,-4-3,-1 0,-1 2,-1 1,37 44,-50-51,0 0,-1 1,-1 1,-1 0,0 0,-1 1,-1 0,-1 0,-1 1,0-1,-2 1,0 0,-1 1,-2 26,-1-41,0 0,-1 0,0 0,0 0,0 0,-1-1,0 1,0-1,-1 1,1-1,-1 0,0-1,0 1,-1-1,1 1,-1-1,0-1,-8 5,-12 8,0-2,-45 18,51-24,-62 25,-2-4,-106 23,164-47,0-1,0-1,0-1,-1-1,1-2,0 0,-40-8,61 8,0-1,0 1,0-1,0 1,0-1,0 0,0-1,1 1,-1-1,1 1,0-1,-1 0,1 0,1-1,-1 1,0 0,1-1,0 0,0 0,0 1,0-1,1 0,-1-1,1 1,0 0,0 0,0-7,-1-10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34.86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1,'0'4,"0"6,0 5,0 4,0 3,0 2,4 1,2 1,3-1,1 1,2-1,0 0,-3-1,2-3,-2-2,-2 0,-2 1,-2-3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37.79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0 241,'43'-6,"-1"-1,0-3,55-19,9 5,-81 20,0-1,0-2,-1 0,33-15,190-82,-240 101,-1 0,1 1,0 0,-1 0,1 1,0 0,0 0,0 1,9 0,-13 1,0-1,0 1,1 0,-1 1,0-1,-1 0,1 1,0 0,0-1,-1 1,1 0,-1 0,1 1,-1-1,0 1,0-1,0 1,0-1,-1 1,1 0,-1 0,2 4,54 124,-23-47,54 92,-80-160,0 0,-2 1,1 0,-2 1,0-1,-1 1,2 36,-6-51,0-1,-1 1,0 0,1-1,-1 1,0-1,-1 1,1-1,0 1,-1-1,1 0,-1 0,1 1,-1-1,0 0,0-1,0 1,0 0,-1-1,1 1,0-1,-1 1,1-1,-1 0,1 0,-1 0,0-1,-5 2,-6 2,-1-1,0-1,-28 2,23-3,1 1,-1 1,1 1,0 1,-26 10,39-13,-33 9,-74 9,88-16,-223 21,184-20,50-3,0 1,0 0,1 1,-17 7,19-7,-1 1,0-2,0 0,0 0,-16 1,28-4,-1 0,1 0,-1 0,0 0,1 0,-1 0,1 0,-1 0,0 0,1 0,-1 0,1 0,-1 0,1-1,-1 1,1 0,-1 0,1-1,-1 1,1 0,-1-1,1 1,-1-1,1 1,-1 0,1-1,0 1,-1-1,1 1,0-1,0 1,-1-1,1 1,0-1,0 0,0 1,-1-1,1 1,0-1,0 1,0-1,0 0,0 1,0-1,0 1,1-1,-1 0,0 1,0-1,0 1,1-1,-1 1,0-1,0 1,1-1,-1 1,0-1,1 1,-1-1,1 1,0-1,29-39,-24 32,18-15,-20 20,0 0,-1 0,0 0,0 0,0 0,0-1,0 1,-1-1,3-5,-1-5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39.53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1,'2'0,"-1"0,0 1,1-1,-1 1,0-1,1 1,-1 0,0 0,0 0,0-1,0 1,0 0,0 0,0 0,0 0,0 1,0-1,-1 0,1 0,0 2,15 30,-14-27,219 471,-152-334,-9-59,-51-68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7.0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449 411,'-37'25,"6"-5,-156 145,158-135,1 1,2 2,-44 71,63-91,1 1,0 0,1 0,1 0,-5 23,8-32,0 0,0 0,1 0,-1 0,1 1,0-1,1 0,-1 0,1 0,0 0,0 0,1 0,-1 0,1-1,0 1,1 0,-1-1,1 1,5 6,-5-9,1 1,0 0,1-1,-1 0,0 0,1 0,-1 0,1-1,-1 0,1 0,0 0,-1 0,8-1,71-2,-48 0,82 2,99-4,-214 4,1 0,-1 0,1 0,-1-1,0 1,1-1,-1 0,1 1,-1-1,0 0,0-1,0 1,1 0,-1-1,0 1,-1-1,1 1,0-1,0 0,2-3,-3 1,1 1,-1 0,0-1,0 1,0-1,0 0,0 1,-1-1,0 1,0-1,0 0,-1-6,-3-10,0 0,-2 1,0-1,-11-21,10 26,-55-114,4 11,36 72,-1 1,-3 2,-1 0,-2 2,-42-45,-109-114,178 198,0 1,0-1,1 1,-1-1,1 0,-1 0,1 0,0 0,0 0,0 0,0 0,0 0,0 0,0-1,1 1,-1 0,1-1,0 1,-1 0,1-1,0 1,0 0,1-1,-1 1,0 0,1-1,0 1,1-3,-1 3,0 1,1-1,-1 1,1 0,0-1,-1 1,1 0,0 0,0 0,0 0,0 1,0-1,0 0,0 1,0-1,0 1,0 0,0 0,0-1,0 2,0-1,0 0,0 0,0 1,0-1,0 1,0-1,0 1,0 0,0 0,0 0,2 1,7 4,0 0,-1 1,0 0,0 0,0 1,15 18,49 64,-58-69,134 189,195 364,-334-554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3:41.82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0 343,'18'-3,"1"1,-2-2,1-1,0 0,-1-1,0-1,24-13,20-7,537-183,-386 162,-210 47,0 1,-1-1,1 0,0 1,0-1,0 1,0-1,-1 1,1 0,0 0,0 0,0 0,0 0,0 1,0-1,0 0,-1 1,1-1,0 1,0 0,0 0,-1-1,1 1,-1 0,1 1,0-1,-1 0,0 0,1 1,-1-1,0 1,0-1,0 1,0-1,1 3,1 5,0 0,-1 0,0 0,0 1,-1-1,-1 12,7 37,10-7,3 0,40 76,66 89,-22-43,-90-149,-7-15,-1 1,-1-1,0 1,7 22,-11-30,0 0,-1 1,1-1,-1 1,0-1,0 1,0-1,0 1,0-1,-1 0,1 1,-1-1,1 1,-1-1,0 0,0 1,0-1,0 0,-1 0,1 0,0 0,-1 0,0 0,1 0,-1-1,0 1,-4 2,-15 10,-1-1,0-1,-1-1,0-1,0-2,-48 12,33-10,-64 8,67-12,1 2,-58 20,8-2,49-17,-159 51,180-54,1-1,0 1,0 1,-20 15,20-10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5:59.93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294 42,'0'-1,"0"-1,0 1,0-1,0 0,0 1,0-1,-1 1,1-1,-1 1,1-1,-1 1,1-1,-1 1,0 0,0-1,0 1,0 0,0 0,0-1,0 1,0 0,0 0,0 0,-1 0,1 0,-2 0,0 0,-1 0,1 0,-1 0,0 1,1-1,-1 1,0 0,1 0,-1 0,0 1,-3 0,-8 2,-1 1,1 1,0 0,-18 10,20-7,0 0,0 1,1 0,1 0,-1 2,-14 16,22-22,0 0,1 0,-1 0,1 1,0 0,0 0,1-1,-3 8,5-10,-1-1,1 1,-1 0,1 0,0-1,0 1,0 0,0 0,1-1,-1 1,1 0,0-1,0 1,0 0,0-1,0 1,0-1,0 0,3 3,3 2,1-1,-1 0,2-1,-1 0,0 0,1-1,0 0,0 0,19 4,-3 1,31 17,-41-18,1-1,-1 0,24 6,-38-12,1-1,0 0,-1 0,1 1,0-1,-1 0,1 0,-1-1,1 1,0 0,-1 0,1-1,0 1,-1-1,1 0,-1 1,1-1,-1 0,0 0,1 0,-1 0,2-2,0 1,-1-1,0 0,0 0,0 0,0-1,-1 1,1 0,-1-1,2-6,0-5,-1-1,0 1,-1-26,-1 40,0-14,0 0,-1-1,-5-21,6 34,-1-1,0 1,0-1,-1 1,1 0,-1-1,1 1,-1 0,0 0,0 0,-1 0,1 0,-1 1,1-1,-1 1,0-1,0 1,0 0,0 0,-4-1,-10-3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6:03.53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0,'20'51,"9"92,-29-141,0 0,0 0,0 0,1 0,-1 0,1 0,0 0,-1 0,1-1,0 1,0 0,0 0,0-1,0 1,1-1,-1 1,0-1,1 1,-1-1,1 0,-1 0,1 0,0 0,0 0,-1 0,3 1,0-2,-1 0,0 0,0 0,0-1,0 1,0-1,0 1,0-1,0 0,0 0,0-1,0 1,0 0,4-4,2-1,0-1,0 0,-1 0,0-1,0 0,-1 0,0-1,10-17,-4-24,-13 51,-1 27,0-16,0 0,0 1,1 0,0 0,1 0,1 0,0 0,0 0,1-1,1 1,7 15,-2-9,-1 1,0 0,-2 0,0 1,5 37,-9-39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6:11.65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3,'0'-3,"0"7,1 36,8 48,29 101,-27-167,-7-24,-3-13,-4-8,0-1,-11-29,1-3,9 36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6:29.71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172 1,'-7'1,"-1"0,1 0,0 1,0 0,0 0,0 1,0 0,-12 7,-48 36,64-43,1-1,-1 1,1 0,0 0,-1 0,1 0,1 0,-1 1,0-1,1 0,0 1,0-1,0 1,0 0,0-1,1 1,0 0,-1-1,1 1,1 0,-1-1,0 1,2 5,3 9,1 1,0-1,14 27,5 17,-24-56,1 0,0 0,1 0,-1-1,1 1,0-1,5 8,-7-13,-1 1,1 0,-1-1,1 1,-1-1,1 1,0-1,-1 1,1-1,0 1,0-1,-1 0,1 1,0-1,0 0,0 0,-1 0,1 1,0-1,0 0,0 0,0 0,1-1,0 1,-1-1,1 0,0 0,-1 0,1 0,-1-1,1 1,-1 0,0 0,0-1,1 1,-1-1,0 0,0 1,1-4,25-53,-22 46,0 0,1 0,1 0,9-13,-12 21,-1 0,2 0,-1 0,0 0,1 0,0 1,0 0,0 0,0 0,0 1,0 0,1 0,8-2,-2 1,1 1,0 0,0 0,-1 2,1 0,17 1,-26 0,-1-1,0 1,0 0,0 0,0 0,0 0,0 0,0 0,-1 1,1 0,0-1,-1 1,4 3,-5-3,1 0,-1 0,0 0,0 0,0 0,0 0,-1 0,1 0,0 0,-1 0,0 0,1 0,-1 1,0-1,0 0,0 0,0 0,-1 0,1 1,-1-1,-1 4,-26 64,22-58,1 0,0 0,0 0,1 1,1 0,-3 18,4-21,1 0,-1 0,-1 0,0 0,0-1,-1 0,0 1,-1-1,0-1,0 1,-1-1,0 0,0 0,-1-1,0 1,-1-2,1 1,-1-1,0 0,-1-1,-13 8,19-12,0 0,0 0,1 0,-1-1,0 1,0-1,0 1,0-1,0 0,-5-1,-6-2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06.88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46 132,'-3'1,"0"-1,0 0,0 0,0-1,1 1,-1-1,0 1,0-1,0 0,0 0,0 0,1 0,-5-3,7 4,0 0,0-1,-1 1,1 0,0-1,0 1,0 0,0-1,-1 1,1 0,0-1,0 1,0-1,0 1,0 0,0-1,0 1,0-1,0 1,0 0,0-1,0 1,1 0,-1-1,0 1,0-1,0 1,0 0,1-1,-1 1,0 0,1-1,22-16,-5 7,0 1,1 1,1 1,-1 0,1 1,0 2,29-4,110-22,-147 27,-9 3,0 0,-1 0,1 0,-1 0,1 0,-1 1,1-1,-1 1,1 0,-1 0,1 0,-1 0,0 0,0 1,1-1,-1 0,0 1,0 0,-1-1,1 1,0 0,0 0,-1 0,2 3,6 8,0 1,11 25,-14-27,40 78,-4 3,46 149,-71-185,-5-21,11 61,-6-22,-14-57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08.68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0 294,'16'-2,"0"-1,0 0,-1-1,1-1,-1-1,0 0,-1-1,1-1,15-10,34-17,-36 23,15-9,0 3,2 1,57-13,-77 24,-1-1,1-1,-1-1,-1-1,44-25,-67 35,1 0,-1 0,0 0,1-1,-1 1,0 0,1 0,-1 0,1 0,-1 0,0 0,0-1,1 1,-1 0,0 0,1 0,-1-1,0 1,0 0,1 0,-1-1,0 1,0 0,0-1,1 1,-1 0,0-1,0 1,0 0,0-1,0 1,0 0,0-1,0 1,0 0,0-1,0 1,0-1,0 1,0 0,0-1,0 1,0 0,0-1,0 1,0 0,-1-1,1 1,0 0,0-1,0 1,-1 0,1 0,0-1,0 1,-1 0,1-1,-22-5,4 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22.70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 0,'-1'60,"0"1,2 1,15 100,-7-119,14 86,-21-110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24.55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146 25,'-49'41,"35"-30,1 0,0 1,-17 20,27-28,0 0,0 0,0 0,1 1,0-1,0 1,0-1,1 1,-1 0,1 0,0 0,0-1,1 1,0 0,0 0,1 10,1 1,0-1,2 1,0-1,1 0,0 0,9 16,-13-28,1 1,0-1,0 0,0 0,0 0,0 0,1 0,-1-1,1 1,0 0,0-1,0 0,0 0,0 0,0 0,1-1,-1 1,1-1,-1 0,1 0,-1 0,1 0,0 0,-1-1,1 0,0 0,0 0,-1 0,1-1,0 1,4-2,-3 1,1-1,-1 0,1 0,-1 0,0 0,0-1,0 0,0 0,0 0,-1-1,0 0,1 0,-1 0,-1 0,1 0,5-9,-2-2,-1 1,0-1,-1 0,6-28,-9 34,18-44,-17 46,1-1,-1 0,0 1,0-2,-1 1,0 0,-1 0,0 0,0-1,0 1,-2-13,0 18,-1 0,1 0,-1 0,0 1,0-1,0 0,0 1,0 0,0-1,-1 1,1 0,-1 0,0 0,1 1,-1-1,0 1,0-1,0 1,0 0,0 0,-6-1,-6-2,-1 1,-31-3,4 9,27 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39.12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0,'4'43,"2"0,1 0,3-1,1 0,24 57,4 18,66 207,-100-322,-2-11,-2 5,5-7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8.1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0 137,'1'4,"-1"0,1-1,0 1,0-1,0 1,0-1,1 1,-1-1,1 0,0 0,0 0,0 0,0 0,6 5,44 37,-31-28,-19-15,-1-1,1 1,-1-1,1 1,0-1,0 0,-1 0,1 0,0 0,0 0,0 0,0-1,0 1,0-1,0 1,0-1,0 0,1 1,-1-1,0 0,0-1,0 1,0 0,0-1,3 0,-3 0,-1-1,0 1,0-1,0 1,0-1,0 1,0-1,0 1,0-1,-1 0,1 0,-1 1,1-1,-1 0,0 0,0 0,0 0,0 1,0-1,0 0,0 0,-1 0,1 1,0-1,-1 0,0 0,1 1,-1-1,-2-2,-5-14,0 0,-23-32,21 35,0 0,2-1,-13-27,21 41,-1 1,1-1,-1 1,1 0,-1-1,1 1,0-1,0 1,0-1,0 1,0-1,0 1,0-1,0 1,1-1,-1 1,0-1,1 1,0-1,-1 1,1 0,0-1,1-1,-1 2,0 1,0-1,0 1,0 0,0-1,0 1,0 0,1-1,-1 1,0 0,0 0,0 0,0 0,0 0,1 0,-1 1,0-1,0 0,0 1,0-1,0 0,0 1,0-1,0 1,0 0,0-1,0 1,0 0,0-1,0 1,0 1,37 33,-1 2,-2 1,33 48,36 40,-10-26,-78-85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40.25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0,'0'33,"2"0,1-1,1 1,2-1,1 0,2-1,21 51,0-10,83 177,-106-236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49.68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1,'14'15,"-1"1,0 0,-1 1,-1 1,14 29,35 101,-23-53,-14-37,-7-17,36 65,-41-94,-4-21,-2-34,-4 27,4-7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7:52.45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438 1,'-18'1,"1"0,-1 1,1 1,-1 1,1 1,0 0,1 1,-1 1,1 0,-24 16,-16 10,37-20,-1-1,0-1,-1-1,0-1,-25 7,25-6,19 3,4-10,1 1,-1-1,1 0,0 1,0-1,0 0,4 3,3 2,3 6,-1 1,-1 0,0 0,-1 1,-1 0,0 1,8 23,-6-16,0 0,23 33,-29-56,-1-11,1-22,-3 19,1 4,1-1,0 1,0 0,1 0,0 0,0 1,1 0,0 0,1 0,0 1,0-1,0 2,1-1,16-9,-14 9,0 0,1 1,0 1,1 0,-1 0,1 1,0 0,0 1,0 1,0 0,23-1,-26 4,-1 1,0-1,0 2,0-1,0 1,0 0,0 1,-1 0,0 0,0 1,0 0,0 0,-1 0,0 1,0 0,0 0,-1 1,0-1,0 1,-1 1,1-1,-2 0,1 1,-1 0,0 0,-1 0,0 0,0 0,0 0,-1 1,0 15,-2-19,0 0,0-1,0 1,-1 0,0-1,0 1,0-1,0 1,-1-1,1 0,-1 0,0 0,-1 0,1-1,0 1,-1-1,-4 3,-10 7,-1-1,-34 16,37-20,0 0,0 2,-16 12,-26 20,42-33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8:09.48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1,'0'4,"0"5,0 6,4 0,2 2,-1 2,-1 2,3 5,5 3,0 1,-2-1,-3-1,-2-1,1-6,1-1,-2-5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8:12.16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51 132,'0'0,"0"0,1 0,-1 0,0 0,0 0,1 0,-1 0,0 0,0 0,1 0,-1 0,0 0,0 0,0 0,1 0,-1 0,0 0,0 0,1 1,-1-1,0 0,0 0,0 0,1 0,-1 0,0 0,0 1,0-1,0 0,1 0,-1 0,0 1,0-1,0 0,0 0,0 0,0 1,0-1,0 0,1 0,-1 1,0-1,0 0,0 0,0 0,0 1,0-1,0 0,0 0,0 1,-1-1,1 0,0 0,0 1,0-1,0 0,0 0,0 0,-1 1,1-1,-1 1,0-1,1 0,-1 1,0-1,1 0,-1 1,0-1,0 0,1 0,-1 0,0 0,0 0,1 0,-1 0,0 0,0 0,1 0,-1 0,0 0,0-1,1 1,-1 0,0 0,1-1,-1 1,0-1,0 0,-3-1,1 1,0-1,0 0,0-1,0 1,0-1,1 1,-1-1,-3-5,5 7,1 1,0-1,0 1,-1-1,1 1,0-1,0 0,0 1,0-1,0 1,0-1,0 0,0 1,0-1,0 1,0-1,0 0,0 1,0-1,1 1,-1-1,0 1,1-2,20-11,151-33,-48 15,-121 30,-1 0,1 0,0 0,0 0,0 1,0-1,0 1,0 0,0 0,0 0,0 0,0 1,0-1,0 1,0 0,4 1,-4 0,-1 1,1-1,-1 0,0 1,0 0,0-1,-1 1,1 0,-1 0,1 0,-1 0,0 0,0 0,0 0,0 6,54 216,-32-79,-6-24,-8-88,1 1,21 45,9 28,-22-36,-12-43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8:13.38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1 183,'8'-2,"0"1,0-2,0 1,-1-1,1 0,0 0,-1-1,12-8,18-7,26-1,-49 17,-1-1,0 0,0-1,-1 0,17-10,91-54,-116 65,-7 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8:40.79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1 194,'0'-8,"0"-1,1 0,-1 1,2-1,-1 1,1-1,1 1,-1 0,1 0,1 0,0 0,0 0,0 1,9-11,-7 12,0 0,0 1,1 0,-1 0,1 0,0 1,1 0,-1 1,1-1,-1 2,1-1,0 1,0 0,0 0,12 0,-11 2,0 0,1 1,-1-1,0 2,1 0,-1 0,0 0,0 1,-1 0,1 1,11 6,11 9,45 32,-69-46,0 0,-1 0,0 0,0 1,0-1,-1 1,0 0,0 1,0-1,-1 1,0 0,0 0,-1 1,0-1,0 1,0 0,-1-1,-1 1,1 0,0 12,-3-1,0 0,-1-1,-1 1,0 0,-2-1,0 0,-10 21,-31 75,-5-3,-66 107,112-211,0-1,0 1,-1-1,0-1,0 1,0-1,0 0,-1 0,-8 3,78-53,-29 24,91-47,-111 61,1 1,0 1,0 1,0 0,1 1,30-2,-21 4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8:43.40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0 168,'1'-4,"0"-1,0 0,0 0,0 1,1-1,0 1,0-1,0 1,0 0,1 0,0 0,0 0,0 0,0 1,0-1,1 1,-1 0,1 0,7-4,9-6,2 0,33-14,-43 22,-3 0,-1 1,1 1,0 0,0 0,1 1,-1 0,0 0,1 1,-1 0,12 1,-16 1,1 0,-1 0,0 1,1-1,-1 1,0 1,0-1,0 0,-1 1,1 0,-1 0,1 1,-1-1,0 1,0 0,-1 0,1 1,5 8,2 4,-1 1,-1 0,-1 1,-1 0,0 0,-1 1,-1-1,-1 1,2 33,-3 15,-8 103,4-161,0 9,-2 0,-1 0,0 0,-1-1,-1 1,0-1,-18 31,19-39,0-1,-1 0,0 0,0-1,-1 1,0-2,-1 1,0-1,0 0,0 0,-1-1,0-1,0 1,-1-1,-15 6,25-12,0 1,0 0,0 0,0 0,0 0,0 0,0 0,0-1,0 1,0 0,0 0,0 0,0 0,0 0,0 0,0 0,0-1,0 1,0 0,0 0,0 0,0 0,-1 0,1 0,0 0,0 0,0 0,0-1,0 1,0 0,0 0,-1 0,1 0,0 0,0 0,0 0,0 0,0 0,0 0,0 0,-1 0,1 0,0 0,0 0,0 0,0 0,0 0,0 0,-1 0,1 0,0 0,0 0,0 0,0 0,0 1,0-1,-1 0,15-14,23-12,5 4,1 2,71-22,-8 5,-91 31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9:40.44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6110 912,'-1367'-37,"993"22,65 2,-413-71,178-5,388 71,-236 4,166 27,-31 1,-208 14,79 41,33-3,351-66,-34 6,0-2,-1-2,1-1,-57-7,91 7,0-2,1 1,-1 0,1 0,-1 0,1-1,-1 1,1 0,0-1,-1 0,1 1,0-1,-1 0,1 0,0 0,0 1,-1-1,1-1,0 1,0 0,0 0,0 0,0 0,1-1,-1 1,0 0,1-1,-1 1,1-1,-1 1,1-1,-1 1,1-1,0 1,0-1,0 1,0-1,0 1,0-1,0 1,1-1,-1 1,0-1,1 1,-1 0,1-1,0 1,-1-1,1 1,0 0,2-2,5-12,2 2,0-1,22-22,-17 20,24-38,-2-2,-2-1,32-73,8-15,78-90,-153 235,1-1,-1 0,0 1,0-1,1 1,-1-1,0 1,1-1,-1 1,1-1,-1 1,1-1,-1 1,1 0,-1-1,1 1,-1 0,1-1,-1 1,1 0,-1 0,1-1,0 1,-1 0,2 0,0 14,-10 26,-11 17,-3-2,-2 0,-41 67,39-75,-30 61,-78 138,107-204,-1-1,-3-2,-56 59,9-22,-91 114,168-189,0 0,0 0,0 0,0 1,0-1,0 0,1 0,-1 0,0 1,1-1,-1 0,0 0,1 1,0-1,-1 1,1-1,0 0,0 1,0-1,0 1,0-1,0 1,0-1,0 0,1 1,-1-1,0 1,2 1,-1-2,1 0,-1-1,1 1,-1 0,1-1,-1 1,1-1,0 0,-1 0,1 1,-1-1,1 0,0 0,-1-1,1 1,0 0,-1 0,1-1,0 1,-1-1,1 1,-1-1,3-1,26-9,1 1,0 2,62-9,98 3,-156 12,349-2,-239 5,-124-1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02.54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28,'2'8,"0"0,0-1,1 1,0-1,0 0,0 0,1 0,0 0,1-1,5 7,8 15,12 22,1-1,3-1,2-3,2 0,1-3,3-1,1-2,2-2,1-2,54 30,-97-63,1 1,0-1,0 0,0-1,0 1,1 0,-1-1,0 0,1 0,-1-1,1 1,7-1,-10-1,0 1,-1-1,1 0,0-1,0 1,0 0,0 0,-1-1,1 1,-1-1,1 0,-1 1,0-1,1 0,-1 0,0 0,0 1,0-1,-1 0,1-1,0 1,-1 0,1 0,-1 0,0 0,0 0,0 0,0-3,6-56,-3-63,-1 4,3 51,-1 27,-1 0,-7-82,0 103,4 20,18 31,15 6,1-1,2-2,2-1,0-2,81 47,226 95,193 20,-534-190,5 1,1 0,-1-1,1 0,17 1,-27-3,1 0,0 0,0 0,-1 0,1 0,0 0,0-1,-1 1,1 0,0 0,0 0,-1-1,1 1,0-1,-1 1,1 0,-1-1,1 1,0-1,-1 1,1-1,-1 1,1-1,-1 0,0 1,1-2,0 0,-1 0,0 0,0 0,-1 0,1 1,0-1,-1 0,1 0,-1 0,1 0,-1 1,0-1,0 0,0 0,-2-2,-36-55,-3 2,-2 2,-102-97,-6-8,117 112,34 45,-1 1,1-1,0 0,0 0,0 0,0 0,0 0,0 0,1 0,0 0,-1 0,1 0,0 0,1 0,0-6,-1 9,1-1,-1 0,1 0,-1 0,1 0,0 1,-1-1,1 0,0 0,-1 1,1-1,0 1,0-1,0 0,0 1,-1 0,1-1,0 1,0 0,0-1,0 1,0 0,0 0,0 0,0 0,0 0,0 0,0 0,0 0,2 0,34 9,-33-8,152 48,178 82,-263-98,-2 3,-2 3,-1 3,99 83,-145-107,-1 1,-1 1,-1 0,-1 1,-1 1,0 1,-2 0,0 1,-2 0,-1 1,10 34,-16-41,0-1,-1 1,0 0,-2 0,0 0,-1-1,-1 1,-1 0,0 0,-1 0,-1-1,-1 0,0 1,-2-2,0 1,0-1,-19 28,10-24,1-6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29.6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0 267,'10'1,"-1"1,1 0,-1 1,0 0,0 1,0 0,0 0,12 9,7 2,38 18,139 61,-203-92,1-1,0 0,0 0,0 0,-1-1,1 1,0 0,0-1,0 0,0 0,0 0,0 0,0-1,0 1,0-1,0 1,0-1,5-2,-6 1,1 0,-1 0,1-1,-1 1,0-1,0 1,0-1,0 0,0 1,-1-1,1 0,-1 0,0 0,0-1,0 1,0 0,0-4,2-18,-1 0,0 0,-2 0,-1 0,-2 0,0 1,-1-1,-1 1,-2 0,0 0,-2 1,-18-37,14 43,5 19,7 0,1 0,-1 0,1 0,0 0,0 0,0 0,0 1,0-1,0 0,0 0,1 0,-1 0,1 0,1 4,17 38,2 0,2-1,2-2,34 45,13 22,-1 2,-30-49,-2 1,-3 2,41 100,-73-151,0 0,0 0,-1 0,-1 1,1 24,-3-34,0 1,0-1,0 1,-1-1,0 1,0-1,0 0,0 1,-1-1,0 0,0 0,0 0,0 0,0-1,-1 1,0 0,0-1,0 0,0 0,0 0,-4 3,6-6,0 1,0-1,1 1,-1-1,0 0,0 1,0-1,1 0,-1 0,0 0,0 1,0-1,0 0,0 0,1 0,-1-1,0 1,0 0,0 0,0 0,0-1,1 1,-1 0,0-1,0 1,0 0,1-1,-1 1,0-1,1 1,-1-1,0 0,1 1,-1-1,1 0,-1 1,1-1,-1 0,1 0,0 0,-1-1,-14-40,14 41,-11-53,2-1,-6-100,15-115,0 18,0 232,-1-1,-1 1,-1 1,0-1,-12-30,13 43,0 0,-1 0,0 0,0 1,0-1,-1 1,-10-10,12 13,0 0,0 1,-1-1,1 1,-1 0,0 0,0 1,1-1,-1 1,0-1,0 1,0 1,0-1,-1 0,-5 1,10 0,0 0,-1 0,1 0,0-1,-1 1,1 0,0 0,0 0,-1 0,1 0,0 0,0 0,-1 0,1 0,0 0,-1 0,1 1,0-1,0 0,-1 0,1 0,0 0,0 0,-1 0,1 1,0-1,0 0,0 0,-1 0,1 1,0-1,0 0,0 0,0 1,-1-1,1 0,0 0,0 1,0-1,0 0,0 0,0 1,0-1,0 0,0 1,10 13,22 11,43 17,125 51,2 1,-199-93,0 0,-1 0,1 1,0 0,-1-1,0 1,1 0,-1 0,0 0,0 1,0-1,0 0,0 1,0 0,-1-1,1 1,-1 0,0-1,0 1,0 0,0 0,0 0,-1 0,1 0,-1 0,0 0,0 0,0 1,0-1,-1 0,1 0,-1 0,0 0,0 0,0-1,0 1,0 0,-1 0,1-1,-1 1,1 0,-1-1,-2 3,-6 7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04.01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0 902,'1'-4,"0"0,0 0,1 0,-1 1,1-1,-1 0,1 0,1 1,-1 0,0-1,1 1,0 0,-1 0,1 0,0 0,1 1,-1-1,7-3,11-7,41-20,-56 30,471-204,-471 205,-2 1,0 0,0 0,0-1,-1 1,1-1,0 0,-1 0,1 0,-1 0,0-1,0 0,0 1,0-1,0 0,-1-1,1 1,1-4,-4 6,0 0,0 0,0 0,0 1,0-1,-1 0,1 0,0 0,-1 0,1 1,0-1,-1 0,1 0,-1 1,1-1,-1 0,0 1,1-1,-1 1,0-1,1 1,-1-1,0 1,1-1,-1 1,0-1,0 1,0 0,0 0,1-1,-1 1,0 0,0 0,0 0,0 0,0 0,-1 0,-36 1,19 4,0 1,1 1,0 0,0 2,1 0,0 1,0 0,-28 25,27-20,1 1,0 1,1 1,1 0,1 1,1 0,-12 24,22-39,1 1,0-1,0 1,0 0,1 0,0 0,0-1,0 1,0 1,1-1,-1 0,1 0,1 0,-1 0,1 0,0 0,0 0,3 8,-1-7,1 0,-1-1,1 1,0-1,1 0,0 0,-1 0,2 0,-1-1,0 0,1 0,0 0,10 4,21 9,1-1,0-2,1-2,73 13,166 6,-163-23,202-12,-272 0,0-2,0-1,-1-3,0-2,-1-2,0-1,59-32,-88 39,1 0,-1-1,-1-1,0 0,-1-1,0-1,14-16,-23 25,-1 0,0 0,0 0,0 0,0-1,0 1,-1-1,1 1,-1-1,0 1,0-1,0 1,-1-1,1 0,-1 0,0 1,0-1,0 0,-1 1,1-1,-1 0,0 1,0-1,0 0,-1 1,1 0,-1-1,0 1,0 0,0 0,0 0,0 0,-1 0,1 0,-1 1,0-1,-5-3,-4-3,0 1,-1 0,0 1,0 0,-1 1,0 0,0 1,-28-5,35 8,1 1,-1-1,1 2,-1-1,0 1,1 0,-1 0,0 1,1 0,-1 0,0 0,1 1,0 0,-1 0,1 1,0 0,0 0,0 0,1 1,-1 0,1 0,-5 5,8-7,1 0,-1 0,1-1,-1 1,1 0,0 1,0-1,0 0,0 0,1 0,-1 1,0-1,1 0,0 1,-1-1,1 0,0 1,0-1,0 0,1 1,0 3,1-1,-1-1,1 0,0-1,0 1,1 0,-1 0,1-1,0 0,0 1,0-1,4 3,3 1,-1 0,1-1,0 0,0 0,1-1,-1 0,1-1,15 4,-19-7,0 0,0 0,-1 0,1-1,0 0,0 0,10-2,-15 1,0 1,-1-1,1 1,0-1,-1 0,1 0,0 1,-1-1,1 0,-1 0,1-1,-1 1,0 0,0 0,1-1,-1 1,0-1,0 1,0-1,0 1,-1-1,1 1,0-1,-1 0,1 0,-1 1,0-1,1 0,-1 0,0 1,0-1,0 0,0-3,-2-10,0 0,-1-1,-1 1,0 0,-1 1,-11-22,-50-86,31 61,-255-399,268 426,23 31,13 21,327 396,-326-396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24.18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0 474,'2'-3,"-1"0,0 1,0-1,1 1,0-1,-1 1,1 0,0-1,0 1,0 0,1 0,-1 1,0-1,1 0,2-1,6-5,144-110,-109 87,-1-3,-1-1,-2-3,38-43,-78 79,0-1,0 1,0 0,0-1,-1 0,1 1,-1-1,1 0,-1 0,0 1,0-1,-1 0,1 0,0 0,-1 0,0 0,0-1,0-4,-1 6,0 0,0 0,0 0,-1 0,1 1,-1-1,1 0,-1 1,0-1,1 1,-1-1,0 1,0 0,0 0,0 0,0 0,0 0,0 0,0 1,-1-1,1 1,0-1,0 1,-1 0,1 0,-3 0,-42-3,0 2,1 3,-1 1,-84 17,129-20,-1 0,1 1,-1-1,0 1,1-1,-1 1,1 0,-1 0,1 1,0-1,0 0,-1 1,1-1,0 1,0 0,0 0,0 0,1 0,-1 0,1 0,-1 0,1 0,-1 1,1-1,0 0,0 1,0 3,1-2,0 1,0 0,1 0,0 0,0 0,0-1,0 1,1-1,0 1,0-1,0 1,0-1,7 8,37 50,4-1,80 76,-24-27,226 287,-263-300,-5 1,72 149,-134-241,8 14,-1 0,-1 1,9 33,-16-50,0 1,0-1,0 1,-1-1,0 1,1-1,-2 1,1-1,0 1,-1-1,0 1,0-1,-1 1,1-1,-1 0,0 0,0 1,0-1,0-1,-1 1,0 0,1-1,-7 6,-7 3,-1 0,-1-1,0-1,-1-1,0 0,0-1,0-2,-36 8,7-4,0-3,-75 2,89-9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25.25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1 590,'58'-24,"1"4,1 2,0 2,78-9,-30 5,517-93,-609 111,-1 0,1 1,0 0,-1 2,1 0,0 0,-1 2,0 0,1 1,-1 0,0 1,-1 1,21 10,-11-3,-1 2,0 0,-1 1,-1 1,-1 1,34 39,-49-52,-1 0,-1 0,1 1,-1 0,0-1,0 1,0 0,-1 1,2 7,-3-12,-1 1,1-1,-1 0,0 1,0-1,0 0,0 1,0-1,-1 1,1-1,-1 0,1 1,-1-1,0 0,0 0,0 1,0-1,0 0,-1 0,1 0,-1-1,1 1,-1 0,0 0,1-1,-1 1,-3 1,4-2,1-1,-1 1,0-1,1 1,-1-1,0 1,0-1,1 1,-1-1,0 0,0 1,0-1,0 0,1 0,-1 0,0 0,0 1,0-1,0 0,0-1,1 1,-1 0,0 0,0 0,0 0,0-1,1 1,-1 0,0-1,0 1,0-1,1 1,-1-1,0 1,1-1,-1 1,1-1,-1 0,0 1,1-1,-1 0,1 1,0-1,-1 0,1 0,-1 0,1 1,0-1,0 0,0 0,-1 0,1 0,0 0,0 1,0-1,1-2,-2-4,1 0,0-1,0 1,1 0,2-13,11-29,2 0,2 2,3-1,31-53,-7 27,91-114,-104 148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27.14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110 440,'-7'1,"1"0,-1 0,1 0,-1 1,1 0,0 0,0 0,-9 5,12-5,0-1,0 1,0 0,0 0,1 0,-1 0,1 0,-1 0,1 1,0-1,0 1,0 0,0-1,0 1,1 0,-1 0,-1 6,3-7,0-1,0 1,1-1,-1 1,0-1,1 1,-1-1,1 0,-1 1,1-1,0 0,-1 1,1-1,0 0,0 0,0 0,0 0,0 0,0 0,1 0,-1 0,0 0,0 0,1-1,-1 1,2 0,41 17,-39-16,38 9,1-2,-1-2,66 3,-24-2,-75-7,-6 0,1 0,-1 0,0-1,0 1,1-1,-1 0,0 0,0-1,1 1,-1-1,0 0,0 0,6-2,-13-1,0 1,0 0,0 0,-1 1,1-1,-1 1,-7-4,11 6,-35-17,28 14,-1-1,0 1,1-1,-1-1,1 1,0-1,1 0,-1-1,-9-10,16 15,-1 1,1-1,-1 0,1 1,0-1,-1 1,1-1,0 0,-1 0,1 1,0-1,0 0,0 0,0 1,0-1,0 0,0 0,0 1,0-1,0 0,0 0,0 1,0-1,1 0,-1 1,0-1,1 0,-1 1,0-1,1 0,0 0,1-1,0 1,-1 0,1 0,0 0,0 0,0 0,0 0,0 0,0 1,1-1,1 0,5 0,1 0,-1 0,1 1,11 1,3 3,-1 1,0 0,-1 2,1 1,-2 0,1 2,-1 1,0 0,37 28,-39-18,-18-21,-1 1,0-1,1 1,-1-1,1 1,-1-1,1 1,-1-1,0 1,1-1,-1 1,0-1,0 1,1-1,-1 1,0 0,0-1,0 1,0 0,0-1,0 1,0-1,0 1,0 0,0-1,0 1,0 0,0-1,0 1,-1-1,1 1,0 0,0-1,-1 1,1-1,0 1,-2 0,2-1,-1 0,0 0,1 0,-1 0,0 0,1 0,-1-1,0 1,1 0,-1 0,1 0,-1-1,0 1,1 0,-1-1,1 1,-1-1,1 1,-1 0,1-1,-1 1,1-1,-1 0,1 1,0-1,-1 1,1-1,0 1,0-1,-1 0,1 1,0-2,-10-23,8 12,0 1,1 0,0-1,1 1,0 0,1-1,0 1,1 0,1-1,5-16,-3 13,0 1,1 0,1 0,1 1,0 0,0 0,18-20,-25 33,0 1,-1-1,1 1,0-1,0 1,-1-1,1 1,0-1,0 1,0 0,0-1,0 1,-1 0,1 0,0 0,0 0,0 0,0 0,0 0,0 0,0 0,0 0,0 0,0 1,-1-1,1 0,0 1,0-1,0 0,0 1,-1-1,1 1,0 0,0-1,-1 1,1 0,-1-1,1 1,0 0,-1-1,1 1,-1 0,0 0,1 1,28 49,-22-36,35 49,-29-46,-1 0,0 1,11 28,-16-129,1 31,1 1,3-1,1 2,3 0,2 1,37-69,-54 115,-1 0,1 0,0 0,0 0,0 1,0-1,1 0,-1 1,0-1,1 1,-1 0,1-1,-1 1,1 0,0 0,-1 0,1 0,0 0,0 0,0 0,0 1,0-1,0 1,0 0,0-1,0 1,0 0,0 0,0 0,0 0,0 0,0 1,0-1,0 1,-1-1,1 1,3 1,-2 0,0 1,1-1,-1 0,-1 1,1 0,0 0,-1 0,1 0,-1 0,0 0,0 1,0-1,-1 1,1 0,-1-1,0 1,0 0,1 5,0 11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30.35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245 1206,'3'1,"0"0,0 0,0 0,0 0,-1 0,1 1,0-1,-1 1,1 0,3 3,4 2,40 30,-1 2,79 83,69 108,-107-111,-5 3,102 198,-181-309,15 32,-20-41,0 0,-1 0,1 1,0-1,-1 0,1 0,-1 1,0-1,0 0,0 1,0-1,0 0,0 0,-1 1,0 2,1-5,-1 1,1-1,-1 0,0 1,1-1,-1 0,1 0,-1 1,0-1,1 0,-1 0,1 0,-1 0,0 0,1 0,-1 0,0 0,1 0,-1 0,0 0,1 0,-1 0,1 0,-1-1,0 1,1 0,-1 0,1-1,-1 1,0 0,1-1,-1 1,1-1,0 1,-2-1,-25-20,21 16,-135-117,4-7,7-5,-175-231,131 117,141 194,2 0,-42-108,67 147,2 0,-1-1,2 1,0-1,1 0,1 0,0 0,1 0,1 0,5-30,-1 25,1 0,1 0,2 0,0 1,0 1,2 0,18-25,3 2,2 2,1 2,2 1,1 1,2 3,2 1,54-31,10 1,217-89,-279 132,1 2,1 2,0 2,0 2,74-7,-114 17,0 1,-1 0,1 0,-1 1,1 0,-1 0,0 0,1 0,-1 1,0 0,0 0,0 0,0 1,0 0,0 0,-1 0,1 0,-1 1,0-1,0 1,0 1,-1-1,1 0,-1 1,0-1,-1 1,1 0,-1 0,0 0,0 0,2 11,2 8,-2 1,-1 0,-1-1,-1 1,-4 45,-3-19,-1 0,-3 0,-2-1,-19 50,-89 190,-156 227,264-497,-2-1,-1 0,0-1,-33 28,39-33,18-14,33-15,-29 10,20-4,1 0,0 3,1 0,0 2,-1 2,55 1,-72 3,0 1,0 0,0 1,0 1,-1 1,1 0,-1 1,0 0,-1 2,0 0,0 0,0 2,-1 0,-1 0,17 17,8 16,-1 1,52 84,46 108,-113-194,-13-26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30.91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1,'5'0,"0"4,5 5,4 2,4 2,3 8,2 9,5 3,-1 0,-6-1,-3-7,-3-2,-5-2,-5-4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31.27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10,'0'-4,"0"-1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34.02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907 316,'-17'1,"0"0,0 1,0 1,1 1,-1 1,1 0,0 1,-21 11,-12 9,-54 40,77-49,-88 60,3 5,-179 173,284-249,1 0,-1 1,1-1,0 1,1 0,-6 12,9-18,1-1,0 1,0 0,-1 0,1 0,0 0,0 0,0-1,0 1,0 0,0 0,0 0,0 0,0 0,0 0,0-1,0 1,1 0,-1 0,0 0,1 0,-1-1,1 1,-1 0,1 1,1-1,0 0,0 0,0-1,0 1,0 0,0-1,0 1,0-1,0 0,0 1,0-1,0 0,0 0,0 0,0-1,3 0,52-8,103-31,-84 19,-7 3,158-46,-223 63,0 0,-1-1,1 0,-1 1,1-2,-1 1,0 0,0 0,1-1,-2 0,1 0,0 0,-1 0,1 0,-1 0,0-1,0 1,0-1,-1 1,3-7,-1-4,0 0,-1 0,0 0,-1-21,2-5,-1 11,-2 15,1 1,0 0,1 0,0-1,1 2,1-1,0 0,7-13,-11 25,1 0,0 0,-1 0,1 0,0 0,0 0,-1 0,1 0,0 0,0 0,0 1,0-1,0 1,0-1,1 0,-1 1,0 0,0-1,0 1,0 0,1-1,-1 1,0 0,0 0,1 0,-1 0,0 0,0 0,0 1,1-1,-1 0,0 1,0-1,0 1,0-1,0 1,1-1,-1 1,0 0,0-1,1 3,7 4,-1 0,0 0,13 18,-11-14,428 479,-153-133,-250-304,-1 1,-4 1,-1 2,-4 1,24 75,-42-105,-1 0,-1 1,-2-1,0 1,-3 0,0 0,-1 0,-8 37,5-45,0 0,-2 0,0-1,-2 1,0-2,-1 1,-1-1,-1-1,-1 0,0 0,-27 28,28-36,-2 0,1-1,-1 0,-1-1,1-1,-1 0,-1-1,1 0,-1-1,-24 4,-4 0,0-3,-64 2,74-7,1-2,0-1,-1-2,1-1,1-2,-1 0,-52-22,70 24,0-1,0-1,1 0,0-1,1-1,-1 0,2 0,-1-1,1 0,1-1,0-1,1 1,0-2,0 1,1-1,1 0,0-1,-8-26,8 11,2-1,1 1,1-1,1 0,2 0,5-45,6 0,26-101,3 29,7 1,6 3,6 3,79-136,-115 234,1-3,2 0,2 2,2 1,44-49,165-153,-237 242,0 0,-1 0,1 1,0-1,0 1,0-1,0 1,0 0,0 0,0 0,0 0,4-1,-5 2,0 0,-1 0,1 0,0 0,-1 0,1 0,-1 1,1-1,0 0,-1 0,1 1,-1-1,1 0,-1 1,1-1,-1 0,1 1,-1-1,1 1,-1-1,0 1,1-1,-1 1,0-1,1 1,-1-1,0 1,1-1,-1 2,2 6,-1 0,0 0,0 0,0 0,-2 13,1 1,0-19,1-1,-1 0,-1 1,1-1,0 1,0-1,-1 1,1-1,-1 0,-2 4,3-5,0 0,-1-1,1 1,-1-1,1 1,-1-1,1 1,-1-1,1 1,-1-1,0 1,1-1,-1 0,1 1,-1-1,0 0,0 0,1 1,-1-1,0 0,1 0,-1 0,-1 0,-3-1,0 0,0-1,0 1,1-1,-1 0,1-1,-1 1,-7-6,-36-24,2-1,1-2,2-3,-71-77,112 112,-28-38,29 40,0-1,0 0,0 1,0-1,0 0,0 0,1 0,-1 0,1 0,-1 0,1 0,0 0,-1 0,1 0,0 0,1 0,-1 0,0 0,2-4,-1 5,0 0,0 0,0 0,0 0,0 1,0-1,1 1,-1-1,0 0,0 1,1 0,-1-1,0 1,1 0,-1 0,1 0,-1 0,0 0,1 0,-1 0,0 0,1 1,-1-1,0 0,1 1,-1-1,0 1,1-1,-1 1,0 0,0 0,2 1,46 29,-44-28,42 33,-2 1,-1 3,47 56,105 146,-149-177,-3 3,-4 1,43 100,73 232,-134-338,60 139,-197-411,69 132,-52-116,88 168,0-1,2 1,1-2,1 1,2-1,0 1,2-1,0 0,4-30,0 46,0 0,1 0,0 0,1 0,1 1,-1 0,2-1,-1 2,1-1,1 1,0 0,0 0,1 0,0 1,0 1,1-1,18-11,-5 5,0 0,1 2,0 1,1 1,0 0,48-10,-29 11,0 3,1 1,-1 2,0 3,72 6,-92-3,0 1,0 0,0 2,-1 1,0 0,0 2,-1 0,0 2,0 0,-1 1,-1 1,23 20,-34-24,-1-1,0 1,0 1,-1 0,0-1,-1 2,8 20,-5-8,-1 1,7 41,-11-33,-1 0,-4 44,0-52,1 1,2-1,0 1,1-1,8 32,-1-34,1-6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34.64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0,'1'10,"0"0,1 0,0 0,1 0,0 0,0 0,1-1,0 0,7 12,57 80,-50-75,397 505,-380-489,3-1,0-2,3-2,67 48,-102-81,0-1,0 0,0 0,1-1,0 0,-1 0,12 2,-15-4,0 1,0-1,0 0,0 0,0 0,0 0,0-1,0 1,0-1,-1 0,1 0,0 0,0 0,-1 0,1 0,0-1,-1 0,0 1,5-4,2-8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35.08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0 331,'29'-2,"-1"-2,1-1,-1-1,42-15,-5 2,115-29,468-130,-507 139,-111 30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30.4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1,'30'2,"1"1,-1 1,-1 1,1 2,-1 1,0 2,-1 0,35 19,-20-7,-2 3,0 1,-2 1,54 50,-74-59,0 0,-1 2,-2 0,0 1,-1 1,-1 1,-1 0,-1 0,-1 1,-1 1,13 49,-15-41,36 156,-38-154,-1 0,-2-1,-3 54,-2-70,-1 1,-1-1,-1 0,-1 0,0-1,-1 0,-1 0,-14 23,3-9,-3 0,0-1,-32 32,41-50,2-3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35.82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19,'0'0,"0"-1,0 0,0 0,0 1,0-1,0 0,0 1,0-1,0 0,0 0,0 1,0-1,0 0,1 1,-1-1,0 0,0 1,1-1,-1 0,1 1,-1-1,0 1,1-1,-1 1,1-1,0 0,14 10,15 35,-28-41,107 199,-75-132,2-2,85 117,-115-179,1 1,-1-1,1 0,0 0,1 0,-1-1,1-1,0 1,0-1,1-1,-1 1,1-1,0-1,-1 0,13 2,12-1,-1-1,65-5,-61 0,29 0,-1-4,0-2,67-20,-125 28,-4 0,-1 1,0 0,1 0,-1 0,1-1,-1 1,1-1,-1 1,0-1,1 0,-1 0,0 1,0-1,0 0,1 0,-1 0,0 0,1-3,-4-1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37.11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0 412,'28'-3,"0"-1,0-1,-1-1,0-1,43-18,8-1,389-127,-439 147,-23 6,-1-1,1 0,0 0,0 0,0-1,-1 1,1-1,0 0,-1 0,0-1,7-4,-11 7,-1 0,1-1,0 1,0 0,0 0,0-1,0 1,0 0,-1 0,1-1,0 1,0 0,0 0,0 0,-1-1,1 1,0 0,0 0,-1 0,1-1,0 1,0 0,-1 0,1 0,0 0,-1 0,1 0,0 0,0 0,-1 0,1 0,0 0,-1 0,1 0,0 0,-1 0,1 0,0 0,0 0,-1 0,1 0,0 0,0 1,-1-1,1 0,0 0,-1 1,-17 2,13-2,1 1,-1 1,1-1,0 1,0-1,0 1,0 0,0 1,0-1,1 1,0-1,0 1,0 0,0 0,0 1,1-1,0 1,0-1,0 1,0-1,1 1,-2 9,2-9,0 1,0 0,1-1,0 1,0 0,0-1,1 1,0 0,0-1,0 1,1-1,-1 1,1-1,1 0,-1 0,1 0,0 0,0 0,6 7,4 1,2-1,-1-1,1 0,1 0,0-2,0 0,1-1,0-1,1 0,-1-1,1-1,1-1,18 3,20-1,0-3,112-7,-148 2,1 0,-1-2,0-1,0 0,-1-2,1 0,-1-1,-1-1,0-1,0-1,-1 0,29-25,-41 31,-1-1,0 0,0 0,-1-1,0 1,0-1,-1 0,1 0,-1-1,-1 1,0 0,0-1,0 0,-1 1,0-1,0 0,-1 0,0 1,0-1,-1 0,0 0,-1 1,0-1,0 0,0 1,-7-14,4 10,0 0,-1 0,0 0,-1 1,0 0,-1 1,0 0,0 0,-1 0,0 1,-1 1,1-1,-1 2,-1-1,1 1,-20-7,23 11,0 1,0 0,0 1,0 0,0 0,0 0,0 1,0 0,0 0,1 1,-1 0,-12 5,-12 6,-40 23,47-23,-325 182,305-178,27-13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9:44.81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36 0,'-21'637,"7"245,15-833,-1-29,0 0,2-1,0 1,7 27,-8-45,0-1,-1 1,1 0,0 0,0-1,0 1,0 0,0-1,0 1,1-1,-1 0,1 1,-1-1,1 0,-1 0,1 0,-1 0,1 0,0 0,0 0,-1 0,1-1,0 1,0-1,0 0,0 1,0-1,0 0,0 0,0 0,-1 0,1 0,4-1,6-2,1 0,-1-1,1 0,12-6,-4 2,316-140,-135 55,-159 74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9:46.11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268 807,'-5'2,"-1"0,1 1,-1-1,1 2,0-1,0 0,1 1,-1 0,1 0,-1 0,1 1,-5 7,-18 29,1 2,2 0,2 1,-31 94,40-106,-14 43,25-69,0 0,1 0,0 0,0 1,1-1,-1 0,1 0,1 1,0 8,0-14,-1 1,1-1,0 1,-1 0,1-1,0 1,0-1,0 0,0 1,0-1,0 0,0 1,0-1,1 0,-1 0,0 0,1 0,-1 0,1-1,-1 1,1 0,-1-1,1 1,0-1,-1 1,1-1,0 0,-1 0,1 1,0-1,-1-1,1 1,0 0,-1 0,1-1,0 1,2-1,1-1,-1 1,1-1,0 1,-1-1,1-1,-1 1,0-1,0 1,0-1,0 0,6-6,0-5,-1-1,0 0,-1 0,-1-1,0 1,-1-2,5-21,19-121,-28 147,1-20,-3 25,0 1,0 0,1-1,0 1,0 0,1-1,-1 1,1 0,1 0,-1 0,5-7,-6 12,0 0,0 1,-1 0,1-1,0 1,0-1,0 1,0 0,-1-1,1 1,0 0,0 0,0 0,0 0,0 0,0 0,-1 0,1 0,0 0,0 0,0 1,0-1,0 0,0 0,-1 1,1-1,0 1,0-1,-1 1,1-1,0 1,0-1,-1 1,1 0,-1-1,1 1,-1 0,1-1,-1 1,1 1,25 36,-24-34,56 98,67 108,-103-178,2-1,1-1,1-2,37 33,-60-58,1 0,-1 0,0 0,1-1,-1 0,1 1,0-1,0-1,0 1,0-1,0 1,0-1,1 0,-1-1,0 1,8 0,-8-2,-1 0,1-1,-1 1,0 0,0-1,1 0,-1 0,0 0,-1 0,1 0,0-1,-1 1,1-1,-1 1,0-1,1 0,-1 0,-1 0,1-1,1-3,13-26,-2 0,-1-1,11-53,14-108,-21 69,2-201,-21 242,-3 0,-4 0,-27-111,34 181,-2 0,0 1,-1-1,0 1,-1 1,0-1,-14-19,19 32,1 0,-1 0,0 0,0 0,1 0,-1 0,0 0,0 1,0-1,0 0,0 1,0-1,0 0,-1 1,1 0,0-1,0 1,0 0,0-1,-3 1,3 0,0 1,0-1,0 1,1-1,-1 0,0 1,0 0,0-1,1 1,-1-1,0 1,1 0,-1 0,0-1,1 1,-1 0,1 0,0 0,-1 0,0 0,-1 6,0-1,0 1,1 0,0-1,0 1,0 7,1 19,2 1,2-1,0 1,16 53,52 129,-60-182,20 52,70 134,-85-189,1-1,1-1,2-1,1-1,1-1,1-1,45 36,-65-58,-1-1,1 0,-1 0,1 0,0 0,0-1,0 1,0-1,0 0,0 0,1 0,-1-1,0 1,0-1,1 0,-1-1,0 1,0-1,7-1,2-2,0-1,0-1,0 0,17-11,-26 14,17-9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9:46.74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1 163,'0'-4,"4"-6,5 0,2-4,3 1,3-1,3-3,1 1,3 5,0 2,-3 0,-1 2,-1-4,2 2,-3 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9:48.01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0 591,'23'-3,"-1"0,0-2,0 0,0-1,-1-2,33-15,0 1,-32 15,1-1,-1-1,33-17,-51 24,0 0,0-1,-1 1,1-1,-1 1,1-1,-1 0,0 0,0-1,0 1,-1 0,1-1,-1 0,0 0,0 0,0 0,0 0,-1 0,0 0,2-7,-3 8,0 0,-1 1,1-1,0 0,-1 1,0-1,1 1,-1-1,0 1,-1-1,1 1,0-1,-1 1,1 0,-1 0,1 0,-1 0,0 0,0 0,0 0,0 1,-1-1,1 1,0-1,-1 1,1 0,-1 0,1 0,-1 0,1 1,-1-1,0 1,1-1,-1 1,0 0,-3 0,1-1,-1 1,0 0,1 0,-1 1,1-1,-1 1,0 0,1 1,-1 0,1-1,0 2,0-1,0 0,0 1,0 0,-7 6,3 2,-1 2,2-1,0 1,0 0,1 1,1-1,0 2,1-1,1 0,0 1,1 0,0 0,1 0,0 21,2-33,0-1,0 1,1-1,-1 0,1 1,-1-1,1 0,0 1,0-1,0 0,0 0,0 0,0 1,1-1,-1-1,1 1,-1 0,1 0,3 2,-1-1,-1-1,1 0,1 0,-1 0,0-1,0 1,1-1,-1 0,0 0,6 0,12 0,0-1,-1-1,36-6,-38 4,341-72,-358 75,71-19,-1-3,-2-3,0-3,-1-3,117-73,-177 98,1 0,-2-1,1 0,-1-1,0 1,-1-2,12-15,-17 21,0-1,-1 1,1-1,-1 1,1-1,-1 0,0 1,-1-1,1 0,-1 0,0 0,1 0,-2 1,1-1,0 0,-1 0,0 0,0 0,0 1,0-1,0 1,-1-1,0 1,1-1,-4-3,-6-9,-1 0,0 0,-1 1,-28-24,34 32,-1 1,0 0,0 1,0 0,-1 0,0 1,0 0,0 0,0 1,0 0,-18-2,25 5,0-1,0 1,0 0,0 0,1-1,-1 1,0 1,0-1,0 0,0 0,1 1,-1-1,0 1,0 0,1-1,-1 1,0 0,1 0,-1 0,1 0,-1 0,1 0,-1 1,1-1,0 0,-2 3,2-1,0 0,1 0,-1 0,1 0,-1-1,1 1,0 0,0 0,0 0,1 0,-1 0,1 0,0 0,1 5,4 8,1-1,0 1,1-1,15 21,28 29,3-3,2-2,2-2,68 50,-123-107,-1 1,0-1,0 1,-1-1,1 1,0 0,0 0,-1 0,1 0,-1 0,0 0,1 0,-1 0,0 0,0 1,-1-1,1 0,0 1,-1-1,1 1,-1-1,0 1,0-1,0 1,0-1,0 0,-1 1,0 2,-2 3,-1-1,0 0,-1 0,0 0,0-1,0 0,-9 8,-64 63,40-41,-41 49,63-67,3-4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9:48.56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0,'2'32,"2"-1,1 0,1 0,19 54,-1-1,20 93,133 442,-157-564,35 83,-49-124,2 0,0 0,0-1,2 0,-1 0,1-1,14 11,-20-19,1-1,0 0,0 0,1 0,-1 0,0-1,1 0,0 0,-1-1,1 0,0 0,10 1,8-1,45-5,-28 0,21 2,0-3,0-2,103-27,-129 22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9:49.10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1 370,'1'-4,"1"1,0 0,1-1,-1 1,0 0,1 0,0 1,0-1,0 0,0 1,0 0,0 0,0 0,7-3,3-4,94-60,2 5,216-93,-262 136,-40 16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9:50.65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198 773,'51'11,"-5"0,-24-10,0 0,0-2,0 0,0-2,0 0,0-1,-1-2,28-9,5-8,96-55,-139 71,1 0,-2 0,1-1,-1 0,-1 0,1-1,-1-1,-1 0,10-14,-15 19,0 0,0-1,-1 1,0-1,0 0,0 0,0 1,-1-1,0 0,-1-1,1 1,-1 0,0 0,0 0,-1 0,0 0,0 0,-1 0,1 0,-1 0,-5-9,-2-2,-1 0,-1 1,0 1,-1 0,0 1,-2 0,1 0,-2 2,0 0,0 0,-1 1,0 1,-1 1,0 1,-22-8,20 8,0 2,-1 0,0 1,0 1,0 1,0 1,-1 1,1 0,-1 2,1 0,0 2,-1 0,1 1,-23 8,29-6,-1 1,1 0,1 1,0 1,0 0,0 1,1 1,1-1,0 2,0 0,1 0,1 1,0 0,1 0,0 1,1 0,-6 17,-1 6,1 1,3 1,1 0,2 0,-4 65,9-77,1 1,1-1,2 1,1-1,1 0,12 43,-12-58,0 0,1 0,1-1,0 1,0-1,1 0,1-1,0 0,0 0,1 0,0-1,1-1,0 0,0 0,1-1,13 8,12 2,0-2,1-1,1-1,0-2,1-2,0-2,64 4,-53-9,-1-2,1-2,-1-2,0-3,83-21,-121 25,-1-1,1 1,-1-1,0-1,0 0,-1-1,10-6,-14 8,-1 0,0 0,0 0,0-1,-1 1,0-1,0 0,0 0,0 0,-1 0,1 0,-1-1,-1 1,1-1,0-7,3-27,-1 0,-3 0,-1 0,-6-48,-36-157,40 239,1 0,0 0,1 1,-1-1,1 0,0 0,2-9,-2 14,0 0,0 1,0-1,1 0,-1 1,0-1,1 0,-1 1,0-1,1 0,-1 1,1-1,-1 1,1-1,-1 1,1-1,0 1,-1-1,1 1,-1-1,1 1,0 0,0 0,0-1,1 1,0 0,0 0,0 0,-1 1,1-1,0 0,0 1,-1-1,1 1,0 0,-1 0,1-1,0 1,2 3,15 10,-1 1,-1 1,0 0,15 20,40 39,-59-64,0 0,1-1,0-1,1 0,16 6,-23-11,1-1,1 0,-1-1,0 1,1-2,-1 0,1 0,-1 0,1-1,13-2,-20 1,-1 1,1-1,-1 0,0 0,1 0,-1 0,0-1,0 1,0 0,0-1,0 0,0 1,0-1,0 0,-1 0,1 0,-1 0,1 0,-1 0,0-1,0 1,0 0,0-1,0 1,0-1,-1 1,1-5,1-8,0-1,-1 0,-1-21,0 20,-5-513,5 527,0-3,0 0,0 0,-1-1,1 1,-1 0,0 0,-1 0,-2-6,3 8,1 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9:52.76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131 760,'2'-3,"0"-1,0 0,0 1,1 0,-1-1,1 1,0 0,0 0,0 1,0-1,1 1,-1-1,6-2,0-1,18-14,0-1,-2-1,-1-1,0-1,-2-1,23-33,-43 55,0 1,-1-1,1 1,-1-1,0 0,0 0,0 0,0 0,0 0,-1 0,1 0,-1 0,0 0,0 0,0 0,0 0,-1 0,1 0,-1 0,0 0,-1-4,0 5,1 0,-1 0,1 0,-1 0,0 1,0-1,0 1,0-1,0 1,0 0,0 0,-1 0,1 0,0 0,-1 1,1-1,0 0,-1 1,1 0,-1 0,1 0,-1 0,1 0,0 0,-1 0,1 1,-5 1,-12 2,-1 2,1 0,0 1,1 1,0 1,-33 21,19-8,2 1,-49 48,78-71,0 1,0 0,0 0,0 0,-1 0,1 0,0 0,1 0,-1 0,0 0,0 1,0-1,1 0,-1 1,1-1,-1 0,1 1,-1-1,1 0,0 1,0-1,-1 1,1-1,0 1,0-1,1 1,-1-1,0 0,0 1,1-1,-1 1,1-1,-1 0,1 1,0-1,-1 0,2 2,3 1,-1-1,1 1,0-1,0 0,0-1,0 1,1-1,8 3,49 11,0-2,1-3,86 5,-102-12,-6 1,-27-2,1 0,0-2,0 0,0 0,0-2,0 0,30-6,-44 6,0 0,0 0,0-1,-1 1,1-1,0 1,-1-1,1 1,-1-1,0 0,1 0,-1 1,0-1,0 0,0 0,0 0,0-1,-1 1,2-4,5-48,-5 36,-1-20,-1 30,0 1,0-1,0 0,1 1,0-1,0 0,1 1,0-1,1 1,-1 0,8-14,-7 19,-1 1,0-1,1 1,-1-1,0 1,1 0,0 0,-1 0,1 0,0 1,-1-1,1 1,0 0,-1-1,1 1,0 0,0 1,-1-1,1 0,0 1,0-1,-1 1,1 0,-1 0,1 0,4 3,10 4,0 1,25 18,-34-21,99 71,108 100,-215-176,1-1,-1 1,0-1,1 0,-1 1,0-1,1 1,-1-1,1 0,-1 1,1-1,-1 0,1 0,-1 1,1-1,-1 0,1 0,-1 0,1 0,-1 0,1 0,0 0,-1 0,1 0,-1 0,1 0,-1 0,1 0,-1 0,1 0,-1 0,2-1,4-18,-8-41,1 47,0 1,1 6,-1 0,1 0,0-1,0 1,1 0,0 0,2-7,-3 12,0 0,1 0,-1 0,1 0,-1 0,1 0,0 0,-1 1,1-1,0 0,0 0,-1 1,1-1,0 1,0-1,0 1,0-1,0 1,1-1,0 0,1 1,-1 0,0 0,0 0,1 0,-1 0,0 0,0 1,0-1,1 1,-1-1,3 3,27 11,0 2,-2 1,43 32,22 12,220 109,-313-168,1-1,-1 0,1 1,-1-1,1 0,0 0,0-1,0 1,-1-1,1 1,0-1,0 0,0 0,0 0,0 0,0-1,-1 1,4-2,-4 1,0-1,0 1,0-1,-1 0,1 0,0 1,-1-1,0 0,1 0,-1-1,0 1,0 0,0 0,0-1,0 1,-1 0,1-1,-1 1,1 0,-1-1,0-3,5-88,-8-118,0 128,1 25,-3 0,-15-76,15 112,-2-1,0 1,-1 1,-1-1,-1 1,-1 1,-1 0,-22-29,30 45,0 0,0 1,-1-1,1 1,-1 0,0 1,0-1,-1 1,1 0,-1 0,1 1,-11-4,14 6,0 0,-1-1,1 1,0 0,0 0,0 0,0 0,-1 1,1-1,0 1,0-1,0 1,0 0,0-1,0 1,0 0,0 0,0 1,1-1,-1 0,0 1,1-1,-1 1,1-1,-1 1,1 0,0-1,-1 1,1 0,0 0,0 0,1 0,-1 0,0 0,1 0,-1 1,0 3,-1 7,0 0,1 0,0 0,1 1,0-1,1 0,0 1,2-1,-1 0,1 0,1-1,1 1,-1-1,2 0,7 13,-3-7,1 0,1-1,1 0,1-1,0-1,1 0,0-1,33 24,25 9,2-3,2-3,1-4,126 41,-187-73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35.3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2947,'0'-2,"1"-1,0 1,-1 0,1 0,0 0,0 0,0 0,0 0,0 0,0 0,1 0,-1 0,1 1,-1-1,1 1,0-1,-1 1,1-1,0 1,0 0,0 0,0 0,0 0,0 0,0 1,1-1,2 0,12-4,1 1,27-3,-19 4,528-58,-203 29,286-33,3 39,-442 26,700 31,-805-21,322 22,-338-31,0-4,0-2,108-23,-48-7,-1-5,194-87,-227 86,2 4,1 5,1 5,2 4,0 5,211-7,738 2,-987 17,1-3,-1-4,103-32,57-10,-192 48,1 2,0 2,78 3,56 23,-101-12,113 4,-178-16,0 0,0-1,-1 0,1 0,0-1,-1 1,1-2,8-4,32-13,312-93,533-98,308 58,-767 105,-30 5,348-45,-7-42,-137-19,128-28,-488 130,256-17,813 42,-9 130,-12 106,-1077-174,1102 142,-1294-178,-4-1,0 0,46-3,-65 1,0-1,0 1,0-1,0 1,0-1,-1 0,1-1,0 1,0-1,-1 0,1 1,-1-1,0-1,1 1,-1-1,0 1,-1-1,1 0,0 0,-1 0,1 0,-1 0,3-7,-1 2,-1 1,1 0,0 1,1-1,-1 1,1-1,1 2,-1-1,1 0,0 1,0 0,1 1,-1-1,1 1,0 0,0 1,0 0,15-5,12-1,1 1,0 2,37-3,-40 6,1672-120,1 93,-1619 29,586-17,-469 2,260-53,432-153,-366 83,-258 68,108-26,3 32,-320 61,1 2,112 13,118 36,-223-34,106 12,-151-23,-1-2,1 0,-1-2,0 0,31-8,106-24,305-25,-344 47,0-5,147-41,257-72,-454 114,0 4,1 3,116 0,-120 8,-1-2,1-3,-1-4,85-22,-68-6,-68 29,-1 1,2 1,-1 0,30-7,-30 13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9:53.74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170 0,'5'0,"-4"0,-5 5,-7 0,-5 1,0 2,-6 5,-7-1,1 3,2-2,8-3,13-3,10-7,9-3,2-2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9:54.63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1,'3'0,"1"1,-1 0,1 0,-1 0,0 0,1 1,-1-1,0 1,0 0,0-1,0 2,0-1,0 0,2 4,40 44,-31-34,116 139,202 219,-322-364,1-2,0 1,0-1,1-1,0 0,0-1,1 0,0-1,0 0,0-1,0 0,26 2,10-1,0-3,64-4,-43 0,-39 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9:55.11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1 171,'4'0,"5"0,11-4,9-2,16 1,26-3,21-5,17 0,9-1,10 1,4-2,-12 3,-14-2,-17-2,-19 2,-17 3,-14 3,-14 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9:55.60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0,'4'0,"6"9,5 2,4 7,3 10,6 4,3 4,3 6,2 2,2-1,-2 1,-2-8,-6-6,-5-8,-6-3,-6-1,-5 0,-3-2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9:55.94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10,'0'-4,"0"-1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9:57.63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1 158,'14'1,"0"0,0 1,0 1,0 0,0 1,-1 1,0 0,13 7,102 62,-103-58,3 0,-16-9,1 0,-1 0,0 1,-1 1,1 0,-2 1,1 0,8 12,-19-22,1 0,-1 1,1-1,-1 0,1 1,-1-1,0 1,1-1,-1 1,0-1,0 1,1-1,-1 1,0-1,0 1,1-1,-1 1,0-1,0 1,0-1,0 1,0 0,0-1,0 1,0-1,0 1,0-1,0 1,-1 0,1-1,0 1,0-1,-1 1,1 0,-1-2,0 1,1-1,-1 0,1 1,-1-1,1 0,-1 0,1 1,-1-1,1 0,0 0,-1 0,1 0,0 0,0 0,0 1,0-1,0 0,0 0,0 0,0 0,0 0,1-2,0-34,-4-54,2 88,1 1,-1-1,1 1,0-1,0 1,0-1,0 1,1 0,-1-1,0 1,1-1,0 1,0 0,-1-1,1 1,1 0,-1 0,0 0,0 0,1 0,-1 0,1 0,0 0,0 0,-1 1,1-1,0 1,0-1,0 1,1 0,-1 0,0 0,0 0,1 0,-1 1,1-1,2 0,1 1,0 0,1 0,-1 1,0-1,0 1,0 1,1-1,-1 1,-1 0,1 1,0-1,0 1,8 6,11 10,0 0,-2 2,0 0,28 36,-50-56,0 0,0 1,0-1,0 0,0 1,0-1,-1 0,1 1,-1-1,1 1,-1-1,1 1,-1-1,0 1,0 0,1-1,-1 1,-1 2,-3-7,-2-18,5-1,2 0,0 0,2 0,0 0,1 0,1 0,1 1,11-24,12-56,-29 99,1 0,-1 1,0-1,1 1,-1-1,1 1,0-1,-1 1,1-1,0 1,0 0,0-1,0 1,0 0,0 0,0-1,1 1,-1 0,0 0,1 0,-1 1,1-1,-1 0,3 0,-1 0,0 1,1-1,-1 1,0 0,0 1,1-1,-1 0,0 1,0 0,0 0,6 2,9 5,0 2,-1-1,22 18,-27-19,106 69,84 60,-196-133,1 1,-1 1,-1-1,1 1,-1 0,0 0,0 0,-1 1,0-1,0 1,0 0,-1 1,4 9,-4 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29:58.71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682 542,'3'-2,"1"0,-1-1,1 0,-1 1,0-1,0-1,0 1,0 0,4-7,8-8,48-36,119-77,-18 14,-128 90,-16 13,-1-1,0-1,-1-1,25-29,-42 45,0 0,0 0,0-1,0 1,0 0,0-1,-1 1,1 0,0-1,-1 1,1-1,-1 1,0-1,1 1,-1-1,0 1,0-1,0 1,0-1,0 1,0-1,0 1,-1-2,0 1,0 1,0 0,0 0,0 0,-1 0,1 0,0 0,0 0,-1 0,1 1,0-1,-1 0,1 1,-1-1,1 1,-1 0,1-1,-3 1,-8-1,-1 0,1 1,-1 1,-13 2,-15 4,0 1,1 3,0 1,1 2,1 1,-57 32,-2 11,-102 81,75-47,5 5,-166 175,278-264,0 0,0 0,1 1,-8 14,13-22,1 0,-1 0,1 0,-1 1,1-1,0 0,-1 0,1 0,0 1,0-1,0 0,0 0,0 0,0 1,0-1,1 0,-1 0,0 1,1 0,0-1,0 1,0-1,1 0,-1 0,0 0,0-1,1 1,-1 0,0 0,1-1,-1 1,1-1,-1 1,1-1,-1 0,1 1,-1-1,1 0,-1 0,3 0,180-4,277 49,56 2,-500-46,0-1,-1-1,1 0,0-1,0-1,15-5,-21 4,0-1,0 0,-1 0,1-1,-2 0,1-1,-1 0,1 0,10-13,106-111,-115 118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05.84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33 410,'1'2,"1"-1,0 1,0 0,-1-1,1 1,-1 0,1 0,-1 0,0 0,0 0,2 4,2 3,196 340,-117-194,-51-97,28 72,-61-129,1 0,0 0,-1 0,1 0,-1 1,1-1,-1 0,0 0,0 1,1-1,-1 0,0 1,0-1,0 0,0 0,-1 1,1 1,-1-2,0-1,1 0,-1 0,0 0,1 0,-1-1,0 1,1 0,-1 0,0 0,1 0,-1-1,0 1,1 0,-1-1,1 1,-1 0,1-1,-1 1,1-1,-1 1,0-2,-37-36,-14-31,3-3,4-1,3-3,3-1,3-2,-37-121,67 180,-30-109,33 116,1 0,0 0,1 0,1 0,0 0,1 0,0 0,3-13,-2 20,1-1,0 0,0 1,1-1,0 1,0 0,0 1,1-1,0 1,0-1,0 1,1 1,-1-1,1 1,0 0,1 1,-1-1,8-2,12-5,0 1,1 1,34-6,6 0,1 4,0 2,117 0,-157 9,-1 2,1 0,-1 2,0 2,0 0,0 1,-1 2,0 1,-1 1,0 1,0 1,24 18,-37-22,0 1,-1 0,0 1,-1 1,0-1,-1 2,0-1,-1 1,12 26,-17-32,0 1,0 0,-1 0,0 0,0 0,-1 0,0 1,0-1,-1 0,0 1,-1-1,0 0,0 1,-1-1,0 0,0 0,-1 0,0 0,-7 11,-3 3,-2-1,0-1,-2-1,0 0,-1-1,-33 26,-137 84,92-66,56-37,20-13,2 0,-25 22,42-34,1 0,0 1,-1-1,1 0,0 0,-1 0,1 0,0 1,-1-1,1 0,0 0,0 0,-1 1,1-1,0 0,0 0,0 1,-1-1,1 0,0 1,0-1,0 0,0 1,0-1,0 0,0 1,0-1,-1 0,1 1,0-1,0 0,0 1,1-1,-1 0,0 1,0-1,0 0,0 1,0-1,0 0,0 0,0 1,1-1,-1 1,19 0,25-11,165-67,122-36,-294 104,1 1,-1 2,1 1,1 2,-1 2,76 8,-104-6,0 1,-1 0,1 1,-1 0,1 0,-1 1,0 0,-1 0,1 1,-1 1,0-1,0 1,0 1,-1-1,0 1,10 14,-10-11,-1 0,-1 1,1-1,-2 1,0 0,0 1,-1-1,0 1,-1-1,0 1,-1 0,0 0,-2 18,-1-12,0 0,-1 1,0-1,-2-1,0 1,-1-1,-1 0,0 0,-2-1,0 0,-21 30,16-29,-1 0,-1-1,0-1,-1 0,-1-1,0-1,-1-1,0-1,-32 14,12-8,-2-3,0-1,0-2,-1-2,-1-2,1-2,-61 1,-394-10,477 3,0-1,0-1,-30-9,43 10,0 0,1 0,-1-1,0 0,1 0,-1-1,1 0,0 0,0 0,1-1,-1 0,-7-10,5-2,6 2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06.88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1395 1,'-26'1,"0"1,0 1,1 2,-44 13,-96 43,158-58,-80 35,2 5,2 3,2 3,-94 76,84-50,3 4,4 3,-77 98,145-160,4-7,0 1,1 0,0 1,1 0,1 1,0 0,2 0,-8 23,14-38,0 1,1 0,0-1,-1 1,1-1,0 1,0 0,0-1,0 1,0 0,0-1,0 1,1 0,-1-1,1 1,-1-1,1 1,-1-1,1 1,0-1,0 1,0-1,0 1,0-1,0 0,0 0,0 0,1 0,-1 1,0-2,1 1,-1 0,0 0,1 0,-1-1,1 1,0 0,-1-1,1 0,-1 1,1-1,0 0,-1 0,1 0,2 0,10 0,0 0,0-1,0 0,17-5,-19 4,162-29,247-78,-414 107,0 0,0 0,0-1,-1 0,1-1,-1 1,1-1,-1 0,-1-1,1 1,-1-1,1-1,-1 1,-1-1,1 1,-1-1,0-1,0 1,-1 0,0-1,0 0,-1 0,1 0,1-14,1 0,1-1,1 1,0 1,2-1,0 1,1 0,19-26,1 4,-9 11,1 1,2 0,1 2,1 1,31-25,-54 50,0 0,1 0,-1 0,1 0,0 1,0-1,-1 1,1 0,0 0,0 1,0-1,0 1,0 0,0 0,0 0,0 0,0 1,0 0,0 0,0 0,0 0,-1 0,1 1,0 0,-1-1,1 2,-1-1,4 3,10 8,-2 1,1 0,-2 1,16 21,-13-17,377 414,-354-383,-30-32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07.50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470 1,'-15'1,"-1"0,0 1,1 1,-1 1,1 0,0 1,0 1,1 0,0 1,-14 8,-15 13,-68 57,94-71,0 1,1 1,1 1,-18 24,29-35,-1 1,1 0,0 0,1 0,-1 0,1 0,1 1,-1 0,1-1,1 1,0 0,0 0,0 0,1 0,1 14,0-18,1 1,-1-1,1 1,0-1,0 0,0 0,0 0,1 0,0 0,0-1,0 1,0-1,0 0,1 0,-1 0,1 0,6 3,8 4,0-1,34 12,-42-18,86 31,2-5,1-4,1-4,0-4,2-5,173-2,-239-12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08:37.6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0,'-2'728,"5"784,9-986,1 87,-4-205,89 599,-73-872,-12-73,-2 0,-3 1,-1 77,-8 343,1-461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08.05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1,'0'8,"0"7,0 10,4 8,10 15,6 13,9 3,3 4,9 2,-3-1,0-10,-1-6,-8-3,0-11,-5-7,-3-6,-4-2,-6-6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09.0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544 0,'-10'2,"0"-1,1 2,0 0,-1 0,1 0,0 1,1 1,-1 0,-11 8,-16 8,-10 4,-70 54,80-52,0-2,-2-1,-44 19,77-40,-1 0,0 0,1 0,-1 0,1 1,-7 6,12-9,-1-1,1 0,-1 1,1-1,0 1,-1-1,1 0,0 1,-1-1,1 1,0-1,0 1,0-1,-1 1,1-1,0 1,0-1,0 1,0 0,0-1,0 1,0-1,0 1,0-1,0 1,0-1,0 1,1-1,-1 1,0 0,2 0,-1 0,1 0,-1 0,1 0,0 0,-1 0,1-1,0 1,-1 0,1-1,0 0,0 1,0-1,3 0,33 4,17 2,67 15,46 16,101 29,-208-53,-42-12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10.35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28,'1'4,"1"1,-1-1,1 1,0-1,0 0,0 0,0 0,1 0,-1 0,7 6,3 6,49 70,4-2,3-4,124 113,-178-180,-9-7,1-1,-1 0,1 0,0 0,0 0,1-1,-1 0,1 0,0-1,13 5,-19-9,0 1,0-1,0 1,1-1,-1 1,0-1,0 0,0 1,0-1,0 0,0 0,-1 0,1 0,0 0,0 0,-1 0,1 0,0 0,-1 0,1 0,-1 0,0 0,1 0,-1-1,1-1,8-39,-8 36,13-119,-9 74,11-54,-11 78,-5 21,1-1,0 1,0-1,0 1,1 0,0-1,0 1,0 0,1 0,0 0,0 0,6-6,-8 12,0-1,1 0,-1 1,0-1,1 1,-1 0,1 0,-1-1,1 1,-1 0,1 0,-1 0,1 0,-1 0,0 1,1-1,-1 0,1 1,-1-1,1 1,-1 0,0-1,0 1,1 0,-1 0,0 0,0-1,0 1,0 1,2 1,36 42,-28-31,43 43,2-2,70 51,33 31,-159-137,0 0,0 1,0-1,0 1,1-1,-1 0,0 1,0-1,1 0,-1 1,0-1,1 0,-1 1,0-1,1 0,-1 0,0 1,1-1,-1 0,1 0,-1 0,0 0,1 1,-1-1,1 0,-1 0,0 0,1 0,-1 0,1 0,-1 0,1 0,-1 0,1 0,-1-1,0 1,1 0,-1 0,1 0,-1 0,0-1,1 1,-1 0,0 0,1-1,-1 1,0 0,1 0,-1-1,0 1,0-1,1 1,-1 0,0-1,0 1,0 0,1-1,-1 1,0-1,0 1,0-1,0 1,0 0,0-1,0 1,0-1,0-39,-1 30,-3-476,4 464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11.48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411 25,'0'-1,"0"0,-1 0,1 0,-1-1,1 1,-1 0,0 1,1-1,-1 0,0 0,0 0,0 0,0 0,0 1,1-1,-1 0,0 1,-1-1,1 1,0-1,0 1,0 0,0-1,0 1,0 0,-1 0,-1-1,-37-3,36 3,-6 2,0-1,0 1,0 0,0 1,1 0,-1 1,1-1,0 2,0 0,0 0,0 0,0 1,1 1,0-1,0 1,-13 14,-6 8,1 0,-41 63,59-80,2-3,1 1,-1-1,1 1,1 0,0 0,0 0,1 1,-4 16,7-24,0 0,0 1,0-1,0 0,0 1,0-1,1 0,-1 1,1-1,-1 0,1 1,0-1,0 0,0 0,0 0,3 3,-1-2,-1-1,1 0,0 1,0-1,0-1,0 1,0 0,0-1,0 1,1-1,-1 0,1 0,-1-1,6 2,34 2,1-2,-1-2,49-6,-84 6,0-1,0-1,0 1,0-1,0-1,0 0,0 0,-1 0,0-1,1 0,-1 0,-1-1,13-9,-5-2,1 0,-2 0,21-34,-3 4,-31 45,0 1,1-1,-1 0,1 1,-1-1,1 1,0-1,-1 1,1-1,-1 1,1-1,0 1,0 0,-1-1,1 1,0 0,-1 0,1-1,0 1,0 0,0 0,-1 0,1 0,0 0,0 0,-1 0,1 0,0 0,1 1,22 16,14 35,-37-49,36 74,-27-54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13.24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958 1,'-6'3,"1"1,0 0,0 0,1 0,-1 1,1-1,0 1,0 0,0 0,-5 11,-27 62,30-63,-27 67,4 1,3 2,-28 173,51-238,1 0,2 26,0-42,0 1,0-1,1 0,0 1,-1-1,2 0,-1 1,0-1,1 0,0 0,0 0,0 0,0 0,1-1,-1 1,7 5,-9-8,1-1,-1 1,0-1,1 1,-1-1,0 1,1-1,-1 0,1 1,-1-1,1 0,-1 1,1-1,-1 0,1 1,-1-1,1 0,0 0,-1 0,1 0,-1 0,1 0,-1 0,1 1,0-2,-1 1,1 0,-1 0,1 0,0 0,-1 0,1 0,-1-1,1 1,-1 0,1 0,-1-1,1 1,-1 0,1-1,-1 1,1-1,-1 1,0 0,1-1,-1 1,0-1,1 1,-1-1,0 1,0-1,1 0,-1 0,1-2,-1 1,0 0,0 0,0-1,0 1,0-1,0 1,0 0,-1 0,1-1,-1 1,0 0,-1-3,-10-16,-1 0,-2 1,1 1,-21-20,-76-69,69 69,41 38,-205-186,159 149,-2 1,-82-46,120 77,-1 0,1 2,-1-1,1 1,-15-2,20 5,8 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14.98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539 485,'-12'1,"0"0,1 1,-1 0,1 1,-1 0,1 1,0 0,0 1,-15 9,-12 9,-41 35,39-28,15-13,-15 12,-56 50,87-70,0 0,0 1,1 0,0 0,1 0,0 1,1 0,0 1,1 0,0-1,-4 15,8-22,1 0,-1 0,0 0,1 0,0 1,0-1,0 0,0 0,1 0,0 0,0 0,0 0,0 0,0 0,1 0,0 0,0-1,0 1,0-1,0 1,1-1,0 0,0 0,-1 0,2 0,4 4,0-2,1 0,0-1,-1 0,1 0,1-1,-1 0,0-1,1 1,0-2,14 1,-21-2,1 0,-1 0,1 0,-1-1,1 1,-1-1,1 0,-1 0,0 0,0-1,1 1,-1-1,0 0,0 0,-1 0,1 0,0 0,-1-1,1 1,-1-1,0 1,1-1,-2 0,1 0,0 0,2-5,3-8,-1-1,0 0,7-36,-6 23,6-21,32-139,-40 155,0-1,-3 1,-2-57,-1 80,-1 1,0 0,-1 0,0 0,-1 0,0 0,-1 1,0-1,-1 1,0 1,0-1,-1 1,-10-11,17 19,-1 1,1-1,0 1,-1-1,1 1,0 0,-1-1,1 1,-1-1,1 1,-1 0,1-1,-1 1,1 0,-1-1,1 1,-1 0,1 0,-1 0,0-1,1 1,-1 0,1 0,-1 0,0 0,1 0,-1 0,1 0,-1 0,0 0,1 1,-1-1,1 0,-1 0,1 0,-1 1,0-1,1 0,-1 1,1-1,0 0,-1 1,1-1,-1 1,1-1,-1 1,1-1,0 1,-1-1,1 1,0-1,0 1,-1-1,1 1,0-1,0 1,0 0,0-1,0 1,0-1,0 2,-4 42,10 4,2 1,2-2,2 1,35 86,-28-82,118 269,-116-275,-13-33,-12-31,-11-32,-63-250,2 8,48 207,-60-120,76 175,-15-28,25 56,1-1,-1 1,1 0,-1-1,0 1,0 0,1 0,-2 0,1 1,0-1,0 0,0 1,-1-1,1 1,-1 0,1 0,-5-1,5 2,1 0,0 0,0 0,-1 0,1 0,0 1,0-1,-1 0,1 1,0-1,0 1,0-1,0 1,0 0,0-1,0 1,0 0,0 0,0 0,0 0,0 0,0 0,1 0,-1 0,0 0,1 0,-1 0,1 1,-1-1,1 0,0 0,0 0,-1 1,1-1,0 0,0 2,-3 52,4-51,1 30,2-1,2 1,1-1,2-1,1 1,1-2,2 1,30 52,-32-68,1 0,0-1,2-1,0 0,26 20,-1 0,-23-20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16.12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246 922,'2'17,"1"1,0-1,1-1,1 1,1-1,14 31,-3-7,374 745,-253-534,-135-245,-1-1,0 1,0 0,0 0,0 0,0 6,-2-11,0 0,1 0,-1 0,0-1,0 1,0 0,0 0,-1 0,1-1,0 1,0 0,0 0,-1 0,1-1,0 1,-1 0,1-1,-1 1,1 0,-1-1,0 2,0-2,0 0,0 1,0-1,0 0,0 0,0 1,0-1,0 0,0 0,0 0,-1-1,1 1,0 0,0 0,0-1,0 1,0 0,0-1,0 1,0-1,-1 0,-14-9,1-1,0 0,0-1,1-1,1 0,0-1,-17-24,10 15,-84-104,-151-242,203 279,3-3,5-1,-61-188,97 257,1-1,2 0,1 0,1 0,1-1,1 1,1-1,1 1,2 0,1 0,1 0,1 0,1 0,1 1,1 0,14-25,5 0,1 1,3 2,2 0,2 3,1 1,3 1,1 3,2 1,1 2,63-38,-102 70,1 1,-1-1,1 1,-1 0,1 0,0 0,0 1,0 0,0 0,1 1,-1 0,1 0,-1 0,0 1,1 0,-1 0,1 1,-1 0,1 0,-1 0,0 1,0-1,0 2,0-1,0 1,0 0,0 0,-1 0,0 1,1 0,-1 0,5 6,5 4,-1 0,0 1,-2 1,1 0,-2 1,0 0,-1 0,-1 1,8 22,-9-18,0 1,-2 0,0 1,-2-1,0 1,-2 0,0 33,-3-48,-1-1,1 1,-1-1,-1 1,0-1,0 0,0 0,-1 0,-1-1,1 1,-1-1,0 0,-9 9,-11 10,-55 45,33-31,-167 165,118-107,-4-5,-143 102,201-169,9-10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17.1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882 243,'-59'-65,"-37"-36,84 91,0 0,-1 1,1 0,-2 0,1 2,-26-11,34 17,0 0,0 0,-1 0,1 1,0 0,-1 0,1 0,-1 0,1 1,0 0,0 0,-1 1,1-1,0 1,0 0,0 1,1-1,-9 6,-8 7,0 0,-30 30,36-31,-36 34,3 2,-78 104,97-113,2 2,2 0,2 2,-31 83,51-120,0 1,1-1,0 1,0 0,1 0,0-1,1 1,-1 0,3 13,-1-19,0 1,0-1,0 1,1-1,-1 1,1-1,0 0,0 0,0 0,0 0,1 0,-1 0,1-1,0 1,-1-1,1 0,0 0,1 0,-1 0,0 0,0-1,1 1,-1-1,8 2,15 4,0-2,0 0,0-2,1-1,0-1,-1-1,1-1,-1-1,1-2,-1-1,0-1,0 0,-1-3,26-11,-20 6,-1-2,-1-1,0-2,-1-1,-1 0,-1-2,-1-2,-2 0,0-1,31-44,-36 39,-15 23,1 0,0 0,1 1,0-1,0 1,0 0,1 0,8-8,-13 14,0 0,0 0,0-1,0 1,0 0,0 0,1 0,-1 0,0 0,0 0,0 0,0 1,0-1,0 0,0 0,0 1,-1-1,1 1,0-1,0 1,0-1,0 1,0 0,-1-1,1 1,0 0,0 0,-1-1,1 1,-1 0,2 1,20 35,-16-27,62 111,53 129,-100-187,-16-39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17.96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0,'4'2,"0"1,-1-1,1 1,-1-1,1 1,-1 0,0 1,0-1,0 0,-1 1,1 0,-1 0,4 6,1 1,143 226,184 392,-319-597,18 35,36 108,-62-149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3T13:30:19.0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0,'4'1,"1"-1,-1 1,0 0,0 1,0-1,0 1,0-1,-1 1,1 0,0 0,-1 1,0-1,1 1,3 4,44 50,-40-43,133 164,133 219,-208-283,-6 2,-4 4,58 170,-103-247,-1 0,36 76,-45-132,-3-10,0-11,1 1,2 0,1-1,13-38,47-130,-51 164,-4 10,6-21,3 2,29-56,-46 100,0 0,1 0,-1 0,1 1,-1-1,1 1,0 0,0 0,0 0,0 0,1 0,-1 1,0 0,1-1,-1 1,1 0,-1 1,1-1,-1 1,5-1,10 0,1 1,32 4,-27-1,22 2,1 2,-1 3,-1 1,0 3,75 33,-62-20,-1 4,-2 1,85 66,-127-88,0 1,-1 1,0 0,0 0,-2 1,17 25,-21-28,-1 1,-1 0,0 0,0 0,-1 0,0 1,-1-1,-1 1,0 0,0 15,-5 101,3-103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525B-A47D-453E-BC8E-59AD9D9DD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FFC2-0F89-4634-985E-583FA0046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3CB14-5806-4FB1-BCAD-C1571ADE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4482-F656-4D69-9801-00F1350C9539}" type="datetimeFigureOut">
              <a:rPr lang="th-TH" smtClean="0"/>
              <a:t>03/01/64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486D-997C-4F67-A610-5669CA1C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1A39C-6FB4-4DEE-80A1-1A73314E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2C62-BE7A-40C4-A777-644267FB54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758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499B-D94A-40A4-B1D8-7E10F639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AE1F0-8485-434F-8FA0-0061983B4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E5DB-12B3-43BD-B649-A77C56DB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4482-F656-4D69-9801-00F1350C9539}" type="datetimeFigureOut">
              <a:rPr lang="th-TH" smtClean="0"/>
              <a:t>03/01/64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1B6CF-A1F0-4BD0-A353-158F2CBC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55AF-CE39-4C49-A656-B9FAB886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2C62-BE7A-40C4-A777-644267FB54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099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77FDB-1C2F-434A-B9EE-14DE9D034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F08AA-D975-409B-AA88-C60C33B75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CA40B-C3EE-4B6A-A538-A457DD0B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4482-F656-4D69-9801-00F1350C9539}" type="datetimeFigureOut">
              <a:rPr lang="th-TH" smtClean="0"/>
              <a:t>03/01/64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AF0EA-0FBE-4D15-9A14-C22AF358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ECE8-D68B-40FA-B7D6-1E5C88B5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2C62-BE7A-40C4-A777-644267FB54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177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A40A-7E43-49CB-B4D0-73DBF5DD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FD0F-45C7-499F-A22A-FF00517C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89DC7-E119-4937-8132-9B6EE4B0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4482-F656-4D69-9801-00F1350C9539}" type="datetimeFigureOut">
              <a:rPr lang="th-TH" smtClean="0"/>
              <a:t>03/01/64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E1793-3A0E-414E-873F-330419CA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552E7-F13F-4A97-98D5-C76DD208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2C62-BE7A-40C4-A777-644267FB54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561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0D39-3470-4772-9AA6-51A50257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3ABD2-79CF-44B3-870B-E2AC0707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904B-8C68-468A-AD90-8BEE3FD2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4482-F656-4D69-9801-00F1350C9539}" type="datetimeFigureOut">
              <a:rPr lang="th-TH" smtClean="0"/>
              <a:t>03/01/64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C4168-5D90-48EB-97D3-EB915123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A9FB-5793-464F-AC56-CF772B10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2C62-BE7A-40C4-A777-644267FB54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556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76F9-09E8-4ACD-8363-1911274B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286D7-37BC-46EA-814C-0123584AD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D05FE-4C68-44D3-8FF8-D31D8B9A9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777D8-0494-437D-96AA-9D955B4C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4482-F656-4D69-9801-00F1350C9539}" type="datetimeFigureOut">
              <a:rPr lang="th-TH" smtClean="0"/>
              <a:t>03/01/64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C06E5-C063-49F1-A3A6-5138DD59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DB002-9D2B-4CF3-8E02-D0510781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2C62-BE7A-40C4-A777-644267FB54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444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FC23-68C0-4836-AC31-5E4DB75B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6AA0-467F-49C9-B5BC-EDA33C069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4949F-9B18-4F98-8033-DEF11E161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70641-369C-4790-BADA-8B4D0112C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87E7C-CE1B-42F1-AE4A-8B9320620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47FC7-622E-4FCB-BD3D-73914E45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4482-F656-4D69-9801-00F1350C9539}" type="datetimeFigureOut">
              <a:rPr lang="th-TH" smtClean="0"/>
              <a:t>03/01/64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6F4F0-5D23-4974-B315-32F77EF0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123C3-9207-4745-BA82-45BD1B3E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2C62-BE7A-40C4-A777-644267FB54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22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F33E-ED00-4D1F-AB26-0D958CD9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27357-42D9-4016-B7BD-574ACFAD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4482-F656-4D69-9801-00F1350C9539}" type="datetimeFigureOut">
              <a:rPr lang="th-TH" smtClean="0"/>
              <a:t>03/01/64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6B872-5650-4CA8-BC23-8D03C1D1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0E881-C440-4F0F-BEB2-660AF105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2C62-BE7A-40C4-A777-644267FB54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220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BFDAD-DF77-454F-B0D8-F178FBAE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4482-F656-4D69-9801-00F1350C9539}" type="datetimeFigureOut">
              <a:rPr lang="th-TH" smtClean="0"/>
              <a:t>03/01/64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5CD73-5D7C-4B52-9934-0289ADFC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D6801-70DB-4595-A490-BB7BFBE0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2C62-BE7A-40C4-A777-644267FB54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91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294A-8A11-47E9-974A-334C00B1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0416-86C4-4840-896D-7BFD2735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BBCDA-D15F-48CD-B7CD-B3EB41BFE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BC508-C92D-416B-8DFF-B8ABB486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4482-F656-4D69-9801-00F1350C9539}" type="datetimeFigureOut">
              <a:rPr lang="th-TH" smtClean="0"/>
              <a:t>03/01/64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6B3AA-1CC3-4139-AC26-C8BADAB5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9AAE6-040F-4CF4-B0A9-6FF1AC75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2C62-BE7A-40C4-A777-644267FB54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044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0076-BF0C-4702-B9D9-44B4A1F5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288DF-708A-4BC8-9DB3-8F3C3808A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77C7C-ECD6-4318-BA26-1823FEBD6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268AC-43B6-400D-8891-C48E7E3D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4482-F656-4D69-9801-00F1350C9539}" type="datetimeFigureOut">
              <a:rPr lang="th-TH" smtClean="0"/>
              <a:t>03/01/64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49E88-1E48-47DA-A984-582508C4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066D3-F249-45C5-9054-70A5C7A7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2C62-BE7A-40C4-A777-644267FB54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622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B7A7E-ECFF-47B1-84C5-E853B5AC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7D216-5333-4D79-A664-D114CC689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AC56-2856-4050-B2A7-2D6F1A9FA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C4482-F656-4D69-9801-00F1350C9539}" type="datetimeFigureOut">
              <a:rPr lang="th-TH" smtClean="0"/>
              <a:t>03/01/64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8A186-539A-48B6-B07F-83469C647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3A0F3-9A03-4B38-9C92-D1A71D0EB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2C62-BE7A-40C4-A777-644267FB54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307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8.png"/><Relationship Id="rId18" Type="http://schemas.openxmlformats.org/officeDocument/2006/relationships/customXml" Target="../ink/ink1475.xml"/><Relationship Id="rId26" Type="http://schemas.openxmlformats.org/officeDocument/2006/relationships/customXml" Target="../ink/ink1479.xml"/><Relationship Id="rId39" Type="http://schemas.openxmlformats.org/officeDocument/2006/relationships/image" Target="../media/image840.png"/><Relationship Id="rId21" Type="http://schemas.openxmlformats.org/officeDocument/2006/relationships/image" Target="../media/image832.png"/><Relationship Id="rId34" Type="http://schemas.openxmlformats.org/officeDocument/2006/relationships/customXml" Target="../ink/ink1483.xml"/><Relationship Id="rId42" Type="http://schemas.openxmlformats.org/officeDocument/2006/relationships/customXml" Target="../ink/ink1487.xml"/><Relationship Id="rId47" Type="http://schemas.openxmlformats.org/officeDocument/2006/relationships/image" Target="../media/image844.png"/><Relationship Id="rId50" Type="http://schemas.openxmlformats.org/officeDocument/2006/relationships/customXml" Target="../ink/ink1491.xml"/><Relationship Id="rId55" Type="http://schemas.openxmlformats.org/officeDocument/2006/relationships/image" Target="../media/image848.png"/><Relationship Id="rId63" Type="http://schemas.openxmlformats.org/officeDocument/2006/relationships/image" Target="../media/image852.png"/><Relationship Id="rId68" Type="http://schemas.openxmlformats.org/officeDocument/2006/relationships/customXml" Target="../ink/ink1500.xml"/><Relationship Id="rId76" Type="http://schemas.openxmlformats.org/officeDocument/2006/relationships/customXml" Target="../ink/ink1504.xml"/><Relationship Id="rId84" Type="http://schemas.openxmlformats.org/officeDocument/2006/relationships/customXml" Target="../ink/ink1508.xml"/><Relationship Id="rId89" Type="http://schemas.openxmlformats.org/officeDocument/2006/relationships/image" Target="../media/image864.png"/><Relationship Id="rId7" Type="http://schemas.openxmlformats.org/officeDocument/2006/relationships/image" Target="../media/image825.png"/><Relationship Id="rId71" Type="http://schemas.openxmlformats.org/officeDocument/2006/relationships/image" Target="../media/image855.png"/><Relationship Id="rId92" Type="http://schemas.openxmlformats.org/officeDocument/2006/relationships/customXml" Target="../ink/ink1512.xml"/><Relationship Id="rId2" Type="http://schemas.openxmlformats.org/officeDocument/2006/relationships/customXml" Target="../ink/ink1467.xml"/><Relationship Id="rId16" Type="http://schemas.openxmlformats.org/officeDocument/2006/relationships/customXml" Target="../ink/ink1474.xml"/><Relationship Id="rId29" Type="http://schemas.openxmlformats.org/officeDocument/2006/relationships/image" Target="../media/image835.png"/><Relationship Id="rId11" Type="http://schemas.openxmlformats.org/officeDocument/2006/relationships/image" Target="../media/image827.png"/><Relationship Id="rId24" Type="http://schemas.openxmlformats.org/officeDocument/2006/relationships/customXml" Target="../ink/ink1478.xml"/><Relationship Id="rId32" Type="http://schemas.openxmlformats.org/officeDocument/2006/relationships/customXml" Target="../ink/ink1482.xml"/><Relationship Id="rId37" Type="http://schemas.openxmlformats.org/officeDocument/2006/relationships/image" Target="../media/image839.png"/><Relationship Id="rId40" Type="http://schemas.openxmlformats.org/officeDocument/2006/relationships/customXml" Target="../ink/ink1486.xml"/><Relationship Id="rId45" Type="http://schemas.openxmlformats.org/officeDocument/2006/relationships/image" Target="../media/image843.png"/><Relationship Id="rId53" Type="http://schemas.openxmlformats.org/officeDocument/2006/relationships/image" Target="../media/image847.png"/><Relationship Id="rId58" Type="http://schemas.openxmlformats.org/officeDocument/2006/relationships/customXml" Target="../ink/ink1495.xml"/><Relationship Id="rId66" Type="http://schemas.openxmlformats.org/officeDocument/2006/relationships/customXml" Target="../ink/ink1499.xml"/><Relationship Id="rId74" Type="http://schemas.openxmlformats.org/officeDocument/2006/relationships/customXml" Target="../ink/ink1503.xml"/><Relationship Id="rId79" Type="http://schemas.openxmlformats.org/officeDocument/2006/relationships/image" Target="../media/image859.png"/><Relationship Id="rId87" Type="http://schemas.openxmlformats.org/officeDocument/2006/relationships/image" Target="../media/image863.png"/><Relationship Id="rId5" Type="http://schemas.openxmlformats.org/officeDocument/2006/relationships/image" Target="../media/image824.png"/><Relationship Id="rId61" Type="http://schemas.openxmlformats.org/officeDocument/2006/relationships/image" Target="../media/image851.png"/><Relationship Id="rId82" Type="http://schemas.openxmlformats.org/officeDocument/2006/relationships/customXml" Target="../ink/ink1507.xml"/><Relationship Id="rId90" Type="http://schemas.openxmlformats.org/officeDocument/2006/relationships/customXml" Target="../ink/ink1511.xml"/><Relationship Id="rId95" Type="http://schemas.openxmlformats.org/officeDocument/2006/relationships/image" Target="../media/image867.png"/><Relationship Id="rId19" Type="http://schemas.openxmlformats.org/officeDocument/2006/relationships/image" Target="../media/image831.png"/><Relationship Id="rId14" Type="http://schemas.openxmlformats.org/officeDocument/2006/relationships/customXml" Target="../ink/ink1473.xml"/><Relationship Id="rId22" Type="http://schemas.openxmlformats.org/officeDocument/2006/relationships/customXml" Target="../ink/ink1477.xml"/><Relationship Id="rId27" Type="http://schemas.openxmlformats.org/officeDocument/2006/relationships/image" Target="../media/image758.png"/><Relationship Id="rId30" Type="http://schemas.openxmlformats.org/officeDocument/2006/relationships/customXml" Target="../ink/ink1481.xml"/><Relationship Id="rId35" Type="http://schemas.openxmlformats.org/officeDocument/2006/relationships/image" Target="../media/image838.png"/><Relationship Id="rId43" Type="http://schemas.openxmlformats.org/officeDocument/2006/relationships/image" Target="../media/image842.png"/><Relationship Id="rId48" Type="http://schemas.openxmlformats.org/officeDocument/2006/relationships/customXml" Target="../ink/ink1490.xml"/><Relationship Id="rId56" Type="http://schemas.openxmlformats.org/officeDocument/2006/relationships/customXml" Target="../ink/ink1494.xml"/><Relationship Id="rId64" Type="http://schemas.openxmlformats.org/officeDocument/2006/relationships/customXml" Target="../ink/ink1498.xml"/><Relationship Id="rId69" Type="http://schemas.openxmlformats.org/officeDocument/2006/relationships/image" Target="../media/image445.png"/><Relationship Id="rId77" Type="http://schemas.openxmlformats.org/officeDocument/2006/relationships/image" Target="../media/image858.png"/><Relationship Id="rId8" Type="http://schemas.openxmlformats.org/officeDocument/2006/relationships/customXml" Target="../ink/ink1470.xml"/><Relationship Id="rId51" Type="http://schemas.openxmlformats.org/officeDocument/2006/relationships/image" Target="../media/image846.png"/><Relationship Id="rId72" Type="http://schemas.openxmlformats.org/officeDocument/2006/relationships/customXml" Target="../ink/ink1502.xml"/><Relationship Id="rId80" Type="http://schemas.openxmlformats.org/officeDocument/2006/relationships/customXml" Target="../ink/ink1506.xml"/><Relationship Id="rId85" Type="http://schemas.openxmlformats.org/officeDocument/2006/relationships/image" Target="../media/image862.png"/><Relationship Id="rId93" Type="http://schemas.openxmlformats.org/officeDocument/2006/relationships/image" Target="../media/image866.png"/><Relationship Id="rId3" Type="http://schemas.openxmlformats.org/officeDocument/2006/relationships/image" Target="../media/image823.png"/><Relationship Id="rId12" Type="http://schemas.openxmlformats.org/officeDocument/2006/relationships/customXml" Target="../ink/ink1472.xml"/><Relationship Id="rId17" Type="http://schemas.openxmlformats.org/officeDocument/2006/relationships/image" Target="../media/image830.png"/><Relationship Id="rId25" Type="http://schemas.openxmlformats.org/officeDocument/2006/relationships/image" Target="../media/image834.png"/><Relationship Id="rId33" Type="http://schemas.openxmlformats.org/officeDocument/2006/relationships/image" Target="../media/image837.png"/><Relationship Id="rId38" Type="http://schemas.openxmlformats.org/officeDocument/2006/relationships/customXml" Target="../ink/ink1485.xml"/><Relationship Id="rId46" Type="http://schemas.openxmlformats.org/officeDocument/2006/relationships/customXml" Target="../ink/ink1489.xml"/><Relationship Id="rId59" Type="http://schemas.openxmlformats.org/officeDocument/2006/relationships/image" Target="../media/image850.png"/><Relationship Id="rId67" Type="http://schemas.openxmlformats.org/officeDocument/2006/relationships/image" Target="../media/image854.png"/><Relationship Id="rId20" Type="http://schemas.openxmlformats.org/officeDocument/2006/relationships/customXml" Target="../ink/ink1476.xml"/><Relationship Id="rId41" Type="http://schemas.openxmlformats.org/officeDocument/2006/relationships/image" Target="../media/image841.png"/><Relationship Id="rId54" Type="http://schemas.openxmlformats.org/officeDocument/2006/relationships/customXml" Target="../ink/ink1493.xml"/><Relationship Id="rId62" Type="http://schemas.openxmlformats.org/officeDocument/2006/relationships/customXml" Target="../ink/ink1497.xml"/><Relationship Id="rId70" Type="http://schemas.openxmlformats.org/officeDocument/2006/relationships/customXml" Target="../ink/ink1501.xml"/><Relationship Id="rId75" Type="http://schemas.openxmlformats.org/officeDocument/2006/relationships/image" Target="../media/image857.png"/><Relationship Id="rId83" Type="http://schemas.openxmlformats.org/officeDocument/2006/relationships/image" Target="../media/image861.png"/><Relationship Id="rId88" Type="http://schemas.openxmlformats.org/officeDocument/2006/relationships/customXml" Target="../ink/ink1510.xml"/><Relationship Id="rId91" Type="http://schemas.openxmlformats.org/officeDocument/2006/relationships/image" Target="../media/image8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69.xml"/><Relationship Id="rId15" Type="http://schemas.openxmlformats.org/officeDocument/2006/relationships/image" Target="../media/image829.png"/><Relationship Id="rId23" Type="http://schemas.openxmlformats.org/officeDocument/2006/relationships/image" Target="../media/image833.png"/><Relationship Id="rId28" Type="http://schemas.openxmlformats.org/officeDocument/2006/relationships/customXml" Target="../ink/ink1480.xml"/><Relationship Id="rId36" Type="http://schemas.openxmlformats.org/officeDocument/2006/relationships/customXml" Target="../ink/ink1484.xml"/><Relationship Id="rId49" Type="http://schemas.openxmlformats.org/officeDocument/2006/relationships/image" Target="../media/image845.png"/><Relationship Id="rId57" Type="http://schemas.openxmlformats.org/officeDocument/2006/relationships/image" Target="../media/image849.png"/><Relationship Id="rId10" Type="http://schemas.openxmlformats.org/officeDocument/2006/relationships/customXml" Target="../ink/ink1471.xml"/><Relationship Id="rId31" Type="http://schemas.openxmlformats.org/officeDocument/2006/relationships/image" Target="../media/image836.png"/><Relationship Id="rId44" Type="http://schemas.openxmlformats.org/officeDocument/2006/relationships/customXml" Target="../ink/ink1488.xml"/><Relationship Id="rId52" Type="http://schemas.openxmlformats.org/officeDocument/2006/relationships/customXml" Target="../ink/ink1492.xml"/><Relationship Id="rId60" Type="http://schemas.openxmlformats.org/officeDocument/2006/relationships/customXml" Target="../ink/ink1496.xml"/><Relationship Id="rId65" Type="http://schemas.openxmlformats.org/officeDocument/2006/relationships/image" Target="../media/image853.png"/><Relationship Id="rId73" Type="http://schemas.openxmlformats.org/officeDocument/2006/relationships/image" Target="../media/image856.png"/><Relationship Id="rId78" Type="http://schemas.openxmlformats.org/officeDocument/2006/relationships/customXml" Target="../ink/ink1505.xml"/><Relationship Id="rId81" Type="http://schemas.openxmlformats.org/officeDocument/2006/relationships/image" Target="../media/image860.png"/><Relationship Id="rId86" Type="http://schemas.openxmlformats.org/officeDocument/2006/relationships/customXml" Target="../ink/ink1509.xml"/><Relationship Id="rId94" Type="http://schemas.openxmlformats.org/officeDocument/2006/relationships/customXml" Target="../ink/ink1513.xml"/><Relationship Id="rId4" Type="http://schemas.openxmlformats.org/officeDocument/2006/relationships/customXml" Target="../ink/ink1468.xml"/><Relationship Id="rId9" Type="http://schemas.openxmlformats.org/officeDocument/2006/relationships/image" Target="../media/image8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17.xml"/><Relationship Id="rId13" Type="http://schemas.openxmlformats.org/officeDocument/2006/relationships/image" Target="../media/image873.png"/><Relationship Id="rId18" Type="http://schemas.openxmlformats.org/officeDocument/2006/relationships/customXml" Target="../ink/ink1522.xml"/><Relationship Id="rId26" Type="http://schemas.openxmlformats.org/officeDocument/2006/relationships/customXml" Target="../ink/ink1526.xml"/><Relationship Id="rId39" Type="http://schemas.openxmlformats.org/officeDocument/2006/relationships/image" Target="../media/image886.png"/><Relationship Id="rId3" Type="http://schemas.openxmlformats.org/officeDocument/2006/relationships/image" Target="../media/image868.png"/><Relationship Id="rId21" Type="http://schemas.openxmlformats.org/officeDocument/2006/relationships/image" Target="../media/image877.png"/><Relationship Id="rId34" Type="http://schemas.openxmlformats.org/officeDocument/2006/relationships/customXml" Target="../ink/ink1530.xml"/><Relationship Id="rId42" Type="http://schemas.openxmlformats.org/officeDocument/2006/relationships/customXml" Target="../ink/ink1534.xml"/><Relationship Id="rId7" Type="http://schemas.openxmlformats.org/officeDocument/2006/relationships/image" Target="../media/image870.png"/><Relationship Id="rId12" Type="http://schemas.openxmlformats.org/officeDocument/2006/relationships/customXml" Target="../ink/ink1519.xml"/><Relationship Id="rId17" Type="http://schemas.openxmlformats.org/officeDocument/2006/relationships/image" Target="../media/image875.png"/><Relationship Id="rId25" Type="http://schemas.openxmlformats.org/officeDocument/2006/relationships/image" Target="../media/image879.png"/><Relationship Id="rId33" Type="http://schemas.openxmlformats.org/officeDocument/2006/relationships/image" Target="../media/image883.png"/><Relationship Id="rId38" Type="http://schemas.openxmlformats.org/officeDocument/2006/relationships/customXml" Target="../ink/ink1532.xml"/><Relationship Id="rId2" Type="http://schemas.openxmlformats.org/officeDocument/2006/relationships/customXml" Target="../ink/ink1514.xml"/><Relationship Id="rId16" Type="http://schemas.openxmlformats.org/officeDocument/2006/relationships/customXml" Target="../ink/ink1521.xml"/><Relationship Id="rId20" Type="http://schemas.openxmlformats.org/officeDocument/2006/relationships/customXml" Target="../ink/ink1523.xml"/><Relationship Id="rId29" Type="http://schemas.openxmlformats.org/officeDocument/2006/relationships/image" Target="../media/image881.png"/><Relationship Id="rId41" Type="http://schemas.openxmlformats.org/officeDocument/2006/relationships/image" Target="../media/image8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16.xml"/><Relationship Id="rId11" Type="http://schemas.openxmlformats.org/officeDocument/2006/relationships/image" Target="../media/image872.png"/><Relationship Id="rId24" Type="http://schemas.openxmlformats.org/officeDocument/2006/relationships/customXml" Target="../ink/ink1525.xml"/><Relationship Id="rId32" Type="http://schemas.openxmlformats.org/officeDocument/2006/relationships/customXml" Target="../ink/ink1529.xml"/><Relationship Id="rId37" Type="http://schemas.openxmlformats.org/officeDocument/2006/relationships/image" Target="../media/image885.png"/><Relationship Id="rId40" Type="http://schemas.openxmlformats.org/officeDocument/2006/relationships/customXml" Target="../ink/ink1533.xml"/><Relationship Id="rId5" Type="http://schemas.openxmlformats.org/officeDocument/2006/relationships/image" Target="../media/image869.png"/><Relationship Id="rId15" Type="http://schemas.openxmlformats.org/officeDocument/2006/relationships/image" Target="../media/image874.png"/><Relationship Id="rId23" Type="http://schemas.openxmlformats.org/officeDocument/2006/relationships/image" Target="../media/image878.png"/><Relationship Id="rId28" Type="http://schemas.openxmlformats.org/officeDocument/2006/relationships/customXml" Target="../ink/ink1527.xml"/><Relationship Id="rId36" Type="http://schemas.openxmlformats.org/officeDocument/2006/relationships/customXml" Target="../ink/ink1531.xml"/><Relationship Id="rId10" Type="http://schemas.openxmlformats.org/officeDocument/2006/relationships/customXml" Target="../ink/ink1518.xml"/><Relationship Id="rId19" Type="http://schemas.openxmlformats.org/officeDocument/2006/relationships/image" Target="../media/image876.png"/><Relationship Id="rId31" Type="http://schemas.openxmlformats.org/officeDocument/2006/relationships/image" Target="../media/image882.png"/><Relationship Id="rId4" Type="http://schemas.openxmlformats.org/officeDocument/2006/relationships/customXml" Target="../ink/ink1515.xml"/><Relationship Id="rId9" Type="http://schemas.openxmlformats.org/officeDocument/2006/relationships/image" Target="../media/image871.png"/><Relationship Id="rId14" Type="http://schemas.openxmlformats.org/officeDocument/2006/relationships/customXml" Target="../ink/ink1520.xml"/><Relationship Id="rId22" Type="http://schemas.openxmlformats.org/officeDocument/2006/relationships/customXml" Target="../ink/ink1524.xml"/><Relationship Id="rId27" Type="http://schemas.openxmlformats.org/officeDocument/2006/relationships/image" Target="../media/image880.png"/><Relationship Id="rId30" Type="http://schemas.openxmlformats.org/officeDocument/2006/relationships/customXml" Target="../ink/ink1528.xml"/><Relationship Id="rId35" Type="http://schemas.openxmlformats.org/officeDocument/2006/relationships/image" Target="../media/image884.png"/><Relationship Id="rId43" Type="http://schemas.openxmlformats.org/officeDocument/2006/relationships/image" Target="../media/image888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47.xml"/><Relationship Id="rId21" Type="http://schemas.openxmlformats.org/officeDocument/2006/relationships/image" Target="../media/image898.png"/><Relationship Id="rId34" Type="http://schemas.openxmlformats.org/officeDocument/2006/relationships/customXml" Target="../ink/ink1551.xml"/><Relationship Id="rId42" Type="http://schemas.openxmlformats.org/officeDocument/2006/relationships/customXml" Target="../ink/ink1555.xml"/><Relationship Id="rId47" Type="http://schemas.openxmlformats.org/officeDocument/2006/relationships/image" Target="../media/image911.png"/><Relationship Id="rId50" Type="http://schemas.openxmlformats.org/officeDocument/2006/relationships/customXml" Target="../ink/ink1559.xml"/><Relationship Id="rId55" Type="http://schemas.openxmlformats.org/officeDocument/2006/relationships/image" Target="../media/image915.png"/><Relationship Id="rId63" Type="http://schemas.openxmlformats.org/officeDocument/2006/relationships/image" Target="../media/image919.png"/><Relationship Id="rId68" Type="http://schemas.openxmlformats.org/officeDocument/2006/relationships/customXml" Target="../ink/ink1568.xml"/><Relationship Id="rId76" Type="http://schemas.openxmlformats.org/officeDocument/2006/relationships/customXml" Target="../ink/ink1572.xml"/><Relationship Id="rId84" Type="http://schemas.openxmlformats.org/officeDocument/2006/relationships/customXml" Target="../ink/ink1576.xml"/><Relationship Id="rId89" Type="http://schemas.openxmlformats.org/officeDocument/2006/relationships/image" Target="../media/image932.png"/><Relationship Id="rId97" Type="http://schemas.openxmlformats.org/officeDocument/2006/relationships/image" Target="../media/image936.png"/><Relationship Id="rId7" Type="http://schemas.openxmlformats.org/officeDocument/2006/relationships/image" Target="../media/image891.png"/><Relationship Id="rId71" Type="http://schemas.openxmlformats.org/officeDocument/2006/relationships/image" Target="../media/image923.png"/><Relationship Id="rId92" Type="http://schemas.openxmlformats.org/officeDocument/2006/relationships/customXml" Target="../ink/ink1580.xml"/><Relationship Id="rId2" Type="http://schemas.openxmlformats.org/officeDocument/2006/relationships/customXml" Target="../ink/ink1535.xml"/><Relationship Id="rId16" Type="http://schemas.openxmlformats.org/officeDocument/2006/relationships/customXml" Target="../ink/ink1542.xml"/><Relationship Id="rId29" Type="http://schemas.openxmlformats.org/officeDocument/2006/relationships/image" Target="../media/image902.png"/><Relationship Id="rId11" Type="http://schemas.openxmlformats.org/officeDocument/2006/relationships/image" Target="../media/image893.png"/><Relationship Id="rId24" Type="http://schemas.openxmlformats.org/officeDocument/2006/relationships/customXml" Target="../ink/ink1546.xml"/><Relationship Id="rId32" Type="http://schemas.openxmlformats.org/officeDocument/2006/relationships/customXml" Target="../ink/ink1550.xml"/><Relationship Id="rId37" Type="http://schemas.openxmlformats.org/officeDocument/2006/relationships/image" Target="../media/image906.png"/><Relationship Id="rId40" Type="http://schemas.openxmlformats.org/officeDocument/2006/relationships/customXml" Target="../ink/ink1554.xml"/><Relationship Id="rId45" Type="http://schemas.openxmlformats.org/officeDocument/2006/relationships/image" Target="../media/image910.png"/><Relationship Id="rId53" Type="http://schemas.openxmlformats.org/officeDocument/2006/relationships/image" Target="../media/image914.png"/><Relationship Id="rId58" Type="http://schemas.openxmlformats.org/officeDocument/2006/relationships/customXml" Target="../ink/ink1563.xml"/><Relationship Id="rId66" Type="http://schemas.openxmlformats.org/officeDocument/2006/relationships/customXml" Target="../ink/ink1567.xml"/><Relationship Id="rId74" Type="http://schemas.openxmlformats.org/officeDocument/2006/relationships/customXml" Target="../ink/ink1571.xml"/><Relationship Id="rId79" Type="http://schemas.openxmlformats.org/officeDocument/2006/relationships/image" Target="../media/image927.png"/><Relationship Id="rId87" Type="http://schemas.openxmlformats.org/officeDocument/2006/relationships/image" Target="../media/image931.png"/><Relationship Id="rId5" Type="http://schemas.openxmlformats.org/officeDocument/2006/relationships/image" Target="../media/image890.png"/><Relationship Id="rId61" Type="http://schemas.openxmlformats.org/officeDocument/2006/relationships/image" Target="../media/image918.png"/><Relationship Id="rId82" Type="http://schemas.openxmlformats.org/officeDocument/2006/relationships/customXml" Target="../ink/ink1575.xml"/><Relationship Id="rId90" Type="http://schemas.openxmlformats.org/officeDocument/2006/relationships/customXml" Target="../ink/ink1579.xml"/><Relationship Id="rId95" Type="http://schemas.openxmlformats.org/officeDocument/2006/relationships/image" Target="../media/image935.png"/><Relationship Id="rId19" Type="http://schemas.openxmlformats.org/officeDocument/2006/relationships/image" Target="../media/image897.png"/><Relationship Id="rId14" Type="http://schemas.openxmlformats.org/officeDocument/2006/relationships/customXml" Target="../ink/ink1541.xml"/><Relationship Id="rId22" Type="http://schemas.openxmlformats.org/officeDocument/2006/relationships/customXml" Target="../ink/ink1545.xml"/><Relationship Id="rId27" Type="http://schemas.openxmlformats.org/officeDocument/2006/relationships/image" Target="../media/image901.png"/><Relationship Id="rId30" Type="http://schemas.openxmlformats.org/officeDocument/2006/relationships/customXml" Target="../ink/ink1549.xml"/><Relationship Id="rId35" Type="http://schemas.openxmlformats.org/officeDocument/2006/relationships/image" Target="../media/image905.png"/><Relationship Id="rId43" Type="http://schemas.openxmlformats.org/officeDocument/2006/relationships/image" Target="../media/image909.png"/><Relationship Id="rId48" Type="http://schemas.openxmlformats.org/officeDocument/2006/relationships/customXml" Target="../ink/ink1558.xml"/><Relationship Id="rId56" Type="http://schemas.openxmlformats.org/officeDocument/2006/relationships/customXml" Target="../ink/ink1562.xml"/><Relationship Id="rId64" Type="http://schemas.openxmlformats.org/officeDocument/2006/relationships/customXml" Target="../ink/ink1566.xml"/><Relationship Id="rId69" Type="http://schemas.openxmlformats.org/officeDocument/2006/relationships/image" Target="../media/image922.png"/><Relationship Id="rId77" Type="http://schemas.openxmlformats.org/officeDocument/2006/relationships/image" Target="../media/image926.png"/><Relationship Id="rId8" Type="http://schemas.openxmlformats.org/officeDocument/2006/relationships/customXml" Target="../ink/ink1538.xml"/><Relationship Id="rId51" Type="http://schemas.openxmlformats.org/officeDocument/2006/relationships/image" Target="../media/image913.png"/><Relationship Id="rId72" Type="http://schemas.openxmlformats.org/officeDocument/2006/relationships/customXml" Target="../ink/ink1570.xml"/><Relationship Id="rId80" Type="http://schemas.openxmlformats.org/officeDocument/2006/relationships/customXml" Target="../ink/ink1574.xml"/><Relationship Id="rId85" Type="http://schemas.openxmlformats.org/officeDocument/2006/relationships/image" Target="../media/image930.png"/><Relationship Id="rId93" Type="http://schemas.openxmlformats.org/officeDocument/2006/relationships/image" Target="../media/image934.png"/><Relationship Id="rId3" Type="http://schemas.openxmlformats.org/officeDocument/2006/relationships/image" Target="../media/image889.png"/><Relationship Id="rId12" Type="http://schemas.openxmlformats.org/officeDocument/2006/relationships/customXml" Target="../ink/ink1540.xml"/><Relationship Id="rId17" Type="http://schemas.openxmlformats.org/officeDocument/2006/relationships/image" Target="../media/image896.png"/><Relationship Id="rId25" Type="http://schemas.openxmlformats.org/officeDocument/2006/relationships/image" Target="../media/image900.png"/><Relationship Id="rId33" Type="http://schemas.openxmlformats.org/officeDocument/2006/relationships/image" Target="../media/image904.png"/><Relationship Id="rId38" Type="http://schemas.openxmlformats.org/officeDocument/2006/relationships/customXml" Target="../ink/ink1553.xml"/><Relationship Id="rId46" Type="http://schemas.openxmlformats.org/officeDocument/2006/relationships/customXml" Target="../ink/ink1557.xml"/><Relationship Id="rId59" Type="http://schemas.openxmlformats.org/officeDocument/2006/relationships/image" Target="../media/image917.png"/><Relationship Id="rId67" Type="http://schemas.openxmlformats.org/officeDocument/2006/relationships/image" Target="../media/image921.png"/><Relationship Id="rId20" Type="http://schemas.openxmlformats.org/officeDocument/2006/relationships/customXml" Target="../ink/ink1544.xml"/><Relationship Id="rId41" Type="http://schemas.openxmlformats.org/officeDocument/2006/relationships/image" Target="../media/image908.png"/><Relationship Id="rId54" Type="http://schemas.openxmlformats.org/officeDocument/2006/relationships/customXml" Target="../ink/ink1561.xml"/><Relationship Id="rId62" Type="http://schemas.openxmlformats.org/officeDocument/2006/relationships/customXml" Target="../ink/ink1565.xml"/><Relationship Id="rId70" Type="http://schemas.openxmlformats.org/officeDocument/2006/relationships/customXml" Target="../ink/ink1569.xml"/><Relationship Id="rId75" Type="http://schemas.openxmlformats.org/officeDocument/2006/relationships/image" Target="../media/image925.png"/><Relationship Id="rId83" Type="http://schemas.openxmlformats.org/officeDocument/2006/relationships/image" Target="../media/image929.png"/><Relationship Id="rId88" Type="http://schemas.openxmlformats.org/officeDocument/2006/relationships/customXml" Target="../ink/ink1578.xml"/><Relationship Id="rId91" Type="http://schemas.openxmlformats.org/officeDocument/2006/relationships/image" Target="../media/image933.png"/><Relationship Id="rId96" Type="http://schemas.openxmlformats.org/officeDocument/2006/relationships/customXml" Target="../ink/ink15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37.xml"/><Relationship Id="rId15" Type="http://schemas.openxmlformats.org/officeDocument/2006/relationships/image" Target="../media/image895.png"/><Relationship Id="rId23" Type="http://schemas.openxmlformats.org/officeDocument/2006/relationships/image" Target="../media/image899.png"/><Relationship Id="rId28" Type="http://schemas.openxmlformats.org/officeDocument/2006/relationships/customXml" Target="../ink/ink1548.xml"/><Relationship Id="rId36" Type="http://schemas.openxmlformats.org/officeDocument/2006/relationships/customXml" Target="../ink/ink1552.xml"/><Relationship Id="rId49" Type="http://schemas.openxmlformats.org/officeDocument/2006/relationships/image" Target="../media/image912.png"/><Relationship Id="rId57" Type="http://schemas.openxmlformats.org/officeDocument/2006/relationships/image" Target="../media/image916.png"/><Relationship Id="rId10" Type="http://schemas.openxmlformats.org/officeDocument/2006/relationships/customXml" Target="../ink/ink1539.xml"/><Relationship Id="rId31" Type="http://schemas.openxmlformats.org/officeDocument/2006/relationships/image" Target="../media/image903.png"/><Relationship Id="rId44" Type="http://schemas.openxmlformats.org/officeDocument/2006/relationships/customXml" Target="../ink/ink1556.xml"/><Relationship Id="rId52" Type="http://schemas.openxmlformats.org/officeDocument/2006/relationships/customXml" Target="../ink/ink1560.xml"/><Relationship Id="rId60" Type="http://schemas.openxmlformats.org/officeDocument/2006/relationships/customXml" Target="../ink/ink1564.xml"/><Relationship Id="rId65" Type="http://schemas.openxmlformats.org/officeDocument/2006/relationships/image" Target="../media/image920.png"/><Relationship Id="rId73" Type="http://schemas.openxmlformats.org/officeDocument/2006/relationships/image" Target="../media/image924.png"/><Relationship Id="rId78" Type="http://schemas.openxmlformats.org/officeDocument/2006/relationships/customXml" Target="../ink/ink1573.xml"/><Relationship Id="rId81" Type="http://schemas.openxmlformats.org/officeDocument/2006/relationships/image" Target="../media/image928.png"/><Relationship Id="rId86" Type="http://schemas.openxmlformats.org/officeDocument/2006/relationships/customXml" Target="../ink/ink1577.xml"/><Relationship Id="rId94" Type="http://schemas.openxmlformats.org/officeDocument/2006/relationships/customXml" Target="../ink/ink1581.xml"/><Relationship Id="rId4" Type="http://schemas.openxmlformats.org/officeDocument/2006/relationships/customXml" Target="../ink/ink1536.xml"/><Relationship Id="rId9" Type="http://schemas.openxmlformats.org/officeDocument/2006/relationships/image" Target="../media/image892.png"/><Relationship Id="rId13" Type="http://schemas.openxmlformats.org/officeDocument/2006/relationships/image" Target="../media/image894.png"/><Relationship Id="rId18" Type="http://schemas.openxmlformats.org/officeDocument/2006/relationships/customXml" Target="../ink/ink1543.xml"/><Relationship Id="rId39" Type="http://schemas.openxmlformats.org/officeDocument/2006/relationships/image" Target="../media/image907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2.png"/><Relationship Id="rId18" Type="http://schemas.openxmlformats.org/officeDocument/2006/relationships/customXml" Target="../ink/ink1591.xml"/><Relationship Id="rId26" Type="http://schemas.openxmlformats.org/officeDocument/2006/relationships/customXml" Target="../ink/ink1595.xml"/><Relationship Id="rId39" Type="http://schemas.openxmlformats.org/officeDocument/2006/relationships/image" Target="../media/image954.png"/><Relationship Id="rId21" Type="http://schemas.openxmlformats.org/officeDocument/2006/relationships/image" Target="../media/image946.png"/><Relationship Id="rId34" Type="http://schemas.openxmlformats.org/officeDocument/2006/relationships/customXml" Target="../ink/ink1599.xml"/><Relationship Id="rId42" Type="http://schemas.openxmlformats.org/officeDocument/2006/relationships/customXml" Target="../ink/ink1603.xml"/><Relationship Id="rId47" Type="http://schemas.openxmlformats.org/officeDocument/2006/relationships/image" Target="../media/image958.png"/><Relationship Id="rId50" Type="http://schemas.openxmlformats.org/officeDocument/2006/relationships/customXml" Target="../ink/ink1607.xml"/><Relationship Id="rId55" Type="http://schemas.openxmlformats.org/officeDocument/2006/relationships/image" Target="../media/image962.png"/><Relationship Id="rId63" Type="http://schemas.openxmlformats.org/officeDocument/2006/relationships/image" Target="../media/image966.png"/><Relationship Id="rId68" Type="http://schemas.openxmlformats.org/officeDocument/2006/relationships/customXml" Target="../ink/ink1616.xml"/><Relationship Id="rId7" Type="http://schemas.openxmlformats.org/officeDocument/2006/relationships/image" Target="../media/image939.png"/><Relationship Id="rId71" Type="http://schemas.openxmlformats.org/officeDocument/2006/relationships/image" Target="../media/image970.png"/><Relationship Id="rId2" Type="http://schemas.openxmlformats.org/officeDocument/2006/relationships/customXml" Target="../ink/ink1583.xml"/><Relationship Id="rId16" Type="http://schemas.openxmlformats.org/officeDocument/2006/relationships/customXml" Target="../ink/ink1590.xml"/><Relationship Id="rId29" Type="http://schemas.openxmlformats.org/officeDocument/2006/relationships/image" Target="../media/image950.png"/><Relationship Id="rId11" Type="http://schemas.openxmlformats.org/officeDocument/2006/relationships/image" Target="../media/image941.png"/><Relationship Id="rId24" Type="http://schemas.openxmlformats.org/officeDocument/2006/relationships/customXml" Target="../ink/ink1594.xml"/><Relationship Id="rId32" Type="http://schemas.openxmlformats.org/officeDocument/2006/relationships/customXml" Target="../ink/ink1598.xml"/><Relationship Id="rId37" Type="http://schemas.openxmlformats.org/officeDocument/2006/relationships/image" Target="../media/image953.png"/><Relationship Id="rId40" Type="http://schemas.openxmlformats.org/officeDocument/2006/relationships/customXml" Target="../ink/ink1602.xml"/><Relationship Id="rId45" Type="http://schemas.openxmlformats.org/officeDocument/2006/relationships/image" Target="../media/image957.png"/><Relationship Id="rId53" Type="http://schemas.openxmlformats.org/officeDocument/2006/relationships/image" Target="../media/image961.png"/><Relationship Id="rId58" Type="http://schemas.openxmlformats.org/officeDocument/2006/relationships/customXml" Target="../ink/ink1611.xml"/><Relationship Id="rId66" Type="http://schemas.openxmlformats.org/officeDocument/2006/relationships/customXml" Target="../ink/ink1615.xml"/><Relationship Id="rId74" Type="http://schemas.openxmlformats.org/officeDocument/2006/relationships/customXml" Target="../ink/ink1619.xml"/><Relationship Id="rId5" Type="http://schemas.openxmlformats.org/officeDocument/2006/relationships/image" Target="../media/image938.png"/><Relationship Id="rId15" Type="http://schemas.openxmlformats.org/officeDocument/2006/relationships/image" Target="../media/image943.png"/><Relationship Id="rId23" Type="http://schemas.openxmlformats.org/officeDocument/2006/relationships/image" Target="../media/image947.png"/><Relationship Id="rId28" Type="http://schemas.openxmlformats.org/officeDocument/2006/relationships/customXml" Target="../ink/ink1596.xml"/><Relationship Id="rId36" Type="http://schemas.openxmlformats.org/officeDocument/2006/relationships/customXml" Target="../ink/ink1600.xml"/><Relationship Id="rId49" Type="http://schemas.openxmlformats.org/officeDocument/2006/relationships/image" Target="../media/image959.png"/><Relationship Id="rId57" Type="http://schemas.openxmlformats.org/officeDocument/2006/relationships/image" Target="../media/image963.png"/><Relationship Id="rId61" Type="http://schemas.openxmlformats.org/officeDocument/2006/relationships/image" Target="../media/image965.png"/><Relationship Id="rId10" Type="http://schemas.openxmlformats.org/officeDocument/2006/relationships/customXml" Target="../ink/ink1587.xml"/><Relationship Id="rId19" Type="http://schemas.openxmlformats.org/officeDocument/2006/relationships/image" Target="../media/image945.png"/><Relationship Id="rId31" Type="http://schemas.openxmlformats.org/officeDocument/2006/relationships/image" Target="../media/image951.png"/><Relationship Id="rId44" Type="http://schemas.openxmlformats.org/officeDocument/2006/relationships/customXml" Target="../ink/ink1604.xml"/><Relationship Id="rId52" Type="http://schemas.openxmlformats.org/officeDocument/2006/relationships/customXml" Target="../ink/ink1608.xml"/><Relationship Id="rId60" Type="http://schemas.openxmlformats.org/officeDocument/2006/relationships/customXml" Target="../ink/ink1612.xml"/><Relationship Id="rId65" Type="http://schemas.openxmlformats.org/officeDocument/2006/relationships/image" Target="../media/image967.png"/><Relationship Id="rId73" Type="http://schemas.openxmlformats.org/officeDocument/2006/relationships/image" Target="../media/image971.png"/><Relationship Id="rId4" Type="http://schemas.openxmlformats.org/officeDocument/2006/relationships/customXml" Target="../ink/ink1584.xml"/><Relationship Id="rId9" Type="http://schemas.openxmlformats.org/officeDocument/2006/relationships/image" Target="../media/image940.png"/><Relationship Id="rId14" Type="http://schemas.openxmlformats.org/officeDocument/2006/relationships/customXml" Target="../ink/ink1589.xml"/><Relationship Id="rId22" Type="http://schemas.openxmlformats.org/officeDocument/2006/relationships/customXml" Target="../ink/ink1593.xml"/><Relationship Id="rId27" Type="http://schemas.openxmlformats.org/officeDocument/2006/relationships/image" Target="../media/image949.png"/><Relationship Id="rId30" Type="http://schemas.openxmlformats.org/officeDocument/2006/relationships/customXml" Target="../ink/ink1597.xml"/><Relationship Id="rId35" Type="http://schemas.openxmlformats.org/officeDocument/2006/relationships/image" Target="../media/image690.png"/><Relationship Id="rId43" Type="http://schemas.openxmlformats.org/officeDocument/2006/relationships/image" Target="../media/image956.png"/><Relationship Id="rId48" Type="http://schemas.openxmlformats.org/officeDocument/2006/relationships/customXml" Target="../ink/ink1606.xml"/><Relationship Id="rId56" Type="http://schemas.openxmlformats.org/officeDocument/2006/relationships/customXml" Target="../ink/ink1610.xml"/><Relationship Id="rId64" Type="http://schemas.openxmlformats.org/officeDocument/2006/relationships/customXml" Target="../ink/ink1614.xml"/><Relationship Id="rId69" Type="http://schemas.openxmlformats.org/officeDocument/2006/relationships/image" Target="../media/image969.png"/><Relationship Id="rId8" Type="http://schemas.openxmlformats.org/officeDocument/2006/relationships/customXml" Target="../ink/ink1586.xml"/><Relationship Id="rId51" Type="http://schemas.openxmlformats.org/officeDocument/2006/relationships/image" Target="../media/image960.png"/><Relationship Id="rId72" Type="http://schemas.openxmlformats.org/officeDocument/2006/relationships/customXml" Target="../ink/ink1618.xml"/><Relationship Id="rId3" Type="http://schemas.openxmlformats.org/officeDocument/2006/relationships/image" Target="../media/image937.png"/><Relationship Id="rId12" Type="http://schemas.openxmlformats.org/officeDocument/2006/relationships/customXml" Target="../ink/ink1588.xml"/><Relationship Id="rId17" Type="http://schemas.openxmlformats.org/officeDocument/2006/relationships/image" Target="../media/image944.png"/><Relationship Id="rId25" Type="http://schemas.openxmlformats.org/officeDocument/2006/relationships/image" Target="../media/image948.png"/><Relationship Id="rId33" Type="http://schemas.openxmlformats.org/officeDocument/2006/relationships/image" Target="../media/image952.png"/><Relationship Id="rId38" Type="http://schemas.openxmlformats.org/officeDocument/2006/relationships/customXml" Target="../ink/ink1601.xml"/><Relationship Id="rId46" Type="http://schemas.openxmlformats.org/officeDocument/2006/relationships/customXml" Target="../ink/ink1605.xml"/><Relationship Id="rId59" Type="http://schemas.openxmlformats.org/officeDocument/2006/relationships/image" Target="../media/image964.png"/><Relationship Id="rId67" Type="http://schemas.openxmlformats.org/officeDocument/2006/relationships/image" Target="../media/image968.png"/><Relationship Id="rId20" Type="http://schemas.openxmlformats.org/officeDocument/2006/relationships/customXml" Target="../ink/ink1592.xml"/><Relationship Id="rId41" Type="http://schemas.openxmlformats.org/officeDocument/2006/relationships/image" Target="../media/image955.png"/><Relationship Id="rId54" Type="http://schemas.openxmlformats.org/officeDocument/2006/relationships/customXml" Target="../ink/ink1609.xml"/><Relationship Id="rId62" Type="http://schemas.openxmlformats.org/officeDocument/2006/relationships/customXml" Target="../ink/ink1613.xml"/><Relationship Id="rId70" Type="http://schemas.openxmlformats.org/officeDocument/2006/relationships/customXml" Target="../ink/ink1617.xml"/><Relationship Id="rId75" Type="http://schemas.openxmlformats.org/officeDocument/2006/relationships/image" Target="../media/image9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85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32.xml"/><Relationship Id="rId117" Type="http://schemas.openxmlformats.org/officeDocument/2006/relationships/image" Target="../media/image982.png"/><Relationship Id="rId21" Type="http://schemas.openxmlformats.org/officeDocument/2006/relationships/image" Target="../media/image898.png"/><Relationship Id="rId42" Type="http://schemas.openxmlformats.org/officeDocument/2006/relationships/customXml" Target="../ink/ink1640.xml"/><Relationship Id="rId47" Type="http://schemas.openxmlformats.org/officeDocument/2006/relationships/image" Target="../media/image911.png"/><Relationship Id="rId63" Type="http://schemas.openxmlformats.org/officeDocument/2006/relationships/image" Target="../media/image919.png"/><Relationship Id="rId68" Type="http://schemas.openxmlformats.org/officeDocument/2006/relationships/customXml" Target="../ink/ink1653.xml"/><Relationship Id="rId84" Type="http://schemas.openxmlformats.org/officeDocument/2006/relationships/customXml" Target="../ink/ink1661.xml"/><Relationship Id="rId89" Type="http://schemas.openxmlformats.org/officeDocument/2006/relationships/image" Target="../media/image932.png"/><Relationship Id="rId112" Type="http://schemas.openxmlformats.org/officeDocument/2006/relationships/customXml" Target="../ink/ink1675.xml"/><Relationship Id="rId133" Type="http://schemas.openxmlformats.org/officeDocument/2006/relationships/image" Target="../media/image990.png"/><Relationship Id="rId138" Type="http://schemas.openxmlformats.org/officeDocument/2006/relationships/customXml" Target="../ink/ink1688.xml"/><Relationship Id="rId154" Type="http://schemas.openxmlformats.org/officeDocument/2006/relationships/customXml" Target="../ink/ink1696.xml"/><Relationship Id="rId16" Type="http://schemas.openxmlformats.org/officeDocument/2006/relationships/customXml" Target="../ink/ink1627.xml"/><Relationship Id="rId107" Type="http://schemas.openxmlformats.org/officeDocument/2006/relationships/image" Target="../media/image977.png"/><Relationship Id="rId11" Type="http://schemas.openxmlformats.org/officeDocument/2006/relationships/image" Target="../media/image893.png"/><Relationship Id="rId32" Type="http://schemas.openxmlformats.org/officeDocument/2006/relationships/customXml" Target="../ink/ink1635.xml"/><Relationship Id="rId37" Type="http://schemas.openxmlformats.org/officeDocument/2006/relationships/image" Target="../media/image906.png"/><Relationship Id="rId53" Type="http://schemas.openxmlformats.org/officeDocument/2006/relationships/image" Target="../media/image914.png"/><Relationship Id="rId58" Type="http://schemas.openxmlformats.org/officeDocument/2006/relationships/customXml" Target="../ink/ink1648.xml"/><Relationship Id="rId74" Type="http://schemas.openxmlformats.org/officeDocument/2006/relationships/customXml" Target="../ink/ink1656.xml"/><Relationship Id="rId79" Type="http://schemas.openxmlformats.org/officeDocument/2006/relationships/image" Target="../media/image927.png"/><Relationship Id="rId102" Type="http://schemas.openxmlformats.org/officeDocument/2006/relationships/customXml" Target="../ink/ink1670.xml"/><Relationship Id="rId123" Type="http://schemas.openxmlformats.org/officeDocument/2006/relationships/image" Target="../media/image985.png"/><Relationship Id="rId128" Type="http://schemas.openxmlformats.org/officeDocument/2006/relationships/customXml" Target="../ink/ink1683.xml"/><Relationship Id="rId144" Type="http://schemas.openxmlformats.org/officeDocument/2006/relationships/customXml" Target="../ink/ink1691.xml"/><Relationship Id="rId149" Type="http://schemas.openxmlformats.org/officeDocument/2006/relationships/image" Target="../media/image998.png"/><Relationship Id="rId5" Type="http://schemas.openxmlformats.org/officeDocument/2006/relationships/image" Target="../media/image890.png"/><Relationship Id="rId90" Type="http://schemas.openxmlformats.org/officeDocument/2006/relationships/customXml" Target="../ink/ink1664.xml"/><Relationship Id="rId95" Type="http://schemas.openxmlformats.org/officeDocument/2006/relationships/image" Target="../media/image935.png"/><Relationship Id="rId22" Type="http://schemas.openxmlformats.org/officeDocument/2006/relationships/customXml" Target="../ink/ink1630.xml"/><Relationship Id="rId27" Type="http://schemas.openxmlformats.org/officeDocument/2006/relationships/image" Target="../media/image901.png"/><Relationship Id="rId43" Type="http://schemas.openxmlformats.org/officeDocument/2006/relationships/image" Target="../media/image909.png"/><Relationship Id="rId48" Type="http://schemas.openxmlformats.org/officeDocument/2006/relationships/customXml" Target="../ink/ink1643.xml"/><Relationship Id="rId64" Type="http://schemas.openxmlformats.org/officeDocument/2006/relationships/customXml" Target="../ink/ink1651.xml"/><Relationship Id="rId69" Type="http://schemas.openxmlformats.org/officeDocument/2006/relationships/image" Target="../media/image922.png"/><Relationship Id="rId113" Type="http://schemas.openxmlformats.org/officeDocument/2006/relationships/image" Target="../media/image980.png"/><Relationship Id="rId118" Type="http://schemas.openxmlformats.org/officeDocument/2006/relationships/customXml" Target="../ink/ink1678.xml"/><Relationship Id="rId134" Type="http://schemas.openxmlformats.org/officeDocument/2006/relationships/customXml" Target="../ink/ink1686.xml"/><Relationship Id="rId139" Type="http://schemas.openxmlformats.org/officeDocument/2006/relationships/image" Target="../media/image993.png"/><Relationship Id="rId80" Type="http://schemas.openxmlformats.org/officeDocument/2006/relationships/customXml" Target="../ink/ink1659.xml"/><Relationship Id="rId85" Type="http://schemas.openxmlformats.org/officeDocument/2006/relationships/image" Target="../media/image930.png"/><Relationship Id="rId150" Type="http://schemas.openxmlformats.org/officeDocument/2006/relationships/customXml" Target="../ink/ink1694.xml"/><Relationship Id="rId155" Type="http://schemas.openxmlformats.org/officeDocument/2006/relationships/image" Target="../media/image1001.png"/><Relationship Id="rId12" Type="http://schemas.openxmlformats.org/officeDocument/2006/relationships/customXml" Target="../ink/ink1625.xml"/><Relationship Id="rId17" Type="http://schemas.openxmlformats.org/officeDocument/2006/relationships/image" Target="../media/image896.png"/><Relationship Id="rId33" Type="http://schemas.openxmlformats.org/officeDocument/2006/relationships/image" Target="../media/image904.png"/><Relationship Id="rId38" Type="http://schemas.openxmlformats.org/officeDocument/2006/relationships/customXml" Target="../ink/ink1638.xml"/><Relationship Id="rId59" Type="http://schemas.openxmlformats.org/officeDocument/2006/relationships/image" Target="../media/image917.png"/><Relationship Id="rId103" Type="http://schemas.openxmlformats.org/officeDocument/2006/relationships/image" Target="../media/image975.png"/><Relationship Id="rId108" Type="http://schemas.openxmlformats.org/officeDocument/2006/relationships/customXml" Target="../ink/ink1673.xml"/><Relationship Id="rId124" Type="http://schemas.openxmlformats.org/officeDocument/2006/relationships/customXml" Target="../ink/ink1681.xml"/><Relationship Id="rId129" Type="http://schemas.openxmlformats.org/officeDocument/2006/relationships/image" Target="../media/image988.png"/><Relationship Id="rId20" Type="http://schemas.openxmlformats.org/officeDocument/2006/relationships/customXml" Target="../ink/ink1629.xml"/><Relationship Id="rId41" Type="http://schemas.openxmlformats.org/officeDocument/2006/relationships/image" Target="../media/image908.png"/><Relationship Id="rId54" Type="http://schemas.openxmlformats.org/officeDocument/2006/relationships/customXml" Target="../ink/ink1646.xml"/><Relationship Id="rId62" Type="http://schemas.openxmlformats.org/officeDocument/2006/relationships/customXml" Target="../ink/ink1650.xml"/><Relationship Id="rId70" Type="http://schemas.openxmlformats.org/officeDocument/2006/relationships/customXml" Target="../ink/ink1654.xml"/><Relationship Id="rId75" Type="http://schemas.openxmlformats.org/officeDocument/2006/relationships/image" Target="../media/image925.png"/><Relationship Id="rId83" Type="http://schemas.openxmlformats.org/officeDocument/2006/relationships/image" Target="../media/image929.png"/><Relationship Id="rId88" Type="http://schemas.openxmlformats.org/officeDocument/2006/relationships/customXml" Target="../ink/ink1663.xml"/><Relationship Id="rId91" Type="http://schemas.openxmlformats.org/officeDocument/2006/relationships/image" Target="../media/image933.png"/><Relationship Id="rId96" Type="http://schemas.openxmlformats.org/officeDocument/2006/relationships/customXml" Target="../ink/ink1667.xml"/><Relationship Id="rId111" Type="http://schemas.openxmlformats.org/officeDocument/2006/relationships/image" Target="../media/image979.png"/><Relationship Id="rId132" Type="http://schemas.openxmlformats.org/officeDocument/2006/relationships/customXml" Target="../ink/ink1685.xml"/><Relationship Id="rId140" Type="http://schemas.openxmlformats.org/officeDocument/2006/relationships/customXml" Target="../ink/ink1689.xml"/><Relationship Id="rId145" Type="http://schemas.openxmlformats.org/officeDocument/2006/relationships/image" Target="../media/image996.png"/><Relationship Id="rId153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22.xml"/><Relationship Id="rId15" Type="http://schemas.openxmlformats.org/officeDocument/2006/relationships/image" Target="../media/image895.png"/><Relationship Id="rId23" Type="http://schemas.openxmlformats.org/officeDocument/2006/relationships/image" Target="../media/image899.png"/><Relationship Id="rId28" Type="http://schemas.openxmlformats.org/officeDocument/2006/relationships/customXml" Target="../ink/ink1633.xml"/><Relationship Id="rId36" Type="http://schemas.openxmlformats.org/officeDocument/2006/relationships/customXml" Target="../ink/ink1637.xml"/><Relationship Id="rId49" Type="http://schemas.openxmlformats.org/officeDocument/2006/relationships/image" Target="../media/image912.png"/><Relationship Id="rId57" Type="http://schemas.openxmlformats.org/officeDocument/2006/relationships/image" Target="../media/image916.png"/><Relationship Id="rId106" Type="http://schemas.openxmlformats.org/officeDocument/2006/relationships/customXml" Target="../ink/ink1672.xml"/><Relationship Id="rId114" Type="http://schemas.openxmlformats.org/officeDocument/2006/relationships/customXml" Target="../ink/ink1676.xml"/><Relationship Id="rId119" Type="http://schemas.openxmlformats.org/officeDocument/2006/relationships/image" Target="../media/image983.png"/><Relationship Id="rId127" Type="http://schemas.openxmlformats.org/officeDocument/2006/relationships/image" Target="../media/image987.png"/><Relationship Id="rId10" Type="http://schemas.openxmlformats.org/officeDocument/2006/relationships/customXml" Target="../ink/ink1624.xml"/><Relationship Id="rId31" Type="http://schemas.openxmlformats.org/officeDocument/2006/relationships/image" Target="../media/image903.png"/><Relationship Id="rId44" Type="http://schemas.openxmlformats.org/officeDocument/2006/relationships/customXml" Target="../ink/ink1641.xml"/><Relationship Id="rId52" Type="http://schemas.openxmlformats.org/officeDocument/2006/relationships/customXml" Target="../ink/ink1645.xml"/><Relationship Id="rId60" Type="http://schemas.openxmlformats.org/officeDocument/2006/relationships/customXml" Target="../ink/ink1649.xml"/><Relationship Id="rId65" Type="http://schemas.openxmlformats.org/officeDocument/2006/relationships/image" Target="../media/image920.png"/><Relationship Id="rId73" Type="http://schemas.openxmlformats.org/officeDocument/2006/relationships/image" Target="../media/image924.png"/><Relationship Id="rId78" Type="http://schemas.openxmlformats.org/officeDocument/2006/relationships/customXml" Target="../ink/ink1658.xml"/><Relationship Id="rId81" Type="http://schemas.openxmlformats.org/officeDocument/2006/relationships/image" Target="../media/image928.png"/><Relationship Id="rId86" Type="http://schemas.openxmlformats.org/officeDocument/2006/relationships/customXml" Target="../ink/ink1662.xml"/><Relationship Id="rId94" Type="http://schemas.openxmlformats.org/officeDocument/2006/relationships/customXml" Target="../ink/ink1666.xml"/><Relationship Id="rId99" Type="http://schemas.openxmlformats.org/officeDocument/2006/relationships/image" Target="../media/image973.png"/><Relationship Id="rId101" Type="http://schemas.openxmlformats.org/officeDocument/2006/relationships/image" Target="../media/image974.png"/><Relationship Id="rId122" Type="http://schemas.openxmlformats.org/officeDocument/2006/relationships/customXml" Target="../ink/ink1680.xml"/><Relationship Id="rId130" Type="http://schemas.openxmlformats.org/officeDocument/2006/relationships/customXml" Target="../ink/ink1684.xml"/><Relationship Id="rId135" Type="http://schemas.openxmlformats.org/officeDocument/2006/relationships/image" Target="../media/image991.png"/><Relationship Id="rId143" Type="http://schemas.openxmlformats.org/officeDocument/2006/relationships/image" Target="../media/image995.png"/><Relationship Id="rId148" Type="http://schemas.openxmlformats.org/officeDocument/2006/relationships/customXml" Target="../ink/ink1693.xml"/><Relationship Id="rId151" Type="http://schemas.openxmlformats.org/officeDocument/2006/relationships/image" Target="../media/image999.png"/><Relationship Id="rId156" Type="http://schemas.openxmlformats.org/officeDocument/2006/relationships/customXml" Target="../ink/ink1697.xml"/><Relationship Id="rId4" Type="http://schemas.openxmlformats.org/officeDocument/2006/relationships/customXml" Target="../ink/ink1621.xml"/><Relationship Id="rId9" Type="http://schemas.openxmlformats.org/officeDocument/2006/relationships/image" Target="../media/image892.png"/><Relationship Id="rId13" Type="http://schemas.openxmlformats.org/officeDocument/2006/relationships/image" Target="../media/image894.png"/><Relationship Id="rId18" Type="http://schemas.openxmlformats.org/officeDocument/2006/relationships/customXml" Target="../ink/ink1628.xml"/><Relationship Id="rId39" Type="http://schemas.openxmlformats.org/officeDocument/2006/relationships/image" Target="../media/image907.png"/><Relationship Id="rId109" Type="http://schemas.openxmlformats.org/officeDocument/2006/relationships/image" Target="../media/image978.png"/><Relationship Id="rId34" Type="http://schemas.openxmlformats.org/officeDocument/2006/relationships/customXml" Target="../ink/ink1636.xml"/><Relationship Id="rId50" Type="http://schemas.openxmlformats.org/officeDocument/2006/relationships/customXml" Target="../ink/ink1644.xml"/><Relationship Id="rId55" Type="http://schemas.openxmlformats.org/officeDocument/2006/relationships/image" Target="../media/image915.png"/><Relationship Id="rId76" Type="http://schemas.openxmlformats.org/officeDocument/2006/relationships/customXml" Target="../ink/ink1657.xml"/><Relationship Id="rId97" Type="http://schemas.openxmlformats.org/officeDocument/2006/relationships/image" Target="../media/image936.png"/><Relationship Id="rId104" Type="http://schemas.openxmlformats.org/officeDocument/2006/relationships/customXml" Target="../ink/ink1671.xml"/><Relationship Id="rId120" Type="http://schemas.openxmlformats.org/officeDocument/2006/relationships/customXml" Target="../ink/ink1679.xml"/><Relationship Id="rId125" Type="http://schemas.openxmlformats.org/officeDocument/2006/relationships/image" Target="../media/image986.png"/><Relationship Id="rId141" Type="http://schemas.openxmlformats.org/officeDocument/2006/relationships/image" Target="../media/image994.png"/><Relationship Id="rId146" Type="http://schemas.openxmlformats.org/officeDocument/2006/relationships/customXml" Target="../ink/ink1692.xml"/><Relationship Id="rId7" Type="http://schemas.openxmlformats.org/officeDocument/2006/relationships/image" Target="../media/image891.png"/><Relationship Id="rId71" Type="http://schemas.openxmlformats.org/officeDocument/2006/relationships/image" Target="../media/image923.png"/><Relationship Id="rId92" Type="http://schemas.openxmlformats.org/officeDocument/2006/relationships/customXml" Target="../ink/ink1665.xml"/><Relationship Id="rId2" Type="http://schemas.openxmlformats.org/officeDocument/2006/relationships/customXml" Target="../ink/ink1620.xml"/><Relationship Id="rId29" Type="http://schemas.openxmlformats.org/officeDocument/2006/relationships/image" Target="../media/image902.png"/><Relationship Id="rId24" Type="http://schemas.openxmlformats.org/officeDocument/2006/relationships/customXml" Target="../ink/ink1631.xml"/><Relationship Id="rId40" Type="http://schemas.openxmlformats.org/officeDocument/2006/relationships/customXml" Target="../ink/ink1639.xml"/><Relationship Id="rId45" Type="http://schemas.openxmlformats.org/officeDocument/2006/relationships/image" Target="../media/image910.png"/><Relationship Id="rId66" Type="http://schemas.openxmlformats.org/officeDocument/2006/relationships/customXml" Target="../ink/ink1652.xml"/><Relationship Id="rId87" Type="http://schemas.openxmlformats.org/officeDocument/2006/relationships/image" Target="../media/image931.png"/><Relationship Id="rId110" Type="http://schemas.openxmlformats.org/officeDocument/2006/relationships/customXml" Target="../ink/ink1674.xml"/><Relationship Id="rId115" Type="http://schemas.openxmlformats.org/officeDocument/2006/relationships/image" Target="../media/image981.png"/><Relationship Id="rId131" Type="http://schemas.openxmlformats.org/officeDocument/2006/relationships/image" Target="../media/image989.png"/><Relationship Id="rId136" Type="http://schemas.openxmlformats.org/officeDocument/2006/relationships/customXml" Target="../ink/ink1687.xml"/><Relationship Id="rId157" Type="http://schemas.openxmlformats.org/officeDocument/2006/relationships/image" Target="../media/image1002.png"/><Relationship Id="rId61" Type="http://schemas.openxmlformats.org/officeDocument/2006/relationships/image" Target="../media/image918.png"/><Relationship Id="rId82" Type="http://schemas.openxmlformats.org/officeDocument/2006/relationships/customXml" Target="../ink/ink1660.xml"/><Relationship Id="rId152" Type="http://schemas.openxmlformats.org/officeDocument/2006/relationships/customXml" Target="../ink/ink1695.xml"/><Relationship Id="rId19" Type="http://schemas.openxmlformats.org/officeDocument/2006/relationships/image" Target="../media/image897.png"/><Relationship Id="rId14" Type="http://schemas.openxmlformats.org/officeDocument/2006/relationships/customXml" Target="../ink/ink1626.xml"/><Relationship Id="rId30" Type="http://schemas.openxmlformats.org/officeDocument/2006/relationships/customXml" Target="../ink/ink1634.xml"/><Relationship Id="rId35" Type="http://schemas.openxmlformats.org/officeDocument/2006/relationships/image" Target="../media/image905.png"/><Relationship Id="rId56" Type="http://schemas.openxmlformats.org/officeDocument/2006/relationships/customXml" Target="../ink/ink1647.xml"/><Relationship Id="rId77" Type="http://schemas.openxmlformats.org/officeDocument/2006/relationships/image" Target="../media/image926.png"/><Relationship Id="rId100" Type="http://schemas.openxmlformats.org/officeDocument/2006/relationships/customXml" Target="../ink/ink1669.xml"/><Relationship Id="rId105" Type="http://schemas.openxmlformats.org/officeDocument/2006/relationships/image" Target="../media/image976.png"/><Relationship Id="rId126" Type="http://schemas.openxmlformats.org/officeDocument/2006/relationships/customXml" Target="../ink/ink1682.xml"/><Relationship Id="rId147" Type="http://schemas.openxmlformats.org/officeDocument/2006/relationships/image" Target="../media/image997.png"/><Relationship Id="rId8" Type="http://schemas.openxmlformats.org/officeDocument/2006/relationships/customXml" Target="../ink/ink1623.xml"/><Relationship Id="rId51" Type="http://schemas.openxmlformats.org/officeDocument/2006/relationships/image" Target="../media/image913.png"/><Relationship Id="rId72" Type="http://schemas.openxmlformats.org/officeDocument/2006/relationships/customXml" Target="../ink/ink1655.xml"/><Relationship Id="rId93" Type="http://schemas.openxmlformats.org/officeDocument/2006/relationships/image" Target="../media/image934.png"/><Relationship Id="rId98" Type="http://schemas.openxmlformats.org/officeDocument/2006/relationships/customXml" Target="../ink/ink1668.xml"/><Relationship Id="rId121" Type="http://schemas.openxmlformats.org/officeDocument/2006/relationships/image" Target="../media/image984.png"/><Relationship Id="rId142" Type="http://schemas.openxmlformats.org/officeDocument/2006/relationships/customXml" Target="../ink/ink1690.xml"/><Relationship Id="rId3" Type="http://schemas.openxmlformats.org/officeDocument/2006/relationships/image" Target="../media/image889.png"/><Relationship Id="rId25" Type="http://schemas.openxmlformats.org/officeDocument/2006/relationships/image" Target="../media/image900.png"/><Relationship Id="rId46" Type="http://schemas.openxmlformats.org/officeDocument/2006/relationships/customXml" Target="../ink/ink1642.xml"/><Relationship Id="rId67" Type="http://schemas.openxmlformats.org/officeDocument/2006/relationships/image" Target="../media/image921.png"/><Relationship Id="rId116" Type="http://schemas.openxmlformats.org/officeDocument/2006/relationships/customXml" Target="../ink/ink1677.xml"/><Relationship Id="rId137" Type="http://schemas.openxmlformats.org/officeDocument/2006/relationships/image" Target="../media/image992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82.png"/><Relationship Id="rId21" Type="http://schemas.openxmlformats.org/officeDocument/2006/relationships/image" Target="../media/image898.png"/><Relationship Id="rId42" Type="http://schemas.openxmlformats.org/officeDocument/2006/relationships/customXml" Target="../ink/ink1718.xml"/><Relationship Id="rId63" Type="http://schemas.openxmlformats.org/officeDocument/2006/relationships/image" Target="../media/image919.png"/><Relationship Id="rId84" Type="http://schemas.openxmlformats.org/officeDocument/2006/relationships/customXml" Target="../ink/ink1739.xml"/><Relationship Id="rId138" Type="http://schemas.openxmlformats.org/officeDocument/2006/relationships/customXml" Target="../ink/ink1766.xml"/><Relationship Id="rId159" Type="http://schemas.openxmlformats.org/officeDocument/2006/relationships/image" Target="../media/image1003.png"/><Relationship Id="rId170" Type="http://schemas.openxmlformats.org/officeDocument/2006/relationships/customXml" Target="../ink/ink1782.xml"/><Relationship Id="rId191" Type="http://schemas.openxmlformats.org/officeDocument/2006/relationships/image" Target="../media/image1019.png"/><Relationship Id="rId205" Type="http://schemas.openxmlformats.org/officeDocument/2006/relationships/image" Target="../media/image1026.png"/><Relationship Id="rId226" Type="http://schemas.openxmlformats.org/officeDocument/2006/relationships/customXml" Target="../ink/ink1810.xml"/><Relationship Id="rId247" Type="http://schemas.openxmlformats.org/officeDocument/2006/relationships/image" Target="../media/image1047.png"/><Relationship Id="rId107" Type="http://schemas.openxmlformats.org/officeDocument/2006/relationships/image" Target="../media/image977.png"/><Relationship Id="rId11" Type="http://schemas.openxmlformats.org/officeDocument/2006/relationships/image" Target="../media/image893.png"/><Relationship Id="rId32" Type="http://schemas.openxmlformats.org/officeDocument/2006/relationships/customXml" Target="../ink/ink1713.xml"/><Relationship Id="rId53" Type="http://schemas.openxmlformats.org/officeDocument/2006/relationships/image" Target="../media/image914.png"/><Relationship Id="rId74" Type="http://schemas.openxmlformats.org/officeDocument/2006/relationships/customXml" Target="../ink/ink1734.xml"/><Relationship Id="rId128" Type="http://schemas.openxmlformats.org/officeDocument/2006/relationships/customXml" Target="../ink/ink1761.xml"/><Relationship Id="rId149" Type="http://schemas.openxmlformats.org/officeDocument/2006/relationships/image" Target="../media/image998.png"/><Relationship Id="rId5" Type="http://schemas.openxmlformats.org/officeDocument/2006/relationships/image" Target="../media/image890.png"/><Relationship Id="rId95" Type="http://schemas.openxmlformats.org/officeDocument/2006/relationships/image" Target="../media/image935.png"/><Relationship Id="rId160" Type="http://schemas.openxmlformats.org/officeDocument/2006/relationships/customXml" Target="../ink/ink1777.xml"/><Relationship Id="rId181" Type="http://schemas.openxmlformats.org/officeDocument/2006/relationships/image" Target="../media/image1014.png"/><Relationship Id="rId216" Type="http://schemas.openxmlformats.org/officeDocument/2006/relationships/customXml" Target="../ink/ink1805.xml"/><Relationship Id="rId237" Type="http://schemas.openxmlformats.org/officeDocument/2006/relationships/image" Target="../media/image1042.png"/><Relationship Id="rId22" Type="http://schemas.openxmlformats.org/officeDocument/2006/relationships/customXml" Target="../ink/ink1708.xml"/><Relationship Id="rId43" Type="http://schemas.openxmlformats.org/officeDocument/2006/relationships/image" Target="../media/image909.png"/><Relationship Id="rId64" Type="http://schemas.openxmlformats.org/officeDocument/2006/relationships/customXml" Target="../ink/ink1729.xml"/><Relationship Id="rId118" Type="http://schemas.openxmlformats.org/officeDocument/2006/relationships/customXml" Target="../ink/ink1756.xml"/><Relationship Id="rId139" Type="http://schemas.openxmlformats.org/officeDocument/2006/relationships/image" Target="../media/image993.png"/><Relationship Id="rId85" Type="http://schemas.openxmlformats.org/officeDocument/2006/relationships/image" Target="../media/image930.png"/><Relationship Id="rId150" Type="http://schemas.openxmlformats.org/officeDocument/2006/relationships/customXml" Target="../ink/ink1772.xml"/><Relationship Id="rId171" Type="http://schemas.openxmlformats.org/officeDocument/2006/relationships/image" Target="../media/image1009.png"/><Relationship Id="rId192" Type="http://schemas.openxmlformats.org/officeDocument/2006/relationships/customXml" Target="../ink/ink1793.xml"/><Relationship Id="rId206" Type="http://schemas.openxmlformats.org/officeDocument/2006/relationships/customXml" Target="../ink/ink1800.xml"/><Relationship Id="rId227" Type="http://schemas.openxmlformats.org/officeDocument/2006/relationships/image" Target="../media/image1037.png"/><Relationship Id="rId12" Type="http://schemas.openxmlformats.org/officeDocument/2006/relationships/customXml" Target="../ink/ink1703.xml"/><Relationship Id="rId17" Type="http://schemas.openxmlformats.org/officeDocument/2006/relationships/image" Target="../media/image896.png"/><Relationship Id="rId33" Type="http://schemas.openxmlformats.org/officeDocument/2006/relationships/image" Target="../media/image904.png"/><Relationship Id="rId38" Type="http://schemas.openxmlformats.org/officeDocument/2006/relationships/customXml" Target="../ink/ink1716.xml"/><Relationship Id="rId59" Type="http://schemas.openxmlformats.org/officeDocument/2006/relationships/image" Target="../media/image917.png"/><Relationship Id="rId103" Type="http://schemas.openxmlformats.org/officeDocument/2006/relationships/image" Target="../media/image975.png"/><Relationship Id="rId108" Type="http://schemas.openxmlformats.org/officeDocument/2006/relationships/customXml" Target="../ink/ink1751.xml"/><Relationship Id="rId124" Type="http://schemas.openxmlformats.org/officeDocument/2006/relationships/customXml" Target="../ink/ink1759.xml"/><Relationship Id="rId129" Type="http://schemas.openxmlformats.org/officeDocument/2006/relationships/image" Target="../media/image988.png"/><Relationship Id="rId54" Type="http://schemas.openxmlformats.org/officeDocument/2006/relationships/customXml" Target="../ink/ink1724.xml"/><Relationship Id="rId70" Type="http://schemas.openxmlformats.org/officeDocument/2006/relationships/customXml" Target="../ink/ink1732.xml"/><Relationship Id="rId75" Type="http://schemas.openxmlformats.org/officeDocument/2006/relationships/image" Target="../media/image925.png"/><Relationship Id="rId91" Type="http://schemas.openxmlformats.org/officeDocument/2006/relationships/image" Target="../media/image933.png"/><Relationship Id="rId96" Type="http://schemas.openxmlformats.org/officeDocument/2006/relationships/customXml" Target="../ink/ink1745.xml"/><Relationship Id="rId140" Type="http://schemas.openxmlformats.org/officeDocument/2006/relationships/customXml" Target="../ink/ink1767.xml"/><Relationship Id="rId145" Type="http://schemas.openxmlformats.org/officeDocument/2006/relationships/image" Target="../media/image996.png"/><Relationship Id="rId161" Type="http://schemas.openxmlformats.org/officeDocument/2006/relationships/image" Target="../media/image1004.png"/><Relationship Id="rId166" Type="http://schemas.openxmlformats.org/officeDocument/2006/relationships/customXml" Target="../ink/ink1780.xml"/><Relationship Id="rId182" Type="http://schemas.openxmlformats.org/officeDocument/2006/relationships/customXml" Target="../ink/ink1788.xml"/><Relationship Id="rId187" Type="http://schemas.openxmlformats.org/officeDocument/2006/relationships/image" Target="../media/image1017.png"/><Relationship Id="rId217" Type="http://schemas.openxmlformats.org/officeDocument/2006/relationships/image" Target="../media/image10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00.xml"/><Relationship Id="rId212" Type="http://schemas.openxmlformats.org/officeDocument/2006/relationships/customXml" Target="../ink/ink1803.xml"/><Relationship Id="rId233" Type="http://schemas.openxmlformats.org/officeDocument/2006/relationships/image" Target="../media/image1040.png"/><Relationship Id="rId238" Type="http://schemas.openxmlformats.org/officeDocument/2006/relationships/customXml" Target="../ink/ink1816.xml"/><Relationship Id="rId23" Type="http://schemas.openxmlformats.org/officeDocument/2006/relationships/image" Target="../media/image899.png"/><Relationship Id="rId28" Type="http://schemas.openxmlformats.org/officeDocument/2006/relationships/customXml" Target="../ink/ink1711.xml"/><Relationship Id="rId49" Type="http://schemas.openxmlformats.org/officeDocument/2006/relationships/image" Target="../media/image912.png"/><Relationship Id="rId114" Type="http://schemas.openxmlformats.org/officeDocument/2006/relationships/customXml" Target="../ink/ink1754.xml"/><Relationship Id="rId119" Type="http://schemas.openxmlformats.org/officeDocument/2006/relationships/image" Target="../media/image983.png"/><Relationship Id="rId44" Type="http://schemas.openxmlformats.org/officeDocument/2006/relationships/customXml" Target="../ink/ink1719.xml"/><Relationship Id="rId60" Type="http://schemas.openxmlformats.org/officeDocument/2006/relationships/customXml" Target="../ink/ink1727.xml"/><Relationship Id="rId65" Type="http://schemas.openxmlformats.org/officeDocument/2006/relationships/image" Target="../media/image920.png"/><Relationship Id="rId81" Type="http://schemas.openxmlformats.org/officeDocument/2006/relationships/image" Target="../media/image928.png"/><Relationship Id="rId86" Type="http://schemas.openxmlformats.org/officeDocument/2006/relationships/customXml" Target="../ink/ink1740.xml"/><Relationship Id="rId130" Type="http://schemas.openxmlformats.org/officeDocument/2006/relationships/customXml" Target="../ink/ink1762.xml"/><Relationship Id="rId135" Type="http://schemas.openxmlformats.org/officeDocument/2006/relationships/image" Target="../media/image991.png"/><Relationship Id="rId151" Type="http://schemas.openxmlformats.org/officeDocument/2006/relationships/image" Target="../media/image999.png"/><Relationship Id="rId156" Type="http://schemas.openxmlformats.org/officeDocument/2006/relationships/customXml" Target="../ink/ink1775.xml"/><Relationship Id="rId177" Type="http://schemas.openxmlformats.org/officeDocument/2006/relationships/image" Target="../media/image1012.png"/><Relationship Id="rId198" Type="http://schemas.openxmlformats.org/officeDocument/2006/relationships/customXml" Target="../ink/ink1796.xml"/><Relationship Id="rId172" Type="http://schemas.openxmlformats.org/officeDocument/2006/relationships/customXml" Target="../ink/ink1783.xml"/><Relationship Id="rId193" Type="http://schemas.openxmlformats.org/officeDocument/2006/relationships/image" Target="../media/image1020.png"/><Relationship Id="rId202" Type="http://schemas.openxmlformats.org/officeDocument/2006/relationships/customXml" Target="../ink/ink1798.xml"/><Relationship Id="rId207" Type="http://schemas.openxmlformats.org/officeDocument/2006/relationships/image" Target="../media/image1027.png"/><Relationship Id="rId223" Type="http://schemas.openxmlformats.org/officeDocument/2006/relationships/image" Target="../media/image1035.png"/><Relationship Id="rId228" Type="http://schemas.openxmlformats.org/officeDocument/2006/relationships/customXml" Target="../ink/ink1811.xml"/><Relationship Id="rId244" Type="http://schemas.openxmlformats.org/officeDocument/2006/relationships/customXml" Target="../ink/ink1819.xml"/><Relationship Id="rId13" Type="http://schemas.openxmlformats.org/officeDocument/2006/relationships/image" Target="../media/image894.png"/><Relationship Id="rId18" Type="http://schemas.openxmlformats.org/officeDocument/2006/relationships/customXml" Target="../ink/ink1706.xml"/><Relationship Id="rId39" Type="http://schemas.openxmlformats.org/officeDocument/2006/relationships/image" Target="../media/image907.png"/><Relationship Id="rId109" Type="http://schemas.openxmlformats.org/officeDocument/2006/relationships/image" Target="../media/image978.png"/><Relationship Id="rId34" Type="http://schemas.openxmlformats.org/officeDocument/2006/relationships/customXml" Target="../ink/ink1714.xml"/><Relationship Id="rId50" Type="http://schemas.openxmlformats.org/officeDocument/2006/relationships/customXml" Target="../ink/ink1722.xml"/><Relationship Id="rId55" Type="http://schemas.openxmlformats.org/officeDocument/2006/relationships/image" Target="../media/image915.png"/><Relationship Id="rId76" Type="http://schemas.openxmlformats.org/officeDocument/2006/relationships/customXml" Target="../ink/ink1735.xml"/><Relationship Id="rId97" Type="http://schemas.openxmlformats.org/officeDocument/2006/relationships/image" Target="../media/image936.png"/><Relationship Id="rId104" Type="http://schemas.openxmlformats.org/officeDocument/2006/relationships/customXml" Target="../ink/ink1749.xml"/><Relationship Id="rId120" Type="http://schemas.openxmlformats.org/officeDocument/2006/relationships/customXml" Target="../ink/ink1757.xml"/><Relationship Id="rId125" Type="http://schemas.openxmlformats.org/officeDocument/2006/relationships/image" Target="../media/image986.png"/><Relationship Id="rId141" Type="http://schemas.openxmlformats.org/officeDocument/2006/relationships/image" Target="../media/image994.png"/><Relationship Id="rId146" Type="http://schemas.openxmlformats.org/officeDocument/2006/relationships/customXml" Target="../ink/ink1770.xml"/><Relationship Id="rId167" Type="http://schemas.openxmlformats.org/officeDocument/2006/relationships/image" Target="../media/image1007.png"/><Relationship Id="rId188" Type="http://schemas.openxmlformats.org/officeDocument/2006/relationships/customXml" Target="../ink/ink1791.xml"/><Relationship Id="rId7" Type="http://schemas.openxmlformats.org/officeDocument/2006/relationships/image" Target="../media/image891.png"/><Relationship Id="rId71" Type="http://schemas.openxmlformats.org/officeDocument/2006/relationships/image" Target="../media/image923.png"/><Relationship Id="rId92" Type="http://schemas.openxmlformats.org/officeDocument/2006/relationships/customXml" Target="../ink/ink1743.xml"/><Relationship Id="rId162" Type="http://schemas.openxmlformats.org/officeDocument/2006/relationships/customXml" Target="../ink/ink1778.xml"/><Relationship Id="rId183" Type="http://schemas.openxmlformats.org/officeDocument/2006/relationships/image" Target="../media/image1015.png"/><Relationship Id="rId213" Type="http://schemas.openxmlformats.org/officeDocument/2006/relationships/image" Target="../media/image1030.png"/><Relationship Id="rId218" Type="http://schemas.openxmlformats.org/officeDocument/2006/relationships/customXml" Target="../ink/ink1806.xml"/><Relationship Id="rId234" Type="http://schemas.openxmlformats.org/officeDocument/2006/relationships/customXml" Target="../ink/ink1814.xml"/><Relationship Id="rId239" Type="http://schemas.openxmlformats.org/officeDocument/2006/relationships/image" Target="../media/image1043.png"/><Relationship Id="rId2" Type="http://schemas.openxmlformats.org/officeDocument/2006/relationships/customXml" Target="../ink/ink1698.xml"/><Relationship Id="rId29" Type="http://schemas.openxmlformats.org/officeDocument/2006/relationships/image" Target="../media/image902.png"/><Relationship Id="rId24" Type="http://schemas.openxmlformats.org/officeDocument/2006/relationships/customXml" Target="../ink/ink1709.xml"/><Relationship Id="rId40" Type="http://schemas.openxmlformats.org/officeDocument/2006/relationships/customXml" Target="../ink/ink1717.xml"/><Relationship Id="rId45" Type="http://schemas.openxmlformats.org/officeDocument/2006/relationships/image" Target="../media/image910.png"/><Relationship Id="rId66" Type="http://schemas.openxmlformats.org/officeDocument/2006/relationships/customXml" Target="../ink/ink1730.xml"/><Relationship Id="rId87" Type="http://schemas.openxmlformats.org/officeDocument/2006/relationships/image" Target="../media/image931.png"/><Relationship Id="rId110" Type="http://schemas.openxmlformats.org/officeDocument/2006/relationships/customXml" Target="../ink/ink1752.xml"/><Relationship Id="rId115" Type="http://schemas.openxmlformats.org/officeDocument/2006/relationships/image" Target="../media/image981.png"/><Relationship Id="rId131" Type="http://schemas.openxmlformats.org/officeDocument/2006/relationships/image" Target="../media/image989.png"/><Relationship Id="rId136" Type="http://schemas.openxmlformats.org/officeDocument/2006/relationships/customXml" Target="../ink/ink1765.xml"/><Relationship Id="rId157" Type="http://schemas.openxmlformats.org/officeDocument/2006/relationships/image" Target="../media/image1002.png"/><Relationship Id="rId178" Type="http://schemas.openxmlformats.org/officeDocument/2006/relationships/customXml" Target="../ink/ink1786.xml"/><Relationship Id="rId61" Type="http://schemas.openxmlformats.org/officeDocument/2006/relationships/image" Target="../media/image918.png"/><Relationship Id="rId82" Type="http://schemas.openxmlformats.org/officeDocument/2006/relationships/customXml" Target="../ink/ink1738.xml"/><Relationship Id="rId152" Type="http://schemas.openxmlformats.org/officeDocument/2006/relationships/customXml" Target="../ink/ink1773.xml"/><Relationship Id="rId173" Type="http://schemas.openxmlformats.org/officeDocument/2006/relationships/image" Target="../media/image1010.png"/><Relationship Id="rId194" Type="http://schemas.openxmlformats.org/officeDocument/2006/relationships/customXml" Target="../ink/ink1794.xml"/><Relationship Id="rId199" Type="http://schemas.openxmlformats.org/officeDocument/2006/relationships/image" Target="../media/image1023.png"/><Relationship Id="rId203" Type="http://schemas.openxmlformats.org/officeDocument/2006/relationships/image" Target="../media/image1025.png"/><Relationship Id="rId208" Type="http://schemas.openxmlformats.org/officeDocument/2006/relationships/customXml" Target="../ink/ink1801.xml"/><Relationship Id="rId229" Type="http://schemas.openxmlformats.org/officeDocument/2006/relationships/image" Target="../media/image1038.png"/><Relationship Id="rId19" Type="http://schemas.openxmlformats.org/officeDocument/2006/relationships/image" Target="../media/image897.png"/><Relationship Id="rId224" Type="http://schemas.openxmlformats.org/officeDocument/2006/relationships/customXml" Target="../ink/ink1809.xml"/><Relationship Id="rId240" Type="http://schemas.openxmlformats.org/officeDocument/2006/relationships/customXml" Target="../ink/ink1817.xml"/><Relationship Id="rId245" Type="http://schemas.openxmlformats.org/officeDocument/2006/relationships/image" Target="../media/image1046.png"/><Relationship Id="rId14" Type="http://schemas.openxmlformats.org/officeDocument/2006/relationships/customXml" Target="../ink/ink1704.xml"/><Relationship Id="rId30" Type="http://schemas.openxmlformats.org/officeDocument/2006/relationships/customXml" Target="../ink/ink1712.xml"/><Relationship Id="rId35" Type="http://schemas.openxmlformats.org/officeDocument/2006/relationships/image" Target="../media/image905.png"/><Relationship Id="rId56" Type="http://schemas.openxmlformats.org/officeDocument/2006/relationships/customXml" Target="../ink/ink1725.xml"/><Relationship Id="rId77" Type="http://schemas.openxmlformats.org/officeDocument/2006/relationships/image" Target="../media/image926.png"/><Relationship Id="rId100" Type="http://schemas.openxmlformats.org/officeDocument/2006/relationships/customXml" Target="../ink/ink1747.xml"/><Relationship Id="rId105" Type="http://schemas.openxmlformats.org/officeDocument/2006/relationships/image" Target="../media/image976.png"/><Relationship Id="rId126" Type="http://schemas.openxmlformats.org/officeDocument/2006/relationships/customXml" Target="../ink/ink1760.xml"/><Relationship Id="rId147" Type="http://schemas.openxmlformats.org/officeDocument/2006/relationships/image" Target="../media/image997.png"/><Relationship Id="rId168" Type="http://schemas.openxmlformats.org/officeDocument/2006/relationships/customXml" Target="../ink/ink1781.xml"/><Relationship Id="rId8" Type="http://schemas.openxmlformats.org/officeDocument/2006/relationships/customXml" Target="../ink/ink1701.xml"/><Relationship Id="rId51" Type="http://schemas.openxmlformats.org/officeDocument/2006/relationships/image" Target="../media/image913.png"/><Relationship Id="rId72" Type="http://schemas.openxmlformats.org/officeDocument/2006/relationships/customXml" Target="../ink/ink1733.xml"/><Relationship Id="rId93" Type="http://schemas.openxmlformats.org/officeDocument/2006/relationships/image" Target="../media/image934.png"/><Relationship Id="rId98" Type="http://schemas.openxmlformats.org/officeDocument/2006/relationships/customXml" Target="../ink/ink1746.xml"/><Relationship Id="rId121" Type="http://schemas.openxmlformats.org/officeDocument/2006/relationships/image" Target="../media/image984.png"/><Relationship Id="rId142" Type="http://schemas.openxmlformats.org/officeDocument/2006/relationships/customXml" Target="../ink/ink1768.xml"/><Relationship Id="rId163" Type="http://schemas.openxmlformats.org/officeDocument/2006/relationships/image" Target="../media/image1005.png"/><Relationship Id="rId184" Type="http://schemas.openxmlformats.org/officeDocument/2006/relationships/customXml" Target="../ink/ink1789.xml"/><Relationship Id="rId189" Type="http://schemas.openxmlformats.org/officeDocument/2006/relationships/image" Target="../media/image1018.png"/><Relationship Id="rId219" Type="http://schemas.openxmlformats.org/officeDocument/2006/relationships/image" Target="../media/image1033.png"/><Relationship Id="rId3" Type="http://schemas.openxmlformats.org/officeDocument/2006/relationships/image" Target="../media/image889.png"/><Relationship Id="rId214" Type="http://schemas.openxmlformats.org/officeDocument/2006/relationships/customXml" Target="../ink/ink1804.xml"/><Relationship Id="rId230" Type="http://schemas.openxmlformats.org/officeDocument/2006/relationships/customXml" Target="../ink/ink1812.xml"/><Relationship Id="rId235" Type="http://schemas.openxmlformats.org/officeDocument/2006/relationships/image" Target="../media/image1041.png"/><Relationship Id="rId25" Type="http://schemas.openxmlformats.org/officeDocument/2006/relationships/image" Target="../media/image900.png"/><Relationship Id="rId46" Type="http://schemas.openxmlformats.org/officeDocument/2006/relationships/customXml" Target="../ink/ink1720.xml"/><Relationship Id="rId67" Type="http://schemas.openxmlformats.org/officeDocument/2006/relationships/image" Target="../media/image921.png"/><Relationship Id="rId116" Type="http://schemas.openxmlformats.org/officeDocument/2006/relationships/customXml" Target="../ink/ink1755.xml"/><Relationship Id="rId137" Type="http://schemas.openxmlformats.org/officeDocument/2006/relationships/image" Target="../media/image992.png"/><Relationship Id="rId158" Type="http://schemas.openxmlformats.org/officeDocument/2006/relationships/customXml" Target="../ink/ink1776.xml"/><Relationship Id="rId20" Type="http://schemas.openxmlformats.org/officeDocument/2006/relationships/customXml" Target="../ink/ink1707.xml"/><Relationship Id="rId41" Type="http://schemas.openxmlformats.org/officeDocument/2006/relationships/image" Target="../media/image908.png"/><Relationship Id="rId62" Type="http://schemas.openxmlformats.org/officeDocument/2006/relationships/customXml" Target="../ink/ink1728.xml"/><Relationship Id="rId83" Type="http://schemas.openxmlformats.org/officeDocument/2006/relationships/image" Target="../media/image929.png"/><Relationship Id="rId88" Type="http://schemas.openxmlformats.org/officeDocument/2006/relationships/customXml" Target="../ink/ink1741.xml"/><Relationship Id="rId111" Type="http://schemas.openxmlformats.org/officeDocument/2006/relationships/image" Target="../media/image979.png"/><Relationship Id="rId132" Type="http://schemas.openxmlformats.org/officeDocument/2006/relationships/customXml" Target="../ink/ink1763.xml"/><Relationship Id="rId153" Type="http://schemas.openxmlformats.org/officeDocument/2006/relationships/image" Target="../media/image1000.png"/><Relationship Id="rId174" Type="http://schemas.openxmlformats.org/officeDocument/2006/relationships/customXml" Target="../ink/ink1784.xml"/><Relationship Id="rId179" Type="http://schemas.openxmlformats.org/officeDocument/2006/relationships/image" Target="../media/image1013.png"/><Relationship Id="rId195" Type="http://schemas.openxmlformats.org/officeDocument/2006/relationships/image" Target="../media/image1021.png"/><Relationship Id="rId209" Type="http://schemas.openxmlformats.org/officeDocument/2006/relationships/image" Target="../media/image1028.png"/><Relationship Id="rId190" Type="http://schemas.openxmlformats.org/officeDocument/2006/relationships/customXml" Target="../ink/ink1792.xml"/><Relationship Id="rId204" Type="http://schemas.openxmlformats.org/officeDocument/2006/relationships/customXml" Target="../ink/ink1799.xml"/><Relationship Id="rId220" Type="http://schemas.openxmlformats.org/officeDocument/2006/relationships/customXml" Target="../ink/ink1807.xml"/><Relationship Id="rId225" Type="http://schemas.openxmlformats.org/officeDocument/2006/relationships/image" Target="../media/image1036.png"/><Relationship Id="rId241" Type="http://schemas.openxmlformats.org/officeDocument/2006/relationships/image" Target="../media/image1044.png"/><Relationship Id="rId246" Type="http://schemas.openxmlformats.org/officeDocument/2006/relationships/customXml" Target="../ink/ink1820.xml"/><Relationship Id="rId15" Type="http://schemas.openxmlformats.org/officeDocument/2006/relationships/image" Target="../media/image895.png"/><Relationship Id="rId36" Type="http://schemas.openxmlformats.org/officeDocument/2006/relationships/customXml" Target="../ink/ink1715.xml"/><Relationship Id="rId57" Type="http://schemas.openxmlformats.org/officeDocument/2006/relationships/image" Target="../media/image916.png"/><Relationship Id="rId106" Type="http://schemas.openxmlformats.org/officeDocument/2006/relationships/customXml" Target="../ink/ink1750.xml"/><Relationship Id="rId127" Type="http://schemas.openxmlformats.org/officeDocument/2006/relationships/image" Target="../media/image987.png"/><Relationship Id="rId10" Type="http://schemas.openxmlformats.org/officeDocument/2006/relationships/customXml" Target="../ink/ink1702.xml"/><Relationship Id="rId31" Type="http://schemas.openxmlformats.org/officeDocument/2006/relationships/image" Target="../media/image903.png"/><Relationship Id="rId52" Type="http://schemas.openxmlformats.org/officeDocument/2006/relationships/customXml" Target="../ink/ink1723.xml"/><Relationship Id="rId73" Type="http://schemas.openxmlformats.org/officeDocument/2006/relationships/image" Target="../media/image924.png"/><Relationship Id="rId78" Type="http://schemas.openxmlformats.org/officeDocument/2006/relationships/customXml" Target="../ink/ink1736.xml"/><Relationship Id="rId94" Type="http://schemas.openxmlformats.org/officeDocument/2006/relationships/customXml" Target="../ink/ink1744.xml"/><Relationship Id="rId99" Type="http://schemas.openxmlformats.org/officeDocument/2006/relationships/image" Target="../media/image973.png"/><Relationship Id="rId101" Type="http://schemas.openxmlformats.org/officeDocument/2006/relationships/image" Target="../media/image974.png"/><Relationship Id="rId122" Type="http://schemas.openxmlformats.org/officeDocument/2006/relationships/customXml" Target="../ink/ink1758.xml"/><Relationship Id="rId143" Type="http://schemas.openxmlformats.org/officeDocument/2006/relationships/image" Target="../media/image995.png"/><Relationship Id="rId148" Type="http://schemas.openxmlformats.org/officeDocument/2006/relationships/customXml" Target="../ink/ink1771.xml"/><Relationship Id="rId164" Type="http://schemas.openxmlformats.org/officeDocument/2006/relationships/customXml" Target="../ink/ink1779.xml"/><Relationship Id="rId169" Type="http://schemas.openxmlformats.org/officeDocument/2006/relationships/image" Target="../media/image1008.png"/><Relationship Id="rId185" Type="http://schemas.openxmlformats.org/officeDocument/2006/relationships/image" Target="../media/image1016.png"/><Relationship Id="rId4" Type="http://schemas.openxmlformats.org/officeDocument/2006/relationships/customXml" Target="../ink/ink1699.xml"/><Relationship Id="rId9" Type="http://schemas.openxmlformats.org/officeDocument/2006/relationships/image" Target="../media/image892.png"/><Relationship Id="rId180" Type="http://schemas.openxmlformats.org/officeDocument/2006/relationships/customXml" Target="../ink/ink1787.xml"/><Relationship Id="rId210" Type="http://schemas.openxmlformats.org/officeDocument/2006/relationships/customXml" Target="../ink/ink1802.xml"/><Relationship Id="rId215" Type="http://schemas.openxmlformats.org/officeDocument/2006/relationships/image" Target="../media/image1031.png"/><Relationship Id="rId236" Type="http://schemas.openxmlformats.org/officeDocument/2006/relationships/customXml" Target="../ink/ink1815.xml"/><Relationship Id="rId26" Type="http://schemas.openxmlformats.org/officeDocument/2006/relationships/customXml" Target="../ink/ink1710.xml"/><Relationship Id="rId231" Type="http://schemas.openxmlformats.org/officeDocument/2006/relationships/image" Target="../media/image1039.png"/><Relationship Id="rId47" Type="http://schemas.openxmlformats.org/officeDocument/2006/relationships/image" Target="../media/image911.png"/><Relationship Id="rId68" Type="http://schemas.openxmlformats.org/officeDocument/2006/relationships/customXml" Target="../ink/ink1731.xml"/><Relationship Id="rId89" Type="http://schemas.openxmlformats.org/officeDocument/2006/relationships/image" Target="../media/image932.png"/><Relationship Id="rId112" Type="http://schemas.openxmlformats.org/officeDocument/2006/relationships/customXml" Target="../ink/ink1753.xml"/><Relationship Id="rId133" Type="http://schemas.openxmlformats.org/officeDocument/2006/relationships/image" Target="../media/image990.png"/><Relationship Id="rId154" Type="http://schemas.openxmlformats.org/officeDocument/2006/relationships/customXml" Target="../ink/ink1774.xml"/><Relationship Id="rId175" Type="http://schemas.openxmlformats.org/officeDocument/2006/relationships/image" Target="../media/image1011.png"/><Relationship Id="rId196" Type="http://schemas.openxmlformats.org/officeDocument/2006/relationships/customXml" Target="../ink/ink1795.xml"/><Relationship Id="rId200" Type="http://schemas.openxmlformats.org/officeDocument/2006/relationships/customXml" Target="../ink/ink1797.xml"/><Relationship Id="rId16" Type="http://schemas.openxmlformats.org/officeDocument/2006/relationships/customXml" Target="../ink/ink1705.xml"/><Relationship Id="rId221" Type="http://schemas.openxmlformats.org/officeDocument/2006/relationships/image" Target="../media/image1034.png"/><Relationship Id="rId242" Type="http://schemas.openxmlformats.org/officeDocument/2006/relationships/customXml" Target="../ink/ink1818.xml"/><Relationship Id="rId37" Type="http://schemas.openxmlformats.org/officeDocument/2006/relationships/image" Target="../media/image906.png"/><Relationship Id="rId58" Type="http://schemas.openxmlformats.org/officeDocument/2006/relationships/customXml" Target="../ink/ink1726.xml"/><Relationship Id="rId79" Type="http://schemas.openxmlformats.org/officeDocument/2006/relationships/image" Target="../media/image927.png"/><Relationship Id="rId102" Type="http://schemas.openxmlformats.org/officeDocument/2006/relationships/customXml" Target="../ink/ink1748.xml"/><Relationship Id="rId123" Type="http://schemas.openxmlformats.org/officeDocument/2006/relationships/image" Target="../media/image985.png"/><Relationship Id="rId144" Type="http://schemas.openxmlformats.org/officeDocument/2006/relationships/customXml" Target="../ink/ink1769.xml"/><Relationship Id="rId90" Type="http://schemas.openxmlformats.org/officeDocument/2006/relationships/customXml" Target="../ink/ink1742.xml"/><Relationship Id="rId165" Type="http://schemas.openxmlformats.org/officeDocument/2006/relationships/image" Target="../media/image1006.png"/><Relationship Id="rId186" Type="http://schemas.openxmlformats.org/officeDocument/2006/relationships/customXml" Target="../ink/ink1790.xml"/><Relationship Id="rId211" Type="http://schemas.openxmlformats.org/officeDocument/2006/relationships/image" Target="../media/image1029.png"/><Relationship Id="rId232" Type="http://schemas.openxmlformats.org/officeDocument/2006/relationships/customXml" Target="../ink/ink1813.xml"/><Relationship Id="rId27" Type="http://schemas.openxmlformats.org/officeDocument/2006/relationships/image" Target="../media/image901.png"/><Relationship Id="rId48" Type="http://schemas.openxmlformats.org/officeDocument/2006/relationships/customXml" Target="../ink/ink1721.xml"/><Relationship Id="rId69" Type="http://schemas.openxmlformats.org/officeDocument/2006/relationships/image" Target="../media/image922.png"/><Relationship Id="rId113" Type="http://schemas.openxmlformats.org/officeDocument/2006/relationships/image" Target="../media/image980.png"/><Relationship Id="rId134" Type="http://schemas.openxmlformats.org/officeDocument/2006/relationships/customXml" Target="../ink/ink1764.xml"/><Relationship Id="rId80" Type="http://schemas.openxmlformats.org/officeDocument/2006/relationships/customXml" Target="../ink/ink1737.xml"/><Relationship Id="rId155" Type="http://schemas.openxmlformats.org/officeDocument/2006/relationships/image" Target="../media/image1001.png"/><Relationship Id="rId176" Type="http://schemas.openxmlformats.org/officeDocument/2006/relationships/customXml" Target="../ink/ink1785.xml"/><Relationship Id="rId197" Type="http://schemas.openxmlformats.org/officeDocument/2006/relationships/image" Target="../media/image1022.png"/><Relationship Id="rId201" Type="http://schemas.openxmlformats.org/officeDocument/2006/relationships/image" Target="../media/image1024.png"/><Relationship Id="rId222" Type="http://schemas.openxmlformats.org/officeDocument/2006/relationships/customXml" Target="../ink/ink1808.xml"/><Relationship Id="rId243" Type="http://schemas.openxmlformats.org/officeDocument/2006/relationships/image" Target="../media/image1045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82.png"/><Relationship Id="rId299" Type="http://schemas.openxmlformats.org/officeDocument/2006/relationships/image" Target="../media/image1073.png"/><Relationship Id="rId303" Type="http://schemas.openxmlformats.org/officeDocument/2006/relationships/image" Target="../media/image1075.png"/><Relationship Id="rId21" Type="http://schemas.openxmlformats.org/officeDocument/2006/relationships/image" Target="../media/image898.png"/><Relationship Id="rId42" Type="http://schemas.openxmlformats.org/officeDocument/2006/relationships/customXml" Target="../ink/ink1841.xml"/><Relationship Id="rId63" Type="http://schemas.openxmlformats.org/officeDocument/2006/relationships/image" Target="../media/image919.png"/><Relationship Id="rId84" Type="http://schemas.openxmlformats.org/officeDocument/2006/relationships/customXml" Target="../ink/ink1862.xml"/><Relationship Id="rId138" Type="http://schemas.openxmlformats.org/officeDocument/2006/relationships/customXml" Target="../ink/ink1889.xml"/><Relationship Id="rId159" Type="http://schemas.openxmlformats.org/officeDocument/2006/relationships/image" Target="../media/image1003.png"/><Relationship Id="rId170" Type="http://schemas.openxmlformats.org/officeDocument/2006/relationships/customXml" Target="../ink/ink1905.xml"/><Relationship Id="rId191" Type="http://schemas.openxmlformats.org/officeDocument/2006/relationships/image" Target="../media/image1019.png"/><Relationship Id="rId205" Type="http://schemas.openxmlformats.org/officeDocument/2006/relationships/image" Target="../media/image1026.png"/><Relationship Id="rId226" Type="http://schemas.openxmlformats.org/officeDocument/2006/relationships/customXml" Target="../ink/ink1933.xml"/><Relationship Id="rId247" Type="http://schemas.openxmlformats.org/officeDocument/2006/relationships/image" Target="../media/image1047.png"/><Relationship Id="rId107" Type="http://schemas.openxmlformats.org/officeDocument/2006/relationships/image" Target="../media/image977.png"/><Relationship Id="rId268" Type="http://schemas.openxmlformats.org/officeDocument/2006/relationships/customXml" Target="../ink/ink1954.xml"/><Relationship Id="rId289" Type="http://schemas.openxmlformats.org/officeDocument/2006/relationships/image" Target="../media/image1068.png"/><Relationship Id="rId11" Type="http://schemas.openxmlformats.org/officeDocument/2006/relationships/image" Target="../media/image893.png"/><Relationship Id="rId32" Type="http://schemas.openxmlformats.org/officeDocument/2006/relationships/customXml" Target="../ink/ink1836.xml"/><Relationship Id="rId53" Type="http://schemas.openxmlformats.org/officeDocument/2006/relationships/image" Target="../media/image914.png"/><Relationship Id="rId74" Type="http://schemas.openxmlformats.org/officeDocument/2006/relationships/customXml" Target="../ink/ink1857.xml"/><Relationship Id="rId128" Type="http://schemas.openxmlformats.org/officeDocument/2006/relationships/customXml" Target="../ink/ink1884.xml"/><Relationship Id="rId149" Type="http://schemas.openxmlformats.org/officeDocument/2006/relationships/image" Target="../media/image998.png"/><Relationship Id="rId314" Type="http://schemas.openxmlformats.org/officeDocument/2006/relationships/customXml" Target="../ink/ink1977.xml"/><Relationship Id="rId5" Type="http://schemas.openxmlformats.org/officeDocument/2006/relationships/image" Target="../media/image890.png"/><Relationship Id="rId95" Type="http://schemas.openxmlformats.org/officeDocument/2006/relationships/image" Target="../media/image935.png"/><Relationship Id="rId160" Type="http://schemas.openxmlformats.org/officeDocument/2006/relationships/customXml" Target="../ink/ink1900.xml"/><Relationship Id="rId181" Type="http://schemas.openxmlformats.org/officeDocument/2006/relationships/image" Target="../media/image1014.png"/><Relationship Id="rId216" Type="http://schemas.openxmlformats.org/officeDocument/2006/relationships/customXml" Target="../ink/ink1928.xml"/><Relationship Id="rId237" Type="http://schemas.openxmlformats.org/officeDocument/2006/relationships/image" Target="../media/image1042.png"/><Relationship Id="rId258" Type="http://schemas.openxmlformats.org/officeDocument/2006/relationships/customXml" Target="../ink/ink1949.xml"/><Relationship Id="rId279" Type="http://schemas.openxmlformats.org/officeDocument/2006/relationships/image" Target="../media/image1063.png"/><Relationship Id="rId22" Type="http://schemas.openxmlformats.org/officeDocument/2006/relationships/customXml" Target="../ink/ink1831.xml"/><Relationship Id="rId43" Type="http://schemas.openxmlformats.org/officeDocument/2006/relationships/image" Target="../media/image909.png"/><Relationship Id="rId64" Type="http://schemas.openxmlformats.org/officeDocument/2006/relationships/customXml" Target="../ink/ink1852.xml"/><Relationship Id="rId118" Type="http://schemas.openxmlformats.org/officeDocument/2006/relationships/customXml" Target="../ink/ink1879.xml"/><Relationship Id="rId139" Type="http://schemas.openxmlformats.org/officeDocument/2006/relationships/image" Target="../media/image993.png"/><Relationship Id="rId290" Type="http://schemas.openxmlformats.org/officeDocument/2006/relationships/customXml" Target="../ink/ink1965.xml"/><Relationship Id="rId304" Type="http://schemas.openxmlformats.org/officeDocument/2006/relationships/customXml" Target="../ink/ink1972.xml"/><Relationship Id="rId85" Type="http://schemas.openxmlformats.org/officeDocument/2006/relationships/image" Target="../media/image930.png"/><Relationship Id="rId150" Type="http://schemas.openxmlformats.org/officeDocument/2006/relationships/customXml" Target="../ink/ink1895.xml"/><Relationship Id="rId171" Type="http://schemas.openxmlformats.org/officeDocument/2006/relationships/image" Target="../media/image1009.png"/><Relationship Id="rId192" Type="http://schemas.openxmlformats.org/officeDocument/2006/relationships/customXml" Target="../ink/ink1916.xml"/><Relationship Id="rId206" Type="http://schemas.openxmlformats.org/officeDocument/2006/relationships/customXml" Target="../ink/ink1923.xml"/><Relationship Id="rId227" Type="http://schemas.openxmlformats.org/officeDocument/2006/relationships/image" Target="../media/image1037.png"/><Relationship Id="rId248" Type="http://schemas.openxmlformats.org/officeDocument/2006/relationships/customXml" Target="../ink/ink1944.xml"/><Relationship Id="rId269" Type="http://schemas.openxmlformats.org/officeDocument/2006/relationships/image" Target="../media/image1058.png"/><Relationship Id="rId12" Type="http://schemas.openxmlformats.org/officeDocument/2006/relationships/customXml" Target="../ink/ink1826.xml"/><Relationship Id="rId33" Type="http://schemas.openxmlformats.org/officeDocument/2006/relationships/image" Target="../media/image904.png"/><Relationship Id="rId108" Type="http://schemas.openxmlformats.org/officeDocument/2006/relationships/customXml" Target="../ink/ink1874.xml"/><Relationship Id="rId129" Type="http://schemas.openxmlformats.org/officeDocument/2006/relationships/image" Target="../media/image988.png"/><Relationship Id="rId280" Type="http://schemas.openxmlformats.org/officeDocument/2006/relationships/customXml" Target="../ink/ink1960.xml"/><Relationship Id="rId315" Type="http://schemas.openxmlformats.org/officeDocument/2006/relationships/image" Target="../media/image1081.png"/><Relationship Id="rId54" Type="http://schemas.openxmlformats.org/officeDocument/2006/relationships/customXml" Target="../ink/ink1847.xml"/><Relationship Id="rId75" Type="http://schemas.openxmlformats.org/officeDocument/2006/relationships/image" Target="../media/image925.png"/><Relationship Id="rId96" Type="http://schemas.openxmlformats.org/officeDocument/2006/relationships/customXml" Target="../ink/ink1868.xml"/><Relationship Id="rId140" Type="http://schemas.openxmlformats.org/officeDocument/2006/relationships/customXml" Target="../ink/ink1890.xml"/><Relationship Id="rId161" Type="http://schemas.openxmlformats.org/officeDocument/2006/relationships/image" Target="../media/image1004.png"/><Relationship Id="rId182" Type="http://schemas.openxmlformats.org/officeDocument/2006/relationships/customXml" Target="../ink/ink1911.xml"/><Relationship Id="rId217" Type="http://schemas.openxmlformats.org/officeDocument/2006/relationships/image" Target="../media/image1032.png"/><Relationship Id="rId6" Type="http://schemas.openxmlformats.org/officeDocument/2006/relationships/customXml" Target="../ink/ink1823.xml"/><Relationship Id="rId238" Type="http://schemas.openxmlformats.org/officeDocument/2006/relationships/customXml" Target="../ink/ink1939.xml"/><Relationship Id="rId259" Type="http://schemas.openxmlformats.org/officeDocument/2006/relationships/image" Target="../media/image1053.png"/><Relationship Id="rId23" Type="http://schemas.openxmlformats.org/officeDocument/2006/relationships/image" Target="../media/image899.png"/><Relationship Id="rId119" Type="http://schemas.openxmlformats.org/officeDocument/2006/relationships/image" Target="../media/image983.png"/><Relationship Id="rId270" Type="http://schemas.openxmlformats.org/officeDocument/2006/relationships/customXml" Target="../ink/ink1955.xml"/><Relationship Id="rId291" Type="http://schemas.openxmlformats.org/officeDocument/2006/relationships/image" Target="../media/image1069.png"/><Relationship Id="rId305" Type="http://schemas.openxmlformats.org/officeDocument/2006/relationships/image" Target="../media/image1076.png"/><Relationship Id="rId44" Type="http://schemas.openxmlformats.org/officeDocument/2006/relationships/customXml" Target="../ink/ink1842.xml"/><Relationship Id="rId65" Type="http://schemas.openxmlformats.org/officeDocument/2006/relationships/image" Target="../media/image920.png"/><Relationship Id="rId86" Type="http://schemas.openxmlformats.org/officeDocument/2006/relationships/customXml" Target="../ink/ink1863.xml"/><Relationship Id="rId130" Type="http://schemas.openxmlformats.org/officeDocument/2006/relationships/customXml" Target="../ink/ink1885.xml"/><Relationship Id="rId151" Type="http://schemas.openxmlformats.org/officeDocument/2006/relationships/image" Target="../media/image999.png"/><Relationship Id="rId172" Type="http://schemas.openxmlformats.org/officeDocument/2006/relationships/customXml" Target="../ink/ink1906.xml"/><Relationship Id="rId193" Type="http://schemas.openxmlformats.org/officeDocument/2006/relationships/image" Target="../media/image1020.png"/><Relationship Id="rId207" Type="http://schemas.openxmlformats.org/officeDocument/2006/relationships/image" Target="../media/image1027.png"/><Relationship Id="rId228" Type="http://schemas.openxmlformats.org/officeDocument/2006/relationships/customXml" Target="../ink/ink1934.xml"/><Relationship Id="rId249" Type="http://schemas.openxmlformats.org/officeDocument/2006/relationships/image" Target="../media/image1048.png"/><Relationship Id="rId13" Type="http://schemas.openxmlformats.org/officeDocument/2006/relationships/image" Target="../media/image894.png"/><Relationship Id="rId109" Type="http://schemas.openxmlformats.org/officeDocument/2006/relationships/image" Target="../media/image978.png"/><Relationship Id="rId260" Type="http://schemas.openxmlformats.org/officeDocument/2006/relationships/customXml" Target="../ink/ink1950.xml"/><Relationship Id="rId281" Type="http://schemas.openxmlformats.org/officeDocument/2006/relationships/image" Target="../media/image1064.png"/><Relationship Id="rId316" Type="http://schemas.openxmlformats.org/officeDocument/2006/relationships/customXml" Target="../ink/ink1978.xml"/><Relationship Id="rId34" Type="http://schemas.openxmlformats.org/officeDocument/2006/relationships/customXml" Target="../ink/ink1837.xml"/><Relationship Id="rId55" Type="http://schemas.openxmlformats.org/officeDocument/2006/relationships/image" Target="../media/image915.png"/><Relationship Id="rId76" Type="http://schemas.openxmlformats.org/officeDocument/2006/relationships/customXml" Target="../ink/ink1858.xml"/><Relationship Id="rId97" Type="http://schemas.openxmlformats.org/officeDocument/2006/relationships/image" Target="../media/image936.png"/><Relationship Id="rId120" Type="http://schemas.openxmlformats.org/officeDocument/2006/relationships/customXml" Target="../ink/ink1880.xml"/><Relationship Id="rId141" Type="http://schemas.openxmlformats.org/officeDocument/2006/relationships/image" Target="../media/image994.png"/><Relationship Id="rId7" Type="http://schemas.openxmlformats.org/officeDocument/2006/relationships/image" Target="../media/image891.png"/><Relationship Id="rId162" Type="http://schemas.openxmlformats.org/officeDocument/2006/relationships/customXml" Target="../ink/ink1901.xml"/><Relationship Id="rId183" Type="http://schemas.openxmlformats.org/officeDocument/2006/relationships/image" Target="../media/image1015.png"/><Relationship Id="rId218" Type="http://schemas.openxmlformats.org/officeDocument/2006/relationships/customXml" Target="../ink/ink1929.xml"/><Relationship Id="rId239" Type="http://schemas.openxmlformats.org/officeDocument/2006/relationships/image" Target="../media/image1043.png"/><Relationship Id="rId250" Type="http://schemas.openxmlformats.org/officeDocument/2006/relationships/customXml" Target="../ink/ink1945.xml"/><Relationship Id="rId271" Type="http://schemas.openxmlformats.org/officeDocument/2006/relationships/image" Target="../media/image1059.png"/><Relationship Id="rId292" Type="http://schemas.openxmlformats.org/officeDocument/2006/relationships/customXml" Target="../ink/ink1966.xml"/><Relationship Id="rId306" Type="http://schemas.openxmlformats.org/officeDocument/2006/relationships/customXml" Target="../ink/ink1973.xml"/><Relationship Id="rId24" Type="http://schemas.openxmlformats.org/officeDocument/2006/relationships/customXml" Target="../ink/ink1832.xml"/><Relationship Id="rId45" Type="http://schemas.openxmlformats.org/officeDocument/2006/relationships/image" Target="../media/image910.png"/><Relationship Id="rId66" Type="http://schemas.openxmlformats.org/officeDocument/2006/relationships/customXml" Target="../ink/ink1853.xml"/><Relationship Id="rId87" Type="http://schemas.openxmlformats.org/officeDocument/2006/relationships/image" Target="../media/image931.png"/><Relationship Id="rId110" Type="http://schemas.openxmlformats.org/officeDocument/2006/relationships/customXml" Target="../ink/ink1875.xml"/><Relationship Id="rId131" Type="http://schemas.openxmlformats.org/officeDocument/2006/relationships/image" Target="../media/image989.png"/><Relationship Id="rId152" Type="http://schemas.openxmlformats.org/officeDocument/2006/relationships/customXml" Target="../ink/ink1896.xml"/><Relationship Id="rId173" Type="http://schemas.openxmlformats.org/officeDocument/2006/relationships/image" Target="../media/image1010.png"/><Relationship Id="rId194" Type="http://schemas.openxmlformats.org/officeDocument/2006/relationships/customXml" Target="../ink/ink1917.xml"/><Relationship Id="rId208" Type="http://schemas.openxmlformats.org/officeDocument/2006/relationships/customXml" Target="../ink/ink1924.xml"/><Relationship Id="rId229" Type="http://schemas.openxmlformats.org/officeDocument/2006/relationships/image" Target="../media/image1038.png"/><Relationship Id="rId19" Type="http://schemas.openxmlformats.org/officeDocument/2006/relationships/image" Target="../media/image897.png"/><Relationship Id="rId224" Type="http://schemas.openxmlformats.org/officeDocument/2006/relationships/customXml" Target="../ink/ink1932.xml"/><Relationship Id="rId240" Type="http://schemas.openxmlformats.org/officeDocument/2006/relationships/customXml" Target="../ink/ink1940.xml"/><Relationship Id="rId245" Type="http://schemas.openxmlformats.org/officeDocument/2006/relationships/image" Target="../media/image1046.png"/><Relationship Id="rId261" Type="http://schemas.openxmlformats.org/officeDocument/2006/relationships/image" Target="../media/image1054.png"/><Relationship Id="rId266" Type="http://schemas.openxmlformats.org/officeDocument/2006/relationships/customXml" Target="../ink/ink1953.xml"/><Relationship Id="rId287" Type="http://schemas.openxmlformats.org/officeDocument/2006/relationships/image" Target="../media/image1067.png"/><Relationship Id="rId14" Type="http://schemas.openxmlformats.org/officeDocument/2006/relationships/customXml" Target="../ink/ink1827.xml"/><Relationship Id="rId30" Type="http://schemas.openxmlformats.org/officeDocument/2006/relationships/customXml" Target="../ink/ink1835.xml"/><Relationship Id="rId35" Type="http://schemas.openxmlformats.org/officeDocument/2006/relationships/image" Target="../media/image905.png"/><Relationship Id="rId56" Type="http://schemas.openxmlformats.org/officeDocument/2006/relationships/customXml" Target="../ink/ink1848.xml"/><Relationship Id="rId77" Type="http://schemas.openxmlformats.org/officeDocument/2006/relationships/image" Target="../media/image926.png"/><Relationship Id="rId100" Type="http://schemas.openxmlformats.org/officeDocument/2006/relationships/customXml" Target="../ink/ink1870.xml"/><Relationship Id="rId105" Type="http://schemas.openxmlformats.org/officeDocument/2006/relationships/image" Target="../media/image976.png"/><Relationship Id="rId126" Type="http://schemas.openxmlformats.org/officeDocument/2006/relationships/customXml" Target="../ink/ink1883.xml"/><Relationship Id="rId147" Type="http://schemas.openxmlformats.org/officeDocument/2006/relationships/image" Target="../media/image997.png"/><Relationship Id="rId168" Type="http://schemas.openxmlformats.org/officeDocument/2006/relationships/customXml" Target="../ink/ink1904.xml"/><Relationship Id="rId282" Type="http://schemas.openxmlformats.org/officeDocument/2006/relationships/customXml" Target="../ink/ink1961.xml"/><Relationship Id="rId312" Type="http://schemas.openxmlformats.org/officeDocument/2006/relationships/customXml" Target="../ink/ink1976.xml"/><Relationship Id="rId317" Type="http://schemas.openxmlformats.org/officeDocument/2006/relationships/image" Target="../media/image1082.png"/><Relationship Id="rId8" Type="http://schemas.openxmlformats.org/officeDocument/2006/relationships/customXml" Target="../ink/ink1824.xml"/><Relationship Id="rId51" Type="http://schemas.openxmlformats.org/officeDocument/2006/relationships/image" Target="../media/image913.png"/><Relationship Id="rId72" Type="http://schemas.openxmlformats.org/officeDocument/2006/relationships/customXml" Target="../ink/ink1856.xml"/><Relationship Id="rId93" Type="http://schemas.openxmlformats.org/officeDocument/2006/relationships/image" Target="../media/image934.png"/><Relationship Id="rId98" Type="http://schemas.openxmlformats.org/officeDocument/2006/relationships/customXml" Target="../ink/ink1869.xml"/><Relationship Id="rId121" Type="http://schemas.openxmlformats.org/officeDocument/2006/relationships/image" Target="../media/image984.png"/><Relationship Id="rId142" Type="http://schemas.openxmlformats.org/officeDocument/2006/relationships/customXml" Target="../ink/ink1891.xml"/><Relationship Id="rId163" Type="http://schemas.openxmlformats.org/officeDocument/2006/relationships/image" Target="../media/image1005.png"/><Relationship Id="rId184" Type="http://schemas.openxmlformats.org/officeDocument/2006/relationships/customXml" Target="../ink/ink1912.xml"/><Relationship Id="rId189" Type="http://schemas.openxmlformats.org/officeDocument/2006/relationships/image" Target="../media/image1018.png"/><Relationship Id="rId219" Type="http://schemas.openxmlformats.org/officeDocument/2006/relationships/image" Target="../media/image1033.png"/><Relationship Id="rId3" Type="http://schemas.openxmlformats.org/officeDocument/2006/relationships/image" Target="../media/image889.png"/><Relationship Id="rId214" Type="http://schemas.openxmlformats.org/officeDocument/2006/relationships/customXml" Target="../ink/ink1927.xml"/><Relationship Id="rId230" Type="http://schemas.openxmlformats.org/officeDocument/2006/relationships/customXml" Target="../ink/ink1935.xml"/><Relationship Id="rId235" Type="http://schemas.openxmlformats.org/officeDocument/2006/relationships/image" Target="../media/image1041.png"/><Relationship Id="rId251" Type="http://schemas.openxmlformats.org/officeDocument/2006/relationships/image" Target="../media/image1049.png"/><Relationship Id="rId256" Type="http://schemas.openxmlformats.org/officeDocument/2006/relationships/customXml" Target="../ink/ink1948.xml"/><Relationship Id="rId277" Type="http://schemas.openxmlformats.org/officeDocument/2006/relationships/image" Target="../media/image1062.png"/><Relationship Id="rId298" Type="http://schemas.openxmlformats.org/officeDocument/2006/relationships/customXml" Target="../ink/ink1969.xml"/><Relationship Id="rId25" Type="http://schemas.openxmlformats.org/officeDocument/2006/relationships/image" Target="../media/image900.png"/><Relationship Id="rId46" Type="http://schemas.openxmlformats.org/officeDocument/2006/relationships/customXml" Target="../ink/ink1843.xml"/><Relationship Id="rId67" Type="http://schemas.openxmlformats.org/officeDocument/2006/relationships/image" Target="../media/image921.png"/><Relationship Id="rId116" Type="http://schemas.openxmlformats.org/officeDocument/2006/relationships/customXml" Target="../ink/ink1878.xml"/><Relationship Id="rId137" Type="http://schemas.openxmlformats.org/officeDocument/2006/relationships/image" Target="../media/image992.png"/><Relationship Id="rId158" Type="http://schemas.openxmlformats.org/officeDocument/2006/relationships/customXml" Target="../ink/ink1899.xml"/><Relationship Id="rId272" Type="http://schemas.openxmlformats.org/officeDocument/2006/relationships/customXml" Target="../ink/ink1956.xml"/><Relationship Id="rId293" Type="http://schemas.openxmlformats.org/officeDocument/2006/relationships/image" Target="../media/image1070.png"/><Relationship Id="rId302" Type="http://schemas.openxmlformats.org/officeDocument/2006/relationships/customXml" Target="../ink/ink1971.xml"/><Relationship Id="rId307" Type="http://schemas.openxmlformats.org/officeDocument/2006/relationships/image" Target="../media/image1077.png"/><Relationship Id="rId20" Type="http://schemas.openxmlformats.org/officeDocument/2006/relationships/customXml" Target="../ink/ink1830.xml"/><Relationship Id="rId41" Type="http://schemas.openxmlformats.org/officeDocument/2006/relationships/image" Target="../media/image908.png"/><Relationship Id="rId62" Type="http://schemas.openxmlformats.org/officeDocument/2006/relationships/customXml" Target="../ink/ink1851.xml"/><Relationship Id="rId83" Type="http://schemas.openxmlformats.org/officeDocument/2006/relationships/image" Target="../media/image929.png"/><Relationship Id="rId88" Type="http://schemas.openxmlformats.org/officeDocument/2006/relationships/customXml" Target="../ink/ink1864.xml"/><Relationship Id="rId111" Type="http://schemas.openxmlformats.org/officeDocument/2006/relationships/image" Target="../media/image979.png"/><Relationship Id="rId132" Type="http://schemas.openxmlformats.org/officeDocument/2006/relationships/customXml" Target="../ink/ink1886.xml"/><Relationship Id="rId153" Type="http://schemas.openxmlformats.org/officeDocument/2006/relationships/image" Target="../media/image1000.png"/><Relationship Id="rId174" Type="http://schemas.openxmlformats.org/officeDocument/2006/relationships/customXml" Target="../ink/ink1907.xml"/><Relationship Id="rId179" Type="http://schemas.openxmlformats.org/officeDocument/2006/relationships/image" Target="../media/image1013.png"/><Relationship Id="rId195" Type="http://schemas.openxmlformats.org/officeDocument/2006/relationships/image" Target="../media/image1021.png"/><Relationship Id="rId209" Type="http://schemas.openxmlformats.org/officeDocument/2006/relationships/image" Target="../media/image1028.png"/><Relationship Id="rId190" Type="http://schemas.openxmlformats.org/officeDocument/2006/relationships/customXml" Target="../ink/ink1915.xml"/><Relationship Id="rId204" Type="http://schemas.openxmlformats.org/officeDocument/2006/relationships/customXml" Target="../ink/ink1922.xml"/><Relationship Id="rId220" Type="http://schemas.openxmlformats.org/officeDocument/2006/relationships/customXml" Target="../ink/ink1930.xml"/><Relationship Id="rId225" Type="http://schemas.openxmlformats.org/officeDocument/2006/relationships/image" Target="../media/image1036.png"/><Relationship Id="rId241" Type="http://schemas.openxmlformats.org/officeDocument/2006/relationships/image" Target="../media/image1044.png"/><Relationship Id="rId246" Type="http://schemas.openxmlformats.org/officeDocument/2006/relationships/customXml" Target="../ink/ink1943.xml"/><Relationship Id="rId267" Type="http://schemas.openxmlformats.org/officeDocument/2006/relationships/image" Target="../media/image1057.png"/><Relationship Id="rId288" Type="http://schemas.openxmlformats.org/officeDocument/2006/relationships/customXml" Target="../ink/ink1964.xml"/><Relationship Id="rId15" Type="http://schemas.openxmlformats.org/officeDocument/2006/relationships/image" Target="../media/image895.png"/><Relationship Id="rId36" Type="http://schemas.openxmlformats.org/officeDocument/2006/relationships/customXml" Target="../ink/ink1838.xml"/><Relationship Id="rId57" Type="http://schemas.openxmlformats.org/officeDocument/2006/relationships/image" Target="../media/image916.png"/><Relationship Id="rId106" Type="http://schemas.openxmlformats.org/officeDocument/2006/relationships/customXml" Target="../ink/ink1873.xml"/><Relationship Id="rId127" Type="http://schemas.openxmlformats.org/officeDocument/2006/relationships/image" Target="../media/image987.png"/><Relationship Id="rId262" Type="http://schemas.openxmlformats.org/officeDocument/2006/relationships/customXml" Target="../ink/ink1951.xml"/><Relationship Id="rId283" Type="http://schemas.openxmlformats.org/officeDocument/2006/relationships/image" Target="../media/image1065.png"/><Relationship Id="rId313" Type="http://schemas.openxmlformats.org/officeDocument/2006/relationships/image" Target="../media/image1080.png"/><Relationship Id="rId318" Type="http://schemas.openxmlformats.org/officeDocument/2006/relationships/customXml" Target="../ink/ink1979.xml"/><Relationship Id="rId10" Type="http://schemas.openxmlformats.org/officeDocument/2006/relationships/customXml" Target="../ink/ink1825.xml"/><Relationship Id="rId31" Type="http://schemas.openxmlformats.org/officeDocument/2006/relationships/image" Target="../media/image903.png"/><Relationship Id="rId52" Type="http://schemas.openxmlformats.org/officeDocument/2006/relationships/customXml" Target="../ink/ink1846.xml"/><Relationship Id="rId73" Type="http://schemas.openxmlformats.org/officeDocument/2006/relationships/image" Target="../media/image924.png"/><Relationship Id="rId78" Type="http://schemas.openxmlformats.org/officeDocument/2006/relationships/customXml" Target="../ink/ink1859.xml"/><Relationship Id="rId94" Type="http://schemas.openxmlformats.org/officeDocument/2006/relationships/customXml" Target="../ink/ink1867.xml"/><Relationship Id="rId99" Type="http://schemas.openxmlformats.org/officeDocument/2006/relationships/image" Target="../media/image973.png"/><Relationship Id="rId101" Type="http://schemas.openxmlformats.org/officeDocument/2006/relationships/image" Target="../media/image974.png"/><Relationship Id="rId122" Type="http://schemas.openxmlformats.org/officeDocument/2006/relationships/customXml" Target="../ink/ink1881.xml"/><Relationship Id="rId143" Type="http://schemas.openxmlformats.org/officeDocument/2006/relationships/image" Target="../media/image995.png"/><Relationship Id="rId148" Type="http://schemas.openxmlformats.org/officeDocument/2006/relationships/customXml" Target="../ink/ink1894.xml"/><Relationship Id="rId164" Type="http://schemas.openxmlformats.org/officeDocument/2006/relationships/customXml" Target="../ink/ink1902.xml"/><Relationship Id="rId169" Type="http://schemas.openxmlformats.org/officeDocument/2006/relationships/image" Target="../media/image1008.png"/><Relationship Id="rId185" Type="http://schemas.openxmlformats.org/officeDocument/2006/relationships/image" Target="../media/image1016.png"/><Relationship Id="rId4" Type="http://schemas.openxmlformats.org/officeDocument/2006/relationships/customXml" Target="../ink/ink1822.xml"/><Relationship Id="rId9" Type="http://schemas.openxmlformats.org/officeDocument/2006/relationships/image" Target="../media/image892.png"/><Relationship Id="rId180" Type="http://schemas.openxmlformats.org/officeDocument/2006/relationships/customXml" Target="../ink/ink1910.xml"/><Relationship Id="rId210" Type="http://schemas.openxmlformats.org/officeDocument/2006/relationships/customXml" Target="../ink/ink1925.xml"/><Relationship Id="rId215" Type="http://schemas.openxmlformats.org/officeDocument/2006/relationships/image" Target="../media/image1031.png"/><Relationship Id="rId236" Type="http://schemas.openxmlformats.org/officeDocument/2006/relationships/customXml" Target="../ink/ink1938.xml"/><Relationship Id="rId257" Type="http://schemas.openxmlformats.org/officeDocument/2006/relationships/image" Target="../media/image1052.png"/><Relationship Id="rId278" Type="http://schemas.openxmlformats.org/officeDocument/2006/relationships/customXml" Target="../ink/ink1959.xml"/><Relationship Id="rId26" Type="http://schemas.openxmlformats.org/officeDocument/2006/relationships/customXml" Target="../ink/ink1833.xml"/><Relationship Id="rId231" Type="http://schemas.openxmlformats.org/officeDocument/2006/relationships/image" Target="../media/image1039.png"/><Relationship Id="rId252" Type="http://schemas.openxmlformats.org/officeDocument/2006/relationships/customXml" Target="../ink/ink1946.xml"/><Relationship Id="rId273" Type="http://schemas.openxmlformats.org/officeDocument/2006/relationships/image" Target="../media/image1060.png"/><Relationship Id="rId294" Type="http://schemas.openxmlformats.org/officeDocument/2006/relationships/customXml" Target="../ink/ink1967.xml"/><Relationship Id="rId308" Type="http://schemas.openxmlformats.org/officeDocument/2006/relationships/customXml" Target="../ink/ink1974.xml"/><Relationship Id="rId47" Type="http://schemas.openxmlformats.org/officeDocument/2006/relationships/image" Target="../media/image911.png"/><Relationship Id="rId68" Type="http://schemas.openxmlformats.org/officeDocument/2006/relationships/customXml" Target="../ink/ink1854.xml"/><Relationship Id="rId89" Type="http://schemas.openxmlformats.org/officeDocument/2006/relationships/image" Target="../media/image932.png"/><Relationship Id="rId112" Type="http://schemas.openxmlformats.org/officeDocument/2006/relationships/customXml" Target="../ink/ink1876.xml"/><Relationship Id="rId133" Type="http://schemas.openxmlformats.org/officeDocument/2006/relationships/image" Target="../media/image990.png"/><Relationship Id="rId154" Type="http://schemas.openxmlformats.org/officeDocument/2006/relationships/customXml" Target="../ink/ink1897.xml"/><Relationship Id="rId175" Type="http://schemas.openxmlformats.org/officeDocument/2006/relationships/image" Target="../media/image1011.png"/><Relationship Id="rId196" Type="http://schemas.openxmlformats.org/officeDocument/2006/relationships/customXml" Target="../ink/ink1918.xml"/><Relationship Id="rId200" Type="http://schemas.openxmlformats.org/officeDocument/2006/relationships/customXml" Target="../ink/ink1920.xml"/><Relationship Id="rId16" Type="http://schemas.openxmlformats.org/officeDocument/2006/relationships/customXml" Target="../ink/ink1828.xml"/><Relationship Id="rId221" Type="http://schemas.openxmlformats.org/officeDocument/2006/relationships/image" Target="../media/image1034.png"/><Relationship Id="rId242" Type="http://schemas.openxmlformats.org/officeDocument/2006/relationships/customXml" Target="../ink/ink1941.xml"/><Relationship Id="rId263" Type="http://schemas.openxmlformats.org/officeDocument/2006/relationships/image" Target="../media/image1055.png"/><Relationship Id="rId284" Type="http://schemas.openxmlformats.org/officeDocument/2006/relationships/customXml" Target="../ink/ink1962.xml"/><Relationship Id="rId319" Type="http://schemas.openxmlformats.org/officeDocument/2006/relationships/image" Target="../media/image1083.png"/><Relationship Id="rId37" Type="http://schemas.openxmlformats.org/officeDocument/2006/relationships/image" Target="../media/image906.png"/><Relationship Id="rId58" Type="http://schemas.openxmlformats.org/officeDocument/2006/relationships/customXml" Target="../ink/ink1849.xml"/><Relationship Id="rId79" Type="http://schemas.openxmlformats.org/officeDocument/2006/relationships/image" Target="../media/image927.png"/><Relationship Id="rId102" Type="http://schemas.openxmlformats.org/officeDocument/2006/relationships/customXml" Target="../ink/ink1871.xml"/><Relationship Id="rId123" Type="http://schemas.openxmlformats.org/officeDocument/2006/relationships/image" Target="../media/image985.png"/><Relationship Id="rId144" Type="http://schemas.openxmlformats.org/officeDocument/2006/relationships/customXml" Target="../ink/ink1892.xml"/><Relationship Id="rId90" Type="http://schemas.openxmlformats.org/officeDocument/2006/relationships/customXml" Target="../ink/ink1865.xml"/><Relationship Id="rId165" Type="http://schemas.openxmlformats.org/officeDocument/2006/relationships/image" Target="../media/image1006.png"/><Relationship Id="rId186" Type="http://schemas.openxmlformats.org/officeDocument/2006/relationships/customXml" Target="../ink/ink1913.xml"/><Relationship Id="rId211" Type="http://schemas.openxmlformats.org/officeDocument/2006/relationships/image" Target="../media/image1029.png"/><Relationship Id="rId232" Type="http://schemas.openxmlformats.org/officeDocument/2006/relationships/customXml" Target="../ink/ink1936.xml"/><Relationship Id="rId253" Type="http://schemas.openxmlformats.org/officeDocument/2006/relationships/image" Target="../media/image1050.png"/><Relationship Id="rId274" Type="http://schemas.openxmlformats.org/officeDocument/2006/relationships/customXml" Target="../ink/ink1957.xml"/><Relationship Id="rId295" Type="http://schemas.openxmlformats.org/officeDocument/2006/relationships/image" Target="../media/image1071.png"/><Relationship Id="rId309" Type="http://schemas.openxmlformats.org/officeDocument/2006/relationships/image" Target="../media/image1078.png"/><Relationship Id="rId27" Type="http://schemas.openxmlformats.org/officeDocument/2006/relationships/image" Target="../media/image901.png"/><Relationship Id="rId48" Type="http://schemas.openxmlformats.org/officeDocument/2006/relationships/customXml" Target="../ink/ink1844.xml"/><Relationship Id="rId69" Type="http://schemas.openxmlformats.org/officeDocument/2006/relationships/image" Target="../media/image922.png"/><Relationship Id="rId113" Type="http://schemas.openxmlformats.org/officeDocument/2006/relationships/image" Target="../media/image980.png"/><Relationship Id="rId134" Type="http://schemas.openxmlformats.org/officeDocument/2006/relationships/customXml" Target="../ink/ink1887.xml"/><Relationship Id="rId320" Type="http://schemas.openxmlformats.org/officeDocument/2006/relationships/customXml" Target="../ink/ink1980.xml"/><Relationship Id="rId80" Type="http://schemas.openxmlformats.org/officeDocument/2006/relationships/customXml" Target="../ink/ink1860.xml"/><Relationship Id="rId155" Type="http://schemas.openxmlformats.org/officeDocument/2006/relationships/image" Target="../media/image1001.png"/><Relationship Id="rId176" Type="http://schemas.openxmlformats.org/officeDocument/2006/relationships/customXml" Target="../ink/ink1908.xml"/><Relationship Id="rId197" Type="http://schemas.openxmlformats.org/officeDocument/2006/relationships/image" Target="../media/image1022.png"/><Relationship Id="rId201" Type="http://schemas.openxmlformats.org/officeDocument/2006/relationships/image" Target="../media/image1024.png"/><Relationship Id="rId222" Type="http://schemas.openxmlformats.org/officeDocument/2006/relationships/customXml" Target="../ink/ink1931.xml"/><Relationship Id="rId243" Type="http://schemas.openxmlformats.org/officeDocument/2006/relationships/image" Target="../media/image1045.png"/><Relationship Id="rId264" Type="http://schemas.openxmlformats.org/officeDocument/2006/relationships/customXml" Target="../ink/ink1952.xml"/><Relationship Id="rId285" Type="http://schemas.openxmlformats.org/officeDocument/2006/relationships/image" Target="../media/image1066.png"/><Relationship Id="rId17" Type="http://schemas.openxmlformats.org/officeDocument/2006/relationships/image" Target="../media/image896.png"/><Relationship Id="rId38" Type="http://schemas.openxmlformats.org/officeDocument/2006/relationships/customXml" Target="../ink/ink1839.xml"/><Relationship Id="rId59" Type="http://schemas.openxmlformats.org/officeDocument/2006/relationships/image" Target="../media/image917.png"/><Relationship Id="rId103" Type="http://schemas.openxmlformats.org/officeDocument/2006/relationships/image" Target="../media/image975.png"/><Relationship Id="rId124" Type="http://schemas.openxmlformats.org/officeDocument/2006/relationships/customXml" Target="../ink/ink1882.xml"/><Relationship Id="rId310" Type="http://schemas.openxmlformats.org/officeDocument/2006/relationships/customXml" Target="../ink/ink1975.xml"/><Relationship Id="rId70" Type="http://schemas.openxmlformats.org/officeDocument/2006/relationships/customXml" Target="../ink/ink1855.xml"/><Relationship Id="rId91" Type="http://schemas.openxmlformats.org/officeDocument/2006/relationships/image" Target="../media/image933.png"/><Relationship Id="rId145" Type="http://schemas.openxmlformats.org/officeDocument/2006/relationships/image" Target="../media/image996.png"/><Relationship Id="rId166" Type="http://schemas.openxmlformats.org/officeDocument/2006/relationships/customXml" Target="../ink/ink1903.xml"/><Relationship Id="rId187" Type="http://schemas.openxmlformats.org/officeDocument/2006/relationships/image" Target="../media/image101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926.xml"/><Relationship Id="rId233" Type="http://schemas.openxmlformats.org/officeDocument/2006/relationships/image" Target="../media/image1040.png"/><Relationship Id="rId254" Type="http://schemas.openxmlformats.org/officeDocument/2006/relationships/customXml" Target="../ink/ink1947.xml"/><Relationship Id="rId28" Type="http://schemas.openxmlformats.org/officeDocument/2006/relationships/customXml" Target="../ink/ink1834.xml"/><Relationship Id="rId49" Type="http://schemas.openxmlformats.org/officeDocument/2006/relationships/image" Target="../media/image912.png"/><Relationship Id="rId114" Type="http://schemas.openxmlformats.org/officeDocument/2006/relationships/customXml" Target="../ink/ink1877.xml"/><Relationship Id="rId275" Type="http://schemas.openxmlformats.org/officeDocument/2006/relationships/image" Target="../media/image1061.png"/><Relationship Id="rId296" Type="http://schemas.openxmlformats.org/officeDocument/2006/relationships/customXml" Target="../ink/ink1968.xml"/><Relationship Id="rId300" Type="http://schemas.openxmlformats.org/officeDocument/2006/relationships/customXml" Target="../ink/ink1970.xml"/><Relationship Id="rId60" Type="http://schemas.openxmlformats.org/officeDocument/2006/relationships/customXml" Target="../ink/ink1850.xml"/><Relationship Id="rId81" Type="http://schemas.openxmlformats.org/officeDocument/2006/relationships/image" Target="../media/image928.png"/><Relationship Id="rId135" Type="http://schemas.openxmlformats.org/officeDocument/2006/relationships/image" Target="../media/image991.png"/><Relationship Id="rId156" Type="http://schemas.openxmlformats.org/officeDocument/2006/relationships/customXml" Target="../ink/ink1898.xml"/><Relationship Id="rId177" Type="http://schemas.openxmlformats.org/officeDocument/2006/relationships/image" Target="../media/image1012.png"/><Relationship Id="rId198" Type="http://schemas.openxmlformats.org/officeDocument/2006/relationships/customXml" Target="../ink/ink1919.xml"/><Relationship Id="rId321" Type="http://schemas.openxmlformats.org/officeDocument/2006/relationships/image" Target="../media/image1084.png"/><Relationship Id="rId202" Type="http://schemas.openxmlformats.org/officeDocument/2006/relationships/customXml" Target="../ink/ink1921.xml"/><Relationship Id="rId223" Type="http://schemas.openxmlformats.org/officeDocument/2006/relationships/image" Target="../media/image1035.png"/><Relationship Id="rId244" Type="http://schemas.openxmlformats.org/officeDocument/2006/relationships/customXml" Target="../ink/ink1942.xml"/><Relationship Id="rId18" Type="http://schemas.openxmlformats.org/officeDocument/2006/relationships/customXml" Target="../ink/ink1829.xml"/><Relationship Id="rId39" Type="http://schemas.openxmlformats.org/officeDocument/2006/relationships/image" Target="../media/image907.png"/><Relationship Id="rId265" Type="http://schemas.openxmlformats.org/officeDocument/2006/relationships/image" Target="../media/image1056.png"/><Relationship Id="rId286" Type="http://schemas.openxmlformats.org/officeDocument/2006/relationships/customXml" Target="../ink/ink1963.xml"/><Relationship Id="rId50" Type="http://schemas.openxmlformats.org/officeDocument/2006/relationships/customXml" Target="../ink/ink1845.xml"/><Relationship Id="rId104" Type="http://schemas.openxmlformats.org/officeDocument/2006/relationships/customXml" Target="../ink/ink1872.xml"/><Relationship Id="rId125" Type="http://schemas.openxmlformats.org/officeDocument/2006/relationships/image" Target="../media/image986.png"/><Relationship Id="rId146" Type="http://schemas.openxmlformats.org/officeDocument/2006/relationships/customXml" Target="../ink/ink1893.xml"/><Relationship Id="rId167" Type="http://schemas.openxmlformats.org/officeDocument/2006/relationships/image" Target="../media/image1007.png"/><Relationship Id="rId188" Type="http://schemas.openxmlformats.org/officeDocument/2006/relationships/customXml" Target="../ink/ink1914.xml"/><Relationship Id="rId311" Type="http://schemas.openxmlformats.org/officeDocument/2006/relationships/image" Target="../media/image1079.png"/><Relationship Id="rId71" Type="http://schemas.openxmlformats.org/officeDocument/2006/relationships/image" Target="../media/image923.png"/><Relationship Id="rId92" Type="http://schemas.openxmlformats.org/officeDocument/2006/relationships/customXml" Target="../ink/ink1866.xml"/><Relationship Id="rId213" Type="http://schemas.openxmlformats.org/officeDocument/2006/relationships/image" Target="../media/image1030.png"/><Relationship Id="rId234" Type="http://schemas.openxmlformats.org/officeDocument/2006/relationships/customXml" Target="../ink/ink1937.xml"/><Relationship Id="rId2" Type="http://schemas.openxmlformats.org/officeDocument/2006/relationships/customXml" Target="../ink/ink1821.xml"/><Relationship Id="rId29" Type="http://schemas.openxmlformats.org/officeDocument/2006/relationships/image" Target="../media/image902.png"/><Relationship Id="rId255" Type="http://schemas.openxmlformats.org/officeDocument/2006/relationships/image" Target="../media/image1051.png"/><Relationship Id="rId276" Type="http://schemas.openxmlformats.org/officeDocument/2006/relationships/customXml" Target="../ink/ink1958.xml"/><Relationship Id="rId297" Type="http://schemas.openxmlformats.org/officeDocument/2006/relationships/image" Target="../media/image1072.png"/><Relationship Id="rId40" Type="http://schemas.openxmlformats.org/officeDocument/2006/relationships/customXml" Target="../ink/ink1840.xml"/><Relationship Id="rId115" Type="http://schemas.openxmlformats.org/officeDocument/2006/relationships/image" Target="../media/image981.png"/><Relationship Id="rId136" Type="http://schemas.openxmlformats.org/officeDocument/2006/relationships/customXml" Target="../ink/ink1888.xml"/><Relationship Id="rId157" Type="http://schemas.openxmlformats.org/officeDocument/2006/relationships/image" Target="../media/image1002.png"/><Relationship Id="rId178" Type="http://schemas.openxmlformats.org/officeDocument/2006/relationships/customXml" Target="../ink/ink1909.xml"/><Relationship Id="rId301" Type="http://schemas.openxmlformats.org/officeDocument/2006/relationships/image" Target="../media/image1074.png"/><Relationship Id="rId61" Type="http://schemas.openxmlformats.org/officeDocument/2006/relationships/image" Target="../media/image918.png"/><Relationship Id="rId82" Type="http://schemas.openxmlformats.org/officeDocument/2006/relationships/customXml" Target="../ink/ink1861.xml"/><Relationship Id="rId199" Type="http://schemas.openxmlformats.org/officeDocument/2006/relationships/image" Target="../media/image1023.png"/><Relationship Id="rId203" Type="http://schemas.openxmlformats.org/officeDocument/2006/relationships/image" Target="../media/image10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.png"/><Relationship Id="rId299" Type="http://schemas.openxmlformats.org/officeDocument/2006/relationships/image" Target="../media/image164.png"/><Relationship Id="rId671" Type="http://schemas.openxmlformats.org/officeDocument/2006/relationships/customXml" Target="../ink/ink360.xml"/><Relationship Id="rId21" Type="http://schemas.openxmlformats.org/officeDocument/2006/relationships/customXml" Target="../ink/ink29.xml"/><Relationship Id="rId63" Type="http://schemas.openxmlformats.org/officeDocument/2006/relationships/customXml" Target="../ink/ink50.xml"/><Relationship Id="rId159" Type="http://schemas.openxmlformats.org/officeDocument/2006/relationships/customXml" Target="../ink/ink100.xml"/><Relationship Id="rId324" Type="http://schemas.openxmlformats.org/officeDocument/2006/relationships/customXml" Target="../ink/ink183.xml"/><Relationship Id="rId366" Type="http://schemas.openxmlformats.org/officeDocument/2006/relationships/customXml" Target="../ink/ink204.xml"/><Relationship Id="rId531" Type="http://schemas.openxmlformats.org/officeDocument/2006/relationships/image" Target="../media/image278.png"/><Relationship Id="rId573" Type="http://schemas.openxmlformats.org/officeDocument/2006/relationships/customXml" Target="../ink/ink310.xml"/><Relationship Id="rId629" Type="http://schemas.openxmlformats.org/officeDocument/2006/relationships/customXml" Target="../ink/ink338.xml"/><Relationship Id="rId170" Type="http://schemas.openxmlformats.org/officeDocument/2006/relationships/image" Target="../media/image100.png"/><Relationship Id="rId226" Type="http://schemas.openxmlformats.org/officeDocument/2006/relationships/image" Target="../media/image128.png"/><Relationship Id="rId433" Type="http://schemas.openxmlformats.org/officeDocument/2006/relationships/image" Target="../media/image231.png"/><Relationship Id="rId268" Type="http://schemas.openxmlformats.org/officeDocument/2006/relationships/customXml" Target="../ink/ink155.xml"/><Relationship Id="rId475" Type="http://schemas.openxmlformats.org/officeDocument/2006/relationships/customXml" Target="../ink/ink259.xml"/><Relationship Id="rId640" Type="http://schemas.openxmlformats.org/officeDocument/2006/relationships/image" Target="../media/image332.png"/><Relationship Id="rId32" Type="http://schemas.openxmlformats.org/officeDocument/2006/relationships/image" Target="../media/image33.png"/><Relationship Id="rId74" Type="http://schemas.openxmlformats.org/officeDocument/2006/relationships/customXml" Target="../ink/ink56.xml"/><Relationship Id="rId128" Type="http://schemas.openxmlformats.org/officeDocument/2006/relationships/customXml" Target="../ink/ink84.xml"/><Relationship Id="rId335" Type="http://schemas.openxmlformats.org/officeDocument/2006/relationships/image" Target="../media/image182.png"/><Relationship Id="rId377" Type="http://schemas.openxmlformats.org/officeDocument/2006/relationships/image" Target="../media/image203.png"/><Relationship Id="rId500" Type="http://schemas.openxmlformats.org/officeDocument/2006/relationships/customXml" Target="../ink/ink272.xml"/><Relationship Id="rId542" Type="http://schemas.openxmlformats.org/officeDocument/2006/relationships/customXml" Target="../ink/ink294.xml"/><Relationship Id="rId584" Type="http://schemas.openxmlformats.org/officeDocument/2006/relationships/image" Target="../media/image304.png"/><Relationship Id="rId5" Type="http://schemas.openxmlformats.org/officeDocument/2006/relationships/image" Target="../media/image20.png"/><Relationship Id="rId181" Type="http://schemas.openxmlformats.org/officeDocument/2006/relationships/customXml" Target="../ink/ink111.xml"/><Relationship Id="rId237" Type="http://schemas.openxmlformats.org/officeDocument/2006/relationships/customXml" Target="../ink/ink139.xml"/><Relationship Id="rId402" Type="http://schemas.openxmlformats.org/officeDocument/2006/relationships/customXml" Target="../ink/ink222.xml"/><Relationship Id="rId279" Type="http://schemas.openxmlformats.org/officeDocument/2006/relationships/image" Target="../media/image154.png"/><Relationship Id="rId444" Type="http://schemas.openxmlformats.org/officeDocument/2006/relationships/customXml" Target="../ink/ink243.xml"/><Relationship Id="rId486" Type="http://schemas.openxmlformats.org/officeDocument/2006/relationships/customXml" Target="../ink/ink265.xml"/><Relationship Id="rId651" Type="http://schemas.openxmlformats.org/officeDocument/2006/relationships/image" Target="../media/image337.png"/><Relationship Id="rId43" Type="http://schemas.openxmlformats.org/officeDocument/2006/relationships/customXml" Target="../ink/ink40.xml"/><Relationship Id="rId139" Type="http://schemas.openxmlformats.org/officeDocument/2006/relationships/image" Target="../media/image85.png"/><Relationship Id="rId290" Type="http://schemas.openxmlformats.org/officeDocument/2006/relationships/customXml" Target="../ink/ink166.xml"/><Relationship Id="rId304" Type="http://schemas.openxmlformats.org/officeDocument/2006/relationships/customXml" Target="../ink/ink173.xml"/><Relationship Id="rId346" Type="http://schemas.openxmlformats.org/officeDocument/2006/relationships/customXml" Target="../ink/ink194.xml"/><Relationship Id="rId388" Type="http://schemas.openxmlformats.org/officeDocument/2006/relationships/customXml" Target="../ink/ink215.xml"/><Relationship Id="rId511" Type="http://schemas.openxmlformats.org/officeDocument/2006/relationships/image" Target="../media/image268.png"/><Relationship Id="rId553" Type="http://schemas.openxmlformats.org/officeDocument/2006/relationships/customXml" Target="../ink/ink300.xml"/><Relationship Id="rId609" Type="http://schemas.openxmlformats.org/officeDocument/2006/relationships/customXml" Target="../ink/ink328.xml"/><Relationship Id="rId85" Type="http://schemas.openxmlformats.org/officeDocument/2006/relationships/image" Target="../media/image59.png"/><Relationship Id="rId150" Type="http://schemas.openxmlformats.org/officeDocument/2006/relationships/image" Target="../media/image90.png"/><Relationship Id="rId192" Type="http://schemas.openxmlformats.org/officeDocument/2006/relationships/image" Target="../media/image111.png"/><Relationship Id="rId206" Type="http://schemas.openxmlformats.org/officeDocument/2006/relationships/image" Target="../media/image118.png"/><Relationship Id="rId413" Type="http://schemas.openxmlformats.org/officeDocument/2006/relationships/image" Target="../media/image221.png"/><Relationship Id="rId595" Type="http://schemas.openxmlformats.org/officeDocument/2006/relationships/customXml" Target="../ink/ink321.xml"/><Relationship Id="rId248" Type="http://schemas.openxmlformats.org/officeDocument/2006/relationships/image" Target="../media/image139.png"/><Relationship Id="rId455" Type="http://schemas.openxmlformats.org/officeDocument/2006/relationships/image" Target="../media/image242.png"/><Relationship Id="rId497" Type="http://schemas.openxmlformats.org/officeDocument/2006/relationships/image" Target="../media/image262.png"/><Relationship Id="rId620" Type="http://schemas.openxmlformats.org/officeDocument/2006/relationships/image" Target="../media/image322.png"/><Relationship Id="rId662" Type="http://schemas.openxmlformats.org/officeDocument/2006/relationships/image" Target="../media/image342.png"/><Relationship Id="rId12" Type="http://schemas.openxmlformats.org/officeDocument/2006/relationships/image" Target="../media/image23.png"/><Relationship Id="rId108" Type="http://schemas.openxmlformats.org/officeDocument/2006/relationships/customXml" Target="../ink/ink74.xml"/><Relationship Id="rId315" Type="http://schemas.openxmlformats.org/officeDocument/2006/relationships/image" Target="../media/image172.png"/><Relationship Id="rId357" Type="http://schemas.openxmlformats.org/officeDocument/2006/relationships/image" Target="../media/image193.png"/><Relationship Id="rId522" Type="http://schemas.openxmlformats.org/officeDocument/2006/relationships/customXml" Target="../ink/ink284.xml"/><Relationship Id="rId54" Type="http://schemas.openxmlformats.org/officeDocument/2006/relationships/image" Target="../media/image44.png"/><Relationship Id="rId96" Type="http://schemas.openxmlformats.org/officeDocument/2006/relationships/image" Target="../media/image64.png"/><Relationship Id="rId161" Type="http://schemas.openxmlformats.org/officeDocument/2006/relationships/customXml" Target="../ink/ink101.xml"/><Relationship Id="rId217" Type="http://schemas.openxmlformats.org/officeDocument/2006/relationships/customXml" Target="../ink/ink129.xml"/><Relationship Id="rId399" Type="http://schemas.openxmlformats.org/officeDocument/2006/relationships/image" Target="../media/image214.png"/><Relationship Id="rId564" Type="http://schemas.openxmlformats.org/officeDocument/2006/relationships/image" Target="../media/image294.png"/><Relationship Id="rId259" Type="http://schemas.openxmlformats.org/officeDocument/2006/relationships/image" Target="../media/image144.png"/><Relationship Id="rId424" Type="http://schemas.openxmlformats.org/officeDocument/2006/relationships/customXml" Target="../ink/ink233.xml"/><Relationship Id="rId466" Type="http://schemas.openxmlformats.org/officeDocument/2006/relationships/image" Target="../media/image247.png"/><Relationship Id="rId631" Type="http://schemas.openxmlformats.org/officeDocument/2006/relationships/customXml" Target="../ink/ink339.xml"/><Relationship Id="rId23" Type="http://schemas.openxmlformats.org/officeDocument/2006/relationships/customXml" Target="../ink/ink30.xml"/><Relationship Id="rId119" Type="http://schemas.openxmlformats.org/officeDocument/2006/relationships/image" Target="../media/image75.png"/><Relationship Id="rId270" Type="http://schemas.openxmlformats.org/officeDocument/2006/relationships/customXml" Target="../ink/ink156.xml"/><Relationship Id="rId326" Type="http://schemas.openxmlformats.org/officeDocument/2006/relationships/customXml" Target="../ink/ink184.xml"/><Relationship Id="rId533" Type="http://schemas.openxmlformats.org/officeDocument/2006/relationships/image" Target="../media/image279.png"/><Relationship Id="rId65" Type="http://schemas.openxmlformats.org/officeDocument/2006/relationships/customXml" Target="../ink/ink51.xml"/><Relationship Id="rId130" Type="http://schemas.openxmlformats.org/officeDocument/2006/relationships/customXml" Target="../ink/ink85.xml"/><Relationship Id="rId368" Type="http://schemas.openxmlformats.org/officeDocument/2006/relationships/customXml" Target="../ink/ink205.xml"/><Relationship Id="rId575" Type="http://schemas.openxmlformats.org/officeDocument/2006/relationships/customXml" Target="../ink/ink311.xml"/><Relationship Id="rId172" Type="http://schemas.openxmlformats.org/officeDocument/2006/relationships/image" Target="../media/image101.png"/><Relationship Id="rId228" Type="http://schemas.openxmlformats.org/officeDocument/2006/relationships/image" Target="../media/image129.png"/><Relationship Id="rId435" Type="http://schemas.openxmlformats.org/officeDocument/2006/relationships/image" Target="../media/image232.png"/><Relationship Id="rId477" Type="http://schemas.openxmlformats.org/officeDocument/2006/relationships/customXml" Target="../ink/ink260.xml"/><Relationship Id="rId600" Type="http://schemas.openxmlformats.org/officeDocument/2006/relationships/image" Target="../media/image312.png"/><Relationship Id="rId642" Type="http://schemas.openxmlformats.org/officeDocument/2006/relationships/image" Target="../media/image333.png"/><Relationship Id="rId281" Type="http://schemas.openxmlformats.org/officeDocument/2006/relationships/image" Target="../media/image155.png"/><Relationship Id="rId337" Type="http://schemas.openxmlformats.org/officeDocument/2006/relationships/image" Target="../media/image183.png"/><Relationship Id="rId502" Type="http://schemas.openxmlformats.org/officeDocument/2006/relationships/image" Target="../media/image264.png"/><Relationship Id="rId34" Type="http://schemas.openxmlformats.org/officeDocument/2006/relationships/image" Target="../media/image34.png"/><Relationship Id="rId76" Type="http://schemas.openxmlformats.org/officeDocument/2006/relationships/customXml" Target="../ink/ink57.xml"/><Relationship Id="rId141" Type="http://schemas.openxmlformats.org/officeDocument/2006/relationships/customXml" Target="../ink/ink91.xml"/><Relationship Id="rId379" Type="http://schemas.openxmlformats.org/officeDocument/2006/relationships/image" Target="../media/image204.png"/><Relationship Id="rId544" Type="http://schemas.openxmlformats.org/officeDocument/2006/relationships/customXml" Target="../ink/ink295.xml"/><Relationship Id="rId586" Type="http://schemas.openxmlformats.org/officeDocument/2006/relationships/image" Target="../media/image305.png"/><Relationship Id="rId7" Type="http://schemas.openxmlformats.org/officeDocument/2006/relationships/image" Target="../media/image21.png"/><Relationship Id="rId183" Type="http://schemas.openxmlformats.org/officeDocument/2006/relationships/customXml" Target="../ink/ink112.xml"/><Relationship Id="rId239" Type="http://schemas.openxmlformats.org/officeDocument/2006/relationships/customXml" Target="../ink/ink140.xml"/><Relationship Id="rId390" Type="http://schemas.openxmlformats.org/officeDocument/2006/relationships/customXml" Target="../ink/ink216.xml"/><Relationship Id="rId404" Type="http://schemas.openxmlformats.org/officeDocument/2006/relationships/customXml" Target="../ink/ink223.xml"/><Relationship Id="rId446" Type="http://schemas.openxmlformats.org/officeDocument/2006/relationships/customXml" Target="../ink/ink244.xml"/><Relationship Id="rId611" Type="http://schemas.openxmlformats.org/officeDocument/2006/relationships/customXml" Target="../ink/ink329.xml"/><Relationship Id="rId653" Type="http://schemas.openxmlformats.org/officeDocument/2006/relationships/image" Target="../media/image338.png"/><Relationship Id="rId250" Type="http://schemas.openxmlformats.org/officeDocument/2006/relationships/image" Target="../media/image140.png"/><Relationship Id="rId292" Type="http://schemas.openxmlformats.org/officeDocument/2006/relationships/customXml" Target="../ink/ink167.xml"/><Relationship Id="rId306" Type="http://schemas.openxmlformats.org/officeDocument/2006/relationships/customXml" Target="../ink/ink174.xml"/><Relationship Id="rId488" Type="http://schemas.openxmlformats.org/officeDocument/2006/relationships/customXml" Target="../ink/ink266.xml"/><Relationship Id="rId45" Type="http://schemas.openxmlformats.org/officeDocument/2006/relationships/customXml" Target="../ink/ink41.xml"/><Relationship Id="rId87" Type="http://schemas.openxmlformats.org/officeDocument/2006/relationships/image" Target="../media/image60.png"/><Relationship Id="rId110" Type="http://schemas.openxmlformats.org/officeDocument/2006/relationships/customXml" Target="../ink/ink75.xml"/><Relationship Id="rId348" Type="http://schemas.openxmlformats.org/officeDocument/2006/relationships/customXml" Target="../ink/ink195.xml"/><Relationship Id="rId513" Type="http://schemas.openxmlformats.org/officeDocument/2006/relationships/image" Target="../media/image269.png"/><Relationship Id="rId555" Type="http://schemas.openxmlformats.org/officeDocument/2006/relationships/customXml" Target="../ink/ink301.xml"/><Relationship Id="rId597" Type="http://schemas.openxmlformats.org/officeDocument/2006/relationships/customXml" Target="../ink/ink322.xml"/><Relationship Id="rId152" Type="http://schemas.openxmlformats.org/officeDocument/2006/relationships/image" Target="../media/image91.png"/><Relationship Id="rId194" Type="http://schemas.openxmlformats.org/officeDocument/2006/relationships/image" Target="../media/image112.png"/><Relationship Id="rId208" Type="http://schemas.openxmlformats.org/officeDocument/2006/relationships/image" Target="../media/image119.png"/><Relationship Id="rId415" Type="http://schemas.openxmlformats.org/officeDocument/2006/relationships/image" Target="../media/image222.png"/><Relationship Id="rId457" Type="http://schemas.openxmlformats.org/officeDocument/2006/relationships/image" Target="../media/image243.png"/><Relationship Id="rId622" Type="http://schemas.openxmlformats.org/officeDocument/2006/relationships/image" Target="../media/image323.png"/><Relationship Id="rId261" Type="http://schemas.openxmlformats.org/officeDocument/2006/relationships/image" Target="../media/image145.png"/><Relationship Id="rId499" Type="http://schemas.openxmlformats.org/officeDocument/2006/relationships/image" Target="../media/image263.png"/><Relationship Id="rId664" Type="http://schemas.openxmlformats.org/officeDocument/2006/relationships/image" Target="../media/image343.png"/><Relationship Id="rId14" Type="http://schemas.openxmlformats.org/officeDocument/2006/relationships/image" Target="../media/image24.png"/><Relationship Id="rId56" Type="http://schemas.openxmlformats.org/officeDocument/2006/relationships/image" Target="../media/image45.png"/><Relationship Id="rId317" Type="http://schemas.openxmlformats.org/officeDocument/2006/relationships/image" Target="../media/image173.png"/><Relationship Id="rId359" Type="http://schemas.openxmlformats.org/officeDocument/2006/relationships/image" Target="../media/image194.png"/><Relationship Id="rId524" Type="http://schemas.openxmlformats.org/officeDocument/2006/relationships/customXml" Target="../ink/ink285.xml"/><Relationship Id="rId566" Type="http://schemas.openxmlformats.org/officeDocument/2006/relationships/image" Target="../media/image295.png"/><Relationship Id="rId98" Type="http://schemas.openxmlformats.org/officeDocument/2006/relationships/image" Target="../media/image65.png"/><Relationship Id="rId121" Type="http://schemas.openxmlformats.org/officeDocument/2006/relationships/image" Target="../media/image76.png"/><Relationship Id="rId163" Type="http://schemas.openxmlformats.org/officeDocument/2006/relationships/customXml" Target="../ink/ink102.xml"/><Relationship Id="rId219" Type="http://schemas.openxmlformats.org/officeDocument/2006/relationships/customXml" Target="../ink/ink130.xml"/><Relationship Id="rId370" Type="http://schemas.openxmlformats.org/officeDocument/2006/relationships/customXml" Target="../ink/ink206.xml"/><Relationship Id="rId426" Type="http://schemas.openxmlformats.org/officeDocument/2006/relationships/customXml" Target="../ink/ink234.xml"/><Relationship Id="rId633" Type="http://schemas.openxmlformats.org/officeDocument/2006/relationships/customXml" Target="../ink/ink340.xml"/><Relationship Id="rId230" Type="http://schemas.openxmlformats.org/officeDocument/2006/relationships/image" Target="../media/image130.png"/><Relationship Id="rId468" Type="http://schemas.openxmlformats.org/officeDocument/2006/relationships/image" Target="../media/image248.png"/><Relationship Id="rId25" Type="http://schemas.openxmlformats.org/officeDocument/2006/relationships/customXml" Target="../ink/ink31.xml"/><Relationship Id="rId67" Type="http://schemas.openxmlformats.org/officeDocument/2006/relationships/customXml" Target="../ink/ink52.xml"/><Relationship Id="rId272" Type="http://schemas.openxmlformats.org/officeDocument/2006/relationships/customXml" Target="../ink/ink157.xml"/><Relationship Id="rId328" Type="http://schemas.openxmlformats.org/officeDocument/2006/relationships/customXml" Target="../ink/ink185.xml"/><Relationship Id="rId535" Type="http://schemas.openxmlformats.org/officeDocument/2006/relationships/image" Target="../media/image280.png"/><Relationship Id="rId577" Type="http://schemas.openxmlformats.org/officeDocument/2006/relationships/customXml" Target="../ink/ink312.xml"/><Relationship Id="rId132" Type="http://schemas.openxmlformats.org/officeDocument/2006/relationships/customXml" Target="../ink/ink86.xml"/><Relationship Id="rId174" Type="http://schemas.openxmlformats.org/officeDocument/2006/relationships/image" Target="../media/image102.png"/><Relationship Id="rId381" Type="http://schemas.openxmlformats.org/officeDocument/2006/relationships/image" Target="../media/image205.png"/><Relationship Id="rId602" Type="http://schemas.openxmlformats.org/officeDocument/2006/relationships/image" Target="../media/image313.png"/><Relationship Id="rId241" Type="http://schemas.openxmlformats.org/officeDocument/2006/relationships/customXml" Target="../ink/ink141.xml"/><Relationship Id="rId437" Type="http://schemas.openxmlformats.org/officeDocument/2006/relationships/image" Target="../media/image233.png"/><Relationship Id="rId479" Type="http://schemas.openxmlformats.org/officeDocument/2006/relationships/customXml" Target="../ink/ink261.xml"/><Relationship Id="rId644" Type="http://schemas.openxmlformats.org/officeDocument/2006/relationships/image" Target="../media/image334.png"/><Relationship Id="rId36" Type="http://schemas.openxmlformats.org/officeDocument/2006/relationships/image" Target="../media/image35.png"/><Relationship Id="rId283" Type="http://schemas.openxmlformats.org/officeDocument/2006/relationships/image" Target="../media/image156.png"/><Relationship Id="rId339" Type="http://schemas.openxmlformats.org/officeDocument/2006/relationships/image" Target="../media/image184.png"/><Relationship Id="rId490" Type="http://schemas.openxmlformats.org/officeDocument/2006/relationships/customXml" Target="../ink/ink267.xml"/><Relationship Id="rId504" Type="http://schemas.openxmlformats.org/officeDocument/2006/relationships/image" Target="../media/image265.png"/><Relationship Id="rId546" Type="http://schemas.openxmlformats.org/officeDocument/2006/relationships/customXml" Target="../ink/ink296.xml"/><Relationship Id="rId78" Type="http://schemas.openxmlformats.org/officeDocument/2006/relationships/customXml" Target="../ink/ink58.xml"/><Relationship Id="rId101" Type="http://schemas.openxmlformats.org/officeDocument/2006/relationships/customXml" Target="../ink/ink70.xml"/><Relationship Id="rId143" Type="http://schemas.openxmlformats.org/officeDocument/2006/relationships/customXml" Target="../ink/ink92.xml"/><Relationship Id="rId185" Type="http://schemas.openxmlformats.org/officeDocument/2006/relationships/customXml" Target="../ink/ink113.xml"/><Relationship Id="rId350" Type="http://schemas.openxmlformats.org/officeDocument/2006/relationships/customXml" Target="../ink/ink196.xml"/><Relationship Id="rId406" Type="http://schemas.openxmlformats.org/officeDocument/2006/relationships/customXml" Target="../ink/ink224.xml"/><Relationship Id="rId588" Type="http://schemas.openxmlformats.org/officeDocument/2006/relationships/image" Target="../media/image306.png"/><Relationship Id="rId9" Type="http://schemas.openxmlformats.org/officeDocument/2006/relationships/customXml" Target="../ink/ink23.xml"/><Relationship Id="rId210" Type="http://schemas.openxmlformats.org/officeDocument/2006/relationships/image" Target="../media/image120.png"/><Relationship Id="rId392" Type="http://schemas.openxmlformats.org/officeDocument/2006/relationships/customXml" Target="../ink/ink217.xml"/><Relationship Id="rId448" Type="http://schemas.openxmlformats.org/officeDocument/2006/relationships/customXml" Target="../ink/ink245.xml"/><Relationship Id="rId613" Type="http://schemas.openxmlformats.org/officeDocument/2006/relationships/customXml" Target="../ink/ink330.xml"/><Relationship Id="rId655" Type="http://schemas.openxmlformats.org/officeDocument/2006/relationships/customXml" Target="../ink/ink352.xml"/><Relationship Id="rId252" Type="http://schemas.openxmlformats.org/officeDocument/2006/relationships/image" Target="../media/image141.png"/><Relationship Id="rId294" Type="http://schemas.openxmlformats.org/officeDocument/2006/relationships/customXml" Target="../ink/ink168.xml"/><Relationship Id="rId308" Type="http://schemas.openxmlformats.org/officeDocument/2006/relationships/customXml" Target="../ink/ink175.xml"/><Relationship Id="rId515" Type="http://schemas.openxmlformats.org/officeDocument/2006/relationships/image" Target="../media/image270.png"/><Relationship Id="rId47" Type="http://schemas.openxmlformats.org/officeDocument/2006/relationships/customXml" Target="../ink/ink42.xml"/><Relationship Id="rId89" Type="http://schemas.openxmlformats.org/officeDocument/2006/relationships/image" Target="../media/image61.png"/><Relationship Id="rId112" Type="http://schemas.openxmlformats.org/officeDocument/2006/relationships/customXml" Target="../ink/ink76.xml"/><Relationship Id="rId154" Type="http://schemas.openxmlformats.org/officeDocument/2006/relationships/image" Target="../media/image92.png"/><Relationship Id="rId361" Type="http://schemas.openxmlformats.org/officeDocument/2006/relationships/image" Target="../media/image195.png"/><Relationship Id="rId557" Type="http://schemas.openxmlformats.org/officeDocument/2006/relationships/customXml" Target="../ink/ink302.xml"/><Relationship Id="rId599" Type="http://schemas.openxmlformats.org/officeDocument/2006/relationships/customXml" Target="../ink/ink323.xml"/><Relationship Id="rId196" Type="http://schemas.openxmlformats.org/officeDocument/2006/relationships/image" Target="../media/image113.png"/><Relationship Id="rId417" Type="http://schemas.openxmlformats.org/officeDocument/2006/relationships/image" Target="../media/image223.png"/><Relationship Id="rId459" Type="http://schemas.openxmlformats.org/officeDocument/2006/relationships/customXml" Target="../ink/ink251.xml"/><Relationship Id="rId624" Type="http://schemas.openxmlformats.org/officeDocument/2006/relationships/image" Target="../media/image324.png"/><Relationship Id="rId666" Type="http://schemas.openxmlformats.org/officeDocument/2006/relationships/image" Target="../media/image344.png"/><Relationship Id="rId16" Type="http://schemas.openxmlformats.org/officeDocument/2006/relationships/image" Target="../media/image25.png"/><Relationship Id="rId221" Type="http://schemas.openxmlformats.org/officeDocument/2006/relationships/customXml" Target="../ink/ink131.xml"/><Relationship Id="rId263" Type="http://schemas.openxmlformats.org/officeDocument/2006/relationships/image" Target="../media/image146.png"/><Relationship Id="rId319" Type="http://schemas.openxmlformats.org/officeDocument/2006/relationships/image" Target="../media/image174.png"/><Relationship Id="rId470" Type="http://schemas.openxmlformats.org/officeDocument/2006/relationships/image" Target="../media/image249.png"/><Relationship Id="rId526" Type="http://schemas.openxmlformats.org/officeDocument/2006/relationships/customXml" Target="../ink/ink286.xml"/><Relationship Id="rId58" Type="http://schemas.openxmlformats.org/officeDocument/2006/relationships/image" Target="../media/image46.png"/><Relationship Id="rId123" Type="http://schemas.openxmlformats.org/officeDocument/2006/relationships/image" Target="../media/image77.png"/><Relationship Id="rId330" Type="http://schemas.openxmlformats.org/officeDocument/2006/relationships/customXml" Target="../ink/ink186.xml"/><Relationship Id="rId568" Type="http://schemas.openxmlformats.org/officeDocument/2006/relationships/image" Target="../media/image296.png"/><Relationship Id="rId165" Type="http://schemas.openxmlformats.org/officeDocument/2006/relationships/customXml" Target="../ink/ink103.xml"/><Relationship Id="rId372" Type="http://schemas.openxmlformats.org/officeDocument/2006/relationships/customXml" Target="../ink/ink207.xml"/><Relationship Id="rId428" Type="http://schemas.openxmlformats.org/officeDocument/2006/relationships/customXml" Target="../ink/ink235.xml"/><Relationship Id="rId635" Type="http://schemas.openxmlformats.org/officeDocument/2006/relationships/customXml" Target="../ink/ink341.xml"/><Relationship Id="rId232" Type="http://schemas.openxmlformats.org/officeDocument/2006/relationships/image" Target="../media/image131.png"/><Relationship Id="rId274" Type="http://schemas.openxmlformats.org/officeDocument/2006/relationships/customXml" Target="../ink/ink158.xml"/><Relationship Id="rId481" Type="http://schemas.openxmlformats.org/officeDocument/2006/relationships/customXml" Target="../ink/ink262.xml"/><Relationship Id="rId27" Type="http://schemas.openxmlformats.org/officeDocument/2006/relationships/customXml" Target="../ink/ink32.xml"/><Relationship Id="rId69" Type="http://schemas.openxmlformats.org/officeDocument/2006/relationships/customXml" Target="../ink/ink53.xml"/><Relationship Id="rId134" Type="http://schemas.openxmlformats.org/officeDocument/2006/relationships/customXml" Target="../ink/ink87.xml"/><Relationship Id="rId537" Type="http://schemas.openxmlformats.org/officeDocument/2006/relationships/image" Target="../media/image281.png"/><Relationship Id="rId579" Type="http://schemas.openxmlformats.org/officeDocument/2006/relationships/customXml" Target="../ink/ink313.xml"/><Relationship Id="rId80" Type="http://schemas.openxmlformats.org/officeDocument/2006/relationships/customXml" Target="../ink/ink59.xml"/><Relationship Id="rId176" Type="http://schemas.openxmlformats.org/officeDocument/2006/relationships/image" Target="../media/image103.png"/><Relationship Id="rId341" Type="http://schemas.openxmlformats.org/officeDocument/2006/relationships/image" Target="../media/image185.png"/><Relationship Id="rId383" Type="http://schemas.openxmlformats.org/officeDocument/2006/relationships/image" Target="../media/image206.png"/><Relationship Id="rId439" Type="http://schemas.openxmlformats.org/officeDocument/2006/relationships/image" Target="../media/image234.png"/><Relationship Id="rId590" Type="http://schemas.openxmlformats.org/officeDocument/2006/relationships/image" Target="../media/image307.png"/><Relationship Id="rId604" Type="http://schemas.openxmlformats.org/officeDocument/2006/relationships/image" Target="../media/image314.png"/><Relationship Id="rId646" Type="http://schemas.openxmlformats.org/officeDocument/2006/relationships/image" Target="../media/image335.png"/><Relationship Id="rId201" Type="http://schemas.openxmlformats.org/officeDocument/2006/relationships/customXml" Target="../ink/ink121.xml"/><Relationship Id="rId243" Type="http://schemas.openxmlformats.org/officeDocument/2006/relationships/customXml" Target="../ink/ink142.xml"/><Relationship Id="rId285" Type="http://schemas.openxmlformats.org/officeDocument/2006/relationships/image" Target="../media/image157.png"/><Relationship Id="rId450" Type="http://schemas.openxmlformats.org/officeDocument/2006/relationships/customXml" Target="../ink/ink246.xml"/><Relationship Id="rId506" Type="http://schemas.openxmlformats.org/officeDocument/2006/relationships/image" Target="../media/image266.png"/><Relationship Id="rId38" Type="http://schemas.openxmlformats.org/officeDocument/2006/relationships/image" Target="../media/image36.png"/><Relationship Id="rId103" Type="http://schemas.openxmlformats.org/officeDocument/2006/relationships/image" Target="../media/image67.png"/><Relationship Id="rId310" Type="http://schemas.openxmlformats.org/officeDocument/2006/relationships/customXml" Target="../ink/ink176.xml"/><Relationship Id="rId492" Type="http://schemas.openxmlformats.org/officeDocument/2006/relationships/customXml" Target="../ink/ink268.xml"/><Relationship Id="rId548" Type="http://schemas.openxmlformats.org/officeDocument/2006/relationships/customXml" Target="../ink/ink297.xml"/><Relationship Id="rId91" Type="http://schemas.openxmlformats.org/officeDocument/2006/relationships/image" Target="../media/image62.png"/><Relationship Id="rId145" Type="http://schemas.openxmlformats.org/officeDocument/2006/relationships/customXml" Target="../ink/ink93.xml"/><Relationship Id="rId187" Type="http://schemas.openxmlformats.org/officeDocument/2006/relationships/customXml" Target="../ink/ink114.xml"/><Relationship Id="rId352" Type="http://schemas.openxmlformats.org/officeDocument/2006/relationships/customXml" Target="../ink/ink197.xml"/><Relationship Id="rId394" Type="http://schemas.openxmlformats.org/officeDocument/2006/relationships/customXml" Target="../ink/ink218.xml"/><Relationship Id="rId408" Type="http://schemas.openxmlformats.org/officeDocument/2006/relationships/customXml" Target="../ink/ink225.xml"/><Relationship Id="rId615" Type="http://schemas.openxmlformats.org/officeDocument/2006/relationships/customXml" Target="../ink/ink331.xml"/><Relationship Id="rId212" Type="http://schemas.openxmlformats.org/officeDocument/2006/relationships/image" Target="../media/image121.png"/><Relationship Id="rId254" Type="http://schemas.openxmlformats.org/officeDocument/2006/relationships/customXml" Target="../ink/ink148.xml"/><Relationship Id="rId657" Type="http://schemas.openxmlformats.org/officeDocument/2006/relationships/customXml" Target="../ink/ink353.xml"/><Relationship Id="rId49" Type="http://schemas.openxmlformats.org/officeDocument/2006/relationships/customXml" Target="../ink/ink43.xml"/><Relationship Id="rId114" Type="http://schemas.openxmlformats.org/officeDocument/2006/relationships/customXml" Target="../ink/ink77.xml"/><Relationship Id="rId296" Type="http://schemas.openxmlformats.org/officeDocument/2006/relationships/customXml" Target="../ink/ink169.xml"/><Relationship Id="rId461" Type="http://schemas.openxmlformats.org/officeDocument/2006/relationships/customXml" Target="../ink/ink252.xml"/><Relationship Id="rId517" Type="http://schemas.openxmlformats.org/officeDocument/2006/relationships/image" Target="../media/image271.png"/><Relationship Id="rId559" Type="http://schemas.openxmlformats.org/officeDocument/2006/relationships/customXml" Target="../ink/ink303.xml"/><Relationship Id="rId60" Type="http://schemas.openxmlformats.org/officeDocument/2006/relationships/image" Target="../media/image47.png"/><Relationship Id="rId156" Type="http://schemas.openxmlformats.org/officeDocument/2006/relationships/image" Target="../media/image93.png"/><Relationship Id="rId198" Type="http://schemas.openxmlformats.org/officeDocument/2006/relationships/image" Target="../media/image114.png"/><Relationship Id="rId321" Type="http://schemas.openxmlformats.org/officeDocument/2006/relationships/image" Target="../media/image175.png"/><Relationship Id="rId363" Type="http://schemas.openxmlformats.org/officeDocument/2006/relationships/image" Target="../media/image196.png"/><Relationship Id="rId419" Type="http://schemas.openxmlformats.org/officeDocument/2006/relationships/image" Target="../media/image224.png"/><Relationship Id="rId570" Type="http://schemas.openxmlformats.org/officeDocument/2006/relationships/image" Target="../media/image297.png"/><Relationship Id="rId626" Type="http://schemas.openxmlformats.org/officeDocument/2006/relationships/image" Target="../media/image325.png"/><Relationship Id="rId223" Type="http://schemas.openxmlformats.org/officeDocument/2006/relationships/customXml" Target="../ink/ink132.xml"/><Relationship Id="rId430" Type="http://schemas.openxmlformats.org/officeDocument/2006/relationships/customXml" Target="../ink/ink236.xml"/><Relationship Id="rId668" Type="http://schemas.openxmlformats.org/officeDocument/2006/relationships/image" Target="../media/image345.png"/><Relationship Id="rId18" Type="http://schemas.openxmlformats.org/officeDocument/2006/relationships/image" Target="../media/image26.png"/><Relationship Id="rId39" Type="http://schemas.openxmlformats.org/officeDocument/2006/relationships/customXml" Target="../ink/ink38.xml"/><Relationship Id="rId265" Type="http://schemas.openxmlformats.org/officeDocument/2006/relationships/image" Target="../media/image147.png"/><Relationship Id="rId286" Type="http://schemas.openxmlformats.org/officeDocument/2006/relationships/customXml" Target="../ink/ink164.xml"/><Relationship Id="rId451" Type="http://schemas.openxmlformats.org/officeDocument/2006/relationships/image" Target="../media/image240.png"/><Relationship Id="rId472" Type="http://schemas.openxmlformats.org/officeDocument/2006/relationships/image" Target="../media/image250.png"/><Relationship Id="rId493" Type="http://schemas.openxmlformats.org/officeDocument/2006/relationships/image" Target="../media/image260.png"/><Relationship Id="rId507" Type="http://schemas.openxmlformats.org/officeDocument/2006/relationships/customXml" Target="../ink/ink276.xml"/><Relationship Id="rId528" Type="http://schemas.openxmlformats.org/officeDocument/2006/relationships/customXml" Target="../ink/ink287.xml"/><Relationship Id="rId549" Type="http://schemas.openxmlformats.org/officeDocument/2006/relationships/image" Target="../media/image287.png"/><Relationship Id="rId50" Type="http://schemas.openxmlformats.org/officeDocument/2006/relationships/image" Target="../media/image42.png"/><Relationship Id="rId104" Type="http://schemas.openxmlformats.org/officeDocument/2006/relationships/customXml" Target="../ink/ink72.xml"/><Relationship Id="rId125" Type="http://schemas.openxmlformats.org/officeDocument/2006/relationships/image" Target="../media/image78.png"/><Relationship Id="rId146" Type="http://schemas.openxmlformats.org/officeDocument/2006/relationships/image" Target="../media/image88.png"/><Relationship Id="rId167" Type="http://schemas.openxmlformats.org/officeDocument/2006/relationships/customXml" Target="../ink/ink104.xml"/><Relationship Id="rId188" Type="http://schemas.openxmlformats.org/officeDocument/2006/relationships/image" Target="../media/image109.png"/><Relationship Id="rId311" Type="http://schemas.openxmlformats.org/officeDocument/2006/relationships/image" Target="../media/image170.png"/><Relationship Id="rId332" Type="http://schemas.openxmlformats.org/officeDocument/2006/relationships/customXml" Target="../ink/ink187.xml"/><Relationship Id="rId353" Type="http://schemas.openxmlformats.org/officeDocument/2006/relationships/image" Target="../media/image191.png"/><Relationship Id="rId374" Type="http://schemas.openxmlformats.org/officeDocument/2006/relationships/customXml" Target="../ink/ink208.xml"/><Relationship Id="rId395" Type="http://schemas.openxmlformats.org/officeDocument/2006/relationships/image" Target="../media/image212.png"/><Relationship Id="rId409" Type="http://schemas.openxmlformats.org/officeDocument/2006/relationships/image" Target="../media/image219.png"/><Relationship Id="rId560" Type="http://schemas.openxmlformats.org/officeDocument/2006/relationships/image" Target="../media/image292.png"/><Relationship Id="rId581" Type="http://schemas.openxmlformats.org/officeDocument/2006/relationships/customXml" Target="../ink/ink314.xml"/><Relationship Id="rId71" Type="http://schemas.openxmlformats.org/officeDocument/2006/relationships/image" Target="../media/image52.png"/><Relationship Id="rId92" Type="http://schemas.openxmlformats.org/officeDocument/2006/relationships/customXml" Target="../ink/ink65.xml"/><Relationship Id="rId213" Type="http://schemas.openxmlformats.org/officeDocument/2006/relationships/customXml" Target="../ink/ink127.xml"/><Relationship Id="rId234" Type="http://schemas.openxmlformats.org/officeDocument/2006/relationships/image" Target="../media/image132.png"/><Relationship Id="rId420" Type="http://schemas.openxmlformats.org/officeDocument/2006/relationships/customXml" Target="../ink/ink231.xml"/><Relationship Id="rId616" Type="http://schemas.openxmlformats.org/officeDocument/2006/relationships/image" Target="../media/image320.png"/><Relationship Id="rId637" Type="http://schemas.openxmlformats.org/officeDocument/2006/relationships/customXml" Target="../ink/ink342.xml"/><Relationship Id="rId658" Type="http://schemas.openxmlformats.org/officeDocument/2006/relationships/image" Target="../media/image340.png"/><Relationship Id="rId2" Type="http://schemas.openxmlformats.org/officeDocument/2006/relationships/customXml" Target="../ink/ink19.xml"/><Relationship Id="rId29" Type="http://schemas.openxmlformats.org/officeDocument/2006/relationships/customXml" Target="../ink/ink33.xml"/><Relationship Id="rId255" Type="http://schemas.openxmlformats.org/officeDocument/2006/relationships/image" Target="../media/image142.png"/><Relationship Id="rId276" Type="http://schemas.openxmlformats.org/officeDocument/2006/relationships/customXml" Target="../ink/ink159.xml"/><Relationship Id="rId297" Type="http://schemas.openxmlformats.org/officeDocument/2006/relationships/image" Target="../media/image163.png"/><Relationship Id="rId441" Type="http://schemas.openxmlformats.org/officeDocument/2006/relationships/image" Target="../media/image235.png"/><Relationship Id="rId462" Type="http://schemas.openxmlformats.org/officeDocument/2006/relationships/image" Target="../media/image245.png"/><Relationship Id="rId483" Type="http://schemas.openxmlformats.org/officeDocument/2006/relationships/image" Target="../media/image255.png"/><Relationship Id="rId518" Type="http://schemas.openxmlformats.org/officeDocument/2006/relationships/customXml" Target="../ink/ink282.xml"/><Relationship Id="rId539" Type="http://schemas.openxmlformats.org/officeDocument/2006/relationships/image" Target="../media/image282.png"/><Relationship Id="rId40" Type="http://schemas.openxmlformats.org/officeDocument/2006/relationships/image" Target="../media/image37.png"/><Relationship Id="rId115" Type="http://schemas.openxmlformats.org/officeDocument/2006/relationships/image" Target="../media/image73.png"/><Relationship Id="rId136" Type="http://schemas.openxmlformats.org/officeDocument/2006/relationships/customXml" Target="../ink/ink88.xml"/><Relationship Id="rId157" Type="http://schemas.openxmlformats.org/officeDocument/2006/relationships/customXml" Target="../ink/ink99.xml"/><Relationship Id="rId178" Type="http://schemas.openxmlformats.org/officeDocument/2006/relationships/image" Target="../media/image104.png"/><Relationship Id="rId301" Type="http://schemas.openxmlformats.org/officeDocument/2006/relationships/image" Target="../media/image165.png"/><Relationship Id="rId322" Type="http://schemas.openxmlformats.org/officeDocument/2006/relationships/customXml" Target="../ink/ink182.xml"/><Relationship Id="rId343" Type="http://schemas.openxmlformats.org/officeDocument/2006/relationships/image" Target="../media/image186.png"/><Relationship Id="rId364" Type="http://schemas.openxmlformats.org/officeDocument/2006/relationships/customXml" Target="../ink/ink203.xml"/><Relationship Id="rId550" Type="http://schemas.openxmlformats.org/officeDocument/2006/relationships/customXml" Target="../ink/ink298.xml"/><Relationship Id="rId61" Type="http://schemas.openxmlformats.org/officeDocument/2006/relationships/customXml" Target="../ink/ink49.xml"/><Relationship Id="rId82" Type="http://schemas.openxmlformats.org/officeDocument/2006/relationships/customXml" Target="../ink/ink60.xml"/><Relationship Id="rId199" Type="http://schemas.openxmlformats.org/officeDocument/2006/relationships/customXml" Target="../ink/ink120.xml"/><Relationship Id="rId203" Type="http://schemas.openxmlformats.org/officeDocument/2006/relationships/customXml" Target="../ink/ink122.xml"/><Relationship Id="rId385" Type="http://schemas.openxmlformats.org/officeDocument/2006/relationships/image" Target="../media/image207.png"/><Relationship Id="rId571" Type="http://schemas.openxmlformats.org/officeDocument/2006/relationships/customXml" Target="../ink/ink309.xml"/><Relationship Id="rId592" Type="http://schemas.openxmlformats.org/officeDocument/2006/relationships/image" Target="../media/image308.png"/><Relationship Id="rId606" Type="http://schemas.openxmlformats.org/officeDocument/2006/relationships/image" Target="../media/image315.png"/><Relationship Id="rId627" Type="http://schemas.openxmlformats.org/officeDocument/2006/relationships/customXml" Target="../ink/ink337.xml"/><Relationship Id="rId648" Type="http://schemas.openxmlformats.org/officeDocument/2006/relationships/image" Target="../media/image336.png"/><Relationship Id="rId669" Type="http://schemas.openxmlformats.org/officeDocument/2006/relationships/customXml" Target="../ink/ink359.xml"/><Relationship Id="rId19" Type="http://schemas.openxmlformats.org/officeDocument/2006/relationships/customXml" Target="../ink/ink28.xml"/><Relationship Id="rId224" Type="http://schemas.openxmlformats.org/officeDocument/2006/relationships/image" Target="../media/image127.png"/><Relationship Id="rId245" Type="http://schemas.openxmlformats.org/officeDocument/2006/relationships/customXml" Target="../ink/ink143.xml"/><Relationship Id="rId266" Type="http://schemas.openxmlformats.org/officeDocument/2006/relationships/customXml" Target="../ink/ink154.xml"/><Relationship Id="rId287" Type="http://schemas.openxmlformats.org/officeDocument/2006/relationships/image" Target="../media/image158.png"/><Relationship Id="rId410" Type="http://schemas.openxmlformats.org/officeDocument/2006/relationships/customXml" Target="../ink/ink226.xml"/><Relationship Id="rId431" Type="http://schemas.openxmlformats.org/officeDocument/2006/relationships/image" Target="../media/image230.png"/><Relationship Id="rId452" Type="http://schemas.openxmlformats.org/officeDocument/2006/relationships/customXml" Target="../ink/ink247.xml"/><Relationship Id="rId473" Type="http://schemas.openxmlformats.org/officeDocument/2006/relationships/customXml" Target="../ink/ink258.xml"/><Relationship Id="rId494" Type="http://schemas.openxmlformats.org/officeDocument/2006/relationships/customXml" Target="../ink/ink269.xml"/><Relationship Id="rId508" Type="http://schemas.openxmlformats.org/officeDocument/2006/relationships/customXml" Target="../ink/ink277.xml"/><Relationship Id="rId529" Type="http://schemas.openxmlformats.org/officeDocument/2006/relationships/image" Target="../media/image277.png"/><Relationship Id="rId30" Type="http://schemas.openxmlformats.org/officeDocument/2006/relationships/image" Target="../media/image32.png"/><Relationship Id="rId105" Type="http://schemas.openxmlformats.org/officeDocument/2006/relationships/image" Target="../media/image68.png"/><Relationship Id="rId126" Type="http://schemas.openxmlformats.org/officeDocument/2006/relationships/customXml" Target="../ink/ink83.xml"/><Relationship Id="rId147" Type="http://schemas.openxmlformats.org/officeDocument/2006/relationships/customXml" Target="../ink/ink94.xml"/><Relationship Id="rId168" Type="http://schemas.openxmlformats.org/officeDocument/2006/relationships/image" Target="../media/image99.png"/><Relationship Id="rId312" Type="http://schemas.openxmlformats.org/officeDocument/2006/relationships/customXml" Target="../ink/ink177.xml"/><Relationship Id="rId333" Type="http://schemas.openxmlformats.org/officeDocument/2006/relationships/image" Target="../media/image181.png"/><Relationship Id="rId354" Type="http://schemas.openxmlformats.org/officeDocument/2006/relationships/customXml" Target="../ink/ink198.xml"/><Relationship Id="rId540" Type="http://schemas.openxmlformats.org/officeDocument/2006/relationships/customXml" Target="../ink/ink293.xml"/><Relationship Id="rId51" Type="http://schemas.openxmlformats.org/officeDocument/2006/relationships/customXml" Target="../ink/ink44.xml"/><Relationship Id="rId72" Type="http://schemas.openxmlformats.org/officeDocument/2006/relationships/customXml" Target="../ink/ink55.xml"/><Relationship Id="rId93" Type="http://schemas.openxmlformats.org/officeDocument/2006/relationships/customXml" Target="../ink/ink66.xml"/><Relationship Id="rId189" Type="http://schemas.openxmlformats.org/officeDocument/2006/relationships/customXml" Target="../ink/ink115.xml"/><Relationship Id="rId375" Type="http://schemas.openxmlformats.org/officeDocument/2006/relationships/image" Target="../media/image202.png"/><Relationship Id="rId396" Type="http://schemas.openxmlformats.org/officeDocument/2006/relationships/customXml" Target="../ink/ink219.xml"/><Relationship Id="rId561" Type="http://schemas.openxmlformats.org/officeDocument/2006/relationships/customXml" Target="../ink/ink304.xml"/><Relationship Id="rId582" Type="http://schemas.openxmlformats.org/officeDocument/2006/relationships/image" Target="../media/image303.png"/><Relationship Id="rId617" Type="http://schemas.openxmlformats.org/officeDocument/2006/relationships/customXml" Target="../ink/ink332.xml"/><Relationship Id="rId638" Type="http://schemas.openxmlformats.org/officeDocument/2006/relationships/image" Target="../media/image331.png"/><Relationship Id="rId659" Type="http://schemas.openxmlformats.org/officeDocument/2006/relationships/customXml" Target="../ink/ink354.xml"/><Relationship Id="rId3" Type="http://schemas.openxmlformats.org/officeDocument/2006/relationships/image" Target="../media/image19.png"/><Relationship Id="rId214" Type="http://schemas.openxmlformats.org/officeDocument/2006/relationships/image" Target="../media/image122.png"/><Relationship Id="rId235" Type="http://schemas.openxmlformats.org/officeDocument/2006/relationships/customXml" Target="../ink/ink138.xml"/><Relationship Id="rId256" Type="http://schemas.openxmlformats.org/officeDocument/2006/relationships/customXml" Target="../ink/ink149.xml"/><Relationship Id="rId277" Type="http://schemas.openxmlformats.org/officeDocument/2006/relationships/image" Target="../media/image153.png"/><Relationship Id="rId298" Type="http://schemas.openxmlformats.org/officeDocument/2006/relationships/customXml" Target="../ink/ink170.xml"/><Relationship Id="rId400" Type="http://schemas.openxmlformats.org/officeDocument/2006/relationships/customXml" Target="../ink/ink221.xml"/><Relationship Id="rId421" Type="http://schemas.openxmlformats.org/officeDocument/2006/relationships/image" Target="../media/image225.png"/><Relationship Id="rId442" Type="http://schemas.openxmlformats.org/officeDocument/2006/relationships/customXml" Target="../ink/ink242.xml"/><Relationship Id="rId463" Type="http://schemas.openxmlformats.org/officeDocument/2006/relationships/customXml" Target="../ink/ink253.xml"/><Relationship Id="rId484" Type="http://schemas.openxmlformats.org/officeDocument/2006/relationships/customXml" Target="../ink/ink264.xml"/><Relationship Id="rId519" Type="http://schemas.openxmlformats.org/officeDocument/2006/relationships/image" Target="../media/image272.png"/><Relationship Id="rId670" Type="http://schemas.openxmlformats.org/officeDocument/2006/relationships/image" Target="../media/image346.png"/><Relationship Id="rId116" Type="http://schemas.openxmlformats.org/officeDocument/2006/relationships/customXml" Target="../ink/ink78.xml"/><Relationship Id="rId137" Type="http://schemas.openxmlformats.org/officeDocument/2006/relationships/image" Target="../media/image84.png"/><Relationship Id="rId158" Type="http://schemas.openxmlformats.org/officeDocument/2006/relationships/image" Target="../media/image94.png"/><Relationship Id="rId302" Type="http://schemas.openxmlformats.org/officeDocument/2006/relationships/customXml" Target="../ink/ink172.xml"/><Relationship Id="rId323" Type="http://schemas.openxmlformats.org/officeDocument/2006/relationships/image" Target="../media/image176.png"/><Relationship Id="rId344" Type="http://schemas.openxmlformats.org/officeDocument/2006/relationships/customXml" Target="../ink/ink193.xml"/><Relationship Id="rId530" Type="http://schemas.openxmlformats.org/officeDocument/2006/relationships/customXml" Target="../ink/ink288.xml"/><Relationship Id="rId20" Type="http://schemas.openxmlformats.org/officeDocument/2006/relationships/image" Target="../media/image27.png"/><Relationship Id="rId41" Type="http://schemas.openxmlformats.org/officeDocument/2006/relationships/customXml" Target="../ink/ink39.xml"/><Relationship Id="rId62" Type="http://schemas.openxmlformats.org/officeDocument/2006/relationships/image" Target="../media/image48.png"/><Relationship Id="rId83" Type="http://schemas.openxmlformats.org/officeDocument/2006/relationships/image" Target="../media/image58.png"/><Relationship Id="rId179" Type="http://schemas.openxmlformats.org/officeDocument/2006/relationships/customXml" Target="../ink/ink110.xml"/><Relationship Id="rId365" Type="http://schemas.openxmlformats.org/officeDocument/2006/relationships/image" Target="../media/image197.png"/><Relationship Id="rId386" Type="http://schemas.openxmlformats.org/officeDocument/2006/relationships/customXml" Target="../ink/ink214.xml"/><Relationship Id="rId551" Type="http://schemas.openxmlformats.org/officeDocument/2006/relationships/image" Target="../media/image288.png"/><Relationship Id="rId572" Type="http://schemas.openxmlformats.org/officeDocument/2006/relationships/image" Target="../media/image298.png"/><Relationship Id="rId593" Type="http://schemas.openxmlformats.org/officeDocument/2006/relationships/customXml" Target="../ink/ink320.xml"/><Relationship Id="rId607" Type="http://schemas.openxmlformats.org/officeDocument/2006/relationships/customXml" Target="../ink/ink327.xml"/><Relationship Id="rId628" Type="http://schemas.openxmlformats.org/officeDocument/2006/relationships/image" Target="../media/image326.png"/><Relationship Id="rId649" Type="http://schemas.openxmlformats.org/officeDocument/2006/relationships/customXml" Target="../ink/ink348.xml"/><Relationship Id="rId190" Type="http://schemas.openxmlformats.org/officeDocument/2006/relationships/image" Target="../media/image110.png"/><Relationship Id="rId204" Type="http://schemas.openxmlformats.org/officeDocument/2006/relationships/image" Target="../media/image117.png"/><Relationship Id="rId225" Type="http://schemas.openxmlformats.org/officeDocument/2006/relationships/customXml" Target="../ink/ink133.xml"/><Relationship Id="rId246" Type="http://schemas.openxmlformats.org/officeDocument/2006/relationships/image" Target="../media/image138.png"/><Relationship Id="rId267" Type="http://schemas.openxmlformats.org/officeDocument/2006/relationships/image" Target="../media/image148.png"/><Relationship Id="rId288" Type="http://schemas.openxmlformats.org/officeDocument/2006/relationships/customXml" Target="../ink/ink165.xml"/><Relationship Id="rId411" Type="http://schemas.openxmlformats.org/officeDocument/2006/relationships/image" Target="../media/image220.png"/><Relationship Id="rId432" Type="http://schemas.openxmlformats.org/officeDocument/2006/relationships/customXml" Target="../ink/ink237.xml"/><Relationship Id="rId453" Type="http://schemas.openxmlformats.org/officeDocument/2006/relationships/image" Target="../media/image241.png"/><Relationship Id="rId474" Type="http://schemas.openxmlformats.org/officeDocument/2006/relationships/image" Target="../media/image251.png"/><Relationship Id="rId509" Type="http://schemas.openxmlformats.org/officeDocument/2006/relationships/image" Target="../media/image267.png"/><Relationship Id="rId660" Type="http://schemas.openxmlformats.org/officeDocument/2006/relationships/image" Target="../media/image341.png"/><Relationship Id="rId106" Type="http://schemas.openxmlformats.org/officeDocument/2006/relationships/customXml" Target="../ink/ink73.xml"/><Relationship Id="rId127" Type="http://schemas.openxmlformats.org/officeDocument/2006/relationships/image" Target="../media/image79.png"/><Relationship Id="rId313" Type="http://schemas.openxmlformats.org/officeDocument/2006/relationships/image" Target="../media/image171.png"/><Relationship Id="rId495" Type="http://schemas.openxmlformats.org/officeDocument/2006/relationships/image" Target="../media/image261.png"/><Relationship Id="rId10" Type="http://schemas.openxmlformats.org/officeDocument/2006/relationships/image" Target="../media/image22.png"/><Relationship Id="rId31" Type="http://schemas.openxmlformats.org/officeDocument/2006/relationships/customXml" Target="../ink/ink34.xml"/><Relationship Id="rId52" Type="http://schemas.openxmlformats.org/officeDocument/2006/relationships/image" Target="../media/image43.png"/><Relationship Id="rId73" Type="http://schemas.openxmlformats.org/officeDocument/2006/relationships/image" Target="../media/image53.png"/><Relationship Id="rId94" Type="http://schemas.openxmlformats.org/officeDocument/2006/relationships/image" Target="../media/image63.png"/><Relationship Id="rId148" Type="http://schemas.openxmlformats.org/officeDocument/2006/relationships/image" Target="../media/image89.png"/><Relationship Id="rId169" Type="http://schemas.openxmlformats.org/officeDocument/2006/relationships/customXml" Target="../ink/ink105.xml"/><Relationship Id="rId334" Type="http://schemas.openxmlformats.org/officeDocument/2006/relationships/customXml" Target="../ink/ink188.xml"/><Relationship Id="rId355" Type="http://schemas.openxmlformats.org/officeDocument/2006/relationships/image" Target="../media/image192.png"/><Relationship Id="rId376" Type="http://schemas.openxmlformats.org/officeDocument/2006/relationships/customXml" Target="../ink/ink209.xml"/><Relationship Id="rId397" Type="http://schemas.openxmlformats.org/officeDocument/2006/relationships/image" Target="../media/image213.png"/><Relationship Id="rId520" Type="http://schemas.openxmlformats.org/officeDocument/2006/relationships/customXml" Target="../ink/ink283.xml"/><Relationship Id="rId541" Type="http://schemas.openxmlformats.org/officeDocument/2006/relationships/image" Target="../media/image283.png"/><Relationship Id="rId562" Type="http://schemas.openxmlformats.org/officeDocument/2006/relationships/image" Target="../media/image293.png"/><Relationship Id="rId583" Type="http://schemas.openxmlformats.org/officeDocument/2006/relationships/customXml" Target="../ink/ink315.xml"/><Relationship Id="rId618" Type="http://schemas.openxmlformats.org/officeDocument/2006/relationships/image" Target="../media/image321.png"/><Relationship Id="rId639" Type="http://schemas.openxmlformats.org/officeDocument/2006/relationships/customXml" Target="../ink/ink343.xml"/><Relationship Id="rId4" Type="http://schemas.openxmlformats.org/officeDocument/2006/relationships/customXml" Target="../ink/ink20.xml"/><Relationship Id="rId180" Type="http://schemas.openxmlformats.org/officeDocument/2006/relationships/image" Target="../media/image105.png"/><Relationship Id="rId215" Type="http://schemas.openxmlformats.org/officeDocument/2006/relationships/customXml" Target="../ink/ink128.xml"/><Relationship Id="rId236" Type="http://schemas.openxmlformats.org/officeDocument/2006/relationships/image" Target="../media/image133.png"/><Relationship Id="rId257" Type="http://schemas.openxmlformats.org/officeDocument/2006/relationships/image" Target="../media/image143.png"/><Relationship Id="rId278" Type="http://schemas.openxmlformats.org/officeDocument/2006/relationships/customXml" Target="../ink/ink160.xml"/><Relationship Id="rId401" Type="http://schemas.openxmlformats.org/officeDocument/2006/relationships/image" Target="../media/image215.png"/><Relationship Id="rId422" Type="http://schemas.openxmlformats.org/officeDocument/2006/relationships/customXml" Target="../ink/ink232.xml"/><Relationship Id="rId443" Type="http://schemas.openxmlformats.org/officeDocument/2006/relationships/image" Target="../media/image236.png"/><Relationship Id="rId464" Type="http://schemas.openxmlformats.org/officeDocument/2006/relationships/image" Target="../media/image246.png"/><Relationship Id="rId650" Type="http://schemas.openxmlformats.org/officeDocument/2006/relationships/customXml" Target="../ink/ink349.xml"/><Relationship Id="rId303" Type="http://schemas.openxmlformats.org/officeDocument/2006/relationships/image" Target="../media/image166.png"/><Relationship Id="rId485" Type="http://schemas.openxmlformats.org/officeDocument/2006/relationships/image" Target="../media/image256.png"/><Relationship Id="rId42" Type="http://schemas.openxmlformats.org/officeDocument/2006/relationships/image" Target="../media/image38.png"/><Relationship Id="rId84" Type="http://schemas.openxmlformats.org/officeDocument/2006/relationships/customXml" Target="../ink/ink61.xml"/><Relationship Id="rId138" Type="http://schemas.openxmlformats.org/officeDocument/2006/relationships/customXml" Target="../ink/ink89.xml"/><Relationship Id="rId345" Type="http://schemas.openxmlformats.org/officeDocument/2006/relationships/image" Target="../media/image187.png"/><Relationship Id="rId387" Type="http://schemas.openxmlformats.org/officeDocument/2006/relationships/image" Target="../media/image208.png"/><Relationship Id="rId510" Type="http://schemas.openxmlformats.org/officeDocument/2006/relationships/customXml" Target="../ink/ink278.xml"/><Relationship Id="rId552" Type="http://schemas.openxmlformats.org/officeDocument/2006/relationships/customXml" Target="../ink/ink299.xml"/><Relationship Id="rId594" Type="http://schemas.openxmlformats.org/officeDocument/2006/relationships/image" Target="../media/image309.png"/><Relationship Id="rId608" Type="http://schemas.openxmlformats.org/officeDocument/2006/relationships/image" Target="../media/image316.png"/><Relationship Id="rId191" Type="http://schemas.openxmlformats.org/officeDocument/2006/relationships/customXml" Target="../ink/ink116.xml"/><Relationship Id="rId205" Type="http://schemas.openxmlformats.org/officeDocument/2006/relationships/customXml" Target="../ink/ink123.xml"/><Relationship Id="rId247" Type="http://schemas.openxmlformats.org/officeDocument/2006/relationships/customXml" Target="../ink/ink144.xml"/><Relationship Id="rId412" Type="http://schemas.openxmlformats.org/officeDocument/2006/relationships/customXml" Target="../ink/ink227.xml"/><Relationship Id="rId107" Type="http://schemas.openxmlformats.org/officeDocument/2006/relationships/image" Target="../media/image69.png"/><Relationship Id="rId289" Type="http://schemas.openxmlformats.org/officeDocument/2006/relationships/image" Target="../media/image159.png"/><Relationship Id="rId454" Type="http://schemas.openxmlformats.org/officeDocument/2006/relationships/customXml" Target="../ink/ink248.xml"/><Relationship Id="rId496" Type="http://schemas.openxmlformats.org/officeDocument/2006/relationships/customXml" Target="../ink/ink270.xml"/><Relationship Id="rId661" Type="http://schemas.openxmlformats.org/officeDocument/2006/relationships/customXml" Target="../ink/ink355.xml"/><Relationship Id="rId11" Type="http://schemas.openxmlformats.org/officeDocument/2006/relationships/customXml" Target="../ink/ink24.xml"/><Relationship Id="rId53" Type="http://schemas.openxmlformats.org/officeDocument/2006/relationships/customXml" Target="../ink/ink45.xml"/><Relationship Id="rId149" Type="http://schemas.openxmlformats.org/officeDocument/2006/relationships/customXml" Target="../ink/ink95.xml"/><Relationship Id="rId314" Type="http://schemas.openxmlformats.org/officeDocument/2006/relationships/customXml" Target="../ink/ink178.xml"/><Relationship Id="rId356" Type="http://schemas.openxmlformats.org/officeDocument/2006/relationships/customXml" Target="../ink/ink199.xml"/><Relationship Id="rId398" Type="http://schemas.openxmlformats.org/officeDocument/2006/relationships/customXml" Target="../ink/ink220.xml"/><Relationship Id="rId521" Type="http://schemas.openxmlformats.org/officeDocument/2006/relationships/image" Target="../media/image273.png"/><Relationship Id="rId563" Type="http://schemas.openxmlformats.org/officeDocument/2006/relationships/customXml" Target="../ink/ink305.xml"/><Relationship Id="rId619" Type="http://schemas.openxmlformats.org/officeDocument/2006/relationships/customXml" Target="../ink/ink333.xml"/><Relationship Id="rId95" Type="http://schemas.openxmlformats.org/officeDocument/2006/relationships/customXml" Target="../ink/ink67.xml"/><Relationship Id="rId160" Type="http://schemas.openxmlformats.org/officeDocument/2006/relationships/image" Target="../media/image95.png"/><Relationship Id="rId216" Type="http://schemas.openxmlformats.org/officeDocument/2006/relationships/image" Target="../media/image123.png"/><Relationship Id="rId423" Type="http://schemas.openxmlformats.org/officeDocument/2006/relationships/image" Target="../media/image226.png"/><Relationship Id="rId258" Type="http://schemas.openxmlformats.org/officeDocument/2006/relationships/customXml" Target="../ink/ink150.xml"/><Relationship Id="rId465" Type="http://schemas.openxmlformats.org/officeDocument/2006/relationships/customXml" Target="../ink/ink254.xml"/><Relationship Id="rId630" Type="http://schemas.openxmlformats.org/officeDocument/2006/relationships/image" Target="../media/image327.png"/><Relationship Id="rId672" Type="http://schemas.openxmlformats.org/officeDocument/2006/relationships/image" Target="../media/image347.png"/><Relationship Id="rId22" Type="http://schemas.openxmlformats.org/officeDocument/2006/relationships/image" Target="../media/image28.png"/><Relationship Id="rId64" Type="http://schemas.openxmlformats.org/officeDocument/2006/relationships/image" Target="../media/image49.png"/><Relationship Id="rId118" Type="http://schemas.openxmlformats.org/officeDocument/2006/relationships/customXml" Target="../ink/ink79.xml"/><Relationship Id="rId325" Type="http://schemas.openxmlformats.org/officeDocument/2006/relationships/image" Target="../media/image177.png"/><Relationship Id="rId367" Type="http://schemas.openxmlformats.org/officeDocument/2006/relationships/image" Target="../media/image198.png"/><Relationship Id="rId532" Type="http://schemas.openxmlformats.org/officeDocument/2006/relationships/customXml" Target="../ink/ink289.xml"/><Relationship Id="rId574" Type="http://schemas.openxmlformats.org/officeDocument/2006/relationships/image" Target="../media/image299.png"/><Relationship Id="rId171" Type="http://schemas.openxmlformats.org/officeDocument/2006/relationships/customXml" Target="../ink/ink106.xml"/><Relationship Id="rId227" Type="http://schemas.openxmlformats.org/officeDocument/2006/relationships/customXml" Target="../ink/ink134.xml"/><Relationship Id="rId269" Type="http://schemas.openxmlformats.org/officeDocument/2006/relationships/image" Target="../media/image149.png"/><Relationship Id="rId434" Type="http://schemas.openxmlformats.org/officeDocument/2006/relationships/customXml" Target="../ink/ink238.xml"/><Relationship Id="rId476" Type="http://schemas.openxmlformats.org/officeDocument/2006/relationships/image" Target="../media/image252.png"/><Relationship Id="rId641" Type="http://schemas.openxmlformats.org/officeDocument/2006/relationships/customXml" Target="../ink/ink344.xml"/><Relationship Id="rId33" Type="http://schemas.openxmlformats.org/officeDocument/2006/relationships/customXml" Target="../ink/ink35.xml"/><Relationship Id="rId129" Type="http://schemas.openxmlformats.org/officeDocument/2006/relationships/image" Target="../media/image80.png"/><Relationship Id="rId280" Type="http://schemas.openxmlformats.org/officeDocument/2006/relationships/customXml" Target="../ink/ink161.xml"/><Relationship Id="rId336" Type="http://schemas.openxmlformats.org/officeDocument/2006/relationships/customXml" Target="../ink/ink189.xml"/><Relationship Id="rId501" Type="http://schemas.openxmlformats.org/officeDocument/2006/relationships/customXml" Target="../ink/ink273.xml"/><Relationship Id="rId543" Type="http://schemas.openxmlformats.org/officeDocument/2006/relationships/image" Target="../media/image284.png"/><Relationship Id="rId75" Type="http://schemas.openxmlformats.org/officeDocument/2006/relationships/image" Target="../media/image54.png"/><Relationship Id="rId140" Type="http://schemas.openxmlformats.org/officeDocument/2006/relationships/customXml" Target="../ink/ink90.xml"/><Relationship Id="rId182" Type="http://schemas.openxmlformats.org/officeDocument/2006/relationships/image" Target="../media/image106.png"/><Relationship Id="rId378" Type="http://schemas.openxmlformats.org/officeDocument/2006/relationships/customXml" Target="../ink/ink210.xml"/><Relationship Id="rId403" Type="http://schemas.openxmlformats.org/officeDocument/2006/relationships/image" Target="../media/image216.png"/><Relationship Id="rId585" Type="http://schemas.openxmlformats.org/officeDocument/2006/relationships/customXml" Target="../ink/ink316.xml"/><Relationship Id="rId6" Type="http://schemas.openxmlformats.org/officeDocument/2006/relationships/customXml" Target="../ink/ink21.xml"/><Relationship Id="rId238" Type="http://schemas.openxmlformats.org/officeDocument/2006/relationships/image" Target="../media/image134.png"/><Relationship Id="rId445" Type="http://schemas.openxmlformats.org/officeDocument/2006/relationships/image" Target="../media/image237.png"/><Relationship Id="rId487" Type="http://schemas.openxmlformats.org/officeDocument/2006/relationships/image" Target="../media/image257.png"/><Relationship Id="rId610" Type="http://schemas.openxmlformats.org/officeDocument/2006/relationships/image" Target="../media/image317.png"/><Relationship Id="rId652" Type="http://schemas.openxmlformats.org/officeDocument/2006/relationships/customXml" Target="../ink/ink350.xml"/><Relationship Id="rId291" Type="http://schemas.openxmlformats.org/officeDocument/2006/relationships/image" Target="../media/image160.png"/><Relationship Id="rId305" Type="http://schemas.openxmlformats.org/officeDocument/2006/relationships/image" Target="../media/image167.png"/><Relationship Id="rId347" Type="http://schemas.openxmlformats.org/officeDocument/2006/relationships/image" Target="../media/image188.png"/><Relationship Id="rId512" Type="http://schemas.openxmlformats.org/officeDocument/2006/relationships/customXml" Target="../ink/ink279.xml"/><Relationship Id="rId44" Type="http://schemas.openxmlformats.org/officeDocument/2006/relationships/image" Target="../media/image39.png"/><Relationship Id="rId86" Type="http://schemas.openxmlformats.org/officeDocument/2006/relationships/customXml" Target="../ink/ink62.xml"/><Relationship Id="rId151" Type="http://schemas.openxmlformats.org/officeDocument/2006/relationships/customXml" Target="../ink/ink96.xml"/><Relationship Id="rId389" Type="http://schemas.openxmlformats.org/officeDocument/2006/relationships/image" Target="../media/image209.png"/><Relationship Id="rId554" Type="http://schemas.openxmlformats.org/officeDocument/2006/relationships/image" Target="../media/image289.png"/><Relationship Id="rId596" Type="http://schemas.openxmlformats.org/officeDocument/2006/relationships/image" Target="../media/image310.png"/><Relationship Id="rId193" Type="http://schemas.openxmlformats.org/officeDocument/2006/relationships/customXml" Target="../ink/ink117.xml"/><Relationship Id="rId207" Type="http://schemas.openxmlformats.org/officeDocument/2006/relationships/customXml" Target="../ink/ink124.xml"/><Relationship Id="rId249" Type="http://schemas.openxmlformats.org/officeDocument/2006/relationships/customXml" Target="../ink/ink145.xml"/><Relationship Id="rId414" Type="http://schemas.openxmlformats.org/officeDocument/2006/relationships/customXml" Target="../ink/ink228.xml"/><Relationship Id="rId456" Type="http://schemas.openxmlformats.org/officeDocument/2006/relationships/customXml" Target="../ink/ink249.xml"/><Relationship Id="rId498" Type="http://schemas.openxmlformats.org/officeDocument/2006/relationships/customXml" Target="../ink/ink271.xml"/><Relationship Id="rId621" Type="http://schemas.openxmlformats.org/officeDocument/2006/relationships/customXml" Target="../ink/ink334.xml"/><Relationship Id="rId663" Type="http://schemas.openxmlformats.org/officeDocument/2006/relationships/customXml" Target="../ink/ink356.xml"/><Relationship Id="rId13" Type="http://schemas.openxmlformats.org/officeDocument/2006/relationships/customXml" Target="../ink/ink25.xml"/><Relationship Id="rId109" Type="http://schemas.openxmlformats.org/officeDocument/2006/relationships/image" Target="../media/image70.png"/><Relationship Id="rId260" Type="http://schemas.openxmlformats.org/officeDocument/2006/relationships/customXml" Target="../ink/ink151.xml"/><Relationship Id="rId316" Type="http://schemas.openxmlformats.org/officeDocument/2006/relationships/customXml" Target="../ink/ink179.xml"/><Relationship Id="rId523" Type="http://schemas.openxmlformats.org/officeDocument/2006/relationships/image" Target="../media/image274.png"/><Relationship Id="rId55" Type="http://schemas.openxmlformats.org/officeDocument/2006/relationships/customXml" Target="../ink/ink46.xml"/><Relationship Id="rId97" Type="http://schemas.openxmlformats.org/officeDocument/2006/relationships/customXml" Target="../ink/ink68.xml"/><Relationship Id="rId120" Type="http://schemas.openxmlformats.org/officeDocument/2006/relationships/customXml" Target="../ink/ink80.xml"/><Relationship Id="rId358" Type="http://schemas.openxmlformats.org/officeDocument/2006/relationships/customXml" Target="../ink/ink200.xml"/><Relationship Id="rId565" Type="http://schemas.openxmlformats.org/officeDocument/2006/relationships/customXml" Target="../ink/ink306.xml"/><Relationship Id="rId162" Type="http://schemas.openxmlformats.org/officeDocument/2006/relationships/image" Target="../media/image96.png"/><Relationship Id="rId218" Type="http://schemas.openxmlformats.org/officeDocument/2006/relationships/image" Target="../media/image124.png"/><Relationship Id="rId425" Type="http://schemas.openxmlformats.org/officeDocument/2006/relationships/image" Target="../media/image227.png"/><Relationship Id="rId467" Type="http://schemas.openxmlformats.org/officeDocument/2006/relationships/customXml" Target="../ink/ink255.xml"/><Relationship Id="rId632" Type="http://schemas.openxmlformats.org/officeDocument/2006/relationships/image" Target="../media/image328.png"/><Relationship Id="rId271" Type="http://schemas.openxmlformats.org/officeDocument/2006/relationships/image" Target="../media/image150.png"/><Relationship Id="rId24" Type="http://schemas.openxmlformats.org/officeDocument/2006/relationships/image" Target="../media/image29.png"/><Relationship Id="rId66" Type="http://schemas.openxmlformats.org/officeDocument/2006/relationships/image" Target="../media/image50.png"/><Relationship Id="rId131" Type="http://schemas.openxmlformats.org/officeDocument/2006/relationships/image" Target="../media/image81.png"/><Relationship Id="rId327" Type="http://schemas.openxmlformats.org/officeDocument/2006/relationships/image" Target="../media/image178.png"/><Relationship Id="rId369" Type="http://schemas.openxmlformats.org/officeDocument/2006/relationships/image" Target="../media/image199.png"/><Relationship Id="rId534" Type="http://schemas.openxmlformats.org/officeDocument/2006/relationships/customXml" Target="../ink/ink290.xml"/><Relationship Id="rId576" Type="http://schemas.openxmlformats.org/officeDocument/2006/relationships/image" Target="../media/image300.png"/><Relationship Id="rId173" Type="http://schemas.openxmlformats.org/officeDocument/2006/relationships/customXml" Target="../ink/ink107.xml"/><Relationship Id="rId229" Type="http://schemas.openxmlformats.org/officeDocument/2006/relationships/customXml" Target="../ink/ink135.xml"/><Relationship Id="rId380" Type="http://schemas.openxmlformats.org/officeDocument/2006/relationships/customXml" Target="../ink/ink211.xml"/><Relationship Id="rId436" Type="http://schemas.openxmlformats.org/officeDocument/2006/relationships/customXml" Target="../ink/ink239.xml"/><Relationship Id="rId601" Type="http://schemas.openxmlformats.org/officeDocument/2006/relationships/customXml" Target="../ink/ink324.xml"/><Relationship Id="rId643" Type="http://schemas.openxmlformats.org/officeDocument/2006/relationships/customXml" Target="../ink/ink345.xml"/><Relationship Id="rId240" Type="http://schemas.openxmlformats.org/officeDocument/2006/relationships/image" Target="../media/image135.png"/><Relationship Id="rId478" Type="http://schemas.openxmlformats.org/officeDocument/2006/relationships/image" Target="../media/image253.png"/><Relationship Id="rId35" Type="http://schemas.openxmlformats.org/officeDocument/2006/relationships/customXml" Target="../ink/ink36.xml"/><Relationship Id="rId77" Type="http://schemas.openxmlformats.org/officeDocument/2006/relationships/image" Target="../media/image55.png"/><Relationship Id="rId100" Type="http://schemas.openxmlformats.org/officeDocument/2006/relationships/image" Target="../media/image66.png"/><Relationship Id="rId282" Type="http://schemas.openxmlformats.org/officeDocument/2006/relationships/customXml" Target="../ink/ink162.xml"/><Relationship Id="rId338" Type="http://schemas.openxmlformats.org/officeDocument/2006/relationships/customXml" Target="../ink/ink190.xml"/><Relationship Id="rId503" Type="http://schemas.openxmlformats.org/officeDocument/2006/relationships/customXml" Target="../ink/ink274.xml"/><Relationship Id="rId545" Type="http://schemas.openxmlformats.org/officeDocument/2006/relationships/image" Target="../media/image285.png"/><Relationship Id="rId587" Type="http://schemas.openxmlformats.org/officeDocument/2006/relationships/customXml" Target="../ink/ink317.xml"/><Relationship Id="rId8" Type="http://schemas.openxmlformats.org/officeDocument/2006/relationships/customXml" Target="../ink/ink22.xml"/><Relationship Id="rId142" Type="http://schemas.openxmlformats.org/officeDocument/2006/relationships/image" Target="../media/image86.png"/><Relationship Id="rId184" Type="http://schemas.openxmlformats.org/officeDocument/2006/relationships/image" Target="../media/image107.png"/><Relationship Id="rId391" Type="http://schemas.openxmlformats.org/officeDocument/2006/relationships/image" Target="../media/image210.png"/><Relationship Id="rId405" Type="http://schemas.openxmlformats.org/officeDocument/2006/relationships/image" Target="../media/image217.png"/><Relationship Id="rId447" Type="http://schemas.openxmlformats.org/officeDocument/2006/relationships/image" Target="../media/image238.png"/><Relationship Id="rId612" Type="http://schemas.openxmlformats.org/officeDocument/2006/relationships/image" Target="../media/image318.png"/><Relationship Id="rId251" Type="http://schemas.openxmlformats.org/officeDocument/2006/relationships/customXml" Target="../ink/ink146.xml"/><Relationship Id="rId489" Type="http://schemas.openxmlformats.org/officeDocument/2006/relationships/image" Target="../media/image258.png"/><Relationship Id="rId654" Type="http://schemas.openxmlformats.org/officeDocument/2006/relationships/customXml" Target="../ink/ink351.xml"/><Relationship Id="rId46" Type="http://schemas.openxmlformats.org/officeDocument/2006/relationships/image" Target="../media/image40.png"/><Relationship Id="rId293" Type="http://schemas.openxmlformats.org/officeDocument/2006/relationships/image" Target="../media/image161.png"/><Relationship Id="rId307" Type="http://schemas.openxmlformats.org/officeDocument/2006/relationships/image" Target="../media/image168.png"/><Relationship Id="rId349" Type="http://schemas.openxmlformats.org/officeDocument/2006/relationships/image" Target="../media/image189.png"/><Relationship Id="rId514" Type="http://schemas.openxmlformats.org/officeDocument/2006/relationships/customXml" Target="../ink/ink280.xml"/><Relationship Id="rId556" Type="http://schemas.openxmlformats.org/officeDocument/2006/relationships/image" Target="../media/image290.png"/><Relationship Id="rId88" Type="http://schemas.openxmlformats.org/officeDocument/2006/relationships/customXml" Target="../ink/ink63.xml"/><Relationship Id="rId111" Type="http://schemas.openxmlformats.org/officeDocument/2006/relationships/image" Target="../media/image71.png"/><Relationship Id="rId153" Type="http://schemas.openxmlformats.org/officeDocument/2006/relationships/customXml" Target="../ink/ink97.xml"/><Relationship Id="rId195" Type="http://schemas.openxmlformats.org/officeDocument/2006/relationships/customXml" Target="../ink/ink118.xml"/><Relationship Id="rId209" Type="http://schemas.openxmlformats.org/officeDocument/2006/relationships/customXml" Target="../ink/ink125.xml"/><Relationship Id="rId360" Type="http://schemas.openxmlformats.org/officeDocument/2006/relationships/customXml" Target="../ink/ink201.xml"/><Relationship Id="rId416" Type="http://schemas.openxmlformats.org/officeDocument/2006/relationships/customXml" Target="../ink/ink229.xml"/><Relationship Id="rId598" Type="http://schemas.openxmlformats.org/officeDocument/2006/relationships/image" Target="../media/image311.png"/><Relationship Id="rId220" Type="http://schemas.openxmlformats.org/officeDocument/2006/relationships/image" Target="../media/image125.png"/><Relationship Id="rId458" Type="http://schemas.openxmlformats.org/officeDocument/2006/relationships/customXml" Target="../ink/ink250.xml"/><Relationship Id="rId623" Type="http://schemas.openxmlformats.org/officeDocument/2006/relationships/customXml" Target="../ink/ink335.xml"/><Relationship Id="rId665" Type="http://schemas.openxmlformats.org/officeDocument/2006/relationships/customXml" Target="../ink/ink357.xml"/><Relationship Id="rId15" Type="http://schemas.openxmlformats.org/officeDocument/2006/relationships/customXml" Target="../ink/ink26.xml"/><Relationship Id="rId57" Type="http://schemas.openxmlformats.org/officeDocument/2006/relationships/customXml" Target="../ink/ink47.xml"/><Relationship Id="rId262" Type="http://schemas.openxmlformats.org/officeDocument/2006/relationships/customXml" Target="../ink/ink152.xml"/><Relationship Id="rId318" Type="http://schemas.openxmlformats.org/officeDocument/2006/relationships/customXml" Target="../ink/ink180.xml"/><Relationship Id="rId525" Type="http://schemas.openxmlformats.org/officeDocument/2006/relationships/image" Target="../media/image275.png"/><Relationship Id="rId567" Type="http://schemas.openxmlformats.org/officeDocument/2006/relationships/customXml" Target="../ink/ink307.xml"/><Relationship Id="rId99" Type="http://schemas.openxmlformats.org/officeDocument/2006/relationships/customXml" Target="../ink/ink69.xml"/><Relationship Id="rId122" Type="http://schemas.openxmlformats.org/officeDocument/2006/relationships/customXml" Target="../ink/ink81.xml"/><Relationship Id="rId164" Type="http://schemas.openxmlformats.org/officeDocument/2006/relationships/image" Target="../media/image97.png"/><Relationship Id="rId371" Type="http://schemas.openxmlformats.org/officeDocument/2006/relationships/image" Target="../media/image200.png"/><Relationship Id="rId427" Type="http://schemas.openxmlformats.org/officeDocument/2006/relationships/image" Target="../media/image228.png"/><Relationship Id="rId469" Type="http://schemas.openxmlformats.org/officeDocument/2006/relationships/customXml" Target="../ink/ink256.xml"/><Relationship Id="rId634" Type="http://schemas.openxmlformats.org/officeDocument/2006/relationships/image" Target="../media/image329.png"/><Relationship Id="rId26" Type="http://schemas.openxmlformats.org/officeDocument/2006/relationships/image" Target="../media/image30.png"/><Relationship Id="rId231" Type="http://schemas.openxmlformats.org/officeDocument/2006/relationships/customXml" Target="../ink/ink136.xml"/><Relationship Id="rId273" Type="http://schemas.openxmlformats.org/officeDocument/2006/relationships/image" Target="../media/image151.png"/><Relationship Id="rId329" Type="http://schemas.openxmlformats.org/officeDocument/2006/relationships/image" Target="../media/image179.png"/><Relationship Id="rId480" Type="http://schemas.openxmlformats.org/officeDocument/2006/relationships/image" Target="../media/image254.png"/><Relationship Id="rId536" Type="http://schemas.openxmlformats.org/officeDocument/2006/relationships/customXml" Target="../ink/ink291.xml"/><Relationship Id="rId68" Type="http://schemas.openxmlformats.org/officeDocument/2006/relationships/image" Target="../media/image51.png"/><Relationship Id="rId133" Type="http://schemas.openxmlformats.org/officeDocument/2006/relationships/image" Target="../media/image82.png"/><Relationship Id="rId175" Type="http://schemas.openxmlformats.org/officeDocument/2006/relationships/customXml" Target="../ink/ink108.xml"/><Relationship Id="rId340" Type="http://schemas.openxmlformats.org/officeDocument/2006/relationships/customXml" Target="../ink/ink191.xml"/><Relationship Id="rId578" Type="http://schemas.openxmlformats.org/officeDocument/2006/relationships/image" Target="../media/image301.png"/><Relationship Id="rId200" Type="http://schemas.openxmlformats.org/officeDocument/2006/relationships/image" Target="../media/image115.png"/><Relationship Id="rId382" Type="http://schemas.openxmlformats.org/officeDocument/2006/relationships/customXml" Target="../ink/ink212.xml"/><Relationship Id="rId438" Type="http://schemas.openxmlformats.org/officeDocument/2006/relationships/customXml" Target="../ink/ink240.xml"/><Relationship Id="rId603" Type="http://schemas.openxmlformats.org/officeDocument/2006/relationships/customXml" Target="../ink/ink325.xml"/><Relationship Id="rId645" Type="http://schemas.openxmlformats.org/officeDocument/2006/relationships/customXml" Target="../ink/ink346.xml"/><Relationship Id="rId242" Type="http://schemas.openxmlformats.org/officeDocument/2006/relationships/image" Target="../media/image136.png"/><Relationship Id="rId284" Type="http://schemas.openxmlformats.org/officeDocument/2006/relationships/customXml" Target="../ink/ink163.xml"/><Relationship Id="rId491" Type="http://schemas.openxmlformats.org/officeDocument/2006/relationships/image" Target="../media/image259.png"/><Relationship Id="rId505" Type="http://schemas.openxmlformats.org/officeDocument/2006/relationships/customXml" Target="../ink/ink275.xml"/><Relationship Id="rId37" Type="http://schemas.openxmlformats.org/officeDocument/2006/relationships/customXml" Target="../ink/ink37.xml"/><Relationship Id="rId79" Type="http://schemas.openxmlformats.org/officeDocument/2006/relationships/image" Target="../media/image56.png"/><Relationship Id="rId102" Type="http://schemas.openxmlformats.org/officeDocument/2006/relationships/customXml" Target="../ink/ink71.xml"/><Relationship Id="rId144" Type="http://schemas.openxmlformats.org/officeDocument/2006/relationships/image" Target="../media/image87.png"/><Relationship Id="rId547" Type="http://schemas.openxmlformats.org/officeDocument/2006/relationships/image" Target="../media/image286.png"/><Relationship Id="rId589" Type="http://schemas.openxmlformats.org/officeDocument/2006/relationships/customXml" Target="../ink/ink318.xml"/><Relationship Id="rId90" Type="http://schemas.openxmlformats.org/officeDocument/2006/relationships/customXml" Target="../ink/ink64.xml"/><Relationship Id="rId186" Type="http://schemas.openxmlformats.org/officeDocument/2006/relationships/image" Target="../media/image108.png"/><Relationship Id="rId351" Type="http://schemas.openxmlformats.org/officeDocument/2006/relationships/image" Target="../media/image190.png"/><Relationship Id="rId393" Type="http://schemas.openxmlformats.org/officeDocument/2006/relationships/image" Target="../media/image211.png"/><Relationship Id="rId407" Type="http://schemas.openxmlformats.org/officeDocument/2006/relationships/image" Target="../media/image218.png"/><Relationship Id="rId449" Type="http://schemas.openxmlformats.org/officeDocument/2006/relationships/image" Target="../media/image239.png"/><Relationship Id="rId614" Type="http://schemas.openxmlformats.org/officeDocument/2006/relationships/image" Target="../media/image319.png"/><Relationship Id="rId656" Type="http://schemas.openxmlformats.org/officeDocument/2006/relationships/image" Target="../media/image339.png"/><Relationship Id="rId211" Type="http://schemas.openxmlformats.org/officeDocument/2006/relationships/customXml" Target="../ink/ink126.xml"/><Relationship Id="rId253" Type="http://schemas.openxmlformats.org/officeDocument/2006/relationships/customXml" Target="../ink/ink147.xml"/><Relationship Id="rId295" Type="http://schemas.openxmlformats.org/officeDocument/2006/relationships/image" Target="../media/image162.png"/><Relationship Id="rId309" Type="http://schemas.openxmlformats.org/officeDocument/2006/relationships/image" Target="../media/image169.png"/><Relationship Id="rId460" Type="http://schemas.openxmlformats.org/officeDocument/2006/relationships/image" Target="../media/image244.png"/><Relationship Id="rId516" Type="http://schemas.openxmlformats.org/officeDocument/2006/relationships/customXml" Target="../ink/ink281.xml"/><Relationship Id="rId48" Type="http://schemas.openxmlformats.org/officeDocument/2006/relationships/image" Target="../media/image41.png"/><Relationship Id="rId113" Type="http://schemas.openxmlformats.org/officeDocument/2006/relationships/image" Target="../media/image72.png"/><Relationship Id="rId320" Type="http://schemas.openxmlformats.org/officeDocument/2006/relationships/customXml" Target="../ink/ink181.xml"/><Relationship Id="rId558" Type="http://schemas.openxmlformats.org/officeDocument/2006/relationships/image" Target="../media/image291.png"/><Relationship Id="rId155" Type="http://schemas.openxmlformats.org/officeDocument/2006/relationships/customXml" Target="../ink/ink98.xml"/><Relationship Id="rId197" Type="http://schemas.openxmlformats.org/officeDocument/2006/relationships/customXml" Target="../ink/ink119.xml"/><Relationship Id="rId362" Type="http://schemas.openxmlformats.org/officeDocument/2006/relationships/customXml" Target="../ink/ink202.xml"/><Relationship Id="rId418" Type="http://schemas.openxmlformats.org/officeDocument/2006/relationships/customXml" Target="../ink/ink230.xml"/><Relationship Id="rId625" Type="http://schemas.openxmlformats.org/officeDocument/2006/relationships/customXml" Target="../ink/ink336.xml"/><Relationship Id="rId222" Type="http://schemas.openxmlformats.org/officeDocument/2006/relationships/image" Target="../media/image126.png"/><Relationship Id="rId264" Type="http://schemas.openxmlformats.org/officeDocument/2006/relationships/customXml" Target="../ink/ink153.xml"/><Relationship Id="rId471" Type="http://schemas.openxmlformats.org/officeDocument/2006/relationships/customXml" Target="../ink/ink257.xml"/><Relationship Id="rId667" Type="http://schemas.openxmlformats.org/officeDocument/2006/relationships/customXml" Target="../ink/ink358.xml"/><Relationship Id="rId17" Type="http://schemas.openxmlformats.org/officeDocument/2006/relationships/customXml" Target="../ink/ink27.xml"/><Relationship Id="rId59" Type="http://schemas.openxmlformats.org/officeDocument/2006/relationships/customXml" Target="../ink/ink48.xml"/><Relationship Id="rId124" Type="http://schemas.openxmlformats.org/officeDocument/2006/relationships/customXml" Target="../ink/ink82.xml"/><Relationship Id="rId527" Type="http://schemas.openxmlformats.org/officeDocument/2006/relationships/image" Target="../media/image276.png"/><Relationship Id="rId569" Type="http://schemas.openxmlformats.org/officeDocument/2006/relationships/customXml" Target="../ink/ink308.xml"/><Relationship Id="rId70" Type="http://schemas.openxmlformats.org/officeDocument/2006/relationships/customXml" Target="../ink/ink54.xml"/><Relationship Id="rId166" Type="http://schemas.openxmlformats.org/officeDocument/2006/relationships/image" Target="../media/image98.png"/><Relationship Id="rId331" Type="http://schemas.openxmlformats.org/officeDocument/2006/relationships/image" Target="../media/image180.png"/><Relationship Id="rId373" Type="http://schemas.openxmlformats.org/officeDocument/2006/relationships/image" Target="../media/image201.png"/><Relationship Id="rId429" Type="http://schemas.openxmlformats.org/officeDocument/2006/relationships/image" Target="../media/image229.png"/><Relationship Id="rId580" Type="http://schemas.openxmlformats.org/officeDocument/2006/relationships/image" Target="../media/image302.png"/><Relationship Id="rId636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37.xml"/><Relationship Id="rId440" Type="http://schemas.openxmlformats.org/officeDocument/2006/relationships/customXml" Target="../ink/ink241.xml"/><Relationship Id="rId28" Type="http://schemas.openxmlformats.org/officeDocument/2006/relationships/image" Target="../media/image31.png"/><Relationship Id="rId275" Type="http://schemas.openxmlformats.org/officeDocument/2006/relationships/image" Target="../media/image152.png"/><Relationship Id="rId300" Type="http://schemas.openxmlformats.org/officeDocument/2006/relationships/customXml" Target="../ink/ink171.xml"/><Relationship Id="rId482" Type="http://schemas.openxmlformats.org/officeDocument/2006/relationships/customXml" Target="../ink/ink263.xml"/><Relationship Id="rId538" Type="http://schemas.openxmlformats.org/officeDocument/2006/relationships/customXml" Target="../ink/ink292.xml"/><Relationship Id="rId81" Type="http://schemas.openxmlformats.org/officeDocument/2006/relationships/image" Target="../media/image57.png"/><Relationship Id="rId135" Type="http://schemas.openxmlformats.org/officeDocument/2006/relationships/image" Target="../media/image83.png"/><Relationship Id="rId177" Type="http://schemas.openxmlformats.org/officeDocument/2006/relationships/customXml" Target="../ink/ink109.xml"/><Relationship Id="rId342" Type="http://schemas.openxmlformats.org/officeDocument/2006/relationships/customXml" Target="../ink/ink192.xml"/><Relationship Id="rId384" Type="http://schemas.openxmlformats.org/officeDocument/2006/relationships/customXml" Target="../ink/ink213.xml"/><Relationship Id="rId591" Type="http://schemas.openxmlformats.org/officeDocument/2006/relationships/customXml" Target="../ink/ink319.xml"/><Relationship Id="rId605" Type="http://schemas.openxmlformats.org/officeDocument/2006/relationships/customXml" Target="../ink/ink326.xml"/><Relationship Id="rId202" Type="http://schemas.openxmlformats.org/officeDocument/2006/relationships/image" Target="../media/image116.png"/><Relationship Id="rId244" Type="http://schemas.openxmlformats.org/officeDocument/2006/relationships/image" Target="../media/image137.png"/><Relationship Id="rId647" Type="http://schemas.openxmlformats.org/officeDocument/2006/relationships/customXml" Target="../ink/ink34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19.xml"/><Relationship Id="rId299" Type="http://schemas.openxmlformats.org/officeDocument/2006/relationships/image" Target="../media/image405.png"/><Relationship Id="rId303" Type="http://schemas.openxmlformats.org/officeDocument/2006/relationships/image" Target="../media/image407.png"/><Relationship Id="rId21" Type="http://schemas.openxmlformats.org/officeDocument/2006/relationships/image" Target="../media/image78.png"/><Relationship Id="rId42" Type="http://schemas.openxmlformats.org/officeDocument/2006/relationships/image" Target="../media/image88.png"/><Relationship Id="rId63" Type="http://schemas.openxmlformats.org/officeDocument/2006/relationships/customXml" Target="../ink/ink392.xml"/><Relationship Id="rId84" Type="http://schemas.openxmlformats.org/officeDocument/2006/relationships/image" Target="../media/image109.png"/><Relationship Id="rId138" Type="http://schemas.openxmlformats.org/officeDocument/2006/relationships/image" Target="../media/image137.png"/><Relationship Id="rId159" Type="http://schemas.openxmlformats.org/officeDocument/2006/relationships/image" Target="../media/image147.png"/><Relationship Id="rId324" Type="http://schemas.openxmlformats.org/officeDocument/2006/relationships/customXml" Target="../ink/ink523.xml"/><Relationship Id="rId345" Type="http://schemas.openxmlformats.org/officeDocument/2006/relationships/image" Target="../media/image428.png"/><Relationship Id="rId170" Type="http://schemas.openxmlformats.org/officeDocument/2006/relationships/customXml" Target="../ink/ink446.xml"/><Relationship Id="rId191" Type="http://schemas.openxmlformats.org/officeDocument/2006/relationships/image" Target="../media/image351.png"/><Relationship Id="rId205" Type="http://schemas.openxmlformats.org/officeDocument/2006/relationships/image" Target="../media/image358.png"/><Relationship Id="rId226" Type="http://schemas.openxmlformats.org/officeDocument/2006/relationships/customXml" Target="../ink/ink474.xml"/><Relationship Id="rId247" Type="http://schemas.openxmlformats.org/officeDocument/2006/relationships/image" Target="../media/image379.png"/><Relationship Id="rId107" Type="http://schemas.openxmlformats.org/officeDocument/2006/relationships/customXml" Target="../ink/ink414.xml"/><Relationship Id="rId268" Type="http://schemas.openxmlformats.org/officeDocument/2006/relationships/customXml" Target="../ink/ink495.xml"/><Relationship Id="rId289" Type="http://schemas.openxmlformats.org/officeDocument/2006/relationships/image" Target="../media/image400.png"/><Relationship Id="rId11" Type="http://schemas.openxmlformats.org/officeDocument/2006/relationships/image" Target="../media/image73.png"/><Relationship Id="rId32" Type="http://schemas.openxmlformats.org/officeDocument/2006/relationships/customXml" Target="../ink/ink376.xml"/><Relationship Id="rId53" Type="http://schemas.openxmlformats.org/officeDocument/2006/relationships/customXml" Target="../ink/ink387.xml"/><Relationship Id="rId74" Type="http://schemas.openxmlformats.org/officeDocument/2006/relationships/image" Target="../media/image104.png"/><Relationship Id="rId128" Type="http://schemas.openxmlformats.org/officeDocument/2006/relationships/image" Target="../media/image132.png"/><Relationship Id="rId149" Type="http://schemas.openxmlformats.org/officeDocument/2006/relationships/image" Target="../media/image142.png"/><Relationship Id="rId314" Type="http://schemas.openxmlformats.org/officeDocument/2006/relationships/customXml" Target="../ink/ink518.xml"/><Relationship Id="rId335" Type="http://schemas.openxmlformats.org/officeDocument/2006/relationships/image" Target="../media/image423.png"/><Relationship Id="rId5" Type="http://schemas.openxmlformats.org/officeDocument/2006/relationships/image" Target="../media/image70.png"/><Relationship Id="rId95" Type="http://schemas.openxmlformats.org/officeDocument/2006/relationships/customXml" Target="../ink/ink408.xml"/><Relationship Id="rId160" Type="http://schemas.openxmlformats.org/officeDocument/2006/relationships/customXml" Target="../ink/ink441.xml"/><Relationship Id="rId181" Type="http://schemas.openxmlformats.org/officeDocument/2006/relationships/image" Target="../media/image158.png"/><Relationship Id="rId216" Type="http://schemas.openxmlformats.org/officeDocument/2006/relationships/customXml" Target="../ink/ink469.xml"/><Relationship Id="rId237" Type="http://schemas.openxmlformats.org/officeDocument/2006/relationships/image" Target="../media/image374.png"/><Relationship Id="rId258" Type="http://schemas.openxmlformats.org/officeDocument/2006/relationships/customXml" Target="../ink/ink490.xml"/><Relationship Id="rId279" Type="http://schemas.openxmlformats.org/officeDocument/2006/relationships/image" Target="../media/image395.png"/><Relationship Id="rId22" Type="http://schemas.openxmlformats.org/officeDocument/2006/relationships/customXml" Target="../ink/ink371.xml"/><Relationship Id="rId43" Type="http://schemas.openxmlformats.org/officeDocument/2006/relationships/customXml" Target="../ink/ink382.xml"/><Relationship Id="rId64" Type="http://schemas.openxmlformats.org/officeDocument/2006/relationships/image" Target="../media/image99.png"/><Relationship Id="rId118" Type="http://schemas.openxmlformats.org/officeDocument/2006/relationships/image" Target="../media/image127.png"/><Relationship Id="rId139" Type="http://schemas.openxmlformats.org/officeDocument/2006/relationships/customXml" Target="../ink/ink430.xml"/><Relationship Id="rId290" Type="http://schemas.openxmlformats.org/officeDocument/2006/relationships/customXml" Target="../ink/ink506.xml"/><Relationship Id="rId304" Type="http://schemas.openxmlformats.org/officeDocument/2006/relationships/customXml" Target="../ink/ink513.xml"/><Relationship Id="rId325" Type="http://schemas.openxmlformats.org/officeDocument/2006/relationships/image" Target="../media/image418.png"/><Relationship Id="rId346" Type="http://schemas.openxmlformats.org/officeDocument/2006/relationships/customXml" Target="../ink/ink534.xml"/><Relationship Id="rId85" Type="http://schemas.openxmlformats.org/officeDocument/2006/relationships/customXml" Target="../ink/ink403.xml"/><Relationship Id="rId150" Type="http://schemas.openxmlformats.org/officeDocument/2006/relationships/customXml" Target="../ink/ink436.xml"/><Relationship Id="rId171" Type="http://schemas.openxmlformats.org/officeDocument/2006/relationships/image" Target="../media/image153.png"/><Relationship Id="rId192" Type="http://schemas.openxmlformats.org/officeDocument/2006/relationships/customXml" Target="../ink/ink457.xml"/><Relationship Id="rId206" Type="http://schemas.openxmlformats.org/officeDocument/2006/relationships/customXml" Target="../ink/ink464.xml"/><Relationship Id="rId227" Type="http://schemas.openxmlformats.org/officeDocument/2006/relationships/image" Target="../media/image369.png"/><Relationship Id="rId248" Type="http://schemas.openxmlformats.org/officeDocument/2006/relationships/customXml" Target="../ink/ink485.xml"/><Relationship Id="rId269" Type="http://schemas.openxmlformats.org/officeDocument/2006/relationships/image" Target="../media/image390.png"/><Relationship Id="rId12" Type="http://schemas.openxmlformats.org/officeDocument/2006/relationships/customXml" Target="../ink/ink366.xml"/><Relationship Id="rId33" Type="http://schemas.openxmlformats.org/officeDocument/2006/relationships/image" Target="../media/image84.png"/><Relationship Id="rId108" Type="http://schemas.openxmlformats.org/officeDocument/2006/relationships/image" Target="../media/image121.png"/><Relationship Id="rId129" Type="http://schemas.openxmlformats.org/officeDocument/2006/relationships/customXml" Target="../ink/ink425.xml"/><Relationship Id="rId280" Type="http://schemas.openxmlformats.org/officeDocument/2006/relationships/customXml" Target="../ink/ink501.xml"/><Relationship Id="rId315" Type="http://schemas.openxmlformats.org/officeDocument/2006/relationships/image" Target="../media/image413.png"/><Relationship Id="rId336" Type="http://schemas.openxmlformats.org/officeDocument/2006/relationships/customXml" Target="../ink/ink529.xml"/><Relationship Id="rId54" Type="http://schemas.openxmlformats.org/officeDocument/2006/relationships/image" Target="../media/image94.png"/><Relationship Id="rId75" Type="http://schemas.openxmlformats.org/officeDocument/2006/relationships/customXml" Target="../ink/ink398.xml"/><Relationship Id="rId96" Type="http://schemas.openxmlformats.org/officeDocument/2006/relationships/image" Target="../media/image115.png"/><Relationship Id="rId140" Type="http://schemas.openxmlformats.org/officeDocument/2006/relationships/image" Target="../media/image138.png"/><Relationship Id="rId161" Type="http://schemas.openxmlformats.org/officeDocument/2006/relationships/image" Target="../media/image148.png"/><Relationship Id="rId182" Type="http://schemas.openxmlformats.org/officeDocument/2006/relationships/customXml" Target="../ink/ink452.xml"/><Relationship Id="rId217" Type="http://schemas.openxmlformats.org/officeDocument/2006/relationships/image" Target="../media/image364.png"/><Relationship Id="rId6" Type="http://schemas.openxmlformats.org/officeDocument/2006/relationships/customXml" Target="../ink/ink363.xml"/><Relationship Id="rId238" Type="http://schemas.openxmlformats.org/officeDocument/2006/relationships/customXml" Target="../ink/ink480.xml"/><Relationship Id="rId259" Type="http://schemas.openxmlformats.org/officeDocument/2006/relationships/image" Target="../media/image385.png"/><Relationship Id="rId23" Type="http://schemas.openxmlformats.org/officeDocument/2006/relationships/image" Target="../media/image79.png"/><Relationship Id="rId119" Type="http://schemas.openxmlformats.org/officeDocument/2006/relationships/customXml" Target="../ink/ink420.xml"/><Relationship Id="rId270" Type="http://schemas.openxmlformats.org/officeDocument/2006/relationships/customXml" Target="../ink/ink496.xml"/><Relationship Id="rId291" Type="http://schemas.openxmlformats.org/officeDocument/2006/relationships/image" Target="../media/image401.png"/><Relationship Id="rId305" Type="http://schemas.openxmlformats.org/officeDocument/2006/relationships/image" Target="../media/image408.png"/><Relationship Id="rId326" Type="http://schemas.openxmlformats.org/officeDocument/2006/relationships/customXml" Target="../ink/ink524.xml"/><Relationship Id="rId347" Type="http://schemas.openxmlformats.org/officeDocument/2006/relationships/image" Target="../media/image429.png"/><Relationship Id="rId44" Type="http://schemas.openxmlformats.org/officeDocument/2006/relationships/image" Target="../media/image89.png"/><Relationship Id="rId65" Type="http://schemas.openxmlformats.org/officeDocument/2006/relationships/customXml" Target="../ink/ink393.xml"/><Relationship Id="rId86" Type="http://schemas.openxmlformats.org/officeDocument/2006/relationships/image" Target="../media/image110.png"/><Relationship Id="rId130" Type="http://schemas.openxmlformats.org/officeDocument/2006/relationships/image" Target="../media/image133.png"/><Relationship Id="rId151" Type="http://schemas.openxmlformats.org/officeDocument/2006/relationships/image" Target="../media/image143.png"/><Relationship Id="rId172" Type="http://schemas.openxmlformats.org/officeDocument/2006/relationships/customXml" Target="../ink/ink447.xml"/><Relationship Id="rId193" Type="http://schemas.openxmlformats.org/officeDocument/2006/relationships/image" Target="../media/image352.png"/><Relationship Id="rId207" Type="http://schemas.openxmlformats.org/officeDocument/2006/relationships/image" Target="../media/image359.png"/><Relationship Id="rId228" Type="http://schemas.openxmlformats.org/officeDocument/2006/relationships/customXml" Target="../ink/ink475.xml"/><Relationship Id="rId249" Type="http://schemas.openxmlformats.org/officeDocument/2006/relationships/image" Target="../media/image380.png"/><Relationship Id="rId13" Type="http://schemas.openxmlformats.org/officeDocument/2006/relationships/image" Target="../media/image74.png"/><Relationship Id="rId109" Type="http://schemas.openxmlformats.org/officeDocument/2006/relationships/customXml" Target="../ink/ink415.xml"/><Relationship Id="rId260" Type="http://schemas.openxmlformats.org/officeDocument/2006/relationships/customXml" Target="../ink/ink491.xml"/><Relationship Id="rId281" Type="http://schemas.openxmlformats.org/officeDocument/2006/relationships/image" Target="../media/image396.png"/><Relationship Id="rId316" Type="http://schemas.openxmlformats.org/officeDocument/2006/relationships/customXml" Target="../ink/ink519.xml"/><Relationship Id="rId337" Type="http://schemas.openxmlformats.org/officeDocument/2006/relationships/image" Target="../media/image424.png"/><Relationship Id="rId34" Type="http://schemas.openxmlformats.org/officeDocument/2006/relationships/customXml" Target="../ink/ink377.xml"/><Relationship Id="rId55" Type="http://schemas.openxmlformats.org/officeDocument/2006/relationships/customXml" Target="../ink/ink388.xml"/><Relationship Id="rId76" Type="http://schemas.openxmlformats.org/officeDocument/2006/relationships/image" Target="../media/image105.png"/><Relationship Id="rId97" Type="http://schemas.openxmlformats.org/officeDocument/2006/relationships/customXml" Target="../ink/ink409.xml"/><Relationship Id="rId120" Type="http://schemas.openxmlformats.org/officeDocument/2006/relationships/image" Target="../media/image128.png"/><Relationship Id="rId141" Type="http://schemas.openxmlformats.org/officeDocument/2006/relationships/customXml" Target="../ink/ink431.xml"/><Relationship Id="rId7" Type="http://schemas.openxmlformats.org/officeDocument/2006/relationships/image" Target="../media/image71.png"/><Relationship Id="rId162" Type="http://schemas.openxmlformats.org/officeDocument/2006/relationships/customXml" Target="../ink/ink442.xml"/><Relationship Id="rId183" Type="http://schemas.openxmlformats.org/officeDocument/2006/relationships/image" Target="../media/image159.png"/><Relationship Id="rId218" Type="http://schemas.openxmlformats.org/officeDocument/2006/relationships/customXml" Target="../ink/ink470.xml"/><Relationship Id="rId239" Type="http://schemas.openxmlformats.org/officeDocument/2006/relationships/image" Target="../media/image375.png"/><Relationship Id="rId250" Type="http://schemas.openxmlformats.org/officeDocument/2006/relationships/customXml" Target="../ink/ink486.xml"/><Relationship Id="rId271" Type="http://schemas.openxmlformats.org/officeDocument/2006/relationships/image" Target="../media/image391.png"/><Relationship Id="rId292" Type="http://schemas.openxmlformats.org/officeDocument/2006/relationships/customXml" Target="../ink/ink507.xml"/><Relationship Id="rId306" Type="http://schemas.openxmlformats.org/officeDocument/2006/relationships/customXml" Target="../ink/ink514.xml"/><Relationship Id="rId24" Type="http://schemas.openxmlformats.org/officeDocument/2006/relationships/customXml" Target="../ink/ink372.xml"/><Relationship Id="rId45" Type="http://schemas.openxmlformats.org/officeDocument/2006/relationships/customXml" Target="../ink/ink383.xml"/><Relationship Id="rId66" Type="http://schemas.openxmlformats.org/officeDocument/2006/relationships/image" Target="../media/image100.png"/><Relationship Id="rId87" Type="http://schemas.openxmlformats.org/officeDocument/2006/relationships/customXml" Target="../ink/ink404.xml"/><Relationship Id="rId110" Type="http://schemas.openxmlformats.org/officeDocument/2006/relationships/image" Target="../media/image122.png"/><Relationship Id="rId131" Type="http://schemas.openxmlformats.org/officeDocument/2006/relationships/customXml" Target="../ink/ink426.xml"/><Relationship Id="rId327" Type="http://schemas.openxmlformats.org/officeDocument/2006/relationships/image" Target="../media/image419.png"/><Relationship Id="rId152" Type="http://schemas.openxmlformats.org/officeDocument/2006/relationships/customXml" Target="../ink/ink437.xml"/><Relationship Id="rId173" Type="http://schemas.openxmlformats.org/officeDocument/2006/relationships/image" Target="../media/image154.png"/><Relationship Id="rId194" Type="http://schemas.openxmlformats.org/officeDocument/2006/relationships/customXml" Target="../ink/ink458.xml"/><Relationship Id="rId208" Type="http://schemas.openxmlformats.org/officeDocument/2006/relationships/customXml" Target="../ink/ink465.xml"/><Relationship Id="rId229" Type="http://schemas.openxmlformats.org/officeDocument/2006/relationships/image" Target="../media/image370.png"/><Relationship Id="rId240" Type="http://schemas.openxmlformats.org/officeDocument/2006/relationships/customXml" Target="../ink/ink481.xml"/><Relationship Id="rId261" Type="http://schemas.openxmlformats.org/officeDocument/2006/relationships/image" Target="../media/image386.png"/><Relationship Id="rId14" Type="http://schemas.openxmlformats.org/officeDocument/2006/relationships/customXml" Target="../ink/ink367.xml"/><Relationship Id="rId35" Type="http://schemas.openxmlformats.org/officeDocument/2006/relationships/image" Target="../media/image85.png"/><Relationship Id="rId56" Type="http://schemas.openxmlformats.org/officeDocument/2006/relationships/image" Target="../media/image95.png"/><Relationship Id="rId77" Type="http://schemas.openxmlformats.org/officeDocument/2006/relationships/customXml" Target="../ink/ink399.xml"/><Relationship Id="rId100" Type="http://schemas.openxmlformats.org/officeDocument/2006/relationships/image" Target="../media/image117.png"/><Relationship Id="rId282" Type="http://schemas.openxmlformats.org/officeDocument/2006/relationships/customXml" Target="../ink/ink502.xml"/><Relationship Id="rId317" Type="http://schemas.openxmlformats.org/officeDocument/2006/relationships/image" Target="../media/image414.png"/><Relationship Id="rId338" Type="http://schemas.openxmlformats.org/officeDocument/2006/relationships/customXml" Target="../ink/ink530.xml"/><Relationship Id="rId8" Type="http://schemas.openxmlformats.org/officeDocument/2006/relationships/customXml" Target="../ink/ink364.xml"/><Relationship Id="rId98" Type="http://schemas.openxmlformats.org/officeDocument/2006/relationships/image" Target="../media/image116.png"/><Relationship Id="rId121" Type="http://schemas.openxmlformats.org/officeDocument/2006/relationships/customXml" Target="../ink/ink421.xml"/><Relationship Id="rId142" Type="http://schemas.openxmlformats.org/officeDocument/2006/relationships/image" Target="../media/image139.png"/><Relationship Id="rId163" Type="http://schemas.openxmlformats.org/officeDocument/2006/relationships/image" Target="../media/image149.png"/><Relationship Id="rId184" Type="http://schemas.openxmlformats.org/officeDocument/2006/relationships/customXml" Target="../ink/ink453.xml"/><Relationship Id="rId219" Type="http://schemas.openxmlformats.org/officeDocument/2006/relationships/image" Target="../media/image365.png"/><Relationship Id="rId230" Type="http://schemas.openxmlformats.org/officeDocument/2006/relationships/customXml" Target="../ink/ink476.xml"/><Relationship Id="rId251" Type="http://schemas.openxmlformats.org/officeDocument/2006/relationships/image" Target="../media/image381.png"/><Relationship Id="rId25" Type="http://schemas.openxmlformats.org/officeDocument/2006/relationships/image" Target="../media/image80.png"/><Relationship Id="rId46" Type="http://schemas.openxmlformats.org/officeDocument/2006/relationships/image" Target="../media/image90.png"/><Relationship Id="rId67" Type="http://schemas.openxmlformats.org/officeDocument/2006/relationships/customXml" Target="../ink/ink394.xml"/><Relationship Id="rId116" Type="http://schemas.openxmlformats.org/officeDocument/2006/relationships/image" Target="../media/image126.png"/><Relationship Id="rId137" Type="http://schemas.openxmlformats.org/officeDocument/2006/relationships/customXml" Target="../ink/ink429.xml"/><Relationship Id="rId158" Type="http://schemas.openxmlformats.org/officeDocument/2006/relationships/customXml" Target="../ink/ink440.xml"/><Relationship Id="rId272" Type="http://schemas.openxmlformats.org/officeDocument/2006/relationships/customXml" Target="../ink/ink497.xml"/><Relationship Id="rId293" Type="http://schemas.openxmlformats.org/officeDocument/2006/relationships/image" Target="../media/image402.png"/><Relationship Id="rId302" Type="http://schemas.openxmlformats.org/officeDocument/2006/relationships/customXml" Target="../ink/ink512.xml"/><Relationship Id="rId307" Type="http://schemas.openxmlformats.org/officeDocument/2006/relationships/image" Target="../media/image409.png"/><Relationship Id="rId323" Type="http://schemas.openxmlformats.org/officeDocument/2006/relationships/image" Target="../media/image417.png"/><Relationship Id="rId328" Type="http://schemas.openxmlformats.org/officeDocument/2006/relationships/customXml" Target="../ink/ink525.xml"/><Relationship Id="rId344" Type="http://schemas.openxmlformats.org/officeDocument/2006/relationships/customXml" Target="../ink/ink533.xml"/><Relationship Id="rId20" Type="http://schemas.openxmlformats.org/officeDocument/2006/relationships/customXml" Target="../ink/ink370.xml"/><Relationship Id="rId41" Type="http://schemas.openxmlformats.org/officeDocument/2006/relationships/customXml" Target="../ink/ink381.xml"/><Relationship Id="rId62" Type="http://schemas.openxmlformats.org/officeDocument/2006/relationships/image" Target="../media/image98.png"/><Relationship Id="rId83" Type="http://schemas.openxmlformats.org/officeDocument/2006/relationships/customXml" Target="../ink/ink402.xml"/><Relationship Id="rId88" Type="http://schemas.openxmlformats.org/officeDocument/2006/relationships/image" Target="../media/image111.png"/><Relationship Id="rId111" Type="http://schemas.openxmlformats.org/officeDocument/2006/relationships/customXml" Target="../ink/ink416.xml"/><Relationship Id="rId132" Type="http://schemas.openxmlformats.org/officeDocument/2006/relationships/image" Target="../media/image134.png"/><Relationship Id="rId153" Type="http://schemas.openxmlformats.org/officeDocument/2006/relationships/image" Target="../media/image144.png"/><Relationship Id="rId174" Type="http://schemas.openxmlformats.org/officeDocument/2006/relationships/customXml" Target="../ink/ink448.xml"/><Relationship Id="rId179" Type="http://schemas.openxmlformats.org/officeDocument/2006/relationships/image" Target="../media/image157.png"/><Relationship Id="rId195" Type="http://schemas.openxmlformats.org/officeDocument/2006/relationships/image" Target="../media/image353.png"/><Relationship Id="rId209" Type="http://schemas.openxmlformats.org/officeDocument/2006/relationships/image" Target="../media/image360.png"/><Relationship Id="rId190" Type="http://schemas.openxmlformats.org/officeDocument/2006/relationships/customXml" Target="../ink/ink456.xml"/><Relationship Id="rId204" Type="http://schemas.openxmlformats.org/officeDocument/2006/relationships/customXml" Target="../ink/ink463.xml"/><Relationship Id="rId220" Type="http://schemas.openxmlformats.org/officeDocument/2006/relationships/customXml" Target="../ink/ink471.xml"/><Relationship Id="rId225" Type="http://schemas.openxmlformats.org/officeDocument/2006/relationships/image" Target="../media/image368.png"/><Relationship Id="rId241" Type="http://schemas.openxmlformats.org/officeDocument/2006/relationships/image" Target="../media/image376.png"/><Relationship Id="rId246" Type="http://schemas.openxmlformats.org/officeDocument/2006/relationships/customXml" Target="../ink/ink484.xml"/><Relationship Id="rId267" Type="http://schemas.openxmlformats.org/officeDocument/2006/relationships/image" Target="../media/image389.png"/><Relationship Id="rId288" Type="http://schemas.openxmlformats.org/officeDocument/2006/relationships/customXml" Target="../ink/ink505.xml"/><Relationship Id="rId15" Type="http://schemas.openxmlformats.org/officeDocument/2006/relationships/image" Target="../media/image75.png"/><Relationship Id="rId36" Type="http://schemas.openxmlformats.org/officeDocument/2006/relationships/customXml" Target="../ink/ink378.xml"/><Relationship Id="rId57" Type="http://schemas.openxmlformats.org/officeDocument/2006/relationships/customXml" Target="../ink/ink389.xml"/><Relationship Id="rId106" Type="http://schemas.openxmlformats.org/officeDocument/2006/relationships/image" Target="../media/image120.png"/><Relationship Id="rId127" Type="http://schemas.openxmlformats.org/officeDocument/2006/relationships/customXml" Target="../ink/ink424.xml"/><Relationship Id="rId262" Type="http://schemas.openxmlformats.org/officeDocument/2006/relationships/customXml" Target="../ink/ink492.xml"/><Relationship Id="rId283" Type="http://schemas.openxmlformats.org/officeDocument/2006/relationships/image" Target="../media/image397.png"/><Relationship Id="rId313" Type="http://schemas.openxmlformats.org/officeDocument/2006/relationships/image" Target="../media/image412.png"/><Relationship Id="rId318" Type="http://schemas.openxmlformats.org/officeDocument/2006/relationships/customXml" Target="../ink/ink520.xml"/><Relationship Id="rId339" Type="http://schemas.openxmlformats.org/officeDocument/2006/relationships/image" Target="../media/image425.png"/><Relationship Id="rId10" Type="http://schemas.openxmlformats.org/officeDocument/2006/relationships/customXml" Target="../ink/ink365.xml"/><Relationship Id="rId31" Type="http://schemas.openxmlformats.org/officeDocument/2006/relationships/image" Target="../media/image83.png"/><Relationship Id="rId52" Type="http://schemas.openxmlformats.org/officeDocument/2006/relationships/image" Target="../media/image93.png"/><Relationship Id="rId73" Type="http://schemas.openxmlformats.org/officeDocument/2006/relationships/customXml" Target="../ink/ink397.xml"/><Relationship Id="rId78" Type="http://schemas.openxmlformats.org/officeDocument/2006/relationships/image" Target="../media/image106.png"/><Relationship Id="rId94" Type="http://schemas.openxmlformats.org/officeDocument/2006/relationships/image" Target="../media/image114.png"/><Relationship Id="rId99" Type="http://schemas.openxmlformats.org/officeDocument/2006/relationships/customXml" Target="../ink/ink410.xml"/><Relationship Id="rId101" Type="http://schemas.openxmlformats.org/officeDocument/2006/relationships/customXml" Target="../ink/ink411.xml"/><Relationship Id="rId122" Type="http://schemas.openxmlformats.org/officeDocument/2006/relationships/image" Target="../media/image129.png"/><Relationship Id="rId143" Type="http://schemas.openxmlformats.org/officeDocument/2006/relationships/customXml" Target="../ink/ink432.xml"/><Relationship Id="rId148" Type="http://schemas.openxmlformats.org/officeDocument/2006/relationships/customXml" Target="../ink/ink435.xml"/><Relationship Id="rId164" Type="http://schemas.openxmlformats.org/officeDocument/2006/relationships/customXml" Target="../ink/ink443.xml"/><Relationship Id="rId169" Type="http://schemas.openxmlformats.org/officeDocument/2006/relationships/image" Target="../media/image152.png"/><Relationship Id="rId185" Type="http://schemas.openxmlformats.org/officeDocument/2006/relationships/image" Target="../media/image348.png"/><Relationship Id="rId334" Type="http://schemas.openxmlformats.org/officeDocument/2006/relationships/customXml" Target="../ink/ink528.xml"/><Relationship Id="rId4" Type="http://schemas.openxmlformats.org/officeDocument/2006/relationships/customXml" Target="../ink/ink362.xml"/><Relationship Id="rId9" Type="http://schemas.openxmlformats.org/officeDocument/2006/relationships/image" Target="../media/image72.png"/><Relationship Id="rId180" Type="http://schemas.openxmlformats.org/officeDocument/2006/relationships/customXml" Target="../ink/ink451.xml"/><Relationship Id="rId210" Type="http://schemas.openxmlformats.org/officeDocument/2006/relationships/customXml" Target="../ink/ink466.xml"/><Relationship Id="rId215" Type="http://schemas.openxmlformats.org/officeDocument/2006/relationships/image" Target="../media/image363.png"/><Relationship Id="rId236" Type="http://schemas.openxmlformats.org/officeDocument/2006/relationships/customXml" Target="../ink/ink479.xml"/><Relationship Id="rId257" Type="http://schemas.openxmlformats.org/officeDocument/2006/relationships/image" Target="../media/image384.png"/><Relationship Id="rId278" Type="http://schemas.openxmlformats.org/officeDocument/2006/relationships/customXml" Target="../ink/ink500.xml"/><Relationship Id="rId26" Type="http://schemas.openxmlformats.org/officeDocument/2006/relationships/customXml" Target="../ink/ink373.xml"/><Relationship Id="rId231" Type="http://schemas.openxmlformats.org/officeDocument/2006/relationships/image" Target="../media/image371.png"/><Relationship Id="rId252" Type="http://schemas.openxmlformats.org/officeDocument/2006/relationships/customXml" Target="../ink/ink487.xml"/><Relationship Id="rId273" Type="http://schemas.openxmlformats.org/officeDocument/2006/relationships/image" Target="../media/image392.png"/><Relationship Id="rId294" Type="http://schemas.openxmlformats.org/officeDocument/2006/relationships/customXml" Target="../ink/ink508.xml"/><Relationship Id="rId308" Type="http://schemas.openxmlformats.org/officeDocument/2006/relationships/customXml" Target="../ink/ink515.xml"/><Relationship Id="rId329" Type="http://schemas.openxmlformats.org/officeDocument/2006/relationships/image" Target="../media/image420.png"/><Relationship Id="rId47" Type="http://schemas.openxmlformats.org/officeDocument/2006/relationships/customXml" Target="../ink/ink384.xml"/><Relationship Id="rId68" Type="http://schemas.openxmlformats.org/officeDocument/2006/relationships/image" Target="../media/image101.png"/><Relationship Id="rId89" Type="http://schemas.openxmlformats.org/officeDocument/2006/relationships/customXml" Target="../ink/ink405.xml"/><Relationship Id="rId112" Type="http://schemas.openxmlformats.org/officeDocument/2006/relationships/image" Target="../media/image124.png"/><Relationship Id="rId133" Type="http://schemas.openxmlformats.org/officeDocument/2006/relationships/customXml" Target="../ink/ink427.xml"/><Relationship Id="rId154" Type="http://schemas.openxmlformats.org/officeDocument/2006/relationships/customXml" Target="../ink/ink438.xml"/><Relationship Id="rId175" Type="http://schemas.openxmlformats.org/officeDocument/2006/relationships/image" Target="../media/image155.png"/><Relationship Id="rId340" Type="http://schemas.openxmlformats.org/officeDocument/2006/relationships/customXml" Target="../ink/ink531.xml"/><Relationship Id="rId196" Type="http://schemas.openxmlformats.org/officeDocument/2006/relationships/customXml" Target="../ink/ink459.xml"/><Relationship Id="rId200" Type="http://schemas.openxmlformats.org/officeDocument/2006/relationships/customXml" Target="../ink/ink461.xml"/><Relationship Id="rId16" Type="http://schemas.openxmlformats.org/officeDocument/2006/relationships/customXml" Target="../ink/ink368.xml"/><Relationship Id="rId221" Type="http://schemas.openxmlformats.org/officeDocument/2006/relationships/image" Target="../media/image366.png"/><Relationship Id="rId242" Type="http://schemas.openxmlformats.org/officeDocument/2006/relationships/customXml" Target="../ink/ink482.xml"/><Relationship Id="rId263" Type="http://schemas.openxmlformats.org/officeDocument/2006/relationships/image" Target="../media/image387.png"/><Relationship Id="rId284" Type="http://schemas.openxmlformats.org/officeDocument/2006/relationships/customXml" Target="../ink/ink503.xml"/><Relationship Id="rId319" Type="http://schemas.openxmlformats.org/officeDocument/2006/relationships/image" Target="../media/image415.png"/><Relationship Id="rId37" Type="http://schemas.openxmlformats.org/officeDocument/2006/relationships/customXml" Target="../ink/ink379.xml"/><Relationship Id="rId58" Type="http://schemas.openxmlformats.org/officeDocument/2006/relationships/image" Target="../media/image96.png"/><Relationship Id="rId79" Type="http://schemas.openxmlformats.org/officeDocument/2006/relationships/customXml" Target="../ink/ink400.xml"/><Relationship Id="rId102" Type="http://schemas.openxmlformats.org/officeDocument/2006/relationships/image" Target="../media/image118.png"/><Relationship Id="rId123" Type="http://schemas.openxmlformats.org/officeDocument/2006/relationships/customXml" Target="../ink/ink422.xml"/><Relationship Id="rId144" Type="http://schemas.openxmlformats.org/officeDocument/2006/relationships/image" Target="../media/image140.png"/><Relationship Id="rId330" Type="http://schemas.openxmlformats.org/officeDocument/2006/relationships/customXml" Target="../ink/ink526.xml"/><Relationship Id="rId90" Type="http://schemas.openxmlformats.org/officeDocument/2006/relationships/image" Target="../media/image112.png"/><Relationship Id="rId165" Type="http://schemas.openxmlformats.org/officeDocument/2006/relationships/image" Target="../media/image150.png"/><Relationship Id="rId186" Type="http://schemas.openxmlformats.org/officeDocument/2006/relationships/customXml" Target="../ink/ink454.xml"/><Relationship Id="rId211" Type="http://schemas.openxmlformats.org/officeDocument/2006/relationships/image" Target="../media/image361.png"/><Relationship Id="rId232" Type="http://schemas.openxmlformats.org/officeDocument/2006/relationships/customXml" Target="../ink/ink477.xml"/><Relationship Id="rId253" Type="http://schemas.openxmlformats.org/officeDocument/2006/relationships/image" Target="../media/image382.png"/><Relationship Id="rId274" Type="http://schemas.openxmlformats.org/officeDocument/2006/relationships/customXml" Target="../ink/ink498.xml"/><Relationship Id="rId295" Type="http://schemas.openxmlformats.org/officeDocument/2006/relationships/image" Target="../media/image403.png"/><Relationship Id="rId309" Type="http://schemas.openxmlformats.org/officeDocument/2006/relationships/image" Target="../media/image410.png"/><Relationship Id="rId27" Type="http://schemas.openxmlformats.org/officeDocument/2006/relationships/image" Target="../media/image81.png"/><Relationship Id="rId48" Type="http://schemas.openxmlformats.org/officeDocument/2006/relationships/image" Target="../media/image91.png"/><Relationship Id="rId69" Type="http://schemas.openxmlformats.org/officeDocument/2006/relationships/customXml" Target="../ink/ink395.xml"/><Relationship Id="rId113" Type="http://schemas.openxmlformats.org/officeDocument/2006/relationships/customXml" Target="../ink/ink417.xml"/><Relationship Id="rId134" Type="http://schemas.openxmlformats.org/officeDocument/2006/relationships/image" Target="../media/image135.png"/><Relationship Id="rId320" Type="http://schemas.openxmlformats.org/officeDocument/2006/relationships/customXml" Target="../ink/ink521.xml"/><Relationship Id="rId80" Type="http://schemas.openxmlformats.org/officeDocument/2006/relationships/image" Target="../media/image107.png"/><Relationship Id="rId155" Type="http://schemas.openxmlformats.org/officeDocument/2006/relationships/image" Target="../media/image145.png"/><Relationship Id="rId176" Type="http://schemas.openxmlformats.org/officeDocument/2006/relationships/customXml" Target="../ink/ink449.xml"/><Relationship Id="rId197" Type="http://schemas.openxmlformats.org/officeDocument/2006/relationships/image" Target="../media/image354.png"/><Relationship Id="rId341" Type="http://schemas.openxmlformats.org/officeDocument/2006/relationships/image" Target="../media/image426.png"/><Relationship Id="rId201" Type="http://schemas.openxmlformats.org/officeDocument/2006/relationships/image" Target="../media/image356.png"/><Relationship Id="rId222" Type="http://schemas.openxmlformats.org/officeDocument/2006/relationships/customXml" Target="../ink/ink472.xml"/><Relationship Id="rId243" Type="http://schemas.openxmlformats.org/officeDocument/2006/relationships/image" Target="../media/image377.png"/><Relationship Id="rId264" Type="http://schemas.openxmlformats.org/officeDocument/2006/relationships/customXml" Target="../ink/ink493.xml"/><Relationship Id="rId285" Type="http://schemas.openxmlformats.org/officeDocument/2006/relationships/image" Target="../media/image398.png"/><Relationship Id="rId17" Type="http://schemas.openxmlformats.org/officeDocument/2006/relationships/image" Target="../media/image76.png"/><Relationship Id="rId38" Type="http://schemas.openxmlformats.org/officeDocument/2006/relationships/image" Target="../media/image86.png"/><Relationship Id="rId59" Type="http://schemas.openxmlformats.org/officeDocument/2006/relationships/customXml" Target="../ink/ink390.xml"/><Relationship Id="rId103" Type="http://schemas.openxmlformats.org/officeDocument/2006/relationships/customXml" Target="../ink/ink412.xml"/><Relationship Id="rId124" Type="http://schemas.openxmlformats.org/officeDocument/2006/relationships/image" Target="../media/image130.png"/><Relationship Id="rId310" Type="http://schemas.openxmlformats.org/officeDocument/2006/relationships/customXml" Target="../ink/ink516.xml"/><Relationship Id="rId70" Type="http://schemas.openxmlformats.org/officeDocument/2006/relationships/image" Target="../media/image102.png"/><Relationship Id="rId91" Type="http://schemas.openxmlformats.org/officeDocument/2006/relationships/customXml" Target="../ink/ink406.xml"/><Relationship Id="rId145" Type="http://schemas.openxmlformats.org/officeDocument/2006/relationships/customXml" Target="../ink/ink433.xml"/><Relationship Id="rId166" Type="http://schemas.openxmlformats.org/officeDocument/2006/relationships/customXml" Target="../ink/ink444.xml"/><Relationship Id="rId187" Type="http://schemas.openxmlformats.org/officeDocument/2006/relationships/image" Target="../media/image349.png"/><Relationship Id="rId331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67.xml"/><Relationship Id="rId233" Type="http://schemas.openxmlformats.org/officeDocument/2006/relationships/image" Target="../media/image372.png"/><Relationship Id="rId254" Type="http://schemas.openxmlformats.org/officeDocument/2006/relationships/customXml" Target="../ink/ink488.xml"/><Relationship Id="rId28" Type="http://schemas.openxmlformats.org/officeDocument/2006/relationships/customXml" Target="../ink/ink374.xml"/><Relationship Id="rId49" Type="http://schemas.openxmlformats.org/officeDocument/2006/relationships/customXml" Target="../ink/ink385.xml"/><Relationship Id="rId114" Type="http://schemas.openxmlformats.org/officeDocument/2006/relationships/image" Target="../media/image125.png"/><Relationship Id="rId275" Type="http://schemas.openxmlformats.org/officeDocument/2006/relationships/image" Target="../media/image393.png"/><Relationship Id="rId296" Type="http://schemas.openxmlformats.org/officeDocument/2006/relationships/customXml" Target="../ink/ink509.xml"/><Relationship Id="rId300" Type="http://schemas.openxmlformats.org/officeDocument/2006/relationships/customXml" Target="../ink/ink511.xml"/><Relationship Id="rId60" Type="http://schemas.openxmlformats.org/officeDocument/2006/relationships/image" Target="../media/image97.png"/><Relationship Id="rId81" Type="http://schemas.openxmlformats.org/officeDocument/2006/relationships/customXml" Target="../ink/ink401.xml"/><Relationship Id="rId135" Type="http://schemas.openxmlformats.org/officeDocument/2006/relationships/customXml" Target="../ink/ink428.xml"/><Relationship Id="rId156" Type="http://schemas.openxmlformats.org/officeDocument/2006/relationships/customXml" Target="../ink/ink439.xml"/><Relationship Id="rId177" Type="http://schemas.openxmlformats.org/officeDocument/2006/relationships/image" Target="../media/image156.png"/><Relationship Id="rId198" Type="http://schemas.openxmlformats.org/officeDocument/2006/relationships/customXml" Target="../ink/ink460.xml"/><Relationship Id="rId321" Type="http://schemas.openxmlformats.org/officeDocument/2006/relationships/image" Target="../media/image416.png"/><Relationship Id="rId342" Type="http://schemas.openxmlformats.org/officeDocument/2006/relationships/customXml" Target="../ink/ink532.xml"/><Relationship Id="rId202" Type="http://schemas.openxmlformats.org/officeDocument/2006/relationships/customXml" Target="../ink/ink462.xml"/><Relationship Id="rId223" Type="http://schemas.openxmlformats.org/officeDocument/2006/relationships/image" Target="../media/image367.png"/><Relationship Id="rId244" Type="http://schemas.openxmlformats.org/officeDocument/2006/relationships/customXml" Target="../ink/ink483.xml"/><Relationship Id="rId18" Type="http://schemas.openxmlformats.org/officeDocument/2006/relationships/customXml" Target="../ink/ink369.xml"/><Relationship Id="rId39" Type="http://schemas.openxmlformats.org/officeDocument/2006/relationships/customXml" Target="../ink/ink380.xml"/><Relationship Id="rId265" Type="http://schemas.openxmlformats.org/officeDocument/2006/relationships/image" Target="../media/image388.png"/><Relationship Id="rId286" Type="http://schemas.openxmlformats.org/officeDocument/2006/relationships/customXml" Target="../ink/ink504.xml"/><Relationship Id="rId50" Type="http://schemas.openxmlformats.org/officeDocument/2006/relationships/image" Target="../media/image92.png"/><Relationship Id="rId104" Type="http://schemas.openxmlformats.org/officeDocument/2006/relationships/image" Target="../media/image119.png"/><Relationship Id="rId125" Type="http://schemas.openxmlformats.org/officeDocument/2006/relationships/customXml" Target="../ink/ink423.xml"/><Relationship Id="rId146" Type="http://schemas.openxmlformats.org/officeDocument/2006/relationships/image" Target="../media/image141.png"/><Relationship Id="rId167" Type="http://schemas.openxmlformats.org/officeDocument/2006/relationships/image" Target="../media/image151.png"/><Relationship Id="rId188" Type="http://schemas.openxmlformats.org/officeDocument/2006/relationships/customXml" Target="../ink/ink455.xml"/><Relationship Id="rId311" Type="http://schemas.openxmlformats.org/officeDocument/2006/relationships/image" Target="../media/image411.png"/><Relationship Id="rId332" Type="http://schemas.openxmlformats.org/officeDocument/2006/relationships/customXml" Target="../ink/ink527.xml"/><Relationship Id="rId71" Type="http://schemas.openxmlformats.org/officeDocument/2006/relationships/customXml" Target="../ink/ink396.xml"/><Relationship Id="rId92" Type="http://schemas.openxmlformats.org/officeDocument/2006/relationships/image" Target="../media/image113.png"/><Relationship Id="rId213" Type="http://schemas.openxmlformats.org/officeDocument/2006/relationships/image" Target="../media/image362.png"/><Relationship Id="rId234" Type="http://schemas.openxmlformats.org/officeDocument/2006/relationships/customXml" Target="../ink/ink478.xml"/><Relationship Id="rId2" Type="http://schemas.openxmlformats.org/officeDocument/2006/relationships/customXml" Target="../ink/ink361.xml"/><Relationship Id="rId29" Type="http://schemas.openxmlformats.org/officeDocument/2006/relationships/image" Target="../media/image82.png"/><Relationship Id="rId255" Type="http://schemas.openxmlformats.org/officeDocument/2006/relationships/image" Target="../media/image383.png"/><Relationship Id="rId276" Type="http://schemas.openxmlformats.org/officeDocument/2006/relationships/customXml" Target="../ink/ink499.xml"/><Relationship Id="rId297" Type="http://schemas.openxmlformats.org/officeDocument/2006/relationships/image" Target="../media/image404.png"/><Relationship Id="rId40" Type="http://schemas.openxmlformats.org/officeDocument/2006/relationships/image" Target="../media/image87.png"/><Relationship Id="rId115" Type="http://schemas.openxmlformats.org/officeDocument/2006/relationships/customXml" Target="../ink/ink418.xml"/><Relationship Id="rId136" Type="http://schemas.openxmlformats.org/officeDocument/2006/relationships/image" Target="../media/image136.png"/><Relationship Id="rId157" Type="http://schemas.openxmlformats.org/officeDocument/2006/relationships/image" Target="../media/image146.png"/><Relationship Id="rId178" Type="http://schemas.openxmlformats.org/officeDocument/2006/relationships/customXml" Target="../ink/ink450.xml"/><Relationship Id="rId301" Type="http://schemas.openxmlformats.org/officeDocument/2006/relationships/image" Target="../media/image406.png"/><Relationship Id="rId322" Type="http://schemas.openxmlformats.org/officeDocument/2006/relationships/customXml" Target="../ink/ink522.xml"/><Relationship Id="rId343" Type="http://schemas.openxmlformats.org/officeDocument/2006/relationships/image" Target="../media/image427.png"/><Relationship Id="rId61" Type="http://schemas.openxmlformats.org/officeDocument/2006/relationships/customXml" Target="../ink/ink391.xml"/><Relationship Id="rId82" Type="http://schemas.openxmlformats.org/officeDocument/2006/relationships/image" Target="../media/image108.png"/><Relationship Id="rId199" Type="http://schemas.openxmlformats.org/officeDocument/2006/relationships/image" Target="../media/image355.png"/><Relationship Id="rId203" Type="http://schemas.openxmlformats.org/officeDocument/2006/relationships/image" Target="../media/image357.png"/><Relationship Id="rId19" Type="http://schemas.openxmlformats.org/officeDocument/2006/relationships/image" Target="../media/image77.png"/><Relationship Id="rId224" Type="http://schemas.openxmlformats.org/officeDocument/2006/relationships/customXml" Target="../ink/ink473.xml"/><Relationship Id="rId245" Type="http://schemas.openxmlformats.org/officeDocument/2006/relationships/image" Target="../media/image378.png"/><Relationship Id="rId266" Type="http://schemas.openxmlformats.org/officeDocument/2006/relationships/customXml" Target="../ink/ink494.xml"/><Relationship Id="rId287" Type="http://schemas.openxmlformats.org/officeDocument/2006/relationships/image" Target="../media/image399.png"/><Relationship Id="rId30" Type="http://schemas.openxmlformats.org/officeDocument/2006/relationships/customXml" Target="../ink/ink375.xml"/><Relationship Id="rId105" Type="http://schemas.openxmlformats.org/officeDocument/2006/relationships/customXml" Target="../ink/ink413.xml"/><Relationship Id="rId126" Type="http://schemas.openxmlformats.org/officeDocument/2006/relationships/image" Target="../media/image131.png"/><Relationship Id="rId147" Type="http://schemas.openxmlformats.org/officeDocument/2006/relationships/customXml" Target="../ink/ink434.xml"/><Relationship Id="rId168" Type="http://schemas.openxmlformats.org/officeDocument/2006/relationships/customXml" Target="../ink/ink445.xml"/><Relationship Id="rId312" Type="http://schemas.openxmlformats.org/officeDocument/2006/relationships/customXml" Target="../ink/ink517.xml"/><Relationship Id="rId333" Type="http://schemas.openxmlformats.org/officeDocument/2006/relationships/image" Target="../media/image422.png"/><Relationship Id="rId51" Type="http://schemas.openxmlformats.org/officeDocument/2006/relationships/customXml" Target="../ink/ink386.xml"/><Relationship Id="rId72" Type="http://schemas.openxmlformats.org/officeDocument/2006/relationships/image" Target="../media/image103.png"/><Relationship Id="rId93" Type="http://schemas.openxmlformats.org/officeDocument/2006/relationships/customXml" Target="../ink/ink407.xml"/><Relationship Id="rId189" Type="http://schemas.openxmlformats.org/officeDocument/2006/relationships/image" Target="../media/image350.png"/><Relationship Id="rId3" Type="http://schemas.openxmlformats.org/officeDocument/2006/relationships/image" Target="../media/image69.png"/><Relationship Id="rId214" Type="http://schemas.openxmlformats.org/officeDocument/2006/relationships/customXml" Target="../ink/ink468.xml"/><Relationship Id="rId235" Type="http://schemas.openxmlformats.org/officeDocument/2006/relationships/image" Target="../media/image373.png"/><Relationship Id="rId256" Type="http://schemas.openxmlformats.org/officeDocument/2006/relationships/customXml" Target="../ink/ink489.xml"/><Relationship Id="rId277" Type="http://schemas.openxmlformats.org/officeDocument/2006/relationships/image" Target="../media/image394.png"/><Relationship Id="rId298" Type="http://schemas.openxmlformats.org/officeDocument/2006/relationships/customXml" Target="../ink/ink510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0.png"/><Relationship Id="rId21" Type="http://schemas.openxmlformats.org/officeDocument/2006/relationships/image" Target="../media/image357.png"/><Relationship Id="rId42" Type="http://schemas.openxmlformats.org/officeDocument/2006/relationships/customXml" Target="../ink/ink555.xml"/><Relationship Id="rId63" Type="http://schemas.openxmlformats.org/officeDocument/2006/relationships/image" Target="../media/image383.png"/><Relationship Id="rId84" Type="http://schemas.openxmlformats.org/officeDocument/2006/relationships/customXml" Target="../ink/ink576.xml"/><Relationship Id="rId138" Type="http://schemas.openxmlformats.org/officeDocument/2006/relationships/customXml" Target="../ink/ink603.xml"/><Relationship Id="rId159" Type="http://schemas.openxmlformats.org/officeDocument/2006/relationships/image" Target="../media/image461.png"/><Relationship Id="rId170" Type="http://schemas.openxmlformats.org/officeDocument/2006/relationships/customXml" Target="../ink/ink619.xml"/><Relationship Id="rId191" Type="http://schemas.openxmlformats.org/officeDocument/2006/relationships/image" Target="../media/image477.png"/><Relationship Id="rId205" Type="http://schemas.openxmlformats.org/officeDocument/2006/relationships/image" Target="../media/image484.png"/><Relationship Id="rId107" Type="http://schemas.openxmlformats.org/officeDocument/2006/relationships/image" Target="../media/image435.png"/><Relationship Id="rId11" Type="http://schemas.openxmlformats.org/officeDocument/2006/relationships/image" Target="../media/image352.png"/><Relationship Id="rId32" Type="http://schemas.openxmlformats.org/officeDocument/2006/relationships/customXml" Target="../ink/ink550.xml"/><Relationship Id="rId53" Type="http://schemas.openxmlformats.org/officeDocument/2006/relationships/image" Target="../media/image373.png"/><Relationship Id="rId74" Type="http://schemas.openxmlformats.org/officeDocument/2006/relationships/customXml" Target="../ink/ink571.xml"/><Relationship Id="rId128" Type="http://schemas.openxmlformats.org/officeDocument/2006/relationships/customXml" Target="../ink/ink598.xml"/><Relationship Id="rId149" Type="http://schemas.openxmlformats.org/officeDocument/2006/relationships/image" Target="../media/image456.png"/><Relationship Id="rId5" Type="http://schemas.openxmlformats.org/officeDocument/2006/relationships/image" Target="../media/image349.png"/><Relationship Id="rId95" Type="http://schemas.openxmlformats.org/officeDocument/2006/relationships/image" Target="../media/image405.png"/><Relationship Id="rId160" Type="http://schemas.openxmlformats.org/officeDocument/2006/relationships/customXml" Target="../ink/ink614.xml"/><Relationship Id="rId181" Type="http://schemas.openxmlformats.org/officeDocument/2006/relationships/image" Target="../media/image472.png"/><Relationship Id="rId216" Type="http://schemas.openxmlformats.org/officeDocument/2006/relationships/customXml" Target="../ink/ink642.xml"/><Relationship Id="rId211" Type="http://schemas.openxmlformats.org/officeDocument/2006/relationships/image" Target="../media/image487.png"/><Relationship Id="rId22" Type="http://schemas.openxmlformats.org/officeDocument/2006/relationships/customXml" Target="../ink/ink545.xml"/><Relationship Id="rId27" Type="http://schemas.openxmlformats.org/officeDocument/2006/relationships/image" Target="../media/image360.png"/><Relationship Id="rId43" Type="http://schemas.openxmlformats.org/officeDocument/2006/relationships/image" Target="../media/image368.png"/><Relationship Id="rId48" Type="http://schemas.openxmlformats.org/officeDocument/2006/relationships/customXml" Target="../ink/ink558.xml"/><Relationship Id="rId64" Type="http://schemas.openxmlformats.org/officeDocument/2006/relationships/customXml" Target="../ink/ink566.xml"/><Relationship Id="rId69" Type="http://schemas.openxmlformats.org/officeDocument/2006/relationships/image" Target="../media/image386.png"/><Relationship Id="rId113" Type="http://schemas.openxmlformats.org/officeDocument/2006/relationships/image" Target="../media/image438.png"/><Relationship Id="rId118" Type="http://schemas.openxmlformats.org/officeDocument/2006/relationships/customXml" Target="../ink/ink593.xml"/><Relationship Id="rId134" Type="http://schemas.openxmlformats.org/officeDocument/2006/relationships/customXml" Target="../ink/ink601.xml"/><Relationship Id="rId139" Type="http://schemas.openxmlformats.org/officeDocument/2006/relationships/image" Target="../media/image451.png"/><Relationship Id="rId80" Type="http://schemas.openxmlformats.org/officeDocument/2006/relationships/customXml" Target="../ink/ink574.xml"/><Relationship Id="rId85" Type="http://schemas.openxmlformats.org/officeDocument/2006/relationships/image" Target="../media/image399.png"/><Relationship Id="rId150" Type="http://schemas.openxmlformats.org/officeDocument/2006/relationships/customXml" Target="../ink/ink609.xml"/><Relationship Id="rId155" Type="http://schemas.openxmlformats.org/officeDocument/2006/relationships/image" Target="../media/image459.png"/><Relationship Id="rId171" Type="http://schemas.openxmlformats.org/officeDocument/2006/relationships/image" Target="../media/image467.png"/><Relationship Id="rId176" Type="http://schemas.openxmlformats.org/officeDocument/2006/relationships/customXml" Target="../ink/ink622.xml"/><Relationship Id="rId192" Type="http://schemas.openxmlformats.org/officeDocument/2006/relationships/customXml" Target="../ink/ink630.xml"/><Relationship Id="rId197" Type="http://schemas.openxmlformats.org/officeDocument/2006/relationships/image" Target="../media/image480.png"/><Relationship Id="rId206" Type="http://schemas.openxmlformats.org/officeDocument/2006/relationships/customXml" Target="../ink/ink637.xml"/><Relationship Id="rId201" Type="http://schemas.openxmlformats.org/officeDocument/2006/relationships/image" Target="../media/image482.png"/><Relationship Id="rId222" Type="http://schemas.openxmlformats.org/officeDocument/2006/relationships/customXml" Target="../ink/ink645.xml"/><Relationship Id="rId12" Type="http://schemas.openxmlformats.org/officeDocument/2006/relationships/customXml" Target="../ink/ink540.xml"/><Relationship Id="rId17" Type="http://schemas.openxmlformats.org/officeDocument/2006/relationships/image" Target="../media/image355.png"/><Relationship Id="rId33" Type="http://schemas.openxmlformats.org/officeDocument/2006/relationships/image" Target="../media/image363.png"/><Relationship Id="rId38" Type="http://schemas.openxmlformats.org/officeDocument/2006/relationships/customXml" Target="../ink/ink553.xml"/><Relationship Id="rId59" Type="http://schemas.openxmlformats.org/officeDocument/2006/relationships/image" Target="../media/image379.png"/><Relationship Id="rId103" Type="http://schemas.openxmlformats.org/officeDocument/2006/relationships/image" Target="../media/image433.png"/><Relationship Id="rId108" Type="http://schemas.openxmlformats.org/officeDocument/2006/relationships/customXml" Target="../ink/ink588.xml"/><Relationship Id="rId124" Type="http://schemas.openxmlformats.org/officeDocument/2006/relationships/customXml" Target="../ink/ink596.xml"/><Relationship Id="rId129" Type="http://schemas.openxmlformats.org/officeDocument/2006/relationships/image" Target="../media/image446.png"/><Relationship Id="rId54" Type="http://schemas.openxmlformats.org/officeDocument/2006/relationships/customXml" Target="../ink/ink561.xml"/><Relationship Id="rId70" Type="http://schemas.openxmlformats.org/officeDocument/2006/relationships/customXml" Target="../ink/ink569.xml"/><Relationship Id="rId75" Type="http://schemas.openxmlformats.org/officeDocument/2006/relationships/image" Target="../media/image393.png"/><Relationship Id="rId91" Type="http://schemas.openxmlformats.org/officeDocument/2006/relationships/image" Target="../media/image403.png"/><Relationship Id="rId96" Type="http://schemas.openxmlformats.org/officeDocument/2006/relationships/customXml" Target="../ink/ink582.xml"/><Relationship Id="rId140" Type="http://schemas.openxmlformats.org/officeDocument/2006/relationships/customXml" Target="../ink/ink604.xml"/><Relationship Id="rId145" Type="http://schemas.openxmlformats.org/officeDocument/2006/relationships/image" Target="../media/image454.png"/><Relationship Id="rId161" Type="http://schemas.openxmlformats.org/officeDocument/2006/relationships/image" Target="../media/image462.png"/><Relationship Id="rId166" Type="http://schemas.openxmlformats.org/officeDocument/2006/relationships/customXml" Target="../ink/ink617.xml"/><Relationship Id="rId182" Type="http://schemas.openxmlformats.org/officeDocument/2006/relationships/customXml" Target="../ink/ink625.xml"/><Relationship Id="rId187" Type="http://schemas.openxmlformats.org/officeDocument/2006/relationships/image" Target="../media/image475.png"/><Relationship Id="rId217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7.xml"/><Relationship Id="rId212" Type="http://schemas.openxmlformats.org/officeDocument/2006/relationships/customXml" Target="../ink/ink640.xml"/><Relationship Id="rId23" Type="http://schemas.openxmlformats.org/officeDocument/2006/relationships/image" Target="../media/image358.png"/><Relationship Id="rId28" Type="http://schemas.openxmlformats.org/officeDocument/2006/relationships/customXml" Target="../ink/ink548.xml"/><Relationship Id="rId49" Type="http://schemas.openxmlformats.org/officeDocument/2006/relationships/image" Target="../media/image371.png"/><Relationship Id="rId114" Type="http://schemas.openxmlformats.org/officeDocument/2006/relationships/customXml" Target="../ink/ink591.xml"/><Relationship Id="rId119" Type="http://schemas.openxmlformats.org/officeDocument/2006/relationships/image" Target="../media/image441.png"/><Relationship Id="rId44" Type="http://schemas.openxmlformats.org/officeDocument/2006/relationships/customXml" Target="../ink/ink556.xml"/><Relationship Id="rId60" Type="http://schemas.openxmlformats.org/officeDocument/2006/relationships/customXml" Target="../ink/ink564.xml"/><Relationship Id="rId65" Type="http://schemas.openxmlformats.org/officeDocument/2006/relationships/image" Target="../media/image384.png"/><Relationship Id="rId81" Type="http://schemas.openxmlformats.org/officeDocument/2006/relationships/image" Target="../media/image396.png"/><Relationship Id="rId86" Type="http://schemas.openxmlformats.org/officeDocument/2006/relationships/customXml" Target="../ink/ink577.xml"/><Relationship Id="rId130" Type="http://schemas.openxmlformats.org/officeDocument/2006/relationships/customXml" Target="../ink/ink599.xml"/><Relationship Id="rId135" Type="http://schemas.openxmlformats.org/officeDocument/2006/relationships/image" Target="../media/image449.png"/><Relationship Id="rId151" Type="http://schemas.openxmlformats.org/officeDocument/2006/relationships/image" Target="../media/image457.png"/><Relationship Id="rId156" Type="http://schemas.openxmlformats.org/officeDocument/2006/relationships/customXml" Target="../ink/ink612.xml"/><Relationship Id="rId177" Type="http://schemas.openxmlformats.org/officeDocument/2006/relationships/image" Target="../media/image470.png"/><Relationship Id="rId198" Type="http://schemas.openxmlformats.org/officeDocument/2006/relationships/customXml" Target="../ink/ink633.xml"/><Relationship Id="rId172" Type="http://schemas.openxmlformats.org/officeDocument/2006/relationships/customXml" Target="../ink/ink620.xml"/><Relationship Id="rId193" Type="http://schemas.openxmlformats.org/officeDocument/2006/relationships/image" Target="../media/image478.png"/><Relationship Id="rId202" Type="http://schemas.openxmlformats.org/officeDocument/2006/relationships/customXml" Target="../ink/ink635.xml"/><Relationship Id="rId207" Type="http://schemas.openxmlformats.org/officeDocument/2006/relationships/image" Target="../media/image485.png"/><Relationship Id="rId223" Type="http://schemas.openxmlformats.org/officeDocument/2006/relationships/image" Target="../media/image493.png"/><Relationship Id="rId13" Type="http://schemas.openxmlformats.org/officeDocument/2006/relationships/image" Target="../media/image353.png"/><Relationship Id="rId18" Type="http://schemas.openxmlformats.org/officeDocument/2006/relationships/customXml" Target="../ink/ink543.xml"/><Relationship Id="rId39" Type="http://schemas.openxmlformats.org/officeDocument/2006/relationships/image" Target="../media/image366.png"/><Relationship Id="rId109" Type="http://schemas.openxmlformats.org/officeDocument/2006/relationships/image" Target="../media/image436.png"/><Relationship Id="rId34" Type="http://schemas.openxmlformats.org/officeDocument/2006/relationships/customXml" Target="../ink/ink551.xml"/><Relationship Id="rId50" Type="http://schemas.openxmlformats.org/officeDocument/2006/relationships/customXml" Target="../ink/ink559.xml"/><Relationship Id="rId55" Type="http://schemas.openxmlformats.org/officeDocument/2006/relationships/image" Target="../media/image376.png"/><Relationship Id="rId76" Type="http://schemas.openxmlformats.org/officeDocument/2006/relationships/customXml" Target="../ink/ink572.xml"/><Relationship Id="rId97" Type="http://schemas.openxmlformats.org/officeDocument/2006/relationships/image" Target="../media/image430.png"/><Relationship Id="rId104" Type="http://schemas.openxmlformats.org/officeDocument/2006/relationships/customXml" Target="../ink/ink586.xml"/><Relationship Id="rId120" Type="http://schemas.openxmlformats.org/officeDocument/2006/relationships/customXml" Target="../ink/ink594.xml"/><Relationship Id="rId125" Type="http://schemas.openxmlformats.org/officeDocument/2006/relationships/image" Target="../media/image444.png"/><Relationship Id="rId141" Type="http://schemas.openxmlformats.org/officeDocument/2006/relationships/image" Target="../media/image452.png"/><Relationship Id="rId146" Type="http://schemas.openxmlformats.org/officeDocument/2006/relationships/customXml" Target="../ink/ink607.xml"/><Relationship Id="rId167" Type="http://schemas.openxmlformats.org/officeDocument/2006/relationships/image" Target="../media/image465.png"/><Relationship Id="rId188" Type="http://schemas.openxmlformats.org/officeDocument/2006/relationships/customXml" Target="../ink/ink628.xml"/><Relationship Id="rId7" Type="http://schemas.openxmlformats.org/officeDocument/2006/relationships/image" Target="../media/image350.png"/><Relationship Id="rId71" Type="http://schemas.openxmlformats.org/officeDocument/2006/relationships/image" Target="../media/image390.png"/><Relationship Id="rId92" Type="http://schemas.openxmlformats.org/officeDocument/2006/relationships/customXml" Target="../ink/ink580.xml"/><Relationship Id="rId162" Type="http://schemas.openxmlformats.org/officeDocument/2006/relationships/customXml" Target="../ink/ink615.xml"/><Relationship Id="rId183" Type="http://schemas.openxmlformats.org/officeDocument/2006/relationships/image" Target="../media/image473.png"/><Relationship Id="rId213" Type="http://schemas.openxmlformats.org/officeDocument/2006/relationships/image" Target="../media/image488.png"/><Relationship Id="rId218" Type="http://schemas.openxmlformats.org/officeDocument/2006/relationships/customXml" Target="../ink/ink643.xml"/><Relationship Id="rId2" Type="http://schemas.openxmlformats.org/officeDocument/2006/relationships/customXml" Target="../ink/ink535.xml"/><Relationship Id="rId29" Type="http://schemas.openxmlformats.org/officeDocument/2006/relationships/image" Target="../media/image361.png"/><Relationship Id="rId24" Type="http://schemas.openxmlformats.org/officeDocument/2006/relationships/customXml" Target="../ink/ink546.xml"/><Relationship Id="rId40" Type="http://schemas.openxmlformats.org/officeDocument/2006/relationships/customXml" Target="../ink/ink554.xml"/><Relationship Id="rId45" Type="http://schemas.openxmlformats.org/officeDocument/2006/relationships/image" Target="../media/image369.png"/><Relationship Id="rId66" Type="http://schemas.openxmlformats.org/officeDocument/2006/relationships/customXml" Target="../ink/ink567.xml"/><Relationship Id="rId87" Type="http://schemas.openxmlformats.org/officeDocument/2006/relationships/image" Target="../media/image401.png"/><Relationship Id="rId110" Type="http://schemas.openxmlformats.org/officeDocument/2006/relationships/customXml" Target="../ink/ink589.xml"/><Relationship Id="rId115" Type="http://schemas.openxmlformats.org/officeDocument/2006/relationships/image" Target="../media/image439.png"/><Relationship Id="rId131" Type="http://schemas.openxmlformats.org/officeDocument/2006/relationships/image" Target="../media/image447.png"/><Relationship Id="rId136" Type="http://schemas.openxmlformats.org/officeDocument/2006/relationships/customXml" Target="../ink/ink602.xml"/><Relationship Id="rId157" Type="http://schemas.openxmlformats.org/officeDocument/2006/relationships/image" Target="../media/image460.png"/><Relationship Id="rId178" Type="http://schemas.openxmlformats.org/officeDocument/2006/relationships/customXml" Target="../ink/ink623.xml"/><Relationship Id="rId61" Type="http://schemas.openxmlformats.org/officeDocument/2006/relationships/image" Target="../media/image381.png"/><Relationship Id="rId82" Type="http://schemas.openxmlformats.org/officeDocument/2006/relationships/customXml" Target="../ink/ink575.xml"/><Relationship Id="rId152" Type="http://schemas.openxmlformats.org/officeDocument/2006/relationships/customXml" Target="../ink/ink610.xml"/><Relationship Id="rId173" Type="http://schemas.openxmlformats.org/officeDocument/2006/relationships/image" Target="../media/image468.png"/><Relationship Id="rId194" Type="http://schemas.openxmlformats.org/officeDocument/2006/relationships/customXml" Target="../ink/ink631.xml"/><Relationship Id="rId199" Type="http://schemas.openxmlformats.org/officeDocument/2006/relationships/image" Target="../media/image481.png"/><Relationship Id="rId203" Type="http://schemas.openxmlformats.org/officeDocument/2006/relationships/image" Target="../media/image483.png"/><Relationship Id="rId208" Type="http://schemas.openxmlformats.org/officeDocument/2006/relationships/customXml" Target="../ink/ink638.xml"/><Relationship Id="rId19" Type="http://schemas.openxmlformats.org/officeDocument/2006/relationships/image" Target="../media/image356.png"/><Relationship Id="rId14" Type="http://schemas.openxmlformats.org/officeDocument/2006/relationships/customXml" Target="../ink/ink541.xml"/><Relationship Id="rId30" Type="http://schemas.openxmlformats.org/officeDocument/2006/relationships/customXml" Target="../ink/ink549.xml"/><Relationship Id="rId35" Type="http://schemas.openxmlformats.org/officeDocument/2006/relationships/image" Target="../media/image364.png"/><Relationship Id="rId56" Type="http://schemas.openxmlformats.org/officeDocument/2006/relationships/customXml" Target="../ink/ink562.xml"/><Relationship Id="rId77" Type="http://schemas.openxmlformats.org/officeDocument/2006/relationships/image" Target="../media/image394.png"/><Relationship Id="rId100" Type="http://schemas.openxmlformats.org/officeDocument/2006/relationships/customXml" Target="../ink/ink584.xml"/><Relationship Id="rId105" Type="http://schemas.openxmlformats.org/officeDocument/2006/relationships/image" Target="../media/image434.png"/><Relationship Id="rId126" Type="http://schemas.openxmlformats.org/officeDocument/2006/relationships/customXml" Target="../ink/ink597.xml"/><Relationship Id="rId147" Type="http://schemas.openxmlformats.org/officeDocument/2006/relationships/image" Target="../media/image455.png"/><Relationship Id="rId168" Type="http://schemas.openxmlformats.org/officeDocument/2006/relationships/customXml" Target="../ink/ink618.xml"/><Relationship Id="rId8" Type="http://schemas.openxmlformats.org/officeDocument/2006/relationships/customXml" Target="../ink/ink538.xml"/><Relationship Id="rId51" Type="http://schemas.openxmlformats.org/officeDocument/2006/relationships/image" Target="../media/image372.png"/><Relationship Id="rId72" Type="http://schemas.openxmlformats.org/officeDocument/2006/relationships/customXml" Target="../ink/ink570.xml"/><Relationship Id="rId93" Type="http://schemas.openxmlformats.org/officeDocument/2006/relationships/image" Target="../media/image404.png"/><Relationship Id="rId98" Type="http://schemas.openxmlformats.org/officeDocument/2006/relationships/customXml" Target="../ink/ink583.xml"/><Relationship Id="rId121" Type="http://schemas.openxmlformats.org/officeDocument/2006/relationships/image" Target="../media/image442.png"/><Relationship Id="rId142" Type="http://schemas.openxmlformats.org/officeDocument/2006/relationships/customXml" Target="../ink/ink605.xml"/><Relationship Id="rId163" Type="http://schemas.openxmlformats.org/officeDocument/2006/relationships/image" Target="../media/image463.png"/><Relationship Id="rId184" Type="http://schemas.openxmlformats.org/officeDocument/2006/relationships/customXml" Target="../ink/ink626.xml"/><Relationship Id="rId189" Type="http://schemas.openxmlformats.org/officeDocument/2006/relationships/image" Target="../media/image476.png"/><Relationship Id="rId219" Type="http://schemas.openxmlformats.org/officeDocument/2006/relationships/image" Target="../media/image491.png"/><Relationship Id="rId3" Type="http://schemas.openxmlformats.org/officeDocument/2006/relationships/image" Target="../media/image348.png"/><Relationship Id="rId214" Type="http://schemas.openxmlformats.org/officeDocument/2006/relationships/customXml" Target="../ink/ink641.xml"/><Relationship Id="rId25" Type="http://schemas.openxmlformats.org/officeDocument/2006/relationships/image" Target="../media/image359.png"/><Relationship Id="rId46" Type="http://schemas.openxmlformats.org/officeDocument/2006/relationships/customXml" Target="../ink/ink557.xml"/><Relationship Id="rId67" Type="http://schemas.openxmlformats.org/officeDocument/2006/relationships/image" Target="../media/image385.png"/><Relationship Id="rId116" Type="http://schemas.openxmlformats.org/officeDocument/2006/relationships/customXml" Target="../ink/ink592.xml"/><Relationship Id="rId137" Type="http://schemas.openxmlformats.org/officeDocument/2006/relationships/image" Target="../media/image450.png"/><Relationship Id="rId158" Type="http://schemas.openxmlformats.org/officeDocument/2006/relationships/customXml" Target="../ink/ink613.xml"/><Relationship Id="rId20" Type="http://schemas.openxmlformats.org/officeDocument/2006/relationships/customXml" Target="../ink/ink544.xml"/><Relationship Id="rId41" Type="http://schemas.openxmlformats.org/officeDocument/2006/relationships/image" Target="../media/image367.png"/><Relationship Id="rId62" Type="http://schemas.openxmlformats.org/officeDocument/2006/relationships/customXml" Target="../ink/ink565.xml"/><Relationship Id="rId83" Type="http://schemas.openxmlformats.org/officeDocument/2006/relationships/image" Target="../media/image398.png"/><Relationship Id="rId88" Type="http://schemas.openxmlformats.org/officeDocument/2006/relationships/customXml" Target="../ink/ink578.xml"/><Relationship Id="rId111" Type="http://schemas.openxmlformats.org/officeDocument/2006/relationships/image" Target="../media/image437.png"/><Relationship Id="rId132" Type="http://schemas.openxmlformats.org/officeDocument/2006/relationships/customXml" Target="../ink/ink600.xml"/><Relationship Id="rId153" Type="http://schemas.openxmlformats.org/officeDocument/2006/relationships/image" Target="../media/image458.png"/><Relationship Id="rId174" Type="http://schemas.openxmlformats.org/officeDocument/2006/relationships/customXml" Target="../ink/ink621.xml"/><Relationship Id="rId179" Type="http://schemas.openxmlformats.org/officeDocument/2006/relationships/image" Target="../media/image471.png"/><Relationship Id="rId195" Type="http://schemas.openxmlformats.org/officeDocument/2006/relationships/image" Target="../media/image479.png"/><Relationship Id="rId209" Type="http://schemas.openxmlformats.org/officeDocument/2006/relationships/image" Target="../media/image486.png"/><Relationship Id="rId190" Type="http://schemas.openxmlformats.org/officeDocument/2006/relationships/customXml" Target="../ink/ink629.xml"/><Relationship Id="rId204" Type="http://schemas.openxmlformats.org/officeDocument/2006/relationships/customXml" Target="../ink/ink636.xml"/><Relationship Id="rId220" Type="http://schemas.openxmlformats.org/officeDocument/2006/relationships/customXml" Target="../ink/ink644.xml"/><Relationship Id="rId15" Type="http://schemas.openxmlformats.org/officeDocument/2006/relationships/image" Target="../media/image354.png"/><Relationship Id="rId36" Type="http://schemas.openxmlformats.org/officeDocument/2006/relationships/customXml" Target="../ink/ink552.xml"/><Relationship Id="rId57" Type="http://schemas.openxmlformats.org/officeDocument/2006/relationships/image" Target="../media/image377.png"/><Relationship Id="rId106" Type="http://schemas.openxmlformats.org/officeDocument/2006/relationships/customXml" Target="../ink/ink587.xml"/><Relationship Id="rId127" Type="http://schemas.openxmlformats.org/officeDocument/2006/relationships/image" Target="../media/image445.png"/><Relationship Id="rId10" Type="http://schemas.openxmlformats.org/officeDocument/2006/relationships/customXml" Target="../ink/ink539.xml"/><Relationship Id="rId31" Type="http://schemas.openxmlformats.org/officeDocument/2006/relationships/image" Target="../media/image362.png"/><Relationship Id="rId52" Type="http://schemas.openxmlformats.org/officeDocument/2006/relationships/customXml" Target="../ink/ink560.xml"/><Relationship Id="rId73" Type="http://schemas.openxmlformats.org/officeDocument/2006/relationships/image" Target="../media/image391.png"/><Relationship Id="rId78" Type="http://schemas.openxmlformats.org/officeDocument/2006/relationships/customXml" Target="../ink/ink573.xml"/><Relationship Id="rId94" Type="http://schemas.openxmlformats.org/officeDocument/2006/relationships/customXml" Target="../ink/ink581.xml"/><Relationship Id="rId99" Type="http://schemas.openxmlformats.org/officeDocument/2006/relationships/image" Target="../media/image431.png"/><Relationship Id="rId101" Type="http://schemas.openxmlformats.org/officeDocument/2006/relationships/image" Target="../media/image432.png"/><Relationship Id="rId122" Type="http://schemas.openxmlformats.org/officeDocument/2006/relationships/customXml" Target="../ink/ink595.xml"/><Relationship Id="rId143" Type="http://schemas.openxmlformats.org/officeDocument/2006/relationships/image" Target="../media/image453.png"/><Relationship Id="rId148" Type="http://schemas.openxmlformats.org/officeDocument/2006/relationships/customXml" Target="../ink/ink608.xml"/><Relationship Id="rId164" Type="http://schemas.openxmlformats.org/officeDocument/2006/relationships/customXml" Target="../ink/ink616.xml"/><Relationship Id="rId169" Type="http://schemas.openxmlformats.org/officeDocument/2006/relationships/image" Target="../media/image466.png"/><Relationship Id="rId185" Type="http://schemas.openxmlformats.org/officeDocument/2006/relationships/image" Target="../media/image474.png"/><Relationship Id="rId4" Type="http://schemas.openxmlformats.org/officeDocument/2006/relationships/customXml" Target="../ink/ink536.xml"/><Relationship Id="rId9" Type="http://schemas.openxmlformats.org/officeDocument/2006/relationships/image" Target="../media/image351.png"/><Relationship Id="rId180" Type="http://schemas.openxmlformats.org/officeDocument/2006/relationships/customXml" Target="../ink/ink624.xml"/><Relationship Id="rId210" Type="http://schemas.openxmlformats.org/officeDocument/2006/relationships/customXml" Target="../ink/ink639.xml"/><Relationship Id="rId215" Type="http://schemas.openxmlformats.org/officeDocument/2006/relationships/image" Target="../media/image489.png"/><Relationship Id="rId26" Type="http://schemas.openxmlformats.org/officeDocument/2006/relationships/customXml" Target="../ink/ink547.xml"/><Relationship Id="rId47" Type="http://schemas.openxmlformats.org/officeDocument/2006/relationships/image" Target="../media/image370.png"/><Relationship Id="rId68" Type="http://schemas.openxmlformats.org/officeDocument/2006/relationships/customXml" Target="../ink/ink568.xml"/><Relationship Id="rId89" Type="http://schemas.openxmlformats.org/officeDocument/2006/relationships/image" Target="../media/image402.png"/><Relationship Id="rId112" Type="http://schemas.openxmlformats.org/officeDocument/2006/relationships/customXml" Target="../ink/ink590.xml"/><Relationship Id="rId133" Type="http://schemas.openxmlformats.org/officeDocument/2006/relationships/image" Target="../media/image448.png"/><Relationship Id="rId154" Type="http://schemas.openxmlformats.org/officeDocument/2006/relationships/customXml" Target="../ink/ink611.xml"/><Relationship Id="rId175" Type="http://schemas.openxmlformats.org/officeDocument/2006/relationships/image" Target="../media/image469.png"/><Relationship Id="rId196" Type="http://schemas.openxmlformats.org/officeDocument/2006/relationships/customXml" Target="../ink/ink632.xml"/><Relationship Id="rId200" Type="http://schemas.openxmlformats.org/officeDocument/2006/relationships/customXml" Target="../ink/ink634.xml"/><Relationship Id="rId16" Type="http://schemas.openxmlformats.org/officeDocument/2006/relationships/customXml" Target="../ink/ink542.xml"/><Relationship Id="rId221" Type="http://schemas.openxmlformats.org/officeDocument/2006/relationships/image" Target="../media/image492.png"/><Relationship Id="rId37" Type="http://schemas.openxmlformats.org/officeDocument/2006/relationships/image" Target="../media/image365.png"/><Relationship Id="rId58" Type="http://schemas.openxmlformats.org/officeDocument/2006/relationships/customXml" Target="../ink/ink563.xml"/><Relationship Id="rId79" Type="http://schemas.openxmlformats.org/officeDocument/2006/relationships/image" Target="../media/image395.png"/><Relationship Id="rId102" Type="http://schemas.openxmlformats.org/officeDocument/2006/relationships/customXml" Target="../ink/ink585.xml"/><Relationship Id="rId123" Type="http://schemas.openxmlformats.org/officeDocument/2006/relationships/image" Target="../media/image443.png"/><Relationship Id="rId144" Type="http://schemas.openxmlformats.org/officeDocument/2006/relationships/customXml" Target="../ink/ink606.xml"/><Relationship Id="rId90" Type="http://schemas.openxmlformats.org/officeDocument/2006/relationships/customXml" Target="../ink/ink579.xml"/><Relationship Id="rId165" Type="http://schemas.openxmlformats.org/officeDocument/2006/relationships/image" Target="../media/image464.png"/><Relationship Id="rId186" Type="http://schemas.openxmlformats.org/officeDocument/2006/relationships/customXml" Target="../ink/ink62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0.png"/><Relationship Id="rId299" Type="http://schemas.openxmlformats.org/officeDocument/2006/relationships/image" Target="../media/image530.png"/><Relationship Id="rId303" Type="http://schemas.openxmlformats.org/officeDocument/2006/relationships/image" Target="../media/image532.png"/><Relationship Id="rId21" Type="http://schemas.openxmlformats.org/officeDocument/2006/relationships/image" Target="../media/image357.png"/><Relationship Id="rId42" Type="http://schemas.openxmlformats.org/officeDocument/2006/relationships/customXml" Target="../ink/ink666.xml"/><Relationship Id="rId63" Type="http://schemas.openxmlformats.org/officeDocument/2006/relationships/image" Target="../media/image383.png"/><Relationship Id="rId84" Type="http://schemas.openxmlformats.org/officeDocument/2006/relationships/customXml" Target="../ink/ink687.xml"/><Relationship Id="rId138" Type="http://schemas.openxmlformats.org/officeDocument/2006/relationships/customXml" Target="../ink/ink714.xml"/><Relationship Id="rId159" Type="http://schemas.openxmlformats.org/officeDocument/2006/relationships/image" Target="../media/image461.png"/><Relationship Id="rId324" Type="http://schemas.openxmlformats.org/officeDocument/2006/relationships/customXml" Target="../ink/ink808.xml"/><Relationship Id="rId345" Type="http://schemas.openxmlformats.org/officeDocument/2006/relationships/image" Target="../media/image553.png"/><Relationship Id="rId366" Type="http://schemas.openxmlformats.org/officeDocument/2006/relationships/customXml" Target="../ink/ink829.xml"/><Relationship Id="rId170" Type="http://schemas.openxmlformats.org/officeDocument/2006/relationships/customXml" Target="../ink/ink730.xml"/><Relationship Id="rId191" Type="http://schemas.openxmlformats.org/officeDocument/2006/relationships/image" Target="../media/image477.png"/><Relationship Id="rId205" Type="http://schemas.openxmlformats.org/officeDocument/2006/relationships/image" Target="../media/image484.png"/><Relationship Id="rId226" Type="http://schemas.openxmlformats.org/officeDocument/2006/relationships/customXml" Target="../ink/ink758.xml"/><Relationship Id="rId247" Type="http://schemas.openxmlformats.org/officeDocument/2006/relationships/image" Target="../media/image505.png"/><Relationship Id="rId107" Type="http://schemas.openxmlformats.org/officeDocument/2006/relationships/image" Target="../media/image435.png"/><Relationship Id="rId268" Type="http://schemas.openxmlformats.org/officeDocument/2006/relationships/image" Target="../media/image515.png"/><Relationship Id="rId289" Type="http://schemas.openxmlformats.org/officeDocument/2006/relationships/image" Target="../media/image525.png"/><Relationship Id="rId11" Type="http://schemas.openxmlformats.org/officeDocument/2006/relationships/image" Target="../media/image352.png"/><Relationship Id="rId32" Type="http://schemas.openxmlformats.org/officeDocument/2006/relationships/customXml" Target="../ink/ink661.xml"/><Relationship Id="rId53" Type="http://schemas.openxmlformats.org/officeDocument/2006/relationships/image" Target="../media/image373.png"/><Relationship Id="rId74" Type="http://schemas.openxmlformats.org/officeDocument/2006/relationships/customXml" Target="../ink/ink682.xml"/><Relationship Id="rId128" Type="http://schemas.openxmlformats.org/officeDocument/2006/relationships/customXml" Target="../ink/ink709.xml"/><Relationship Id="rId149" Type="http://schemas.openxmlformats.org/officeDocument/2006/relationships/image" Target="../media/image456.png"/><Relationship Id="rId314" Type="http://schemas.openxmlformats.org/officeDocument/2006/relationships/customXml" Target="../ink/ink803.xml"/><Relationship Id="rId335" Type="http://schemas.openxmlformats.org/officeDocument/2006/relationships/image" Target="../media/image548.png"/><Relationship Id="rId356" Type="http://schemas.openxmlformats.org/officeDocument/2006/relationships/customXml" Target="../ink/ink824.xml"/><Relationship Id="rId5" Type="http://schemas.openxmlformats.org/officeDocument/2006/relationships/image" Target="../media/image349.png"/><Relationship Id="rId95" Type="http://schemas.openxmlformats.org/officeDocument/2006/relationships/image" Target="../media/image405.png"/><Relationship Id="rId160" Type="http://schemas.openxmlformats.org/officeDocument/2006/relationships/customXml" Target="../ink/ink725.xml"/><Relationship Id="rId181" Type="http://schemas.openxmlformats.org/officeDocument/2006/relationships/image" Target="../media/image472.png"/><Relationship Id="rId216" Type="http://schemas.openxmlformats.org/officeDocument/2006/relationships/customXml" Target="../ink/ink753.xml"/><Relationship Id="rId237" Type="http://schemas.openxmlformats.org/officeDocument/2006/relationships/image" Target="../media/image500.png"/><Relationship Id="rId258" Type="http://schemas.openxmlformats.org/officeDocument/2006/relationships/image" Target="../media/image510.png"/><Relationship Id="rId279" Type="http://schemas.openxmlformats.org/officeDocument/2006/relationships/customXml" Target="../ink/ink785.xml"/><Relationship Id="rId22" Type="http://schemas.openxmlformats.org/officeDocument/2006/relationships/customXml" Target="../ink/ink656.xml"/><Relationship Id="rId43" Type="http://schemas.openxmlformats.org/officeDocument/2006/relationships/image" Target="../media/image368.png"/><Relationship Id="rId64" Type="http://schemas.openxmlformats.org/officeDocument/2006/relationships/customXml" Target="../ink/ink677.xml"/><Relationship Id="rId118" Type="http://schemas.openxmlformats.org/officeDocument/2006/relationships/customXml" Target="../ink/ink704.xml"/><Relationship Id="rId139" Type="http://schemas.openxmlformats.org/officeDocument/2006/relationships/image" Target="../media/image451.png"/><Relationship Id="rId290" Type="http://schemas.openxmlformats.org/officeDocument/2006/relationships/customXml" Target="../ink/ink791.xml"/><Relationship Id="rId304" Type="http://schemas.openxmlformats.org/officeDocument/2006/relationships/customXml" Target="../ink/ink798.xml"/><Relationship Id="rId325" Type="http://schemas.openxmlformats.org/officeDocument/2006/relationships/image" Target="../media/image543.png"/><Relationship Id="rId346" Type="http://schemas.openxmlformats.org/officeDocument/2006/relationships/customXml" Target="../ink/ink819.xml"/><Relationship Id="rId367" Type="http://schemas.openxmlformats.org/officeDocument/2006/relationships/image" Target="../media/image564.png"/><Relationship Id="rId85" Type="http://schemas.openxmlformats.org/officeDocument/2006/relationships/image" Target="../media/image399.png"/><Relationship Id="rId150" Type="http://schemas.openxmlformats.org/officeDocument/2006/relationships/customXml" Target="../ink/ink720.xml"/><Relationship Id="rId171" Type="http://schemas.openxmlformats.org/officeDocument/2006/relationships/image" Target="../media/image467.png"/><Relationship Id="rId192" Type="http://schemas.openxmlformats.org/officeDocument/2006/relationships/customXml" Target="../ink/ink741.xml"/><Relationship Id="rId206" Type="http://schemas.openxmlformats.org/officeDocument/2006/relationships/customXml" Target="../ink/ink748.xml"/><Relationship Id="rId227" Type="http://schemas.openxmlformats.org/officeDocument/2006/relationships/image" Target="../media/image495.png"/><Relationship Id="rId248" Type="http://schemas.openxmlformats.org/officeDocument/2006/relationships/customXml" Target="../ink/ink769.xml"/><Relationship Id="rId269" Type="http://schemas.openxmlformats.org/officeDocument/2006/relationships/customXml" Target="../ink/ink780.xml"/><Relationship Id="rId12" Type="http://schemas.openxmlformats.org/officeDocument/2006/relationships/customXml" Target="../ink/ink651.xml"/><Relationship Id="rId33" Type="http://schemas.openxmlformats.org/officeDocument/2006/relationships/image" Target="../media/image363.png"/><Relationship Id="rId108" Type="http://schemas.openxmlformats.org/officeDocument/2006/relationships/customXml" Target="../ink/ink699.xml"/><Relationship Id="rId129" Type="http://schemas.openxmlformats.org/officeDocument/2006/relationships/image" Target="../media/image446.png"/><Relationship Id="rId280" Type="http://schemas.openxmlformats.org/officeDocument/2006/relationships/image" Target="../media/image521.png"/><Relationship Id="rId315" Type="http://schemas.openxmlformats.org/officeDocument/2006/relationships/image" Target="../media/image538.png"/><Relationship Id="rId336" Type="http://schemas.openxmlformats.org/officeDocument/2006/relationships/customXml" Target="../ink/ink814.xml"/><Relationship Id="rId357" Type="http://schemas.openxmlformats.org/officeDocument/2006/relationships/image" Target="../media/image559.png"/><Relationship Id="rId54" Type="http://schemas.openxmlformats.org/officeDocument/2006/relationships/customXml" Target="../ink/ink672.xml"/><Relationship Id="rId75" Type="http://schemas.openxmlformats.org/officeDocument/2006/relationships/image" Target="../media/image393.png"/><Relationship Id="rId96" Type="http://schemas.openxmlformats.org/officeDocument/2006/relationships/customXml" Target="../ink/ink693.xml"/><Relationship Id="rId140" Type="http://schemas.openxmlformats.org/officeDocument/2006/relationships/customXml" Target="../ink/ink715.xml"/><Relationship Id="rId161" Type="http://schemas.openxmlformats.org/officeDocument/2006/relationships/image" Target="../media/image462.png"/><Relationship Id="rId182" Type="http://schemas.openxmlformats.org/officeDocument/2006/relationships/customXml" Target="../ink/ink736.xml"/><Relationship Id="rId217" Type="http://schemas.openxmlformats.org/officeDocument/2006/relationships/image" Target="../media/image490.png"/><Relationship Id="rId6" Type="http://schemas.openxmlformats.org/officeDocument/2006/relationships/customXml" Target="../ink/ink648.xml"/><Relationship Id="rId238" Type="http://schemas.openxmlformats.org/officeDocument/2006/relationships/customXml" Target="../ink/ink764.xml"/><Relationship Id="rId259" Type="http://schemas.openxmlformats.org/officeDocument/2006/relationships/customXml" Target="../ink/ink775.xml"/><Relationship Id="rId23" Type="http://schemas.openxmlformats.org/officeDocument/2006/relationships/image" Target="../media/image358.png"/><Relationship Id="rId119" Type="http://schemas.openxmlformats.org/officeDocument/2006/relationships/image" Target="../media/image441.png"/><Relationship Id="rId270" Type="http://schemas.openxmlformats.org/officeDocument/2006/relationships/image" Target="../media/image516.png"/><Relationship Id="rId291" Type="http://schemas.openxmlformats.org/officeDocument/2006/relationships/image" Target="../media/image526.png"/><Relationship Id="rId305" Type="http://schemas.openxmlformats.org/officeDocument/2006/relationships/image" Target="../media/image533.png"/><Relationship Id="rId326" Type="http://schemas.openxmlformats.org/officeDocument/2006/relationships/customXml" Target="../ink/ink809.xml"/><Relationship Id="rId347" Type="http://schemas.openxmlformats.org/officeDocument/2006/relationships/image" Target="../media/image554.png"/><Relationship Id="rId44" Type="http://schemas.openxmlformats.org/officeDocument/2006/relationships/customXml" Target="../ink/ink667.xml"/><Relationship Id="rId65" Type="http://schemas.openxmlformats.org/officeDocument/2006/relationships/image" Target="../media/image384.png"/><Relationship Id="rId86" Type="http://schemas.openxmlformats.org/officeDocument/2006/relationships/customXml" Target="../ink/ink688.xml"/><Relationship Id="rId130" Type="http://schemas.openxmlformats.org/officeDocument/2006/relationships/customXml" Target="../ink/ink710.xml"/><Relationship Id="rId151" Type="http://schemas.openxmlformats.org/officeDocument/2006/relationships/image" Target="../media/image457.png"/><Relationship Id="rId172" Type="http://schemas.openxmlformats.org/officeDocument/2006/relationships/customXml" Target="../ink/ink731.xml"/><Relationship Id="rId193" Type="http://schemas.openxmlformats.org/officeDocument/2006/relationships/image" Target="../media/image478.png"/><Relationship Id="rId207" Type="http://schemas.openxmlformats.org/officeDocument/2006/relationships/image" Target="../media/image485.png"/><Relationship Id="rId228" Type="http://schemas.openxmlformats.org/officeDocument/2006/relationships/customXml" Target="../ink/ink759.xml"/><Relationship Id="rId249" Type="http://schemas.openxmlformats.org/officeDocument/2006/relationships/image" Target="../media/image506.png"/><Relationship Id="rId13" Type="http://schemas.openxmlformats.org/officeDocument/2006/relationships/image" Target="../media/image353.png"/><Relationship Id="rId109" Type="http://schemas.openxmlformats.org/officeDocument/2006/relationships/image" Target="../media/image436.png"/><Relationship Id="rId260" Type="http://schemas.openxmlformats.org/officeDocument/2006/relationships/image" Target="../media/image511.png"/><Relationship Id="rId281" Type="http://schemas.openxmlformats.org/officeDocument/2006/relationships/customXml" Target="../ink/ink786.xml"/><Relationship Id="rId316" Type="http://schemas.openxmlformats.org/officeDocument/2006/relationships/customXml" Target="../ink/ink804.xml"/><Relationship Id="rId337" Type="http://schemas.openxmlformats.org/officeDocument/2006/relationships/image" Target="../media/image549.png"/><Relationship Id="rId34" Type="http://schemas.openxmlformats.org/officeDocument/2006/relationships/customXml" Target="../ink/ink662.xml"/><Relationship Id="rId55" Type="http://schemas.openxmlformats.org/officeDocument/2006/relationships/image" Target="../media/image376.png"/><Relationship Id="rId76" Type="http://schemas.openxmlformats.org/officeDocument/2006/relationships/customXml" Target="../ink/ink683.xml"/><Relationship Id="rId97" Type="http://schemas.openxmlformats.org/officeDocument/2006/relationships/image" Target="../media/image430.png"/><Relationship Id="rId120" Type="http://schemas.openxmlformats.org/officeDocument/2006/relationships/customXml" Target="../ink/ink705.xml"/><Relationship Id="rId141" Type="http://schemas.openxmlformats.org/officeDocument/2006/relationships/image" Target="../media/image452.png"/><Relationship Id="rId358" Type="http://schemas.openxmlformats.org/officeDocument/2006/relationships/customXml" Target="../ink/ink825.xml"/><Relationship Id="rId7" Type="http://schemas.openxmlformats.org/officeDocument/2006/relationships/image" Target="../media/image350.png"/><Relationship Id="rId162" Type="http://schemas.openxmlformats.org/officeDocument/2006/relationships/customXml" Target="../ink/ink726.xml"/><Relationship Id="rId183" Type="http://schemas.openxmlformats.org/officeDocument/2006/relationships/image" Target="../media/image473.png"/><Relationship Id="rId218" Type="http://schemas.openxmlformats.org/officeDocument/2006/relationships/customXml" Target="../ink/ink754.xml"/><Relationship Id="rId239" Type="http://schemas.openxmlformats.org/officeDocument/2006/relationships/image" Target="../media/image501.png"/><Relationship Id="rId250" Type="http://schemas.openxmlformats.org/officeDocument/2006/relationships/customXml" Target="../ink/ink770.xml"/><Relationship Id="rId271" Type="http://schemas.openxmlformats.org/officeDocument/2006/relationships/customXml" Target="../ink/ink781.xml"/><Relationship Id="rId292" Type="http://schemas.openxmlformats.org/officeDocument/2006/relationships/customXml" Target="../ink/ink792.xml"/><Relationship Id="rId306" Type="http://schemas.openxmlformats.org/officeDocument/2006/relationships/customXml" Target="../ink/ink799.xml"/><Relationship Id="rId24" Type="http://schemas.openxmlformats.org/officeDocument/2006/relationships/customXml" Target="../ink/ink657.xml"/><Relationship Id="rId45" Type="http://schemas.openxmlformats.org/officeDocument/2006/relationships/image" Target="../media/image369.png"/><Relationship Id="rId66" Type="http://schemas.openxmlformats.org/officeDocument/2006/relationships/customXml" Target="../ink/ink678.xml"/><Relationship Id="rId87" Type="http://schemas.openxmlformats.org/officeDocument/2006/relationships/image" Target="../media/image401.png"/><Relationship Id="rId110" Type="http://schemas.openxmlformats.org/officeDocument/2006/relationships/customXml" Target="../ink/ink700.xml"/><Relationship Id="rId131" Type="http://schemas.openxmlformats.org/officeDocument/2006/relationships/image" Target="../media/image447.png"/><Relationship Id="rId327" Type="http://schemas.openxmlformats.org/officeDocument/2006/relationships/image" Target="../media/image544.png"/><Relationship Id="rId348" Type="http://schemas.openxmlformats.org/officeDocument/2006/relationships/customXml" Target="../ink/ink820.xml"/><Relationship Id="rId152" Type="http://schemas.openxmlformats.org/officeDocument/2006/relationships/customXml" Target="../ink/ink721.xml"/><Relationship Id="rId173" Type="http://schemas.openxmlformats.org/officeDocument/2006/relationships/image" Target="../media/image468.png"/><Relationship Id="rId194" Type="http://schemas.openxmlformats.org/officeDocument/2006/relationships/customXml" Target="../ink/ink742.xml"/><Relationship Id="rId208" Type="http://schemas.openxmlformats.org/officeDocument/2006/relationships/customXml" Target="../ink/ink749.xml"/><Relationship Id="rId229" Type="http://schemas.openxmlformats.org/officeDocument/2006/relationships/image" Target="../media/image496.png"/><Relationship Id="rId240" Type="http://schemas.openxmlformats.org/officeDocument/2006/relationships/customXml" Target="../ink/ink765.xml"/><Relationship Id="rId261" Type="http://schemas.openxmlformats.org/officeDocument/2006/relationships/customXml" Target="../ink/ink776.xml"/><Relationship Id="rId14" Type="http://schemas.openxmlformats.org/officeDocument/2006/relationships/customXml" Target="../ink/ink652.xml"/><Relationship Id="rId35" Type="http://schemas.openxmlformats.org/officeDocument/2006/relationships/image" Target="../media/image364.png"/><Relationship Id="rId56" Type="http://schemas.openxmlformats.org/officeDocument/2006/relationships/customXml" Target="../ink/ink673.xml"/><Relationship Id="rId77" Type="http://schemas.openxmlformats.org/officeDocument/2006/relationships/image" Target="../media/image394.png"/><Relationship Id="rId100" Type="http://schemas.openxmlformats.org/officeDocument/2006/relationships/customXml" Target="../ink/ink695.xml"/><Relationship Id="rId282" Type="http://schemas.openxmlformats.org/officeDocument/2006/relationships/image" Target="../media/image522.png"/><Relationship Id="rId317" Type="http://schemas.openxmlformats.org/officeDocument/2006/relationships/image" Target="../media/image539.png"/><Relationship Id="rId338" Type="http://schemas.openxmlformats.org/officeDocument/2006/relationships/customXml" Target="../ink/ink815.xml"/><Relationship Id="rId359" Type="http://schemas.openxmlformats.org/officeDocument/2006/relationships/image" Target="../media/image560.png"/><Relationship Id="rId8" Type="http://schemas.openxmlformats.org/officeDocument/2006/relationships/customXml" Target="../ink/ink649.xml"/><Relationship Id="rId98" Type="http://schemas.openxmlformats.org/officeDocument/2006/relationships/customXml" Target="../ink/ink694.xml"/><Relationship Id="rId121" Type="http://schemas.openxmlformats.org/officeDocument/2006/relationships/image" Target="../media/image442.png"/><Relationship Id="rId142" Type="http://schemas.openxmlformats.org/officeDocument/2006/relationships/customXml" Target="../ink/ink716.xml"/><Relationship Id="rId163" Type="http://schemas.openxmlformats.org/officeDocument/2006/relationships/image" Target="../media/image463.png"/><Relationship Id="rId184" Type="http://schemas.openxmlformats.org/officeDocument/2006/relationships/customXml" Target="../ink/ink737.xml"/><Relationship Id="rId219" Type="http://schemas.openxmlformats.org/officeDocument/2006/relationships/image" Target="../media/image491.png"/><Relationship Id="rId230" Type="http://schemas.openxmlformats.org/officeDocument/2006/relationships/customXml" Target="../ink/ink760.xml"/><Relationship Id="rId251" Type="http://schemas.openxmlformats.org/officeDocument/2006/relationships/image" Target="../media/image507.png"/><Relationship Id="rId25" Type="http://schemas.openxmlformats.org/officeDocument/2006/relationships/image" Target="../media/image359.png"/><Relationship Id="rId46" Type="http://schemas.openxmlformats.org/officeDocument/2006/relationships/customXml" Target="../ink/ink668.xml"/><Relationship Id="rId67" Type="http://schemas.openxmlformats.org/officeDocument/2006/relationships/image" Target="../media/image385.png"/><Relationship Id="rId272" Type="http://schemas.openxmlformats.org/officeDocument/2006/relationships/image" Target="../media/image517.png"/><Relationship Id="rId293" Type="http://schemas.openxmlformats.org/officeDocument/2006/relationships/image" Target="../media/image527.png"/><Relationship Id="rId307" Type="http://schemas.openxmlformats.org/officeDocument/2006/relationships/image" Target="../media/image534.png"/><Relationship Id="rId328" Type="http://schemas.openxmlformats.org/officeDocument/2006/relationships/customXml" Target="../ink/ink810.xml"/><Relationship Id="rId349" Type="http://schemas.openxmlformats.org/officeDocument/2006/relationships/image" Target="../media/image555.png"/><Relationship Id="rId88" Type="http://schemas.openxmlformats.org/officeDocument/2006/relationships/customXml" Target="../ink/ink689.xml"/><Relationship Id="rId111" Type="http://schemas.openxmlformats.org/officeDocument/2006/relationships/image" Target="../media/image437.png"/><Relationship Id="rId132" Type="http://schemas.openxmlformats.org/officeDocument/2006/relationships/customXml" Target="../ink/ink711.xml"/><Relationship Id="rId153" Type="http://schemas.openxmlformats.org/officeDocument/2006/relationships/image" Target="../media/image458.png"/><Relationship Id="rId174" Type="http://schemas.openxmlformats.org/officeDocument/2006/relationships/customXml" Target="../ink/ink732.xml"/><Relationship Id="rId195" Type="http://schemas.openxmlformats.org/officeDocument/2006/relationships/image" Target="../media/image479.png"/><Relationship Id="rId209" Type="http://schemas.openxmlformats.org/officeDocument/2006/relationships/image" Target="../media/image486.png"/><Relationship Id="rId360" Type="http://schemas.openxmlformats.org/officeDocument/2006/relationships/customXml" Target="../ink/ink826.xml"/><Relationship Id="rId220" Type="http://schemas.openxmlformats.org/officeDocument/2006/relationships/customXml" Target="../ink/ink755.xml"/><Relationship Id="rId241" Type="http://schemas.openxmlformats.org/officeDocument/2006/relationships/image" Target="../media/image502.png"/><Relationship Id="rId15" Type="http://schemas.openxmlformats.org/officeDocument/2006/relationships/image" Target="../media/image354.png"/><Relationship Id="rId36" Type="http://schemas.openxmlformats.org/officeDocument/2006/relationships/customXml" Target="../ink/ink663.xml"/><Relationship Id="rId57" Type="http://schemas.openxmlformats.org/officeDocument/2006/relationships/image" Target="../media/image377.png"/><Relationship Id="rId262" Type="http://schemas.openxmlformats.org/officeDocument/2006/relationships/image" Target="../media/image512.png"/><Relationship Id="rId283" Type="http://schemas.openxmlformats.org/officeDocument/2006/relationships/customXml" Target="../ink/ink787.xml"/><Relationship Id="rId318" Type="http://schemas.openxmlformats.org/officeDocument/2006/relationships/customXml" Target="../ink/ink805.xml"/><Relationship Id="rId339" Type="http://schemas.openxmlformats.org/officeDocument/2006/relationships/image" Target="../media/image550.png"/><Relationship Id="rId10" Type="http://schemas.openxmlformats.org/officeDocument/2006/relationships/customXml" Target="../ink/ink650.xml"/><Relationship Id="rId31" Type="http://schemas.openxmlformats.org/officeDocument/2006/relationships/image" Target="../media/image362.png"/><Relationship Id="rId52" Type="http://schemas.openxmlformats.org/officeDocument/2006/relationships/customXml" Target="../ink/ink671.xml"/><Relationship Id="rId73" Type="http://schemas.openxmlformats.org/officeDocument/2006/relationships/image" Target="../media/image391.png"/><Relationship Id="rId78" Type="http://schemas.openxmlformats.org/officeDocument/2006/relationships/customXml" Target="../ink/ink684.xml"/><Relationship Id="rId94" Type="http://schemas.openxmlformats.org/officeDocument/2006/relationships/customXml" Target="../ink/ink692.xml"/><Relationship Id="rId99" Type="http://schemas.openxmlformats.org/officeDocument/2006/relationships/image" Target="../media/image431.png"/><Relationship Id="rId101" Type="http://schemas.openxmlformats.org/officeDocument/2006/relationships/image" Target="../media/image432.png"/><Relationship Id="rId122" Type="http://schemas.openxmlformats.org/officeDocument/2006/relationships/customXml" Target="../ink/ink706.xml"/><Relationship Id="rId143" Type="http://schemas.openxmlformats.org/officeDocument/2006/relationships/image" Target="../media/image453.png"/><Relationship Id="rId148" Type="http://schemas.openxmlformats.org/officeDocument/2006/relationships/customXml" Target="../ink/ink719.xml"/><Relationship Id="rId164" Type="http://schemas.openxmlformats.org/officeDocument/2006/relationships/customXml" Target="../ink/ink727.xml"/><Relationship Id="rId169" Type="http://schemas.openxmlformats.org/officeDocument/2006/relationships/image" Target="../media/image466.png"/><Relationship Id="rId185" Type="http://schemas.openxmlformats.org/officeDocument/2006/relationships/image" Target="../media/image474.png"/><Relationship Id="rId334" Type="http://schemas.openxmlformats.org/officeDocument/2006/relationships/customXml" Target="../ink/ink813.xml"/><Relationship Id="rId350" Type="http://schemas.openxmlformats.org/officeDocument/2006/relationships/customXml" Target="../ink/ink821.xml"/><Relationship Id="rId355" Type="http://schemas.openxmlformats.org/officeDocument/2006/relationships/image" Target="../media/image558.png"/><Relationship Id="rId4" Type="http://schemas.openxmlformats.org/officeDocument/2006/relationships/customXml" Target="../ink/ink647.xml"/><Relationship Id="rId9" Type="http://schemas.openxmlformats.org/officeDocument/2006/relationships/image" Target="../media/image351.png"/><Relationship Id="rId180" Type="http://schemas.openxmlformats.org/officeDocument/2006/relationships/customXml" Target="../ink/ink735.xml"/><Relationship Id="rId210" Type="http://schemas.openxmlformats.org/officeDocument/2006/relationships/customXml" Target="../ink/ink750.xml"/><Relationship Id="rId215" Type="http://schemas.openxmlformats.org/officeDocument/2006/relationships/image" Target="../media/image489.png"/><Relationship Id="rId236" Type="http://schemas.openxmlformats.org/officeDocument/2006/relationships/customXml" Target="../ink/ink763.xml"/><Relationship Id="rId257" Type="http://schemas.openxmlformats.org/officeDocument/2006/relationships/customXml" Target="../ink/ink774.xml"/><Relationship Id="rId278" Type="http://schemas.openxmlformats.org/officeDocument/2006/relationships/image" Target="../media/image520.png"/><Relationship Id="rId26" Type="http://schemas.openxmlformats.org/officeDocument/2006/relationships/customXml" Target="../ink/ink658.xml"/><Relationship Id="rId231" Type="http://schemas.openxmlformats.org/officeDocument/2006/relationships/image" Target="../media/image497.png"/><Relationship Id="rId252" Type="http://schemas.openxmlformats.org/officeDocument/2006/relationships/customXml" Target="../ink/ink771.xml"/><Relationship Id="rId273" Type="http://schemas.openxmlformats.org/officeDocument/2006/relationships/customXml" Target="../ink/ink782.xml"/><Relationship Id="rId294" Type="http://schemas.openxmlformats.org/officeDocument/2006/relationships/customXml" Target="../ink/ink793.xml"/><Relationship Id="rId308" Type="http://schemas.openxmlformats.org/officeDocument/2006/relationships/customXml" Target="../ink/ink800.xml"/><Relationship Id="rId329" Type="http://schemas.openxmlformats.org/officeDocument/2006/relationships/image" Target="../media/image545.png"/><Relationship Id="rId47" Type="http://schemas.openxmlformats.org/officeDocument/2006/relationships/image" Target="../media/image370.png"/><Relationship Id="rId68" Type="http://schemas.openxmlformats.org/officeDocument/2006/relationships/customXml" Target="../ink/ink679.xml"/><Relationship Id="rId89" Type="http://schemas.openxmlformats.org/officeDocument/2006/relationships/image" Target="../media/image402.png"/><Relationship Id="rId112" Type="http://schemas.openxmlformats.org/officeDocument/2006/relationships/customXml" Target="../ink/ink701.xml"/><Relationship Id="rId133" Type="http://schemas.openxmlformats.org/officeDocument/2006/relationships/image" Target="../media/image448.png"/><Relationship Id="rId154" Type="http://schemas.openxmlformats.org/officeDocument/2006/relationships/customXml" Target="../ink/ink722.xml"/><Relationship Id="rId175" Type="http://schemas.openxmlformats.org/officeDocument/2006/relationships/image" Target="../media/image469.png"/><Relationship Id="rId340" Type="http://schemas.openxmlformats.org/officeDocument/2006/relationships/customXml" Target="../ink/ink816.xml"/><Relationship Id="rId361" Type="http://schemas.openxmlformats.org/officeDocument/2006/relationships/image" Target="../media/image561.png"/><Relationship Id="rId196" Type="http://schemas.openxmlformats.org/officeDocument/2006/relationships/customXml" Target="../ink/ink743.xml"/><Relationship Id="rId200" Type="http://schemas.openxmlformats.org/officeDocument/2006/relationships/customXml" Target="../ink/ink745.xml"/><Relationship Id="rId16" Type="http://schemas.openxmlformats.org/officeDocument/2006/relationships/customXml" Target="../ink/ink653.xml"/><Relationship Id="rId221" Type="http://schemas.openxmlformats.org/officeDocument/2006/relationships/image" Target="../media/image492.png"/><Relationship Id="rId242" Type="http://schemas.openxmlformats.org/officeDocument/2006/relationships/customXml" Target="../ink/ink766.xml"/><Relationship Id="rId263" Type="http://schemas.openxmlformats.org/officeDocument/2006/relationships/customXml" Target="../ink/ink777.xml"/><Relationship Id="rId284" Type="http://schemas.openxmlformats.org/officeDocument/2006/relationships/image" Target="../media/image523.png"/><Relationship Id="rId319" Type="http://schemas.openxmlformats.org/officeDocument/2006/relationships/image" Target="../media/image540.png"/><Relationship Id="rId37" Type="http://schemas.openxmlformats.org/officeDocument/2006/relationships/image" Target="../media/image365.png"/><Relationship Id="rId58" Type="http://schemas.openxmlformats.org/officeDocument/2006/relationships/customXml" Target="../ink/ink674.xml"/><Relationship Id="rId79" Type="http://schemas.openxmlformats.org/officeDocument/2006/relationships/image" Target="../media/image395.png"/><Relationship Id="rId102" Type="http://schemas.openxmlformats.org/officeDocument/2006/relationships/customXml" Target="../ink/ink696.xml"/><Relationship Id="rId123" Type="http://schemas.openxmlformats.org/officeDocument/2006/relationships/image" Target="../media/image443.png"/><Relationship Id="rId144" Type="http://schemas.openxmlformats.org/officeDocument/2006/relationships/customXml" Target="../ink/ink717.xml"/><Relationship Id="rId330" Type="http://schemas.openxmlformats.org/officeDocument/2006/relationships/customXml" Target="../ink/ink811.xml"/><Relationship Id="rId90" Type="http://schemas.openxmlformats.org/officeDocument/2006/relationships/customXml" Target="../ink/ink690.xml"/><Relationship Id="rId165" Type="http://schemas.openxmlformats.org/officeDocument/2006/relationships/image" Target="../media/image464.png"/><Relationship Id="rId186" Type="http://schemas.openxmlformats.org/officeDocument/2006/relationships/customXml" Target="../ink/ink738.xml"/><Relationship Id="rId351" Type="http://schemas.openxmlformats.org/officeDocument/2006/relationships/image" Target="../media/image556.png"/><Relationship Id="rId211" Type="http://schemas.openxmlformats.org/officeDocument/2006/relationships/image" Target="../media/image487.png"/><Relationship Id="rId232" Type="http://schemas.openxmlformats.org/officeDocument/2006/relationships/customXml" Target="../ink/ink761.xml"/><Relationship Id="rId253" Type="http://schemas.openxmlformats.org/officeDocument/2006/relationships/image" Target="../media/image508.png"/><Relationship Id="rId274" Type="http://schemas.openxmlformats.org/officeDocument/2006/relationships/image" Target="../media/image518.png"/><Relationship Id="rId295" Type="http://schemas.openxmlformats.org/officeDocument/2006/relationships/image" Target="../media/image528.png"/><Relationship Id="rId309" Type="http://schemas.openxmlformats.org/officeDocument/2006/relationships/image" Target="../media/image535.png"/><Relationship Id="rId27" Type="http://schemas.openxmlformats.org/officeDocument/2006/relationships/image" Target="../media/image360.png"/><Relationship Id="rId48" Type="http://schemas.openxmlformats.org/officeDocument/2006/relationships/customXml" Target="../ink/ink669.xml"/><Relationship Id="rId69" Type="http://schemas.openxmlformats.org/officeDocument/2006/relationships/image" Target="../media/image386.png"/><Relationship Id="rId113" Type="http://schemas.openxmlformats.org/officeDocument/2006/relationships/image" Target="../media/image438.png"/><Relationship Id="rId134" Type="http://schemas.openxmlformats.org/officeDocument/2006/relationships/customXml" Target="../ink/ink712.xml"/><Relationship Id="rId320" Type="http://schemas.openxmlformats.org/officeDocument/2006/relationships/customXml" Target="../ink/ink806.xml"/><Relationship Id="rId80" Type="http://schemas.openxmlformats.org/officeDocument/2006/relationships/customXml" Target="../ink/ink685.xml"/><Relationship Id="rId155" Type="http://schemas.openxmlformats.org/officeDocument/2006/relationships/image" Target="../media/image459.png"/><Relationship Id="rId176" Type="http://schemas.openxmlformats.org/officeDocument/2006/relationships/customXml" Target="../ink/ink733.xml"/><Relationship Id="rId197" Type="http://schemas.openxmlformats.org/officeDocument/2006/relationships/image" Target="../media/image480.png"/><Relationship Id="rId341" Type="http://schemas.openxmlformats.org/officeDocument/2006/relationships/image" Target="../media/image551.png"/><Relationship Id="rId362" Type="http://schemas.openxmlformats.org/officeDocument/2006/relationships/customXml" Target="../ink/ink827.xml"/><Relationship Id="rId201" Type="http://schemas.openxmlformats.org/officeDocument/2006/relationships/image" Target="../media/image482.png"/><Relationship Id="rId222" Type="http://schemas.openxmlformats.org/officeDocument/2006/relationships/customXml" Target="../ink/ink756.xml"/><Relationship Id="rId243" Type="http://schemas.openxmlformats.org/officeDocument/2006/relationships/image" Target="../media/image503.png"/><Relationship Id="rId264" Type="http://schemas.openxmlformats.org/officeDocument/2006/relationships/image" Target="../media/image513.png"/><Relationship Id="rId285" Type="http://schemas.openxmlformats.org/officeDocument/2006/relationships/customXml" Target="../ink/ink788.xml"/><Relationship Id="rId17" Type="http://schemas.openxmlformats.org/officeDocument/2006/relationships/image" Target="../media/image355.png"/><Relationship Id="rId38" Type="http://schemas.openxmlformats.org/officeDocument/2006/relationships/customXml" Target="../ink/ink664.xml"/><Relationship Id="rId59" Type="http://schemas.openxmlformats.org/officeDocument/2006/relationships/image" Target="../media/image379.png"/><Relationship Id="rId103" Type="http://schemas.openxmlformats.org/officeDocument/2006/relationships/image" Target="../media/image433.png"/><Relationship Id="rId124" Type="http://schemas.openxmlformats.org/officeDocument/2006/relationships/customXml" Target="../ink/ink707.xml"/><Relationship Id="rId310" Type="http://schemas.openxmlformats.org/officeDocument/2006/relationships/customXml" Target="../ink/ink801.xml"/><Relationship Id="rId70" Type="http://schemas.openxmlformats.org/officeDocument/2006/relationships/customXml" Target="../ink/ink680.xml"/><Relationship Id="rId91" Type="http://schemas.openxmlformats.org/officeDocument/2006/relationships/image" Target="../media/image403.png"/><Relationship Id="rId145" Type="http://schemas.openxmlformats.org/officeDocument/2006/relationships/image" Target="../media/image454.png"/><Relationship Id="rId166" Type="http://schemas.openxmlformats.org/officeDocument/2006/relationships/customXml" Target="../ink/ink728.xml"/><Relationship Id="rId187" Type="http://schemas.openxmlformats.org/officeDocument/2006/relationships/image" Target="../media/image475.png"/><Relationship Id="rId331" Type="http://schemas.openxmlformats.org/officeDocument/2006/relationships/image" Target="../media/image546.png"/><Relationship Id="rId352" Type="http://schemas.openxmlformats.org/officeDocument/2006/relationships/customXml" Target="../ink/ink82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51.xml"/><Relationship Id="rId233" Type="http://schemas.openxmlformats.org/officeDocument/2006/relationships/image" Target="../media/image498.png"/><Relationship Id="rId254" Type="http://schemas.openxmlformats.org/officeDocument/2006/relationships/customXml" Target="../ink/ink772.xml"/><Relationship Id="rId28" Type="http://schemas.openxmlformats.org/officeDocument/2006/relationships/customXml" Target="../ink/ink659.xml"/><Relationship Id="rId49" Type="http://schemas.openxmlformats.org/officeDocument/2006/relationships/image" Target="../media/image371.png"/><Relationship Id="rId114" Type="http://schemas.openxmlformats.org/officeDocument/2006/relationships/customXml" Target="../ink/ink702.xml"/><Relationship Id="rId275" Type="http://schemas.openxmlformats.org/officeDocument/2006/relationships/customXml" Target="../ink/ink783.xml"/><Relationship Id="rId296" Type="http://schemas.openxmlformats.org/officeDocument/2006/relationships/customXml" Target="../ink/ink794.xml"/><Relationship Id="rId300" Type="http://schemas.openxmlformats.org/officeDocument/2006/relationships/customXml" Target="../ink/ink796.xml"/><Relationship Id="rId60" Type="http://schemas.openxmlformats.org/officeDocument/2006/relationships/customXml" Target="../ink/ink675.xml"/><Relationship Id="rId81" Type="http://schemas.openxmlformats.org/officeDocument/2006/relationships/image" Target="../media/image396.png"/><Relationship Id="rId135" Type="http://schemas.openxmlformats.org/officeDocument/2006/relationships/image" Target="../media/image449.png"/><Relationship Id="rId156" Type="http://schemas.openxmlformats.org/officeDocument/2006/relationships/customXml" Target="../ink/ink723.xml"/><Relationship Id="rId177" Type="http://schemas.openxmlformats.org/officeDocument/2006/relationships/image" Target="../media/image470.png"/><Relationship Id="rId198" Type="http://schemas.openxmlformats.org/officeDocument/2006/relationships/customXml" Target="../ink/ink744.xml"/><Relationship Id="rId321" Type="http://schemas.openxmlformats.org/officeDocument/2006/relationships/image" Target="../media/image541.png"/><Relationship Id="rId342" Type="http://schemas.openxmlformats.org/officeDocument/2006/relationships/customXml" Target="../ink/ink817.xml"/><Relationship Id="rId363" Type="http://schemas.openxmlformats.org/officeDocument/2006/relationships/image" Target="../media/image562.png"/><Relationship Id="rId202" Type="http://schemas.openxmlformats.org/officeDocument/2006/relationships/customXml" Target="../ink/ink746.xml"/><Relationship Id="rId223" Type="http://schemas.openxmlformats.org/officeDocument/2006/relationships/image" Target="../media/image493.png"/><Relationship Id="rId244" Type="http://schemas.openxmlformats.org/officeDocument/2006/relationships/customXml" Target="../ink/ink767.xml"/><Relationship Id="rId18" Type="http://schemas.openxmlformats.org/officeDocument/2006/relationships/customXml" Target="../ink/ink654.xml"/><Relationship Id="rId39" Type="http://schemas.openxmlformats.org/officeDocument/2006/relationships/image" Target="../media/image366.png"/><Relationship Id="rId265" Type="http://schemas.openxmlformats.org/officeDocument/2006/relationships/customXml" Target="../ink/ink778.xml"/><Relationship Id="rId286" Type="http://schemas.openxmlformats.org/officeDocument/2006/relationships/customXml" Target="../ink/ink789.xml"/><Relationship Id="rId50" Type="http://schemas.openxmlformats.org/officeDocument/2006/relationships/customXml" Target="../ink/ink670.xml"/><Relationship Id="rId104" Type="http://schemas.openxmlformats.org/officeDocument/2006/relationships/customXml" Target="../ink/ink697.xml"/><Relationship Id="rId125" Type="http://schemas.openxmlformats.org/officeDocument/2006/relationships/image" Target="../media/image444.png"/><Relationship Id="rId146" Type="http://schemas.openxmlformats.org/officeDocument/2006/relationships/customXml" Target="../ink/ink718.xml"/><Relationship Id="rId167" Type="http://schemas.openxmlformats.org/officeDocument/2006/relationships/image" Target="../media/image465.png"/><Relationship Id="rId188" Type="http://schemas.openxmlformats.org/officeDocument/2006/relationships/customXml" Target="../ink/ink739.xml"/><Relationship Id="rId311" Type="http://schemas.openxmlformats.org/officeDocument/2006/relationships/image" Target="../media/image536.png"/><Relationship Id="rId332" Type="http://schemas.openxmlformats.org/officeDocument/2006/relationships/customXml" Target="../ink/ink812.xml"/><Relationship Id="rId353" Type="http://schemas.openxmlformats.org/officeDocument/2006/relationships/image" Target="../media/image557.png"/><Relationship Id="rId71" Type="http://schemas.openxmlformats.org/officeDocument/2006/relationships/image" Target="../media/image390.png"/><Relationship Id="rId92" Type="http://schemas.openxmlformats.org/officeDocument/2006/relationships/customXml" Target="../ink/ink691.xml"/><Relationship Id="rId213" Type="http://schemas.openxmlformats.org/officeDocument/2006/relationships/image" Target="../media/image488.png"/><Relationship Id="rId234" Type="http://schemas.openxmlformats.org/officeDocument/2006/relationships/customXml" Target="../ink/ink762.xml"/><Relationship Id="rId2" Type="http://schemas.openxmlformats.org/officeDocument/2006/relationships/customXml" Target="../ink/ink646.xml"/><Relationship Id="rId29" Type="http://schemas.openxmlformats.org/officeDocument/2006/relationships/image" Target="../media/image361.png"/><Relationship Id="rId255" Type="http://schemas.openxmlformats.org/officeDocument/2006/relationships/customXml" Target="../ink/ink773.xml"/><Relationship Id="rId276" Type="http://schemas.openxmlformats.org/officeDocument/2006/relationships/image" Target="../media/image519.png"/><Relationship Id="rId297" Type="http://schemas.openxmlformats.org/officeDocument/2006/relationships/image" Target="../media/image529.png"/><Relationship Id="rId40" Type="http://schemas.openxmlformats.org/officeDocument/2006/relationships/customXml" Target="../ink/ink665.xml"/><Relationship Id="rId115" Type="http://schemas.openxmlformats.org/officeDocument/2006/relationships/image" Target="../media/image439.png"/><Relationship Id="rId136" Type="http://schemas.openxmlformats.org/officeDocument/2006/relationships/customXml" Target="../ink/ink713.xml"/><Relationship Id="rId157" Type="http://schemas.openxmlformats.org/officeDocument/2006/relationships/image" Target="../media/image460.png"/><Relationship Id="rId178" Type="http://schemas.openxmlformats.org/officeDocument/2006/relationships/customXml" Target="../ink/ink734.xml"/><Relationship Id="rId301" Type="http://schemas.openxmlformats.org/officeDocument/2006/relationships/image" Target="../media/image531.png"/><Relationship Id="rId322" Type="http://schemas.openxmlformats.org/officeDocument/2006/relationships/customXml" Target="../ink/ink807.xml"/><Relationship Id="rId343" Type="http://schemas.openxmlformats.org/officeDocument/2006/relationships/image" Target="../media/image552.png"/><Relationship Id="rId364" Type="http://schemas.openxmlformats.org/officeDocument/2006/relationships/customXml" Target="../ink/ink828.xml"/><Relationship Id="rId61" Type="http://schemas.openxmlformats.org/officeDocument/2006/relationships/image" Target="../media/image381.png"/><Relationship Id="rId82" Type="http://schemas.openxmlformats.org/officeDocument/2006/relationships/customXml" Target="../ink/ink686.xml"/><Relationship Id="rId199" Type="http://schemas.openxmlformats.org/officeDocument/2006/relationships/image" Target="../media/image481.png"/><Relationship Id="rId203" Type="http://schemas.openxmlformats.org/officeDocument/2006/relationships/image" Target="../media/image483.png"/><Relationship Id="rId19" Type="http://schemas.openxmlformats.org/officeDocument/2006/relationships/image" Target="../media/image356.png"/><Relationship Id="rId224" Type="http://schemas.openxmlformats.org/officeDocument/2006/relationships/customXml" Target="../ink/ink757.xml"/><Relationship Id="rId245" Type="http://schemas.openxmlformats.org/officeDocument/2006/relationships/image" Target="../media/image504.png"/><Relationship Id="rId266" Type="http://schemas.openxmlformats.org/officeDocument/2006/relationships/image" Target="../media/image514.png"/><Relationship Id="rId287" Type="http://schemas.openxmlformats.org/officeDocument/2006/relationships/image" Target="../media/image524.png"/><Relationship Id="rId30" Type="http://schemas.openxmlformats.org/officeDocument/2006/relationships/customXml" Target="../ink/ink660.xml"/><Relationship Id="rId105" Type="http://schemas.openxmlformats.org/officeDocument/2006/relationships/image" Target="../media/image434.png"/><Relationship Id="rId126" Type="http://schemas.openxmlformats.org/officeDocument/2006/relationships/customXml" Target="../ink/ink708.xml"/><Relationship Id="rId147" Type="http://schemas.openxmlformats.org/officeDocument/2006/relationships/image" Target="../media/image455.png"/><Relationship Id="rId168" Type="http://schemas.openxmlformats.org/officeDocument/2006/relationships/customXml" Target="../ink/ink729.xml"/><Relationship Id="rId312" Type="http://schemas.openxmlformats.org/officeDocument/2006/relationships/customXml" Target="../ink/ink802.xml"/><Relationship Id="rId333" Type="http://schemas.openxmlformats.org/officeDocument/2006/relationships/image" Target="../media/image547.png"/><Relationship Id="rId354" Type="http://schemas.openxmlformats.org/officeDocument/2006/relationships/customXml" Target="../ink/ink823.xml"/><Relationship Id="rId51" Type="http://schemas.openxmlformats.org/officeDocument/2006/relationships/image" Target="../media/image372.png"/><Relationship Id="rId72" Type="http://schemas.openxmlformats.org/officeDocument/2006/relationships/customXml" Target="../ink/ink681.xml"/><Relationship Id="rId93" Type="http://schemas.openxmlformats.org/officeDocument/2006/relationships/image" Target="../media/image404.png"/><Relationship Id="rId189" Type="http://schemas.openxmlformats.org/officeDocument/2006/relationships/image" Target="../media/image476.png"/><Relationship Id="rId3" Type="http://schemas.openxmlformats.org/officeDocument/2006/relationships/image" Target="../media/image348.png"/><Relationship Id="rId214" Type="http://schemas.openxmlformats.org/officeDocument/2006/relationships/customXml" Target="../ink/ink752.xml"/><Relationship Id="rId235" Type="http://schemas.openxmlformats.org/officeDocument/2006/relationships/image" Target="../media/image499.png"/><Relationship Id="rId256" Type="http://schemas.openxmlformats.org/officeDocument/2006/relationships/image" Target="../media/image509.png"/><Relationship Id="rId277" Type="http://schemas.openxmlformats.org/officeDocument/2006/relationships/customXml" Target="../ink/ink784.xml"/><Relationship Id="rId298" Type="http://schemas.openxmlformats.org/officeDocument/2006/relationships/customXml" Target="../ink/ink795.xml"/><Relationship Id="rId116" Type="http://schemas.openxmlformats.org/officeDocument/2006/relationships/customXml" Target="../ink/ink703.xml"/><Relationship Id="rId137" Type="http://schemas.openxmlformats.org/officeDocument/2006/relationships/image" Target="../media/image450.png"/><Relationship Id="rId158" Type="http://schemas.openxmlformats.org/officeDocument/2006/relationships/customXml" Target="../ink/ink724.xml"/><Relationship Id="rId302" Type="http://schemas.openxmlformats.org/officeDocument/2006/relationships/customXml" Target="../ink/ink797.xml"/><Relationship Id="rId323" Type="http://schemas.openxmlformats.org/officeDocument/2006/relationships/image" Target="../media/image542.png"/><Relationship Id="rId344" Type="http://schemas.openxmlformats.org/officeDocument/2006/relationships/customXml" Target="../ink/ink818.xml"/><Relationship Id="rId20" Type="http://schemas.openxmlformats.org/officeDocument/2006/relationships/customXml" Target="../ink/ink655.xml"/><Relationship Id="rId41" Type="http://schemas.openxmlformats.org/officeDocument/2006/relationships/image" Target="../media/image367.png"/><Relationship Id="rId62" Type="http://schemas.openxmlformats.org/officeDocument/2006/relationships/customXml" Target="../ink/ink676.xml"/><Relationship Id="rId83" Type="http://schemas.openxmlformats.org/officeDocument/2006/relationships/image" Target="../media/image398.png"/><Relationship Id="rId179" Type="http://schemas.openxmlformats.org/officeDocument/2006/relationships/image" Target="../media/image471.png"/><Relationship Id="rId365" Type="http://schemas.openxmlformats.org/officeDocument/2006/relationships/image" Target="../media/image563.png"/><Relationship Id="rId190" Type="http://schemas.openxmlformats.org/officeDocument/2006/relationships/customXml" Target="../ink/ink740.xml"/><Relationship Id="rId204" Type="http://schemas.openxmlformats.org/officeDocument/2006/relationships/customXml" Target="../ink/ink747.xml"/><Relationship Id="rId225" Type="http://schemas.openxmlformats.org/officeDocument/2006/relationships/image" Target="../media/image494.png"/><Relationship Id="rId246" Type="http://schemas.openxmlformats.org/officeDocument/2006/relationships/customXml" Target="../ink/ink768.xml"/><Relationship Id="rId267" Type="http://schemas.openxmlformats.org/officeDocument/2006/relationships/customXml" Target="../ink/ink779.xml"/><Relationship Id="rId288" Type="http://schemas.openxmlformats.org/officeDocument/2006/relationships/customXml" Target="../ink/ink790.xml"/><Relationship Id="rId106" Type="http://schemas.openxmlformats.org/officeDocument/2006/relationships/customXml" Target="../ink/ink698.xml"/><Relationship Id="rId127" Type="http://schemas.openxmlformats.org/officeDocument/2006/relationships/image" Target="../media/image445.png"/><Relationship Id="rId313" Type="http://schemas.openxmlformats.org/officeDocument/2006/relationships/image" Target="../media/image537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0.png"/><Relationship Id="rId299" Type="http://schemas.openxmlformats.org/officeDocument/2006/relationships/image" Target="../media/image585.png"/><Relationship Id="rId21" Type="http://schemas.openxmlformats.org/officeDocument/2006/relationships/image" Target="../media/image357.png"/><Relationship Id="rId63" Type="http://schemas.openxmlformats.org/officeDocument/2006/relationships/image" Target="../media/image383.png"/><Relationship Id="rId159" Type="http://schemas.openxmlformats.org/officeDocument/2006/relationships/image" Target="../media/image461.png"/><Relationship Id="rId324" Type="http://schemas.openxmlformats.org/officeDocument/2006/relationships/image" Target="../media/image597.png"/><Relationship Id="rId366" Type="http://schemas.openxmlformats.org/officeDocument/2006/relationships/image" Target="../media/image618.png"/><Relationship Id="rId170" Type="http://schemas.openxmlformats.org/officeDocument/2006/relationships/customXml" Target="../ink/ink914.xml"/><Relationship Id="rId226" Type="http://schemas.openxmlformats.org/officeDocument/2006/relationships/customXml" Target="../ink/ink942.xml"/><Relationship Id="rId268" Type="http://schemas.openxmlformats.org/officeDocument/2006/relationships/customXml" Target="../ink/ink963.xml"/><Relationship Id="rId32" Type="http://schemas.openxmlformats.org/officeDocument/2006/relationships/customXml" Target="../ink/ink845.xml"/><Relationship Id="rId74" Type="http://schemas.openxmlformats.org/officeDocument/2006/relationships/customXml" Target="../ink/ink866.xml"/><Relationship Id="rId128" Type="http://schemas.openxmlformats.org/officeDocument/2006/relationships/customXml" Target="../ink/ink893.xml"/><Relationship Id="rId335" Type="http://schemas.openxmlformats.org/officeDocument/2006/relationships/customXml" Target="../ink/ink997.xml"/><Relationship Id="rId377" Type="http://schemas.openxmlformats.org/officeDocument/2006/relationships/image" Target="../media/image623.png"/><Relationship Id="rId5" Type="http://schemas.openxmlformats.org/officeDocument/2006/relationships/image" Target="../media/image349.png"/><Relationship Id="rId181" Type="http://schemas.openxmlformats.org/officeDocument/2006/relationships/image" Target="../media/image472.png"/><Relationship Id="rId237" Type="http://schemas.openxmlformats.org/officeDocument/2006/relationships/image" Target="../media/image554.png"/><Relationship Id="rId402" Type="http://schemas.openxmlformats.org/officeDocument/2006/relationships/customXml" Target="../ink/ink1031.xml"/><Relationship Id="rId279" Type="http://schemas.openxmlformats.org/officeDocument/2006/relationships/image" Target="../media/image575.png"/><Relationship Id="rId22" Type="http://schemas.openxmlformats.org/officeDocument/2006/relationships/customXml" Target="../ink/ink840.xml"/><Relationship Id="rId43" Type="http://schemas.openxmlformats.org/officeDocument/2006/relationships/image" Target="../media/image368.png"/><Relationship Id="rId64" Type="http://schemas.openxmlformats.org/officeDocument/2006/relationships/customXml" Target="../ink/ink861.xml"/><Relationship Id="rId118" Type="http://schemas.openxmlformats.org/officeDocument/2006/relationships/customXml" Target="../ink/ink888.xml"/><Relationship Id="rId139" Type="http://schemas.openxmlformats.org/officeDocument/2006/relationships/image" Target="../media/image451.png"/><Relationship Id="rId290" Type="http://schemas.openxmlformats.org/officeDocument/2006/relationships/customXml" Target="../ink/ink974.xml"/><Relationship Id="rId304" Type="http://schemas.openxmlformats.org/officeDocument/2006/relationships/customXml" Target="../ink/ink981.xml"/><Relationship Id="rId325" Type="http://schemas.openxmlformats.org/officeDocument/2006/relationships/customXml" Target="../ink/ink992.xml"/><Relationship Id="rId346" Type="http://schemas.openxmlformats.org/officeDocument/2006/relationships/image" Target="../media/image608.png"/><Relationship Id="rId367" Type="http://schemas.openxmlformats.org/officeDocument/2006/relationships/customXml" Target="../ink/ink1013.xml"/><Relationship Id="rId388" Type="http://schemas.openxmlformats.org/officeDocument/2006/relationships/customXml" Target="../ink/ink1024.xml"/><Relationship Id="rId85" Type="http://schemas.openxmlformats.org/officeDocument/2006/relationships/image" Target="../media/image399.png"/><Relationship Id="rId150" Type="http://schemas.openxmlformats.org/officeDocument/2006/relationships/customXml" Target="../ink/ink904.xml"/><Relationship Id="rId171" Type="http://schemas.openxmlformats.org/officeDocument/2006/relationships/image" Target="../media/image467.png"/><Relationship Id="rId192" Type="http://schemas.openxmlformats.org/officeDocument/2006/relationships/customXml" Target="../ink/ink925.xml"/><Relationship Id="rId206" Type="http://schemas.openxmlformats.org/officeDocument/2006/relationships/customXml" Target="../ink/ink932.xml"/><Relationship Id="rId227" Type="http://schemas.openxmlformats.org/officeDocument/2006/relationships/image" Target="../media/image548.png"/><Relationship Id="rId413" Type="http://schemas.openxmlformats.org/officeDocument/2006/relationships/image" Target="../media/image641.png"/><Relationship Id="rId248" Type="http://schemas.openxmlformats.org/officeDocument/2006/relationships/customXml" Target="../ink/ink953.xml"/><Relationship Id="rId269" Type="http://schemas.openxmlformats.org/officeDocument/2006/relationships/image" Target="../media/image570.png"/><Relationship Id="rId12" Type="http://schemas.openxmlformats.org/officeDocument/2006/relationships/customXml" Target="../ink/ink835.xml"/><Relationship Id="rId33" Type="http://schemas.openxmlformats.org/officeDocument/2006/relationships/image" Target="../media/image363.png"/><Relationship Id="rId108" Type="http://schemas.openxmlformats.org/officeDocument/2006/relationships/customXml" Target="../ink/ink883.xml"/><Relationship Id="rId129" Type="http://schemas.openxmlformats.org/officeDocument/2006/relationships/image" Target="../media/image446.png"/><Relationship Id="rId280" Type="http://schemas.openxmlformats.org/officeDocument/2006/relationships/customXml" Target="../ink/ink969.xml"/><Relationship Id="rId315" Type="http://schemas.openxmlformats.org/officeDocument/2006/relationships/customXml" Target="../ink/ink987.xml"/><Relationship Id="rId336" Type="http://schemas.openxmlformats.org/officeDocument/2006/relationships/image" Target="../media/image603.png"/><Relationship Id="rId357" Type="http://schemas.openxmlformats.org/officeDocument/2006/relationships/customXml" Target="../ink/ink1008.xml"/><Relationship Id="rId54" Type="http://schemas.openxmlformats.org/officeDocument/2006/relationships/customXml" Target="../ink/ink856.xml"/><Relationship Id="rId75" Type="http://schemas.openxmlformats.org/officeDocument/2006/relationships/image" Target="../media/image393.png"/><Relationship Id="rId96" Type="http://schemas.openxmlformats.org/officeDocument/2006/relationships/customXml" Target="../ink/ink877.xml"/><Relationship Id="rId140" Type="http://schemas.openxmlformats.org/officeDocument/2006/relationships/customXml" Target="../ink/ink899.xml"/><Relationship Id="rId161" Type="http://schemas.openxmlformats.org/officeDocument/2006/relationships/image" Target="../media/image462.png"/><Relationship Id="rId182" Type="http://schemas.openxmlformats.org/officeDocument/2006/relationships/customXml" Target="../ink/ink920.xml"/><Relationship Id="rId217" Type="http://schemas.openxmlformats.org/officeDocument/2006/relationships/image" Target="../media/image490.png"/><Relationship Id="rId378" Type="http://schemas.openxmlformats.org/officeDocument/2006/relationships/customXml" Target="../ink/ink1019.xml"/><Relationship Id="rId399" Type="http://schemas.openxmlformats.org/officeDocument/2006/relationships/image" Target="../media/image634.png"/><Relationship Id="rId403" Type="http://schemas.openxmlformats.org/officeDocument/2006/relationships/image" Target="../media/image636.png"/><Relationship Id="rId6" Type="http://schemas.openxmlformats.org/officeDocument/2006/relationships/customXml" Target="../ink/ink832.xml"/><Relationship Id="rId238" Type="http://schemas.openxmlformats.org/officeDocument/2006/relationships/customXml" Target="../ink/ink948.xml"/><Relationship Id="rId259" Type="http://schemas.openxmlformats.org/officeDocument/2006/relationships/image" Target="../media/image565.png"/><Relationship Id="rId23" Type="http://schemas.openxmlformats.org/officeDocument/2006/relationships/image" Target="../media/image358.png"/><Relationship Id="rId119" Type="http://schemas.openxmlformats.org/officeDocument/2006/relationships/image" Target="../media/image441.png"/><Relationship Id="rId270" Type="http://schemas.openxmlformats.org/officeDocument/2006/relationships/customXml" Target="../ink/ink964.xml"/><Relationship Id="rId291" Type="http://schemas.openxmlformats.org/officeDocument/2006/relationships/image" Target="../media/image581.png"/><Relationship Id="rId305" Type="http://schemas.openxmlformats.org/officeDocument/2006/relationships/image" Target="../media/image588.png"/><Relationship Id="rId326" Type="http://schemas.openxmlformats.org/officeDocument/2006/relationships/image" Target="../media/image598.png"/><Relationship Id="rId347" Type="http://schemas.openxmlformats.org/officeDocument/2006/relationships/customXml" Target="../ink/ink1003.xml"/><Relationship Id="rId44" Type="http://schemas.openxmlformats.org/officeDocument/2006/relationships/customXml" Target="../ink/ink851.xml"/><Relationship Id="rId65" Type="http://schemas.openxmlformats.org/officeDocument/2006/relationships/image" Target="../media/image384.png"/><Relationship Id="rId86" Type="http://schemas.openxmlformats.org/officeDocument/2006/relationships/customXml" Target="../ink/ink872.xml"/><Relationship Id="rId130" Type="http://schemas.openxmlformats.org/officeDocument/2006/relationships/customXml" Target="../ink/ink894.xml"/><Relationship Id="rId151" Type="http://schemas.openxmlformats.org/officeDocument/2006/relationships/image" Target="../media/image457.png"/><Relationship Id="rId368" Type="http://schemas.openxmlformats.org/officeDocument/2006/relationships/image" Target="../media/image619.png"/><Relationship Id="rId389" Type="http://schemas.openxmlformats.org/officeDocument/2006/relationships/image" Target="../media/image629.png"/><Relationship Id="rId172" Type="http://schemas.openxmlformats.org/officeDocument/2006/relationships/customXml" Target="../ink/ink915.xml"/><Relationship Id="rId193" Type="http://schemas.openxmlformats.org/officeDocument/2006/relationships/image" Target="../media/image478.png"/><Relationship Id="rId207" Type="http://schemas.openxmlformats.org/officeDocument/2006/relationships/image" Target="../media/image485.png"/><Relationship Id="rId228" Type="http://schemas.openxmlformats.org/officeDocument/2006/relationships/customXml" Target="../ink/ink943.xml"/><Relationship Id="rId249" Type="http://schemas.openxmlformats.org/officeDocument/2006/relationships/image" Target="../media/image560.png"/><Relationship Id="rId414" Type="http://schemas.openxmlformats.org/officeDocument/2006/relationships/customXml" Target="../ink/ink1037.xml"/><Relationship Id="rId13" Type="http://schemas.openxmlformats.org/officeDocument/2006/relationships/image" Target="../media/image353.png"/><Relationship Id="rId109" Type="http://schemas.openxmlformats.org/officeDocument/2006/relationships/image" Target="../media/image436.png"/><Relationship Id="rId260" Type="http://schemas.openxmlformats.org/officeDocument/2006/relationships/customXml" Target="../ink/ink959.xml"/><Relationship Id="rId281" Type="http://schemas.openxmlformats.org/officeDocument/2006/relationships/image" Target="../media/image576.png"/><Relationship Id="rId316" Type="http://schemas.openxmlformats.org/officeDocument/2006/relationships/image" Target="../media/image593.png"/><Relationship Id="rId337" Type="http://schemas.openxmlformats.org/officeDocument/2006/relationships/customXml" Target="../ink/ink998.xml"/><Relationship Id="rId34" Type="http://schemas.openxmlformats.org/officeDocument/2006/relationships/customXml" Target="../ink/ink846.xml"/><Relationship Id="rId55" Type="http://schemas.openxmlformats.org/officeDocument/2006/relationships/image" Target="../media/image376.png"/><Relationship Id="rId76" Type="http://schemas.openxmlformats.org/officeDocument/2006/relationships/customXml" Target="../ink/ink867.xml"/><Relationship Id="rId97" Type="http://schemas.openxmlformats.org/officeDocument/2006/relationships/image" Target="../media/image430.png"/><Relationship Id="rId120" Type="http://schemas.openxmlformats.org/officeDocument/2006/relationships/customXml" Target="../ink/ink889.xml"/><Relationship Id="rId141" Type="http://schemas.openxmlformats.org/officeDocument/2006/relationships/image" Target="../media/image452.png"/><Relationship Id="rId358" Type="http://schemas.openxmlformats.org/officeDocument/2006/relationships/image" Target="../media/image614.png"/><Relationship Id="rId379" Type="http://schemas.openxmlformats.org/officeDocument/2006/relationships/image" Target="../media/image624.png"/><Relationship Id="rId7" Type="http://schemas.openxmlformats.org/officeDocument/2006/relationships/image" Target="../media/image350.png"/><Relationship Id="rId162" Type="http://schemas.openxmlformats.org/officeDocument/2006/relationships/customXml" Target="../ink/ink910.xml"/><Relationship Id="rId183" Type="http://schemas.openxmlformats.org/officeDocument/2006/relationships/image" Target="../media/image473.png"/><Relationship Id="rId218" Type="http://schemas.openxmlformats.org/officeDocument/2006/relationships/customXml" Target="../ink/ink938.xml"/><Relationship Id="rId239" Type="http://schemas.openxmlformats.org/officeDocument/2006/relationships/image" Target="../media/image555.png"/><Relationship Id="rId390" Type="http://schemas.openxmlformats.org/officeDocument/2006/relationships/customXml" Target="../ink/ink1025.xml"/><Relationship Id="rId404" Type="http://schemas.openxmlformats.org/officeDocument/2006/relationships/customXml" Target="../ink/ink1032.xml"/><Relationship Id="rId250" Type="http://schemas.openxmlformats.org/officeDocument/2006/relationships/customXml" Target="../ink/ink954.xml"/><Relationship Id="rId271" Type="http://schemas.openxmlformats.org/officeDocument/2006/relationships/image" Target="../media/image571.png"/><Relationship Id="rId292" Type="http://schemas.openxmlformats.org/officeDocument/2006/relationships/customXml" Target="../ink/ink975.xml"/><Relationship Id="rId306" Type="http://schemas.openxmlformats.org/officeDocument/2006/relationships/customXml" Target="../ink/ink982.xml"/><Relationship Id="rId24" Type="http://schemas.openxmlformats.org/officeDocument/2006/relationships/customXml" Target="../ink/ink841.xml"/><Relationship Id="rId45" Type="http://schemas.openxmlformats.org/officeDocument/2006/relationships/image" Target="../media/image369.png"/><Relationship Id="rId66" Type="http://schemas.openxmlformats.org/officeDocument/2006/relationships/customXml" Target="../ink/ink862.xml"/><Relationship Id="rId87" Type="http://schemas.openxmlformats.org/officeDocument/2006/relationships/image" Target="../media/image401.png"/><Relationship Id="rId110" Type="http://schemas.openxmlformats.org/officeDocument/2006/relationships/customXml" Target="../ink/ink884.xml"/><Relationship Id="rId131" Type="http://schemas.openxmlformats.org/officeDocument/2006/relationships/image" Target="../media/image447.png"/><Relationship Id="rId327" Type="http://schemas.openxmlformats.org/officeDocument/2006/relationships/customXml" Target="../ink/ink993.xml"/><Relationship Id="rId348" Type="http://schemas.openxmlformats.org/officeDocument/2006/relationships/image" Target="../media/image609.png"/><Relationship Id="rId369" Type="http://schemas.openxmlformats.org/officeDocument/2006/relationships/customXml" Target="../ink/ink1014.xml"/><Relationship Id="rId152" Type="http://schemas.openxmlformats.org/officeDocument/2006/relationships/customXml" Target="../ink/ink905.xml"/><Relationship Id="rId173" Type="http://schemas.openxmlformats.org/officeDocument/2006/relationships/image" Target="../media/image468.png"/><Relationship Id="rId194" Type="http://schemas.openxmlformats.org/officeDocument/2006/relationships/customXml" Target="../ink/ink926.xml"/><Relationship Id="rId208" Type="http://schemas.openxmlformats.org/officeDocument/2006/relationships/customXml" Target="../ink/ink933.xml"/><Relationship Id="rId229" Type="http://schemas.openxmlformats.org/officeDocument/2006/relationships/image" Target="../media/image549.png"/><Relationship Id="rId380" Type="http://schemas.openxmlformats.org/officeDocument/2006/relationships/customXml" Target="../ink/ink1020.xml"/><Relationship Id="rId415" Type="http://schemas.openxmlformats.org/officeDocument/2006/relationships/image" Target="../media/image642.png"/><Relationship Id="rId240" Type="http://schemas.openxmlformats.org/officeDocument/2006/relationships/customXml" Target="../ink/ink949.xml"/><Relationship Id="rId261" Type="http://schemas.openxmlformats.org/officeDocument/2006/relationships/image" Target="../media/image566.png"/><Relationship Id="rId14" Type="http://schemas.openxmlformats.org/officeDocument/2006/relationships/customXml" Target="../ink/ink836.xml"/><Relationship Id="rId35" Type="http://schemas.openxmlformats.org/officeDocument/2006/relationships/image" Target="../media/image364.png"/><Relationship Id="rId56" Type="http://schemas.openxmlformats.org/officeDocument/2006/relationships/customXml" Target="../ink/ink857.xml"/><Relationship Id="rId77" Type="http://schemas.openxmlformats.org/officeDocument/2006/relationships/image" Target="../media/image394.png"/><Relationship Id="rId100" Type="http://schemas.openxmlformats.org/officeDocument/2006/relationships/customXml" Target="../ink/ink879.xml"/><Relationship Id="rId282" Type="http://schemas.openxmlformats.org/officeDocument/2006/relationships/customXml" Target="../ink/ink970.xml"/><Relationship Id="rId317" Type="http://schemas.openxmlformats.org/officeDocument/2006/relationships/customXml" Target="../ink/ink988.xml"/><Relationship Id="rId338" Type="http://schemas.openxmlformats.org/officeDocument/2006/relationships/image" Target="../media/image604.png"/><Relationship Id="rId359" Type="http://schemas.openxmlformats.org/officeDocument/2006/relationships/customXml" Target="../ink/ink1009.xml"/><Relationship Id="rId8" Type="http://schemas.openxmlformats.org/officeDocument/2006/relationships/customXml" Target="../ink/ink833.xml"/><Relationship Id="rId98" Type="http://schemas.openxmlformats.org/officeDocument/2006/relationships/customXml" Target="../ink/ink878.xml"/><Relationship Id="rId121" Type="http://schemas.openxmlformats.org/officeDocument/2006/relationships/image" Target="../media/image442.png"/><Relationship Id="rId142" Type="http://schemas.openxmlformats.org/officeDocument/2006/relationships/customXml" Target="../ink/ink900.xml"/><Relationship Id="rId163" Type="http://schemas.openxmlformats.org/officeDocument/2006/relationships/image" Target="../media/image463.png"/><Relationship Id="rId184" Type="http://schemas.openxmlformats.org/officeDocument/2006/relationships/customXml" Target="../ink/ink921.xml"/><Relationship Id="rId219" Type="http://schemas.openxmlformats.org/officeDocument/2006/relationships/image" Target="../media/image491.png"/><Relationship Id="rId370" Type="http://schemas.openxmlformats.org/officeDocument/2006/relationships/image" Target="../media/image620.png"/><Relationship Id="rId391" Type="http://schemas.openxmlformats.org/officeDocument/2006/relationships/image" Target="../media/image630.png"/><Relationship Id="rId405" Type="http://schemas.openxmlformats.org/officeDocument/2006/relationships/image" Target="../media/image637.png"/><Relationship Id="rId230" Type="http://schemas.openxmlformats.org/officeDocument/2006/relationships/customXml" Target="../ink/ink944.xml"/><Relationship Id="rId251" Type="http://schemas.openxmlformats.org/officeDocument/2006/relationships/image" Target="../media/image561.png"/><Relationship Id="rId25" Type="http://schemas.openxmlformats.org/officeDocument/2006/relationships/image" Target="../media/image359.png"/><Relationship Id="rId46" Type="http://schemas.openxmlformats.org/officeDocument/2006/relationships/customXml" Target="../ink/ink852.xml"/><Relationship Id="rId67" Type="http://schemas.openxmlformats.org/officeDocument/2006/relationships/image" Target="../media/image385.png"/><Relationship Id="rId272" Type="http://schemas.openxmlformats.org/officeDocument/2006/relationships/customXml" Target="../ink/ink965.xml"/><Relationship Id="rId293" Type="http://schemas.openxmlformats.org/officeDocument/2006/relationships/image" Target="../media/image582.png"/><Relationship Id="rId307" Type="http://schemas.openxmlformats.org/officeDocument/2006/relationships/image" Target="../media/image589.png"/><Relationship Id="rId328" Type="http://schemas.openxmlformats.org/officeDocument/2006/relationships/image" Target="../media/image599.png"/><Relationship Id="rId349" Type="http://schemas.openxmlformats.org/officeDocument/2006/relationships/customXml" Target="../ink/ink1004.xml"/><Relationship Id="rId88" Type="http://schemas.openxmlformats.org/officeDocument/2006/relationships/customXml" Target="../ink/ink873.xml"/><Relationship Id="rId111" Type="http://schemas.openxmlformats.org/officeDocument/2006/relationships/image" Target="../media/image437.png"/><Relationship Id="rId132" Type="http://schemas.openxmlformats.org/officeDocument/2006/relationships/customXml" Target="../ink/ink895.xml"/><Relationship Id="rId153" Type="http://schemas.openxmlformats.org/officeDocument/2006/relationships/image" Target="../media/image458.png"/><Relationship Id="rId174" Type="http://schemas.openxmlformats.org/officeDocument/2006/relationships/customXml" Target="../ink/ink916.xml"/><Relationship Id="rId195" Type="http://schemas.openxmlformats.org/officeDocument/2006/relationships/image" Target="../media/image479.png"/><Relationship Id="rId209" Type="http://schemas.openxmlformats.org/officeDocument/2006/relationships/image" Target="../media/image486.png"/><Relationship Id="rId360" Type="http://schemas.openxmlformats.org/officeDocument/2006/relationships/image" Target="../media/image615.png"/><Relationship Id="rId381" Type="http://schemas.openxmlformats.org/officeDocument/2006/relationships/image" Target="../media/image625.png"/><Relationship Id="rId416" Type="http://schemas.openxmlformats.org/officeDocument/2006/relationships/customXml" Target="../ink/ink1038.xml"/><Relationship Id="rId220" Type="http://schemas.openxmlformats.org/officeDocument/2006/relationships/customXml" Target="../ink/ink939.xml"/><Relationship Id="rId241" Type="http://schemas.openxmlformats.org/officeDocument/2006/relationships/image" Target="../media/image556.png"/><Relationship Id="rId15" Type="http://schemas.openxmlformats.org/officeDocument/2006/relationships/image" Target="../media/image354.png"/><Relationship Id="rId36" Type="http://schemas.openxmlformats.org/officeDocument/2006/relationships/customXml" Target="../ink/ink847.xml"/><Relationship Id="rId57" Type="http://schemas.openxmlformats.org/officeDocument/2006/relationships/image" Target="../media/image377.png"/><Relationship Id="rId262" Type="http://schemas.openxmlformats.org/officeDocument/2006/relationships/customXml" Target="../ink/ink960.xml"/><Relationship Id="rId283" Type="http://schemas.openxmlformats.org/officeDocument/2006/relationships/image" Target="../media/image577.png"/><Relationship Id="rId318" Type="http://schemas.openxmlformats.org/officeDocument/2006/relationships/image" Target="../media/image594.png"/><Relationship Id="rId339" Type="http://schemas.openxmlformats.org/officeDocument/2006/relationships/customXml" Target="../ink/ink999.xml"/><Relationship Id="rId78" Type="http://schemas.openxmlformats.org/officeDocument/2006/relationships/customXml" Target="../ink/ink868.xml"/><Relationship Id="rId99" Type="http://schemas.openxmlformats.org/officeDocument/2006/relationships/image" Target="../media/image431.png"/><Relationship Id="rId101" Type="http://schemas.openxmlformats.org/officeDocument/2006/relationships/image" Target="../media/image432.png"/><Relationship Id="rId122" Type="http://schemas.openxmlformats.org/officeDocument/2006/relationships/customXml" Target="../ink/ink890.xml"/><Relationship Id="rId143" Type="http://schemas.openxmlformats.org/officeDocument/2006/relationships/image" Target="../media/image453.png"/><Relationship Id="rId164" Type="http://schemas.openxmlformats.org/officeDocument/2006/relationships/customXml" Target="../ink/ink911.xml"/><Relationship Id="rId185" Type="http://schemas.openxmlformats.org/officeDocument/2006/relationships/image" Target="../media/image474.png"/><Relationship Id="rId350" Type="http://schemas.openxmlformats.org/officeDocument/2006/relationships/image" Target="../media/image610.png"/><Relationship Id="rId371" Type="http://schemas.openxmlformats.org/officeDocument/2006/relationships/customXml" Target="../ink/ink1015.xml"/><Relationship Id="rId406" Type="http://schemas.openxmlformats.org/officeDocument/2006/relationships/customXml" Target="../ink/ink1033.xml"/><Relationship Id="rId9" Type="http://schemas.openxmlformats.org/officeDocument/2006/relationships/image" Target="../media/image351.png"/><Relationship Id="rId210" Type="http://schemas.openxmlformats.org/officeDocument/2006/relationships/customXml" Target="../ink/ink934.xml"/><Relationship Id="rId392" Type="http://schemas.openxmlformats.org/officeDocument/2006/relationships/customXml" Target="../ink/ink1026.xml"/><Relationship Id="rId26" Type="http://schemas.openxmlformats.org/officeDocument/2006/relationships/customXml" Target="../ink/ink842.xml"/><Relationship Id="rId231" Type="http://schemas.openxmlformats.org/officeDocument/2006/relationships/image" Target="../media/image550.png"/><Relationship Id="rId252" Type="http://schemas.openxmlformats.org/officeDocument/2006/relationships/customXml" Target="../ink/ink955.xml"/><Relationship Id="rId273" Type="http://schemas.openxmlformats.org/officeDocument/2006/relationships/image" Target="../media/image572.png"/><Relationship Id="rId294" Type="http://schemas.openxmlformats.org/officeDocument/2006/relationships/customXml" Target="../ink/ink976.xml"/><Relationship Id="rId308" Type="http://schemas.openxmlformats.org/officeDocument/2006/relationships/customXml" Target="../ink/ink983.xml"/><Relationship Id="rId329" Type="http://schemas.openxmlformats.org/officeDocument/2006/relationships/customXml" Target="../ink/ink994.xml"/><Relationship Id="rId47" Type="http://schemas.openxmlformats.org/officeDocument/2006/relationships/image" Target="../media/image370.png"/><Relationship Id="rId68" Type="http://schemas.openxmlformats.org/officeDocument/2006/relationships/customXml" Target="../ink/ink863.xml"/><Relationship Id="rId89" Type="http://schemas.openxmlformats.org/officeDocument/2006/relationships/image" Target="../media/image402.png"/><Relationship Id="rId112" Type="http://schemas.openxmlformats.org/officeDocument/2006/relationships/customXml" Target="../ink/ink885.xml"/><Relationship Id="rId133" Type="http://schemas.openxmlformats.org/officeDocument/2006/relationships/image" Target="../media/image448.png"/><Relationship Id="rId154" Type="http://schemas.openxmlformats.org/officeDocument/2006/relationships/customXml" Target="../ink/ink906.xml"/><Relationship Id="rId175" Type="http://schemas.openxmlformats.org/officeDocument/2006/relationships/image" Target="../media/image469.png"/><Relationship Id="rId340" Type="http://schemas.openxmlformats.org/officeDocument/2006/relationships/image" Target="../media/image605.png"/><Relationship Id="rId361" Type="http://schemas.openxmlformats.org/officeDocument/2006/relationships/customXml" Target="../ink/ink1010.xml"/><Relationship Id="rId196" Type="http://schemas.openxmlformats.org/officeDocument/2006/relationships/customXml" Target="../ink/ink927.xml"/><Relationship Id="rId200" Type="http://schemas.openxmlformats.org/officeDocument/2006/relationships/customXml" Target="../ink/ink929.xml"/><Relationship Id="rId382" Type="http://schemas.openxmlformats.org/officeDocument/2006/relationships/customXml" Target="../ink/ink1021.xml"/><Relationship Id="rId417" Type="http://schemas.openxmlformats.org/officeDocument/2006/relationships/image" Target="../media/image643.png"/><Relationship Id="rId16" Type="http://schemas.openxmlformats.org/officeDocument/2006/relationships/customXml" Target="../ink/ink837.xml"/><Relationship Id="rId221" Type="http://schemas.openxmlformats.org/officeDocument/2006/relationships/image" Target="../media/image492.png"/><Relationship Id="rId242" Type="http://schemas.openxmlformats.org/officeDocument/2006/relationships/customXml" Target="../ink/ink950.xml"/><Relationship Id="rId263" Type="http://schemas.openxmlformats.org/officeDocument/2006/relationships/image" Target="../media/image567.png"/><Relationship Id="rId284" Type="http://schemas.openxmlformats.org/officeDocument/2006/relationships/customXml" Target="../ink/ink971.xml"/><Relationship Id="rId319" Type="http://schemas.openxmlformats.org/officeDocument/2006/relationships/customXml" Target="../ink/ink989.xml"/><Relationship Id="rId37" Type="http://schemas.openxmlformats.org/officeDocument/2006/relationships/image" Target="../media/image365.png"/><Relationship Id="rId58" Type="http://schemas.openxmlformats.org/officeDocument/2006/relationships/customXml" Target="../ink/ink858.xml"/><Relationship Id="rId79" Type="http://schemas.openxmlformats.org/officeDocument/2006/relationships/image" Target="../media/image395.png"/><Relationship Id="rId102" Type="http://schemas.openxmlformats.org/officeDocument/2006/relationships/customXml" Target="../ink/ink880.xml"/><Relationship Id="rId123" Type="http://schemas.openxmlformats.org/officeDocument/2006/relationships/image" Target="../media/image443.png"/><Relationship Id="rId144" Type="http://schemas.openxmlformats.org/officeDocument/2006/relationships/customXml" Target="../ink/ink901.xml"/><Relationship Id="rId330" Type="http://schemas.openxmlformats.org/officeDocument/2006/relationships/image" Target="../media/image600.png"/><Relationship Id="rId90" Type="http://schemas.openxmlformats.org/officeDocument/2006/relationships/customXml" Target="../ink/ink874.xml"/><Relationship Id="rId165" Type="http://schemas.openxmlformats.org/officeDocument/2006/relationships/image" Target="../media/image464.png"/><Relationship Id="rId186" Type="http://schemas.openxmlformats.org/officeDocument/2006/relationships/customXml" Target="../ink/ink922.xml"/><Relationship Id="rId351" Type="http://schemas.openxmlformats.org/officeDocument/2006/relationships/customXml" Target="../ink/ink1005.xml"/><Relationship Id="rId372" Type="http://schemas.openxmlformats.org/officeDocument/2006/relationships/customXml" Target="../ink/ink1016.xml"/><Relationship Id="rId393" Type="http://schemas.openxmlformats.org/officeDocument/2006/relationships/image" Target="../media/image631.png"/><Relationship Id="rId407" Type="http://schemas.openxmlformats.org/officeDocument/2006/relationships/image" Target="../media/image638.png"/><Relationship Id="rId211" Type="http://schemas.openxmlformats.org/officeDocument/2006/relationships/image" Target="../media/image487.png"/><Relationship Id="rId232" Type="http://schemas.openxmlformats.org/officeDocument/2006/relationships/customXml" Target="../ink/ink945.xml"/><Relationship Id="rId253" Type="http://schemas.openxmlformats.org/officeDocument/2006/relationships/image" Target="../media/image562.png"/><Relationship Id="rId274" Type="http://schemas.openxmlformats.org/officeDocument/2006/relationships/customXml" Target="../ink/ink966.xml"/><Relationship Id="rId295" Type="http://schemas.openxmlformats.org/officeDocument/2006/relationships/image" Target="../media/image583.png"/><Relationship Id="rId309" Type="http://schemas.openxmlformats.org/officeDocument/2006/relationships/image" Target="../media/image590.png"/><Relationship Id="rId27" Type="http://schemas.openxmlformats.org/officeDocument/2006/relationships/image" Target="../media/image360.png"/><Relationship Id="rId48" Type="http://schemas.openxmlformats.org/officeDocument/2006/relationships/customXml" Target="../ink/ink853.xml"/><Relationship Id="rId69" Type="http://schemas.openxmlformats.org/officeDocument/2006/relationships/image" Target="../media/image386.png"/><Relationship Id="rId113" Type="http://schemas.openxmlformats.org/officeDocument/2006/relationships/image" Target="../media/image438.png"/><Relationship Id="rId134" Type="http://schemas.openxmlformats.org/officeDocument/2006/relationships/customXml" Target="../ink/ink896.xml"/><Relationship Id="rId320" Type="http://schemas.openxmlformats.org/officeDocument/2006/relationships/image" Target="../media/image595.png"/><Relationship Id="rId80" Type="http://schemas.openxmlformats.org/officeDocument/2006/relationships/customXml" Target="../ink/ink869.xml"/><Relationship Id="rId155" Type="http://schemas.openxmlformats.org/officeDocument/2006/relationships/image" Target="../media/image459.png"/><Relationship Id="rId176" Type="http://schemas.openxmlformats.org/officeDocument/2006/relationships/customXml" Target="../ink/ink917.xml"/><Relationship Id="rId197" Type="http://schemas.openxmlformats.org/officeDocument/2006/relationships/image" Target="../media/image480.png"/><Relationship Id="rId341" Type="http://schemas.openxmlformats.org/officeDocument/2006/relationships/customXml" Target="../ink/ink1000.xml"/><Relationship Id="rId362" Type="http://schemas.openxmlformats.org/officeDocument/2006/relationships/image" Target="../media/image616.png"/><Relationship Id="rId383" Type="http://schemas.openxmlformats.org/officeDocument/2006/relationships/image" Target="../media/image626.png"/><Relationship Id="rId418" Type="http://schemas.openxmlformats.org/officeDocument/2006/relationships/customXml" Target="../ink/ink1039.xml"/><Relationship Id="rId201" Type="http://schemas.openxmlformats.org/officeDocument/2006/relationships/image" Target="../media/image482.png"/><Relationship Id="rId222" Type="http://schemas.openxmlformats.org/officeDocument/2006/relationships/customXml" Target="../ink/ink940.xml"/><Relationship Id="rId243" Type="http://schemas.openxmlformats.org/officeDocument/2006/relationships/image" Target="../media/image557.png"/><Relationship Id="rId264" Type="http://schemas.openxmlformats.org/officeDocument/2006/relationships/customXml" Target="../ink/ink961.xml"/><Relationship Id="rId285" Type="http://schemas.openxmlformats.org/officeDocument/2006/relationships/image" Target="../media/image578.png"/><Relationship Id="rId17" Type="http://schemas.openxmlformats.org/officeDocument/2006/relationships/image" Target="../media/image355.png"/><Relationship Id="rId38" Type="http://schemas.openxmlformats.org/officeDocument/2006/relationships/customXml" Target="../ink/ink848.xml"/><Relationship Id="rId59" Type="http://schemas.openxmlformats.org/officeDocument/2006/relationships/image" Target="../media/image379.png"/><Relationship Id="rId103" Type="http://schemas.openxmlformats.org/officeDocument/2006/relationships/image" Target="../media/image433.png"/><Relationship Id="rId124" Type="http://schemas.openxmlformats.org/officeDocument/2006/relationships/customXml" Target="../ink/ink891.xml"/><Relationship Id="rId310" Type="http://schemas.openxmlformats.org/officeDocument/2006/relationships/customXml" Target="../ink/ink984.xml"/><Relationship Id="rId70" Type="http://schemas.openxmlformats.org/officeDocument/2006/relationships/customXml" Target="../ink/ink864.xml"/><Relationship Id="rId91" Type="http://schemas.openxmlformats.org/officeDocument/2006/relationships/image" Target="../media/image403.png"/><Relationship Id="rId145" Type="http://schemas.openxmlformats.org/officeDocument/2006/relationships/image" Target="../media/image454.png"/><Relationship Id="rId166" Type="http://schemas.openxmlformats.org/officeDocument/2006/relationships/customXml" Target="../ink/ink912.xml"/><Relationship Id="rId187" Type="http://schemas.openxmlformats.org/officeDocument/2006/relationships/image" Target="../media/image475.png"/><Relationship Id="rId331" Type="http://schemas.openxmlformats.org/officeDocument/2006/relationships/customXml" Target="../ink/ink995.xml"/><Relationship Id="rId352" Type="http://schemas.openxmlformats.org/officeDocument/2006/relationships/image" Target="../media/image611.png"/><Relationship Id="rId373" Type="http://schemas.openxmlformats.org/officeDocument/2006/relationships/image" Target="../media/image621.png"/><Relationship Id="rId394" Type="http://schemas.openxmlformats.org/officeDocument/2006/relationships/customXml" Target="../ink/ink1027.xml"/><Relationship Id="rId408" Type="http://schemas.openxmlformats.org/officeDocument/2006/relationships/customXml" Target="../ink/ink1034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35.xml"/><Relationship Id="rId233" Type="http://schemas.openxmlformats.org/officeDocument/2006/relationships/image" Target="../media/image552.png"/><Relationship Id="rId254" Type="http://schemas.openxmlformats.org/officeDocument/2006/relationships/customXml" Target="../ink/ink956.xml"/><Relationship Id="rId28" Type="http://schemas.openxmlformats.org/officeDocument/2006/relationships/customXml" Target="../ink/ink843.xml"/><Relationship Id="rId49" Type="http://schemas.openxmlformats.org/officeDocument/2006/relationships/image" Target="../media/image371.png"/><Relationship Id="rId114" Type="http://schemas.openxmlformats.org/officeDocument/2006/relationships/customXml" Target="../ink/ink886.xml"/><Relationship Id="rId275" Type="http://schemas.openxmlformats.org/officeDocument/2006/relationships/image" Target="../media/image573.png"/><Relationship Id="rId296" Type="http://schemas.openxmlformats.org/officeDocument/2006/relationships/customXml" Target="../ink/ink977.xml"/><Relationship Id="rId300" Type="http://schemas.openxmlformats.org/officeDocument/2006/relationships/customXml" Target="../ink/ink979.xml"/><Relationship Id="rId60" Type="http://schemas.openxmlformats.org/officeDocument/2006/relationships/customXml" Target="../ink/ink859.xml"/><Relationship Id="rId81" Type="http://schemas.openxmlformats.org/officeDocument/2006/relationships/image" Target="../media/image396.png"/><Relationship Id="rId135" Type="http://schemas.openxmlformats.org/officeDocument/2006/relationships/image" Target="../media/image449.png"/><Relationship Id="rId156" Type="http://schemas.openxmlformats.org/officeDocument/2006/relationships/customXml" Target="../ink/ink907.xml"/><Relationship Id="rId177" Type="http://schemas.openxmlformats.org/officeDocument/2006/relationships/image" Target="../media/image470.png"/><Relationship Id="rId198" Type="http://schemas.openxmlformats.org/officeDocument/2006/relationships/customXml" Target="../ink/ink928.xml"/><Relationship Id="rId321" Type="http://schemas.openxmlformats.org/officeDocument/2006/relationships/customXml" Target="../ink/ink990.xml"/><Relationship Id="rId342" Type="http://schemas.openxmlformats.org/officeDocument/2006/relationships/image" Target="../media/image606.png"/><Relationship Id="rId363" Type="http://schemas.openxmlformats.org/officeDocument/2006/relationships/customXml" Target="../ink/ink1011.xml"/><Relationship Id="rId384" Type="http://schemas.openxmlformats.org/officeDocument/2006/relationships/customXml" Target="../ink/ink1022.xml"/><Relationship Id="rId419" Type="http://schemas.openxmlformats.org/officeDocument/2006/relationships/image" Target="../media/image644.png"/><Relationship Id="rId202" Type="http://schemas.openxmlformats.org/officeDocument/2006/relationships/customXml" Target="../ink/ink930.xml"/><Relationship Id="rId223" Type="http://schemas.openxmlformats.org/officeDocument/2006/relationships/image" Target="../media/image493.png"/><Relationship Id="rId244" Type="http://schemas.openxmlformats.org/officeDocument/2006/relationships/customXml" Target="../ink/ink951.xml"/><Relationship Id="rId18" Type="http://schemas.openxmlformats.org/officeDocument/2006/relationships/customXml" Target="../ink/ink838.xml"/><Relationship Id="rId39" Type="http://schemas.openxmlformats.org/officeDocument/2006/relationships/image" Target="../media/image366.png"/><Relationship Id="rId265" Type="http://schemas.openxmlformats.org/officeDocument/2006/relationships/image" Target="../media/image568.png"/><Relationship Id="rId286" Type="http://schemas.openxmlformats.org/officeDocument/2006/relationships/customXml" Target="../ink/ink972.xml"/><Relationship Id="rId50" Type="http://schemas.openxmlformats.org/officeDocument/2006/relationships/customXml" Target="../ink/ink854.xml"/><Relationship Id="rId104" Type="http://schemas.openxmlformats.org/officeDocument/2006/relationships/customXml" Target="../ink/ink881.xml"/><Relationship Id="rId125" Type="http://schemas.openxmlformats.org/officeDocument/2006/relationships/image" Target="../media/image444.png"/><Relationship Id="rId146" Type="http://schemas.openxmlformats.org/officeDocument/2006/relationships/customXml" Target="../ink/ink902.xml"/><Relationship Id="rId167" Type="http://schemas.openxmlformats.org/officeDocument/2006/relationships/image" Target="../media/image465.png"/><Relationship Id="rId188" Type="http://schemas.openxmlformats.org/officeDocument/2006/relationships/customXml" Target="../ink/ink923.xml"/><Relationship Id="rId311" Type="http://schemas.openxmlformats.org/officeDocument/2006/relationships/customXml" Target="../ink/ink985.xml"/><Relationship Id="rId332" Type="http://schemas.openxmlformats.org/officeDocument/2006/relationships/image" Target="../media/image601.png"/><Relationship Id="rId353" Type="http://schemas.openxmlformats.org/officeDocument/2006/relationships/customXml" Target="../ink/ink1006.xml"/><Relationship Id="rId374" Type="http://schemas.openxmlformats.org/officeDocument/2006/relationships/customXml" Target="../ink/ink1017.xml"/><Relationship Id="rId395" Type="http://schemas.openxmlformats.org/officeDocument/2006/relationships/image" Target="../media/image632.png"/><Relationship Id="rId409" Type="http://schemas.openxmlformats.org/officeDocument/2006/relationships/image" Target="../media/image639.png"/><Relationship Id="rId71" Type="http://schemas.openxmlformats.org/officeDocument/2006/relationships/image" Target="../media/image390.png"/><Relationship Id="rId92" Type="http://schemas.openxmlformats.org/officeDocument/2006/relationships/customXml" Target="../ink/ink875.xml"/><Relationship Id="rId213" Type="http://schemas.openxmlformats.org/officeDocument/2006/relationships/image" Target="../media/image488.png"/><Relationship Id="rId234" Type="http://schemas.openxmlformats.org/officeDocument/2006/relationships/customXml" Target="../ink/ink946.xml"/><Relationship Id="rId420" Type="http://schemas.openxmlformats.org/officeDocument/2006/relationships/customXml" Target="../ink/ink1040.xml"/><Relationship Id="rId2" Type="http://schemas.openxmlformats.org/officeDocument/2006/relationships/customXml" Target="../ink/ink830.xml"/><Relationship Id="rId29" Type="http://schemas.openxmlformats.org/officeDocument/2006/relationships/image" Target="../media/image361.png"/><Relationship Id="rId255" Type="http://schemas.openxmlformats.org/officeDocument/2006/relationships/image" Target="../media/image563.png"/><Relationship Id="rId276" Type="http://schemas.openxmlformats.org/officeDocument/2006/relationships/customXml" Target="../ink/ink967.xml"/><Relationship Id="rId297" Type="http://schemas.openxmlformats.org/officeDocument/2006/relationships/image" Target="../media/image584.png"/><Relationship Id="rId40" Type="http://schemas.openxmlformats.org/officeDocument/2006/relationships/customXml" Target="../ink/ink849.xml"/><Relationship Id="rId115" Type="http://schemas.openxmlformats.org/officeDocument/2006/relationships/image" Target="../media/image439.png"/><Relationship Id="rId136" Type="http://schemas.openxmlformats.org/officeDocument/2006/relationships/customXml" Target="../ink/ink897.xml"/><Relationship Id="rId157" Type="http://schemas.openxmlformats.org/officeDocument/2006/relationships/image" Target="../media/image460.png"/><Relationship Id="rId178" Type="http://schemas.openxmlformats.org/officeDocument/2006/relationships/customXml" Target="../ink/ink918.xml"/><Relationship Id="rId301" Type="http://schemas.openxmlformats.org/officeDocument/2006/relationships/image" Target="../media/image586.png"/><Relationship Id="rId322" Type="http://schemas.openxmlformats.org/officeDocument/2006/relationships/image" Target="../media/image596.png"/><Relationship Id="rId343" Type="http://schemas.openxmlformats.org/officeDocument/2006/relationships/customXml" Target="../ink/ink1001.xml"/><Relationship Id="rId364" Type="http://schemas.openxmlformats.org/officeDocument/2006/relationships/image" Target="../media/image617.png"/><Relationship Id="rId61" Type="http://schemas.openxmlformats.org/officeDocument/2006/relationships/image" Target="../media/image381.png"/><Relationship Id="rId82" Type="http://schemas.openxmlformats.org/officeDocument/2006/relationships/customXml" Target="../ink/ink870.xml"/><Relationship Id="rId199" Type="http://schemas.openxmlformats.org/officeDocument/2006/relationships/image" Target="../media/image481.png"/><Relationship Id="rId203" Type="http://schemas.openxmlformats.org/officeDocument/2006/relationships/image" Target="../media/image483.png"/><Relationship Id="rId385" Type="http://schemas.openxmlformats.org/officeDocument/2006/relationships/image" Target="../media/image627.png"/><Relationship Id="rId19" Type="http://schemas.openxmlformats.org/officeDocument/2006/relationships/image" Target="../media/image356.png"/><Relationship Id="rId224" Type="http://schemas.openxmlformats.org/officeDocument/2006/relationships/customXml" Target="../ink/ink941.xml"/><Relationship Id="rId245" Type="http://schemas.openxmlformats.org/officeDocument/2006/relationships/image" Target="../media/image558.png"/><Relationship Id="rId266" Type="http://schemas.openxmlformats.org/officeDocument/2006/relationships/customXml" Target="../ink/ink962.xml"/><Relationship Id="rId287" Type="http://schemas.openxmlformats.org/officeDocument/2006/relationships/image" Target="../media/image579.png"/><Relationship Id="rId410" Type="http://schemas.openxmlformats.org/officeDocument/2006/relationships/customXml" Target="../ink/ink1035.xml"/><Relationship Id="rId30" Type="http://schemas.openxmlformats.org/officeDocument/2006/relationships/customXml" Target="../ink/ink844.xml"/><Relationship Id="rId105" Type="http://schemas.openxmlformats.org/officeDocument/2006/relationships/image" Target="../media/image434.png"/><Relationship Id="rId126" Type="http://schemas.openxmlformats.org/officeDocument/2006/relationships/customXml" Target="../ink/ink892.xml"/><Relationship Id="rId147" Type="http://schemas.openxmlformats.org/officeDocument/2006/relationships/image" Target="../media/image455.png"/><Relationship Id="rId168" Type="http://schemas.openxmlformats.org/officeDocument/2006/relationships/customXml" Target="../ink/ink913.xml"/><Relationship Id="rId312" Type="http://schemas.openxmlformats.org/officeDocument/2006/relationships/image" Target="../media/image591.png"/><Relationship Id="rId333" Type="http://schemas.openxmlformats.org/officeDocument/2006/relationships/customXml" Target="../ink/ink996.xml"/><Relationship Id="rId354" Type="http://schemas.openxmlformats.org/officeDocument/2006/relationships/image" Target="../media/image612.png"/><Relationship Id="rId51" Type="http://schemas.openxmlformats.org/officeDocument/2006/relationships/image" Target="../media/image372.png"/><Relationship Id="rId72" Type="http://schemas.openxmlformats.org/officeDocument/2006/relationships/customXml" Target="../ink/ink865.xml"/><Relationship Id="rId93" Type="http://schemas.openxmlformats.org/officeDocument/2006/relationships/image" Target="../media/image404.png"/><Relationship Id="rId189" Type="http://schemas.openxmlformats.org/officeDocument/2006/relationships/image" Target="../media/image476.png"/><Relationship Id="rId375" Type="http://schemas.openxmlformats.org/officeDocument/2006/relationships/image" Target="../media/image622.png"/><Relationship Id="rId396" Type="http://schemas.openxmlformats.org/officeDocument/2006/relationships/customXml" Target="../ink/ink1028.xml"/><Relationship Id="rId3" Type="http://schemas.openxmlformats.org/officeDocument/2006/relationships/image" Target="../media/image348.png"/><Relationship Id="rId214" Type="http://schemas.openxmlformats.org/officeDocument/2006/relationships/customXml" Target="../ink/ink936.xml"/><Relationship Id="rId235" Type="http://schemas.openxmlformats.org/officeDocument/2006/relationships/image" Target="../media/image553.png"/><Relationship Id="rId256" Type="http://schemas.openxmlformats.org/officeDocument/2006/relationships/customXml" Target="../ink/ink957.xml"/><Relationship Id="rId277" Type="http://schemas.openxmlformats.org/officeDocument/2006/relationships/image" Target="../media/image574.png"/><Relationship Id="rId298" Type="http://schemas.openxmlformats.org/officeDocument/2006/relationships/customXml" Target="../ink/ink978.xml"/><Relationship Id="rId400" Type="http://schemas.openxmlformats.org/officeDocument/2006/relationships/customXml" Target="../ink/ink1030.xml"/><Relationship Id="rId421" Type="http://schemas.openxmlformats.org/officeDocument/2006/relationships/image" Target="../media/image645.png"/><Relationship Id="rId116" Type="http://schemas.openxmlformats.org/officeDocument/2006/relationships/customXml" Target="../ink/ink887.xml"/><Relationship Id="rId137" Type="http://schemas.openxmlformats.org/officeDocument/2006/relationships/image" Target="../media/image450.png"/><Relationship Id="rId158" Type="http://schemas.openxmlformats.org/officeDocument/2006/relationships/customXml" Target="../ink/ink908.xml"/><Relationship Id="rId302" Type="http://schemas.openxmlformats.org/officeDocument/2006/relationships/customXml" Target="../ink/ink980.xml"/><Relationship Id="rId323" Type="http://schemas.openxmlformats.org/officeDocument/2006/relationships/customXml" Target="../ink/ink991.xml"/><Relationship Id="rId344" Type="http://schemas.openxmlformats.org/officeDocument/2006/relationships/image" Target="../media/image607.png"/><Relationship Id="rId20" Type="http://schemas.openxmlformats.org/officeDocument/2006/relationships/customXml" Target="../ink/ink839.xml"/><Relationship Id="rId41" Type="http://schemas.openxmlformats.org/officeDocument/2006/relationships/image" Target="../media/image367.png"/><Relationship Id="rId62" Type="http://schemas.openxmlformats.org/officeDocument/2006/relationships/customXml" Target="../ink/ink860.xml"/><Relationship Id="rId83" Type="http://schemas.openxmlformats.org/officeDocument/2006/relationships/image" Target="../media/image398.png"/><Relationship Id="rId179" Type="http://schemas.openxmlformats.org/officeDocument/2006/relationships/image" Target="../media/image471.png"/><Relationship Id="rId365" Type="http://schemas.openxmlformats.org/officeDocument/2006/relationships/customXml" Target="../ink/ink1012.xml"/><Relationship Id="rId386" Type="http://schemas.openxmlformats.org/officeDocument/2006/relationships/customXml" Target="../ink/ink1023.xml"/><Relationship Id="rId190" Type="http://schemas.openxmlformats.org/officeDocument/2006/relationships/customXml" Target="../ink/ink924.xml"/><Relationship Id="rId204" Type="http://schemas.openxmlformats.org/officeDocument/2006/relationships/customXml" Target="../ink/ink931.xml"/><Relationship Id="rId225" Type="http://schemas.openxmlformats.org/officeDocument/2006/relationships/image" Target="../media/image547.png"/><Relationship Id="rId246" Type="http://schemas.openxmlformats.org/officeDocument/2006/relationships/customXml" Target="../ink/ink952.xml"/><Relationship Id="rId267" Type="http://schemas.openxmlformats.org/officeDocument/2006/relationships/image" Target="../media/image569.png"/><Relationship Id="rId288" Type="http://schemas.openxmlformats.org/officeDocument/2006/relationships/customXml" Target="../ink/ink973.xml"/><Relationship Id="rId411" Type="http://schemas.openxmlformats.org/officeDocument/2006/relationships/image" Target="../media/image640.png"/><Relationship Id="rId106" Type="http://schemas.openxmlformats.org/officeDocument/2006/relationships/customXml" Target="../ink/ink882.xml"/><Relationship Id="rId127" Type="http://schemas.openxmlformats.org/officeDocument/2006/relationships/image" Target="../media/image445.png"/><Relationship Id="rId313" Type="http://schemas.openxmlformats.org/officeDocument/2006/relationships/customXml" Target="../ink/ink986.xml"/><Relationship Id="rId10" Type="http://schemas.openxmlformats.org/officeDocument/2006/relationships/customXml" Target="../ink/ink834.xml"/><Relationship Id="rId31" Type="http://schemas.openxmlformats.org/officeDocument/2006/relationships/image" Target="../media/image362.png"/><Relationship Id="rId52" Type="http://schemas.openxmlformats.org/officeDocument/2006/relationships/customXml" Target="../ink/ink855.xml"/><Relationship Id="rId73" Type="http://schemas.openxmlformats.org/officeDocument/2006/relationships/image" Target="../media/image391.png"/><Relationship Id="rId94" Type="http://schemas.openxmlformats.org/officeDocument/2006/relationships/customXml" Target="../ink/ink876.xml"/><Relationship Id="rId148" Type="http://schemas.openxmlformats.org/officeDocument/2006/relationships/customXml" Target="../ink/ink903.xml"/><Relationship Id="rId169" Type="http://schemas.openxmlformats.org/officeDocument/2006/relationships/image" Target="../media/image466.png"/><Relationship Id="rId334" Type="http://schemas.openxmlformats.org/officeDocument/2006/relationships/image" Target="../media/image602.png"/><Relationship Id="rId355" Type="http://schemas.openxmlformats.org/officeDocument/2006/relationships/customXml" Target="../ink/ink1007.xml"/><Relationship Id="rId376" Type="http://schemas.openxmlformats.org/officeDocument/2006/relationships/customXml" Target="../ink/ink1018.xml"/><Relationship Id="rId397" Type="http://schemas.openxmlformats.org/officeDocument/2006/relationships/image" Target="../media/image633.png"/><Relationship Id="rId4" Type="http://schemas.openxmlformats.org/officeDocument/2006/relationships/customXml" Target="../ink/ink831.xml"/><Relationship Id="rId180" Type="http://schemas.openxmlformats.org/officeDocument/2006/relationships/customXml" Target="../ink/ink919.xml"/><Relationship Id="rId215" Type="http://schemas.openxmlformats.org/officeDocument/2006/relationships/image" Target="../media/image489.png"/><Relationship Id="rId236" Type="http://schemas.openxmlformats.org/officeDocument/2006/relationships/customXml" Target="../ink/ink947.xml"/><Relationship Id="rId257" Type="http://schemas.openxmlformats.org/officeDocument/2006/relationships/image" Target="../media/image564.png"/><Relationship Id="rId278" Type="http://schemas.openxmlformats.org/officeDocument/2006/relationships/customXml" Target="../ink/ink968.xml"/><Relationship Id="rId401" Type="http://schemas.openxmlformats.org/officeDocument/2006/relationships/image" Target="../media/image635.png"/><Relationship Id="rId422" Type="http://schemas.openxmlformats.org/officeDocument/2006/relationships/customXml" Target="../ink/ink1041.xml"/><Relationship Id="rId303" Type="http://schemas.openxmlformats.org/officeDocument/2006/relationships/image" Target="../media/image587.png"/><Relationship Id="rId42" Type="http://schemas.openxmlformats.org/officeDocument/2006/relationships/customXml" Target="../ink/ink850.xml"/><Relationship Id="rId84" Type="http://schemas.openxmlformats.org/officeDocument/2006/relationships/customXml" Target="../ink/ink871.xml"/><Relationship Id="rId138" Type="http://schemas.openxmlformats.org/officeDocument/2006/relationships/customXml" Target="../ink/ink898.xml"/><Relationship Id="rId345" Type="http://schemas.openxmlformats.org/officeDocument/2006/relationships/customXml" Target="../ink/ink1002.xml"/><Relationship Id="rId387" Type="http://schemas.openxmlformats.org/officeDocument/2006/relationships/image" Target="../media/image628.png"/><Relationship Id="rId191" Type="http://schemas.openxmlformats.org/officeDocument/2006/relationships/image" Target="../media/image477.png"/><Relationship Id="rId205" Type="http://schemas.openxmlformats.org/officeDocument/2006/relationships/image" Target="../media/image484.png"/><Relationship Id="rId247" Type="http://schemas.openxmlformats.org/officeDocument/2006/relationships/image" Target="../media/image559.png"/><Relationship Id="rId412" Type="http://schemas.openxmlformats.org/officeDocument/2006/relationships/customXml" Target="../ink/ink1036.xml"/><Relationship Id="rId107" Type="http://schemas.openxmlformats.org/officeDocument/2006/relationships/image" Target="../media/image435.png"/><Relationship Id="rId289" Type="http://schemas.openxmlformats.org/officeDocument/2006/relationships/image" Target="../media/image580.png"/><Relationship Id="rId11" Type="http://schemas.openxmlformats.org/officeDocument/2006/relationships/image" Target="../media/image352.png"/><Relationship Id="rId53" Type="http://schemas.openxmlformats.org/officeDocument/2006/relationships/image" Target="../media/image373.png"/><Relationship Id="rId149" Type="http://schemas.openxmlformats.org/officeDocument/2006/relationships/image" Target="../media/image456.png"/><Relationship Id="rId314" Type="http://schemas.openxmlformats.org/officeDocument/2006/relationships/image" Target="../media/image592.png"/><Relationship Id="rId356" Type="http://schemas.openxmlformats.org/officeDocument/2006/relationships/image" Target="../media/image613.png"/><Relationship Id="rId398" Type="http://schemas.openxmlformats.org/officeDocument/2006/relationships/customXml" Target="../ink/ink1029.xml"/><Relationship Id="rId95" Type="http://schemas.openxmlformats.org/officeDocument/2006/relationships/image" Target="../media/image405.png"/><Relationship Id="rId160" Type="http://schemas.openxmlformats.org/officeDocument/2006/relationships/customXml" Target="../ink/ink909.xml"/><Relationship Id="rId216" Type="http://schemas.openxmlformats.org/officeDocument/2006/relationships/customXml" Target="../ink/ink937.xml"/><Relationship Id="rId423" Type="http://schemas.openxmlformats.org/officeDocument/2006/relationships/image" Target="../media/image646.png"/><Relationship Id="rId258" Type="http://schemas.openxmlformats.org/officeDocument/2006/relationships/customXml" Target="../ink/ink958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00.xml"/><Relationship Id="rId299" Type="http://schemas.openxmlformats.org/officeDocument/2006/relationships/image" Target="../media/image703.png"/><Relationship Id="rId303" Type="http://schemas.openxmlformats.org/officeDocument/2006/relationships/image" Target="../media/image705.png"/><Relationship Id="rId21" Type="http://schemas.openxmlformats.org/officeDocument/2006/relationships/image" Target="../media/image78.png"/><Relationship Id="rId42" Type="http://schemas.openxmlformats.org/officeDocument/2006/relationships/image" Target="../media/image88.png"/><Relationship Id="rId63" Type="http://schemas.openxmlformats.org/officeDocument/2006/relationships/customXml" Target="../ink/ink1073.xml"/><Relationship Id="rId84" Type="http://schemas.openxmlformats.org/officeDocument/2006/relationships/image" Target="../media/image109.png"/><Relationship Id="rId138" Type="http://schemas.openxmlformats.org/officeDocument/2006/relationships/image" Target="../media/image136.png"/><Relationship Id="rId159" Type="http://schemas.openxmlformats.org/officeDocument/2006/relationships/image" Target="../media/image146.png"/><Relationship Id="rId324" Type="http://schemas.openxmlformats.org/officeDocument/2006/relationships/customXml" Target="../ink/ink1204.xml"/><Relationship Id="rId170" Type="http://schemas.openxmlformats.org/officeDocument/2006/relationships/customXml" Target="../ink/ink1127.xml"/><Relationship Id="rId191" Type="http://schemas.openxmlformats.org/officeDocument/2006/relationships/image" Target="../media/image649.png"/><Relationship Id="rId205" Type="http://schemas.openxmlformats.org/officeDocument/2006/relationships/image" Target="../media/image656.png"/><Relationship Id="rId226" Type="http://schemas.openxmlformats.org/officeDocument/2006/relationships/customXml" Target="../ink/ink1155.xml"/><Relationship Id="rId247" Type="http://schemas.openxmlformats.org/officeDocument/2006/relationships/image" Target="../media/image677.png"/><Relationship Id="rId107" Type="http://schemas.openxmlformats.org/officeDocument/2006/relationships/customXml" Target="../ink/ink1095.xml"/><Relationship Id="rId268" Type="http://schemas.openxmlformats.org/officeDocument/2006/relationships/customXml" Target="../ink/ink1176.xml"/><Relationship Id="rId289" Type="http://schemas.openxmlformats.org/officeDocument/2006/relationships/image" Target="../media/image698.png"/><Relationship Id="rId11" Type="http://schemas.openxmlformats.org/officeDocument/2006/relationships/image" Target="../media/image73.png"/><Relationship Id="rId32" Type="http://schemas.openxmlformats.org/officeDocument/2006/relationships/customXml" Target="../ink/ink1057.xml"/><Relationship Id="rId53" Type="http://schemas.openxmlformats.org/officeDocument/2006/relationships/customXml" Target="../ink/ink1068.xml"/><Relationship Id="rId74" Type="http://schemas.openxmlformats.org/officeDocument/2006/relationships/image" Target="../media/image104.png"/><Relationship Id="rId128" Type="http://schemas.openxmlformats.org/officeDocument/2006/relationships/image" Target="../media/image131.png"/><Relationship Id="rId149" Type="http://schemas.openxmlformats.org/officeDocument/2006/relationships/customXml" Target="../ink/ink1116.xml"/><Relationship Id="rId314" Type="http://schemas.openxmlformats.org/officeDocument/2006/relationships/customXml" Target="../ink/ink1199.xml"/><Relationship Id="rId5" Type="http://schemas.openxmlformats.org/officeDocument/2006/relationships/image" Target="../media/image70.png"/><Relationship Id="rId95" Type="http://schemas.openxmlformats.org/officeDocument/2006/relationships/customXml" Target="../ink/ink1089.xml"/><Relationship Id="rId160" Type="http://schemas.openxmlformats.org/officeDocument/2006/relationships/customXml" Target="../ink/ink1122.xml"/><Relationship Id="rId181" Type="http://schemas.openxmlformats.org/officeDocument/2006/relationships/image" Target="../media/image157.png"/><Relationship Id="rId216" Type="http://schemas.openxmlformats.org/officeDocument/2006/relationships/customXml" Target="../ink/ink1150.xml"/><Relationship Id="rId237" Type="http://schemas.openxmlformats.org/officeDocument/2006/relationships/image" Target="../media/image672.png"/><Relationship Id="rId258" Type="http://schemas.openxmlformats.org/officeDocument/2006/relationships/customXml" Target="../ink/ink1171.xml"/><Relationship Id="rId279" Type="http://schemas.openxmlformats.org/officeDocument/2006/relationships/image" Target="../media/image693.png"/><Relationship Id="rId22" Type="http://schemas.openxmlformats.org/officeDocument/2006/relationships/customXml" Target="../ink/ink1052.xml"/><Relationship Id="rId43" Type="http://schemas.openxmlformats.org/officeDocument/2006/relationships/customXml" Target="../ink/ink1063.xml"/><Relationship Id="rId64" Type="http://schemas.openxmlformats.org/officeDocument/2006/relationships/image" Target="../media/image99.png"/><Relationship Id="rId118" Type="http://schemas.openxmlformats.org/officeDocument/2006/relationships/image" Target="../media/image126.png"/><Relationship Id="rId139" Type="http://schemas.openxmlformats.org/officeDocument/2006/relationships/customXml" Target="../ink/ink1111.xml"/><Relationship Id="rId290" Type="http://schemas.openxmlformats.org/officeDocument/2006/relationships/customXml" Target="../ink/ink1187.xml"/><Relationship Id="rId304" Type="http://schemas.openxmlformats.org/officeDocument/2006/relationships/customXml" Target="../ink/ink1194.xml"/><Relationship Id="rId325" Type="http://schemas.openxmlformats.org/officeDocument/2006/relationships/image" Target="../media/image716.png"/><Relationship Id="rId85" Type="http://schemas.openxmlformats.org/officeDocument/2006/relationships/customXml" Target="../ink/ink1084.xml"/><Relationship Id="rId150" Type="http://schemas.openxmlformats.org/officeDocument/2006/relationships/customXml" Target="../ink/ink1117.xml"/><Relationship Id="rId171" Type="http://schemas.openxmlformats.org/officeDocument/2006/relationships/image" Target="../media/image152.png"/><Relationship Id="rId192" Type="http://schemas.openxmlformats.org/officeDocument/2006/relationships/customXml" Target="../ink/ink1138.xml"/><Relationship Id="rId206" Type="http://schemas.openxmlformats.org/officeDocument/2006/relationships/customXml" Target="../ink/ink1145.xml"/><Relationship Id="rId227" Type="http://schemas.openxmlformats.org/officeDocument/2006/relationships/image" Target="../media/image667.png"/><Relationship Id="rId248" Type="http://schemas.openxmlformats.org/officeDocument/2006/relationships/customXml" Target="../ink/ink1166.xml"/><Relationship Id="rId269" Type="http://schemas.openxmlformats.org/officeDocument/2006/relationships/image" Target="../media/image688.png"/><Relationship Id="rId12" Type="http://schemas.openxmlformats.org/officeDocument/2006/relationships/customXml" Target="../ink/ink1047.xml"/><Relationship Id="rId33" Type="http://schemas.openxmlformats.org/officeDocument/2006/relationships/image" Target="../media/image84.png"/><Relationship Id="rId108" Type="http://schemas.openxmlformats.org/officeDocument/2006/relationships/image" Target="../media/image121.png"/><Relationship Id="rId129" Type="http://schemas.openxmlformats.org/officeDocument/2006/relationships/customXml" Target="../ink/ink1106.xml"/><Relationship Id="rId280" Type="http://schemas.openxmlformats.org/officeDocument/2006/relationships/customXml" Target="../ink/ink1182.xml"/><Relationship Id="rId315" Type="http://schemas.openxmlformats.org/officeDocument/2006/relationships/image" Target="../media/image711.png"/><Relationship Id="rId54" Type="http://schemas.openxmlformats.org/officeDocument/2006/relationships/image" Target="../media/image94.png"/><Relationship Id="rId75" Type="http://schemas.openxmlformats.org/officeDocument/2006/relationships/customXml" Target="../ink/ink1079.xml"/><Relationship Id="rId96" Type="http://schemas.openxmlformats.org/officeDocument/2006/relationships/image" Target="../media/image115.png"/><Relationship Id="rId140" Type="http://schemas.openxmlformats.org/officeDocument/2006/relationships/image" Target="../media/image137.png"/><Relationship Id="rId161" Type="http://schemas.openxmlformats.org/officeDocument/2006/relationships/image" Target="../media/image147.png"/><Relationship Id="rId182" Type="http://schemas.openxmlformats.org/officeDocument/2006/relationships/customXml" Target="../ink/ink1133.xml"/><Relationship Id="rId217" Type="http://schemas.openxmlformats.org/officeDocument/2006/relationships/image" Target="../media/image662.png"/><Relationship Id="rId6" Type="http://schemas.openxmlformats.org/officeDocument/2006/relationships/customXml" Target="../ink/ink1044.xml"/><Relationship Id="rId238" Type="http://schemas.openxmlformats.org/officeDocument/2006/relationships/customXml" Target="../ink/ink1161.xml"/><Relationship Id="rId259" Type="http://schemas.openxmlformats.org/officeDocument/2006/relationships/image" Target="../media/image683.png"/><Relationship Id="rId23" Type="http://schemas.openxmlformats.org/officeDocument/2006/relationships/image" Target="../media/image79.png"/><Relationship Id="rId119" Type="http://schemas.openxmlformats.org/officeDocument/2006/relationships/customXml" Target="../ink/ink1101.xml"/><Relationship Id="rId270" Type="http://schemas.openxmlformats.org/officeDocument/2006/relationships/customXml" Target="../ink/ink1177.xml"/><Relationship Id="rId291" Type="http://schemas.openxmlformats.org/officeDocument/2006/relationships/image" Target="../media/image699.png"/><Relationship Id="rId305" Type="http://schemas.openxmlformats.org/officeDocument/2006/relationships/image" Target="../media/image706.png"/><Relationship Id="rId326" Type="http://schemas.openxmlformats.org/officeDocument/2006/relationships/customXml" Target="../ink/ink1205.xml"/><Relationship Id="rId44" Type="http://schemas.openxmlformats.org/officeDocument/2006/relationships/image" Target="../media/image89.png"/><Relationship Id="rId65" Type="http://schemas.openxmlformats.org/officeDocument/2006/relationships/customXml" Target="../ink/ink1074.xml"/><Relationship Id="rId86" Type="http://schemas.openxmlformats.org/officeDocument/2006/relationships/image" Target="../media/image110.png"/><Relationship Id="rId130" Type="http://schemas.openxmlformats.org/officeDocument/2006/relationships/image" Target="../media/image132.png"/><Relationship Id="rId151" Type="http://schemas.openxmlformats.org/officeDocument/2006/relationships/image" Target="../media/image142.png"/><Relationship Id="rId172" Type="http://schemas.openxmlformats.org/officeDocument/2006/relationships/customXml" Target="../ink/ink1128.xml"/><Relationship Id="rId193" Type="http://schemas.openxmlformats.org/officeDocument/2006/relationships/image" Target="../media/image650.png"/><Relationship Id="rId207" Type="http://schemas.openxmlformats.org/officeDocument/2006/relationships/image" Target="../media/image657.png"/><Relationship Id="rId228" Type="http://schemas.openxmlformats.org/officeDocument/2006/relationships/customXml" Target="../ink/ink1156.xml"/><Relationship Id="rId249" Type="http://schemas.openxmlformats.org/officeDocument/2006/relationships/image" Target="../media/image678.png"/><Relationship Id="rId13" Type="http://schemas.openxmlformats.org/officeDocument/2006/relationships/image" Target="../media/image74.png"/><Relationship Id="rId109" Type="http://schemas.openxmlformats.org/officeDocument/2006/relationships/customXml" Target="../ink/ink1096.xml"/><Relationship Id="rId260" Type="http://schemas.openxmlformats.org/officeDocument/2006/relationships/customXml" Target="../ink/ink1172.xml"/><Relationship Id="rId281" Type="http://schemas.openxmlformats.org/officeDocument/2006/relationships/image" Target="../media/image694.png"/><Relationship Id="rId316" Type="http://schemas.openxmlformats.org/officeDocument/2006/relationships/customXml" Target="../ink/ink1200.xml"/><Relationship Id="rId34" Type="http://schemas.openxmlformats.org/officeDocument/2006/relationships/customXml" Target="../ink/ink1058.xml"/><Relationship Id="rId55" Type="http://schemas.openxmlformats.org/officeDocument/2006/relationships/customXml" Target="../ink/ink1069.xml"/><Relationship Id="rId76" Type="http://schemas.openxmlformats.org/officeDocument/2006/relationships/image" Target="../media/image105.png"/><Relationship Id="rId97" Type="http://schemas.openxmlformats.org/officeDocument/2006/relationships/customXml" Target="../ink/ink1090.xml"/><Relationship Id="rId120" Type="http://schemas.openxmlformats.org/officeDocument/2006/relationships/image" Target="../media/image127.png"/><Relationship Id="rId141" Type="http://schemas.openxmlformats.org/officeDocument/2006/relationships/customXml" Target="../ink/ink1112.xml"/><Relationship Id="rId7" Type="http://schemas.openxmlformats.org/officeDocument/2006/relationships/image" Target="../media/image71.png"/><Relationship Id="rId162" Type="http://schemas.openxmlformats.org/officeDocument/2006/relationships/customXml" Target="../ink/ink1123.xml"/><Relationship Id="rId183" Type="http://schemas.openxmlformats.org/officeDocument/2006/relationships/image" Target="../media/image158.png"/><Relationship Id="rId218" Type="http://schemas.openxmlformats.org/officeDocument/2006/relationships/customXml" Target="../ink/ink1151.xml"/><Relationship Id="rId239" Type="http://schemas.openxmlformats.org/officeDocument/2006/relationships/image" Target="../media/image673.png"/><Relationship Id="rId250" Type="http://schemas.openxmlformats.org/officeDocument/2006/relationships/customXml" Target="../ink/ink1167.xml"/><Relationship Id="rId271" Type="http://schemas.openxmlformats.org/officeDocument/2006/relationships/image" Target="../media/image689.png"/><Relationship Id="rId292" Type="http://schemas.openxmlformats.org/officeDocument/2006/relationships/customXml" Target="../ink/ink1188.xml"/><Relationship Id="rId306" Type="http://schemas.openxmlformats.org/officeDocument/2006/relationships/customXml" Target="../ink/ink1195.xml"/><Relationship Id="rId24" Type="http://schemas.openxmlformats.org/officeDocument/2006/relationships/customXml" Target="../ink/ink1053.xml"/><Relationship Id="rId45" Type="http://schemas.openxmlformats.org/officeDocument/2006/relationships/customXml" Target="../ink/ink1064.xml"/><Relationship Id="rId66" Type="http://schemas.openxmlformats.org/officeDocument/2006/relationships/image" Target="../media/image100.png"/><Relationship Id="rId87" Type="http://schemas.openxmlformats.org/officeDocument/2006/relationships/customXml" Target="../ink/ink1085.xml"/><Relationship Id="rId110" Type="http://schemas.openxmlformats.org/officeDocument/2006/relationships/image" Target="../media/image122.png"/><Relationship Id="rId131" Type="http://schemas.openxmlformats.org/officeDocument/2006/relationships/customXml" Target="../ink/ink1107.xml"/><Relationship Id="rId327" Type="http://schemas.openxmlformats.org/officeDocument/2006/relationships/image" Target="../media/image717.png"/><Relationship Id="rId152" Type="http://schemas.openxmlformats.org/officeDocument/2006/relationships/customXml" Target="../ink/ink1118.xml"/><Relationship Id="rId173" Type="http://schemas.openxmlformats.org/officeDocument/2006/relationships/image" Target="../media/image153.png"/><Relationship Id="rId194" Type="http://schemas.openxmlformats.org/officeDocument/2006/relationships/customXml" Target="../ink/ink1139.xml"/><Relationship Id="rId208" Type="http://schemas.openxmlformats.org/officeDocument/2006/relationships/customXml" Target="../ink/ink1146.xml"/><Relationship Id="rId229" Type="http://schemas.openxmlformats.org/officeDocument/2006/relationships/image" Target="../media/image668.png"/><Relationship Id="rId240" Type="http://schemas.openxmlformats.org/officeDocument/2006/relationships/customXml" Target="../ink/ink1162.xml"/><Relationship Id="rId261" Type="http://schemas.openxmlformats.org/officeDocument/2006/relationships/image" Target="../media/image684.png"/><Relationship Id="rId14" Type="http://schemas.openxmlformats.org/officeDocument/2006/relationships/customXml" Target="../ink/ink1048.xml"/><Relationship Id="rId35" Type="http://schemas.openxmlformats.org/officeDocument/2006/relationships/image" Target="../media/image85.png"/><Relationship Id="rId56" Type="http://schemas.openxmlformats.org/officeDocument/2006/relationships/image" Target="../media/image95.png"/><Relationship Id="rId77" Type="http://schemas.openxmlformats.org/officeDocument/2006/relationships/customXml" Target="../ink/ink1080.xml"/><Relationship Id="rId100" Type="http://schemas.openxmlformats.org/officeDocument/2006/relationships/image" Target="../media/image117.png"/><Relationship Id="rId282" Type="http://schemas.openxmlformats.org/officeDocument/2006/relationships/customXml" Target="../ink/ink1183.xml"/><Relationship Id="rId317" Type="http://schemas.openxmlformats.org/officeDocument/2006/relationships/image" Target="../media/image712.png"/><Relationship Id="rId8" Type="http://schemas.openxmlformats.org/officeDocument/2006/relationships/customXml" Target="../ink/ink1045.xml"/><Relationship Id="rId51" Type="http://schemas.openxmlformats.org/officeDocument/2006/relationships/customXml" Target="../ink/ink1067.xml"/><Relationship Id="rId72" Type="http://schemas.openxmlformats.org/officeDocument/2006/relationships/image" Target="../media/image103.png"/><Relationship Id="rId93" Type="http://schemas.openxmlformats.org/officeDocument/2006/relationships/customXml" Target="../ink/ink1088.xml"/><Relationship Id="rId98" Type="http://schemas.openxmlformats.org/officeDocument/2006/relationships/image" Target="../media/image116.png"/><Relationship Id="rId121" Type="http://schemas.openxmlformats.org/officeDocument/2006/relationships/customXml" Target="../ink/ink1102.xml"/><Relationship Id="rId142" Type="http://schemas.openxmlformats.org/officeDocument/2006/relationships/image" Target="../media/image138.png"/><Relationship Id="rId163" Type="http://schemas.openxmlformats.org/officeDocument/2006/relationships/image" Target="../media/image148.png"/><Relationship Id="rId184" Type="http://schemas.openxmlformats.org/officeDocument/2006/relationships/customXml" Target="../ink/ink1134.xml"/><Relationship Id="rId189" Type="http://schemas.openxmlformats.org/officeDocument/2006/relationships/image" Target="../media/image648.png"/><Relationship Id="rId219" Type="http://schemas.openxmlformats.org/officeDocument/2006/relationships/image" Target="../media/image663.png"/><Relationship Id="rId3" Type="http://schemas.openxmlformats.org/officeDocument/2006/relationships/image" Target="../media/image69.png"/><Relationship Id="rId214" Type="http://schemas.openxmlformats.org/officeDocument/2006/relationships/customXml" Target="../ink/ink1149.xml"/><Relationship Id="rId230" Type="http://schemas.openxmlformats.org/officeDocument/2006/relationships/customXml" Target="../ink/ink1157.xml"/><Relationship Id="rId235" Type="http://schemas.openxmlformats.org/officeDocument/2006/relationships/image" Target="../media/image671.png"/><Relationship Id="rId251" Type="http://schemas.openxmlformats.org/officeDocument/2006/relationships/image" Target="../media/image679.png"/><Relationship Id="rId256" Type="http://schemas.openxmlformats.org/officeDocument/2006/relationships/customXml" Target="../ink/ink1170.xml"/><Relationship Id="rId277" Type="http://schemas.openxmlformats.org/officeDocument/2006/relationships/image" Target="../media/image692.png"/><Relationship Id="rId298" Type="http://schemas.openxmlformats.org/officeDocument/2006/relationships/customXml" Target="../ink/ink1191.xml"/><Relationship Id="rId25" Type="http://schemas.openxmlformats.org/officeDocument/2006/relationships/image" Target="../media/image80.png"/><Relationship Id="rId46" Type="http://schemas.openxmlformats.org/officeDocument/2006/relationships/image" Target="../media/image90.png"/><Relationship Id="rId67" Type="http://schemas.openxmlformats.org/officeDocument/2006/relationships/customXml" Target="../ink/ink1075.xml"/><Relationship Id="rId116" Type="http://schemas.openxmlformats.org/officeDocument/2006/relationships/image" Target="../media/image125.png"/><Relationship Id="rId137" Type="http://schemas.openxmlformats.org/officeDocument/2006/relationships/customXml" Target="../ink/ink1110.xml"/><Relationship Id="rId158" Type="http://schemas.openxmlformats.org/officeDocument/2006/relationships/customXml" Target="../ink/ink1121.xml"/><Relationship Id="rId272" Type="http://schemas.openxmlformats.org/officeDocument/2006/relationships/customXml" Target="../ink/ink1178.xml"/><Relationship Id="rId293" Type="http://schemas.openxmlformats.org/officeDocument/2006/relationships/image" Target="../media/image700.png"/><Relationship Id="rId302" Type="http://schemas.openxmlformats.org/officeDocument/2006/relationships/customXml" Target="../ink/ink1193.xml"/><Relationship Id="rId307" Type="http://schemas.openxmlformats.org/officeDocument/2006/relationships/image" Target="../media/image707.png"/><Relationship Id="rId323" Type="http://schemas.openxmlformats.org/officeDocument/2006/relationships/image" Target="../media/image715.png"/><Relationship Id="rId328" Type="http://schemas.openxmlformats.org/officeDocument/2006/relationships/customXml" Target="../ink/ink1206.xml"/><Relationship Id="rId20" Type="http://schemas.openxmlformats.org/officeDocument/2006/relationships/customXml" Target="../ink/ink1051.xml"/><Relationship Id="rId41" Type="http://schemas.openxmlformats.org/officeDocument/2006/relationships/customXml" Target="../ink/ink1062.xml"/><Relationship Id="rId62" Type="http://schemas.openxmlformats.org/officeDocument/2006/relationships/image" Target="../media/image98.png"/><Relationship Id="rId83" Type="http://schemas.openxmlformats.org/officeDocument/2006/relationships/customXml" Target="../ink/ink1083.xml"/><Relationship Id="rId88" Type="http://schemas.openxmlformats.org/officeDocument/2006/relationships/image" Target="../media/image111.png"/><Relationship Id="rId111" Type="http://schemas.openxmlformats.org/officeDocument/2006/relationships/customXml" Target="../ink/ink1097.xml"/><Relationship Id="rId132" Type="http://schemas.openxmlformats.org/officeDocument/2006/relationships/image" Target="../media/image133.png"/><Relationship Id="rId153" Type="http://schemas.openxmlformats.org/officeDocument/2006/relationships/image" Target="../media/image143.png"/><Relationship Id="rId174" Type="http://schemas.openxmlformats.org/officeDocument/2006/relationships/customXml" Target="../ink/ink1129.xml"/><Relationship Id="rId179" Type="http://schemas.openxmlformats.org/officeDocument/2006/relationships/image" Target="../media/image156.png"/><Relationship Id="rId195" Type="http://schemas.openxmlformats.org/officeDocument/2006/relationships/image" Target="../media/image651.png"/><Relationship Id="rId209" Type="http://schemas.openxmlformats.org/officeDocument/2006/relationships/image" Target="../media/image658.png"/><Relationship Id="rId190" Type="http://schemas.openxmlformats.org/officeDocument/2006/relationships/customXml" Target="../ink/ink1137.xml"/><Relationship Id="rId204" Type="http://schemas.openxmlformats.org/officeDocument/2006/relationships/customXml" Target="../ink/ink1144.xml"/><Relationship Id="rId220" Type="http://schemas.openxmlformats.org/officeDocument/2006/relationships/customXml" Target="../ink/ink1152.xml"/><Relationship Id="rId225" Type="http://schemas.openxmlformats.org/officeDocument/2006/relationships/image" Target="../media/image666.png"/><Relationship Id="rId241" Type="http://schemas.openxmlformats.org/officeDocument/2006/relationships/image" Target="../media/image674.png"/><Relationship Id="rId246" Type="http://schemas.openxmlformats.org/officeDocument/2006/relationships/customXml" Target="../ink/ink1165.xml"/><Relationship Id="rId267" Type="http://schemas.openxmlformats.org/officeDocument/2006/relationships/image" Target="../media/image687.png"/><Relationship Id="rId288" Type="http://schemas.openxmlformats.org/officeDocument/2006/relationships/customXml" Target="../ink/ink1186.xml"/><Relationship Id="rId15" Type="http://schemas.openxmlformats.org/officeDocument/2006/relationships/image" Target="../media/image75.png"/><Relationship Id="rId36" Type="http://schemas.openxmlformats.org/officeDocument/2006/relationships/customXml" Target="../ink/ink1059.xml"/><Relationship Id="rId57" Type="http://schemas.openxmlformats.org/officeDocument/2006/relationships/customXml" Target="../ink/ink1070.xml"/><Relationship Id="rId106" Type="http://schemas.openxmlformats.org/officeDocument/2006/relationships/image" Target="../media/image120.png"/><Relationship Id="rId127" Type="http://schemas.openxmlformats.org/officeDocument/2006/relationships/customXml" Target="../ink/ink1105.xml"/><Relationship Id="rId262" Type="http://schemas.openxmlformats.org/officeDocument/2006/relationships/customXml" Target="../ink/ink1173.xml"/><Relationship Id="rId283" Type="http://schemas.openxmlformats.org/officeDocument/2006/relationships/image" Target="../media/image695.png"/><Relationship Id="rId313" Type="http://schemas.openxmlformats.org/officeDocument/2006/relationships/image" Target="../media/image710.png"/><Relationship Id="rId318" Type="http://schemas.openxmlformats.org/officeDocument/2006/relationships/customXml" Target="../ink/ink1201.xml"/><Relationship Id="rId10" Type="http://schemas.openxmlformats.org/officeDocument/2006/relationships/customXml" Target="../ink/ink1046.xml"/><Relationship Id="rId31" Type="http://schemas.openxmlformats.org/officeDocument/2006/relationships/image" Target="../media/image83.png"/><Relationship Id="rId52" Type="http://schemas.openxmlformats.org/officeDocument/2006/relationships/image" Target="../media/image93.png"/><Relationship Id="rId73" Type="http://schemas.openxmlformats.org/officeDocument/2006/relationships/customXml" Target="../ink/ink1078.xml"/><Relationship Id="rId78" Type="http://schemas.openxmlformats.org/officeDocument/2006/relationships/image" Target="../media/image106.png"/><Relationship Id="rId94" Type="http://schemas.openxmlformats.org/officeDocument/2006/relationships/image" Target="../media/image114.png"/><Relationship Id="rId99" Type="http://schemas.openxmlformats.org/officeDocument/2006/relationships/customXml" Target="../ink/ink1091.xml"/><Relationship Id="rId101" Type="http://schemas.openxmlformats.org/officeDocument/2006/relationships/customXml" Target="../ink/ink1092.xml"/><Relationship Id="rId122" Type="http://schemas.openxmlformats.org/officeDocument/2006/relationships/image" Target="../media/image128.png"/><Relationship Id="rId143" Type="http://schemas.openxmlformats.org/officeDocument/2006/relationships/customXml" Target="../ink/ink1113.xml"/><Relationship Id="rId148" Type="http://schemas.openxmlformats.org/officeDocument/2006/relationships/image" Target="../media/image141.png"/><Relationship Id="rId164" Type="http://schemas.openxmlformats.org/officeDocument/2006/relationships/customXml" Target="../ink/ink1124.xml"/><Relationship Id="rId169" Type="http://schemas.openxmlformats.org/officeDocument/2006/relationships/image" Target="../media/image151.png"/><Relationship Id="rId185" Type="http://schemas.openxmlformats.org/officeDocument/2006/relationships/image" Target="../media/image159.png"/><Relationship Id="rId4" Type="http://schemas.openxmlformats.org/officeDocument/2006/relationships/customXml" Target="../ink/ink1043.xml"/><Relationship Id="rId9" Type="http://schemas.openxmlformats.org/officeDocument/2006/relationships/image" Target="../media/image72.png"/><Relationship Id="rId180" Type="http://schemas.openxmlformats.org/officeDocument/2006/relationships/customXml" Target="../ink/ink1132.xml"/><Relationship Id="rId210" Type="http://schemas.openxmlformats.org/officeDocument/2006/relationships/customXml" Target="../ink/ink1147.xml"/><Relationship Id="rId215" Type="http://schemas.openxmlformats.org/officeDocument/2006/relationships/image" Target="../media/image661.png"/><Relationship Id="rId236" Type="http://schemas.openxmlformats.org/officeDocument/2006/relationships/customXml" Target="../ink/ink1160.xml"/><Relationship Id="rId257" Type="http://schemas.openxmlformats.org/officeDocument/2006/relationships/image" Target="../media/image682.png"/><Relationship Id="rId278" Type="http://schemas.openxmlformats.org/officeDocument/2006/relationships/customXml" Target="../ink/ink1181.xml"/><Relationship Id="rId26" Type="http://schemas.openxmlformats.org/officeDocument/2006/relationships/customXml" Target="../ink/ink1054.xml"/><Relationship Id="rId231" Type="http://schemas.openxmlformats.org/officeDocument/2006/relationships/image" Target="../media/image669.png"/><Relationship Id="rId252" Type="http://schemas.openxmlformats.org/officeDocument/2006/relationships/customXml" Target="../ink/ink1168.xml"/><Relationship Id="rId273" Type="http://schemas.openxmlformats.org/officeDocument/2006/relationships/image" Target="../media/image690.png"/><Relationship Id="rId294" Type="http://schemas.openxmlformats.org/officeDocument/2006/relationships/customXml" Target="../ink/ink1189.xml"/><Relationship Id="rId308" Type="http://schemas.openxmlformats.org/officeDocument/2006/relationships/customXml" Target="../ink/ink1196.xml"/><Relationship Id="rId329" Type="http://schemas.openxmlformats.org/officeDocument/2006/relationships/image" Target="../media/image718.png"/><Relationship Id="rId47" Type="http://schemas.openxmlformats.org/officeDocument/2006/relationships/customXml" Target="../ink/ink1065.xml"/><Relationship Id="rId68" Type="http://schemas.openxmlformats.org/officeDocument/2006/relationships/image" Target="../media/image101.png"/><Relationship Id="rId89" Type="http://schemas.openxmlformats.org/officeDocument/2006/relationships/customXml" Target="../ink/ink1086.xml"/><Relationship Id="rId112" Type="http://schemas.openxmlformats.org/officeDocument/2006/relationships/image" Target="../media/image123.png"/><Relationship Id="rId133" Type="http://schemas.openxmlformats.org/officeDocument/2006/relationships/customXml" Target="../ink/ink1108.xml"/><Relationship Id="rId154" Type="http://schemas.openxmlformats.org/officeDocument/2006/relationships/customXml" Target="../ink/ink1119.xml"/><Relationship Id="rId175" Type="http://schemas.openxmlformats.org/officeDocument/2006/relationships/image" Target="../media/image154.png"/><Relationship Id="rId196" Type="http://schemas.openxmlformats.org/officeDocument/2006/relationships/customXml" Target="../ink/ink1140.xml"/><Relationship Id="rId200" Type="http://schemas.openxmlformats.org/officeDocument/2006/relationships/customXml" Target="../ink/ink1142.xml"/><Relationship Id="rId16" Type="http://schemas.openxmlformats.org/officeDocument/2006/relationships/customXml" Target="../ink/ink1049.xml"/><Relationship Id="rId221" Type="http://schemas.openxmlformats.org/officeDocument/2006/relationships/image" Target="../media/image664.png"/><Relationship Id="rId242" Type="http://schemas.openxmlformats.org/officeDocument/2006/relationships/customXml" Target="../ink/ink1163.xml"/><Relationship Id="rId263" Type="http://schemas.openxmlformats.org/officeDocument/2006/relationships/image" Target="../media/image685.png"/><Relationship Id="rId284" Type="http://schemas.openxmlformats.org/officeDocument/2006/relationships/customXml" Target="../ink/ink1184.xml"/><Relationship Id="rId319" Type="http://schemas.openxmlformats.org/officeDocument/2006/relationships/image" Target="../media/image713.png"/><Relationship Id="rId37" Type="http://schemas.openxmlformats.org/officeDocument/2006/relationships/customXml" Target="../ink/ink1060.xml"/><Relationship Id="rId58" Type="http://schemas.openxmlformats.org/officeDocument/2006/relationships/image" Target="../media/image96.png"/><Relationship Id="rId79" Type="http://schemas.openxmlformats.org/officeDocument/2006/relationships/customXml" Target="../ink/ink1081.xml"/><Relationship Id="rId102" Type="http://schemas.openxmlformats.org/officeDocument/2006/relationships/image" Target="../media/image118.png"/><Relationship Id="rId123" Type="http://schemas.openxmlformats.org/officeDocument/2006/relationships/customXml" Target="../ink/ink1103.xml"/><Relationship Id="rId144" Type="http://schemas.openxmlformats.org/officeDocument/2006/relationships/image" Target="../media/image139.png"/><Relationship Id="rId330" Type="http://schemas.openxmlformats.org/officeDocument/2006/relationships/customXml" Target="../ink/ink1207.xml"/><Relationship Id="rId90" Type="http://schemas.openxmlformats.org/officeDocument/2006/relationships/image" Target="../media/image112.png"/><Relationship Id="rId165" Type="http://schemas.openxmlformats.org/officeDocument/2006/relationships/image" Target="../media/image149.png"/><Relationship Id="rId186" Type="http://schemas.openxmlformats.org/officeDocument/2006/relationships/customXml" Target="../ink/ink1135.xml"/><Relationship Id="rId211" Type="http://schemas.openxmlformats.org/officeDocument/2006/relationships/image" Target="../media/image659.png"/><Relationship Id="rId232" Type="http://schemas.openxmlformats.org/officeDocument/2006/relationships/customXml" Target="../ink/ink1158.xml"/><Relationship Id="rId253" Type="http://schemas.openxmlformats.org/officeDocument/2006/relationships/image" Target="../media/image680.png"/><Relationship Id="rId274" Type="http://schemas.openxmlformats.org/officeDocument/2006/relationships/customXml" Target="../ink/ink1179.xml"/><Relationship Id="rId295" Type="http://schemas.openxmlformats.org/officeDocument/2006/relationships/image" Target="../media/image701.png"/><Relationship Id="rId309" Type="http://schemas.openxmlformats.org/officeDocument/2006/relationships/image" Target="../media/image708.png"/><Relationship Id="rId27" Type="http://schemas.openxmlformats.org/officeDocument/2006/relationships/image" Target="../media/image81.png"/><Relationship Id="rId48" Type="http://schemas.openxmlformats.org/officeDocument/2006/relationships/image" Target="../media/image91.png"/><Relationship Id="rId69" Type="http://schemas.openxmlformats.org/officeDocument/2006/relationships/customXml" Target="../ink/ink1076.xml"/><Relationship Id="rId113" Type="http://schemas.openxmlformats.org/officeDocument/2006/relationships/customXml" Target="../ink/ink1098.xml"/><Relationship Id="rId134" Type="http://schemas.openxmlformats.org/officeDocument/2006/relationships/image" Target="../media/image134.png"/><Relationship Id="rId320" Type="http://schemas.openxmlformats.org/officeDocument/2006/relationships/customXml" Target="../ink/ink1202.xml"/><Relationship Id="rId80" Type="http://schemas.openxmlformats.org/officeDocument/2006/relationships/image" Target="../media/image107.png"/><Relationship Id="rId155" Type="http://schemas.openxmlformats.org/officeDocument/2006/relationships/image" Target="../media/image144.png"/><Relationship Id="rId176" Type="http://schemas.openxmlformats.org/officeDocument/2006/relationships/customXml" Target="../ink/ink1130.xml"/><Relationship Id="rId197" Type="http://schemas.openxmlformats.org/officeDocument/2006/relationships/image" Target="../media/image652.png"/><Relationship Id="rId201" Type="http://schemas.openxmlformats.org/officeDocument/2006/relationships/image" Target="../media/image654.png"/><Relationship Id="rId222" Type="http://schemas.openxmlformats.org/officeDocument/2006/relationships/customXml" Target="../ink/ink1153.xml"/><Relationship Id="rId243" Type="http://schemas.openxmlformats.org/officeDocument/2006/relationships/image" Target="../media/image675.png"/><Relationship Id="rId264" Type="http://schemas.openxmlformats.org/officeDocument/2006/relationships/customXml" Target="../ink/ink1174.xml"/><Relationship Id="rId285" Type="http://schemas.openxmlformats.org/officeDocument/2006/relationships/image" Target="../media/image696.png"/><Relationship Id="rId17" Type="http://schemas.openxmlformats.org/officeDocument/2006/relationships/image" Target="../media/image76.png"/><Relationship Id="rId38" Type="http://schemas.openxmlformats.org/officeDocument/2006/relationships/image" Target="../media/image86.png"/><Relationship Id="rId59" Type="http://schemas.openxmlformats.org/officeDocument/2006/relationships/customXml" Target="../ink/ink1071.xml"/><Relationship Id="rId103" Type="http://schemas.openxmlformats.org/officeDocument/2006/relationships/customXml" Target="../ink/ink1093.xml"/><Relationship Id="rId124" Type="http://schemas.openxmlformats.org/officeDocument/2006/relationships/image" Target="../media/image129.png"/><Relationship Id="rId310" Type="http://schemas.openxmlformats.org/officeDocument/2006/relationships/customXml" Target="../ink/ink1197.xml"/><Relationship Id="rId70" Type="http://schemas.openxmlformats.org/officeDocument/2006/relationships/image" Target="../media/image102.png"/><Relationship Id="rId91" Type="http://schemas.openxmlformats.org/officeDocument/2006/relationships/customXml" Target="../ink/ink1087.xml"/><Relationship Id="rId145" Type="http://schemas.openxmlformats.org/officeDocument/2006/relationships/customXml" Target="../ink/ink1114.xml"/><Relationship Id="rId166" Type="http://schemas.openxmlformats.org/officeDocument/2006/relationships/customXml" Target="../ink/ink1125.xml"/><Relationship Id="rId187" Type="http://schemas.openxmlformats.org/officeDocument/2006/relationships/image" Target="../media/image647.png"/><Relationship Id="rId331" Type="http://schemas.openxmlformats.org/officeDocument/2006/relationships/image" Target="../media/image7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48.xml"/><Relationship Id="rId233" Type="http://schemas.openxmlformats.org/officeDocument/2006/relationships/image" Target="../media/image670.png"/><Relationship Id="rId254" Type="http://schemas.openxmlformats.org/officeDocument/2006/relationships/customXml" Target="../ink/ink1169.xml"/><Relationship Id="rId28" Type="http://schemas.openxmlformats.org/officeDocument/2006/relationships/customXml" Target="../ink/ink1055.xml"/><Relationship Id="rId49" Type="http://schemas.openxmlformats.org/officeDocument/2006/relationships/customXml" Target="../ink/ink1066.xml"/><Relationship Id="rId114" Type="http://schemas.openxmlformats.org/officeDocument/2006/relationships/image" Target="../media/image124.png"/><Relationship Id="rId275" Type="http://schemas.openxmlformats.org/officeDocument/2006/relationships/image" Target="../media/image691.png"/><Relationship Id="rId296" Type="http://schemas.openxmlformats.org/officeDocument/2006/relationships/customXml" Target="../ink/ink1190.xml"/><Relationship Id="rId300" Type="http://schemas.openxmlformats.org/officeDocument/2006/relationships/customXml" Target="../ink/ink1192.xml"/><Relationship Id="rId60" Type="http://schemas.openxmlformats.org/officeDocument/2006/relationships/image" Target="../media/image97.png"/><Relationship Id="rId81" Type="http://schemas.openxmlformats.org/officeDocument/2006/relationships/customXml" Target="../ink/ink1082.xml"/><Relationship Id="rId135" Type="http://schemas.openxmlformats.org/officeDocument/2006/relationships/customXml" Target="../ink/ink1109.xml"/><Relationship Id="rId156" Type="http://schemas.openxmlformats.org/officeDocument/2006/relationships/customXml" Target="../ink/ink1120.xml"/><Relationship Id="rId177" Type="http://schemas.openxmlformats.org/officeDocument/2006/relationships/image" Target="../media/image155.png"/><Relationship Id="rId198" Type="http://schemas.openxmlformats.org/officeDocument/2006/relationships/customXml" Target="../ink/ink1141.xml"/><Relationship Id="rId321" Type="http://schemas.openxmlformats.org/officeDocument/2006/relationships/image" Target="../media/image714.png"/><Relationship Id="rId202" Type="http://schemas.openxmlformats.org/officeDocument/2006/relationships/customXml" Target="../ink/ink1143.xml"/><Relationship Id="rId223" Type="http://schemas.openxmlformats.org/officeDocument/2006/relationships/image" Target="../media/image665.png"/><Relationship Id="rId244" Type="http://schemas.openxmlformats.org/officeDocument/2006/relationships/customXml" Target="../ink/ink1164.xml"/><Relationship Id="rId18" Type="http://schemas.openxmlformats.org/officeDocument/2006/relationships/customXml" Target="../ink/ink1050.xml"/><Relationship Id="rId39" Type="http://schemas.openxmlformats.org/officeDocument/2006/relationships/customXml" Target="../ink/ink1061.xml"/><Relationship Id="rId265" Type="http://schemas.openxmlformats.org/officeDocument/2006/relationships/image" Target="../media/image686.png"/><Relationship Id="rId286" Type="http://schemas.openxmlformats.org/officeDocument/2006/relationships/customXml" Target="../ink/ink1185.xml"/><Relationship Id="rId50" Type="http://schemas.openxmlformats.org/officeDocument/2006/relationships/image" Target="../media/image92.png"/><Relationship Id="rId104" Type="http://schemas.openxmlformats.org/officeDocument/2006/relationships/image" Target="../media/image119.png"/><Relationship Id="rId125" Type="http://schemas.openxmlformats.org/officeDocument/2006/relationships/customXml" Target="../ink/ink1104.xml"/><Relationship Id="rId146" Type="http://schemas.openxmlformats.org/officeDocument/2006/relationships/image" Target="../media/image140.png"/><Relationship Id="rId167" Type="http://schemas.openxmlformats.org/officeDocument/2006/relationships/image" Target="../media/image150.png"/><Relationship Id="rId188" Type="http://schemas.openxmlformats.org/officeDocument/2006/relationships/customXml" Target="../ink/ink1136.xml"/><Relationship Id="rId311" Type="http://schemas.openxmlformats.org/officeDocument/2006/relationships/image" Target="../media/image709.png"/><Relationship Id="rId332" Type="http://schemas.openxmlformats.org/officeDocument/2006/relationships/customXml" Target="../ink/ink1208.xml"/><Relationship Id="rId71" Type="http://schemas.openxmlformats.org/officeDocument/2006/relationships/customXml" Target="../ink/ink1077.xml"/><Relationship Id="rId92" Type="http://schemas.openxmlformats.org/officeDocument/2006/relationships/image" Target="../media/image113.png"/><Relationship Id="rId213" Type="http://schemas.openxmlformats.org/officeDocument/2006/relationships/image" Target="../media/image660.png"/><Relationship Id="rId234" Type="http://schemas.openxmlformats.org/officeDocument/2006/relationships/customXml" Target="../ink/ink1159.xml"/><Relationship Id="rId2" Type="http://schemas.openxmlformats.org/officeDocument/2006/relationships/customXml" Target="../ink/ink1042.xml"/><Relationship Id="rId29" Type="http://schemas.openxmlformats.org/officeDocument/2006/relationships/image" Target="../media/image82.png"/><Relationship Id="rId255" Type="http://schemas.openxmlformats.org/officeDocument/2006/relationships/image" Target="../media/image681.png"/><Relationship Id="rId276" Type="http://schemas.openxmlformats.org/officeDocument/2006/relationships/customXml" Target="../ink/ink1180.xml"/><Relationship Id="rId297" Type="http://schemas.openxmlformats.org/officeDocument/2006/relationships/image" Target="../media/image702.png"/><Relationship Id="rId40" Type="http://schemas.openxmlformats.org/officeDocument/2006/relationships/image" Target="../media/image87.png"/><Relationship Id="rId115" Type="http://schemas.openxmlformats.org/officeDocument/2006/relationships/customXml" Target="../ink/ink1099.xml"/><Relationship Id="rId136" Type="http://schemas.openxmlformats.org/officeDocument/2006/relationships/image" Target="../media/image135.png"/><Relationship Id="rId157" Type="http://schemas.openxmlformats.org/officeDocument/2006/relationships/image" Target="../media/image145.png"/><Relationship Id="rId178" Type="http://schemas.openxmlformats.org/officeDocument/2006/relationships/customXml" Target="../ink/ink1131.xml"/><Relationship Id="rId301" Type="http://schemas.openxmlformats.org/officeDocument/2006/relationships/image" Target="../media/image704.png"/><Relationship Id="rId322" Type="http://schemas.openxmlformats.org/officeDocument/2006/relationships/customXml" Target="../ink/ink1203.xml"/><Relationship Id="rId61" Type="http://schemas.openxmlformats.org/officeDocument/2006/relationships/customXml" Target="../ink/ink1072.xml"/><Relationship Id="rId82" Type="http://schemas.openxmlformats.org/officeDocument/2006/relationships/image" Target="../media/image108.png"/><Relationship Id="rId199" Type="http://schemas.openxmlformats.org/officeDocument/2006/relationships/image" Target="../media/image653.png"/><Relationship Id="rId203" Type="http://schemas.openxmlformats.org/officeDocument/2006/relationships/image" Target="../media/image655.png"/><Relationship Id="rId19" Type="http://schemas.openxmlformats.org/officeDocument/2006/relationships/image" Target="../media/image77.png"/><Relationship Id="rId224" Type="http://schemas.openxmlformats.org/officeDocument/2006/relationships/customXml" Target="../ink/ink1154.xml"/><Relationship Id="rId245" Type="http://schemas.openxmlformats.org/officeDocument/2006/relationships/image" Target="../media/image676.png"/><Relationship Id="rId266" Type="http://schemas.openxmlformats.org/officeDocument/2006/relationships/customXml" Target="../ink/ink1175.xml"/><Relationship Id="rId287" Type="http://schemas.openxmlformats.org/officeDocument/2006/relationships/image" Target="../media/image697.png"/><Relationship Id="rId30" Type="http://schemas.openxmlformats.org/officeDocument/2006/relationships/customXml" Target="../ink/ink1056.xml"/><Relationship Id="rId105" Type="http://schemas.openxmlformats.org/officeDocument/2006/relationships/customXml" Target="../ink/ink1094.xml"/><Relationship Id="rId126" Type="http://schemas.openxmlformats.org/officeDocument/2006/relationships/image" Target="../media/image130.png"/><Relationship Id="rId147" Type="http://schemas.openxmlformats.org/officeDocument/2006/relationships/customXml" Target="../ink/ink1115.xml"/><Relationship Id="rId168" Type="http://schemas.openxmlformats.org/officeDocument/2006/relationships/customXml" Target="../ink/ink1126.xml"/><Relationship Id="rId312" Type="http://schemas.openxmlformats.org/officeDocument/2006/relationships/customXml" Target="../ink/ink119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13" Type="http://schemas.openxmlformats.org/officeDocument/2006/relationships/customXml" Target="../ink/ink1215.xml"/><Relationship Id="rId18" Type="http://schemas.openxmlformats.org/officeDocument/2006/relationships/image" Target="../media/image725.png"/><Relationship Id="rId26" Type="http://schemas.openxmlformats.org/officeDocument/2006/relationships/image" Target="../media/image729.png"/><Relationship Id="rId3" Type="http://schemas.openxmlformats.org/officeDocument/2006/relationships/image" Target="../media/image76.png"/><Relationship Id="rId21" Type="http://schemas.openxmlformats.org/officeDocument/2006/relationships/customXml" Target="../ink/ink1219.xml"/><Relationship Id="rId34" Type="http://schemas.openxmlformats.org/officeDocument/2006/relationships/image" Target="../media/image733.png"/><Relationship Id="rId7" Type="http://schemas.openxmlformats.org/officeDocument/2006/relationships/customXml" Target="../ink/ink1212.xml"/><Relationship Id="rId12" Type="http://schemas.openxmlformats.org/officeDocument/2006/relationships/image" Target="../media/image722.png"/><Relationship Id="rId17" Type="http://schemas.openxmlformats.org/officeDocument/2006/relationships/customXml" Target="../ink/ink1217.xml"/><Relationship Id="rId25" Type="http://schemas.openxmlformats.org/officeDocument/2006/relationships/customXml" Target="../ink/ink1221.xml"/><Relationship Id="rId33" Type="http://schemas.openxmlformats.org/officeDocument/2006/relationships/customXml" Target="../ink/ink1225.xml"/><Relationship Id="rId2" Type="http://schemas.openxmlformats.org/officeDocument/2006/relationships/customXml" Target="../ink/ink1209.xml"/><Relationship Id="rId16" Type="http://schemas.openxmlformats.org/officeDocument/2006/relationships/image" Target="../media/image724.png"/><Relationship Id="rId20" Type="http://schemas.openxmlformats.org/officeDocument/2006/relationships/image" Target="../media/image726.png"/><Relationship Id="rId29" Type="http://schemas.openxmlformats.org/officeDocument/2006/relationships/customXml" Target="../ink/ink12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11.xml"/><Relationship Id="rId11" Type="http://schemas.openxmlformats.org/officeDocument/2006/relationships/customXml" Target="../ink/ink1214.xml"/><Relationship Id="rId24" Type="http://schemas.openxmlformats.org/officeDocument/2006/relationships/image" Target="../media/image728.png"/><Relationship Id="rId32" Type="http://schemas.openxmlformats.org/officeDocument/2006/relationships/image" Target="../media/image732.png"/><Relationship Id="rId5" Type="http://schemas.openxmlformats.org/officeDocument/2006/relationships/image" Target="../media/image690.png"/><Relationship Id="rId15" Type="http://schemas.openxmlformats.org/officeDocument/2006/relationships/customXml" Target="../ink/ink1216.xml"/><Relationship Id="rId23" Type="http://schemas.openxmlformats.org/officeDocument/2006/relationships/customXml" Target="../ink/ink1220.xml"/><Relationship Id="rId28" Type="http://schemas.openxmlformats.org/officeDocument/2006/relationships/image" Target="../media/image730.png"/><Relationship Id="rId36" Type="http://schemas.openxmlformats.org/officeDocument/2006/relationships/image" Target="../media/image734.png"/><Relationship Id="rId10" Type="http://schemas.openxmlformats.org/officeDocument/2006/relationships/image" Target="../media/image721.png"/><Relationship Id="rId19" Type="http://schemas.openxmlformats.org/officeDocument/2006/relationships/customXml" Target="../ink/ink1218.xml"/><Relationship Id="rId31" Type="http://schemas.openxmlformats.org/officeDocument/2006/relationships/customXml" Target="../ink/ink1224.xml"/><Relationship Id="rId4" Type="http://schemas.openxmlformats.org/officeDocument/2006/relationships/customXml" Target="../ink/ink1210.xml"/><Relationship Id="rId9" Type="http://schemas.openxmlformats.org/officeDocument/2006/relationships/customXml" Target="../ink/ink1213.xml"/><Relationship Id="rId14" Type="http://schemas.openxmlformats.org/officeDocument/2006/relationships/image" Target="../media/image723.png"/><Relationship Id="rId22" Type="http://schemas.openxmlformats.org/officeDocument/2006/relationships/image" Target="../media/image727.png"/><Relationship Id="rId27" Type="http://schemas.openxmlformats.org/officeDocument/2006/relationships/customXml" Target="../ink/ink1222.xml"/><Relationship Id="rId30" Type="http://schemas.openxmlformats.org/officeDocument/2006/relationships/image" Target="../media/image731.png"/><Relationship Id="rId35" Type="http://schemas.openxmlformats.org/officeDocument/2006/relationships/customXml" Target="../ink/ink1226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0.png"/><Relationship Id="rId299" Type="http://schemas.openxmlformats.org/officeDocument/2006/relationships/image" Target="../media/image646.png"/><Relationship Id="rId21" Type="http://schemas.openxmlformats.org/officeDocument/2006/relationships/image" Target="../media/image357.png"/><Relationship Id="rId63" Type="http://schemas.openxmlformats.org/officeDocument/2006/relationships/image" Target="../media/image383.png"/><Relationship Id="rId159" Type="http://schemas.openxmlformats.org/officeDocument/2006/relationships/image" Target="../media/image461.png"/><Relationship Id="rId324" Type="http://schemas.openxmlformats.org/officeDocument/2006/relationships/customXml" Target="../ink/ink1388.xml"/><Relationship Id="rId366" Type="http://schemas.openxmlformats.org/officeDocument/2006/relationships/image" Target="../media/image767.png"/><Relationship Id="rId170" Type="http://schemas.openxmlformats.org/officeDocument/2006/relationships/customXml" Target="../ink/ink1311.xml"/><Relationship Id="rId226" Type="http://schemas.openxmlformats.org/officeDocument/2006/relationships/customXml" Target="../ink/ink1339.xml"/><Relationship Id="rId433" Type="http://schemas.openxmlformats.org/officeDocument/2006/relationships/image" Target="../media/image800.png"/><Relationship Id="rId268" Type="http://schemas.openxmlformats.org/officeDocument/2006/relationships/customXml" Target="../ink/ink1360.xml"/><Relationship Id="rId475" Type="http://schemas.openxmlformats.org/officeDocument/2006/relationships/customXml" Target="../ink/ink1465.xml"/><Relationship Id="rId32" Type="http://schemas.openxmlformats.org/officeDocument/2006/relationships/customXml" Target="../ink/ink1242.xml"/><Relationship Id="rId74" Type="http://schemas.openxmlformats.org/officeDocument/2006/relationships/customXml" Target="../ink/ink1263.xml"/><Relationship Id="rId128" Type="http://schemas.openxmlformats.org/officeDocument/2006/relationships/customXml" Target="../ink/ink1290.xml"/><Relationship Id="rId335" Type="http://schemas.openxmlformats.org/officeDocument/2006/relationships/image" Target="../media/image752.png"/><Relationship Id="rId377" Type="http://schemas.openxmlformats.org/officeDocument/2006/relationships/customXml" Target="../ink/ink1415.xml"/><Relationship Id="rId5" Type="http://schemas.openxmlformats.org/officeDocument/2006/relationships/image" Target="../media/image349.png"/><Relationship Id="rId181" Type="http://schemas.openxmlformats.org/officeDocument/2006/relationships/image" Target="../media/image472.png"/><Relationship Id="rId237" Type="http://schemas.openxmlformats.org/officeDocument/2006/relationships/image" Target="../media/image554.png"/><Relationship Id="rId402" Type="http://schemas.openxmlformats.org/officeDocument/2006/relationships/image" Target="../media/image785.png"/><Relationship Id="rId279" Type="http://schemas.openxmlformats.org/officeDocument/2006/relationships/image" Target="../media/image636.png"/><Relationship Id="rId444" Type="http://schemas.openxmlformats.org/officeDocument/2006/relationships/image" Target="../media/image805.png"/><Relationship Id="rId43" Type="http://schemas.openxmlformats.org/officeDocument/2006/relationships/image" Target="../media/image368.png"/><Relationship Id="rId139" Type="http://schemas.openxmlformats.org/officeDocument/2006/relationships/image" Target="../media/image451.png"/><Relationship Id="rId290" Type="http://schemas.openxmlformats.org/officeDocument/2006/relationships/customXml" Target="../ink/ink1371.xml"/><Relationship Id="rId304" Type="http://schemas.openxmlformats.org/officeDocument/2006/relationships/customXml" Target="../ink/ink1378.xml"/><Relationship Id="rId346" Type="http://schemas.openxmlformats.org/officeDocument/2006/relationships/image" Target="../media/image757.png"/><Relationship Id="rId388" Type="http://schemas.openxmlformats.org/officeDocument/2006/relationships/image" Target="../media/image778.png"/><Relationship Id="rId85" Type="http://schemas.openxmlformats.org/officeDocument/2006/relationships/image" Target="../media/image399.png"/><Relationship Id="rId150" Type="http://schemas.openxmlformats.org/officeDocument/2006/relationships/customXml" Target="../ink/ink1301.xml"/><Relationship Id="rId192" Type="http://schemas.openxmlformats.org/officeDocument/2006/relationships/customXml" Target="../ink/ink1322.xml"/><Relationship Id="rId206" Type="http://schemas.openxmlformats.org/officeDocument/2006/relationships/customXml" Target="../ink/ink1329.xml"/><Relationship Id="rId413" Type="http://schemas.openxmlformats.org/officeDocument/2006/relationships/customXml" Target="../ink/ink1433.xml"/><Relationship Id="rId248" Type="http://schemas.openxmlformats.org/officeDocument/2006/relationships/customXml" Target="../ink/ink1350.xml"/><Relationship Id="rId455" Type="http://schemas.openxmlformats.org/officeDocument/2006/relationships/customXml" Target="../ink/ink1455.xml"/><Relationship Id="rId12" Type="http://schemas.openxmlformats.org/officeDocument/2006/relationships/customXml" Target="../ink/ink1232.xml"/><Relationship Id="rId108" Type="http://schemas.openxmlformats.org/officeDocument/2006/relationships/customXml" Target="../ink/ink1280.xml"/><Relationship Id="rId315" Type="http://schemas.openxmlformats.org/officeDocument/2006/relationships/image" Target="../media/image742.png"/><Relationship Id="rId357" Type="http://schemas.openxmlformats.org/officeDocument/2006/relationships/customXml" Target="../ink/ink1405.xml"/><Relationship Id="rId54" Type="http://schemas.openxmlformats.org/officeDocument/2006/relationships/customXml" Target="../ink/ink1253.xml"/><Relationship Id="rId96" Type="http://schemas.openxmlformats.org/officeDocument/2006/relationships/customXml" Target="../ink/ink1274.xml"/><Relationship Id="rId161" Type="http://schemas.openxmlformats.org/officeDocument/2006/relationships/image" Target="../media/image462.png"/><Relationship Id="rId217" Type="http://schemas.openxmlformats.org/officeDocument/2006/relationships/image" Target="../media/image490.png"/><Relationship Id="rId399" Type="http://schemas.openxmlformats.org/officeDocument/2006/relationships/customXml" Target="../ink/ink1426.xml"/><Relationship Id="rId259" Type="http://schemas.openxmlformats.org/officeDocument/2006/relationships/image" Target="../media/image565.png"/><Relationship Id="rId424" Type="http://schemas.openxmlformats.org/officeDocument/2006/relationships/customXml" Target="../ink/ink1439.xml"/><Relationship Id="rId466" Type="http://schemas.openxmlformats.org/officeDocument/2006/relationships/image" Target="../media/image816.png"/><Relationship Id="rId23" Type="http://schemas.openxmlformats.org/officeDocument/2006/relationships/image" Target="../media/image358.png"/><Relationship Id="rId119" Type="http://schemas.openxmlformats.org/officeDocument/2006/relationships/image" Target="../media/image441.png"/><Relationship Id="rId270" Type="http://schemas.openxmlformats.org/officeDocument/2006/relationships/customXml" Target="../ink/ink1361.xml"/><Relationship Id="rId326" Type="http://schemas.openxmlformats.org/officeDocument/2006/relationships/customXml" Target="../ink/ink1389.xml"/><Relationship Id="rId65" Type="http://schemas.openxmlformats.org/officeDocument/2006/relationships/image" Target="../media/image384.png"/><Relationship Id="rId130" Type="http://schemas.openxmlformats.org/officeDocument/2006/relationships/customXml" Target="../ink/ink1291.xml"/><Relationship Id="rId368" Type="http://schemas.openxmlformats.org/officeDocument/2006/relationships/image" Target="../media/image768.png"/><Relationship Id="rId172" Type="http://schemas.openxmlformats.org/officeDocument/2006/relationships/customXml" Target="../ink/ink1312.xml"/><Relationship Id="rId228" Type="http://schemas.openxmlformats.org/officeDocument/2006/relationships/customXml" Target="../ink/ink1340.xml"/><Relationship Id="rId435" Type="http://schemas.openxmlformats.org/officeDocument/2006/relationships/customXml" Target="../ink/ink1445.xml"/><Relationship Id="rId477" Type="http://schemas.openxmlformats.org/officeDocument/2006/relationships/customXml" Target="../ink/ink1466.xml"/><Relationship Id="rId13" Type="http://schemas.openxmlformats.org/officeDocument/2006/relationships/image" Target="../media/image353.png"/><Relationship Id="rId109" Type="http://schemas.openxmlformats.org/officeDocument/2006/relationships/image" Target="../media/image436.png"/><Relationship Id="rId260" Type="http://schemas.openxmlformats.org/officeDocument/2006/relationships/customXml" Target="../ink/ink1356.xml"/><Relationship Id="rId281" Type="http://schemas.openxmlformats.org/officeDocument/2006/relationships/image" Target="../media/image637.png"/><Relationship Id="rId316" Type="http://schemas.openxmlformats.org/officeDocument/2006/relationships/customXml" Target="../ink/ink1384.xml"/><Relationship Id="rId337" Type="http://schemas.openxmlformats.org/officeDocument/2006/relationships/image" Target="../media/image753.png"/><Relationship Id="rId34" Type="http://schemas.openxmlformats.org/officeDocument/2006/relationships/customXml" Target="../ink/ink1243.xml"/><Relationship Id="rId55" Type="http://schemas.openxmlformats.org/officeDocument/2006/relationships/image" Target="../media/image376.png"/><Relationship Id="rId76" Type="http://schemas.openxmlformats.org/officeDocument/2006/relationships/customXml" Target="../ink/ink1264.xml"/><Relationship Id="rId97" Type="http://schemas.openxmlformats.org/officeDocument/2006/relationships/image" Target="../media/image430.png"/><Relationship Id="rId120" Type="http://schemas.openxmlformats.org/officeDocument/2006/relationships/customXml" Target="../ink/ink1286.xml"/><Relationship Id="rId141" Type="http://schemas.openxmlformats.org/officeDocument/2006/relationships/image" Target="../media/image452.png"/><Relationship Id="rId358" Type="http://schemas.openxmlformats.org/officeDocument/2006/relationships/image" Target="../media/image763.png"/><Relationship Id="rId379" Type="http://schemas.openxmlformats.org/officeDocument/2006/relationships/customXml" Target="../ink/ink1416.xml"/><Relationship Id="rId7" Type="http://schemas.openxmlformats.org/officeDocument/2006/relationships/image" Target="../media/image350.png"/><Relationship Id="rId162" Type="http://schemas.openxmlformats.org/officeDocument/2006/relationships/customXml" Target="../ink/ink1307.xml"/><Relationship Id="rId183" Type="http://schemas.openxmlformats.org/officeDocument/2006/relationships/image" Target="../media/image473.png"/><Relationship Id="rId218" Type="http://schemas.openxmlformats.org/officeDocument/2006/relationships/customXml" Target="../ink/ink1335.xml"/><Relationship Id="rId239" Type="http://schemas.openxmlformats.org/officeDocument/2006/relationships/image" Target="../media/image555.png"/><Relationship Id="rId390" Type="http://schemas.openxmlformats.org/officeDocument/2006/relationships/image" Target="../media/image779.png"/><Relationship Id="rId404" Type="http://schemas.openxmlformats.org/officeDocument/2006/relationships/image" Target="../media/image786.png"/><Relationship Id="rId425" Type="http://schemas.openxmlformats.org/officeDocument/2006/relationships/image" Target="../media/image796.png"/><Relationship Id="rId446" Type="http://schemas.openxmlformats.org/officeDocument/2006/relationships/image" Target="../media/image806.png"/><Relationship Id="rId467" Type="http://schemas.openxmlformats.org/officeDocument/2006/relationships/customXml" Target="../ink/ink1461.xml"/><Relationship Id="rId250" Type="http://schemas.openxmlformats.org/officeDocument/2006/relationships/customXml" Target="../ink/ink1351.xml"/><Relationship Id="rId271" Type="http://schemas.openxmlformats.org/officeDocument/2006/relationships/image" Target="../media/image632.png"/><Relationship Id="rId292" Type="http://schemas.openxmlformats.org/officeDocument/2006/relationships/customXml" Target="../ink/ink1372.xml"/><Relationship Id="rId306" Type="http://schemas.openxmlformats.org/officeDocument/2006/relationships/customXml" Target="../ink/ink1379.xml"/><Relationship Id="rId24" Type="http://schemas.openxmlformats.org/officeDocument/2006/relationships/customXml" Target="../ink/ink1238.xml"/><Relationship Id="rId45" Type="http://schemas.openxmlformats.org/officeDocument/2006/relationships/image" Target="../media/image369.png"/><Relationship Id="rId66" Type="http://schemas.openxmlformats.org/officeDocument/2006/relationships/customXml" Target="../ink/ink1259.xml"/><Relationship Id="rId87" Type="http://schemas.openxmlformats.org/officeDocument/2006/relationships/image" Target="../media/image401.png"/><Relationship Id="rId110" Type="http://schemas.openxmlformats.org/officeDocument/2006/relationships/customXml" Target="../ink/ink1281.xml"/><Relationship Id="rId131" Type="http://schemas.openxmlformats.org/officeDocument/2006/relationships/image" Target="../media/image447.png"/><Relationship Id="rId327" Type="http://schemas.openxmlformats.org/officeDocument/2006/relationships/image" Target="../media/image748.png"/><Relationship Id="rId348" Type="http://schemas.openxmlformats.org/officeDocument/2006/relationships/image" Target="../media/image758.png"/><Relationship Id="rId369" Type="http://schemas.openxmlformats.org/officeDocument/2006/relationships/customXml" Target="../ink/ink1411.xml"/><Relationship Id="rId152" Type="http://schemas.openxmlformats.org/officeDocument/2006/relationships/customXml" Target="../ink/ink1302.xml"/><Relationship Id="rId173" Type="http://schemas.openxmlformats.org/officeDocument/2006/relationships/image" Target="../media/image468.png"/><Relationship Id="rId194" Type="http://schemas.openxmlformats.org/officeDocument/2006/relationships/customXml" Target="../ink/ink1323.xml"/><Relationship Id="rId208" Type="http://schemas.openxmlformats.org/officeDocument/2006/relationships/customXml" Target="../ink/ink1330.xml"/><Relationship Id="rId229" Type="http://schemas.openxmlformats.org/officeDocument/2006/relationships/image" Target="../media/image549.png"/><Relationship Id="rId380" Type="http://schemas.openxmlformats.org/officeDocument/2006/relationships/image" Target="../media/image774.png"/><Relationship Id="rId415" Type="http://schemas.openxmlformats.org/officeDocument/2006/relationships/customXml" Target="../ink/ink1434.xml"/><Relationship Id="rId436" Type="http://schemas.openxmlformats.org/officeDocument/2006/relationships/image" Target="../media/image801.png"/><Relationship Id="rId457" Type="http://schemas.openxmlformats.org/officeDocument/2006/relationships/customXml" Target="../ink/ink1456.xml"/><Relationship Id="rId240" Type="http://schemas.openxmlformats.org/officeDocument/2006/relationships/customXml" Target="../ink/ink1346.xml"/><Relationship Id="rId261" Type="http://schemas.openxmlformats.org/officeDocument/2006/relationships/image" Target="../media/image573.png"/><Relationship Id="rId478" Type="http://schemas.openxmlformats.org/officeDocument/2006/relationships/image" Target="../media/image822.png"/><Relationship Id="rId14" Type="http://schemas.openxmlformats.org/officeDocument/2006/relationships/customXml" Target="../ink/ink1233.xml"/><Relationship Id="rId35" Type="http://schemas.openxmlformats.org/officeDocument/2006/relationships/image" Target="../media/image364.png"/><Relationship Id="rId56" Type="http://schemas.openxmlformats.org/officeDocument/2006/relationships/customXml" Target="../ink/ink1254.xml"/><Relationship Id="rId77" Type="http://schemas.openxmlformats.org/officeDocument/2006/relationships/image" Target="../media/image394.png"/><Relationship Id="rId100" Type="http://schemas.openxmlformats.org/officeDocument/2006/relationships/customXml" Target="../ink/ink1276.xml"/><Relationship Id="rId282" Type="http://schemas.openxmlformats.org/officeDocument/2006/relationships/customXml" Target="../ink/ink1367.xml"/><Relationship Id="rId317" Type="http://schemas.openxmlformats.org/officeDocument/2006/relationships/image" Target="../media/image743.png"/><Relationship Id="rId338" Type="http://schemas.openxmlformats.org/officeDocument/2006/relationships/customXml" Target="../ink/ink1395.xml"/><Relationship Id="rId359" Type="http://schemas.openxmlformats.org/officeDocument/2006/relationships/customXml" Target="../ink/ink1406.xml"/><Relationship Id="rId8" Type="http://schemas.openxmlformats.org/officeDocument/2006/relationships/customXml" Target="../ink/ink1230.xml"/><Relationship Id="rId98" Type="http://schemas.openxmlformats.org/officeDocument/2006/relationships/customXml" Target="../ink/ink1275.xml"/><Relationship Id="rId121" Type="http://schemas.openxmlformats.org/officeDocument/2006/relationships/image" Target="../media/image442.png"/><Relationship Id="rId142" Type="http://schemas.openxmlformats.org/officeDocument/2006/relationships/customXml" Target="../ink/ink1297.xml"/><Relationship Id="rId163" Type="http://schemas.openxmlformats.org/officeDocument/2006/relationships/image" Target="../media/image463.png"/><Relationship Id="rId184" Type="http://schemas.openxmlformats.org/officeDocument/2006/relationships/customXml" Target="../ink/ink1318.xml"/><Relationship Id="rId219" Type="http://schemas.openxmlformats.org/officeDocument/2006/relationships/image" Target="../media/image491.png"/><Relationship Id="rId370" Type="http://schemas.openxmlformats.org/officeDocument/2006/relationships/image" Target="../media/image769.png"/><Relationship Id="rId391" Type="http://schemas.openxmlformats.org/officeDocument/2006/relationships/customXml" Target="../ink/ink1422.xml"/><Relationship Id="rId405" Type="http://schemas.openxmlformats.org/officeDocument/2006/relationships/customXml" Target="../ink/ink1429.xml"/><Relationship Id="rId426" Type="http://schemas.openxmlformats.org/officeDocument/2006/relationships/customXml" Target="../ink/ink1440.xml"/><Relationship Id="rId447" Type="http://schemas.openxmlformats.org/officeDocument/2006/relationships/customXml" Target="../ink/ink1451.xml"/><Relationship Id="rId230" Type="http://schemas.openxmlformats.org/officeDocument/2006/relationships/customXml" Target="../ink/ink1341.xml"/><Relationship Id="rId251" Type="http://schemas.openxmlformats.org/officeDocument/2006/relationships/image" Target="../media/image561.png"/><Relationship Id="rId468" Type="http://schemas.openxmlformats.org/officeDocument/2006/relationships/image" Target="../media/image817.png"/><Relationship Id="rId25" Type="http://schemas.openxmlformats.org/officeDocument/2006/relationships/image" Target="../media/image359.png"/><Relationship Id="rId46" Type="http://schemas.openxmlformats.org/officeDocument/2006/relationships/customXml" Target="../ink/ink1249.xml"/><Relationship Id="rId67" Type="http://schemas.openxmlformats.org/officeDocument/2006/relationships/image" Target="../media/image385.png"/><Relationship Id="rId272" Type="http://schemas.openxmlformats.org/officeDocument/2006/relationships/customXml" Target="../ink/ink1362.xml"/><Relationship Id="rId293" Type="http://schemas.openxmlformats.org/officeDocument/2006/relationships/image" Target="../media/image643.png"/><Relationship Id="rId307" Type="http://schemas.openxmlformats.org/officeDocument/2006/relationships/image" Target="../media/image738.png"/><Relationship Id="rId328" Type="http://schemas.openxmlformats.org/officeDocument/2006/relationships/customXml" Target="../ink/ink1390.xml"/><Relationship Id="rId349" Type="http://schemas.openxmlformats.org/officeDocument/2006/relationships/customXml" Target="../ink/ink1401.xml"/><Relationship Id="rId88" Type="http://schemas.openxmlformats.org/officeDocument/2006/relationships/customXml" Target="../ink/ink1270.xml"/><Relationship Id="rId111" Type="http://schemas.openxmlformats.org/officeDocument/2006/relationships/image" Target="../media/image437.png"/><Relationship Id="rId132" Type="http://schemas.openxmlformats.org/officeDocument/2006/relationships/customXml" Target="../ink/ink1292.xml"/><Relationship Id="rId153" Type="http://schemas.openxmlformats.org/officeDocument/2006/relationships/image" Target="../media/image458.png"/><Relationship Id="rId174" Type="http://schemas.openxmlformats.org/officeDocument/2006/relationships/customXml" Target="../ink/ink1313.xml"/><Relationship Id="rId195" Type="http://schemas.openxmlformats.org/officeDocument/2006/relationships/image" Target="../media/image479.png"/><Relationship Id="rId209" Type="http://schemas.openxmlformats.org/officeDocument/2006/relationships/image" Target="../media/image486.png"/><Relationship Id="rId360" Type="http://schemas.openxmlformats.org/officeDocument/2006/relationships/image" Target="../media/image764.png"/><Relationship Id="rId381" Type="http://schemas.openxmlformats.org/officeDocument/2006/relationships/customXml" Target="../ink/ink1417.xml"/><Relationship Id="rId416" Type="http://schemas.openxmlformats.org/officeDocument/2006/relationships/customXml" Target="../ink/ink1435.xml"/><Relationship Id="rId220" Type="http://schemas.openxmlformats.org/officeDocument/2006/relationships/customXml" Target="../ink/ink1336.xml"/><Relationship Id="rId241" Type="http://schemas.openxmlformats.org/officeDocument/2006/relationships/image" Target="../media/image556.png"/><Relationship Id="rId437" Type="http://schemas.openxmlformats.org/officeDocument/2006/relationships/customXml" Target="../ink/ink1446.xml"/><Relationship Id="rId458" Type="http://schemas.openxmlformats.org/officeDocument/2006/relationships/image" Target="../media/image812.png"/><Relationship Id="rId15" Type="http://schemas.openxmlformats.org/officeDocument/2006/relationships/image" Target="../media/image354.png"/><Relationship Id="rId36" Type="http://schemas.openxmlformats.org/officeDocument/2006/relationships/customXml" Target="../ink/ink1244.xml"/><Relationship Id="rId57" Type="http://schemas.openxmlformats.org/officeDocument/2006/relationships/image" Target="../media/image377.png"/><Relationship Id="rId262" Type="http://schemas.openxmlformats.org/officeDocument/2006/relationships/customXml" Target="../ink/ink1357.xml"/><Relationship Id="rId283" Type="http://schemas.openxmlformats.org/officeDocument/2006/relationships/image" Target="../media/image638.png"/><Relationship Id="rId318" Type="http://schemas.openxmlformats.org/officeDocument/2006/relationships/customXml" Target="../ink/ink1385.xml"/><Relationship Id="rId339" Type="http://schemas.openxmlformats.org/officeDocument/2006/relationships/image" Target="../media/image754.png"/><Relationship Id="rId78" Type="http://schemas.openxmlformats.org/officeDocument/2006/relationships/customXml" Target="../ink/ink1265.xml"/><Relationship Id="rId99" Type="http://schemas.openxmlformats.org/officeDocument/2006/relationships/image" Target="../media/image431.png"/><Relationship Id="rId101" Type="http://schemas.openxmlformats.org/officeDocument/2006/relationships/image" Target="../media/image432.png"/><Relationship Id="rId122" Type="http://schemas.openxmlformats.org/officeDocument/2006/relationships/customXml" Target="../ink/ink1287.xml"/><Relationship Id="rId143" Type="http://schemas.openxmlformats.org/officeDocument/2006/relationships/image" Target="../media/image453.png"/><Relationship Id="rId164" Type="http://schemas.openxmlformats.org/officeDocument/2006/relationships/customXml" Target="../ink/ink1308.xml"/><Relationship Id="rId185" Type="http://schemas.openxmlformats.org/officeDocument/2006/relationships/image" Target="../media/image474.png"/><Relationship Id="rId350" Type="http://schemas.openxmlformats.org/officeDocument/2006/relationships/image" Target="../media/image759.png"/><Relationship Id="rId371" Type="http://schemas.openxmlformats.org/officeDocument/2006/relationships/customXml" Target="../ink/ink1412.xml"/><Relationship Id="rId406" Type="http://schemas.openxmlformats.org/officeDocument/2006/relationships/image" Target="../media/image787.png"/><Relationship Id="rId9" Type="http://schemas.openxmlformats.org/officeDocument/2006/relationships/image" Target="../media/image351.png"/><Relationship Id="rId210" Type="http://schemas.openxmlformats.org/officeDocument/2006/relationships/customXml" Target="../ink/ink1331.xml"/><Relationship Id="rId392" Type="http://schemas.openxmlformats.org/officeDocument/2006/relationships/image" Target="../media/image780.png"/><Relationship Id="rId427" Type="http://schemas.openxmlformats.org/officeDocument/2006/relationships/image" Target="../media/image797.png"/><Relationship Id="rId448" Type="http://schemas.openxmlformats.org/officeDocument/2006/relationships/image" Target="../media/image807.png"/><Relationship Id="rId469" Type="http://schemas.openxmlformats.org/officeDocument/2006/relationships/customXml" Target="../ink/ink1462.xml"/><Relationship Id="rId26" Type="http://schemas.openxmlformats.org/officeDocument/2006/relationships/customXml" Target="../ink/ink1239.xml"/><Relationship Id="rId231" Type="http://schemas.openxmlformats.org/officeDocument/2006/relationships/image" Target="../media/image550.png"/><Relationship Id="rId252" Type="http://schemas.openxmlformats.org/officeDocument/2006/relationships/customXml" Target="../ink/ink1352.xml"/><Relationship Id="rId273" Type="http://schemas.openxmlformats.org/officeDocument/2006/relationships/image" Target="../media/image633.png"/><Relationship Id="rId294" Type="http://schemas.openxmlformats.org/officeDocument/2006/relationships/customXml" Target="../ink/ink1373.xml"/><Relationship Id="rId308" Type="http://schemas.openxmlformats.org/officeDocument/2006/relationships/customXml" Target="../ink/ink1380.xml"/><Relationship Id="rId329" Type="http://schemas.openxmlformats.org/officeDocument/2006/relationships/image" Target="../media/image749.png"/><Relationship Id="rId47" Type="http://schemas.openxmlformats.org/officeDocument/2006/relationships/image" Target="../media/image370.png"/><Relationship Id="rId68" Type="http://schemas.openxmlformats.org/officeDocument/2006/relationships/customXml" Target="../ink/ink1260.xml"/><Relationship Id="rId89" Type="http://schemas.openxmlformats.org/officeDocument/2006/relationships/image" Target="../media/image402.png"/><Relationship Id="rId112" Type="http://schemas.openxmlformats.org/officeDocument/2006/relationships/customXml" Target="../ink/ink1282.xml"/><Relationship Id="rId133" Type="http://schemas.openxmlformats.org/officeDocument/2006/relationships/image" Target="../media/image448.png"/><Relationship Id="rId154" Type="http://schemas.openxmlformats.org/officeDocument/2006/relationships/customXml" Target="../ink/ink1303.xml"/><Relationship Id="rId175" Type="http://schemas.openxmlformats.org/officeDocument/2006/relationships/image" Target="../media/image469.png"/><Relationship Id="rId340" Type="http://schemas.openxmlformats.org/officeDocument/2006/relationships/customXml" Target="../ink/ink1396.xml"/><Relationship Id="rId361" Type="http://schemas.openxmlformats.org/officeDocument/2006/relationships/customXml" Target="../ink/ink1407.xml"/><Relationship Id="rId196" Type="http://schemas.openxmlformats.org/officeDocument/2006/relationships/customXml" Target="../ink/ink1324.xml"/><Relationship Id="rId200" Type="http://schemas.openxmlformats.org/officeDocument/2006/relationships/customXml" Target="../ink/ink1326.xml"/><Relationship Id="rId382" Type="http://schemas.openxmlformats.org/officeDocument/2006/relationships/image" Target="../media/image775.png"/><Relationship Id="rId417" Type="http://schemas.openxmlformats.org/officeDocument/2006/relationships/image" Target="../media/image792.png"/><Relationship Id="rId438" Type="http://schemas.openxmlformats.org/officeDocument/2006/relationships/image" Target="../media/image802.png"/><Relationship Id="rId459" Type="http://schemas.openxmlformats.org/officeDocument/2006/relationships/customXml" Target="../ink/ink1457.xml"/><Relationship Id="rId16" Type="http://schemas.openxmlformats.org/officeDocument/2006/relationships/customXml" Target="../ink/ink1234.xml"/><Relationship Id="rId221" Type="http://schemas.openxmlformats.org/officeDocument/2006/relationships/image" Target="../media/image492.png"/><Relationship Id="rId242" Type="http://schemas.openxmlformats.org/officeDocument/2006/relationships/customXml" Target="../ink/ink1347.xml"/><Relationship Id="rId263" Type="http://schemas.openxmlformats.org/officeDocument/2006/relationships/image" Target="../media/image628.png"/><Relationship Id="rId284" Type="http://schemas.openxmlformats.org/officeDocument/2006/relationships/customXml" Target="../ink/ink1368.xml"/><Relationship Id="rId319" Type="http://schemas.openxmlformats.org/officeDocument/2006/relationships/image" Target="../media/image744.png"/><Relationship Id="rId470" Type="http://schemas.openxmlformats.org/officeDocument/2006/relationships/image" Target="../media/image818.png"/><Relationship Id="rId37" Type="http://schemas.openxmlformats.org/officeDocument/2006/relationships/image" Target="../media/image365.png"/><Relationship Id="rId58" Type="http://schemas.openxmlformats.org/officeDocument/2006/relationships/customXml" Target="../ink/ink1255.xml"/><Relationship Id="rId79" Type="http://schemas.openxmlformats.org/officeDocument/2006/relationships/image" Target="../media/image395.png"/><Relationship Id="rId102" Type="http://schemas.openxmlformats.org/officeDocument/2006/relationships/customXml" Target="../ink/ink1277.xml"/><Relationship Id="rId123" Type="http://schemas.openxmlformats.org/officeDocument/2006/relationships/image" Target="../media/image443.png"/><Relationship Id="rId144" Type="http://schemas.openxmlformats.org/officeDocument/2006/relationships/customXml" Target="../ink/ink1298.xml"/><Relationship Id="rId330" Type="http://schemas.openxmlformats.org/officeDocument/2006/relationships/customXml" Target="../ink/ink1391.xml"/><Relationship Id="rId90" Type="http://schemas.openxmlformats.org/officeDocument/2006/relationships/customXml" Target="../ink/ink1271.xml"/><Relationship Id="rId165" Type="http://schemas.openxmlformats.org/officeDocument/2006/relationships/image" Target="../media/image464.png"/><Relationship Id="rId186" Type="http://schemas.openxmlformats.org/officeDocument/2006/relationships/customXml" Target="../ink/ink1319.xml"/><Relationship Id="rId351" Type="http://schemas.openxmlformats.org/officeDocument/2006/relationships/customXml" Target="../ink/ink1402.xml"/><Relationship Id="rId372" Type="http://schemas.openxmlformats.org/officeDocument/2006/relationships/image" Target="../media/image770.png"/><Relationship Id="rId393" Type="http://schemas.openxmlformats.org/officeDocument/2006/relationships/customXml" Target="../ink/ink1423.xml"/><Relationship Id="rId407" Type="http://schemas.openxmlformats.org/officeDocument/2006/relationships/customXml" Target="../ink/ink1430.xml"/><Relationship Id="rId428" Type="http://schemas.openxmlformats.org/officeDocument/2006/relationships/customXml" Target="../ink/ink1441.xml"/><Relationship Id="rId449" Type="http://schemas.openxmlformats.org/officeDocument/2006/relationships/customXml" Target="../ink/ink1452.xml"/><Relationship Id="rId211" Type="http://schemas.openxmlformats.org/officeDocument/2006/relationships/image" Target="../media/image487.png"/><Relationship Id="rId232" Type="http://schemas.openxmlformats.org/officeDocument/2006/relationships/customXml" Target="../ink/ink1342.xml"/><Relationship Id="rId253" Type="http://schemas.openxmlformats.org/officeDocument/2006/relationships/image" Target="../media/image562.png"/><Relationship Id="rId274" Type="http://schemas.openxmlformats.org/officeDocument/2006/relationships/customXml" Target="../ink/ink1363.xml"/><Relationship Id="rId295" Type="http://schemas.openxmlformats.org/officeDocument/2006/relationships/image" Target="../media/image644.png"/><Relationship Id="rId309" Type="http://schemas.openxmlformats.org/officeDocument/2006/relationships/image" Target="../media/image739.png"/><Relationship Id="rId460" Type="http://schemas.openxmlformats.org/officeDocument/2006/relationships/image" Target="../media/image813.png"/><Relationship Id="rId27" Type="http://schemas.openxmlformats.org/officeDocument/2006/relationships/image" Target="../media/image360.png"/><Relationship Id="rId48" Type="http://schemas.openxmlformats.org/officeDocument/2006/relationships/customXml" Target="../ink/ink1250.xml"/><Relationship Id="rId69" Type="http://schemas.openxmlformats.org/officeDocument/2006/relationships/image" Target="../media/image386.png"/><Relationship Id="rId113" Type="http://schemas.openxmlformats.org/officeDocument/2006/relationships/image" Target="../media/image438.png"/><Relationship Id="rId134" Type="http://schemas.openxmlformats.org/officeDocument/2006/relationships/customXml" Target="../ink/ink1293.xml"/><Relationship Id="rId320" Type="http://schemas.openxmlformats.org/officeDocument/2006/relationships/customXml" Target="../ink/ink1386.xml"/><Relationship Id="rId80" Type="http://schemas.openxmlformats.org/officeDocument/2006/relationships/customXml" Target="../ink/ink1266.xml"/><Relationship Id="rId155" Type="http://schemas.openxmlformats.org/officeDocument/2006/relationships/image" Target="../media/image459.png"/><Relationship Id="rId176" Type="http://schemas.openxmlformats.org/officeDocument/2006/relationships/customXml" Target="../ink/ink1314.xml"/><Relationship Id="rId197" Type="http://schemas.openxmlformats.org/officeDocument/2006/relationships/image" Target="../media/image480.png"/><Relationship Id="rId341" Type="http://schemas.openxmlformats.org/officeDocument/2006/relationships/customXml" Target="../ink/ink1397.xml"/><Relationship Id="rId362" Type="http://schemas.openxmlformats.org/officeDocument/2006/relationships/image" Target="../media/image765.png"/><Relationship Id="rId383" Type="http://schemas.openxmlformats.org/officeDocument/2006/relationships/customXml" Target="../ink/ink1418.xml"/><Relationship Id="rId418" Type="http://schemas.openxmlformats.org/officeDocument/2006/relationships/customXml" Target="../ink/ink1436.xml"/><Relationship Id="rId439" Type="http://schemas.openxmlformats.org/officeDocument/2006/relationships/customXml" Target="../ink/ink1447.xml"/><Relationship Id="rId201" Type="http://schemas.openxmlformats.org/officeDocument/2006/relationships/image" Target="../media/image482.png"/><Relationship Id="rId222" Type="http://schemas.openxmlformats.org/officeDocument/2006/relationships/customXml" Target="../ink/ink1337.xml"/><Relationship Id="rId243" Type="http://schemas.openxmlformats.org/officeDocument/2006/relationships/image" Target="../media/image557.png"/><Relationship Id="rId264" Type="http://schemas.openxmlformats.org/officeDocument/2006/relationships/customXml" Target="../ink/ink1358.xml"/><Relationship Id="rId285" Type="http://schemas.openxmlformats.org/officeDocument/2006/relationships/image" Target="../media/image639.png"/><Relationship Id="rId450" Type="http://schemas.openxmlformats.org/officeDocument/2006/relationships/image" Target="../media/image808.png"/><Relationship Id="rId471" Type="http://schemas.openxmlformats.org/officeDocument/2006/relationships/customXml" Target="../ink/ink1463.xml"/><Relationship Id="rId17" Type="http://schemas.openxmlformats.org/officeDocument/2006/relationships/image" Target="../media/image355.png"/><Relationship Id="rId38" Type="http://schemas.openxmlformats.org/officeDocument/2006/relationships/customXml" Target="../ink/ink1245.xml"/><Relationship Id="rId59" Type="http://schemas.openxmlformats.org/officeDocument/2006/relationships/image" Target="../media/image379.png"/><Relationship Id="rId103" Type="http://schemas.openxmlformats.org/officeDocument/2006/relationships/image" Target="../media/image433.png"/><Relationship Id="rId124" Type="http://schemas.openxmlformats.org/officeDocument/2006/relationships/customXml" Target="../ink/ink1288.xml"/><Relationship Id="rId310" Type="http://schemas.openxmlformats.org/officeDocument/2006/relationships/customXml" Target="../ink/ink1381.xml"/><Relationship Id="rId70" Type="http://schemas.openxmlformats.org/officeDocument/2006/relationships/customXml" Target="../ink/ink1261.xml"/><Relationship Id="rId91" Type="http://schemas.openxmlformats.org/officeDocument/2006/relationships/image" Target="../media/image403.png"/><Relationship Id="rId145" Type="http://schemas.openxmlformats.org/officeDocument/2006/relationships/image" Target="../media/image454.png"/><Relationship Id="rId166" Type="http://schemas.openxmlformats.org/officeDocument/2006/relationships/customXml" Target="../ink/ink1309.xml"/><Relationship Id="rId187" Type="http://schemas.openxmlformats.org/officeDocument/2006/relationships/image" Target="../media/image475.png"/><Relationship Id="rId331" Type="http://schemas.openxmlformats.org/officeDocument/2006/relationships/image" Target="../media/image750.png"/><Relationship Id="rId352" Type="http://schemas.openxmlformats.org/officeDocument/2006/relationships/image" Target="../media/image760.png"/><Relationship Id="rId373" Type="http://schemas.openxmlformats.org/officeDocument/2006/relationships/customXml" Target="../ink/ink1413.xml"/><Relationship Id="rId394" Type="http://schemas.openxmlformats.org/officeDocument/2006/relationships/image" Target="../media/image781.png"/><Relationship Id="rId408" Type="http://schemas.openxmlformats.org/officeDocument/2006/relationships/image" Target="../media/image788.png"/><Relationship Id="rId429" Type="http://schemas.openxmlformats.org/officeDocument/2006/relationships/image" Target="../media/image79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2.xml"/><Relationship Id="rId233" Type="http://schemas.openxmlformats.org/officeDocument/2006/relationships/image" Target="../media/image552.png"/><Relationship Id="rId254" Type="http://schemas.openxmlformats.org/officeDocument/2006/relationships/customXml" Target="../ink/ink1353.xml"/><Relationship Id="rId440" Type="http://schemas.openxmlformats.org/officeDocument/2006/relationships/image" Target="../media/image803.png"/><Relationship Id="rId28" Type="http://schemas.openxmlformats.org/officeDocument/2006/relationships/customXml" Target="../ink/ink1240.xml"/><Relationship Id="rId49" Type="http://schemas.openxmlformats.org/officeDocument/2006/relationships/image" Target="../media/image371.png"/><Relationship Id="rId114" Type="http://schemas.openxmlformats.org/officeDocument/2006/relationships/customXml" Target="../ink/ink1283.xml"/><Relationship Id="rId275" Type="http://schemas.openxmlformats.org/officeDocument/2006/relationships/image" Target="../media/image634.png"/><Relationship Id="rId296" Type="http://schemas.openxmlformats.org/officeDocument/2006/relationships/customXml" Target="../ink/ink1374.xml"/><Relationship Id="rId300" Type="http://schemas.openxmlformats.org/officeDocument/2006/relationships/customXml" Target="../ink/ink1376.xml"/><Relationship Id="rId461" Type="http://schemas.openxmlformats.org/officeDocument/2006/relationships/customXml" Target="../ink/ink1458.xml"/><Relationship Id="rId60" Type="http://schemas.openxmlformats.org/officeDocument/2006/relationships/customXml" Target="../ink/ink1256.xml"/><Relationship Id="rId81" Type="http://schemas.openxmlformats.org/officeDocument/2006/relationships/image" Target="../media/image396.png"/><Relationship Id="rId135" Type="http://schemas.openxmlformats.org/officeDocument/2006/relationships/image" Target="../media/image449.png"/><Relationship Id="rId156" Type="http://schemas.openxmlformats.org/officeDocument/2006/relationships/customXml" Target="../ink/ink1304.xml"/><Relationship Id="rId177" Type="http://schemas.openxmlformats.org/officeDocument/2006/relationships/image" Target="../media/image470.png"/><Relationship Id="rId198" Type="http://schemas.openxmlformats.org/officeDocument/2006/relationships/customXml" Target="../ink/ink1325.xml"/><Relationship Id="rId321" Type="http://schemas.openxmlformats.org/officeDocument/2006/relationships/image" Target="../media/image745.png"/><Relationship Id="rId342" Type="http://schemas.openxmlformats.org/officeDocument/2006/relationships/image" Target="../media/image755.png"/><Relationship Id="rId363" Type="http://schemas.openxmlformats.org/officeDocument/2006/relationships/customXml" Target="../ink/ink1408.xml"/><Relationship Id="rId384" Type="http://schemas.openxmlformats.org/officeDocument/2006/relationships/image" Target="../media/image776.png"/><Relationship Id="rId419" Type="http://schemas.openxmlformats.org/officeDocument/2006/relationships/image" Target="../media/image793.png"/><Relationship Id="rId202" Type="http://schemas.openxmlformats.org/officeDocument/2006/relationships/customXml" Target="../ink/ink1327.xml"/><Relationship Id="rId223" Type="http://schemas.openxmlformats.org/officeDocument/2006/relationships/image" Target="../media/image493.png"/><Relationship Id="rId244" Type="http://schemas.openxmlformats.org/officeDocument/2006/relationships/customXml" Target="../ink/ink1348.xml"/><Relationship Id="rId430" Type="http://schemas.openxmlformats.org/officeDocument/2006/relationships/customXml" Target="../ink/ink1442.xml"/><Relationship Id="rId18" Type="http://schemas.openxmlformats.org/officeDocument/2006/relationships/customXml" Target="../ink/ink1235.xml"/><Relationship Id="rId39" Type="http://schemas.openxmlformats.org/officeDocument/2006/relationships/image" Target="../media/image366.png"/><Relationship Id="rId265" Type="http://schemas.openxmlformats.org/officeDocument/2006/relationships/image" Target="../media/image629.png"/><Relationship Id="rId286" Type="http://schemas.openxmlformats.org/officeDocument/2006/relationships/customXml" Target="../ink/ink1369.xml"/><Relationship Id="rId451" Type="http://schemas.openxmlformats.org/officeDocument/2006/relationships/customXml" Target="../ink/ink1453.xml"/><Relationship Id="rId472" Type="http://schemas.openxmlformats.org/officeDocument/2006/relationships/image" Target="../media/image819.png"/><Relationship Id="rId50" Type="http://schemas.openxmlformats.org/officeDocument/2006/relationships/customXml" Target="../ink/ink1251.xml"/><Relationship Id="rId104" Type="http://schemas.openxmlformats.org/officeDocument/2006/relationships/customXml" Target="../ink/ink1278.xml"/><Relationship Id="rId125" Type="http://schemas.openxmlformats.org/officeDocument/2006/relationships/image" Target="../media/image444.png"/><Relationship Id="rId146" Type="http://schemas.openxmlformats.org/officeDocument/2006/relationships/customXml" Target="../ink/ink1299.xml"/><Relationship Id="rId167" Type="http://schemas.openxmlformats.org/officeDocument/2006/relationships/image" Target="../media/image465.png"/><Relationship Id="rId188" Type="http://schemas.openxmlformats.org/officeDocument/2006/relationships/customXml" Target="../ink/ink1320.xml"/><Relationship Id="rId311" Type="http://schemas.openxmlformats.org/officeDocument/2006/relationships/image" Target="../media/image740.png"/><Relationship Id="rId332" Type="http://schemas.openxmlformats.org/officeDocument/2006/relationships/customXml" Target="../ink/ink1392.xml"/><Relationship Id="rId353" Type="http://schemas.openxmlformats.org/officeDocument/2006/relationships/customXml" Target="../ink/ink1403.xml"/><Relationship Id="rId374" Type="http://schemas.openxmlformats.org/officeDocument/2006/relationships/image" Target="../media/image771.png"/><Relationship Id="rId395" Type="http://schemas.openxmlformats.org/officeDocument/2006/relationships/customXml" Target="../ink/ink1424.xml"/><Relationship Id="rId409" Type="http://schemas.openxmlformats.org/officeDocument/2006/relationships/customXml" Target="../ink/ink1431.xml"/><Relationship Id="rId71" Type="http://schemas.openxmlformats.org/officeDocument/2006/relationships/image" Target="../media/image390.png"/><Relationship Id="rId92" Type="http://schemas.openxmlformats.org/officeDocument/2006/relationships/customXml" Target="../ink/ink1272.xml"/><Relationship Id="rId213" Type="http://schemas.openxmlformats.org/officeDocument/2006/relationships/image" Target="../media/image488.png"/><Relationship Id="rId234" Type="http://schemas.openxmlformats.org/officeDocument/2006/relationships/customXml" Target="../ink/ink1343.xml"/><Relationship Id="rId420" Type="http://schemas.openxmlformats.org/officeDocument/2006/relationships/customXml" Target="../ink/ink1437.xml"/><Relationship Id="rId2" Type="http://schemas.openxmlformats.org/officeDocument/2006/relationships/customXml" Target="../ink/ink1227.xml"/><Relationship Id="rId29" Type="http://schemas.openxmlformats.org/officeDocument/2006/relationships/image" Target="../media/image361.png"/><Relationship Id="rId255" Type="http://schemas.openxmlformats.org/officeDocument/2006/relationships/image" Target="../media/image563.png"/><Relationship Id="rId276" Type="http://schemas.openxmlformats.org/officeDocument/2006/relationships/customXml" Target="../ink/ink1364.xml"/><Relationship Id="rId297" Type="http://schemas.openxmlformats.org/officeDocument/2006/relationships/image" Target="../media/image645.png"/><Relationship Id="rId441" Type="http://schemas.openxmlformats.org/officeDocument/2006/relationships/customXml" Target="../ink/ink1448.xml"/><Relationship Id="rId462" Type="http://schemas.openxmlformats.org/officeDocument/2006/relationships/image" Target="../media/image814.png"/><Relationship Id="rId40" Type="http://schemas.openxmlformats.org/officeDocument/2006/relationships/customXml" Target="../ink/ink1246.xml"/><Relationship Id="rId115" Type="http://schemas.openxmlformats.org/officeDocument/2006/relationships/image" Target="../media/image439.png"/><Relationship Id="rId136" Type="http://schemas.openxmlformats.org/officeDocument/2006/relationships/customXml" Target="../ink/ink1294.xml"/><Relationship Id="rId157" Type="http://schemas.openxmlformats.org/officeDocument/2006/relationships/image" Target="../media/image460.png"/><Relationship Id="rId178" Type="http://schemas.openxmlformats.org/officeDocument/2006/relationships/customXml" Target="../ink/ink1315.xml"/><Relationship Id="rId301" Type="http://schemas.openxmlformats.org/officeDocument/2006/relationships/image" Target="../media/image735.png"/><Relationship Id="rId322" Type="http://schemas.openxmlformats.org/officeDocument/2006/relationships/customXml" Target="../ink/ink1387.xml"/><Relationship Id="rId343" Type="http://schemas.openxmlformats.org/officeDocument/2006/relationships/customXml" Target="../ink/ink1398.xml"/><Relationship Id="rId364" Type="http://schemas.openxmlformats.org/officeDocument/2006/relationships/image" Target="../media/image766.png"/><Relationship Id="rId61" Type="http://schemas.openxmlformats.org/officeDocument/2006/relationships/image" Target="../media/image381.png"/><Relationship Id="rId82" Type="http://schemas.openxmlformats.org/officeDocument/2006/relationships/customXml" Target="../ink/ink1267.xml"/><Relationship Id="rId199" Type="http://schemas.openxmlformats.org/officeDocument/2006/relationships/image" Target="../media/image481.png"/><Relationship Id="rId203" Type="http://schemas.openxmlformats.org/officeDocument/2006/relationships/image" Target="../media/image483.png"/><Relationship Id="rId385" Type="http://schemas.openxmlformats.org/officeDocument/2006/relationships/customXml" Target="../ink/ink1419.xml"/><Relationship Id="rId19" Type="http://schemas.openxmlformats.org/officeDocument/2006/relationships/image" Target="../media/image356.png"/><Relationship Id="rId224" Type="http://schemas.openxmlformats.org/officeDocument/2006/relationships/customXml" Target="../ink/ink1338.xml"/><Relationship Id="rId245" Type="http://schemas.openxmlformats.org/officeDocument/2006/relationships/image" Target="../media/image558.png"/><Relationship Id="rId266" Type="http://schemas.openxmlformats.org/officeDocument/2006/relationships/customXml" Target="../ink/ink1359.xml"/><Relationship Id="rId287" Type="http://schemas.openxmlformats.org/officeDocument/2006/relationships/image" Target="../media/image640.png"/><Relationship Id="rId410" Type="http://schemas.openxmlformats.org/officeDocument/2006/relationships/image" Target="../media/image789.png"/><Relationship Id="rId431" Type="http://schemas.openxmlformats.org/officeDocument/2006/relationships/image" Target="../media/image799.png"/><Relationship Id="rId452" Type="http://schemas.openxmlformats.org/officeDocument/2006/relationships/image" Target="../media/image809.png"/><Relationship Id="rId473" Type="http://schemas.openxmlformats.org/officeDocument/2006/relationships/customXml" Target="../ink/ink1464.xml"/><Relationship Id="rId30" Type="http://schemas.openxmlformats.org/officeDocument/2006/relationships/customXml" Target="../ink/ink1241.xml"/><Relationship Id="rId105" Type="http://schemas.openxmlformats.org/officeDocument/2006/relationships/image" Target="../media/image434.png"/><Relationship Id="rId126" Type="http://schemas.openxmlformats.org/officeDocument/2006/relationships/customXml" Target="../ink/ink1289.xml"/><Relationship Id="rId147" Type="http://schemas.openxmlformats.org/officeDocument/2006/relationships/image" Target="../media/image455.png"/><Relationship Id="rId168" Type="http://schemas.openxmlformats.org/officeDocument/2006/relationships/customXml" Target="../ink/ink1310.xml"/><Relationship Id="rId312" Type="http://schemas.openxmlformats.org/officeDocument/2006/relationships/customXml" Target="../ink/ink1382.xml"/><Relationship Id="rId333" Type="http://schemas.openxmlformats.org/officeDocument/2006/relationships/image" Target="../media/image751.png"/><Relationship Id="rId354" Type="http://schemas.openxmlformats.org/officeDocument/2006/relationships/image" Target="../media/image761.png"/><Relationship Id="rId51" Type="http://schemas.openxmlformats.org/officeDocument/2006/relationships/image" Target="../media/image372.png"/><Relationship Id="rId72" Type="http://schemas.openxmlformats.org/officeDocument/2006/relationships/customXml" Target="../ink/ink1262.xml"/><Relationship Id="rId93" Type="http://schemas.openxmlformats.org/officeDocument/2006/relationships/image" Target="../media/image404.png"/><Relationship Id="rId189" Type="http://schemas.openxmlformats.org/officeDocument/2006/relationships/image" Target="../media/image476.png"/><Relationship Id="rId375" Type="http://schemas.openxmlformats.org/officeDocument/2006/relationships/customXml" Target="../ink/ink1414.xml"/><Relationship Id="rId396" Type="http://schemas.openxmlformats.org/officeDocument/2006/relationships/image" Target="../media/image782.png"/><Relationship Id="rId3" Type="http://schemas.openxmlformats.org/officeDocument/2006/relationships/image" Target="../media/image348.png"/><Relationship Id="rId214" Type="http://schemas.openxmlformats.org/officeDocument/2006/relationships/customXml" Target="../ink/ink1333.xml"/><Relationship Id="rId235" Type="http://schemas.openxmlformats.org/officeDocument/2006/relationships/image" Target="../media/image553.png"/><Relationship Id="rId256" Type="http://schemas.openxmlformats.org/officeDocument/2006/relationships/customXml" Target="../ink/ink1354.xml"/><Relationship Id="rId277" Type="http://schemas.openxmlformats.org/officeDocument/2006/relationships/image" Target="../media/image635.png"/><Relationship Id="rId298" Type="http://schemas.openxmlformats.org/officeDocument/2006/relationships/customXml" Target="../ink/ink1375.xml"/><Relationship Id="rId400" Type="http://schemas.openxmlformats.org/officeDocument/2006/relationships/image" Target="../media/image784.png"/><Relationship Id="rId421" Type="http://schemas.openxmlformats.org/officeDocument/2006/relationships/image" Target="../media/image794.png"/><Relationship Id="rId442" Type="http://schemas.openxmlformats.org/officeDocument/2006/relationships/image" Target="../media/image804.png"/><Relationship Id="rId463" Type="http://schemas.openxmlformats.org/officeDocument/2006/relationships/customXml" Target="../ink/ink1459.xml"/><Relationship Id="rId116" Type="http://schemas.openxmlformats.org/officeDocument/2006/relationships/customXml" Target="../ink/ink1284.xml"/><Relationship Id="rId137" Type="http://schemas.openxmlformats.org/officeDocument/2006/relationships/image" Target="../media/image450.png"/><Relationship Id="rId158" Type="http://schemas.openxmlformats.org/officeDocument/2006/relationships/customXml" Target="../ink/ink1305.xml"/><Relationship Id="rId302" Type="http://schemas.openxmlformats.org/officeDocument/2006/relationships/customXml" Target="../ink/ink1377.xml"/><Relationship Id="rId323" Type="http://schemas.openxmlformats.org/officeDocument/2006/relationships/image" Target="../media/image746.png"/><Relationship Id="rId344" Type="http://schemas.openxmlformats.org/officeDocument/2006/relationships/image" Target="../media/image756.png"/><Relationship Id="rId20" Type="http://schemas.openxmlformats.org/officeDocument/2006/relationships/customXml" Target="../ink/ink1236.xml"/><Relationship Id="rId41" Type="http://schemas.openxmlformats.org/officeDocument/2006/relationships/image" Target="../media/image367.png"/><Relationship Id="rId62" Type="http://schemas.openxmlformats.org/officeDocument/2006/relationships/customXml" Target="../ink/ink1257.xml"/><Relationship Id="rId83" Type="http://schemas.openxmlformats.org/officeDocument/2006/relationships/image" Target="../media/image398.png"/><Relationship Id="rId179" Type="http://schemas.openxmlformats.org/officeDocument/2006/relationships/image" Target="../media/image471.png"/><Relationship Id="rId365" Type="http://schemas.openxmlformats.org/officeDocument/2006/relationships/customXml" Target="../ink/ink1409.xml"/><Relationship Id="rId386" Type="http://schemas.openxmlformats.org/officeDocument/2006/relationships/image" Target="../media/image777.png"/><Relationship Id="rId190" Type="http://schemas.openxmlformats.org/officeDocument/2006/relationships/customXml" Target="../ink/ink1321.xml"/><Relationship Id="rId204" Type="http://schemas.openxmlformats.org/officeDocument/2006/relationships/customXml" Target="../ink/ink1328.xml"/><Relationship Id="rId225" Type="http://schemas.openxmlformats.org/officeDocument/2006/relationships/image" Target="../media/image547.png"/><Relationship Id="rId246" Type="http://schemas.openxmlformats.org/officeDocument/2006/relationships/customXml" Target="../ink/ink1349.xml"/><Relationship Id="rId267" Type="http://schemas.openxmlformats.org/officeDocument/2006/relationships/image" Target="../media/image630.png"/><Relationship Id="rId288" Type="http://schemas.openxmlformats.org/officeDocument/2006/relationships/customXml" Target="../ink/ink1370.xml"/><Relationship Id="rId411" Type="http://schemas.openxmlformats.org/officeDocument/2006/relationships/customXml" Target="../ink/ink1432.xml"/><Relationship Id="rId432" Type="http://schemas.openxmlformats.org/officeDocument/2006/relationships/customXml" Target="../ink/ink1443.xml"/><Relationship Id="rId453" Type="http://schemas.openxmlformats.org/officeDocument/2006/relationships/customXml" Target="../ink/ink1454.xml"/><Relationship Id="rId474" Type="http://schemas.openxmlformats.org/officeDocument/2006/relationships/image" Target="../media/image820.png"/><Relationship Id="rId106" Type="http://schemas.openxmlformats.org/officeDocument/2006/relationships/customXml" Target="../ink/ink1279.xml"/><Relationship Id="rId127" Type="http://schemas.openxmlformats.org/officeDocument/2006/relationships/image" Target="../media/image445.png"/><Relationship Id="rId313" Type="http://schemas.openxmlformats.org/officeDocument/2006/relationships/image" Target="../media/image741.png"/><Relationship Id="rId10" Type="http://schemas.openxmlformats.org/officeDocument/2006/relationships/customXml" Target="../ink/ink1231.xml"/><Relationship Id="rId31" Type="http://schemas.openxmlformats.org/officeDocument/2006/relationships/image" Target="../media/image362.png"/><Relationship Id="rId52" Type="http://schemas.openxmlformats.org/officeDocument/2006/relationships/customXml" Target="../ink/ink1252.xml"/><Relationship Id="rId73" Type="http://schemas.openxmlformats.org/officeDocument/2006/relationships/image" Target="../media/image391.png"/><Relationship Id="rId94" Type="http://schemas.openxmlformats.org/officeDocument/2006/relationships/customXml" Target="../ink/ink1273.xml"/><Relationship Id="rId148" Type="http://schemas.openxmlformats.org/officeDocument/2006/relationships/customXml" Target="../ink/ink1300.xml"/><Relationship Id="rId169" Type="http://schemas.openxmlformats.org/officeDocument/2006/relationships/image" Target="../media/image466.png"/><Relationship Id="rId334" Type="http://schemas.openxmlformats.org/officeDocument/2006/relationships/customXml" Target="../ink/ink1393.xml"/><Relationship Id="rId355" Type="http://schemas.openxmlformats.org/officeDocument/2006/relationships/customXml" Target="../ink/ink1404.xml"/><Relationship Id="rId376" Type="http://schemas.openxmlformats.org/officeDocument/2006/relationships/image" Target="../media/image772.png"/><Relationship Id="rId397" Type="http://schemas.openxmlformats.org/officeDocument/2006/relationships/customXml" Target="../ink/ink1425.xml"/><Relationship Id="rId4" Type="http://schemas.openxmlformats.org/officeDocument/2006/relationships/customXml" Target="../ink/ink1228.xml"/><Relationship Id="rId180" Type="http://schemas.openxmlformats.org/officeDocument/2006/relationships/customXml" Target="../ink/ink1316.xml"/><Relationship Id="rId215" Type="http://schemas.openxmlformats.org/officeDocument/2006/relationships/image" Target="../media/image489.png"/><Relationship Id="rId236" Type="http://schemas.openxmlformats.org/officeDocument/2006/relationships/customXml" Target="../ink/ink1344.xml"/><Relationship Id="rId257" Type="http://schemas.openxmlformats.org/officeDocument/2006/relationships/image" Target="../media/image564.png"/><Relationship Id="rId278" Type="http://schemas.openxmlformats.org/officeDocument/2006/relationships/customXml" Target="../ink/ink1365.xml"/><Relationship Id="rId401" Type="http://schemas.openxmlformats.org/officeDocument/2006/relationships/customXml" Target="../ink/ink1427.xml"/><Relationship Id="rId422" Type="http://schemas.openxmlformats.org/officeDocument/2006/relationships/customXml" Target="../ink/ink1438.xml"/><Relationship Id="rId443" Type="http://schemas.openxmlformats.org/officeDocument/2006/relationships/customXml" Target="../ink/ink1449.xml"/><Relationship Id="rId464" Type="http://schemas.openxmlformats.org/officeDocument/2006/relationships/image" Target="../media/image815.png"/><Relationship Id="rId303" Type="http://schemas.openxmlformats.org/officeDocument/2006/relationships/image" Target="../media/image736.png"/><Relationship Id="rId42" Type="http://schemas.openxmlformats.org/officeDocument/2006/relationships/customXml" Target="../ink/ink1247.xml"/><Relationship Id="rId84" Type="http://schemas.openxmlformats.org/officeDocument/2006/relationships/customXml" Target="../ink/ink1268.xml"/><Relationship Id="rId138" Type="http://schemas.openxmlformats.org/officeDocument/2006/relationships/customXml" Target="../ink/ink1295.xml"/><Relationship Id="rId345" Type="http://schemas.openxmlformats.org/officeDocument/2006/relationships/customXml" Target="../ink/ink1399.xml"/><Relationship Id="rId387" Type="http://schemas.openxmlformats.org/officeDocument/2006/relationships/customXml" Target="../ink/ink1420.xml"/><Relationship Id="rId191" Type="http://schemas.openxmlformats.org/officeDocument/2006/relationships/image" Target="../media/image477.png"/><Relationship Id="rId205" Type="http://schemas.openxmlformats.org/officeDocument/2006/relationships/image" Target="../media/image484.png"/><Relationship Id="rId247" Type="http://schemas.openxmlformats.org/officeDocument/2006/relationships/image" Target="../media/image559.png"/><Relationship Id="rId412" Type="http://schemas.openxmlformats.org/officeDocument/2006/relationships/image" Target="../media/image790.png"/><Relationship Id="rId107" Type="http://schemas.openxmlformats.org/officeDocument/2006/relationships/image" Target="../media/image435.png"/><Relationship Id="rId289" Type="http://schemas.openxmlformats.org/officeDocument/2006/relationships/image" Target="../media/image641.png"/><Relationship Id="rId454" Type="http://schemas.openxmlformats.org/officeDocument/2006/relationships/image" Target="../media/image810.png"/><Relationship Id="rId11" Type="http://schemas.openxmlformats.org/officeDocument/2006/relationships/image" Target="../media/image352.png"/><Relationship Id="rId53" Type="http://schemas.openxmlformats.org/officeDocument/2006/relationships/image" Target="../media/image373.png"/><Relationship Id="rId149" Type="http://schemas.openxmlformats.org/officeDocument/2006/relationships/image" Target="../media/image456.png"/><Relationship Id="rId314" Type="http://schemas.openxmlformats.org/officeDocument/2006/relationships/customXml" Target="../ink/ink1383.xml"/><Relationship Id="rId356" Type="http://schemas.openxmlformats.org/officeDocument/2006/relationships/image" Target="../media/image762.png"/><Relationship Id="rId398" Type="http://schemas.openxmlformats.org/officeDocument/2006/relationships/image" Target="../media/image783.png"/><Relationship Id="rId95" Type="http://schemas.openxmlformats.org/officeDocument/2006/relationships/image" Target="../media/image405.png"/><Relationship Id="rId160" Type="http://schemas.openxmlformats.org/officeDocument/2006/relationships/customXml" Target="../ink/ink1306.xml"/><Relationship Id="rId216" Type="http://schemas.openxmlformats.org/officeDocument/2006/relationships/customXml" Target="../ink/ink1334.xml"/><Relationship Id="rId423" Type="http://schemas.openxmlformats.org/officeDocument/2006/relationships/image" Target="../media/image795.png"/><Relationship Id="rId258" Type="http://schemas.openxmlformats.org/officeDocument/2006/relationships/customXml" Target="../ink/ink1355.xml"/><Relationship Id="rId465" Type="http://schemas.openxmlformats.org/officeDocument/2006/relationships/customXml" Target="../ink/ink1460.xml"/><Relationship Id="rId22" Type="http://schemas.openxmlformats.org/officeDocument/2006/relationships/customXml" Target="../ink/ink1237.xml"/><Relationship Id="rId64" Type="http://schemas.openxmlformats.org/officeDocument/2006/relationships/customXml" Target="../ink/ink1258.xml"/><Relationship Id="rId118" Type="http://schemas.openxmlformats.org/officeDocument/2006/relationships/customXml" Target="../ink/ink1285.xml"/><Relationship Id="rId325" Type="http://schemas.openxmlformats.org/officeDocument/2006/relationships/image" Target="../media/image747.png"/><Relationship Id="rId367" Type="http://schemas.openxmlformats.org/officeDocument/2006/relationships/customXml" Target="../ink/ink1410.xml"/><Relationship Id="rId171" Type="http://schemas.openxmlformats.org/officeDocument/2006/relationships/image" Target="../media/image467.png"/><Relationship Id="rId227" Type="http://schemas.openxmlformats.org/officeDocument/2006/relationships/image" Target="../media/image548.png"/><Relationship Id="rId269" Type="http://schemas.openxmlformats.org/officeDocument/2006/relationships/image" Target="../media/image631.png"/><Relationship Id="rId434" Type="http://schemas.openxmlformats.org/officeDocument/2006/relationships/customXml" Target="../ink/ink1444.xml"/><Relationship Id="rId476" Type="http://schemas.openxmlformats.org/officeDocument/2006/relationships/image" Target="../media/image821.png"/><Relationship Id="rId33" Type="http://schemas.openxmlformats.org/officeDocument/2006/relationships/image" Target="../media/image363.png"/><Relationship Id="rId129" Type="http://schemas.openxmlformats.org/officeDocument/2006/relationships/image" Target="../media/image446.png"/><Relationship Id="rId280" Type="http://schemas.openxmlformats.org/officeDocument/2006/relationships/customXml" Target="../ink/ink1366.xml"/><Relationship Id="rId336" Type="http://schemas.openxmlformats.org/officeDocument/2006/relationships/customXml" Target="../ink/ink1394.xml"/><Relationship Id="rId75" Type="http://schemas.openxmlformats.org/officeDocument/2006/relationships/image" Target="../media/image393.png"/><Relationship Id="rId140" Type="http://schemas.openxmlformats.org/officeDocument/2006/relationships/customXml" Target="../ink/ink1296.xml"/><Relationship Id="rId182" Type="http://schemas.openxmlformats.org/officeDocument/2006/relationships/customXml" Target="../ink/ink1317.xml"/><Relationship Id="rId378" Type="http://schemas.openxmlformats.org/officeDocument/2006/relationships/image" Target="../media/image773.png"/><Relationship Id="rId403" Type="http://schemas.openxmlformats.org/officeDocument/2006/relationships/customXml" Target="../ink/ink1428.xml"/><Relationship Id="rId6" Type="http://schemas.openxmlformats.org/officeDocument/2006/relationships/customXml" Target="../ink/ink1229.xml"/><Relationship Id="rId238" Type="http://schemas.openxmlformats.org/officeDocument/2006/relationships/customXml" Target="../ink/ink1345.xml"/><Relationship Id="rId445" Type="http://schemas.openxmlformats.org/officeDocument/2006/relationships/customXml" Target="../ink/ink1450.xml"/><Relationship Id="rId291" Type="http://schemas.openxmlformats.org/officeDocument/2006/relationships/image" Target="../media/image642.png"/><Relationship Id="rId305" Type="http://schemas.openxmlformats.org/officeDocument/2006/relationships/image" Target="../media/image737.png"/><Relationship Id="rId347" Type="http://schemas.openxmlformats.org/officeDocument/2006/relationships/customXml" Target="../ink/ink1400.xml"/><Relationship Id="rId44" Type="http://schemas.openxmlformats.org/officeDocument/2006/relationships/customXml" Target="../ink/ink1248.xml"/><Relationship Id="rId86" Type="http://schemas.openxmlformats.org/officeDocument/2006/relationships/customXml" Target="../ink/ink1269.xml"/><Relationship Id="rId151" Type="http://schemas.openxmlformats.org/officeDocument/2006/relationships/image" Target="../media/image457.png"/><Relationship Id="rId389" Type="http://schemas.openxmlformats.org/officeDocument/2006/relationships/customXml" Target="../ink/ink1421.xml"/><Relationship Id="rId193" Type="http://schemas.openxmlformats.org/officeDocument/2006/relationships/image" Target="../media/image478.png"/><Relationship Id="rId207" Type="http://schemas.openxmlformats.org/officeDocument/2006/relationships/image" Target="../media/image485.png"/><Relationship Id="rId249" Type="http://schemas.openxmlformats.org/officeDocument/2006/relationships/image" Target="../media/image560.png"/><Relationship Id="rId414" Type="http://schemas.openxmlformats.org/officeDocument/2006/relationships/image" Target="../media/image791.png"/><Relationship Id="rId456" Type="http://schemas.openxmlformats.org/officeDocument/2006/relationships/image" Target="../media/image8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3F97-24B0-4331-B0DB-30CF61ED5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 No 14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161496-DDBA-461A-BCCD-5D85F2DA2207}"/>
                  </a:ext>
                </a:extLst>
              </p14:cNvPr>
              <p14:cNvContentPartPr/>
              <p14:nvPr/>
            </p14:nvContentPartPr>
            <p14:xfrm>
              <a:off x="1073742" y="3924138"/>
              <a:ext cx="731160" cy="72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161496-DDBA-461A-BCCD-5D85F2DA22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5742" y="3888138"/>
                <a:ext cx="76680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3B6624-1234-4D63-82EC-4A9EE925742F}"/>
                  </a:ext>
                </a:extLst>
              </p14:cNvPr>
              <p14:cNvContentPartPr/>
              <p14:nvPr/>
            </p14:nvContentPartPr>
            <p14:xfrm>
              <a:off x="1490982" y="3383778"/>
              <a:ext cx="708840" cy="849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3B6624-1234-4D63-82EC-4A9EE92574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2982" y="3348138"/>
                <a:ext cx="744480" cy="9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92ECF0-826A-4A6C-ADF7-9949EAEF53BE}"/>
                  </a:ext>
                </a:extLst>
              </p14:cNvPr>
              <p14:cNvContentPartPr/>
              <p14:nvPr/>
            </p14:nvContentPartPr>
            <p14:xfrm>
              <a:off x="1762062" y="2639658"/>
              <a:ext cx="1189440" cy="964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92ECF0-826A-4A6C-ADF7-9949EAEF53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44422" y="2603658"/>
                <a:ext cx="1225080" cy="10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F48279-2F47-46E1-9D29-8B28EBDEE47E}"/>
                  </a:ext>
                </a:extLst>
              </p14:cNvPr>
              <p14:cNvContentPartPr/>
              <p14:nvPr/>
            </p14:nvContentPartPr>
            <p14:xfrm>
              <a:off x="2262102" y="4768338"/>
              <a:ext cx="604440" cy="546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F48279-2F47-46E1-9D29-8B28EBDEE4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44462" y="4732698"/>
                <a:ext cx="64008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3F3320A-1375-4066-99F3-EE6421DDF248}"/>
                  </a:ext>
                </a:extLst>
              </p14:cNvPr>
              <p14:cNvContentPartPr/>
              <p14:nvPr/>
            </p14:nvContentPartPr>
            <p14:xfrm>
              <a:off x="2602302" y="4348218"/>
              <a:ext cx="534240" cy="401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3F3320A-1375-4066-99F3-EE6421DDF2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4302" y="4312578"/>
                <a:ext cx="56988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7883245-719F-4032-88B8-9403D545F435}"/>
                  </a:ext>
                </a:extLst>
              </p14:cNvPr>
              <p14:cNvContentPartPr/>
              <p14:nvPr/>
            </p14:nvContentPartPr>
            <p14:xfrm>
              <a:off x="2999382" y="3776178"/>
              <a:ext cx="481320" cy="543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7883245-719F-4032-88B8-9403D545F4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1742" y="3740178"/>
                <a:ext cx="51696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86F61A5-6CCE-4711-B9F3-C9F9A59CD728}"/>
                  </a:ext>
                </a:extLst>
              </p14:cNvPr>
              <p14:cNvContentPartPr/>
              <p14:nvPr/>
            </p14:nvContentPartPr>
            <p14:xfrm>
              <a:off x="2558382" y="5595258"/>
              <a:ext cx="765720" cy="401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86F61A5-6CCE-4711-B9F3-C9F9A59CD7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40382" y="5559258"/>
                <a:ext cx="80136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BD6C9C-82E5-4265-965A-8EB0A7394C67}"/>
                  </a:ext>
                </a:extLst>
              </p14:cNvPr>
              <p14:cNvContentPartPr/>
              <p14:nvPr/>
            </p14:nvContentPartPr>
            <p14:xfrm>
              <a:off x="2690142" y="5281338"/>
              <a:ext cx="479520" cy="399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BD6C9C-82E5-4265-965A-8EB0A7394C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72142" y="5245338"/>
                <a:ext cx="51516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6B10D8D-5D4E-4CAB-AD58-D6F56907ECFC}"/>
                  </a:ext>
                </a:extLst>
              </p14:cNvPr>
              <p14:cNvContentPartPr/>
              <p14:nvPr/>
            </p14:nvContentPartPr>
            <p14:xfrm>
              <a:off x="3323022" y="5187018"/>
              <a:ext cx="552240" cy="271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6B10D8D-5D4E-4CAB-AD58-D6F56907ECF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05022" y="5151378"/>
                <a:ext cx="5878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5D12C85-17B5-4FEC-8BDA-EF2451834CD9}"/>
                  </a:ext>
                </a:extLst>
              </p14:cNvPr>
              <p14:cNvContentPartPr/>
              <p14:nvPr/>
            </p14:nvContentPartPr>
            <p14:xfrm>
              <a:off x="3507702" y="5110698"/>
              <a:ext cx="160200" cy="182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5D12C85-17B5-4FEC-8BDA-EF2451834C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90062" y="5074698"/>
                <a:ext cx="1958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356A2F7-DAAA-40E4-83CD-F213787273CF}"/>
                  </a:ext>
                </a:extLst>
              </p14:cNvPr>
              <p14:cNvContentPartPr/>
              <p14:nvPr/>
            </p14:nvContentPartPr>
            <p14:xfrm>
              <a:off x="3296742" y="4816218"/>
              <a:ext cx="296640" cy="336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356A2F7-DAAA-40E4-83CD-F213787273C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79102" y="4780218"/>
                <a:ext cx="3322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4904E1D-F49A-4A05-8E7A-6A5055922E75}"/>
                  </a:ext>
                </a:extLst>
              </p14:cNvPr>
              <p14:cNvContentPartPr/>
              <p14:nvPr/>
            </p14:nvContentPartPr>
            <p14:xfrm>
              <a:off x="3504462" y="4290258"/>
              <a:ext cx="989640" cy="947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4904E1D-F49A-4A05-8E7A-6A5055922E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86462" y="4254618"/>
                <a:ext cx="1025280" cy="10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8ABCC6D-F4D1-4BFB-B546-94652BCCAD0A}"/>
                  </a:ext>
                </a:extLst>
              </p14:cNvPr>
              <p14:cNvContentPartPr/>
              <p14:nvPr/>
            </p14:nvContentPartPr>
            <p14:xfrm>
              <a:off x="4316622" y="4175778"/>
              <a:ext cx="371880" cy="319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8ABCC6D-F4D1-4BFB-B546-94652BCCAD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98622" y="4140138"/>
                <a:ext cx="4075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CCE12E5-D448-4FD7-8301-8D44289BF538}"/>
                  </a:ext>
                </a:extLst>
              </p14:cNvPr>
              <p14:cNvContentPartPr/>
              <p14:nvPr/>
            </p14:nvContentPartPr>
            <p14:xfrm>
              <a:off x="4052742" y="3909738"/>
              <a:ext cx="386280" cy="293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CCE12E5-D448-4FD7-8301-8D44289BF53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35102" y="3873738"/>
                <a:ext cx="4219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27D5FEC-5EBD-459A-BCEB-B495B90CCF51}"/>
                  </a:ext>
                </a:extLst>
              </p14:cNvPr>
              <p14:cNvContentPartPr/>
              <p14:nvPr/>
            </p14:nvContentPartPr>
            <p14:xfrm>
              <a:off x="430782" y="4791378"/>
              <a:ext cx="362520" cy="253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27D5FEC-5EBD-459A-BCEB-B495B90CCF5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2782" y="4755378"/>
                <a:ext cx="3981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BF41535-6FC0-4992-B56C-3FE9336623C7}"/>
                  </a:ext>
                </a:extLst>
              </p14:cNvPr>
              <p14:cNvContentPartPr/>
              <p14:nvPr/>
            </p14:nvContentPartPr>
            <p14:xfrm>
              <a:off x="491982" y="4518858"/>
              <a:ext cx="743760" cy="783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BF41535-6FC0-4992-B56C-3FE9336623C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4342" y="4482858"/>
                <a:ext cx="779400" cy="85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6F72F4-A0B2-4E83-B521-D7C50C272878}"/>
                  </a:ext>
                </a:extLst>
              </p14:cNvPr>
              <p14:cNvContentPartPr/>
              <p14:nvPr/>
            </p14:nvContentPartPr>
            <p14:xfrm>
              <a:off x="1714182" y="6080178"/>
              <a:ext cx="597600" cy="416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6F72F4-A0B2-4E83-B521-D7C50C27287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96542" y="6044178"/>
                <a:ext cx="63324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56CFD4A-A949-4869-9CA1-68C901C9DAF1}"/>
                  </a:ext>
                </a:extLst>
              </p14:cNvPr>
              <p14:cNvContentPartPr/>
              <p14:nvPr/>
            </p14:nvContentPartPr>
            <p14:xfrm>
              <a:off x="2145102" y="5697138"/>
              <a:ext cx="411840" cy="324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56CFD4A-A949-4869-9CA1-68C901C9DAF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27102" y="5661498"/>
                <a:ext cx="447480" cy="3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197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DC528F-45D4-4D5D-AC95-97A93E696DB0}"/>
                  </a:ext>
                </a:extLst>
              </p14:cNvPr>
              <p14:cNvContentPartPr/>
              <p14:nvPr/>
            </p14:nvContentPartPr>
            <p14:xfrm>
              <a:off x="2232942" y="993018"/>
              <a:ext cx="315360" cy="1166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DC528F-45D4-4D5D-AC95-97A93E696D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5302" y="957378"/>
                <a:ext cx="351000" cy="12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90D45B-383E-4FBA-AA88-D0C99E5BC642}"/>
                  </a:ext>
                </a:extLst>
              </p14:cNvPr>
              <p14:cNvContentPartPr/>
              <p14:nvPr/>
            </p14:nvContentPartPr>
            <p14:xfrm>
              <a:off x="2241582" y="757938"/>
              <a:ext cx="388800" cy="56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90D45B-383E-4FBA-AA88-D0C99E5BC6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3942" y="721938"/>
                <a:ext cx="42444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B92816-41BA-4B18-903D-2B2BBFCBDF0D}"/>
                  </a:ext>
                </a:extLst>
              </p14:cNvPr>
              <p14:cNvContentPartPr/>
              <p14:nvPr/>
            </p14:nvContentPartPr>
            <p14:xfrm>
              <a:off x="2977782" y="603138"/>
              <a:ext cx="510480" cy="1211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B92816-41BA-4B18-903D-2B2BBFCBDF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0142" y="567138"/>
                <a:ext cx="546120" cy="12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5F3162-7745-4A7F-A21D-9FFA4463F2C0}"/>
                  </a:ext>
                </a:extLst>
              </p14:cNvPr>
              <p14:cNvContentPartPr/>
              <p14:nvPr/>
            </p14:nvContentPartPr>
            <p14:xfrm>
              <a:off x="3103422" y="1124778"/>
              <a:ext cx="363240" cy="185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95F3162-7745-4A7F-A21D-9FFA4463F2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85422" y="1088778"/>
                <a:ext cx="39888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19DE8E-6CD5-44C2-94DB-302E79303ED2}"/>
                  </a:ext>
                </a:extLst>
              </p14:cNvPr>
              <p14:cNvContentPartPr/>
              <p14:nvPr/>
            </p14:nvContentPartPr>
            <p14:xfrm>
              <a:off x="3637662" y="409098"/>
              <a:ext cx="614160" cy="995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19DE8E-6CD5-44C2-94DB-302E79303E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19662" y="373098"/>
                <a:ext cx="64980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553CDED-E5DC-41A6-8C0C-12B5E7550384}"/>
                  </a:ext>
                </a:extLst>
              </p14:cNvPr>
              <p14:cNvContentPartPr/>
              <p14:nvPr/>
            </p14:nvContentPartPr>
            <p14:xfrm>
              <a:off x="4518942" y="395418"/>
              <a:ext cx="307440" cy="741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553CDED-E5DC-41A6-8C0C-12B5E75503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01302" y="359418"/>
                <a:ext cx="34308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BB4458-3328-4AD9-9597-E4BD266B0041}"/>
                  </a:ext>
                </a:extLst>
              </p14:cNvPr>
              <p14:cNvContentPartPr/>
              <p14:nvPr/>
            </p14:nvContentPartPr>
            <p14:xfrm>
              <a:off x="4140942" y="210378"/>
              <a:ext cx="572400" cy="378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BB4458-3328-4AD9-9597-E4BD266B00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22942" y="174378"/>
                <a:ext cx="608040" cy="45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278730ED-43F7-4313-9D67-D4A176289D0A}"/>
              </a:ext>
            </a:extLst>
          </p:cNvPr>
          <p:cNvGrpSpPr/>
          <p:nvPr/>
        </p:nvGrpSpPr>
        <p:grpSpPr>
          <a:xfrm>
            <a:off x="75462" y="354378"/>
            <a:ext cx="7215480" cy="5415120"/>
            <a:chOff x="75462" y="354378"/>
            <a:chExt cx="7215480" cy="541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C09B1E7-45FA-4AC9-BEAC-993A1E0ED836}"/>
                    </a:ext>
                  </a:extLst>
                </p14:cNvPr>
                <p14:cNvContentPartPr/>
                <p14:nvPr/>
              </p14:nvContentPartPr>
              <p14:xfrm>
                <a:off x="75462" y="4599138"/>
                <a:ext cx="521280" cy="1170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C09B1E7-45FA-4AC9-BEAC-993A1E0ED8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462" y="4581498"/>
                  <a:ext cx="556920" cy="12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3DA7E7D-25CB-421B-907F-8C2A58D59C74}"/>
                    </a:ext>
                  </a:extLst>
                </p14:cNvPr>
                <p14:cNvContentPartPr/>
                <p14:nvPr/>
              </p14:nvContentPartPr>
              <p14:xfrm>
                <a:off x="624102" y="4658538"/>
                <a:ext cx="416160" cy="478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3DA7E7D-25CB-421B-907F-8C2A58D59C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6102" y="4640538"/>
                  <a:ext cx="4518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061BA8-B1FD-40D7-BC19-273CB642C557}"/>
                    </a:ext>
                  </a:extLst>
                </p14:cNvPr>
                <p14:cNvContentPartPr/>
                <p14:nvPr/>
              </p14:nvContentPartPr>
              <p14:xfrm>
                <a:off x="353742" y="4853298"/>
                <a:ext cx="183600" cy="517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061BA8-B1FD-40D7-BC19-273CB642C5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6102" y="4835298"/>
                  <a:ext cx="21924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C78125-EFB0-478A-81EB-6FB100CCCF49}"/>
                    </a:ext>
                  </a:extLst>
                </p14:cNvPr>
                <p14:cNvContentPartPr/>
                <p14:nvPr/>
              </p14:nvContentPartPr>
              <p14:xfrm>
                <a:off x="1244382" y="4668258"/>
                <a:ext cx="185400" cy="176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C78125-EFB0-478A-81EB-6FB100CCCF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26742" y="4650618"/>
                  <a:ext cx="221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07EBAF7-3729-48DB-8731-3E131DA4C53A}"/>
                    </a:ext>
                  </a:extLst>
                </p14:cNvPr>
                <p14:cNvContentPartPr/>
                <p14:nvPr/>
              </p14:nvContentPartPr>
              <p14:xfrm>
                <a:off x="1371462" y="4431018"/>
                <a:ext cx="538560" cy="534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07EBAF7-3729-48DB-8731-3E131DA4C5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53462" y="4413378"/>
                  <a:ext cx="57420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8EA57C2-2333-4010-A2B1-6C6776D43D91}"/>
                    </a:ext>
                  </a:extLst>
                </p14:cNvPr>
                <p14:cNvContentPartPr/>
                <p14:nvPr/>
              </p14:nvContentPartPr>
              <p14:xfrm>
                <a:off x="1186782" y="4246338"/>
                <a:ext cx="360" cy="9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8EA57C2-2333-4010-A2B1-6C6776D43D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68782" y="4228338"/>
                  <a:ext cx="36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E88D1C-83DB-4FA0-ACA3-93C564F86AEE}"/>
                    </a:ext>
                  </a:extLst>
                </p14:cNvPr>
                <p14:cNvContentPartPr/>
                <p14:nvPr/>
              </p14:nvContentPartPr>
              <p14:xfrm>
                <a:off x="1462902" y="4143738"/>
                <a:ext cx="518760" cy="542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E88D1C-83DB-4FA0-ACA3-93C564F86A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45262" y="4125738"/>
                  <a:ext cx="55440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8884C6-A299-4599-B3CB-65D177BC6098}"/>
                    </a:ext>
                  </a:extLst>
                </p14:cNvPr>
                <p14:cNvContentPartPr/>
                <p14:nvPr/>
              </p14:nvContentPartPr>
              <p14:xfrm>
                <a:off x="2013342" y="3947178"/>
                <a:ext cx="216360" cy="214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8884C6-A299-4599-B3CB-65D177BC60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95702" y="3929538"/>
                  <a:ext cx="2520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C5589FE-0249-45BF-8228-E7A8F263E511}"/>
                    </a:ext>
                  </a:extLst>
                </p14:cNvPr>
                <p14:cNvContentPartPr/>
                <p14:nvPr/>
              </p14:nvContentPartPr>
              <p14:xfrm>
                <a:off x="2153742" y="3623898"/>
                <a:ext cx="475560" cy="171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C5589FE-0249-45BF-8228-E7A8F263E5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35742" y="3605898"/>
                  <a:ext cx="511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6E50F8-4013-4A82-945C-59F03AA29F3F}"/>
                    </a:ext>
                  </a:extLst>
                </p14:cNvPr>
                <p14:cNvContentPartPr/>
                <p14:nvPr/>
              </p14:nvContentPartPr>
              <p14:xfrm>
                <a:off x="2284782" y="3674658"/>
                <a:ext cx="142200" cy="88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6E50F8-4013-4A82-945C-59F03AA29F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66782" y="3657018"/>
                  <a:ext cx="177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A3EF8A6-224F-4899-9D6B-B2AF29E3C13D}"/>
                    </a:ext>
                  </a:extLst>
                </p14:cNvPr>
                <p14:cNvContentPartPr/>
                <p14:nvPr/>
              </p14:nvContentPartPr>
              <p14:xfrm>
                <a:off x="3147342" y="2681058"/>
                <a:ext cx="640440" cy="485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A3EF8A6-224F-4899-9D6B-B2AF29E3C1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29342" y="2663418"/>
                  <a:ext cx="67608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B415BF8-93A2-4E3F-9AD7-B0E3DB32F29B}"/>
                    </a:ext>
                  </a:extLst>
                </p14:cNvPr>
                <p14:cNvContentPartPr/>
                <p14:nvPr/>
              </p14:nvContentPartPr>
              <p14:xfrm>
                <a:off x="3419862" y="2881938"/>
                <a:ext cx="167400" cy="116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B415BF8-93A2-4E3F-9AD7-B0E3DB32F29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01862" y="2863938"/>
                  <a:ext cx="203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1B105F4-DC37-45E7-9859-9D4CE55B950F}"/>
                    </a:ext>
                  </a:extLst>
                </p14:cNvPr>
                <p14:cNvContentPartPr/>
                <p14:nvPr/>
              </p14:nvContentPartPr>
              <p14:xfrm>
                <a:off x="3727302" y="2434098"/>
                <a:ext cx="231480" cy="259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1B105F4-DC37-45E7-9859-9D4CE55B95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09662" y="2416458"/>
                  <a:ext cx="2671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795AD57-6914-42AA-9B4C-29564AA9EA22}"/>
                    </a:ext>
                  </a:extLst>
                </p14:cNvPr>
                <p14:cNvContentPartPr/>
                <p14:nvPr/>
              </p14:nvContentPartPr>
              <p14:xfrm>
                <a:off x="4228062" y="1434018"/>
                <a:ext cx="702360" cy="967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795AD57-6914-42AA-9B4C-29564AA9EA2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10422" y="1416378"/>
                  <a:ext cx="738000" cy="10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BA0D02D-6B63-474A-A187-985E9943C704}"/>
                    </a:ext>
                  </a:extLst>
                </p14:cNvPr>
                <p14:cNvContentPartPr/>
                <p14:nvPr/>
              </p14:nvContentPartPr>
              <p14:xfrm>
                <a:off x="4710462" y="1059258"/>
                <a:ext cx="676440" cy="518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BA0D02D-6B63-474A-A187-985E9943C7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92462" y="1041618"/>
                  <a:ext cx="71208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200F81-4F96-4827-B8C0-9C0EDFF9FDA5}"/>
                    </a:ext>
                  </a:extLst>
                </p14:cNvPr>
                <p14:cNvContentPartPr/>
                <p14:nvPr/>
              </p14:nvContentPartPr>
              <p14:xfrm>
                <a:off x="5011062" y="779898"/>
                <a:ext cx="525240" cy="100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200F81-4F96-4827-B8C0-9C0EDFF9FD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93422" y="761898"/>
                  <a:ext cx="560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34F8924-E19A-4372-878B-BE8EACEB0B02}"/>
                    </a:ext>
                  </a:extLst>
                </p14:cNvPr>
                <p14:cNvContentPartPr/>
                <p14:nvPr/>
              </p14:nvContentPartPr>
              <p14:xfrm>
                <a:off x="5169822" y="733098"/>
                <a:ext cx="188280" cy="145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34F8924-E19A-4372-878B-BE8EACEB0B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51822" y="715458"/>
                  <a:ext cx="223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742B615-52BE-43B9-B6BA-76F9CC106BBC}"/>
                    </a:ext>
                  </a:extLst>
                </p14:cNvPr>
                <p14:cNvContentPartPr/>
                <p14:nvPr/>
              </p14:nvContentPartPr>
              <p14:xfrm>
                <a:off x="5441982" y="702858"/>
                <a:ext cx="15840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742B615-52BE-43B9-B6BA-76F9CC106BB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24342" y="685218"/>
                  <a:ext cx="194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481339-FBF5-4AB2-BBCB-244A3650AC6E}"/>
                    </a:ext>
                  </a:extLst>
                </p14:cNvPr>
                <p14:cNvContentPartPr/>
                <p14:nvPr/>
              </p14:nvContentPartPr>
              <p14:xfrm>
                <a:off x="5239662" y="647058"/>
                <a:ext cx="360" cy="3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481339-FBF5-4AB2-BBCB-244A3650AC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22022" y="629058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2D9F12B-2545-4B11-BC8D-AE62BDBA1478}"/>
                    </a:ext>
                  </a:extLst>
                </p14:cNvPr>
                <p14:cNvContentPartPr/>
                <p14:nvPr/>
              </p14:nvContentPartPr>
              <p14:xfrm>
                <a:off x="5556102" y="535098"/>
                <a:ext cx="306720" cy="186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2D9F12B-2545-4B11-BC8D-AE62BDBA14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38102" y="517458"/>
                  <a:ext cx="342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B5D0FCA-0309-4331-8C56-F72DA6222A04}"/>
                    </a:ext>
                  </a:extLst>
                </p14:cNvPr>
                <p14:cNvContentPartPr/>
                <p14:nvPr/>
              </p14:nvContentPartPr>
              <p14:xfrm>
                <a:off x="5855262" y="354378"/>
                <a:ext cx="254520" cy="146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B5D0FCA-0309-4331-8C56-F72DA6222A0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37262" y="336378"/>
                  <a:ext cx="290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FE19BD-6119-4877-9D27-8C2D365C8CA7}"/>
                    </a:ext>
                  </a:extLst>
                </p14:cNvPr>
                <p14:cNvContentPartPr/>
                <p14:nvPr/>
              </p14:nvContentPartPr>
              <p14:xfrm>
                <a:off x="2670702" y="4499418"/>
                <a:ext cx="386640" cy="914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FE19BD-6119-4877-9D27-8C2D365C8C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53062" y="4481778"/>
                  <a:ext cx="422280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BD8346E-B392-4EC3-8488-F0E0E2079087}"/>
                    </a:ext>
                  </a:extLst>
                </p14:cNvPr>
                <p14:cNvContentPartPr/>
                <p14:nvPr/>
              </p14:nvContentPartPr>
              <p14:xfrm>
                <a:off x="3252822" y="3677178"/>
                <a:ext cx="750960" cy="1044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BD8346E-B392-4EC3-8488-F0E0E207908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35182" y="3659178"/>
                  <a:ext cx="786600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6A144FF-DE50-4B5F-98BB-E549DFB21C7E}"/>
                    </a:ext>
                  </a:extLst>
                </p14:cNvPr>
                <p14:cNvContentPartPr/>
                <p14:nvPr/>
              </p14:nvContentPartPr>
              <p14:xfrm>
                <a:off x="4008822" y="3725778"/>
                <a:ext cx="327240" cy="424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6A144FF-DE50-4B5F-98BB-E549DFB21C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91182" y="3707778"/>
                  <a:ext cx="3628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7D726C2-B3FE-472D-ABCC-E413601C50CB}"/>
                    </a:ext>
                  </a:extLst>
                </p14:cNvPr>
                <p14:cNvContentPartPr/>
                <p14:nvPr/>
              </p14:nvContentPartPr>
              <p14:xfrm>
                <a:off x="4272702" y="3333018"/>
                <a:ext cx="196920" cy="351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7D726C2-B3FE-472D-ABCC-E413601C50C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55062" y="3315018"/>
                  <a:ext cx="2325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A7B56E7-A7D9-474F-893B-AAE30FF0FBD9}"/>
                    </a:ext>
                  </a:extLst>
                </p14:cNvPr>
                <p14:cNvContentPartPr/>
                <p14:nvPr/>
              </p14:nvContentPartPr>
              <p14:xfrm>
                <a:off x="4536582" y="3374058"/>
                <a:ext cx="103320" cy="93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A7B56E7-A7D9-474F-893B-AAE30FF0FBD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18942" y="3356058"/>
                  <a:ext cx="138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73A103-9C2B-4AF1-84F8-639451501009}"/>
                    </a:ext>
                  </a:extLst>
                </p14:cNvPr>
                <p14:cNvContentPartPr/>
                <p14:nvPr/>
              </p14:nvContentPartPr>
              <p14:xfrm>
                <a:off x="4422462" y="3235098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73A103-9C2B-4AF1-84F8-63945150100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04462" y="321745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343DA1F-077E-4444-8850-2CD2ED6FF69D}"/>
                    </a:ext>
                  </a:extLst>
                </p14:cNvPr>
                <p14:cNvContentPartPr/>
                <p14:nvPr/>
              </p14:nvContentPartPr>
              <p14:xfrm>
                <a:off x="4691382" y="2912898"/>
                <a:ext cx="352440" cy="401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343DA1F-077E-4444-8850-2CD2ED6FF69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73742" y="2895258"/>
                  <a:ext cx="3880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CA50350-8496-4B8D-B9C7-525F94E46D9F}"/>
                    </a:ext>
                  </a:extLst>
                </p14:cNvPr>
                <p14:cNvContentPartPr/>
                <p14:nvPr/>
              </p14:nvContentPartPr>
              <p14:xfrm>
                <a:off x="4967142" y="2470458"/>
                <a:ext cx="345960" cy="350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CA50350-8496-4B8D-B9C7-525F94E46D9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49502" y="2452458"/>
                  <a:ext cx="3816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388044-6361-47D1-953D-4CCD9592C256}"/>
                    </a:ext>
                  </a:extLst>
                </p14:cNvPr>
                <p14:cNvContentPartPr/>
                <p14:nvPr/>
              </p14:nvContentPartPr>
              <p14:xfrm>
                <a:off x="5820342" y="1696458"/>
                <a:ext cx="324360" cy="428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388044-6361-47D1-953D-4CCD9592C25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02342" y="1678818"/>
                  <a:ext cx="3600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D1AE039-B175-42AD-8734-2B9B146FEFAE}"/>
                    </a:ext>
                  </a:extLst>
                </p14:cNvPr>
                <p14:cNvContentPartPr/>
                <p14:nvPr/>
              </p14:nvContentPartPr>
              <p14:xfrm>
                <a:off x="5503542" y="1263018"/>
                <a:ext cx="540000" cy="653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D1AE039-B175-42AD-8734-2B9B146FEF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85902" y="1245378"/>
                  <a:ext cx="575640" cy="68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8EFBD48-6BC2-4B7E-920A-96E22919D597}"/>
                    </a:ext>
                  </a:extLst>
                </p14:cNvPr>
                <p14:cNvContentPartPr/>
                <p14:nvPr/>
              </p14:nvContentPartPr>
              <p14:xfrm>
                <a:off x="6110502" y="1331418"/>
                <a:ext cx="649080" cy="488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8EFBD48-6BC2-4B7E-920A-96E22919D5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92502" y="1313778"/>
                  <a:ext cx="68472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447268-A61A-4310-91C4-12CFE98AFC1D}"/>
                    </a:ext>
                  </a:extLst>
                </p14:cNvPr>
                <p14:cNvContentPartPr/>
                <p14:nvPr/>
              </p14:nvContentPartPr>
              <p14:xfrm>
                <a:off x="6815022" y="932898"/>
                <a:ext cx="272880" cy="228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447268-A61A-4310-91C4-12CFE98AFC1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97382" y="915258"/>
                  <a:ext cx="3085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3949D8-6018-4B1E-A110-972B1F42B38B}"/>
                    </a:ext>
                  </a:extLst>
                </p14:cNvPr>
                <p14:cNvContentPartPr/>
                <p14:nvPr/>
              </p14:nvContentPartPr>
              <p14:xfrm>
                <a:off x="6840222" y="745338"/>
                <a:ext cx="450720" cy="202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3949D8-6018-4B1E-A110-972B1F42B38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22222" y="727698"/>
                  <a:ext cx="486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AEF97D3-5391-44C8-B80F-745D3C35706E}"/>
                    </a:ext>
                  </a:extLst>
                </p14:cNvPr>
                <p14:cNvContentPartPr/>
                <p14:nvPr/>
              </p14:nvContentPartPr>
              <p14:xfrm>
                <a:off x="5213382" y="3012258"/>
                <a:ext cx="669960" cy="653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AEF97D3-5391-44C8-B80F-745D3C3570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95742" y="2994618"/>
                  <a:ext cx="70560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6D5A8B2-1A31-4643-AE7B-24E682BF2F63}"/>
                    </a:ext>
                  </a:extLst>
                </p14:cNvPr>
                <p14:cNvContentPartPr/>
                <p14:nvPr/>
              </p14:nvContentPartPr>
              <p14:xfrm>
                <a:off x="5855262" y="2944938"/>
                <a:ext cx="215640" cy="138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6D5A8B2-1A31-4643-AE7B-24E682BF2F6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37262" y="2927298"/>
                  <a:ext cx="251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60EB01-D0D7-40B3-80FF-AF7008DCD550}"/>
                    </a:ext>
                  </a:extLst>
                </p14:cNvPr>
                <p14:cNvContentPartPr/>
                <p14:nvPr/>
              </p14:nvContentPartPr>
              <p14:xfrm>
                <a:off x="5728902" y="2739378"/>
                <a:ext cx="3960" cy="3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60EB01-D0D7-40B3-80FF-AF7008DCD55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10902" y="2721738"/>
                  <a:ext cx="39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704903-8951-49DF-ABA8-E73FA23CB680}"/>
                    </a:ext>
                  </a:extLst>
                </p14:cNvPr>
                <p14:cNvContentPartPr/>
                <p14:nvPr/>
              </p14:nvContentPartPr>
              <p14:xfrm>
                <a:off x="6162342" y="2380818"/>
                <a:ext cx="835560" cy="560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704903-8951-49DF-ABA8-E73FA23CB68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44702" y="2362818"/>
                  <a:ext cx="87120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E6D3F3E-E3CD-44C2-A0A8-4C931DE8390B}"/>
                    </a:ext>
                  </a:extLst>
                </p14:cNvPr>
                <p14:cNvContentPartPr/>
                <p14:nvPr/>
              </p14:nvContentPartPr>
              <p14:xfrm>
                <a:off x="6584982" y="1993458"/>
                <a:ext cx="300240" cy="179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E6D3F3E-E3CD-44C2-A0A8-4C931DE8390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66982" y="1975458"/>
                  <a:ext cx="3358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6A9F50-E9A1-41FF-9E6E-FE41E5E4490F}"/>
                    </a:ext>
                  </a:extLst>
                </p14:cNvPr>
                <p14:cNvContentPartPr/>
                <p14:nvPr/>
              </p14:nvContentPartPr>
              <p14:xfrm>
                <a:off x="6759222" y="1694658"/>
                <a:ext cx="398520" cy="294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6A9F50-E9A1-41FF-9E6E-FE41E5E4490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41582" y="1677018"/>
                  <a:ext cx="434160" cy="32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2301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4294AE-2346-4DB1-ADA6-F8FF846AE31B}"/>
              </a:ext>
            </a:extLst>
          </p:cNvPr>
          <p:cNvSpPr txBox="1"/>
          <p:nvPr/>
        </p:nvSpPr>
        <p:spPr>
          <a:xfrm>
            <a:off x="0" y="0"/>
            <a:ext cx="11737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Q: Consider the following table summarizing the details of a project</a:t>
            </a:r>
            <a:endParaRPr lang="th-TH" b="1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4662257-C86E-4E3C-983A-7B891FA6A272}"/>
              </a:ext>
            </a:extLst>
          </p:cNvPr>
          <p:cNvGraphicFramePr>
            <a:graphicFrameLocks noGrp="1"/>
          </p:cNvGraphicFramePr>
          <p:nvPr/>
        </p:nvGraphicFramePr>
        <p:xfrm>
          <a:off x="149037" y="397714"/>
          <a:ext cx="1143896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793">
                  <a:extLst>
                    <a:ext uri="{9D8B030D-6E8A-4147-A177-3AD203B41FA5}">
                      <a16:colId xmlns:a16="http://schemas.microsoft.com/office/drawing/2014/main" val="2984451852"/>
                    </a:ext>
                  </a:extLst>
                </a:gridCol>
                <a:gridCol w="3087349">
                  <a:extLst>
                    <a:ext uri="{9D8B030D-6E8A-4147-A177-3AD203B41FA5}">
                      <a16:colId xmlns:a16="http://schemas.microsoft.com/office/drawing/2014/main" val="443293660"/>
                    </a:ext>
                  </a:extLst>
                </a:gridCol>
                <a:gridCol w="1488238">
                  <a:extLst>
                    <a:ext uri="{9D8B030D-6E8A-4147-A177-3AD203B41FA5}">
                      <a16:colId xmlns:a16="http://schemas.microsoft.com/office/drawing/2014/main" val="3972653217"/>
                    </a:ext>
                  </a:extLst>
                </a:gridCol>
                <a:gridCol w="2287793">
                  <a:extLst>
                    <a:ext uri="{9D8B030D-6E8A-4147-A177-3AD203B41FA5}">
                      <a16:colId xmlns:a16="http://schemas.microsoft.com/office/drawing/2014/main" val="2722747129"/>
                    </a:ext>
                  </a:extLst>
                </a:gridCol>
                <a:gridCol w="2287793">
                  <a:extLst>
                    <a:ext uri="{9D8B030D-6E8A-4147-A177-3AD203B41FA5}">
                      <a16:colId xmlns:a16="http://schemas.microsoft.com/office/drawing/2014/main" val="3110700396"/>
                    </a:ext>
                  </a:extLst>
                </a:gridCol>
              </a:tblGrid>
              <a:tr h="366534"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Activity </a:t>
                      </a:r>
                      <a:r>
                        <a:rPr lang="en-US" sz="1200" dirty="0"/>
                        <a:t>(here is 10 activities A to J)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Predecessor (s)</a:t>
                      </a:r>
                      <a:endParaRPr lang="th-TH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Duration (weeks)</a:t>
                      </a:r>
                      <a:endParaRPr lang="th-TH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419806"/>
                  </a:ext>
                </a:extLst>
              </a:tr>
              <a:tr h="366534"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</a:t>
                      </a:r>
                      <a:r>
                        <a:rPr lang="en-US" sz="1050" dirty="0"/>
                        <a:t>(optimistic time)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 </a:t>
                      </a:r>
                      <a:r>
                        <a:rPr lang="en-US" sz="1200" dirty="0"/>
                        <a:t>(most likely time)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 </a:t>
                      </a:r>
                      <a:r>
                        <a:rPr lang="en-US" sz="1200" dirty="0"/>
                        <a:t>(pessimistic time)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56077"/>
                  </a:ext>
                </a:extLst>
              </a:tr>
              <a:tr h="366534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08880"/>
                  </a:ext>
                </a:extLst>
              </a:tr>
              <a:tr h="366534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87911"/>
                  </a:ext>
                </a:extLst>
              </a:tr>
              <a:tr h="366534"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903977"/>
                  </a:ext>
                </a:extLst>
              </a:tr>
              <a:tr h="366534"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963046"/>
                  </a:ext>
                </a:extLst>
              </a:tr>
              <a:tr h="366534"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64217"/>
                  </a:ext>
                </a:extLst>
              </a:tr>
              <a:tr h="366534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21918"/>
                  </a:ext>
                </a:extLst>
              </a:tr>
              <a:tr h="366534"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 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21775"/>
                  </a:ext>
                </a:extLst>
              </a:tr>
              <a:tr h="366534"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E, 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65876"/>
                  </a:ext>
                </a:extLst>
              </a:tr>
              <a:tr h="366534">
                <a:tc>
                  <a:txBody>
                    <a:bodyPr/>
                    <a:lstStyle/>
                    <a:p>
                      <a:r>
                        <a:rPr lang="en-US" sz="2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55967"/>
                  </a:ext>
                </a:extLst>
              </a:tr>
              <a:tr h="366534">
                <a:tc>
                  <a:txBody>
                    <a:bodyPr/>
                    <a:lstStyle/>
                    <a:p>
                      <a:r>
                        <a:rPr lang="en-US" sz="2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H, G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3701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F9E041-0E10-4F53-9FBB-DC3D4EE4D006}"/>
              </a:ext>
            </a:extLst>
          </p:cNvPr>
          <p:cNvSpPr txBox="1"/>
          <p:nvPr/>
        </p:nvSpPr>
        <p:spPr>
          <a:xfrm>
            <a:off x="86283" y="5152594"/>
            <a:ext cx="11836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R"/>
            </a:pPr>
            <a:r>
              <a:rPr lang="en-US" sz="2400" dirty="0"/>
              <a:t>Construct the Project Network.</a:t>
            </a:r>
          </a:p>
          <a:p>
            <a:pPr marL="514350" indent="-514350">
              <a:buAutoNum type="alphaLcParenR"/>
            </a:pPr>
            <a:r>
              <a:rPr lang="en-US" sz="2400" dirty="0"/>
              <a:t>Find the expected duration and variance of each activity.</a:t>
            </a:r>
          </a:p>
          <a:p>
            <a:pPr marL="514350" indent="-514350">
              <a:buAutoNum type="alphaLcParenR"/>
            </a:pPr>
            <a:r>
              <a:rPr lang="en-US" sz="2400" dirty="0"/>
              <a:t>Find the Critical Path and expected project completion time.</a:t>
            </a:r>
          </a:p>
          <a:p>
            <a:pPr marL="514350" indent="-514350">
              <a:buAutoNum type="alphaLcParenR"/>
            </a:pPr>
            <a:r>
              <a:rPr lang="en-US" sz="2400" dirty="0"/>
              <a:t>What is the probability of completing the project on or before 22 weeks?</a:t>
            </a:r>
            <a:endParaRPr lang="th-TH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3F277B-E643-4088-8AE2-075FE7F7D23C}"/>
                  </a:ext>
                </a:extLst>
              </p14:cNvPr>
              <p14:cNvContentPartPr/>
              <p14:nvPr/>
            </p14:nvContentPartPr>
            <p14:xfrm>
              <a:off x="6004662" y="612817"/>
              <a:ext cx="397440" cy="228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3F277B-E643-4088-8AE2-075FE7F7D2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7022" y="595177"/>
                <a:ext cx="4330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8660E76-58BA-44B8-AD83-35AD205BC6D9}"/>
                  </a:ext>
                </a:extLst>
              </p14:cNvPr>
              <p14:cNvContentPartPr/>
              <p14:nvPr/>
            </p14:nvContentPartPr>
            <p14:xfrm>
              <a:off x="8528262" y="790657"/>
              <a:ext cx="267840" cy="141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8660E76-58BA-44B8-AD83-35AD205BC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10622" y="772657"/>
                <a:ext cx="3034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3228DE-07E0-43C9-8517-64C41E399C0E}"/>
                  </a:ext>
                </a:extLst>
              </p14:cNvPr>
              <p14:cNvContentPartPr/>
              <p14:nvPr/>
            </p14:nvContentPartPr>
            <p14:xfrm>
              <a:off x="10814262" y="750337"/>
              <a:ext cx="394560" cy="304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3228DE-07E0-43C9-8517-64C41E399C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96262" y="732337"/>
                <a:ext cx="4302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DB83C0A-0DC5-46A5-8547-305700951861}"/>
                  </a:ext>
                </a:extLst>
              </p14:cNvPr>
              <p14:cNvContentPartPr/>
              <p14:nvPr/>
            </p14:nvContentPartPr>
            <p14:xfrm>
              <a:off x="659382" y="4834177"/>
              <a:ext cx="670680" cy="407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DB83C0A-0DC5-46A5-8547-3057009518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1382" y="4816537"/>
                <a:ext cx="70632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4CEE257-B26B-4213-805E-B8C9541145C7}"/>
                  </a:ext>
                </a:extLst>
              </p14:cNvPr>
              <p14:cNvContentPartPr/>
              <p14:nvPr/>
            </p14:nvContentPartPr>
            <p14:xfrm>
              <a:off x="421782" y="5586217"/>
              <a:ext cx="344880" cy="241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4CEE257-B26B-4213-805E-B8C9541145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3782" y="5568217"/>
                <a:ext cx="3805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60AC8CD-8C5B-4EFC-A136-8571BAA65446}"/>
                  </a:ext>
                </a:extLst>
              </p14:cNvPr>
              <p14:cNvContentPartPr/>
              <p14:nvPr/>
            </p14:nvContentPartPr>
            <p14:xfrm>
              <a:off x="157902" y="6433297"/>
              <a:ext cx="9516240" cy="124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60AC8CD-8C5B-4EFC-A136-8571BAA654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9902" y="6415297"/>
                <a:ext cx="955188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2E7BF58-6E7A-4D78-97D4-819810F04C2B}"/>
              </a:ext>
            </a:extLst>
          </p:cNvPr>
          <p:cNvGrpSpPr/>
          <p:nvPr/>
        </p:nvGrpSpPr>
        <p:grpSpPr>
          <a:xfrm>
            <a:off x="499182" y="858337"/>
            <a:ext cx="3038040" cy="4277160"/>
            <a:chOff x="499182" y="858337"/>
            <a:chExt cx="3038040" cy="427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1D539EF-C5F9-48BE-A92E-52665788CFBE}"/>
                    </a:ext>
                  </a:extLst>
                </p14:cNvPr>
                <p14:cNvContentPartPr/>
                <p14:nvPr/>
              </p14:nvContentPartPr>
              <p14:xfrm>
                <a:off x="499182" y="1238137"/>
                <a:ext cx="321480" cy="3897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1D539EF-C5F9-48BE-A92E-52665788CF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1542" y="1220137"/>
                  <a:ext cx="357120" cy="39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C54FC9A-0C4C-4A48-B01D-D6929B09D8D1}"/>
                    </a:ext>
                  </a:extLst>
                </p14:cNvPr>
                <p14:cNvContentPartPr/>
                <p14:nvPr/>
              </p14:nvContentPartPr>
              <p14:xfrm>
                <a:off x="975462" y="1881097"/>
                <a:ext cx="18360" cy="416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C54FC9A-0C4C-4A48-B01D-D6929B09D8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7822" y="1863457"/>
                  <a:ext cx="540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74FA04B-CC91-40AC-AB95-D8A0B48DC878}"/>
                    </a:ext>
                  </a:extLst>
                </p14:cNvPr>
                <p14:cNvContentPartPr/>
                <p14:nvPr/>
              </p14:nvContentPartPr>
              <p14:xfrm>
                <a:off x="1141062" y="1802257"/>
                <a:ext cx="275040" cy="464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74FA04B-CC91-40AC-AB95-D8A0B48DC8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3422" y="1784257"/>
                  <a:ext cx="31068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680636-5212-4499-9F6A-7AD1A7A7C9FB}"/>
                    </a:ext>
                  </a:extLst>
                </p14:cNvPr>
                <p14:cNvContentPartPr/>
                <p14:nvPr/>
              </p14:nvContentPartPr>
              <p14:xfrm>
                <a:off x="2786622" y="858337"/>
                <a:ext cx="750600" cy="460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680636-5212-4499-9F6A-7AD1A7A7C9F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68982" y="840337"/>
                  <a:ext cx="7862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D83EBC-D7B5-475D-933B-5424D013F5C6}"/>
                    </a:ext>
                  </a:extLst>
                </p14:cNvPr>
                <p14:cNvContentPartPr/>
                <p14:nvPr/>
              </p14:nvContentPartPr>
              <p14:xfrm>
                <a:off x="2830902" y="1435057"/>
                <a:ext cx="552240" cy="339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D83EBC-D7B5-475D-933B-5424D013F5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12902" y="1417057"/>
                  <a:ext cx="5878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1BE5908-75F7-43A2-875C-90E8C84ADE54}"/>
                    </a:ext>
                  </a:extLst>
                </p14:cNvPr>
                <p14:cNvContentPartPr/>
                <p14:nvPr/>
              </p14:nvContentPartPr>
              <p14:xfrm>
                <a:off x="2874822" y="1964617"/>
                <a:ext cx="442080" cy="192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1BE5908-75F7-43A2-875C-90E8C84ADE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56822" y="1946617"/>
                  <a:ext cx="4777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B9372B-EBA1-40FA-B9B9-38B75D28CE61}"/>
                    </a:ext>
                  </a:extLst>
                </p14:cNvPr>
                <p14:cNvContentPartPr/>
                <p14:nvPr/>
              </p14:nvContentPartPr>
              <p14:xfrm>
                <a:off x="962502" y="2441257"/>
                <a:ext cx="1464120" cy="196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B9372B-EBA1-40FA-B9B9-38B75D28CE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4862" y="2423257"/>
                  <a:ext cx="149976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6CFBB2-31BB-452A-BCFB-3F70AE55FB24}"/>
                  </a:ext>
                </a:extLst>
              </p14:cNvPr>
              <p14:cNvContentPartPr/>
              <p14:nvPr/>
            </p14:nvContentPartPr>
            <p14:xfrm>
              <a:off x="1005702" y="2841577"/>
              <a:ext cx="1394640" cy="182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6CFBB2-31BB-452A-BCFB-3F70AE55FB2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7702" y="2823937"/>
                <a:ext cx="143028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CCEB5AA-8654-4271-B50D-713410905B0C}"/>
              </a:ext>
            </a:extLst>
          </p:cNvPr>
          <p:cNvGrpSpPr/>
          <p:nvPr/>
        </p:nvGrpSpPr>
        <p:grpSpPr>
          <a:xfrm>
            <a:off x="2830902" y="2527657"/>
            <a:ext cx="460440" cy="489600"/>
            <a:chOff x="2830902" y="2527657"/>
            <a:chExt cx="460440" cy="48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CB9751A-E74C-4A0E-9719-EF150EE5B4C6}"/>
                    </a:ext>
                  </a:extLst>
                </p14:cNvPr>
                <p14:cNvContentPartPr/>
                <p14:nvPr/>
              </p14:nvContentPartPr>
              <p14:xfrm>
                <a:off x="2997582" y="2527657"/>
                <a:ext cx="293760" cy="6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CB9751A-E74C-4A0E-9719-EF150EE5B4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79942" y="2509657"/>
                  <a:ext cx="329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EA07FF1-41C1-4551-A62F-A72CB7308573}"/>
                    </a:ext>
                  </a:extLst>
                </p14:cNvPr>
                <p14:cNvContentPartPr/>
                <p14:nvPr/>
              </p14:nvContentPartPr>
              <p14:xfrm>
                <a:off x="2830902" y="2821057"/>
                <a:ext cx="333360" cy="196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EA07FF1-41C1-4551-A62F-A72CB730857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12902" y="2803057"/>
                  <a:ext cx="36900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4288DC4-25CE-4B9C-A875-8FD2822B7364}"/>
                  </a:ext>
                </a:extLst>
              </p14:cNvPr>
              <p14:cNvContentPartPr/>
              <p14:nvPr/>
            </p14:nvContentPartPr>
            <p14:xfrm>
              <a:off x="1251222" y="3296257"/>
              <a:ext cx="1184400" cy="246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4288DC4-25CE-4B9C-A875-8FD2822B736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33222" y="3278257"/>
                <a:ext cx="12200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0DED4A-4D67-4207-A583-E7730770751D}"/>
                  </a:ext>
                </a:extLst>
              </p14:cNvPr>
              <p14:cNvContentPartPr/>
              <p14:nvPr/>
            </p14:nvContentPartPr>
            <p14:xfrm>
              <a:off x="839022" y="3537097"/>
              <a:ext cx="1174320" cy="358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0DED4A-4D67-4207-A583-E7730770751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1022" y="3519457"/>
                <a:ext cx="120996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AA39BC-34F1-41AC-8CF1-E69876591520}"/>
                  </a:ext>
                </a:extLst>
              </p14:cNvPr>
              <p14:cNvContentPartPr/>
              <p14:nvPr/>
            </p14:nvContentPartPr>
            <p14:xfrm>
              <a:off x="980142" y="3988177"/>
              <a:ext cx="1288080" cy="309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AA39BC-34F1-41AC-8CF1-E6987659152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2142" y="3970177"/>
                <a:ext cx="13237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913EF38-81BD-4F12-A16C-1A861F4C2701}"/>
                  </a:ext>
                </a:extLst>
              </p14:cNvPr>
              <p14:cNvContentPartPr/>
              <p14:nvPr/>
            </p14:nvContentPartPr>
            <p14:xfrm>
              <a:off x="1025142" y="4426657"/>
              <a:ext cx="1322640" cy="187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913EF38-81BD-4F12-A16C-1A861F4C270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07142" y="4408657"/>
                <a:ext cx="13582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EC087B6-B85D-4932-A18E-A4891E244BF8}"/>
                  </a:ext>
                </a:extLst>
              </p14:cNvPr>
              <p14:cNvContentPartPr/>
              <p14:nvPr/>
            </p14:nvContentPartPr>
            <p14:xfrm>
              <a:off x="1288302" y="4934257"/>
              <a:ext cx="988920" cy="223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EC087B6-B85D-4932-A18E-A4891E244BF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70662" y="4916257"/>
                <a:ext cx="1024560" cy="2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903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A71ED7-B74F-4BCE-99F3-02B9AE78912B}"/>
                  </a:ext>
                </a:extLst>
              </p14:cNvPr>
              <p14:cNvContentPartPr/>
              <p14:nvPr/>
            </p14:nvContentPartPr>
            <p14:xfrm>
              <a:off x="948102" y="2012178"/>
              <a:ext cx="496080" cy="47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A71ED7-B74F-4BCE-99F3-02B9AE7891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102" y="1994178"/>
                <a:ext cx="531720" cy="51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C582312-67FA-461A-B4E9-16E248CD9B74}"/>
              </a:ext>
            </a:extLst>
          </p:cNvPr>
          <p:cNvGrpSpPr/>
          <p:nvPr/>
        </p:nvGrpSpPr>
        <p:grpSpPr>
          <a:xfrm>
            <a:off x="1397742" y="1197498"/>
            <a:ext cx="2454480" cy="965160"/>
            <a:chOff x="1397742" y="1197498"/>
            <a:chExt cx="2454480" cy="96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4B1705-8901-4578-9C1C-14C51965303F}"/>
                    </a:ext>
                  </a:extLst>
                </p14:cNvPr>
                <p14:cNvContentPartPr/>
                <p14:nvPr/>
              </p14:nvContentPartPr>
              <p14:xfrm>
                <a:off x="1397742" y="1246818"/>
                <a:ext cx="2454480" cy="915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4B1705-8901-4578-9C1C-14C5196530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79742" y="1229178"/>
                  <a:ext cx="2490120" cy="9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470343-82E2-4A0A-8DAB-99BCC3D23C61}"/>
                    </a:ext>
                  </a:extLst>
                </p14:cNvPr>
                <p14:cNvContentPartPr/>
                <p14:nvPr/>
              </p14:nvContentPartPr>
              <p14:xfrm>
                <a:off x="2204502" y="1228458"/>
                <a:ext cx="293400" cy="411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470343-82E2-4A0A-8DAB-99BCC3D23C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6862" y="1210818"/>
                  <a:ext cx="3290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84DAFFE-B029-425B-9909-05DD6EA65166}"/>
                    </a:ext>
                  </a:extLst>
                </p14:cNvPr>
                <p14:cNvContentPartPr/>
                <p14:nvPr/>
              </p14:nvContentPartPr>
              <p14:xfrm>
                <a:off x="2232942" y="1197498"/>
                <a:ext cx="272520" cy="253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84DAFFE-B029-425B-9909-05DD6EA651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5302" y="1179498"/>
                  <a:ext cx="308160" cy="28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438F36D-156A-4924-B1BE-D01EE5217D85}"/>
                  </a:ext>
                </a:extLst>
              </p14:cNvPr>
              <p14:cNvContentPartPr/>
              <p14:nvPr/>
            </p14:nvContentPartPr>
            <p14:xfrm>
              <a:off x="1265622" y="2496738"/>
              <a:ext cx="1643400" cy="2246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438F36D-156A-4924-B1BE-D01EE5217D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7982" y="2479098"/>
                <a:ext cx="1679040" cy="22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0A10CCD-B6EC-4254-B5CA-3BB44023B410}"/>
                  </a:ext>
                </a:extLst>
              </p14:cNvPr>
              <p14:cNvContentPartPr/>
              <p14:nvPr/>
            </p14:nvContentPartPr>
            <p14:xfrm>
              <a:off x="1406382" y="2179938"/>
              <a:ext cx="2234880" cy="1170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0A10CCD-B6EC-4254-B5CA-3BB44023B4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8382" y="2162298"/>
                <a:ext cx="2270520" cy="12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7CB845-DD97-4160-8D4E-E57CEBDF4AE2}"/>
                  </a:ext>
                </a:extLst>
              </p14:cNvPr>
              <p14:cNvContentPartPr/>
              <p14:nvPr/>
            </p14:nvContentPartPr>
            <p14:xfrm>
              <a:off x="2530662" y="2312778"/>
              <a:ext cx="263520" cy="358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7CB845-DD97-4160-8D4E-E57CEBDF4A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13022" y="2295138"/>
                <a:ext cx="29916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4BFA3DD-2916-49BF-AB13-75B950AA7595}"/>
                  </a:ext>
                </a:extLst>
              </p14:cNvPr>
              <p14:cNvContentPartPr/>
              <p14:nvPr/>
            </p14:nvContentPartPr>
            <p14:xfrm>
              <a:off x="1511142" y="3658458"/>
              <a:ext cx="242640" cy="359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4BFA3DD-2916-49BF-AB13-75B950AA75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93142" y="3640458"/>
                <a:ext cx="2782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1FC9D71-C5CF-48C4-91B4-D96370F300DB}"/>
                  </a:ext>
                </a:extLst>
              </p14:cNvPr>
              <p14:cNvContentPartPr/>
              <p14:nvPr/>
            </p14:nvContentPartPr>
            <p14:xfrm>
              <a:off x="1186422" y="2197578"/>
              <a:ext cx="37440" cy="215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1FC9D71-C5CF-48C4-91B4-D96370F300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68422" y="2179938"/>
                <a:ext cx="730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D11CFFA-1D24-438D-B251-5A904C619DE7}"/>
                  </a:ext>
                </a:extLst>
              </p14:cNvPr>
              <p14:cNvContentPartPr/>
              <p14:nvPr/>
            </p14:nvContentPartPr>
            <p14:xfrm>
              <a:off x="2768262" y="4575378"/>
              <a:ext cx="521640" cy="604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D11CFFA-1D24-438D-B251-5A904C619D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50622" y="4557738"/>
                <a:ext cx="55728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600EEAE-DFBB-4338-882D-501BDB3C1455}"/>
                  </a:ext>
                </a:extLst>
              </p14:cNvPr>
              <p14:cNvContentPartPr/>
              <p14:nvPr/>
            </p14:nvContentPartPr>
            <p14:xfrm>
              <a:off x="2962662" y="4703538"/>
              <a:ext cx="207360" cy="374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600EEAE-DFBB-4338-882D-501BDB3C14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45022" y="4685898"/>
                <a:ext cx="2430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4432E5C-BB3E-46EE-AA1D-D2F83B2FACBC}"/>
                  </a:ext>
                </a:extLst>
              </p14:cNvPr>
              <p14:cNvContentPartPr/>
              <p14:nvPr/>
            </p14:nvContentPartPr>
            <p14:xfrm>
              <a:off x="3585102" y="2961138"/>
              <a:ext cx="865800" cy="587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4432E5C-BB3E-46EE-AA1D-D2F83B2FACB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67102" y="2943138"/>
                <a:ext cx="90144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E60C8BB-41EA-43FB-A1FA-A4EBBDF4AE1B}"/>
                  </a:ext>
                </a:extLst>
              </p14:cNvPr>
              <p14:cNvContentPartPr/>
              <p14:nvPr/>
            </p14:nvContentPartPr>
            <p14:xfrm>
              <a:off x="3973542" y="3217818"/>
              <a:ext cx="151920" cy="229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E60C8BB-41EA-43FB-A1FA-A4EBBDF4AE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55902" y="3200178"/>
                <a:ext cx="1875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12A3E16-06D9-41D0-86CC-F726EDCE90A5}"/>
                  </a:ext>
                </a:extLst>
              </p14:cNvPr>
              <p14:cNvContentPartPr/>
              <p14:nvPr/>
            </p14:nvContentPartPr>
            <p14:xfrm>
              <a:off x="4422462" y="3050418"/>
              <a:ext cx="2857680" cy="308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12A3E16-06D9-41D0-86CC-F726EDCE90A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04462" y="3032418"/>
                <a:ext cx="289332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2430AB2-573A-4306-81FE-E0C9F1CCFE18}"/>
                  </a:ext>
                </a:extLst>
              </p14:cNvPr>
              <p14:cNvContentPartPr/>
              <p14:nvPr/>
            </p14:nvContentPartPr>
            <p14:xfrm>
              <a:off x="5336502" y="2663418"/>
              <a:ext cx="370800" cy="509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2430AB2-573A-4306-81FE-E0C9F1CCFE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18502" y="2645778"/>
                <a:ext cx="40644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CCCF0D2-EC24-45FE-B7E7-AE2C724065DD}"/>
                  </a:ext>
                </a:extLst>
              </p14:cNvPr>
              <p14:cNvContentPartPr/>
              <p14:nvPr/>
            </p14:nvContentPartPr>
            <p14:xfrm>
              <a:off x="5345502" y="2842698"/>
              <a:ext cx="284040" cy="76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CCCF0D2-EC24-45FE-B7E7-AE2C724065D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27502" y="2824698"/>
                <a:ext cx="3196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2B38A98-D0B0-4229-A63E-DACD165A6C1E}"/>
                  </a:ext>
                </a:extLst>
              </p14:cNvPr>
              <p14:cNvContentPartPr/>
              <p14:nvPr/>
            </p14:nvContentPartPr>
            <p14:xfrm>
              <a:off x="5318862" y="2585298"/>
              <a:ext cx="311040" cy="84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2B38A98-D0B0-4229-A63E-DACD165A6C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00862" y="2567658"/>
                <a:ext cx="3466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97F20A1-F098-4F9F-A604-AF37ABC65CDC}"/>
                  </a:ext>
                </a:extLst>
              </p14:cNvPr>
              <p14:cNvContentPartPr/>
              <p14:nvPr/>
            </p14:nvContentPartPr>
            <p14:xfrm>
              <a:off x="3243822" y="3418698"/>
              <a:ext cx="4437000" cy="1628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97F20A1-F098-4F9F-A604-AF37ABC65CD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26182" y="3401058"/>
                <a:ext cx="4472640" cy="16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657BD6A-E891-486C-A0AD-DD49F203FAF5}"/>
                  </a:ext>
                </a:extLst>
              </p14:cNvPr>
              <p14:cNvContentPartPr/>
              <p14:nvPr/>
            </p14:nvContentPartPr>
            <p14:xfrm>
              <a:off x="5389062" y="4404378"/>
              <a:ext cx="290520" cy="509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657BD6A-E891-486C-A0AD-DD49F203FAF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71422" y="4386738"/>
                <a:ext cx="32616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45DF79C-8F0A-4EF6-A5F5-AA1590C8A7BB}"/>
                  </a:ext>
                </a:extLst>
              </p14:cNvPr>
              <p14:cNvContentPartPr/>
              <p14:nvPr/>
            </p14:nvContentPartPr>
            <p14:xfrm>
              <a:off x="5503542" y="4636938"/>
              <a:ext cx="255960" cy="93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45DF79C-8F0A-4EF6-A5F5-AA1590C8A7B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85902" y="4618938"/>
                <a:ext cx="2916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B97ACB9-8FF5-4464-9D1B-83A30A9E8328}"/>
                  </a:ext>
                </a:extLst>
              </p14:cNvPr>
              <p14:cNvContentPartPr/>
              <p14:nvPr/>
            </p14:nvContentPartPr>
            <p14:xfrm>
              <a:off x="3203502" y="4658898"/>
              <a:ext cx="4973760" cy="677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B97ACB9-8FF5-4464-9D1B-83A30A9E83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85502" y="4641258"/>
                <a:ext cx="500940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7CF9776-9CCA-418D-A30A-D2363BEA6AA8}"/>
                  </a:ext>
                </a:extLst>
              </p14:cNvPr>
              <p14:cNvContentPartPr/>
              <p14:nvPr/>
            </p14:nvContentPartPr>
            <p14:xfrm>
              <a:off x="5556462" y="5396898"/>
              <a:ext cx="717480" cy="635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7CF9776-9CCA-418D-A30A-D2363BEA6AA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38462" y="5379258"/>
                <a:ext cx="75312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54DE54E-0079-4095-A1B6-DBF6F465A2D4}"/>
                  </a:ext>
                </a:extLst>
              </p14:cNvPr>
              <p14:cNvContentPartPr/>
              <p14:nvPr/>
            </p14:nvContentPartPr>
            <p14:xfrm>
              <a:off x="8113542" y="4438578"/>
              <a:ext cx="767880" cy="707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54DE54E-0079-4095-A1B6-DBF6F465A2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95542" y="4420938"/>
                <a:ext cx="80352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A4F5284-8794-455C-9909-5B5590EE983B}"/>
                  </a:ext>
                </a:extLst>
              </p14:cNvPr>
              <p14:cNvContentPartPr/>
              <p14:nvPr/>
            </p14:nvContentPartPr>
            <p14:xfrm>
              <a:off x="7297782" y="3243018"/>
              <a:ext cx="382680" cy="516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A4F5284-8794-455C-9909-5B5590EE983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79782" y="3225018"/>
                <a:ext cx="418320" cy="55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CCA73B3C-F942-4FD8-9121-EAA2B7A99C86}"/>
              </a:ext>
            </a:extLst>
          </p:cNvPr>
          <p:cNvGrpSpPr/>
          <p:nvPr/>
        </p:nvGrpSpPr>
        <p:grpSpPr>
          <a:xfrm>
            <a:off x="3814062" y="481458"/>
            <a:ext cx="6561000" cy="1815120"/>
            <a:chOff x="3814062" y="481458"/>
            <a:chExt cx="6561000" cy="181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5AA3DF-4400-4BD3-98CB-F9BEE4258C84}"/>
                    </a:ext>
                  </a:extLst>
                </p14:cNvPr>
                <p14:cNvContentPartPr/>
                <p14:nvPr/>
              </p14:nvContentPartPr>
              <p14:xfrm>
                <a:off x="3814062" y="876738"/>
                <a:ext cx="619560" cy="550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5AA3DF-4400-4BD3-98CB-F9BEE4258C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96422" y="858738"/>
                  <a:ext cx="65520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A2AF8F-FCA5-4D71-B495-4873EED9D579}"/>
                    </a:ext>
                  </a:extLst>
                </p14:cNvPr>
                <p14:cNvContentPartPr/>
                <p14:nvPr/>
              </p14:nvContentPartPr>
              <p14:xfrm>
                <a:off x="4017822" y="1073298"/>
                <a:ext cx="214920" cy="218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A2AF8F-FCA5-4D71-B495-4873EED9D5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00182" y="1055298"/>
                  <a:ext cx="250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08ABFCC-A8A7-42F8-A202-5FB496DA3B1A}"/>
                    </a:ext>
                  </a:extLst>
                </p14:cNvPr>
                <p14:cNvContentPartPr/>
                <p14:nvPr/>
              </p14:nvContentPartPr>
              <p14:xfrm>
                <a:off x="4378182" y="912018"/>
                <a:ext cx="2529720" cy="318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08ABFCC-A8A7-42F8-A202-5FB496DA3B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60182" y="894378"/>
                  <a:ext cx="25653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38AA91-5EF7-4592-B6B1-2005F8D4A2F5}"/>
                    </a:ext>
                  </a:extLst>
                </p14:cNvPr>
                <p14:cNvContentPartPr/>
                <p14:nvPr/>
              </p14:nvContentPartPr>
              <p14:xfrm>
                <a:off x="6890622" y="693498"/>
                <a:ext cx="424440" cy="474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38AA91-5EF7-4592-B6B1-2005F8D4A2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72982" y="675498"/>
                  <a:ext cx="46008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BFA430-B213-4DFA-BE4C-3AE73D9E1F05}"/>
                    </a:ext>
                  </a:extLst>
                </p14:cNvPr>
                <p14:cNvContentPartPr/>
                <p14:nvPr/>
              </p14:nvContentPartPr>
              <p14:xfrm>
                <a:off x="6968382" y="834978"/>
                <a:ext cx="144720" cy="229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BFA430-B213-4DFA-BE4C-3AE73D9E1F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50742" y="816978"/>
                  <a:ext cx="180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484A513-F8F1-474A-BFE3-C3CF4F1D91A0}"/>
                    </a:ext>
                  </a:extLst>
                </p14:cNvPr>
                <p14:cNvContentPartPr/>
                <p14:nvPr/>
              </p14:nvContentPartPr>
              <p14:xfrm>
                <a:off x="5195382" y="567498"/>
                <a:ext cx="203040" cy="313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484A513-F8F1-474A-BFE3-C3CF4F1D91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77742" y="549858"/>
                  <a:ext cx="2386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B59BB45-8934-40EF-82C8-A17D1744E293}"/>
                    </a:ext>
                  </a:extLst>
                </p14:cNvPr>
                <p14:cNvContentPartPr/>
                <p14:nvPr/>
              </p14:nvContentPartPr>
              <p14:xfrm>
                <a:off x="4993422" y="481458"/>
                <a:ext cx="613800" cy="429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B59BB45-8934-40EF-82C8-A17D1744E2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75422" y="463458"/>
                  <a:ext cx="6494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3C02D15-1998-4F9A-B636-DDEAAFF4F274}"/>
                    </a:ext>
                  </a:extLst>
                </p14:cNvPr>
                <p14:cNvContentPartPr/>
                <p14:nvPr/>
              </p14:nvContentPartPr>
              <p14:xfrm>
                <a:off x="7279782" y="869538"/>
                <a:ext cx="3095280" cy="1427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3C02D15-1998-4F9A-B636-DDEAAFF4F27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62142" y="851898"/>
                  <a:ext cx="3130920" cy="14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1A4F45-2E78-496B-B93D-5E7CDEF3C53F}"/>
                    </a:ext>
                  </a:extLst>
                </p14:cNvPr>
                <p14:cNvContentPartPr/>
                <p14:nvPr/>
              </p14:nvContentPartPr>
              <p14:xfrm>
                <a:off x="8616102" y="852618"/>
                <a:ext cx="371160" cy="514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1A4F45-2E78-496B-B93D-5E7CDEF3C53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98102" y="834618"/>
                  <a:ext cx="40680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9EF820E-93FD-4679-9A06-F2FC5CC690F1}"/>
                    </a:ext>
                  </a:extLst>
                </p14:cNvPr>
                <p14:cNvContentPartPr/>
                <p14:nvPr/>
              </p14:nvContentPartPr>
              <p14:xfrm>
                <a:off x="8836062" y="1272378"/>
                <a:ext cx="301680" cy="108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9EF820E-93FD-4679-9A06-F2FC5CC690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18062" y="1254738"/>
                  <a:ext cx="337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5758E36-BFB7-401B-8D83-F456226FF300}"/>
                    </a:ext>
                  </a:extLst>
                </p14:cNvPr>
                <p14:cNvContentPartPr/>
                <p14:nvPr/>
              </p14:nvContentPartPr>
              <p14:xfrm>
                <a:off x="8369862" y="590538"/>
                <a:ext cx="601920" cy="376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5758E36-BFB7-401B-8D83-F456226FF3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51862" y="572898"/>
                  <a:ext cx="637560" cy="41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2E58BDF-5287-4F37-9C9C-A12EAB38D1A0}"/>
              </a:ext>
            </a:extLst>
          </p:cNvPr>
          <p:cNvGrpSpPr/>
          <p:nvPr/>
        </p:nvGrpSpPr>
        <p:grpSpPr>
          <a:xfrm>
            <a:off x="7244502" y="2037018"/>
            <a:ext cx="4100400" cy="2921400"/>
            <a:chOff x="7244502" y="2037018"/>
            <a:chExt cx="4100400" cy="292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88A9530-4651-44DE-9935-320CAE1FF0BD}"/>
                    </a:ext>
                  </a:extLst>
                </p14:cNvPr>
                <p14:cNvContentPartPr/>
                <p14:nvPr/>
              </p14:nvContentPartPr>
              <p14:xfrm>
                <a:off x="8373102" y="4684818"/>
                <a:ext cx="311040" cy="273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88A9530-4651-44DE-9935-320CAE1FF0B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55462" y="4666818"/>
                  <a:ext cx="346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E67F949-A088-4509-9C82-84D0055AB854}"/>
                    </a:ext>
                  </a:extLst>
                </p14:cNvPr>
                <p14:cNvContentPartPr/>
                <p14:nvPr/>
              </p14:nvContentPartPr>
              <p14:xfrm>
                <a:off x="8580822" y="4837818"/>
                <a:ext cx="124560" cy="68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E67F949-A088-4509-9C82-84D0055AB8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62822" y="4820178"/>
                  <a:ext cx="160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5A798C-28B7-4A66-B9C2-4397C753FAA9}"/>
                    </a:ext>
                  </a:extLst>
                </p14:cNvPr>
                <p14:cNvContentPartPr/>
                <p14:nvPr/>
              </p14:nvContentPartPr>
              <p14:xfrm>
                <a:off x="7393902" y="2805978"/>
                <a:ext cx="132120" cy="386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5A798C-28B7-4A66-B9C2-4397C753FAA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75902" y="2788338"/>
                  <a:ext cx="1677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247B50-D1A7-4F36-BC1A-9CF104B47F50}"/>
                    </a:ext>
                  </a:extLst>
                </p14:cNvPr>
                <p14:cNvContentPartPr/>
                <p14:nvPr/>
              </p14:nvContentPartPr>
              <p14:xfrm>
                <a:off x="7244502" y="2671338"/>
                <a:ext cx="546120" cy="590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2247B50-D1A7-4F36-BC1A-9CF104B47F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26862" y="2653338"/>
                  <a:ext cx="58176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F6E2D91-BFDD-4A80-831A-3C20543DE7AC}"/>
                    </a:ext>
                  </a:extLst>
                </p14:cNvPr>
                <p14:cNvContentPartPr/>
                <p14:nvPr/>
              </p14:nvContentPartPr>
              <p14:xfrm>
                <a:off x="7745622" y="3033138"/>
                <a:ext cx="1159920" cy="1329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F6E2D91-BFDD-4A80-831A-3C20543DE7A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27982" y="3015138"/>
                  <a:ext cx="1195560" cy="13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1C96B15-DA5C-42F1-A177-07E1E4952E83}"/>
                    </a:ext>
                  </a:extLst>
                </p14:cNvPr>
                <p14:cNvContentPartPr/>
                <p14:nvPr/>
              </p14:nvContentPartPr>
              <p14:xfrm>
                <a:off x="8264382" y="3199818"/>
                <a:ext cx="212400" cy="381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1C96B15-DA5C-42F1-A177-07E1E4952E8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46742" y="3182178"/>
                  <a:ext cx="2480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6FD7BC8-E10C-4794-8BF3-1E1FB2DD24AC}"/>
                    </a:ext>
                  </a:extLst>
                </p14:cNvPr>
                <p14:cNvContentPartPr/>
                <p14:nvPr/>
              </p14:nvContentPartPr>
              <p14:xfrm>
                <a:off x="8466342" y="3217458"/>
                <a:ext cx="161280" cy="323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6FD7BC8-E10C-4794-8BF3-1E1FB2DD24A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48342" y="3199818"/>
                  <a:ext cx="1969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3E8950-4A68-48B8-977C-616E152ACFAD}"/>
                    </a:ext>
                  </a:extLst>
                </p14:cNvPr>
                <p14:cNvContentPartPr/>
                <p14:nvPr/>
              </p14:nvContentPartPr>
              <p14:xfrm>
                <a:off x="8414142" y="3370818"/>
                <a:ext cx="136440" cy="49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3E8950-4A68-48B8-977C-616E152ACFA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96142" y="3353178"/>
                  <a:ext cx="172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34AF7A8-F566-470C-AFE8-554CB72BD4E5}"/>
                    </a:ext>
                  </a:extLst>
                </p14:cNvPr>
                <p14:cNvContentPartPr/>
                <p14:nvPr/>
              </p14:nvContentPartPr>
              <p14:xfrm>
                <a:off x="10646862" y="2257698"/>
                <a:ext cx="319320" cy="407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34AF7A8-F566-470C-AFE8-554CB72BD4E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28862" y="2239698"/>
                  <a:ext cx="3549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6AAB6F5-2447-4AEA-9C3F-82A580AD40EB}"/>
                    </a:ext>
                  </a:extLst>
                </p14:cNvPr>
                <p14:cNvContentPartPr/>
                <p14:nvPr/>
              </p14:nvContentPartPr>
              <p14:xfrm>
                <a:off x="10373262" y="2037018"/>
                <a:ext cx="971640" cy="777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6AAB6F5-2447-4AEA-9C3F-82A580AD40E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55262" y="2019378"/>
                  <a:ext cx="100728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52A7270-5E6C-441A-9270-AF61D41E5F11}"/>
                    </a:ext>
                  </a:extLst>
                </p14:cNvPr>
                <p14:cNvContentPartPr/>
                <p14:nvPr/>
              </p14:nvContentPartPr>
              <p14:xfrm>
                <a:off x="8897622" y="2746578"/>
                <a:ext cx="1869840" cy="1930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52A7270-5E6C-441A-9270-AF61D41E5F1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79622" y="2728938"/>
                  <a:ext cx="1905480" cy="19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0C48F05-0294-45F4-BAFF-739C60352F68}"/>
                    </a:ext>
                  </a:extLst>
                </p14:cNvPr>
                <p14:cNvContentPartPr/>
                <p14:nvPr/>
              </p14:nvContentPartPr>
              <p14:xfrm>
                <a:off x="10049262" y="4079298"/>
                <a:ext cx="529560" cy="711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0C48F05-0294-45F4-BAFF-739C60352F6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31262" y="4061298"/>
                  <a:ext cx="56520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8D2556D-63B7-4E08-8CC9-E315BDFA5A7F}"/>
                    </a:ext>
                  </a:extLst>
                </p14:cNvPr>
                <p14:cNvContentPartPr/>
                <p14:nvPr/>
              </p14:nvContentPartPr>
              <p14:xfrm>
                <a:off x="9673422" y="3764298"/>
                <a:ext cx="657360" cy="693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8D2556D-63B7-4E08-8CC9-E315BDFA5A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422" y="3746298"/>
                  <a:ext cx="693000" cy="72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9284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DCDD-9DB7-4C1B-9B83-0BD33F67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123629"/>
            <a:ext cx="11998569" cy="443767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Find the expected duration and variance of each activity</a:t>
            </a:r>
            <a:endParaRPr lang="th-TH" sz="4000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D1CC957B-5566-4FB2-B72F-2BBBB42D962E}"/>
              </a:ext>
            </a:extLst>
          </p:cNvPr>
          <p:cNvGraphicFramePr>
            <a:graphicFrameLocks noGrp="1"/>
          </p:cNvGraphicFramePr>
          <p:nvPr/>
        </p:nvGraphicFramePr>
        <p:xfrm>
          <a:off x="193430" y="567396"/>
          <a:ext cx="1115744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190">
                  <a:extLst>
                    <a:ext uri="{9D8B030D-6E8A-4147-A177-3AD203B41FA5}">
                      <a16:colId xmlns:a16="http://schemas.microsoft.com/office/drawing/2014/main" val="2984451852"/>
                    </a:ext>
                  </a:extLst>
                </a:gridCol>
                <a:gridCol w="1550621">
                  <a:extLst>
                    <a:ext uri="{9D8B030D-6E8A-4147-A177-3AD203B41FA5}">
                      <a16:colId xmlns:a16="http://schemas.microsoft.com/office/drawing/2014/main" val="443293660"/>
                    </a:ext>
                  </a:extLst>
                </a:gridCol>
                <a:gridCol w="1020938">
                  <a:extLst>
                    <a:ext uri="{9D8B030D-6E8A-4147-A177-3AD203B41FA5}">
                      <a16:colId xmlns:a16="http://schemas.microsoft.com/office/drawing/2014/main" val="3972653217"/>
                    </a:ext>
                  </a:extLst>
                </a:gridCol>
                <a:gridCol w="1346909">
                  <a:extLst>
                    <a:ext uri="{9D8B030D-6E8A-4147-A177-3AD203B41FA5}">
                      <a16:colId xmlns:a16="http://schemas.microsoft.com/office/drawing/2014/main" val="2722747129"/>
                    </a:ext>
                  </a:extLst>
                </a:gridCol>
                <a:gridCol w="1629741">
                  <a:extLst>
                    <a:ext uri="{9D8B030D-6E8A-4147-A177-3AD203B41FA5}">
                      <a16:colId xmlns:a16="http://schemas.microsoft.com/office/drawing/2014/main" val="3110700396"/>
                    </a:ext>
                  </a:extLst>
                </a:gridCol>
                <a:gridCol w="2321263">
                  <a:extLst>
                    <a:ext uri="{9D8B030D-6E8A-4147-A177-3AD203B41FA5}">
                      <a16:colId xmlns:a16="http://schemas.microsoft.com/office/drawing/2014/main" val="1240519566"/>
                    </a:ext>
                  </a:extLst>
                </a:gridCol>
                <a:gridCol w="2083778">
                  <a:extLst>
                    <a:ext uri="{9D8B030D-6E8A-4147-A177-3AD203B41FA5}">
                      <a16:colId xmlns:a16="http://schemas.microsoft.com/office/drawing/2014/main" val="2919946497"/>
                    </a:ext>
                  </a:extLst>
                </a:gridCol>
              </a:tblGrid>
              <a:tr h="366534"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Activity </a:t>
                      </a:r>
                      <a:r>
                        <a:rPr lang="en-US" sz="1200" dirty="0"/>
                        <a:t>(here is 10 activities A to J)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Predecessor (s)</a:t>
                      </a:r>
                      <a:endParaRPr lang="th-TH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Duration (weeks)</a:t>
                      </a:r>
                      <a:endParaRPr lang="th-TH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duration OR Mean Duration (</a:t>
                      </a:r>
                      <a:r>
                        <a:rPr lang="en-US" sz="1200" dirty="0" err="1"/>
                        <a:t>t</a:t>
                      </a:r>
                      <a:r>
                        <a:rPr lang="en-US" sz="1200" baseline="-25000" dirty="0" err="1"/>
                        <a:t>e</a:t>
                      </a:r>
                      <a:r>
                        <a:rPr lang="en-US" sz="1200" dirty="0"/>
                        <a:t> )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Variance</a:t>
                      </a:r>
                      <a:endParaRPr lang="th-T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419806"/>
                  </a:ext>
                </a:extLst>
              </a:tr>
              <a:tr h="366534"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</a:t>
                      </a:r>
                      <a:r>
                        <a:rPr lang="en-US" sz="1050" dirty="0"/>
                        <a:t>(optimistic time) t</a:t>
                      </a:r>
                      <a:r>
                        <a:rPr lang="en-US" sz="1050" baseline="-25000" dirty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 </a:t>
                      </a:r>
                      <a:r>
                        <a:rPr lang="en-US" sz="1200" dirty="0"/>
                        <a:t>(most likely time) t</a:t>
                      </a:r>
                      <a:r>
                        <a:rPr lang="en-US" sz="1200" baseline="-25000" dirty="0"/>
                        <a:t>m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 </a:t>
                      </a:r>
                      <a:r>
                        <a:rPr lang="en-US" sz="1200" dirty="0"/>
                        <a:t>(pessimistic time)</a:t>
                      </a:r>
                    </a:p>
                    <a:p>
                      <a:r>
                        <a:rPr lang="en-US" sz="1200" dirty="0" err="1"/>
                        <a:t>t</a:t>
                      </a:r>
                      <a:r>
                        <a:rPr lang="en-US" sz="1200" baseline="-25000" dirty="0" err="1"/>
                        <a:t>p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</a:t>
                      </a:r>
                      <a:r>
                        <a:rPr lang="en-US" sz="2000" baseline="-25000" dirty="0" err="1"/>
                        <a:t>e</a:t>
                      </a:r>
                      <a:r>
                        <a:rPr lang="en-US" sz="2000" baseline="0" dirty="0"/>
                        <a:t> = (</a:t>
                      </a:r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o</a:t>
                      </a:r>
                      <a:r>
                        <a:rPr lang="en-US" sz="2000" baseline="30000" dirty="0"/>
                        <a:t> </a:t>
                      </a:r>
                      <a:r>
                        <a:rPr lang="en-US" sz="2000" baseline="0" dirty="0"/>
                        <a:t>+ 4</a:t>
                      </a:r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m</a:t>
                      </a:r>
                      <a:r>
                        <a:rPr lang="en-US" sz="2000" baseline="0" dirty="0"/>
                        <a:t> + </a:t>
                      </a:r>
                      <a:r>
                        <a:rPr lang="en-US" sz="2000" baseline="0" dirty="0" err="1"/>
                        <a:t>t</a:t>
                      </a:r>
                      <a:r>
                        <a:rPr lang="en-US" sz="2000" baseline="-25000" dirty="0" err="1"/>
                        <a:t>p</a:t>
                      </a:r>
                      <a:r>
                        <a:rPr lang="en-US" sz="2000" baseline="0" dirty="0"/>
                        <a:t>)/6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>
                          <a:sym typeface="Symbol" panose="05050102010706020507" pitchFamily="18" charset="2"/>
                        </a:rPr>
                        <a:t></a:t>
                      </a:r>
                      <a:r>
                        <a:rPr lang="en-US" sz="2000" baseline="30000" dirty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2000" dirty="0">
                          <a:sym typeface="Symbol" panose="05050102010706020507" pitchFamily="18" charset="2"/>
                        </a:rPr>
                        <a:t> = [(</a:t>
                      </a:r>
                      <a:r>
                        <a:rPr lang="en-US" sz="2000" dirty="0" err="1"/>
                        <a:t>t</a:t>
                      </a:r>
                      <a:r>
                        <a:rPr lang="en-US" sz="2000" baseline="-25000" dirty="0" err="1"/>
                        <a:t>p</a:t>
                      </a:r>
                      <a:r>
                        <a:rPr lang="en-US" sz="2000" baseline="-25000" dirty="0"/>
                        <a:t> </a:t>
                      </a:r>
                      <a:r>
                        <a:rPr lang="en-US" sz="2000" dirty="0">
                          <a:sym typeface="Symbol" panose="05050102010706020507" pitchFamily="18" charset="2"/>
                        </a:rPr>
                        <a:t>–</a:t>
                      </a:r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o</a:t>
                      </a:r>
                      <a:r>
                        <a:rPr lang="en-US" sz="2000" dirty="0">
                          <a:sym typeface="Symbol" panose="05050102010706020507" pitchFamily="18" charset="2"/>
                        </a:rPr>
                        <a:t>)/6]</a:t>
                      </a:r>
                      <a:r>
                        <a:rPr lang="en-US" sz="2000" baseline="30000" dirty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2000" dirty="0">
                          <a:sym typeface="Symbol" panose="05050102010706020507" pitchFamily="18" charset="2"/>
                        </a:rPr>
                        <a:t> 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56077"/>
                  </a:ext>
                </a:extLst>
              </a:tr>
              <a:tr h="366534">
                <a:tc>
                  <a:txBody>
                    <a:bodyPr/>
                    <a:lstStyle/>
                    <a:p>
                      <a:r>
                        <a:rPr lang="th-TH" sz="2000" dirty="0"/>
                        <a:t> </a:t>
                      </a:r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th-TH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th-TH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th-TH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5</a:t>
                      </a:r>
                      <a:r>
                        <a:rPr lang="en-US" sz="2000" dirty="0"/>
                        <a:t>+</a:t>
                      </a:r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6*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2000" dirty="0"/>
                        <a:t>+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7</a:t>
                      </a:r>
                      <a:r>
                        <a:rPr lang="en-US" sz="2000" dirty="0"/>
                        <a:t>)/6 = 6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[(</a:t>
                      </a:r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7</a:t>
                      </a:r>
                      <a:r>
                        <a:rPr lang="en-US" sz="2000" dirty="0"/>
                        <a:t>-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5</a:t>
                      </a:r>
                      <a:r>
                        <a:rPr lang="en-US" sz="2000" dirty="0"/>
                        <a:t>)/6]</a:t>
                      </a:r>
                      <a:r>
                        <a:rPr lang="en-US" sz="2000" baseline="30000" dirty="0"/>
                        <a:t>2</a:t>
                      </a:r>
                      <a:r>
                        <a:rPr lang="en-US" sz="2000" baseline="0" dirty="0"/>
                        <a:t> = 0.11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08880"/>
                  </a:ext>
                </a:extLst>
              </a:tr>
              <a:tr h="366534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th-TH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th-TH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th-TH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US" sz="2000" dirty="0"/>
                        <a:t>+</a:t>
                      </a:r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3*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2000" dirty="0"/>
                        <a:t>+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5</a:t>
                      </a:r>
                      <a:r>
                        <a:rPr lang="en-US" sz="2000" dirty="0"/>
                        <a:t>)/6 = 3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[(5-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US" sz="2000" dirty="0"/>
                        <a:t>)/6]</a:t>
                      </a:r>
                      <a:r>
                        <a:rPr lang="en-US" sz="2000" baseline="30000" dirty="0"/>
                        <a:t>2</a:t>
                      </a:r>
                      <a:r>
                        <a:rPr lang="en-US" sz="2000" baseline="0" dirty="0"/>
                        <a:t> = 0.44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87911"/>
                  </a:ext>
                </a:extLst>
              </a:tr>
              <a:tr h="366534"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th-TH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th-TH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th-TH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US" sz="2000" dirty="0"/>
                        <a:t>+</a:t>
                      </a:r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4*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2000" dirty="0"/>
                        <a:t>+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7</a:t>
                      </a:r>
                      <a:r>
                        <a:rPr lang="en-US" sz="2000" dirty="0"/>
                        <a:t>)/6 = 4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[(</a:t>
                      </a:r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7</a:t>
                      </a:r>
                      <a:r>
                        <a:rPr lang="en-US" sz="2000" dirty="0"/>
                        <a:t>-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US" sz="2000" dirty="0"/>
                        <a:t>)/6]</a:t>
                      </a:r>
                      <a:r>
                        <a:rPr lang="en-US" sz="2000" baseline="30000" dirty="0"/>
                        <a:t>2</a:t>
                      </a:r>
                      <a:r>
                        <a:rPr lang="en-US" sz="2000" baseline="0" dirty="0"/>
                        <a:t> = 1.00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903977"/>
                  </a:ext>
                </a:extLst>
              </a:tr>
              <a:tr h="366534"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th-TH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th-TH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th-TH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US" sz="2000" dirty="0"/>
                        <a:t>+</a:t>
                      </a:r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2*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2000" dirty="0"/>
                        <a:t>+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US" sz="2000" dirty="0"/>
                        <a:t>)/6 = 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[(3-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US" sz="2000" dirty="0"/>
                        <a:t>)/6]</a:t>
                      </a:r>
                      <a:r>
                        <a:rPr lang="en-US" sz="2000" baseline="30000" dirty="0"/>
                        <a:t>2</a:t>
                      </a:r>
                      <a:r>
                        <a:rPr lang="en-US" sz="2000" baseline="0" dirty="0"/>
                        <a:t> = 0.11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963046"/>
                  </a:ext>
                </a:extLst>
              </a:tr>
              <a:tr h="366534"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th-TH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th-TH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th-TH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US" sz="2000" dirty="0"/>
                        <a:t>+</a:t>
                      </a:r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2*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2000" dirty="0"/>
                        <a:t>+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9</a:t>
                      </a:r>
                      <a:r>
                        <a:rPr lang="en-US" sz="2000" dirty="0"/>
                        <a:t>)/6 = 3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[(</a:t>
                      </a:r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9</a:t>
                      </a:r>
                      <a:r>
                        <a:rPr lang="en-US" sz="2000" dirty="0"/>
                        <a:t>-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US" sz="2000" dirty="0"/>
                        <a:t>)/6]</a:t>
                      </a:r>
                      <a:r>
                        <a:rPr lang="en-US" sz="2000" baseline="30000" dirty="0"/>
                        <a:t>2</a:t>
                      </a:r>
                      <a:r>
                        <a:rPr lang="en-US" sz="2000" baseline="0" dirty="0"/>
                        <a:t> = 1.78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64217"/>
                  </a:ext>
                </a:extLst>
              </a:tr>
              <a:tr h="366534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th-TH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th-TH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th-TH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US" sz="2000" dirty="0"/>
                        <a:t>+</a:t>
                      </a:r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5*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2000" dirty="0"/>
                        <a:t>+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9</a:t>
                      </a:r>
                      <a:r>
                        <a:rPr lang="en-US" sz="2000" dirty="0"/>
                        <a:t>)/6 = 5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[(</a:t>
                      </a:r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9</a:t>
                      </a:r>
                      <a:r>
                        <a:rPr lang="en-US" sz="2000" dirty="0"/>
                        <a:t>-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US" sz="2000" dirty="0"/>
                        <a:t>)/6]</a:t>
                      </a:r>
                      <a:r>
                        <a:rPr lang="en-US" sz="2000" baseline="30000" dirty="0"/>
                        <a:t>2</a:t>
                      </a:r>
                      <a:r>
                        <a:rPr lang="en-US" sz="2000" baseline="0" dirty="0"/>
                        <a:t> = 1.78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21918"/>
                  </a:ext>
                </a:extLst>
              </a:tr>
              <a:tr h="366534"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2 </a:t>
                      </a:r>
                      <a:endParaRPr lang="th-TH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th-TH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th-TH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2</a:t>
                      </a:r>
                      <a:r>
                        <a:rPr lang="en-US" sz="2000" dirty="0"/>
                        <a:t>+</a:t>
                      </a:r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2*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2000" dirty="0"/>
                        <a:t>+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8</a:t>
                      </a:r>
                      <a:r>
                        <a:rPr lang="en-US" sz="2000" dirty="0"/>
                        <a:t>)/6 = 3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[(</a:t>
                      </a:r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8</a:t>
                      </a:r>
                      <a:r>
                        <a:rPr lang="en-US" sz="2000" dirty="0"/>
                        <a:t>-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2</a:t>
                      </a:r>
                      <a:r>
                        <a:rPr lang="en-US" sz="2000" dirty="0"/>
                        <a:t>)/6]</a:t>
                      </a:r>
                      <a:r>
                        <a:rPr lang="en-US" sz="2000" baseline="30000" dirty="0"/>
                        <a:t>2</a:t>
                      </a:r>
                      <a:r>
                        <a:rPr lang="en-US" sz="2000" baseline="0" dirty="0"/>
                        <a:t> = 1.00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21775"/>
                  </a:ext>
                </a:extLst>
              </a:tr>
              <a:tr h="366534"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E, 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th-TH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th-TH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th-TH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4</a:t>
                      </a:r>
                      <a:r>
                        <a:rPr lang="en-US" sz="2000" dirty="0"/>
                        <a:t>+</a:t>
                      </a:r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4*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2000" dirty="0"/>
                        <a:t>+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-US" sz="2000" dirty="0"/>
                        <a:t>)/6 = 5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[(</a:t>
                      </a:r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10</a:t>
                      </a:r>
                      <a:r>
                        <a:rPr lang="en-US" sz="2000" dirty="0"/>
                        <a:t>-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4</a:t>
                      </a:r>
                      <a:r>
                        <a:rPr lang="en-US" sz="2000" dirty="0"/>
                        <a:t>)/6]</a:t>
                      </a:r>
                      <a:r>
                        <a:rPr lang="en-US" sz="2000" baseline="30000" dirty="0"/>
                        <a:t>2</a:t>
                      </a:r>
                      <a:r>
                        <a:rPr lang="en-US" sz="2000" baseline="0" dirty="0"/>
                        <a:t> = 1.00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65876"/>
                  </a:ext>
                </a:extLst>
              </a:tr>
              <a:tr h="366534">
                <a:tc>
                  <a:txBody>
                    <a:bodyPr/>
                    <a:lstStyle/>
                    <a:p>
                      <a:r>
                        <a:rPr lang="en-US" sz="2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th-TH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th-TH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th-TH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2</a:t>
                      </a:r>
                      <a:r>
                        <a:rPr lang="en-US" sz="2000" dirty="0"/>
                        <a:t>+</a:t>
                      </a:r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5*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2000" dirty="0"/>
                        <a:t>+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8</a:t>
                      </a:r>
                      <a:r>
                        <a:rPr lang="en-US" sz="2000" dirty="0"/>
                        <a:t>)/6 = 5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[(</a:t>
                      </a:r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8</a:t>
                      </a:r>
                      <a:r>
                        <a:rPr lang="en-US" sz="2000" dirty="0"/>
                        <a:t>-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2</a:t>
                      </a:r>
                      <a:r>
                        <a:rPr lang="en-US" sz="2000" dirty="0"/>
                        <a:t>)/6]</a:t>
                      </a:r>
                      <a:r>
                        <a:rPr lang="en-US" sz="2000" baseline="30000" dirty="0"/>
                        <a:t>2</a:t>
                      </a:r>
                      <a:r>
                        <a:rPr lang="en-US" sz="2000" baseline="0" dirty="0"/>
                        <a:t> = 1.00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55967"/>
                  </a:ext>
                </a:extLst>
              </a:tr>
              <a:tr h="366534">
                <a:tc>
                  <a:txBody>
                    <a:bodyPr/>
                    <a:lstStyle/>
                    <a:p>
                      <a:r>
                        <a:rPr lang="en-US" sz="2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H, G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th-TH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th-TH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th-TH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2</a:t>
                      </a:r>
                      <a:r>
                        <a:rPr lang="en-US" sz="2000" dirty="0"/>
                        <a:t>+</a:t>
                      </a:r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2*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2000" dirty="0"/>
                        <a:t>+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8</a:t>
                      </a:r>
                      <a:r>
                        <a:rPr lang="en-US" sz="2000" dirty="0"/>
                        <a:t>)/6 = 3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[(</a:t>
                      </a:r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8</a:t>
                      </a:r>
                      <a:r>
                        <a:rPr lang="en-US" sz="2000" dirty="0"/>
                        <a:t>-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2</a:t>
                      </a:r>
                      <a:r>
                        <a:rPr lang="en-US" sz="2000" dirty="0"/>
                        <a:t>)/6]</a:t>
                      </a:r>
                      <a:r>
                        <a:rPr lang="en-US" sz="2000" baseline="30000" dirty="0"/>
                        <a:t>2</a:t>
                      </a:r>
                      <a:r>
                        <a:rPr lang="en-US" sz="2000" baseline="0" dirty="0"/>
                        <a:t> = 1.00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3701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F3616D-8212-4395-93D1-4D0428FC63C7}"/>
                  </a:ext>
                </a:extLst>
              </p14:cNvPr>
              <p14:cNvContentPartPr/>
              <p14:nvPr/>
            </p14:nvContentPartPr>
            <p14:xfrm>
              <a:off x="3321942" y="1372417"/>
              <a:ext cx="122400" cy="287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F3616D-8212-4395-93D1-4D0428FC63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3942" y="1354777"/>
                <a:ext cx="1580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6EF00E-E545-4459-8414-8F8D754E4572}"/>
                  </a:ext>
                </a:extLst>
              </p14:cNvPr>
              <p14:cNvContentPartPr/>
              <p14:nvPr/>
            </p14:nvContentPartPr>
            <p14:xfrm>
              <a:off x="4291062" y="1333177"/>
              <a:ext cx="439200" cy="28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6EF00E-E545-4459-8414-8F8D754E45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3422" y="1315177"/>
                <a:ext cx="4748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763516-4ED6-41B8-AE04-36371B964405}"/>
                  </a:ext>
                </a:extLst>
              </p14:cNvPr>
              <p14:cNvContentPartPr/>
              <p14:nvPr/>
            </p14:nvContentPartPr>
            <p14:xfrm>
              <a:off x="5329302" y="1351177"/>
              <a:ext cx="342000" cy="31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763516-4ED6-41B8-AE04-36371B9644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11662" y="1333537"/>
                <a:ext cx="3776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AFD822-3E35-48E9-B7C8-C40008EE28AA}"/>
                  </a:ext>
                </a:extLst>
              </p14:cNvPr>
              <p14:cNvContentPartPr/>
              <p14:nvPr/>
            </p14:nvContentPartPr>
            <p14:xfrm>
              <a:off x="3323022" y="1567537"/>
              <a:ext cx="416160" cy="243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AFD822-3E35-48E9-B7C8-C40008EE28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022" y="1549897"/>
                <a:ext cx="4518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465086-FF3D-4E14-A091-AB9EC4038424}"/>
                  </a:ext>
                </a:extLst>
              </p14:cNvPr>
              <p14:cNvContentPartPr/>
              <p14:nvPr/>
            </p14:nvContentPartPr>
            <p14:xfrm>
              <a:off x="4097022" y="1620097"/>
              <a:ext cx="292320" cy="126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465086-FF3D-4E14-A091-AB9EC403842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79022" y="1602457"/>
                <a:ext cx="3279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C86AB0-D1EB-474E-AAD5-460E4FB49607}"/>
                  </a:ext>
                </a:extLst>
              </p14:cNvPr>
              <p14:cNvContentPartPr/>
              <p14:nvPr/>
            </p14:nvContentPartPr>
            <p14:xfrm>
              <a:off x="5600382" y="1745737"/>
              <a:ext cx="215280" cy="48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C86AB0-D1EB-474E-AAD5-460E4FB496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82382" y="1728097"/>
                <a:ext cx="2509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A37231D-F926-4A3C-B928-CBB4917DA21A}"/>
                  </a:ext>
                </a:extLst>
              </p14:cNvPr>
              <p14:cNvContentPartPr/>
              <p14:nvPr/>
            </p14:nvContentPartPr>
            <p14:xfrm>
              <a:off x="8703942" y="1567177"/>
              <a:ext cx="362880" cy="208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A37231D-F926-4A3C-B928-CBB4917DA2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86302" y="1549177"/>
                <a:ext cx="3985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2CFD67C-6E16-4F88-B6C9-09083E9183E2}"/>
                  </a:ext>
                </a:extLst>
              </p14:cNvPr>
              <p14:cNvContentPartPr/>
              <p14:nvPr/>
            </p14:nvContentPartPr>
            <p14:xfrm>
              <a:off x="8791782" y="2056057"/>
              <a:ext cx="298080" cy="82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2CFD67C-6E16-4F88-B6C9-09083E9183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74142" y="2038057"/>
                <a:ext cx="3337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05EB25-FCC0-4371-806A-AE4B6F9D3EF3}"/>
                  </a:ext>
                </a:extLst>
              </p14:cNvPr>
              <p14:cNvContentPartPr/>
              <p14:nvPr/>
            </p14:nvContentPartPr>
            <p14:xfrm>
              <a:off x="8747862" y="2513977"/>
              <a:ext cx="272160" cy="133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05EB25-FCC0-4371-806A-AE4B6F9D3E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30222" y="2495977"/>
                <a:ext cx="3078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601E14E-D350-4E55-9DD5-B4C33E765DE4}"/>
                  </a:ext>
                </a:extLst>
              </p14:cNvPr>
              <p14:cNvContentPartPr/>
              <p14:nvPr/>
            </p14:nvContentPartPr>
            <p14:xfrm>
              <a:off x="8836062" y="2851657"/>
              <a:ext cx="254880" cy="113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601E14E-D350-4E55-9DD5-B4C33E765D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18062" y="2833657"/>
                <a:ext cx="2905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85C36C8-BC9E-40EA-82C5-570499E5EE63}"/>
                  </a:ext>
                </a:extLst>
              </p14:cNvPr>
              <p14:cNvContentPartPr/>
              <p14:nvPr/>
            </p14:nvContentPartPr>
            <p14:xfrm>
              <a:off x="8800782" y="3299137"/>
              <a:ext cx="240480" cy="86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85C36C8-BC9E-40EA-82C5-570499E5EE6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83142" y="3281497"/>
                <a:ext cx="2761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BAB07C1-0747-4737-89AB-C9B0BDF2ACA2}"/>
                  </a:ext>
                </a:extLst>
              </p14:cNvPr>
              <p14:cNvContentPartPr/>
              <p14:nvPr/>
            </p14:nvContentPartPr>
            <p14:xfrm>
              <a:off x="8836062" y="3597577"/>
              <a:ext cx="216720" cy="113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BAB07C1-0747-4737-89AB-C9B0BDF2AC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18062" y="3579577"/>
                <a:ext cx="2523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5DC3CDB-65F0-41F7-84C8-3BF34406B474}"/>
                  </a:ext>
                </a:extLst>
              </p14:cNvPr>
              <p14:cNvContentPartPr/>
              <p14:nvPr/>
            </p14:nvContentPartPr>
            <p14:xfrm>
              <a:off x="8774502" y="3933457"/>
              <a:ext cx="336240" cy="152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5DC3CDB-65F0-41F7-84C8-3BF34406B4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56862" y="3915817"/>
                <a:ext cx="371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E7CED4-404C-476F-B122-A47FEF133FCC}"/>
                  </a:ext>
                </a:extLst>
              </p14:cNvPr>
              <p14:cNvContentPartPr/>
              <p14:nvPr/>
            </p14:nvContentPartPr>
            <p14:xfrm>
              <a:off x="8888982" y="4315057"/>
              <a:ext cx="263160" cy="126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E7CED4-404C-476F-B122-A47FEF133FC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70982" y="4297057"/>
                <a:ext cx="2988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EBC314-0389-46E1-BD48-25541A135BA5}"/>
                  </a:ext>
                </a:extLst>
              </p14:cNvPr>
              <p14:cNvContentPartPr/>
              <p14:nvPr/>
            </p14:nvContentPartPr>
            <p14:xfrm>
              <a:off x="8818422" y="4873777"/>
              <a:ext cx="259200" cy="121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EBC314-0389-46E1-BD48-25541A135B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00422" y="4855777"/>
                <a:ext cx="2948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BCBBE80-3758-4C2D-8F24-3616C5B0FCC8}"/>
                  </a:ext>
                </a:extLst>
              </p14:cNvPr>
              <p14:cNvContentPartPr/>
              <p14:nvPr/>
            </p14:nvContentPartPr>
            <p14:xfrm>
              <a:off x="8871342" y="5197417"/>
              <a:ext cx="232560" cy="137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BCBBE80-3758-4C2D-8F24-3616C5B0FCC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53342" y="5179777"/>
                <a:ext cx="2682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F056D0B-9F8A-46EF-BB84-FC30F100878A}"/>
                  </a:ext>
                </a:extLst>
              </p14:cNvPr>
              <p14:cNvContentPartPr/>
              <p14:nvPr/>
            </p14:nvContentPartPr>
            <p14:xfrm>
              <a:off x="5696862" y="1863457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F056D0B-9F8A-46EF-BB84-FC30F100878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79222" y="184581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64D76DA-EBF3-4085-B229-4365BE91ED8A}"/>
                  </a:ext>
                </a:extLst>
              </p14:cNvPr>
              <p14:cNvContentPartPr/>
              <p14:nvPr/>
            </p14:nvContentPartPr>
            <p14:xfrm>
              <a:off x="11060502" y="1521817"/>
              <a:ext cx="286560" cy="193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64D76DA-EBF3-4085-B229-4365BE91ED8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042502" y="1503817"/>
                <a:ext cx="3222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FCD052-E56D-48E4-BCC2-4F3D318F7818}"/>
                  </a:ext>
                </a:extLst>
              </p14:cNvPr>
              <p14:cNvContentPartPr/>
              <p14:nvPr/>
            </p14:nvContentPartPr>
            <p14:xfrm>
              <a:off x="11016222" y="1877137"/>
              <a:ext cx="287640" cy="141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FCD052-E56D-48E4-BCC2-4F3D318F781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998582" y="1859497"/>
                <a:ext cx="3232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8E87E5C-B768-43B6-BB95-1404A977B222}"/>
                  </a:ext>
                </a:extLst>
              </p14:cNvPr>
              <p14:cNvContentPartPr/>
              <p14:nvPr/>
            </p14:nvContentPartPr>
            <p14:xfrm>
              <a:off x="11016222" y="2514337"/>
              <a:ext cx="424080" cy="222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8E87E5C-B768-43B6-BB95-1404A977B22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998582" y="2496337"/>
                <a:ext cx="459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C9FDAF0-3255-48A3-8B22-33CAF4D8E8DB}"/>
                  </a:ext>
                </a:extLst>
              </p14:cNvPr>
              <p14:cNvContentPartPr/>
              <p14:nvPr/>
            </p14:nvContentPartPr>
            <p14:xfrm>
              <a:off x="11086782" y="3021577"/>
              <a:ext cx="322920" cy="74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C9FDAF0-3255-48A3-8B22-33CAF4D8E8D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68782" y="3003577"/>
                <a:ext cx="3585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78E9FD-21B4-4511-BA8E-6C52A49E5AD0}"/>
                  </a:ext>
                </a:extLst>
              </p14:cNvPr>
              <p14:cNvContentPartPr/>
              <p14:nvPr/>
            </p14:nvContentPartPr>
            <p14:xfrm>
              <a:off x="11174622" y="3276457"/>
              <a:ext cx="322920" cy="172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78E9FD-21B4-4511-BA8E-6C52A49E5AD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156982" y="3258457"/>
                <a:ext cx="3585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45D2BE0-30FB-4E09-AEB6-5DD578E93C0F}"/>
                  </a:ext>
                </a:extLst>
              </p14:cNvPr>
              <p14:cNvContentPartPr/>
              <p14:nvPr/>
            </p14:nvContentPartPr>
            <p14:xfrm>
              <a:off x="11113062" y="3595417"/>
              <a:ext cx="341280" cy="186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45D2BE0-30FB-4E09-AEB6-5DD578E93C0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095062" y="3577417"/>
                <a:ext cx="3769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B4B60A2-CB60-45C7-978E-D63D85C78D59}"/>
                  </a:ext>
                </a:extLst>
              </p14:cNvPr>
              <p14:cNvContentPartPr/>
              <p14:nvPr/>
            </p14:nvContentPartPr>
            <p14:xfrm>
              <a:off x="11139702" y="3987457"/>
              <a:ext cx="270360" cy="130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B4B60A2-CB60-45C7-978E-D63D85C78D5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121702" y="3969817"/>
                <a:ext cx="3060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3905D8E-2CB7-455A-A8F3-74D97692EEF1}"/>
                  </a:ext>
                </a:extLst>
              </p14:cNvPr>
              <p14:cNvContentPartPr/>
              <p14:nvPr/>
            </p14:nvContentPartPr>
            <p14:xfrm>
              <a:off x="11271102" y="4413337"/>
              <a:ext cx="236520" cy="151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3905D8E-2CB7-455A-A8F3-74D97692EEF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253102" y="4395697"/>
                <a:ext cx="2721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C170F44-30EE-4A2E-81CC-19FC535EB9E4}"/>
                  </a:ext>
                </a:extLst>
              </p14:cNvPr>
              <p14:cNvContentPartPr/>
              <p14:nvPr/>
            </p14:nvContentPartPr>
            <p14:xfrm>
              <a:off x="11113062" y="4930657"/>
              <a:ext cx="237240" cy="74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C170F44-30EE-4A2E-81CC-19FC535EB9E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095062" y="4912657"/>
                <a:ext cx="2728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0C14670-BAD9-4B24-B1DC-4B0001F58BFA}"/>
                  </a:ext>
                </a:extLst>
              </p14:cNvPr>
              <p14:cNvContentPartPr/>
              <p14:nvPr/>
            </p14:nvContentPartPr>
            <p14:xfrm>
              <a:off x="11104422" y="5253217"/>
              <a:ext cx="245880" cy="136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0C14670-BAD9-4B24-B1DC-4B0001F58BF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086422" y="5235577"/>
                <a:ext cx="2815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DDB2FD5-278E-4832-B17B-BB736F199D69}"/>
                  </a:ext>
                </a:extLst>
              </p14:cNvPr>
              <p14:cNvContentPartPr/>
              <p14:nvPr/>
            </p14:nvContentPartPr>
            <p14:xfrm>
              <a:off x="913542" y="1504177"/>
              <a:ext cx="7949160" cy="370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DDB2FD5-278E-4832-B17B-BB736F199D6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5542" y="1486177"/>
                <a:ext cx="798480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20C1EED-6911-4C99-B575-822908B7BC72}"/>
                  </a:ext>
                </a:extLst>
              </p14:cNvPr>
              <p14:cNvContentPartPr/>
              <p14:nvPr/>
            </p14:nvContentPartPr>
            <p14:xfrm>
              <a:off x="1011462" y="2188897"/>
              <a:ext cx="5494680" cy="261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20C1EED-6911-4C99-B575-822908B7BC7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3462" y="2171257"/>
                <a:ext cx="55303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944ADBD-44EC-44F2-BDC2-11C16CEA9688}"/>
                  </a:ext>
                </a:extLst>
              </p14:cNvPr>
              <p14:cNvContentPartPr/>
              <p14:nvPr/>
            </p14:nvContentPartPr>
            <p14:xfrm>
              <a:off x="1365702" y="2627737"/>
              <a:ext cx="4727520" cy="178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944ADBD-44EC-44F2-BDC2-11C16CEA96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48062" y="2609737"/>
                <a:ext cx="47631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4645E7A-C7AE-4A41-A687-6B3ED485DE53}"/>
                  </a:ext>
                </a:extLst>
              </p14:cNvPr>
              <p14:cNvContentPartPr/>
              <p14:nvPr/>
            </p14:nvContentPartPr>
            <p14:xfrm>
              <a:off x="1512222" y="2962537"/>
              <a:ext cx="5319360" cy="226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4645E7A-C7AE-4A41-A687-6B3ED485DE5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94222" y="2944897"/>
                <a:ext cx="53550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A734266-3A5C-4F65-916D-5AF494137CDB}"/>
                  </a:ext>
                </a:extLst>
              </p14:cNvPr>
              <p14:cNvContentPartPr/>
              <p14:nvPr/>
            </p14:nvContentPartPr>
            <p14:xfrm>
              <a:off x="1547862" y="3419017"/>
              <a:ext cx="4474800" cy="178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A734266-3A5C-4F65-916D-5AF494137CD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30222" y="3401017"/>
                <a:ext cx="45104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0507CEE-042E-41C7-AEC4-B4037A2D349A}"/>
                  </a:ext>
                </a:extLst>
              </p14:cNvPr>
              <p14:cNvContentPartPr/>
              <p14:nvPr/>
            </p14:nvContentPartPr>
            <p14:xfrm>
              <a:off x="1735062" y="3794137"/>
              <a:ext cx="5105160" cy="91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0507CEE-042E-41C7-AEC4-B4037A2D349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17422" y="3776137"/>
                <a:ext cx="51408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5ED2590-1A8D-4458-8CC6-DEF273C8B970}"/>
                  </a:ext>
                </a:extLst>
              </p14:cNvPr>
              <p14:cNvContentPartPr/>
              <p14:nvPr/>
            </p14:nvContentPartPr>
            <p14:xfrm>
              <a:off x="1457862" y="4153057"/>
              <a:ext cx="4934160" cy="61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5ED2590-1A8D-4458-8CC6-DEF273C8B97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39862" y="4135057"/>
                <a:ext cx="49698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04A99EF-BD31-4FDF-AE81-ACA1C2FBC8D1}"/>
                  </a:ext>
                </a:extLst>
              </p14:cNvPr>
              <p14:cNvContentPartPr/>
              <p14:nvPr/>
            </p14:nvContentPartPr>
            <p14:xfrm>
              <a:off x="1568382" y="4486417"/>
              <a:ext cx="4841280" cy="177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04A99EF-BD31-4FDF-AE81-ACA1C2FBC8D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50742" y="4468417"/>
                <a:ext cx="48769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D65E560-A626-4E0B-8213-0AB2E9F0A663}"/>
                  </a:ext>
                </a:extLst>
              </p14:cNvPr>
              <p14:cNvContentPartPr/>
              <p14:nvPr/>
            </p14:nvContentPartPr>
            <p14:xfrm>
              <a:off x="1621302" y="4905817"/>
              <a:ext cx="4260960" cy="1155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D65E560-A626-4E0B-8213-0AB2E9F0A66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603302" y="4888177"/>
                <a:ext cx="42966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C059EF6-2375-4E97-85E5-F2B657954AAF}"/>
                  </a:ext>
                </a:extLst>
              </p14:cNvPr>
              <p14:cNvContentPartPr/>
              <p14:nvPr/>
            </p14:nvContentPartPr>
            <p14:xfrm>
              <a:off x="1521222" y="5371657"/>
              <a:ext cx="4756320" cy="224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C059EF6-2375-4E97-85E5-F2B657954AA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03582" y="5354017"/>
                <a:ext cx="479196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462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A71ED7-B74F-4BCE-99F3-02B9AE78912B}"/>
                  </a:ext>
                </a:extLst>
              </p14:cNvPr>
              <p14:cNvContentPartPr/>
              <p14:nvPr/>
            </p14:nvContentPartPr>
            <p14:xfrm>
              <a:off x="948102" y="2012178"/>
              <a:ext cx="496080" cy="47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A71ED7-B74F-4BCE-99F3-02B9AE7891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102" y="1994178"/>
                <a:ext cx="531720" cy="51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C582312-67FA-461A-B4E9-16E248CD9B74}"/>
              </a:ext>
            </a:extLst>
          </p:cNvPr>
          <p:cNvGrpSpPr/>
          <p:nvPr/>
        </p:nvGrpSpPr>
        <p:grpSpPr>
          <a:xfrm>
            <a:off x="1397742" y="1197498"/>
            <a:ext cx="2454480" cy="965160"/>
            <a:chOff x="1397742" y="1197498"/>
            <a:chExt cx="2454480" cy="96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4B1705-8901-4578-9C1C-14C51965303F}"/>
                    </a:ext>
                  </a:extLst>
                </p14:cNvPr>
                <p14:cNvContentPartPr/>
                <p14:nvPr/>
              </p14:nvContentPartPr>
              <p14:xfrm>
                <a:off x="1397742" y="1246818"/>
                <a:ext cx="2454480" cy="915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4B1705-8901-4578-9C1C-14C5196530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79742" y="1229178"/>
                  <a:ext cx="2490120" cy="9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470343-82E2-4A0A-8DAB-99BCC3D23C61}"/>
                    </a:ext>
                  </a:extLst>
                </p14:cNvPr>
                <p14:cNvContentPartPr/>
                <p14:nvPr/>
              </p14:nvContentPartPr>
              <p14:xfrm>
                <a:off x="2204502" y="1228458"/>
                <a:ext cx="293400" cy="411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470343-82E2-4A0A-8DAB-99BCC3D23C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6862" y="1210818"/>
                  <a:ext cx="3290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84DAFFE-B029-425B-9909-05DD6EA65166}"/>
                    </a:ext>
                  </a:extLst>
                </p14:cNvPr>
                <p14:cNvContentPartPr/>
                <p14:nvPr/>
              </p14:nvContentPartPr>
              <p14:xfrm>
                <a:off x="2232942" y="1197498"/>
                <a:ext cx="272520" cy="253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84DAFFE-B029-425B-9909-05DD6EA651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5302" y="1179498"/>
                  <a:ext cx="308160" cy="28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438F36D-156A-4924-B1BE-D01EE5217D85}"/>
                  </a:ext>
                </a:extLst>
              </p14:cNvPr>
              <p14:cNvContentPartPr/>
              <p14:nvPr/>
            </p14:nvContentPartPr>
            <p14:xfrm>
              <a:off x="1265622" y="2496738"/>
              <a:ext cx="1643400" cy="2246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438F36D-156A-4924-B1BE-D01EE5217D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7982" y="2479098"/>
                <a:ext cx="1679040" cy="22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0A10CCD-B6EC-4254-B5CA-3BB44023B410}"/>
                  </a:ext>
                </a:extLst>
              </p14:cNvPr>
              <p14:cNvContentPartPr/>
              <p14:nvPr/>
            </p14:nvContentPartPr>
            <p14:xfrm>
              <a:off x="1406382" y="2179938"/>
              <a:ext cx="2234880" cy="1170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0A10CCD-B6EC-4254-B5CA-3BB44023B4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8382" y="2162298"/>
                <a:ext cx="2270520" cy="12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7CB845-DD97-4160-8D4E-E57CEBDF4AE2}"/>
                  </a:ext>
                </a:extLst>
              </p14:cNvPr>
              <p14:cNvContentPartPr/>
              <p14:nvPr/>
            </p14:nvContentPartPr>
            <p14:xfrm>
              <a:off x="2530662" y="2312778"/>
              <a:ext cx="263520" cy="358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7CB845-DD97-4160-8D4E-E57CEBDF4A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13022" y="2295138"/>
                <a:ext cx="29916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4BFA3DD-2916-49BF-AB13-75B950AA7595}"/>
                  </a:ext>
                </a:extLst>
              </p14:cNvPr>
              <p14:cNvContentPartPr/>
              <p14:nvPr/>
            </p14:nvContentPartPr>
            <p14:xfrm>
              <a:off x="1511142" y="3658458"/>
              <a:ext cx="242640" cy="359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4BFA3DD-2916-49BF-AB13-75B950AA75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93142" y="3640458"/>
                <a:ext cx="2782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1FC9D71-C5CF-48C4-91B4-D96370F300DB}"/>
                  </a:ext>
                </a:extLst>
              </p14:cNvPr>
              <p14:cNvContentPartPr/>
              <p14:nvPr/>
            </p14:nvContentPartPr>
            <p14:xfrm>
              <a:off x="1186422" y="2197578"/>
              <a:ext cx="37440" cy="215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1FC9D71-C5CF-48C4-91B4-D96370F300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68422" y="2179938"/>
                <a:ext cx="730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D11CFFA-1D24-438D-B251-5A904C619DE7}"/>
                  </a:ext>
                </a:extLst>
              </p14:cNvPr>
              <p14:cNvContentPartPr/>
              <p14:nvPr/>
            </p14:nvContentPartPr>
            <p14:xfrm>
              <a:off x="2768262" y="4575378"/>
              <a:ext cx="521640" cy="604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D11CFFA-1D24-438D-B251-5A904C619D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50622" y="4557738"/>
                <a:ext cx="55728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600EEAE-DFBB-4338-882D-501BDB3C1455}"/>
                  </a:ext>
                </a:extLst>
              </p14:cNvPr>
              <p14:cNvContentPartPr/>
              <p14:nvPr/>
            </p14:nvContentPartPr>
            <p14:xfrm>
              <a:off x="2962662" y="4703538"/>
              <a:ext cx="207360" cy="374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600EEAE-DFBB-4338-882D-501BDB3C14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45022" y="4685898"/>
                <a:ext cx="2430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4432E5C-BB3E-46EE-AA1D-D2F83B2FACBC}"/>
                  </a:ext>
                </a:extLst>
              </p14:cNvPr>
              <p14:cNvContentPartPr/>
              <p14:nvPr/>
            </p14:nvContentPartPr>
            <p14:xfrm>
              <a:off x="3585102" y="2961138"/>
              <a:ext cx="865800" cy="587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4432E5C-BB3E-46EE-AA1D-D2F83B2FACB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67102" y="2943138"/>
                <a:ext cx="90144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E60C8BB-41EA-43FB-A1FA-A4EBBDF4AE1B}"/>
                  </a:ext>
                </a:extLst>
              </p14:cNvPr>
              <p14:cNvContentPartPr/>
              <p14:nvPr/>
            </p14:nvContentPartPr>
            <p14:xfrm>
              <a:off x="3973542" y="3217818"/>
              <a:ext cx="151920" cy="229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E60C8BB-41EA-43FB-A1FA-A4EBBDF4AE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55902" y="3200178"/>
                <a:ext cx="1875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12A3E16-06D9-41D0-86CC-F726EDCE90A5}"/>
                  </a:ext>
                </a:extLst>
              </p14:cNvPr>
              <p14:cNvContentPartPr/>
              <p14:nvPr/>
            </p14:nvContentPartPr>
            <p14:xfrm>
              <a:off x="4422462" y="3050418"/>
              <a:ext cx="2857680" cy="308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12A3E16-06D9-41D0-86CC-F726EDCE90A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04462" y="3032418"/>
                <a:ext cx="289332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2430AB2-573A-4306-81FE-E0C9F1CCFE18}"/>
                  </a:ext>
                </a:extLst>
              </p14:cNvPr>
              <p14:cNvContentPartPr/>
              <p14:nvPr/>
            </p14:nvContentPartPr>
            <p14:xfrm>
              <a:off x="5336502" y="2663418"/>
              <a:ext cx="370800" cy="509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2430AB2-573A-4306-81FE-E0C9F1CCFE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18502" y="2645778"/>
                <a:ext cx="40644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CCCF0D2-EC24-45FE-B7E7-AE2C724065DD}"/>
                  </a:ext>
                </a:extLst>
              </p14:cNvPr>
              <p14:cNvContentPartPr/>
              <p14:nvPr/>
            </p14:nvContentPartPr>
            <p14:xfrm>
              <a:off x="5345502" y="2842698"/>
              <a:ext cx="284040" cy="76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CCCF0D2-EC24-45FE-B7E7-AE2C724065D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27502" y="2824698"/>
                <a:ext cx="3196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2B38A98-D0B0-4229-A63E-DACD165A6C1E}"/>
                  </a:ext>
                </a:extLst>
              </p14:cNvPr>
              <p14:cNvContentPartPr/>
              <p14:nvPr/>
            </p14:nvContentPartPr>
            <p14:xfrm>
              <a:off x="5318862" y="2585298"/>
              <a:ext cx="311040" cy="84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2B38A98-D0B0-4229-A63E-DACD165A6C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00862" y="2567658"/>
                <a:ext cx="3466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97F20A1-F098-4F9F-A604-AF37ABC65CDC}"/>
                  </a:ext>
                </a:extLst>
              </p14:cNvPr>
              <p14:cNvContentPartPr/>
              <p14:nvPr/>
            </p14:nvContentPartPr>
            <p14:xfrm>
              <a:off x="3243822" y="3418698"/>
              <a:ext cx="4437000" cy="1628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97F20A1-F098-4F9F-A604-AF37ABC65CD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26182" y="3401058"/>
                <a:ext cx="4472640" cy="16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657BD6A-E891-486C-A0AD-DD49F203FAF5}"/>
                  </a:ext>
                </a:extLst>
              </p14:cNvPr>
              <p14:cNvContentPartPr/>
              <p14:nvPr/>
            </p14:nvContentPartPr>
            <p14:xfrm>
              <a:off x="5389062" y="4404378"/>
              <a:ext cx="290520" cy="509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657BD6A-E891-486C-A0AD-DD49F203FAF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71422" y="4386738"/>
                <a:ext cx="32616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45DF79C-8F0A-4EF6-A5F5-AA1590C8A7BB}"/>
                  </a:ext>
                </a:extLst>
              </p14:cNvPr>
              <p14:cNvContentPartPr/>
              <p14:nvPr/>
            </p14:nvContentPartPr>
            <p14:xfrm>
              <a:off x="5503542" y="4636938"/>
              <a:ext cx="255960" cy="93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45DF79C-8F0A-4EF6-A5F5-AA1590C8A7B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85902" y="4618938"/>
                <a:ext cx="2916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B97ACB9-8FF5-4464-9D1B-83A30A9E8328}"/>
                  </a:ext>
                </a:extLst>
              </p14:cNvPr>
              <p14:cNvContentPartPr/>
              <p14:nvPr/>
            </p14:nvContentPartPr>
            <p14:xfrm>
              <a:off x="3203502" y="4658898"/>
              <a:ext cx="4973760" cy="677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B97ACB9-8FF5-4464-9D1B-83A30A9E83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85502" y="4641258"/>
                <a:ext cx="500940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7CF9776-9CCA-418D-A30A-D2363BEA6AA8}"/>
                  </a:ext>
                </a:extLst>
              </p14:cNvPr>
              <p14:cNvContentPartPr/>
              <p14:nvPr/>
            </p14:nvContentPartPr>
            <p14:xfrm>
              <a:off x="5556462" y="5396898"/>
              <a:ext cx="717480" cy="635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7CF9776-9CCA-418D-A30A-D2363BEA6AA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38462" y="5379258"/>
                <a:ext cx="75312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54DE54E-0079-4095-A1B6-DBF6F465A2D4}"/>
                  </a:ext>
                </a:extLst>
              </p14:cNvPr>
              <p14:cNvContentPartPr/>
              <p14:nvPr/>
            </p14:nvContentPartPr>
            <p14:xfrm>
              <a:off x="8113542" y="4438578"/>
              <a:ext cx="767880" cy="707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54DE54E-0079-4095-A1B6-DBF6F465A2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95542" y="4420938"/>
                <a:ext cx="80352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A4F5284-8794-455C-9909-5B5590EE983B}"/>
                  </a:ext>
                </a:extLst>
              </p14:cNvPr>
              <p14:cNvContentPartPr/>
              <p14:nvPr/>
            </p14:nvContentPartPr>
            <p14:xfrm>
              <a:off x="7297782" y="3243018"/>
              <a:ext cx="382680" cy="516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A4F5284-8794-455C-9909-5B5590EE983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79782" y="3225018"/>
                <a:ext cx="418320" cy="55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CCA73B3C-F942-4FD8-9121-EAA2B7A99C86}"/>
              </a:ext>
            </a:extLst>
          </p:cNvPr>
          <p:cNvGrpSpPr/>
          <p:nvPr/>
        </p:nvGrpSpPr>
        <p:grpSpPr>
          <a:xfrm>
            <a:off x="3814062" y="481458"/>
            <a:ext cx="6561000" cy="1815120"/>
            <a:chOff x="3814062" y="481458"/>
            <a:chExt cx="6561000" cy="181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5AA3DF-4400-4BD3-98CB-F9BEE4258C84}"/>
                    </a:ext>
                  </a:extLst>
                </p14:cNvPr>
                <p14:cNvContentPartPr/>
                <p14:nvPr/>
              </p14:nvContentPartPr>
              <p14:xfrm>
                <a:off x="3814062" y="876738"/>
                <a:ext cx="619560" cy="550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5AA3DF-4400-4BD3-98CB-F9BEE4258C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96422" y="858738"/>
                  <a:ext cx="65520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A2AF8F-FCA5-4D71-B495-4873EED9D579}"/>
                    </a:ext>
                  </a:extLst>
                </p14:cNvPr>
                <p14:cNvContentPartPr/>
                <p14:nvPr/>
              </p14:nvContentPartPr>
              <p14:xfrm>
                <a:off x="4017822" y="1073298"/>
                <a:ext cx="214920" cy="218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A2AF8F-FCA5-4D71-B495-4873EED9D5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00182" y="1055298"/>
                  <a:ext cx="250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08ABFCC-A8A7-42F8-A202-5FB496DA3B1A}"/>
                    </a:ext>
                  </a:extLst>
                </p14:cNvPr>
                <p14:cNvContentPartPr/>
                <p14:nvPr/>
              </p14:nvContentPartPr>
              <p14:xfrm>
                <a:off x="4378182" y="912018"/>
                <a:ext cx="2529720" cy="318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08ABFCC-A8A7-42F8-A202-5FB496DA3B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60182" y="894378"/>
                  <a:ext cx="25653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38AA91-5EF7-4592-B6B1-2005F8D4A2F5}"/>
                    </a:ext>
                  </a:extLst>
                </p14:cNvPr>
                <p14:cNvContentPartPr/>
                <p14:nvPr/>
              </p14:nvContentPartPr>
              <p14:xfrm>
                <a:off x="6890622" y="693498"/>
                <a:ext cx="424440" cy="474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38AA91-5EF7-4592-B6B1-2005F8D4A2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72982" y="675498"/>
                  <a:ext cx="46008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BFA430-B213-4DFA-BE4C-3AE73D9E1F05}"/>
                    </a:ext>
                  </a:extLst>
                </p14:cNvPr>
                <p14:cNvContentPartPr/>
                <p14:nvPr/>
              </p14:nvContentPartPr>
              <p14:xfrm>
                <a:off x="6968382" y="834978"/>
                <a:ext cx="144720" cy="229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BFA430-B213-4DFA-BE4C-3AE73D9E1F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50742" y="816978"/>
                  <a:ext cx="180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484A513-F8F1-474A-BFE3-C3CF4F1D91A0}"/>
                    </a:ext>
                  </a:extLst>
                </p14:cNvPr>
                <p14:cNvContentPartPr/>
                <p14:nvPr/>
              </p14:nvContentPartPr>
              <p14:xfrm>
                <a:off x="5195382" y="567498"/>
                <a:ext cx="203040" cy="313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484A513-F8F1-474A-BFE3-C3CF4F1D91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77742" y="549858"/>
                  <a:ext cx="2386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B59BB45-8934-40EF-82C8-A17D1744E293}"/>
                    </a:ext>
                  </a:extLst>
                </p14:cNvPr>
                <p14:cNvContentPartPr/>
                <p14:nvPr/>
              </p14:nvContentPartPr>
              <p14:xfrm>
                <a:off x="4993422" y="481458"/>
                <a:ext cx="613800" cy="429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B59BB45-8934-40EF-82C8-A17D1744E2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75422" y="463458"/>
                  <a:ext cx="6494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3C02D15-1998-4F9A-B636-DDEAAFF4F274}"/>
                    </a:ext>
                  </a:extLst>
                </p14:cNvPr>
                <p14:cNvContentPartPr/>
                <p14:nvPr/>
              </p14:nvContentPartPr>
              <p14:xfrm>
                <a:off x="7279782" y="869538"/>
                <a:ext cx="3095280" cy="1427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3C02D15-1998-4F9A-B636-DDEAAFF4F27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62142" y="851898"/>
                  <a:ext cx="3130920" cy="14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1A4F45-2E78-496B-B93D-5E7CDEF3C53F}"/>
                    </a:ext>
                  </a:extLst>
                </p14:cNvPr>
                <p14:cNvContentPartPr/>
                <p14:nvPr/>
              </p14:nvContentPartPr>
              <p14:xfrm>
                <a:off x="8616102" y="852618"/>
                <a:ext cx="371160" cy="514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1A4F45-2E78-496B-B93D-5E7CDEF3C53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98102" y="834618"/>
                  <a:ext cx="40680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9EF820E-93FD-4679-9A06-F2FC5CC690F1}"/>
                    </a:ext>
                  </a:extLst>
                </p14:cNvPr>
                <p14:cNvContentPartPr/>
                <p14:nvPr/>
              </p14:nvContentPartPr>
              <p14:xfrm>
                <a:off x="8836062" y="1272378"/>
                <a:ext cx="301680" cy="108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9EF820E-93FD-4679-9A06-F2FC5CC690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18062" y="1254738"/>
                  <a:ext cx="337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5758E36-BFB7-401B-8D83-F456226FF300}"/>
                    </a:ext>
                  </a:extLst>
                </p14:cNvPr>
                <p14:cNvContentPartPr/>
                <p14:nvPr/>
              </p14:nvContentPartPr>
              <p14:xfrm>
                <a:off x="8369862" y="590538"/>
                <a:ext cx="601920" cy="376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5758E36-BFB7-401B-8D83-F456226FF3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51862" y="572898"/>
                  <a:ext cx="637560" cy="41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2E58BDF-5287-4F37-9C9C-A12EAB38D1A0}"/>
              </a:ext>
            </a:extLst>
          </p:cNvPr>
          <p:cNvGrpSpPr/>
          <p:nvPr/>
        </p:nvGrpSpPr>
        <p:grpSpPr>
          <a:xfrm>
            <a:off x="7244502" y="2037018"/>
            <a:ext cx="4100400" cy="2921400"/>
            <a:chOff x="7244502" y="2037018"/>
            <a:chExt cx="4100400" cy="292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88A9530-4651-44DE-9935-320CAE1FF0BD}"/>
                    </a:ext>
                  </a:extLst>
                </p14:cNvPr>
                <p14:cNvContentPartPr/>
                <p14:nvPr/>
              </p14:nvContentPartPr>
              <p14:xfrm>
                <a:off x="8373102" y="4684818"/>
                <a:ext cx="311040" cy="273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88A9530-4651-44DE-9935-320CAE1FF0B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55462" y="4666818"/>
                  <a:ext cx="346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E67F949-A088-4509-9C82-84D0055AB854}"/>
                    </a:ext>
                  </a:extLst>
                </p14:cNvPr>
                <p14:cNvContentPartPr/>
                <p14:nvPr/>
              </p14:nvContentPartPr>
              <p14:xfrm>
                <a:off x="8580822" y="4837818"/>
                <a:ext cx="124560" cy="68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E67F949-A088-4509-9C82-84D0055AB8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62822" y="4820178"/>
                  <a:ext cx="160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5A798C-28B7-4A66-B9C2-4397C753FAA9}"/>
                    </a:ext>
                  </a:extLst>
                </p14:cNvPr>
                <p14:cNvContentPartPr/>
                <p14:nvPr/>
              </p14:nvContentPartPr>
              <p14:xfrm>
                <a:off x="7393902" y="2805978"/>
                <a:ext cx="132120" cy="386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5A798C-28B7-4A66-B9C2-4397C753FAA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75902" y="2788338"/>
                  <a:ext cx="1677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247B50-D1A7-4F36-BC1A-9CF104B47F50}"/>
                    </a:ext>
                  </a:extLst>
                </p14:cNvPr>
                <p14:cNvContentPartPr/>
                <p14:nvPr/>
              </p14:nvContentPartPr>
              <p14:xfrm>
                <a:off x="7244502" y="2671338"/>
                <a:ext cx="546120" cy="590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2247B50-D1A7-4F36-BC1A-9CF104B47F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26862" y="2653338"/>
                  <a:ext cx="58176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F6E2D91-BFDD-4A80-831A-3C20543DE7AC}"/>
                    </a:ext>
                  </a:extLst>
                </p14:cNvPr>
                <p14:cNvContentPartPr/>
                <p14:nvPr/>
              </p14:nvContentPartPr>
              <p14:xfrm>
                <a:off x="7745622" y="3033138"/>
                <a:ext cx="1159920" cy="1329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F6E2D91-BFDD-4A80-831A-3C20543DE7A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27982" y="3015138"/>
                  <a:ext cx="1195560" cy="13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1C96B15-DA5C-42F1-A177-07E1E4952E83}"/>
                    </a:ext>
                  </a:extLst>
                </p14:cNvPr>
                <p14:cNvContentPartPr/>
                <p14:nvPr/>
              </p14:nvContentPartPr>
              <p14:xfrm>
                <a:off x="8264382" y="3199818"/>
                <a:ext cx="212400" cy="381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1C96B15-DA5C-42F1-A177-07E1E4952E8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46742" y="3182178"/>
                  <a:ext cx="2480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6FD7BC8-E10C-4794-8BF3-1E1FB2DD24AC}"/>
                    </a:ext>
                  </a:extLst>
                </p14:cNvPr>
                <p14:cNvContentPartPr/>
                <p14:nvPr/>
              </p14:nvContentPartPr>
              <p14:xfrm>
                <a:off x="8466342" y="3217458"/>
                <a:ext cx="161280" cy="323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6FD7BC8-E10C-4794-8BF3-1E1FB2DD24A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48342" y="3199818"/>
                  <a:ext cx="1969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3E8950-4A68-48B8-977C-616E152ACFAD}"/>
                    </a:ext>
                  </a:extLst>
                </p14:cNvPr>
                <p14:cNvContentPartPr/>
                <p14:nvPr/>
              </p14:nvContentPartPr>
              <p14:xfrm>
                <a:off x="8414142" y="3370818"/>
                <a:ext cx="136440" cy="49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3E8950-4A68-48B8-977C-616E152ACFA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96142" y="3353178"/>
                  <a:ext cx="172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34AF7A8-F566-470C-AFE8-554CB72BD4E5}"/>
                    </a:ext>
                  </a:extLst>
                </p14:cNvPr>
                <p14:cNvContentPartPr/>
                <p14:nvPr/>
              </p14:nvContentPartPr>
              <p14:xfrm>
                <a:off x="10646862" y="2257698"/>
                <a:ext cx="319320" cy="407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34AF7A8-F566-470C-AFE8-554CB72BD4E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28862" y="2239698"/>
                  <a:ext cx="3549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6AAB6F5-2447-4AEA-9C3F-82A580AD40EB}"/>
                    </a:ext>
                  </a:extLst>
                </p14:cNvPr>
                <p14:cNvContentPartPr/>
                <p14:nvPr/>
              </p14:nvContentPartPr>
              <p14:xfrm>
                <a:off x="10373262" y="2037018"/>
                <a:ext cx="971640" cy="777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6AAB6F5-2447-4AEA-9C3F-82A580AD40E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55262" y="2019378"/>
                  <a:ext cx="100728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52A7270-5E6C-441A-9270-AF61D41E5F11}"/>
                    </a:ext>
                  </a:extLst>
                </p14:cNvPr>
                <p14:cNvContentPartPr/>
                <p14:nvPr/>
              </p14:nvContentPartPr>
              <p14:xfrm>
                <a:off x="8897622" y="2746578"/>
                <a:ext cx="1869840" cy="1930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52A7270-5E6C-441A-9270-AF61D41E5F1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79622" y="2728938"/>
                  <a:ext cx="1905480" cy="19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0C48F05-0294-45F4-BAFF-739C60352F68}"/>
                    </a:ext>
                  </a:extLst>
                </p14:cNvPr>
                <p14:cNvContentPartPr/>
                <p14:nvPr/>
              </p14:nvContentPartPr>
              <p14:xfrm>
                <a:off x="10049262" y="4079298"/>
                <a:ext cx="529560" cy="711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0C48F05-0294-45F4-BAFF-739C60352F6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31262" y="4061298"/>
                  <a:ext cx="56520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8D2556D-63B7-4E08-8CC9-E315BDFA5A7F}"/>
                    </a:ext>
                  </a:extLst>
                </p14:cNvPr>
                <p14:cNvContentPartPr/>
                <p14:nvPr/>
              </p14:nvContentPartPr>
              <p14:xfrm>
                <a:off x="9673422" y="3764298"/>
                <a:ext cx="657360" cy="693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8D2556D-63B7-4E08-8CC9-E315BDFA5A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422" y="3746298"/>
                  <a:ext cx="693000" cy="72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44B3B1D-689D-44D3-AD1D-2E5F428F83C4}"/>
              </a:ext>
            </a:extLst>
          </p:cNvPr>
          <p:cNvGrpSpPr/>
          <p:nvPr/>
        </p:nvGrpSpPr>
        <p:grpSpPr>
          <a:xfrm>
            <a:off x="2531022" y="773418"/>
            <a:ext cx="440640" cy="507600"/>
            <a:chOff x="2531022" y="773418"/>
            <a:chExt cx="44064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7D9A629-DE09-4E7D-8ADF-4ECE775041FE}"/>
                    </a:ext>
                  </a:extLst>
                </p14:cNvPr>
                <p14:cNvContentPartPr/>
                <p14:nvPr/>
              </p14:nvContentPartPr>
              <p14:xfrm>
                <a:off x="2531022" y="887898"/>
                <a:ext cx="144360" cy="393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7D9A629-DE09-4E7D-8ADF-4ECE775041F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13382" y="869898"/>
                  <a:ext cx="1800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08EE424-2757-495A-AEAD-87EC31A66A29}"/>
                    </a:ext>
                  </a:extLst>
                </p14:cNvPr>
                <p14:cNvContentPartPr/>
                <p14:nvPr/>
              </p14:nvContentPartPr>
              <p14:xfrm>
                <a:off x="2687982" y="896538"/>
                <a:ext cx="154080" cy="239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08EE424-2757-495A-AEAD-87EC31A66A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70342" y="878538"/>
                  <a:ext cx="1897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0A8A2D0-B404-4974-9849-783861AF91A0}"/>
                    </a:ext>
                  </a:extLst>
                </p14:cNvPr>
                <p14:cNvContentPartPr/>
                <p14:nvPr/>
              </p14:nvContentPartPr>
              <p14:xfrm>
                <a:off x="2786622" y="773418"/>
                <a:ext cx="185040" cy="366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0A8A2D0-B404-4974-9849-783861AF91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68982" y="755418"/>
                  <a:ext cx="220680" cy="40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D9701B-E362-41E4-A70D-28DDD7A77E25}"/>
              </a:ext>
            </a:extLst>
          </p:cNvPr>
          <p:cNvGrpSpPr/>
          <p:nvPr/>
        </p:nvGrpSpPr>
        <p:grpSpPr>
          <a:xfrm>
            <a:off x="2839182" y="2057178"/>
            <a:ext cx="275040" cy="431280"/>
            <a:chOff x="2839182" y="2057178"/>
            <a:chExt cx="275040" cy="4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84D34B8-6BD8-4494-AAFF-6EDB763687F3}"/>
                    </a:ext>
                  </a:extLst>
                </p14:cNvPr>
                <p14:cNvContentPartPr/>
                <p14:nvPr/>
              </p14:nvContentPartPr>
              <p14:xfrm>
                <a:off x="2839182" y="2153658"/>
                <a:ext cx="69480" cy="334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84D34B8-6BD8-4494-AAFF-6EDB763687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21182" y="2136018"/>
                  <a:ext cx="1051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0474A13-5BD1-4F19-B562-BCB4537AF03B}"/>
                    </a:ext>
                  </a:extLst>
                </p14:cNvPr>
                <p14:cNvContentPartPr/>
                <p14:nvPr/>
              </p14:nvContentPartPr>
              <p14:xfrm>
                <a:off x="2919462" y="2161218"/>
                <a:ext cx="101520" cy="265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0474A13-5BD1-4F19-B562-BCB4537AF03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01822" y="2143218"/>
                  <a:ext cx="1371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1148E4D-22C2-4EA8-B33C-4A0E72A8D5F5}"/>
                    </a:ext>
                  </a:extLst>
                </p14:cNvPr>
                <p14:cNvContentPartPr/>
                <p14:nvPr/>
              </p14:nvContentPartPr>
              <p14:xfrm>
                <a:off x="3015222" y="2057178"/>
                <a:ext cx="99000" cy="378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1148E4D-22C2-4EA8-B33C-4A0E72A8D5F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97582" y="2039178"/>
                  <a:ext cx="13464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DE0155-9AF3-408D-B2AD-45AF524C7C99}"/>
              </a:ext>
            </a:extLst>
          </p:cNvPr>
          <p:cNvGrpSpPr/>
          <p:nvPr/>
        </p:nvGrpSpPr>
        <p:grpSpPr>
          <a:xfrm>
            <a:off x="1817862" y="3947178"/>
            <a:ext cx="273960" cy="352440"/>
            <a:chOff x="1817862" y="3947178"/>
            <a:chExt cx="27396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959D257-F66A-40F7-AF7E-55BC8F347982}"/>
                    </a:ext>
                  </a:extLst>
                </p14:cNvPr>
                <p14:cNvContentPartPr/>
                <p14:nvPr/>
              </p14:nvContentPartPr>
              <p14:xfrm>
                <a:off x="1817862" y="4000098"/>
                <a:ext cx="128160" cy="299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959D257-F66A-40F7-AF7E-55BC8F34798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99862" y="3982458"/>
                  <a:ext cx="1638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48E6F15-8F60-4C94-88C2-625FE6C0A65D}"/>
                    </a:ext>
                  </a:extLst>
                </p14:cNvPr>
                <p14:cNvContentPartPr/>
                <p14:nvPr/>
              </p14:nvContentPartPr>
              <p14:xfrm>
                <a:off x="1986702" y="3947178"/>
                <a:ext cx="105120" cy="325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48E6F15-8F60-4C94-88C2-625FE6C0A65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969062" y="3929538"/>
                  <a:ext cx="140760" cy="36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BEA98F-9F3F-4C5E-8DBA-07A5511D3198}"/>
                  </a:ext>
                </a:extLst>
              </p14:cNvPr>
              <p14:cNvContentPartPr/>
              <p14:nvPr/>
            </p14:nvContentPartPr>
            <p14:xfrm>
              <a:off x="1650822" y="3991458"/>
              <a:ext cx="63720" cy="288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BEA98F-9F3F-4C5E-8DBA-07A5511D319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32822" y="3973818"/>
                <a:ext cx="99360" cy="32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D3D9EEDF-7F8B-4595-BB4A-FA3F2DCE5C4A}"/>
              </a:ext>
            </a:extLst>
          </p:cNvPr>
          <p:cNvGrpSpPr/>
          <p:nvPr/>
        </p:nvGrpSpPr>
        <p:grpSpPr>
          <a:xfrm>
            <a:off x="5713782" y="325218"/>
            <a:ext cx="626400" cy="407160"/>
            <a:chOff x="5713782" y="325218"/>
            <a:chExt cx="62640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9CCA6D5-E6FD-43B4-AF5F-AC02B62C93D1}"/>
                    </a:ext>
                  </a:extLst>
                </p14:cNvPr>
                <p14:cNvContentPartPr/>
                <p14:nvPr/>
              </p14:nvContentPartPr>
              <p14:xfrm>
                <a:off x="5713782" y="412698"/>
                <a:ext cx="123120" cy="316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9CCA6D5-E6FD-43B4-AF5F-AC02B62C93D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96142" y="395058"/>
                  <a:ext cx="1587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7841B73-1411-493E-87CF-31BEE2872ADE}"/>
                    </a:ext>
                  </a:extLst>
                </p14:cNvPr>
                <p14:cNvContentPartPr/>
                <p14:nvPr/>
              </p14:nvContentPartPr>
              <p14:xfrm>
                <a:off x="5837622" y="358338"/>
                <a:ext cx="339120" cy="263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7841B73-1411-493E-87CF-31BEE2872AD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19622" y="340338"/>
                  <a:ext cx="3747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794EFD4-3F44-4002-821D-525CB5879D2F}"/>
                    </a:ext>
                  </a:extLst>
                </p14:cNvPr>
                <p14:cNvContentPartPr/>
                <p14:nvPr/>
              </p14:nvContentPartPr>
              <p14:xfrm>
                <a:off x="6083862" y="325218"/>
                <a:ext cx="256320" cy="407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794EFD4-3F44-4002-821D-525CB5879D2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65862" y="307218"/>
                  <a:ext cx="291960" cy="44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938406-FE29-4E33-9E40-39AA0E6C84A9}"/>
              </a:ext>
            </a:extLst>
          </p:cNvPr>
          <p:cNvGrpSpPr/>
          <p:nvPr/>
        </p:nvGrpSpPr>
        <p:grpSpPr>
          <a:xfrm>
            <a:off x="5907102" y="2408538"/>
            <a:ext cx="680040" cy="597600"/>
            <a:chOff x="5907102" y="2408538"/>
            <a:chExt cx="680040" cy="5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02D13C-0353-4D4F-ACD4-C98E0BD939FB}"/>
                    </a:ext>
                  </a:extLst>
                </p14:cNvPr>
                <p14:cNvContentPartPr/>
                <p14:nvPr/>
              </p14:nvContentPartPr>
              <p14:xfrm>
                <a:off x="5907102" y="2558298"/>
                <a:ext cx="79200" cy="447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02D13C-0353-4D4F-ACD4-C98E0BD939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89462" y="2540298"/>
                  <a:ext cx="1148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4796C58-5C87-4B5D-9B97-CF87C6FE5B80}"/>
                    </a:ext>
                  </a:extLst>
                </p14:cNvPr>
                <p14:cNvContentPartPr/>
                <p14:nvPr/>
              </p14:nvContentPartPr>
              <p14:xfrm>
                <a:off x="6136782" y="2534538"/>
                <a:ext cx="178200" cy="407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4796C58-5C87-4B5D-9B97-CF87C6FE5B8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18782" y="2516538"/>
                  <a:ext cx="2138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05D177-7762-4826-BD88-B71F5B8B5DC9}"/>
                    </a:ext>
                  </a:extLst>
                </p14:cNvPr>
                <p14:cNvContentPartPr/>
                <p14:nvPr/>
              </p14:nvContentPartPr>
              <p14:xfrm>
                <a:off x="6426942" y="2408538"/>
                <a:ext cx="160200" cy="390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05D177-7762-4826-BD88-B71F5B8B5DC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08942" y="2390898"/>
                  <a:ext cx="195840" cy="42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D472F85-5A1A-432F-B5DA-E01D6DDA4FDA}"/>
              </a:ext>
            </a:extLst>
          </p:cNvPr>
          <p:cNvGrpSpPr/>
          <p:nvPr/>
        </p:nvGrpSpPr>
        <p:grpSpPr>
          <a:xfrm>
            <a:off x="5927982" y="4123218"/>
            <a:ext cx="628200" cy="498600"/>
            <a:chOff x="5927982" y="4123218"/>
            <a:chExt cx="628200" cy="49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C17D629-B07C-4A99-B932-62C19FC479C0}"/>
                    </a:ext>
                  </a:extLst>
                </p14:cNvPr>
                <p14:cNvContentPartPr/>
                <p14:nvPr/>
              </p14:nvContentPartPr>
              <p14:xfrm>
                <a:off x="5927982" y="4351818"/>
                <a:ext cx="197640" cy="270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C17D629-B07C-4A99-B932-62C19FC479C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909982" y="4333818"/>
                  <a:ext cx="2332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F71FA8F-0475-4BC4-9052-32F0BA182163}"/>
                    </a:ext>
                  </a:extLst>
                </p14:cNvPr>
                <p14:cNvContentPartPr/>
                <p14:nvPr/>
              </p14:nvContentPartPr>
              <p14:xfrm>
                <a:off x="6169542" y="4237698"/>
                <a:ext cx="191880" cy="296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F71FA8F-0475-4BC4-9052-32F0BA18216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51902" y="4220058"/>
                  <a:ext cx="2275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52565E8-298F-4F6F-BCAF-6BFB4510825A}"/>
                    </a:ext>
                  </a:extLst>
                </p14:cNvPr>
                <p14:cNvContentPartPr/>
                <p14:nvPr/>
              </p14:nvContentPartPr>
              <p14:xfrm>
                <a:off x="6365382" y="4123218"/>
                <a:ext cx="190800" cy="326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52565E8-298F-4F6F-BCAF-6BFB4510825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47382" y="4105578"/>
                  <a:ext cx="22644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859647-6A7B-45B8-94B0-4574DF0B64D8}"/>
              </a:ext>
            </a:extLst>
          </p:cNvPr>
          <p:cNvGrpSpPr/>
          <p:nvPr/>
        </p:nvGrpSpPr>
        <p:grpSpPr>
          <a:xfrm>
            <a:off x="6389142" y="5389338"/>
            <a:ext cx="724680" cy="581760"/>
            <a:chOff x="6389142" y="5389338"/>
            <a:chExt cx="724680" cy="58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0E7541D-FD06-42E9-9795-A010B7F74B14}"/>
                    </a:ext>
                  </a:extLst>
                </p14:cNvPr>
                <p14:cNvContentPartPr/>
                <p14:nvPr/>
              </p14:nvContentPartPr>
              <p14:xfrm>
                <a:off x="6389142" y="5512458"/>
                <a:ext cx="80280" cy="404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0E7541D-FD06-42E9-9795-A010B7F74B1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71142" y="5494458"/>
                  <a:ext cx="1159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F7BF98-27CF-4FB3-ABB1-2DECAA3326C9}"/>
                    </a:ext>
                  </a:extLst>
                </p14:cNvPr>
                <p14:cNvContentPartPr/>
                <p14:nvPr/>
              </p14:nvContentPartPr>
              <p14:xfrm>
                <a:off x="6541062" y="5477178"/>
                <a:ext cx="329400" cy="493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F7BF98-27CF-4FB3-ABB1-2DECAA3326C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23422" y="5459178"/>
                  <a:ext cx="36504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3D60A3D-5F87-41ED-BE35-627CB44BE34E}"/>
                    </a:ext>
                  </a:extLst>
                </p14:cNvPr>
                <p14:cNvContentPartPr/>
                <p14:nvPr/>
              </p14:nvContentPartPr>
              <p14:xfrm>
                <a:off x="6840222" y="5389338"/>
                <a:ext cx="273600" cy="412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3D60A3D-5F87-41ED-BE35-627CB44BE34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22222" y="5371698"/>
                  <a:ext cx="309240" cy="44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A137522-5233-4821-BAF0-D2BA9982EFE7}"/>
              </a:ext>
            </a:extLst>
          </p:cNvPr>
          <p:cNvGrpSpPr/>
          <p:nvPr/>
        </p:nvGrpSpPr>
        <p:grpSpPr>
          <a:xfrm>
            <a:off x="8602062" y="2901018"/>
            <a:ext cx="612720" cy="484560"/>
            <a:chOff x="8602062" y="2901018"/>
            <a:chExt cx="612720" cy="48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EB4AF06-4375-4F9D-8880-77FF392737F8}"/>
                    </a:ext>
                  </a:extLst>
                </p14:cNvPr>
                <p14:cNvContentPartPr/>
                <p14:nvPr/>
              </p14:nvContentPartPr>
              <p14:xfrm>
                <a:off x="8602062" y="3112338"/>
                <a:ext cx="268200" cy="273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EB4AF06-4375-4F9D-8880-77FF392737F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84422" y="3094338"/>
                  <a:ext cx="303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76DC39E-F392-46FE-BAB3-70C702A5C8D0}"/>
                    </a:ext>
                  </a:extLst>
                </p14:cNvPr>
                <p14:cNvContentPartPr/>
                <p14:nvPr/>
              </p14:nvContentPartPr>
              <p14:xfrm>
                <a:off x="8803302" y="3041778"/>
                <a:ext cx="252000" cy="276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76DC39E-F392-46FE-BAB3-70C702A5C8D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85302" y="3023778"/>
                  <a:ext cx="2876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485A21E-D0C6-4524-8A30-5ADF666237E1}"/>
                    </a:ext>
                  </a:extLst>
                </p14:cNvPr>
                <p14:cNvContentPartPr/>
                <p14:nvPr/>
              </p14:nvContentPartPr>
              <p14:xfrm>
                <a:off x="8923902" y="2901018"/>
                <a:ext cx="290880" cy="342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485A21E-D0C6-4524-8A30-5ADF666237E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905902" y="2883378"/>
                  <a:ext cx="326520" cy="37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EDA9656-8AA9-4E01-B157-CB4380C41862}"/>
              </a:ext>
            </a:extLst>
          </p:cNvPr>
          <p:cNvGrpSpPr/>
          <p:nvPr/>
        </p:nvGrpSpPr>
        <p:grpSpPr>
          <a:xfrm>
            <a:off x="9239622" y="254658"/>
            <a:ext cx="793080" cy="700200"/>
            <a:chOff x="9239622" y="254658"/>
            <a:chExt cx="793080" cy="70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B0ECE51-D03B-479F-B72D-A1F64F4C4734}"/>
                    </a:ext>
                  </a:extLst>
                </p14:cNvPr>
                <p14:cNvContentPartPr/>
                <p14:nvPr/>
              </p14:nvContentPartPr>
              <p14:xfrm>
                <a:off x="9239622" y="465618"/>
                <a:ext cx="344880" cy="489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B0ECE51-D03B-479F-B72D-A1F64F4C473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21982" y="447978"/>
                  <a:ext cx="38052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665BF13-6DCE-4BF3-A723-91C591D6F660}"/>
                    </a:ext>
                  </a:extLst>
                </p14:cNvPr>
                <p14:cNvContentPartPr/>
                <p14:nvPr/>
              </p14:nvContentPartPr>
              <p14:xfrm>
                <a:off x="9536262" y="421698"/>
                <a:ext cx="361800" cy="422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665BF13-6DCE-4BF3-A723-91C591D6F6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518262" y="404058"/>
                  <a:ext cx="3974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47C5940-A0DF-409B-8F3F-0D46B6CD580E}"/>
                    </a:ext>
                  </a:extLst>
                </p14:cNvPr>
                <p14:cNvContentPartPr/>
                <p14:nvPr/>
              </p14:nvContentPartPr>
              <p14:xfrm>
                <a:off x="9812022" y="254658"/>
                <a:ext cx="220680" cy="500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47C5940-A0DF-409B-8F3F-0D46B6CD580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94022" y="237018"/>
                  <a:ext cx="256320" cy="53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98E0B3D-2545-4267-833D-603319387E05}"/>
              </a:ext>
            </a:extLst>
          </p:cNvPr>
          <p:cNvGrpSpPr/>
          <p:nvPr/>
        </p:nvGrpSpPr>
        <p:grpSpPr>
          <a:xfrm>
            <a:off x="10612302" y="3674298"/>
            <a:ext cx="572040" cy="521280"/>
            <a:chOff x="10612302" y="3674298"/>
            <a:chExt cx="572040" cy="52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6C893FF-CD4C-4AF4-B538-E774E36CF60C}"/>
                    </a:ext>
                  </a:extLst>
                </p14:cNvPr>
                <p14:cNvContentPartPr/>
                <p14:nvPr/>
              </p14:nvContentPartPr>
              <p14:xfrm>
                <a:off x="10612302" y="3745218"/>
                <a:ext cx="210240" cy="450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6C893FF-CD4C-4AF4-B538-E774E36CF60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94302" y="3727578"/>
                  <a:ext cx="2458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7CFD5A6-AD29-4B81-94B9-862746B35337}"/>
                    </a:ext>
                  </a:extLst>
                </p14:cNvPr>
                <p14:cNvContentPartPr/>
                <p14:nvPr/>
              </p14:nvContentPartPr>
              <p14:xfrm>
                <a:off x="10787982" y="3779418"/>
                <a:ext cx="219960" cy="309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7CFD5A6-AD29-4B81-94B9-862746B3533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769982" y="3761418"/>
                  <a:ext cx="2556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F5CACA6-1547-429E-829D-DBA10EB743E4}"/>
                    </a:ext>
                  </a:extLst>
                </p14:cNvPr>
                <p14:cNvContentPartPr/>
                <p14:nvPr/>
              </p14:nvContentPartPr>
              <p14:xfrm>
                <a:off x="10893462" y="3674298"/>
                <a:ext cx="290880" cy="343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F5CACA6-1547-429E-829D-DBA10EB743E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875462" y="3656298"/>
                  <a:ext cx="326520" cy="37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22196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A71ED7-B74F-4BCE-99F3-02B9AE78912B}"/>
                  </a:ext>
                </a:extLst>
              </p14:cNvPr>
              <p14:cNvContentPartPr/>
              <p14:nvPr/>
            </p14:nvContentPartPr>
            <p14:xfrm>
              <a:off x="948102" y="2012178"/>
              <a:ext cx="496080" cy="47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A71ED7-B74F-4BCE-99F3-02B9AE7891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102" y="1994178"/>
                <a:ext cx="531720" cy="51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C582312-67FA-461A-B4E9-16E248CD9B74}"/>
              </a:ext>
            </a:extLst>
          </p:cNvPr>
          <p:cNvGrpSpPr/>
          <p:nvPr/>
        </p:nvGrpSpPr>
        <p:grpSpPr>
          <a:xfrm>
            <a:off x="1397742" y="1197498"/>
            <a:ext cx="2454480" cy="965160"/>
            <a:chOff x="1397742" y="1197498"/>
            <a:chExt cx="2454480" cy="96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4B1705-8901-4578-9C1C-14C51965303F}"/>
                    </a:ext>
                  </a:extLst>
                </p14:cNvPr>
                <p14:cNvContentPartPr/>
                <p14:nvPr/>
              </p14:nvContentPartPr>
              <p14:xfrm>
                <a:off x="1397742" y="1246818"/>
                <a:ext cx="2454480" cy="915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4B1705-8901-4578-9C1C-14C5196530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79742" y="1229178"/>
                  <a:ext cx="2490120" cy="9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470343-82E2-4A0A-8DAB-99BCC3D23C61}"/>
                    </a:ext>
                  </a:extLst>
                </p14:cNvPr>
                <p14:cNvContentPartPr/>
                <p14:nvPr/>
              </p14:nvContentPartPr>
              <p14:xfrm>
                <a:off x="2204502" y="1228458"/>
                <a:ext cx="293400" cy="411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470343-82E2-4A0A-8DAB-99BCC3D23C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6862" y="1210818"/>
                  <a:ext cx="3290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84DAFFE-B029-425B-9909-05DD6EA65166}"/>
                    </a:ext>
                  </a:extLst>
                </p14:cNvPr>
                <p14:cNvContentPartPr/>
                <p14:nvPr/>
              </p14:nvContentPartPr>
              <p14:xfrm>
                <a:off x="2232942" y="1197498"/>
                <a:ext cx="272520" cy="253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84DAFFE-B029-425B-9909-05DD6EA651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5302" y="1179498"/>
                  <a:ext cx="308160" cy="28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438F36D-156A-4924-B1BE-D01EE5217D85}"/>
                  </a:ext>
                </a:extLst>
              </p14:cNvPr>
              <p14:cNvContentPartPr/>
              <p14:nvPr/>
            </p14:nvContentPartPr>
            <p14:xfrm>
              <a:off x="1265622" y="2496738"/>
              <a:ext cx="1643400" cy="2246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438F36D-156A-4924-B1BE-D01EE5217D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7982" y="2479098"/>
                <a:ext cx="1679040" cy="22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0A10CCD-B6EC-4254-B5CA-3BB44023B410}"/>
                  </a:ext>
                </a:extLst>
              </p14:cNvPr>
              <p14:cNvContentPartPr/>
              <p14:nvPr/>
            </p14:nvContentPartPr>
            <p14:xfrm>
              <a:off x="1406382" y="2179938"/>
              <a:ext cx="2234880" cy="1170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0A10CCD-B6EC-4254-B5CA-3BB44023B4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8382" y="2162298"/>
                <a:ext cx="2270520" cy="12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7CB845-DD97-4160-8D4E-E57CEBDF4AE2}"/>
                  </a:ext>
                </a:extLst>
              </p14:cNvPr>
              <p14:cNvContentPartPr/>
              <p14:nvPr/>
            </p14:nvContentPartPr>
            <p14:xfrm>
              <a:off x="2530662" y="2312778"/>
              <a:ext cx="263520" cy="358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7CB845-DD97-4160-8D4E-E57CEBDF4A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13022" y="2295138"/>
                <a:ext cx="29916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4BFA3DD-2916-49BF-AB13-75B950AA7595}"/>
                  </a:ext>
                </a:extLst>
              </p14:cNvPr>
              <p14:cNvContentPartPr/>
              <p14:nvPr/>
            </p14:nvContentPartPr>
            <p14:xfrm>
              <a:off x="1511142" y="3658458"/>
              <a:ext cx="242640" cy="359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4BFA3DD-2916-49BF-AB13-75B950AA75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93142" y="3640458"/>
                <a:ext cx="2782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1FC9D71-C5CF-48C4-91B4-D96370F300DB}"/>
                  </a:ext>
                </a:extLst>
              </p14:cNvPr>
              <p14:cNvContentPartPr/>
              <p14:nvPr/>
            </p14:nvContentPartPr>
            <p14:xfrm>
              <a:off x="1186422" y="2197578"/>
              <a:ext cx="37440" cy="215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1FC9D71-C5CF-48C4-91B4-D96370F300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68422" y="2179938"/>
                <a:ext cx="730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D11CFFA-1D24-438D-B251-5A904C619DE7}"/>
                  </a:ext>
                </a:extLst>
              </p14:cNvPr>
              <p14:cNvContentPartPr/>
              <p14:nvPr/>
            </p14:nvContentPartPr>
            <p14:xfrm>
              <a:off x="2768262" y="4575378"/>
              <a:ext cx="521640" cy="604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D11CFFA-1D24-438D-B251-5A904C619D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50622" y="4557738"/>
                <a:ext cx="55728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600EEAE-DFBB-4338-882D-501BDB3C1455}"/>
                  </a:ext>
                </a:extLst>
              </p14:cNvPr>
              <p14:cNvContentPartPr/>
              <p14:nvPr/>
            </p14:nvContentPartPr>
            <p14:xfrm>
              <a:off x="2962662" y="4703538"/>
              <a:ext cx="207360" cy="374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600EEAE-DFBB-4338-882D-501BDB3C14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45022" y="4685898"/>
                <a:ext cx="2430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4432E5C-BB3E-46EE-AA1D-D2F83B2FACBC}"/>
                  </a:ext>
                </a:extLst>
              </p14:cNvPr>
              <p14:cNvContentPartPr/>
              <p14:nvPr/>
            </p14:nvContentPartPr>
            <p14:xfrm>
              <a:off x="3585102" y="2961138"/>
              <a:ext cx="865800" cy="587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4432E5C-BB3E-46EE-AA1D-D2F83B2FACB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67102" y="2943138"/>
                <a:ext cx="90144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E60C8BB-41EA-43FB-A1FA-A4EBBDF4AE1B}"/>
                  </a:ext>
                </a:extLst>
              </p14:cNvPr>
              <p14:cNvContentPartPr/>
              <p14:nvPr/>
            </p14:nvContentPartPr>
            <p14:xfrm>
              <a:off x="3973542" y="3217818"/>
              <a:ext cx="151920" cy="229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E60C8BB-41EA-43FB-A1FA-A4EBBDF4AE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55902" y="3200178"/>
                <a:ext cx="1875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12A3E16-06D9-41D0-86CC-F726EDCE90A5}"/>
                  </a:ext>
                </a:extLst>
              </p14:cNvPr>
              <p14:cNvContentPartPr/>
              <p14:nvPr/>
            </p14:nvContentPartPr>
            <p14:xfrm>
              <a:off x="4422462" y="3050418"/>
              <a:ext cx="2857680" cy="308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12A3E16-06D9-41D0-86CC-F726EDCE90A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04462" y="3032418"/>
                <a:ext cx="289332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2430AB2-573A-4306-81FE-E0C9F1CCFE18}"/>
                  </a:ext>
                </a:extLst>
              </p14:cNvPr>
              <p14:cNvContentPartPr/>
              <p14:nvPr/>
            </p14:nvContentPartPr>
            <p14:xfrm>
              <a:off x="5336502" y="2663418"/>
              <a:ext cx="370800" cy="509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2430AB2-573A-4306-81FE-E0C9F1CCFE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18502" y="2645778"/>
                <a:ext cx="40644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CCCF0D2-EC24-45FE-B7E7-AE2C724065DD}"/>
                  </a:ext>
                </a:extLst>
              </p14:cNvPr>
              <p14:cNvContentPartPr/>
              <p14:nvPr/>
            </p14:nvContentPartPr>
            <p14:xfrm>
              <a:off x="5345502" y="2842698"/>
              <a:ext cx="284040" cy="76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CCCF0D2-EC24-45FE-B7E7-AE2C724065D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27502" y="2824698"/>
                <a:ext cx="3196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2B38A98-D0B0-4229-A63E-DACD165A6C1E}"/>
                  </a:ext>
                </a:extLst>
              </p14:cNvPr>
              <p14:cNvContentPartPr/>
              <p14:nvPr/>
            </p14:nvContentPartPr>
            <p14:xfrm>
              <a:off x="5318862" y="2585298"/>
              <a:ext cx="311040" cy="84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2B38A98-D0B0-4229-A63E-DACD165A6C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00862" y="2567658"/>
                <a:ext cx="3466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97F20A1-F098-4F9F-A604-AF37ABC65CDC}"/>
                  </a:ext>
                </a:extLst>
              </p14:cNvPr>
              <p14:cNvContentPartPr/>
              <p14:nvPr/>
            </p14:nvContentPartPr>
            <p14:xfrm>
              <a:off x="3243822" y="3418698"/>
              <a:ext cx="4437000" cy="1628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97F20A1-F098-4F9F-A604-AF37ABC65CD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26182" y="3401058"/>
                <a:ext cx="4472640" cy="16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657BD6A-E891-486C-A0AD-DD49F203FAF5}"/>
                  </a:ext>
                </a:extLst>
              </p14:cNvPr>
              <p14:cNvContentPartPr/>
              <p14:nvPr/>
            </p14:nvContentPartPr>
            <p14:xfrm>
              <a:off x="5389062" y="4404378"/>
              <a:ext cx="290520" cy="509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657BD6A-E891-486C-A0AD-DD49F203FAF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71422" y="4386738"/>
                <a:ext cx="32616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45DF79C-8F0A-4EF6-A5F5-AA1590C8A7BB}"/>
                  </a:ext>
                </a:extLst>
              </p14:cNvPr>
              <p14:cNvContentPartPr/>
              <p14:nvPr/>
            </p14:nvContentPartPr>
            <p14:xfrm>
              <a:off x="5503542" y="4636938"/>
              <a:ext cx="255960" cy="93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45DF79C-8F0A-4EF6-A5F5-AA1590C8A7B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85902" y="4618938"/>
                <a:ext cx="2916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B97ACB9-8FF5-4464-9D1B-83A30A9E8328}"/>
                  </a:ext>
                </a:extLst>
              </p14:cNvPr>
              <p14:cNvContentPartPr/>
              <p14:nvPr/>
            </p14:nvContentPartPr>
            <p14:xfrm>
              <a:off x="3203502" y="4658898"/>
              <a:ext cx="4973760" cy="677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B97ACB9-8FF5-4464-9D1B-83A30A9E83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85502" y="4641258"/>
                <a:ext cx="500940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7CF9776-9CCA-418D-A30A-D2363BEA6AA8}"/>
                  </a:ext>
                </a:extLst>
              </p14:cNvPr>
              <p14:cNvContentPartPr/>
              <p14:nvPr/>
            </p14:nvContentPartPr>
            <p14:xfrm>
              <a:off x="5556462" y="5396898"/>
              <a:ext cx="717480" cy="635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7CF9776-9CCA-418D-A30A-D2363BEA6AA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38462" y="5379258"/>
                <a:ext cx="75312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54DE54E-0079-4095-A1B6-DBF6F465A2D4}"/>
                  </a:ext>
                </a:extLst>
              </p14:cNvPr>
              <p14:cNvContentPartPr/>
              <p14:nvPr/>
            </p14:nvContentPartPr>
            <p14:xfrm>
              <a:off x="8113542" y="4438578"/>
              <a:ext cx="767880" cy="707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54DE54E-0079-4095-A1B6-DBF6F465A2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95542" y="4420938"/>
                <a:ext cx="80352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A4F5284-8794-455C-9909-5B5590EE983B}"/>
                  </a:ext>
                </a:extLst>
              </p14:cNvPr>
              <p14:cNvContentPartPr/>
              <p14:nvPr/>
            </p14:nvContentPartPr>
            <p14:xfrm>
              <a:off x="7297782" y="3243018"/>
              <a:ext cx="382680" cy="516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A4F5284-8794-455C-9909-5B5590EE983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79782" y="3225018"/>
                <a:ext cx="418320" cy="55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CCA73B3C-F942-4FD8-9121-EAA2B7A99C86}"/>
              </a:ext>
            </a:extLst>
          </p:cNvPr>
          <p:cNvGrpSpPr/>
          <p:nvPr/>
        </p:nvGrpSpPr>
        <p:grpSpPr>
          <a:xfrm>
            <a:off x="3814062" y="481458"/>
            <a:ext cx="6561000" cy="1815120"/>
            <a:chOff x="3814062" y="481458"/>
            <a:chExt cx="6561000" cy="181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5AA3DF-4400-4BD3-98CB-F9BEE4258C84}"/>
                    </a:ext>
                  </a:extLst>
                </p14:cNvPr>
                <p14:cNvContentPartPr/>
                <p14:nvPr/>
              </p14:nvContentPartPr>
              <p14:xfrm>
                <a:off x="3814062" y="876738"/>
                <a:ext cx="619560" cy="550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5AA3DF-4400-4BD3-98CB-F9BEE4258C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96422" y="858738"/>
                  <a:ext cx="65520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A2AF8F-FCA5-4D71-B495-4873EED9D579}"/>
                    </a:ext>
                  </a:extLst>
                </p14:cNvPr>
                <p14:cNvContentPartPr/>
                <p14:nvPr/>
              </p14:nvContentPartPr>
              <p14:xfrm>
                <a:off x="4017822" y="1073298"/>
                <a:ext cx="214920" cy="218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A2AF8F-FCA5-4D71-B495-4873EED9D5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00182" y="1055298"/>
                  <a:ext cx="250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08ABFCC-A8A7-42F8-A202-5FB496DA3B1A}"/>
                    </a:ext>
                  </a:extLst>
                </p14:cNvPr>
                <p14:cNvContentPartPr/>
                <p14:nvPr/>
              </p14:nvContentPartPr>
              <p14:xfrm>
                <a:off x="4378182" y="912018"/>
                <a:ext cx="2529720" cy="318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08ABFCC-A8A7-42F8-A202-5FB496DA3B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60182" y="894378"/>
                  <a:ext cx="25653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38AA91-5EF7-4592-B6B1-2005F8D4A2F5}"/>
                    </a:ext>
                  </a:extLst>
                </p14:cNvPr>
                <p14:cNvContentPartPr/>
                <p14:nvPr/>
              </p14:nvContentPartPr>
              <p14:xfrm>
                <a:off x="6890622" y="693498"/>
                <a:ext cx="424440" cy="474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38AA91-5EF7-4592-B6B1-2005F8D4A2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72982" y="675498"/>
                  <a:ext cx="46008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BFA430-B213-4DFA-BE4C-3AE73D9E1F05}"/>
                    </a:ext>
                  </a:extLst>
                </p14:cNvPr>
                <p14:cNvContentPartPr/>
                <p14:nvPr/>
              </p14:nvContentPartPr>
              <p14:xfrm>
                <a:off x="6968382" y="834978"/>
                <a:ext cx="144720" cy="229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BFA430-B213-4DFA-BE4C-3AE73D9E1F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50742" y="816978"/>
                  <a:ext cx="180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484A513-F8F1-474A-BFE3-C3CF4F1D91A0}"/>
                    </a:ext>
                  </a:extLst>
                </p14:cNvPr>
                <p14:cNvContentPartPr/>
                <p14:nvPr/>
              </p14:nvContentPartPr>
              <p14:xfrm>
                <a:off x="5195382" y="567498"/>
                <a:ext cx="203040" cy="313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484A513-F8F1-474A-BFE3-C3CF4F1D91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77742" y="549858"/>
                  <a:ext cx="2386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B59BB45-8934-40EF-82C8-A17D1744E293}"/>
                    </a:ext>
                  </a:extLst>
                </p14:cNvPr>
                <p14:cNvContentPartPr/>
                <p14:nvPr/>
              </p14:nvContentPartPr>
              <p14:xfrm>
                <a:off x="4993422" y="481458"/>
                <a:ext cx="613800" cy="429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B59BB45-8934-40EF-82C8-A17D1744E2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75422" y="463458"/>
                  <a:ext cx="6494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3C02D15-1998-4F9A-B636-DDEAAFF4F274}"/>
                    </a:ext>
                  </a:extLst>
                </p14:cNvPr>
                <p14:cNvContentPartPr/>
                <p14:nvPr/>
              </p14:nvContentPartPr>
              <p14:xfrm>
                <a:off x="7279782" y="869538"/>
                <a:ext cx="3095280" cy="1427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3C02D15-1998-4F9A-B636-DDEAAFF4F27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62142" y="851898"/>
                  <a:ext cx="3130920" cy="14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1A4F45-2E78-496B-B93D-5E7CDEF3C53F}"/>
                    </a:ext>
                  </a:extLst>
                </p14:cNvPr>
                <p14:cNvContentPartPr/>
                <p14:nvPr/>
              </p14:nvContentPartPr>
              <p14:xfrm>
                <a:off x="8616102" y="852618"/>
                <a:ext cx="371160" cy="514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1A4F45-2E78-496B-B93D-5E7CDEF3C53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98102" y="834618"/>
                  <a:ext cx="40680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9EF820E-93FD-4679-9A06-F2FC5CC690F1}"/>
                    </a:ext>
                  </a:extLst>
                </p14:cNvPr>
                <p14:cNvContentPartPr/>
                <p14:nvPr/>
              </p14:nvContentPartPr>
              <p14:xfrm>
                <a:off x="8836062" y="1272378"/>
                <a:ext cx="301680" cy="108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9EF820E-93FD-4679-9A06-F2FC5CC690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18062" y="1254738"/>
                  <a:ext cx="337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5758E36-BFB7-401B-8D83-F456226FF300}"/>
                    </a:ext>
                  </a:extLst>
                </p14:cNvPr>
                <p14:cNvContentPartPr/>
                <p14:nvPr/>
              </p14:nvContentPartPr>
              <p14:xfrm>
                <a:off x="8369862" y="590538"/>
                <a:ext cx="601920" cy="376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5758E36-BFB7-401B-8D83-F456226FF3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51862" y="572898"/>
                  <a:ext cx="637560" cy="41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2E58BDF-5287-4F37-9C9C-A12EAB38D1A0}"/>
              </a:ext>
            </a:extLst>
          </p:cNvPr>
          <p:cNvGrpSpPr/>
          <p:nvPr/>
        </p:nvGrpSpPr>
        <p:grpSpPr>
          <a:xfrm>
            <a:off x="7244502" y="2037018"/>
            <a:ext cx="4100400" cy="2921400"/>
            <a:chOff x="7244502" y="2037018"/>
            <a:chExt cx="4100400" cy="292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88A9530-4651-44DE-9935-320CAE1FF0BD}"/>
                    </a:ext>
                  </a:extLst>
                </p14:cNvPr>
                <p14:cNvContentPartPr/>
                <p14:nvPr/>
              </p14:nvContentPartPr>
              <p14:xfrm>
                <a:off x="8373102" y="4684818"/>
                <a:ext cx="311040" cy="273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88A9530-4651-44DE-9935-320CAE1FF0B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55462" y="4666818"/>
                  <a:ext cx="346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E67F949-A088-4509-9C82-84D0055AB854}"/>
                    </a:ext>
                  </a:extLst>
                </p14:cNvPr>
                <p14:cNvContentPartPr/>
                <p14:nvPr/>
              </p14:nvContentPartPr>
              <p14:xfrm>
                <a:off x="8580822" y="4837818"/>
                <a:ext cx="124560" cy="68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E67F949-A088-4509-9C82-84D0055AB8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62822" y="4820178"/>
                  <a:ext cx="160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5A798C-28B7-4A66-B9C2-4397C753FAA9}"/>
                    </a:ext>
                  </a:extLst>
                </p14:cNvPr>
                <p14:cNvContentPartPr/>
                <p14:nvPr/>
              </p14:nvContentPartPr>
              <p14:xfrm>
                <a:off x="7393902" y="2805978"/>
                <a:ext cx="132120" cy="386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5A798C-28B7-4A66-B9C2-4397C753FAA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75902" y="2788338"/>
                  <a:ext cx="1677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247B50-D1A7-4F36-BC1A-9CF104B47F50}"/>
                    </a:ext>
                  </a:extLst>
                </p14:cNvPr>
                <p14:cNvContentPartPr/>
                <p14:nvPr/>
              </p14:nvContentPartPr>
              <p14:xfrm>
                <a:off x="7244502" y="2671338"/>
                <a:ext cx="546120" cy="590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2247B50-D1A7-4F36-BC1A-9CF104B47F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26862" y="2653338"/>
                  <a:ext cx="58176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F6E2D91-BFDD-4A80-831A-3C20543DE7AC}"/>
                    </a:ext>
                  </a:extLst>
                </p14:cNvPr>
                <p14:cNvContentPartPr/>
                <p14:nvPr/>
              </p14:nvContentPartPr>
              <p14:xfrm>
                <a:off x="7745622" y="3033138"/>
                <a:ext cx="1159920" cy="1329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F6E2D91-BFDD-4A80-831A-3C20543DE7A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27982" y="3015138"/>
                  <a:ext cx="1195560" cy="13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1C96B15-DA5C-42F1-A177-07E1E4952E83}"/>
                    </a:ext>
                  </a:extLst>
                </p14:cNvPr>
                <p14:cNvContentPartPr/>
                <p14:nvPr/>
              </p14:nvContentPartPr>
              <p14:xfrm>
                <a:off x="8264382" y="3199818"/>
                <a:ext cx="212400" cy="381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1C96B15-DA5C-42F1-A177-07E1E4952E8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46742" y="3182178"/>
                  <a:ext cx="2480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6FD7BC8-E10C-4794-8BF3-1E1FB2DD24AC}"/>
                    </a:ext>
                  </a:extLst>
                </p14:cNvPr>
                <p14:cNvContentPartPr/>
                <p14:nvPr/>
              </p14:nvContentPartPr>
              <p14:xfrm>
                <a:off x="8466342" y="3217458"/>
                <a:ext cx="161280" cy="323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6FD7BC8-E10C-4794-8BF3-1E1FB2DD24A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48342" y="3199818"/>
                  <a:ext cx="1969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3E8950-4A68-48B8-977C-616E152ACFAD}"/>
                    </a:ext>
                  </a:extLst>
                </p14:cNvPr>
                <p14:cNvContentPartPr/>
                <p14:nvPr/>
              </p14:nvContentPartPr>
              <p14:xfrm>
                <a:off x="8414142" y="3370818"/>
                <a:ext cx="136440" cy="49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3E8950-4A68-48B8-977C-616E152ACFA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96142" y="3353178"/>
                  <a:ext cx="172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34AF7A8-F566-470C-AFE8-554CB72BD4E5}"/>
                    </a:ext>
                  </a:extLst>
                </p14:cNvPr>
                <p14:cNvContentPartPr/>
                <p14:nvPr/>
              </p14:nvContentPartPr>
              <p14:xfrm>
                <a:off x="10646862" y="2257698"/>
                <a:ext cx="319320" cy="407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34AF7A8-F566-470C-AFE8-554CB72BD4E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28862" y="2239698"/>
                  <a:ext cx="3549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6AAB6F5-2447-4AEA-9C3F-82A580AD40EB}"/>
                    </a:ext>
                  </a:extLst>
                </p14:cNvPr>
                <p14:cNvContentPartPr/>
                <p14:nvPr/>
              </p14:nvContentPartPr>
              <p14:xfrm>
                <a:off x="10373262" y="2037018"/>
                <a:ext cx="971640" cy="777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6AAB6F5-2447-4AEA-9C3F-82A580AD40E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55262" y="2019378"/>
                  <a:ext cx="100728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52A7270-5E6C-441A-9270-AF61D41E5F11}"/>
                    </a:ext>
                  </a:extLst>
                </p14:cNvPr>
                <p14:cNvContentPartPr/>
                <p14:nvPr/>
              </p14:nvContentPartPr>
              <p14:xfrm>
                <a:off x="8897622" y="2746578"/>
                <a:ext cx="1869840" cy="1930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52A7270-5E6C-441A-9270-AF61D41E5F1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79622" y="2728938"/>
                  <a:ext cx="1905480" cy="19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0C48F05-0294-45F4-BAFF-739C60352F68}"/>
                    </a:ext>
                  </a:extLst>
                </p14:cNvPr>
                <p14:cNvContentPartPr/>
                <p14:nvPr/>
              </p14:nvContentPartPr>
              <p14:xfrm>
                <a:off x="10049262" y="4079298"/>
                <a:ext cx="529560" cy="711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0C48F05-0294-45F4-BAFF-739C60352F6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31262" y="4061298"/>
                  <a:ext cx="56520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8D2556D-63B7-4E08-8CC9-E315BDFA5A7F}"/>
                    </a:ext>
                  </a:extLst>
                </p14:cNvPr>
                <p14:cNvContentPartPr/>
                <p14:nvPr/>
              </p14:nvContentPartPr>
              <p14:xfrm>
                <a:off x="9673422" y="3764298"/>
                <a:ext cx="657360" cy="693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8D2556D-63B7-4E08-8CC9-E315BDFA5A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422" y="3746298"/>
                  <a:ext cx="693000" cy="72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44B3B1D-689D-44D3-AD1D-2E5F428F83C4}"/>
              </a:ext>
            </a:extLst>
          </p:cNvPr>
          <p:cNvGrpSpPr/>
          <p:nvPr/>
        </p:nvGrpSpPr>
        <p:grpSpPr>
          <a:xfrm>
            <a:off x="2531022" y="773418"/>
            <a:ext cx="440640" cy="507600"/>
            <a:chOff x="2531022" y="773418"/>
            <a:chExt cx="44064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7D9A629-DE09-4E7D-8ADF-4ECE775041FE}"/>
                    </a:ext>
                  </a:extLst>
                </p14:cNvPr>
                <p14:cNvContentPartPr/>
                <p14:nvPr/>
              </p14:nvContentPartPr>
              <p14:xfrm>
                <a:off x="2531022" y="887898"/>
                <a:ext cx="144360" cy="393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7D9A629-DE09-4E7D-8ADF-4ECE775041F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13382" y="869898"/>
                  <a:ext cx="1800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08EE424-2757-495A-AEAD-87EC31A66A29}"/>
                    </a:ext>
                  </a:extLst>
                </p14:cNvPr>
                <p14:cNvContentPartPr/>
                <p14:nvPr/>
              </p14:nvContentPartPr>
              <p14:xfrm>
                <a:off x="2687982" y="896538"/>
                <a:ext cx="154080" cy="239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08EE424-2757-495A-AEAD-87EC31A66A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70342" y="878538"/>
                  <a:ext cx="1897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0A8A2D0-B404-4974-9849-783861AF91A0}"/>
                    </a:ext>
                  </a:extLst>
                </p14:cNvPr>
                <p14:cNvContentPartPr/>
                <p14:nvPr/>
              </p14:nvContentPartPr>
              <p14:xfrm>
                <a:off x="2786622" y="773418"/>
                <a:ext cx="185040" cy="366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0A8A2D0-B404-4974-9849-783861AF91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68982" y="755418"/>
                  <a:ext cx="220680" cy="40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D9701B-E362-41E4-A70D-28DDD7A77E25}"/>
              </a:ext>
            </a:extLst>
          </p:cNvPr>
          <p:cNvGrpSpPr/>
          <p:nvPr/>
        </p:nvGrpSpPr>
        <p:grpSpPr>
          <a:xfrm>
            <a:off x="2839182" y="2057178"/>
            <a:ext cx="275040" cy="431280"/>
            <a:chOff x="2839182" y="2057178"/>
            <a:chExt cx="275040" cy="4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84D34B8-6BD8-4494-AAFF-6EDB763687F3}"/>
                    </a:ext>
                  </a:extLst>
                </p14:cNvPr>
                <p14:cNvContentPartPr/>
                <p14:nvPr/>
              </p14:nvContentPartPr>
              <p14:xfrm>
                <a:off x="2839182" y="2153658"/>
                <a:ext cx="69480" cy="334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84D34B8-6BD8-4494-AAFF-6EDB763687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21182" y="2136018"/>
                  <a:ext cx="1051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0474A13-5BD1-4F19-B562-BCB4537AF03B}"/>
                    </a:ext>
                  </a:extLst>
                </p14:cNvPr>
                <p14:cNvContentPartPr/>
                <p14:nvPr/>
              </p14:nvContentPartPr>
              <p14:xfrm>
                <a:off x="2919462" y="2161218"/>
                <a:ext cx="101520" cy="265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0474A13-5BD1-4F19-B562-BCB4537AF03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01822" y="2143218"/>
                  <a:ext cx="1371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1148E4D-22C2-4EA8-B33C-4A0E72A8D5F5}"/>
                    </a:ext>
                  </a:extLst>
                </p14:cNvPr>
                <p14:cNvContentPartPr/>
                <p14:nvPr/>
              </p14:nvContentPartPr>
              <p14:xfrm>
                <a:off x="3015222" y="2057178"/>
                <a:ext cx="99000" cy="378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1148E4D-22C2-4EA8-B33C-4A0E72A8D5F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97582" y="2039178"/>
                  <a:ext cx="13464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DE0155-9AF3-408D-B2AD-45AF524C7C99}"/>
              </a:ext>
            </a:extLst>
          </p:cNvPr>
          <p:cNvGrpSpPr/>
          <p:nvPr/>
        </p:nvGrpSpPr>
        <p:grpSpPr>
          <a:xfrm>
            <a:off x="1817862" y="3947178"/>
            <a:ext cx="273960" cy="352440"/>
            <a:chOff x="1817862" y="3947178"/>
            <a:chExt cx="27396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959D257-F66A-40F7-AF7E-55BC8F347982}"/>
                    </a:ext>
                  </a:extLst>
                </p14:cNvPr>
                <p14:cNvContentPartPr/>
                <p14:nvPr/>
              </p14:nvContentPartPr>
              <p14:xfrm>
                <a:off x="1817862" y="4000098"/>
                <a:ext cx="128160" cy="299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959D257-F66A-40F7-AF7E-55BC8F34798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99862" y="3982458"/>
                  <a:ext cx="1638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48E6F15-8F60-4C94-88C2-625FE6C0A65D}"/>
                    </a:ext>
                  </a:extLst>
                </p14:cNvPr>
                <p14:cNvContentPartPr/>
                <p14:nvPr/>
              </p14:nvContentPartPr>
              <p14:xfrm>
                <a:off x="1986702" y="3947178"/>
                <a:ext cx="105120" cy="325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48E6F15-8F60-4C94-88C2-625FE6C0A65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969062" y="3929538"/>
                  <a:ext cx="140760" cy="36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BEA98F-9F3F-4C5E-8DBA-07A5511D3198}"/>
                  </a:ext>
                </a:extLst>
              </p14:cNvPr>
              <p14:cNvContentPartPr/>
              <p14:nvPr/>
            </p14:nvContentPartPr>
            <p14:xfrm>
              <a:off x="1650822" y="3991458"/>
              <a:ext cx="63720" cy="288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BEA98F-9F3F-4C5E-8DBA-07A5511D319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32822" y="3973818"/>
                <a:ext cx="99360" cy="32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D3D9EEDF-7F8B-4595-BB4A-FA3F2DCE5C4A}"/>
              </a:ext>
            </a:extLst>
          </p:cNvPr>
          <p:cNvGrpSpPr/>
          <p:nvPr/>
        </p:nvGrpSpPr>
        <p:grpSpPr>
          <a:xfrm>
            <a:off x="5713782" y="325218"/>
            <a:ext cx="626400" cy="407160"/>
            <a:chOff x="5713782" y="325218"/>
            <a:chExt cx="62640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9CCA6D5-E6FD-43B4-AF5F-AC02B62C93D1}"/>
                    </a:ext>
                  </a:extLst>
                </p14:cNvPr>
                <p14:cNvContentPartPr/>
                <p14:nvPr/>
              </p14:nvContentPartPr>
              <p14:xfrm>
                <a:off x="5713782" y="412698"/>
                <a:ext cx="123120" cy="316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9CCA6D5-E6FD-43B4-AF5F-AC02B62C93D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96142" y="395058"/>
                  <a:ext cx="1587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7841B73-1411-493E-87CF-31BEE2872ADE}"/>
                    </a:ext>
                  </a:extLst>
                </p14:cNvPr>
                <p14:cNvContentPartPr/>
                <p14:nvPr/>
              </p14:nvContentPartPr>
              <p14:xfrm>
                <a:off x="5837622" y="358338"/>
                <a:ext cx="339120" cy="263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7841B73-1411-493E-87CF-31BEE2872AD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19622" y="340338"/>
                  <a:ext cx="3747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794EFD4-3F44-4002-821D-525CB5879D2F}"/>
                    </a:ext>
                  </a:extLst>
                </p14:cNvPr>
                <p14:cNvContentPartPr/>
                <p14:nvPr/>
              </p14:nvContentPartPr>
              <p14:xfrm>
                <a:off x="6083862" y="325218"/>
                <a:ext cx="256320" cy="407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794EFD4-3F44-4002-821D-525CB5879D2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65862" y="307218"/>
                  <a:ext cx="291960" cy="44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938406-FE29-4E33-9E40-39AA0E6C84A9}"/>
              </a:ext>
            </a:extLst>
          </p:cNvPr>
          <p:cNvGrpSpPr/>
          <p:nvPr/>
        </p:nvGrpSpPr>
        <p:grpSpPr>
          <a:xfrm>
            <a:off x="5907102" y="2408538"/>
            <a:ext cx="680040" cy="597600"/>
            <a:chOff x="5907102" y="2408538"/>
            <a:chExt cx="680040" cy="5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02D13C-0353-4D4F-ACD4-C98E0BD939FB}"/>
                    </a:ext>
                  </a:extLst>
                </p14:cNvPr>
                <p14:cNvContentPartPr/>
                <p14:nvPr/>
              </p14:nvContentPartPr>
              <p14:xfrm>
                <a:off x="5907102" y="2558298"/>
                <a:ext cx="79200" cy="447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02D13C-0353-4D4F-ACD4-C98E0BD939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89462" y="2540298"/>
                  <a:ext cx="1148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4796C58-5C87-4B5D-9B97-CF87C6FE5B80}"/>
                    </a:ext>
                  </a:extLst>
                </p14:cNvPr>
                <p14:cNvContentPartPr/>
                <p14:nvPr/>
              </p14:nvContentPartPr>
              <p14:xfrm>
                <a:off x="6136782" y="2534538"/>
                <a:ext cx="178200" cy="407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4796C58-5C87-4B5D-9B97-CF87C6FE5B8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18782" y="2516538"/>
                  <a:ext cx="2138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05D177-7762-4826-BD88-B71F5B8B5DC9}"/>
                    </a:ext>
                  </a:extLst>
                </p14:cNvPr>
                <p14:cNvContentPartPr/>
                <p14:nvPr/>
              </p14:nvContentPartPr>
              <p14:xfrm>
                <a:off x="6426942" y="2408538"/>
                <a:ext cx="160200" cy="390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05D177-7762-4826-BD88-B71F5B8B5DC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08942" y="2390898"/>
                  <a:ext cx="195840" cy="42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D472F85-5A1A-432F-B5DA-E01D6DDA4FDA}"/>
              </a:ext>
            </a:extLst>
          </p:cNvPr>
          <p:cNvGrpSpPr/>
          <p:nvPr/>
        </p:nvGrpSpPr>
        <p:grpSpPr>
          <a:xfrm>
            <a:off x="5927982" y="4123218"/>
            <a:ext cx="628200" cy="498600"/>
            <a:chOff x="5927982" y="4123218"/>
            <a:chExt cx="628200" cy="49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C17D629-B07C-4A99-B932-62C19FC479C0}"/>
                    </a:ext>
                  </a:extLst>
                </p14:cNvPr>
                <p14:cNvContentPartPr/>
                <p14:nvPr/>
              </p14:nvContentPartPr>
              <p14:xfrm>
                <a:off x="5927982" y="4351818"/>
                <a:ext cx="197640" cy="270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C17D629-B07C-4A99-B932-62C19FC479C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909982" y="4333818"/>
                  <a:ext cx="2332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F71FA8F-0475-4BC4-9052-32F0BA182163}"/>
                    </a:ext>
                  </a:extLst>
                </p14:cNvPr>
                <p14:cNvContentPartPr/>
                <p14:nvPr/>
              </p14:nvContentPartPr>
              <p14:xfrm>
                <a:off x="6169542" y="4237698"/>
                <a:ext cx="191880" cy="296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F71FA8F-0475-4BC4-9052-32F0BA18216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51902" y="4220058"/>
                  <a:ext cx="2275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52565E8-298F-4F6F-BCAF-6BFB4510825A}"/>
                    </a:ext>
                  </a:extLst>
                </p14:cNvPr>
                <p14:cNvContentPartPr/>
                <p14:nvPr/>
              </p14:nvContentPartPr>
              <p14:xfrm>
                <a:off x="6365382" y="4123218"/>
                <a:ext cx="190800" cy="326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52565E8-298F-4F6F-BCAF-6BFB4510825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47382" y="4105578"/>
                  <a:ext cx="22644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859647-6A7B-45B8-94B0-4574DF0B64D8}"/>
              </a:ext>
            </a:extLst>
          </p:cNvPr>
          <p:cNvGrpSpPr/>
          <p:nvPr/>
        </p:nvGrpSpPr>
        <p:grpSpPr>
          <a:xfrm>
            <a:off x="6389142" y="5389338"/>
            <a:ext cx="724680" cy="581760"/>
            <a:chOff x="6389142" y="5389338"/>
            <a:chExt cx="724680" cy="58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0E7541D-FD06-42E9-9795-A010B7F74B14}"/>
                    </a:ext>
                  </a:extLst>
                </p14:cNvPr>
                <p14:cNvContentPartPr/>
                <p14:nvPr/>
              </p14:nvContentPartPr>
              <p14:xfrm>
                <a:off x="6389142" y="5512458"/>
                <a:ext cx="80280" cy="404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0E7541D-FD06-42E9-9795-A010B7F74B1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71142" y="5494458"/>
                  <a:ext cx="1159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F7BF98-27CF-4FB3-ABB1-2DECAA3326C9}"/>
                    </a:ext>
                  </a:extLst>
                </p14:cNvPr>
                <p14:cNvContentPartPr/>
                <p14:nvPr/>
              </p14:nvContentPartPr>
              <p14:xfrm>
                <a:off x="6541062" y="5477178"/>
                <a:ext cx="329400" cy="493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F7BF98-27CF-4FB3-ABB1-2DECAA3326C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23422" y="5459178"/>
                  <a:ext cx="36504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3D60A3D-5F87-41ED-BE35-627CB44BE34E}"/>
                    </a:ext>
                  </a:extLst>
                </p14:cNvPr>
                <p14:cNvContentPartPr/>
                <p14:nvPr/>
              </p14:nvContentPartPr>
              <p14:xfrm>
                <a:off x="6840222" y="5389338"/>
                <a:ext cx="273600" cy="412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3D60A3D-5F87-41ED-BE35-627CB44BE34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22222" y="5371698"/>
                  <a:ext cx="309240" cy="44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A137522-5233-4821-BAF0-D2BA9982EFE7}"/>
              </a:ext>
            </a:extLst>
          </p:cNvPr>
          <p:cNvGrpSpPr/>
          <p:nvPr/>
        </p:nvGrpSpPr>
        <p:grpSpPr>
          <a:xfrm>
            <a:off x="8602062" y="2901018"/>
            <a:ext cx="612720" cy="484560"/>
            <a:chOff x="8602062" y="2901018"/>
            <a:chExt cx="612720" cy="48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EB4AF06-4375-4F9D-8880-77FF392737F8}"/>
                    </a:ext>
                  </a:extLst>
                </p14:cNvPr>
                <p14:cNvContentPartPr/>
                <p14:nvPr/>
              </p14:nvContentPartPr>
              <p14:xfrm>
                <a:off x="8602062" y="3112338"/>
                <a:ext cx="268200" cy="273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EB4AF06-4375-4F9D-8880-77FF392737F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84422" y="3094338"/>
                  <a:ext cx="303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76DC39E-F392-46FE-BAB3-70C702A5C8D0}"/>
                    </a:ext>
                  </a:extLst>
                </p14:cNvPr>
                <p14:cNvContentPartPr/>
                <p14:nvPr/>
              </p14:nvContentPartPr>
              <p14:xfrm>
                <a:off x="8803302" y="3041778"/>
                <a:ext cx="252000" cy="276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76DC39E-F392-46FE-BAB3-70C702A5C8D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85302" y="3023778"/>
                  <a:ext cx="2876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485A21E-D0C6-4524-8A30-5ADF666237E1}"/>
                    </a:ext>
                  </a:extLst>
                </p14:cNvPr>
                <p14:cNvContentPartPr/>
                <p14:nvPr/>
              </p14:nvContentPartPr>
              <p14:xfrm>
                <a:off x="8923902" y="2901018"/>
                <a:ext cx="290880" cy="342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485A21E-D0C6-4524-8A30-5ADF666237E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905902" y="2883378"/>
                  <a:ext cx="326520" cy="37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EDA9656-8AA9-4E01-B157-CB4380C41862}"/>
              </a:ext>
            </a:extLst>
          </p:cNvPr>
          <p:cNvGrpSpPr/>
          <p:nvPr/>
        </p:nvGrpSpPr>
        <p:grpSpPr>
          <a:xfrm>
            <a:off x="9239622" y="254658"/>
            <a:ext cx="793080" cy="700200"/>
            <a:chOff x="9239622" y="254658"/>
            <a:chExt cx="793080" cy="70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B0ECE51-D03B-479F-B72D-A1F64F4C4734}"/>
                    </a:ext>
                  </a:extLst>
                </p14:cNvPr>
                <p14:cNvContentPartPr/>
                <p14:nvPr/>
              </p14:nvContentPartPr>
              <p14:xfrm>
                <a:off x="9239622" y="465618"/>
                <a:ext cx="344880" cy="489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B0ECE51-D03B-479F-B72D-A1F64F4C473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21982" y="447978"/>
                  <a:ext cx="38052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665BF13-6DCE-4BF3-A723-91C591D6F660}"/>
                    </a:ext>
                  </a:extLst>
                </p14:cNvPr>
                <p14:cNvContentPartPr/>
                <p14:nvPr/>
              </p14:nvContentPartPr>
              <p14:xfrm>
                <a:off x="9536262" y="421698"/>
                <a:ext cx="361800" cy="422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665BF13-6DCE-4BF3-A723-91C591D6F6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518262" y="404058"/>
                  <a:ext cx="3974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47C5940-A0DF-409B-8F3F-0D46B6CD580E}"/>
                    </a:ext>
                  </a:extLst>
                </p14:cNvPr>
                <p14:cNvContentPartPr/>
                <p14:nvPr/>
              </p14:nvContentPartPr>
              <p14:xfrm>
                <a:off x="9812022" y="254658"/>
                <a:ext cx="220680" cy="500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47C5940-A0DF-409B-8F3F-0D46B6CD580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94022" y="237018"/>
                  <a:ext cx="256320" cy="53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98E0B3D-2545-4267-833D-603319387E05}"/>
              </a:ext>
            </a:extLst>
          </p:cNvPr>
          <p:cNvGrpSpPr/>
          <p:nvPr/>
        </p:nvGrpSpPr>
        <p:grpSpPr>
          <a:xfrm>
            <a:off x="10612302" y="3674298"/>
            <a:ext cx="572040" cy="521280"/>
            <a:chOff x="10612302" y="3674298"/>
            <a:chExt cx="572040" cy="52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6C893FF-CD4C-4AF4-B538-E774E36CF60C}"/>
                    </a:ext>
                  </a:extLst>
                </p14:cNvPr>
                <p14:cNvContentPartPr/>
                <p14:nvPr/>
              </p14:nvContentPartPr>
              <p14:xfrm>
                <a:off x="10612302" y="3745218"/>
                <a:ext cx="210240" cy="450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6C893FF-CD4C-4AF4-B538-E774E36CF60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94302" y="3727578"/>
                  <a:ext cx="2458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7CFD5A6-AD29-4B81-94B9-862746B35337}"/>
                    </a:ext>
                  </a:extLst>
                </p14:cNvPr>
                <p14:cNvContentPartPr/>
                <p14:nvPr/>
              </p14:nvContentPartPr>
              <p14:xfrm>
                <a:off x="10787982" y="3779418"/>
                <a:ext cx="219960" cy="309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7CFD5A6-AD29-4B81-94B9-862746B3533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769982" y="3761418"/>
                  <a:ext cx="2556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F5CACA6-1547-429E-829D-DBA10EB743E4}"/>
                    </a:ext>
                  </a:extLst>
                </p14:cNvPr>
                <p14:cNvContentPartPr/>
                <p14:nvPr/>
              </p14:nvContentPartPr>
              <p14:xfrm>
                <a:off x="10893462" y="3674298"/>
                <a:ext cx="290880" cy="343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F5CACA6-1547-429E-829D-DBA10EB743E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875462" y="3656298"/>
                  <a:ext cx="326520" cy="37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2B661FD-98B7-40F0-9CE8-7FBA81D42815}"/>
              </a:ext>
            </a:extLst>
          </p:cNvPr>
          <p:cNvGrpSpPr/>
          <p:nvPr/>
        </p:nvGrpSpPr>
        <p:grpSpPr>
          <a:xfrm>
            <a:off x="368862" y="1251138"/>
            <a:ext cx="778680" cy="1014840"/>
            <a:chOff x="368862" y="1251138"/>
            <a:chExt cx="778680" cy="10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93888AC-6023-4D8E-A369-B785A81D6139}"/>
                    </a:ext>
                  </a:extLst>
                </p14:cNvPr>
                <p14:cNvContentPartPr/>
                <p14:nvPr/>
              </p14:nvContentPartPr>
              <p14:xfrm>
                <a:off x="389742" y="1607178"/>
                <a:ext cx="757800" cy="658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93888AC-6023-4D8E-A369-B785A81D613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2102" y="1589538"/>
                  <a:ext cx="79344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D442771-79E5-4AAF-BE26-15B216FB6D86}"/>
                    </a:ext>
                  </a:extLst>
                </p14:cNvPr>
                <p14:cNvContentPartPr/>
                <p14:nvPr/>
              </p14:nvContentPartPr>
              <p14:xfrm>
                <a:off x="368862" y="1283538"/>
                <a:ext cx="18000" cy="325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D442771-79E5-4AAF-BE26-15B216FB6D8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0862" y="1265538"/>
                  <a:ext cx="536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09C02DF-26AD-465F-A830-0066A8D49BEC}"/>
                    </a:ext>
                  </a:extLst>
                </p14:cNvPr>
                <p14:cNvContentPartPr/>
                <p14:nvPr/>
              </p14:nvContentPartPr>
              <p14:xfrm>
                <a:off x="404142" y="1251138"/>
                <a:ext cx="582840" cy="385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09C02DF-26AD-465F-A830-0066A8D49BE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6142" y="1233498"/>
                  <a:ext cx="6184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00430AC-BAA4-420D-8685-28CFE3E5B3F7}"/>
                    </a:ext>
                  </a:extLst>
                </p14:cNvPr>
                <p14:cNvContentPartPr/>
                <p14:nvPr/>
              </p14:nvContentPartPr>
              <p14:xfrm>
                <a:off x="592422" y="1386498"/>
                <a:ext cx="120960" cy="132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00430AC-BAA4-420D-8685-28CFE3E5B3F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4422" y="1368858"/>
                  <a:ext cx="156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8BC9126-16B8-497B-A138-31321858CEB1}"/>
                    </a:ext>
                  </a:extLst>
                </p14:cNvPr>
                <p14:cNvContentPartPr/>
                <p14:nvPr/>
              </p14:nvContentPartPr>
              <p14:xfrm>
                <a:off x="628422" y="1761978"/>
                <a:ext cx="109080" cy="122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8BC9126-16B8-497B-A138-31321858CEB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0422" y="1743978"/>
                  <a:ext cx="14472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14E43B7-E2A9-465D-88DF-238860B663FA}"/>
              </a:ext>
            </a:extLst>
          </p:cNvPr>
          <p:cNvGrpSpPr/>
          <p:nvPr/>
        </p:nvGrpSpPr>
        <p:grpSpPr>
          <a:xfrm>
            <a:off x="3620382" y="312258"/>
            <a:ext cx="804960" cy="625320"/>
            <a:chOff x="3620382" y="312258"/>
            <a:chExt cx="804960" cy="62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9D0F373-384E-4F5E-A4CF-D8AAFCE7B1EE}"/>
                    </a:ext>
                  </a:extLst>
                </p14:cNvPr>
                <p14:cNvContentPartPr/>
                <p14:nvPr/>
              </p14:nvContentPartPr>
              <p14:xfrm>
                <a:off x="3620382" y="312258"/>
                <a:ext cx="804960" cy="625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9D0F373-384E-4F5E-A4CF-D8AAFCE7B1E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602742" y="294258"/>
                  <a:ext cx="84060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55FCC6-07B7-43E0-8AE5-CF71A53C7CCA}"/>
                    </a:ext>
                  </a:extLst>
                </p14:cNvPr>
                <p14:cNvContentPartPr/>
                <p14:nvPr/>
              </p14:nvContentPartPr>
              <p14:xfrm>
                <a:off x="3736302" y="526818"/>
                <a:ext cx="640800" cy="176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55FCC6-07B7-43E0-8AE5-CF71A53C7CC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18662" y="509178"/>
                  <a:ext cx="676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3B4F918-48B5-4E3D-8673-00F417F9BEDD}"/>
                    </a:ext>
                  </a:extLst>
                </p14:cNvPr>
                <p14:cNvContentPartPr/>
                <p14:nvPr/>
              </p14:nvContentPartPr>
              <p14:xfrm>
                <a:off x="3951222" y="360138"/>
                <a:ext cx="85680" cy="161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3B4F918-48B5-4E3D-8673-00F417F9BED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33582" y="342138"/>
                  <a:ext cx="121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3F0972B-721E-4D31-93E8-A26404359265}"/>
                    </a:ext>
                  </a:extLst>
                </p14:cNvPr>
                <p14:cNvContentPartPr/>
                <p14:nvPr/>
              </p14:nvContentPartPr>
              <p14:xfrm>
                <a:off x="3915222" y="667578"/>
                <a:ext cx="41400" cy="152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3F0972B-721E-4D31-93E8-A2640435926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97222" y="649938"/>
                  <a:ext cx="77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FF59CF7-83E7-47E7-956F-742E6349B508}"/>
                    </a:ext>
                  </a:extLst>
                </p14:cNvPr>
                <p14:cNvContentPartPr/>
                <p14:nvPr/>
              </p14:nvContentPartPr>
              <p14:xfrm>
                <a:off x="4022502" y="648858"/>
                <a:ext cx="140400" cy="71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FF59CF7-83E7-47E7-956F-742E6349B50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04862" y="630858"/>
                  <a:ext cx="1760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20B1AC4-7688-4460-93E9-516782E29229}"/>
              </a:ext>
            </a:extLst>
          </p:cNvPr>
          <p:cNvGrpSpPr/>
          <p:nvPr/>
        </p:nvGrpSpPr>
        <p:grpSpPr>
          <a:xfrm>
            <a:off x="6848862" y="-44862"/>
            <a:ext cx="1050480" cy="880560"/>
            <a:chOff x="6848862" y="-44862"/>
            <a:chExt cx="1050480" cy="88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CA33D90-CA34-4A79-A230-61E826D2244B}"/>
                    </a:ext>
                  </a:extLst>
                </p14:cNvPr>
                <p14:cNvContentPartPr/>
                <p14:nvPr/>
              </p14:nvContentPartPr>
              <p14:xfrm>
                <a:off x="7121382" y="245658"/>
                <a:ext cx="21240" cy="199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CA33D90-CA34-4A79-A230-61E826D2244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03382" y="228018"/>
                  <a:ext cx="56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474C692-192C-4F7E-A1F8-75830EBFDCE2}"/>
                    </a:ext>
                  </a:extLst>
                </p14:cNvPr>
                <p14:cNvContentPartPr/>
                <p14:nvPr/>
              </p14:nvContentPartPr>
              <p14:xfrm>
                <a:off x="7235502" y="155298"/>
                <a:ext cx="210600" cy="234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474C692-192C-4F7E-A1F8-75830EBFDCE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17862" y="137658"/>
                  <a:ext cx="2462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377A390-D7E5-4CE0-8002-0EE75D0043AA}"/>
                    </a:ext>
                  </a:extLst>
                </p14:cNvPr>
                <p14:cNvContentPartPr/>
                <p14:nvPr/>
              </p14:nvContentPartPr>
              <p14:xfrm>
                <a:off x="7059822" y="387138"/>
                <a:ext cx="465120" cy="166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377A390-D7E5-4CE0-8002-0EE75D0043A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042182" y="369498"/>
                  <a:ext cx="500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D416CE5-DB2E-430B-AE82-2B126181D307}"/>
                    </a:ext>
                  </a:extLst>
                </p14:cNvPr>
                <p14:cNvContentPartPr/>
                <p14:nvPr/>
              </p14:nvContentPartPr>
              <p14:xfrm>
                <a:off x="7361862" y="516378"/>
                <a:ext cx="144360" cy="231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D416CE5-DB2E-430B-AE82-2B126181D30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344222" y="498738"/>
                  <a:ext cx="180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7701206-F82B-4507-B812-12A6AE6FDB00}"/>
                    </a:ext>
                  </a:extLst>
                </p14:cNvPr>
                <p14:cNvContentPartPr/>
                <p14:nvPr/>
              </p14:nvContentPartPr>
              <p14:xfrm>
                <a:off x="6892782" y="210738"/>
                <a:ext cx="203760" cy="518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7701206-F82B-4507-B812-12A6AE6FDB0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874782" y="193098"/>
                  <a:ext cx="23940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3A1D65F-9D5C-4960-9192-54172E4BFC58}"/>
                    </a:ext>
                  </a:extLst>
                </p14:cNvPr>
                <p14:cNvContentPartPr/>
                <p14:nvPr/>
              </p14:nvContentPartPr>
              <p14:xfrm>
                <a:off x="6848862" y="-44862"/>
                <a:ext cx="1050480" cy="880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3A1D65F-9D5C-4960-9192-54172E4BFC5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30862" y="-62862"/>
                  <a:ext cx="1086120" cy="91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78FF077-EAAE-44DB-A3D8-B42E52D28074}"/>
              </a:ext>
            </a:extLst>
          </p:cNvPr>
          <p:cNvGrpSpPr/>
          <p:nvPr/>
        </p:nvGrpSpPr>
        <p:grpSpPr>
          <a:xfrm>
            <a:off x="10554702" y="978577"/>
            <a:ext cx="1144800" cy="1130040"/>
            <a:chOff x="10554702" y="978577"/>
            <a:chExt cx="1144800" cy="11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7E8D734-C050-4187-90A3-93DE2209C735}"/>
                    </a:ext>
                  </a:extLst>
                </p14:cNvPr>
                <p14:cNvContentPartPr/>
                <p14:nvPr/>
              </p14:nvContentPartPr>
              <p14:xfrm>
                <a:off x="10849542" y="1415257"/>
                <a:ext cx="53280" cy="196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7E8D734-C050-4187-90A3-93DE2209C73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831542" y="1397617"/>
                  <a:ext cx="88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B9CC498-15DB-46A3-BA2B-25A47AFC780A}"/>
                    </a:ext>
                  </a:extLst>
                </p14:cNvPr>
                <p14:cNvContentPartPr/>
                <p14:nvPr/>
              </p14:nvContentPartPr>
              <p14:xfrm>
                <a:off x="10954662" y="1244617"/>
                <a:ext cx="200160" cy="231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B9CC498-15DB-46A3-BA2B-25A47AFC780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937022" y="1226617"/>
                  <a:ext cx="235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1542E93-4F4F-4224-8715-A8490D6643C2}"/>
                    </a:ext>
                  </a:extLst>
                </p14:cNvPr>
                <p14:cNvContentPartPr/>
                <p14:nvPr/>
              </p14:nvContentPartPr>
              <p14:xfrm>
                <a:off x="10946022" y="1537297"/>
                <a:ext cx="549360" cy="273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1542E93-4F4F-4224-8715-A8490D6643C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928382" y="1519657"/>
                  <a:ext cx="5850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539AEC7-D405-4C58-B7E1-FDD6AC416408}"/>
                    </a:ext>
                  </a:extLst>
                </p14:cNvPr>
                <p14:cNvContentPartPr/>
                <p14:nvPr/>
              </p14:nvContentPartPr>
              <p14:xfrm>
                <a:off x="11262462" y="1854817"/>
                <a:ext cx="42120" cy="108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539AEC7-D405-4C58-B7E1-FDD6AC41640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244822" y="1837177"/>
                  <a:ext cx="77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8084D04-D2F7-4FDD-BF02-ABE3886E4076}"/>
                    </a:ext>
                  </a:extLst>
                </p14:cNvPr>
                <p14:cNvContentPartPr/>
                <p14:nvPr/>
              </p14:nvContentPartPr>
              <p14:xfrm>
                <a:off x="11359302" y="1796137"/>
                <a:ext cx="115560" cy="136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8084D04-D2F7-4FDD-BF02-ABE3886E407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341302" y="1778497"/>
                  <a:ext cx="151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9FA76E2-9C5B-4A1B-8F79-20A1D1E463C8}"/>
                    </a:ext>
                  </a:extLst>
                </p14:cNvPr>
                <p14:cNvContentPartPr/>
                <p14:nvPr/>
              </p14:nvContentPartPr>
              <p14:xfrm>
                <a:off x="10603302" y="1415257"/>
                <a:ext cx="337680" cy="587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9FA76E2-9C5B-4A1B-8F79-20A1D1E463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585302" y="1397617"/>
                  <a:ext cx="37332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AEF23B7-1452-4153-BD06-99073BAB9692}"/>
                    </a:ext>
                  </a:extLst>
                </p14:cNvPr>
                <p14:cNvContentPartPr/>
                <p14:nvPr/>
              </p14:nvContentPartPr>
              <p14:xfrm>
                <a:off x="10554702" y="978577"/>
                <a:ext cx="1144800" cy="1130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AEF23B7-1452-4153-BD06-99073BAB969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536702" y="960937"/>
                  <a:ext cx="1180440" cy="11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AFE19EE-E7E2-44F0-99D1-557C71B3933D}"/>
              </a:ext>
            </a:extLst>
          </p:cNvPr>
          <p:cNvGrpSpPr/>
          <p:nvPr/>
        </p:nvGrpSpPr>
        <p:grpSpPr>
          <a:xfrm>
            <a:off x="3912342" y="1989817"/>
            <a:ext cx="1036440" cy="1079280"/>
            <a:chOff x="3912342" y="1989817"/>
            <a:chExt cx="1036440" cy="107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F50D34D-544B-4AC2-AEB7-B0733843C19D}"/>
                    </a:ext>
                  </a:extLst>
                </p14:cNvPr>
                <p14:cNvContentPartPr/>
                <p14:nvPr/>
              </p14:nvContentPartPr>
              <p14:xfrm>
                <a:off x="4190622" y="2224177"/>
                <a:ext cx="170280" cy="416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F50D34D-544B-4AC2-AEB7-B0733843C19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72622" y="2206177"/>
                  <a:ext cx="2059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169CDDB-50DC-4797-8F76-68BBDAEC9065}"/>
                    </a:ext>
                  </a:extLst>
                </p14:cNvPr>
                <p14:cNvContentPartPr/>
                <p14:nvPr/>
              </p14:nvContentPartPr>
              <p14:xfrm>
                <a:off x="4246422" y="2657617"/>
                <a:ext cx="107640" cy="59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169CDDB-50DC-4797-8F76-68BBDAEC906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228782" y="2639617"/>
                  <a:ext cx="143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81F2085-B576-4666-9150-B67DF771B053}"/>
                    </a:ext>
                  </a:extLst>
                </p14:cNvPr>
                <p14:cNvContentPartPr/>
                <p14:nvPr/>
              </p14:nvContentPartPr>
              <p14:xfrm>
                <a:off x="4228782" y="2603257"/>
                <a:ext cx="209520" cy="148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81F2085-B576-4666-9150-B67DF771B05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211142" y="2585617"/>
                  <a:ext cx="2451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B407E73-041F-48E0-8C6A-B91BAB0DD34D}"/>
                    </a:ext>
                  </a:extLst>
                </p14:cNvPr>
                <p14:cNvContentPartPr/>
                <p14:nvPr/>
              </p14:nvContentPartPr>
              <p14:xfrm>
                <a:off x="4422102" y="2724217"/>
                <a:ext cx="255600" cy="308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B407E73-041F-48E0-8C6A-B91BAB0DD34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404462" y="2706217"/>
                  <a:ext cx="2912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3FDFD2B-1BA4-4BCD-BE81-AB1448B41891}"/>
                    </a:ext>
                  </a:extLst>
                </p14:cNvPr>
                <p14:cNvContentPartPr/>
                <p14:nvPr/>
              </p14:nvContentPartPr>
              <p14:xfrm>
                <a:off x="3938622" y="2435137"/>
                <a:ext cx="210240" cy="476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3FDFD2B-1BA4-4BCD-BE81-AB1448B4189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920622" y="2417497"/>
                  <a:ext cx="24588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1A0129F-CFBC-4C28-918F-65EA71D40AA1}"/>
                    </a:ext>
                  </a:extLst>
                </p14:cNvPr>
                <p14:cNvContentPartPr/>
                <p14:nvPr/>
              </p14:nvContentPartPr>
              <p14:xfrm>
                <a:off x="3912342" y="1989817"/>
                <a:ext cx="1036440" cy="1079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1A0129F-CFBC-4C28-918F-65EA71D40AA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894342" y="1972177"/>
                  <a:ext cx="1072080" cy="11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1881B33-983F-4385-A97E-4E3FE52234E2}"/>
              </a:ext>
            </a:extLst>
          </p:cNvPr>
          <p:cNvGrpSpPr/>
          <p:nvPr/>
        </p:nvGrpSpPr>
        <p:grpSpPr>
          <a:xfrm>
            <a:off x="1887702" y="4961257"/>
            <a:ext cx="1041480" cy="1823040"/>
            <a:chOff x="1887702" y="4961257"/>
            <a:chExt cx="1041480" cy="182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5BBB9D9-D5C3-4D7A-ABFD-6558A49179FD}"/>
                    </a:ext>
                  </a:extLst>
                </p14:cNvPr>
                <p14:cNvContentPartPr/>
                <p14:nvPr/>
              </p14:nvContentPartPr>
              <p14:xfrm>
                <a:off x="2215302" y="5134417"/>
                <a:ext cx="203040" cy="492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5BBB9D9-D5C3-4D7A-ABFD-6558A49179F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197302" y="5116777"/>
                  <a:ext cx="23868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FD9B866-5517-43B0-9C1D-3B7D3EB58D1A}"/>
                    </a:ext>
                  </a:extLst>
                </p14:cNvPr>
                <p14:cNvContentPartPr/>
                <p14:nvPr/>
              </p14:nvContentPartPr>
              <p14:xfrm>
                <a:off x="2215302" y="5701417"/>
                <a:ext cx="439200" cy="110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FD9B866-5517-43B0-9C1D-3B7D3EB58D1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97662" y="5683777"/>
                  <a:ext cx="474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744B14C-EAEB-4C09-8325-393B93434E7F}"/>
                    </a:ext>
                  </a:extLst>
                </p14:cNvPr>
                <p14:cNvContentPartPr/>
                <p14:nvPr/>
              </p14:nvContentPartPr>
              <p14:xfrm>
                <a:off x="2373702" y="5948377"/>
                <a:ext cx="185760" cy="337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744B14C-EAEB-4C09-8325-393B93434E7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55702" y="5930377"/>
                  <a:ext cx="2214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4132A0A-A980-4EB8-9B5C-D8FC9E8A6ECD}"/>
                    </a:ext>
                  </a:extLst>
                </p14:cNvPr>
                <p14:cNvContentPartPr/>
                <p14:nvPr/>
              </p14:nvContentPartPr>
              <p14:xfrm>
                <a:off x="2707422" y="5257537"/>
                <a:ext cx="97920" cy="438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4132A0A-A980-4EB8-9B5C-D8FC9E8A6EC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689782" y="5239537"/>
                  <a:ext cx="13356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7BEC51F-9190-4247-A5BE-E3B82C2987C1}"/>
                    </a:ext>
                  </a:extLst>
                </p14:cNvPr>
                <p14:cNvContentPartPr/>
                <p14:nvPr/>
              </p14:nvContentPartPr>
              <p14:xfrm>
                <a:off x="1887702" y="4961257"/>
                <a:ext cx="1041480" cy="1823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7BEC51F-9190-4247-A5BE-E3B82C2987C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869702" y="4943617"/>
                  <a:ext cx="1077120" cy="18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F845FE5-30FD-4A50-AA3C-E5053C12FFAD}"/>
              </a:ext>
            </a:extLst>
          </p:cNvPr>
          <p:cNvGrpSpPr/>
          <p:nvPr/>
        </p:nvGrpSpPr>
        <p:grpSpPr>
          <a:xfrm>
            <a:off x="8359782" y="5277337"/>
            <a:ext cx="914760" cy="1157400"/>
            <a:chOff x="8359782" y="5277337"/>
            <a:chExt cx="914760" cy="11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FB9F775-8C38-405A-9F12-F45212F31C34}"/>
                    </a:ext>
                  </a:extLst>
                </p14:cNvPr>
                <p14:cNvContentPartPr/>
                <p14:nvPr/>
              </p14:nvContentPartPr>
              <p14:xfrm>
                <a:off x="8422782" y="5442217"/>
                <a:ext cx="33120" cy="324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FB9F775-8C38-405A-9F12-F45212F31C3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404782" y="5424577"/>
                  <a:ext cx="68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236DE35-7CFE-4B63-90E3-353D7535BA90}"/>
                    </a:ext>
                  </a:extLst>
                </p14:cNvPr>
                <p14:cNvContentPartPr/>
                <p14:nvPr/>
              </p14:nvContentPartPr>
              <p14:xfrm>
                <a:off x="8536542" y="5380297"/>
                <a:ext cx="166680" cy="360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236DE35-7CFE-4B63-90E3-353D7535BA9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518902" y="5362657"/>
                  <a:ext cx="2023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2EC250A-815A-4392-9A50-6C24510F3C32}"/>
                    </a:ext>
                  </a:extLst>
                </p14:cNvPr>
                <p14:cNvContentPartPr/>
                <p14:nvPr/>
              </p14:nvContentPartPr>
              <p14:xfrm>
                <a:off x="8440062" y="5825257"/>
                <a:ext cx="456840" cy="171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2EC250A-815A-4392-9A50-6C24510F3C3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422422" y="5807257"/>
                  <a:ext cx="492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B4C3CD9-51D2-441C-936C-312C77C8F698}"/>
                    </a:ext>
                  </a:extLst>
                </p14:cNvPr>
                <p14:cNvContentPartPr/>
                <p14:nvPr/>
              </p14:nvContentPartPr>
              <p14:xfrm>
                <a:off x="8703942" y="6101377"/>
                <a:ext cx="43200" cy="140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B4C3CD9-51D2-441C-936C-312C77C8F69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686302" y="6083737"/>
                  <a:ext cx="78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3D62BC0-FBAE-4CE9-9BDA-96D142E17627}"/>
                    </a:ext>
                  </a:extLst>
                </p14:cNvPr>
                <p14:cNvContentPartPr/>
                <p14:nvPr/>
              </p14:nvContentPartPr>
              <p14:xfrm>
                <a:off x="8791782" y="6057817"/>
                <a:ext cx="157680" cy="210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3D62BC0-FBAE-4CE9-9BDA-96D142E1762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774142" y="6039817"/>
                  <a:ext cx="193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2E3340E-E680-42A3-912C-947A8767A2EC}"/>
                    </a:ext>
                  </a:extLst>
                </p14:cNvPr>
                <p14:cNvContentPartPr/>
                <p14:nvPr/>
              </p14:nvContentPartPr>
              <p14:xfrm>
                <a:off x="8359782" y="5277337"/>
                <a:ext cx="914760" cy="1157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2E3340E-E680-42A3-912C-947A8767A2E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342142" y="5259697"/>
                  <a:ext cx="950400" cy="119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5924375-20E4-483B-B91C-BCE85B3A2CB6}"/>
              </a:ext>
            </a:extLst>
          </p:cNvPr>
          <p:cNvGrpSpPr/>
          <p:nvPr/>
        </p:nvGrpSpPr>
        <p:grpSpPr>
          <a:xfrm>
            <a:off x="7139022" y="1679497"/>
            <a:ext cx="964080" cy="1069560"/>
            <a:chOff x="7139022" y="1679497"/>
            <a:chExt cx="964080" cy="106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5A90B78-77D7-45CE-9B8E-9C57A7E21ADC}"/>
                    </a:ext>
                  </a:extLst>
                </p14:cNvPr>
                <p14:cNvContentPartPr/>
                <p14:nvPr/>
              </p14:nvContentPartPr>
              <p14:xfrm>
                <a:off x="7433502" y="1844737"/>
                <a:ext cx="195480" cy="312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5A90B78-77D7-45CE-9B8E-9C57A7E21AD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415862" y="1827097"/>
                  <a:ext cx="2311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2AC778C-76C4-4450-B292-BBE6449885C1}"/>
                    </a:ext>
                  </a:extLst>
                </p14:cNvPr>
                <p14:cNvContentPartPr/>
                <p14:nvPr/>
              </p14:nvContentPartPr>
              <p14:xfrm>
                <a:off x="7473102" y="2165857"/>
                <a:ext cx="271440" cy="128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2AC778C-76C4-4450-B292-BBE6449885C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455462" y="2148217"/>
                  <a:ext cx="307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7558070-CA81-4A47-986A-5D6DD4AB6F91}"/>
                    </a:ext>
                  </a:extLst>
                </p14:cNvPr>
                <p14:cNvContentPartPr/>
                <p14:nvPr/>
              </p14:nvContentPartPr>
              <p14:xfrm>
                <a:off x="7656342" y="2296537"/>
                <a:ext cx="116640" cy="340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7558070-CA81-4A47-986A-5D6DD4AB6F9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38342" y="2278897"/>
                  <a:ext cx="1522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02D5292-0123-46D3-9CB6-E2E736769C5D}"/>
                    </a:ext>
                  </a:extLst>
                </p14:cNvPr>
                <p14:cNvContentPartPr/>
                <p14:nvPr/>
              </p14:nvContentPartPr>
              <p14:xfrm>
                <a:off x="7174302" y="2030857"/>
                <a:ext cx="275040" cy="718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02D5292-0123-46D3-9CB6-E2E736769C5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156302" y="2012857"/>
                  <a:ext cx="31068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05F7AF0-6645-4D66-84AF-3A76943C5C68}"/>
                    </a:ext>
                  </a:extLst>
                </p14:cNvPr>
                <p14:cNvContentPartPr/>
                <p14:nvPr/>
              </p14:nvContentPartPr>
              <p14:xfrm>
                <a:off x="7139022" y="1679497"/>
                <a:ext cx="964080" cy="1051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05F7AF0-6645-4D66-84AF-3A76943C5C6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121022" y="1661857"/>
                  <a:ext cx="999720" cy="108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1080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A71ED7-B74F-4BCE-99F3-02B9AE78912B}"/>
                  </a:ext>
                </a:extLst>
              </p14:cNvPr>
              <p14:cNvContentPartPr/>
              <p14:nvPr/>
            </p14:nvContentPartPr>
            <p14:xfrm>
              <a:off x="948102" y="2012178"/>
              <a:ext cx="496080" cy="47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A71ED7-B74F-4BCE-99F3-02B9AE7891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102" y="1994178"/>
                <a:ext cx="531720" cy="51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C582312-67FA-461A-B4E9-16E248CD9B74}"/>
              </a:ext>
            </a:extLst>
          </p:cNvPr>
          <p:cNvGrpSpPr/>
          <p:nvPr/>
        </p:nvGrpSpPr>
        <p:grpSpPr>
          <a:xfrm>
            <a:off x="1397742" y="1197498"/>
            <a:ext cx="2454480" cy="965160"/>
            <a:chOff x="1397742" y="1197498"/>
            <a:chExt cx="2454480" cy="96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4B1705-8901-4578-9C1C-14C51965303F}"/>
                    </a:ext>
                  </a:extLst>
                </p14:cNvPr>
                <p14:cNvContentPartPr/>
                <p14:nvPr/>
              </p14:nvContentPartPr>
              <p14:xfrm>
                <a:off x="1397742" y="1246818"/>
                <a:ext cx="2454480" cy="915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4B1705-8901-4578-9C1C-14C5196530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79742" y="1229178"/>
                  <a:ext cx="2490120" cy="9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470343-82E2-4A0A-8DAB-99BCC3D23C61}"/>
                    </a:ext>
                  </a:extLst>
                </p14:cNvPr>
                <p14:cNvContentPartPr/>
                <p14:nvPr/>
              </p14:nvContentPartPr>
              <p14:xfrm>
                <a:off x="2204502" y="1228458"/>
                <a:ext cx="293400" cy="411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470343-82E2-4A0A-8DAB-99BCC3D23C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6862" y="1210818"/>
                  <a:ext cx="3290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84DAFFE-B029-425B-9909-05DD6EA65166}"/>
                    </a:ext>
                  </a:extLst>
                </p14:cNvPr>
                <p14:cNvContentPartPr/>
                <p14:nvPr/>
              </p14:nvContentPartPr>
              <p14:xfrm>
                <a:off x="2232942" y="1197498"/>
                <a:ext cx="272520" cy="253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84DAFFE-B029-425B-9909-05DD6EA651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5302" y="1179498"/>
                  <a:ext cx="308160" cy="28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438F36D-156A-4924-B1BE-D01EE5217D85}"/>
                  </a:ext>
                </a:extLst>
              </p14:cNvPr>
              <p14:cNvContentPartPr/>
              <p14:nvPr/>
            </p14:nvContentPartPr>
            <p14:xfrm>
              <a:off x="1265622" y="2496738"/>
              <a:ext cx="1643400" cy="2246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438F36D-156A-4924-B1BE-D01EE5217D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7982" y="2479098"/>
                <a:ext cx="1679040" cy="22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0A10CCD-B6EC-4254-B5CA-3BB44023B410}"/>
                  </a:ext>
                </a:extLst>
              </p14:cNvPr>
              <p14:cNvContentPartPr/>
              <p14:nvPr/>
            </p14:nvContentPartPr>
            <p14:xfrm>
              <a:off x="1406382" y="2179938"/>
              <a:ext cx="2234880" cy="1170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0A10CCD-B6EC-4254-B5CA-3BB44023B4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8382" y="2162298"/>
                <a:ext cx="2270520" cy="12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7CB845-DD97-4160-8D4E-E57CEBDF4AE2}"/>
                  </a:ext>
                </a:extLst>
              </p14:cNvPr>
              <p14:cNvContentPartPr/>
              <p14:nvPr/>
            </p14:nvContentPartPr>
            <p14:xfrm>
              <a:off x="2530662" y="2312778"/>
              <a:ext cx="263520" cy="358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7CB845-DD97-4160-8D4E-E57CEBDF4A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13022" y="2295138"/>
                <a:ext cx="29916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4BFA3DD-2916-49BF-AB13-75B950AA7595}"/>
                  </a:ext>
                </a:extLst>
              </p14:cNvPr>
              <p14:cNvContentPartPr/>
              <p14:nvPr/>
            </p14:nvContentPartPr>
            <p14:xfrm>
              <a:off x="1511142" y="3658458"/>
              <a:ext cx="242640" cy="359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4BFA3DD-2916-49BF-AB13-75B950AA75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93142" y="3640458"/>
                <a:ext cx="2782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1FC9D71-C5CF-48C4-91B4-D96370F300DB}"/>
                  </a:ext>
                </a:extLst>
              </p14:cNvPr>
              <p14:cNvContentPartPr/>
              <p14:nvPr/>
            </p14:nvContentPartPr>
            <p14:xfrm>
              <a:off x="1186422" y="2197578"/>
              <a:ext cx="37440" cy="215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1FC9D71-C5CF-48C4-91B4-D96370F300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68422" y="2179938"/>
                <a:ext cx="730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D11CFFA-1D24-438D-B251-5A904C619DE7}"/>
                  </a:ext>
                </a:extLst>
              </p14:cNvPr>
              <p14:cNvContentPartPr/>
              <p14:nvPr/>
            </p14:nvContentPartPr>
            <p14:xfrm>
              <a:off x="2768262" y="4575378"/>
              <a:ext cx="521640" cy="604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D11CFFA-1D24-438D-B251-5A904C619D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50622" y="4557738"/>
                <a:ext cx="55728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600EEAE-DFBB-4338-882D-501BDB3C1455}"/>
                  </a:ext>
                </a:extLst>
              </p14:cNvPr>
              <p14:cNvContentPartPr/>
              <p14:nvPr/>
            </p14:nvContentPartPr>
            <p14:xfrm>
              <a:off x="2962662" y="4703538"/>
              <a:ext cx="207360" cy="374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600EEAE-DFBB-4338-882D-501BDB3C14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45022" y="4685898"/>
                <a:ext cx="2430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4432E5C-BB3E-46EE-AA1D-D2F83B2FACBC}"/>
                  </a:ext>
                </a:extLst>
              </p14:cNvPr>
              <p14:cNvContentPartPr/>
              <p14:nvPr/>
            </p14:nvContentPartPr>
            <p14:xfrm>
              <a:off x="3585102" y="2961138"/>
              <a:ext cx="865800" cy="587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4432E5C-BB3E-46EE-AA1D-D2F83B2FACB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67102" y="2943138"/>
                <a:ext cx="90144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E60C8BB-41EA-43FB-A1FA-A4EBBDF4AE1B}"/>
                  </a:ext>
                </a:extLst>
              </p14:cNvPr>
              <p14:cNvContentPartPr/>
              <p14:nvPr/>
            </p14:nvContentPartPr>
            <p14:xfrm>
              <a:off x="3973542" y="3217818"/>
              <a:ext cx="151920" cy="229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E60C8BB-41EA-43FB-A1FA-A4EBBDF4AE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55902" y="3200178"/>
                <a:ext cx="1875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12A3E16-06D9-41D0-86CC-F726EDCE90A5}"/>
                  </a:ext>
                </a:extLst>
              </p14:cNvPr>
              <p14:cNvContentPartPr/>
              <p14:nvPr/>
            </p14:nvContentPartPr>
            <p14:xfrm>
              <a:off x="4422462" y="3050418"/>
              <a:ext cx="2857680" cy="308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12A3E16-06D9-41D0-86CC-F726EDCE90A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04462" y="3032418"/>
                <a:ext cx="289332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2430AB2-573A-4306-81FE-E0C9F1CCFE18}"/>
                  </a:ext>
                </a:extLst>
              </p14:cNvPr>
              <p14:cNvContentPartPr/>
              <p14:nvPr/>
            </p14:nvContentPartPr>
            <p14:xfrm>
              <a:off x="5336502" y="2663418"/>
              <a:ext cx="370800" cy="509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2430AB2-573A-4306-81FE-E0C9F1CCFE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18502" y="2645778"/>
                <a:ext cx="40644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CCCF0D2-EC24-45FE-B7E7-AE2C724065DD}"/>
                  </a:ext>
                </a:extLst>
              </p14:cNvPr>
              <p14:cNvContentPartPr/>
              <p14:nvPr/>
            </p14:nvContentPartPr>
            <p14:xfrm>
              <a:off x="5345502" y="2842698"/>
              <a:ext cx="284040" cy="76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CCCF0D2-EC24-45FE-B7E7-AE2C724065D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27502" y="2824698"/>
                <a:ext cx="3196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2B38A98-D0B0-4229-A63E-DACD165A6C1E}"/>
                  </a:ext>
                </a:extLst>
              </p14:cNvPr>
              <p14:cNvContentPartPr/>
              <p14:nvPr/>
            </p14:nvContentPartPr>
            <p14:xfrm>
              <a:off x="5318862" y="2585298"/>
              <a:ext cx="311040" cy="84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2B38A98-D0B0-4229-A63E-DACD165A6C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00862" y="2567658"/>
                <a:ext cx="3466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97F20A1-F098-4F9F-A604-AF37ABC65CDC}"/>
                  </a:ext>
                </a:extLst>
              </p14:cNvPr>
              <p14:cNvContentPartPr/>
              <p14:nvPr/>
            </p14:nvContentPartPr>
            <p14:xfrm>
              <a:off x="3243822" y="3418698"/>
              <a:ext cx="4437000" cy="1628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97F20A1-F098-4F9F-A604-AF37ABC65CD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26182" y="3401058"/>
                <a:ext cx="4472640" cy="16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657BD6A-E891-486C-A0AD-DD49F203FAF5}"/>
                  </a:ext>
                </a:extLst>
              </p14:cNvPr>
              <p14:cNvContentPartPr/>
              <p14:nvPr/>
            </p14:nvContentPartPr>
            <p14:xfrm>
              <a:off x="5389062" y="4404378"/>
              <a:ext cx="290520" cy="509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657BD6A-E891-486C-A0AD-DD49F203FAF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71422" y="4386738"/>
                <a:ext cx="32616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45DF79C-8F0A-4EF6-A5F5-AA1590C8A7BB}"/>
                  </a:ext>
                </a:extLst>
              </p14:cNvPr>
              <p14:cNvContentPartPr/>
              <p14:nvPr/>
            </p14:nvContentPartPr>
            <p14:xfrm>
              <a:off x="5503542" y="4636938"/>
              <a:ext cx="255960" cy="93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45DF79C-8F0A-4EF6-A5F5-AA1590C8A7B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85902" y="4618938"/>
                <a:ext cx="2916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B97ACB9-8FF5-4464-9D1B-83A30A9E8328}"/>
                  </a:ext>
                </a:extLst>
              </p14:cNvPr>
              <p14:cNvContentPartPr/>
              <p14:nvPr/>
            </p14:nvContentPartPr>
            <p14:xfrm>
              <a:off x="3203502" y="4658898"/>
              <a:ext cx="4973760" cy="677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B97ACB9-8FF5-4464-9D1B-83A30A9E83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85502" y="4641258"/>
                <a:ext cx="500940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7CF9776-9CCA-418D-A30A-D2363BEA6AA8}"/>
                  </a:ext>
                </a:extLst>
              </p14:cNvPr>
              <p14:cNvContentPartPr/>
              <p14:nvPr/>
            </p14:nvContentPartPr>
            <p14:xfrm>
              <a:off x="5556462" y="5396898"/>
              <a:ext cx="717480" cy="635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7CF9776-9CCA-418D-A30A-D2363BEA6AA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38462" y="5379258"/>
                <a:ext cx="75312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54DE54E-0079-4095-A1B6-DBF6F465A2D4}"/>
                  </a:ext>
                </a:extLst>
              </p14:cNvPr>
              <p14:cNvContentPartPr/>
              <p14:nvPr/>
            </p14:nvContentPartPr>
            <p14:xfrm>
              <a:off x="8113542" y="4438578"/>
              <a:ext cx="767880" cy="707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54DE54E-0079-4095-A1B6-DBF6F465A2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95542" y="4420938"/>
                <a:ext cx="80352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A4F5284-8794-455C-9909-5B5590EE983B}"/>
                  </a:ext>
                </a:extLst>
              </p14:cNvPr>
              <p14:cNvContentPartPr/>
              <p14:nvPr/>
            </p14:nvContentPartPr>
            <p14:xfrm>
              <a:off x="7297782" y="3243018"/>
              <a:ext cx="382680" cy="516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A4F5284-8794-455C-9909-5B5590EE983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79782" y="3225018"/>
                <a:ext cx="418320" cy="55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CCA73B3C-F942-4FD8-9121-EAA2B7A99C86}"/>
              </a:ext>
            </a:extLst>
          </p:cNvPr>
          <p:cNvGrpSpPr/>
          <p:nvPr/>
        </p:nvGrpSpPr>
        <p:grpSpPr>
          <a:xfrm>
            <a:off x="3814062" y="481458"/>
            <a:ext cx="6561000" cy="1815120"/>
            <a:chOff x="3814062" y="481458"/>
            <a:chExt cx="6561000" cy="181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5AA3DF-4400-4BD3-98CB-F9BEE4258C84}"/>
                    </a:ext>
                  </a:extLst>
                </p14:cNvPr>
                <p14:cNvContentPartPr/>
                <p14:nvPr/>
              </p14:nvContentPartPr>
              <p14:xfrm>
                <a:off x="3814062" y="876738"/>
                <a:ext cx="619560" cy="550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5AA3DF-4400-4BD3-98CB-F9BEE4258C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96422" y="858738"/>
                  <a:ext cx="65520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A2AF8F-FCA5-4D71-B495-4873EED9D579}"/>
                    </a:ext>
                  </a:extLst>
                </p14:cNvPr>
                <p14:cNvContentPartPr/>
                <p14:nvPr/>
              </p14:nvContentPartPr>
              <p14:xfrm>
                <a:off x="4017822" y="1073298"/>
                <a:ext cx="214920" cy="218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A2AF8F-FCA5-4D71-B495-4873EED9D5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00182" y="1055298"/>
                  <a:ext cx="250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08ABFCC-A8A7-42F8-A202-5FB496DA3B1A}"/>
                    </a:ext>
                  </a:extLst>
                </p14:cNvPr>
                <p14:cNvContentPartPr/>
                <p14:nvPr/>
              </p14:nvContentPartPr>
              <p14:xfrm>
                <a:off x="4378182" y="912018"/>
                <a:ext cx="2529720" cy="318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08ABFCC-A8A7-42F8-A202-5FB496DA3B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60182" y="894378"/>
                  <a:ext cx="25653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38AA91-5EF7-4592-B6B1-2005F8D4A2F5}"/>
                    </a:ext>
                  </a:extLst>
                </p14:cNvPr>
                <p14:cNvContentPartPr/>
                <p14:nvPr/>
              </p14:nvContentPartPr>
              <p14:xfrm>
                <a:off x="6890622" y="693498"/>
                <a:ext cx="424440" cy="474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38AA91-5EF7-4592-B6B1-2005F8D4A2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72982" y="675498"/>
                  <a:ext cx="46008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BFA430-B213-4DFA-BE4C-3AE73D9E1F05}"/>
                    </a:ext>
                  </a:extLst>
                </p14:cNvPr>
                <p14:cNvContentPartPr/>
                <p14:nvPr/>
              </p14:nvContentPartPr>
              <p14:xfrm>
                <a:off x="6968382" y="834978"/>
                <a:ext cx="144720" cy="229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BFA430-B213-4DFA-BE4C-3AE73D9E1F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50742" y="816978"/>
                  <a:ext cx="180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484A513-F8F1-474A-BFE3-C3CF4F1D91A0}"/>
                    </a:ext>
                  </a:extLst>
                </p14:cNvPr>
                <p14:cNvContentPartPr/>
                <p14:nvPr/>
              </p14:nvContentPartPr>
              <p14:xfrm>
                <a:off x="5195382" y="567498"/>
                <a:ext cx="203040" cy="313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484A513-F8F1-474A-BFE3-C3CF4F1D91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77742" y="549858"/>
                  <a:ext cx="2386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B59BB45-8934-40EF-82C8-A17D1744E293}"/>
                    </a:ext>
                  </a:extLst>
                </p14:cNvPr>
                <p14:cNvContentPartPr/>
                <p14:nvPr/>
              </p14:nvContentPartPr>
              <p14:xfrm>
                <a:off x="4993422" y="481458"/>
                <a:ext cx="613800" cy="429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B59BB45-8934-40EF-82C8-A17D1744E2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75422" y="463458"/>
                  <a:ext cx="6494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3C02D15-1998-4F9A-B636-DDEAAFF4F274}"/>
                    </a:ext>
                  </a:extLst>
                </p14:cNvPr>
                <p14:cNvContentPartPr/>
                <p14:nvPr/>
              </p14:nvContentPartPr>
              <p14:xfrm>
                <a:off x="7279782" y="869538"/>
                <a:ext cx="3095280" cy="1427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3C02D15-1998-4F9A-B636-DDEAAFF4F27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62142" y="851898"/>
                  <a:ext cx="3130920" cy="14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1A4F45-2E78-496B-B93D-5E7CDEF3C53F}"/>
                    </a:ext>
                  </a:extLst>
                </p14:cNvPr>
                <p14:cNvContentPartPr/>
                <p14:nvPr/>
              </p14:nvContentPartPr>
              <p14:xfrm>
                <a:off x="8616102" y="852618"/>
                <a:ext cx="371160" cy="514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1A4F45-2E78-496B-B93D-5E7CDEF3C53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98102" y="834618"/>
                  <a:ext cx="40680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9EF820E-93FD-4679-9A06-F2FC5CC690F1}"/>
                    </a:ext>
                  </a:extLst>
                </p14:cNvPr>
                <p14:cNvContentPartPr/>
                <p14:nvPr/>
              </p14:nvContentPartPr>
              <p14:xfrm>
                <a:off x="8836062" y="1272378"/>
                <a:ext cx="301680" cy="108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9EF820E-93FD-4679-9A06-F2FC5CC690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18062" y="1254738"/>
                  <a:ext cx="337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5758E36-BFB7-401B-8D83-F456226FF300}"/>
                    </a:ext>
                  </a:extLst>
                </p14:cNvPr>
                <p14:cNvContentPartPr/>
                <p14:nvPr/>
              </p14:nvContentPartPr>
              <p14:xfrm>
                <a:off x="8369862" y="590538"/>
                <a:ext cx="601920" cy="376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5758E36-BFB7-401B-8D83-F456226FF3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51862" y="572898"/>
                  <a:ext cx="637560" cy="41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2E58BDF-5287-4F37-9C9C-A12EAB38D1A0}"/>
              </a:ext>
            </a:extLst>
          </p:cNvPr>
          <p:cNvGrpSpPr/>
          <p:nvPr/>
        </p:nvGrpSpPr>
        <p:grpSpPr>
          <a:xfrm>
            <a:off x="7244502" y="2037018"/>
            <a:ext cx="4100400" cy="2921400"/>
            <a:chOff x="7244502" y="2037018"/>
            <a:chExt cx="4100400" cy="292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88A9530-4651-44DE-9935-320CAE1FF0BD}"/>
                    </a:ext>
                  </a:extLst>
                </p14:cNvPr>
                <p14:cNvContentPartPr/>
                <p14:nvPr/>
              </p14:nvContentPartPr>
              <p14:xfrm>
                <a:off x="8373102" y="4684818"/>
                <a:ext cx="311040" cy="273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88A9530-4651-44DE-9935-320CAE1FF0B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55462" y="4666818"/>
                  <a:ext cx="346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E67F949-A088-4509-9C82-84D0055AB854}"/>
                    </a:ext>
                  </a:extLst>
                </p14:cNvPr>
                <p14:cNvContentPartPr/>
                <p14:nvPr/>
              </p14:nvContentPartPr>
              <p14:xfrm>
                <a:off x="8580822" y="4837818"/>
                <a:ext cx="124560" cy="68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E67F949-A088-4509-9C82-84D0055AB8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62822" y="4820178"/>
                  <a:ext cx="160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5A798C-28B7-4A66-B9C2-4397C753FAA9}"/>
                    </a:ext>
                  </a:extLst>
                </p14:cNvPr>
                <p14:cNvContentPartPr/>
                <p14:nvPr/>
              </p14:nvContentPartPr>
              <p14:xfrm>
                <a:off x="7393902" y="2805978"/>
                <a:ext cx="132120" cy="386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5A798C-28B7-4A66-B9C2-4397C753FAA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75902" y="2788338"/>
                  <a:ext cx="1677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247B50-D1A7-4F36-BC1A-9CF104B47F50}"/>
                    </a:ext>
                  </a:extLst>
                </p14:cNvPr>
                <p14:cNvContentPartPr/>
                <p14:nvPr/>
              </p14:nvContentPartPr>
              <p14:xfrm>
                <a:off x="7244502" y="2671338"/>
                <a:ext cx="546120" cy="590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2247B50-D1A7-4F36-BC1A-9CF104B47F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26862" y="2653338"/>
                  <a:ext cx="58176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F6E2D91-BFDD-4A80-831A-3C20543DE7AC}"/>
                    </a:ext>
                  </a:extLst>
                </p14:cNvPr>
                <p14:cNvContentPartPr/>
                <p14:nvPr/>
              </p14:nvContentPartPr>
              <p14:xfrm>
                <a:off x="7745622" y="3033138"/>
                <a:ext cx="1159920" cy="1329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F6E2D91-BFDD-4A80-831A-3C20543DE7A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27982" y="3015138"/>
                  <a:ext cx="1195560" cy="13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1C96B15-DA5C-42F1-A177-07E1E4952E83}"/>
                    </a:ext>
                  </a:extLst>
                </p14:cNvPr>
                <p14:cNvContentPartPr/>
                <p14:nvPr/>
              </p14:nvContentPartPr>
              <p14:xfrm>
                <a:off x="8264382" y="3199818"/>
                <a:ext cx="212400" cy="381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1C96B15-DA5C-42F1-A177-07E1E4952E8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46742" y="3182178"/>
                  <a:ext cx="2480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6FD7BC8-E10C-4794-8BF3-1E1FB2DD24AC}"/>
                    </a:ext>
                  </a:extLst>
                </p14:cNvPr>
                <p14:cNvContentPartPr/>
                <p14:nvPr/>
              </p14:nvContentPartPr>
              <p14:xfrm>
                <a:off x="8466342" y="3217458"/>
                <a:ext cx="161280" cy="323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6FD7BC8-E10C-4794-8BF3-1E1FB2DD24A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48342" y="3199818"/>
                  <a:ext cx="1969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3E8950-4A68-48B8-977C-616E152ACFAD}"/>
                    </a:ext>
                  </a:extLst>
                </p14:cNvPr>
                <p14:cNvContentPartPr/>
                <p14:nvPr/>
              </p14:nvContentPartPr>
              <p14:xfrm>
                <a:off x="8414142" y="3370818"/>
                <a:ext cx="136440" cy="49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3E8950-4A68-48B8-977C-616E152ACFA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96142" y="3353178"/>
                  <a:ext cx="172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34AF7A8-F566-470C-AFE8-554CB72BD4E5}"/>
                    </a:ext>
                  </a:extLst>
                </p14:cNvPr>
                <p14:cNvContentPartPr/>
                <p14:nvPr/>
              </p14:nvContentPartPr>
              <p14:xfrm>
                <a:off x="10646862" y="2257698"/>
                <a:ext cx="319320" cy="407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34AF7A8-F566-470C-AFE8-554CB72BD4E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28862" y="2239698"/>
                  <a:ext cx="3549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6AAB6F5-2447-4AEA-9C3F-82A580AD40EB}"/>
                    </a:ext>
                  </a:extLst>
                </p14:cNvPr>
                <p14:cNvContentPartPr/>
                <p14:nvPr/>
              </p14:nvContentPartPr>
              <p14:xfrm>
                <a:off x="10373262" y="2037018"/>
                <a:ext cx="971640" cy="777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6AAB6F5-2447-4AEA-9C3F-82A580AD40E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55262" y="2019378"/>
                  <a:ext cx="100728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52A7270-5E6C-441A-9270-AF61D41E5F11}"/>
                    </a:ext>
                  </a:extLst>
                </p14:cNvPr>
                <p14:cNvContentPartPr/>
                <p14:nvPr/>
              </p14:nvContentPartPr>
              <p14:xfrm>
                <a:off x="8897622" y="2746578"/>
                <a:ext cx="1869840" cy="1930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52A7270-5E6C-441A-9270-AF61D41E5F1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79622" y="2728938"/>
                  <a:ext cx="1905480" cy="19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0C48F05-0294-45F4-BAFF-739C60352F68}"/>
                    </a:ext>
                  </a:extLst>
                </p14:cNvPr>
                <p14:cNvContentPartPr/>
                <p14:nvPr/>
              </p14:nvContentPartPr>
              <p14:xfrm>
                <a:off x="10049262" y="4079298"/>
                <a:ext cx="529560" cy="711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0C48F05-0294-45F4-BAFF-739C60352F6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31262" y="4061298"/>
                  <a:ext cx="56520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8D2556D-63B7-4E08-8CC9-E315BDFA5A7F}"/>
                    </a:ext>
                  </a:extLst>
                </p14:cNvPr>
                <p14:cNvContentPartPr/>
                <p14:nvPr/>
              </p14:nvContentPartPr>
              <p14:xfrm>
                <a:off x="9673422" y="3764298"/>
                <a:ext cx="657360" cy="693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8D2556D-63B7-4E08-8CC9-E315BDFA5A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422" y="3746298"/>
                  <a:ext cx="693000" cy="72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44B3B1D-689D-44D3-AD1D-2E5F428F83C4}"/>
              </a:ext>
            </a:extLst>
          </p:cNvPr>
          <p:cNvGrpSpPr/>
          <p:nvPr/>
        </p:nvGrpSpPr>
        <p:grpSpPr>
          <a:xfrm>
            <a:off x="2531022" y="773418"/>
            <a:ext cx="440640" cy="507600"/>
            <a:chOff x="2531022" y="773418"/>
            <a:chExt cx="44064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7D9A629-DE09-4E7D-8ADF-4ECE775041FE}"/>
                    </a:ext>
                  </a:extLst>
                </p14:cNvPr>
                <p14:cNvContentPartPr/>
                <p14:nvPr/>
              </p14:nvContentPartPr>
              <p14:xfrm>
                <a:off x="2531022" y="887898"/>
                <a:ext cx="144360" cy="393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7D9A629-DE09-4E7D-8ADF-4ECE775041F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13382" y="869898"/>
                  <a:ext cx="1800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08EE424-2757-495A-AEAD-87EC31A66A29}"/>
                    </a:ext>
                  </a:extLst>
                </p14:cNvPr>
                <p14:cNvContentPartPr/>
                <p14:nvPr/>
              </p14:nvContentPartPr>
              <p14:xfrm>
                <a:off x="2687982" y="896538"/>
                <a:ext cx="154080" cy="239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08EE424-2757-495A-AEAD-87EC31A66A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70342" y="878538"/>
                  <a:ext cx="1897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0A8A2D0-B404-4974-9849-783861AF91A0}"/>
                    </a:ext>
                  </a:extLst>
                </p14:cNvPr>
                <p14:cNvContentPartPr/>
                <p14:nvPr/>
              </p14:nvContentPartPr>
              <p14:xfrm>
                <a:off x="2786622" y="773418"/>
                <a:ext cx="185040" cy="366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0A8A2D0-B404-4974-9849-783861AF91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68982" y="755418"/>
                  <a:ext cx="220680" cy="40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D9701B-E362-41E4-A70D-28DDD7A77E25}"/>
              </a:ext>
            </a:extLst>
          </p:cNvPr>
          <p:cNvGrpSpPr/>
          <p:nvPr/>
        </p:nvGrpSpPr>
        <p:grpSpPr>
          <a:xfrm>
            <a:off x="2839182" y="2057178"/>
            <a:ext cx="275040" cy="431280"/>
            <a:chOff x="2839182" y="2057178"/>
            <a:chExt cx="275040" cy="4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84D34B8-6BD8-4494-AAFF-6EDB763687F3}"/>
                    </a:ext>
                  </a:extLst>
                </p14:cNvPr>
                <p14:cNvContentPartPr/>
                <p14:nvPr/>
              </p14:nvContentPartPr>
              <p14:xfrm>
                <a:off x="2839182" y="2153658"/>
                <a:ext cx="69480" cy="334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84D34B8-6BD8-4494-AAFF-6EDB763687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21182" y="2136018"/>
                  <a:ext cx="1051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0474A13-5BD1-4F19-B562-BCB4537AF03B}"/>
                    </a:ext>
                  </a:extLst>
                </p14:cNvPr>
                <p14:cNvContentPartPr/>
                <p14:nvPr/>
              </p14:nvContentPartPr>
              <p14:xfrm>
                <a:off x="2919462" y="2161218"/>
                <a:ext cx="101520" cy="265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0474A13-5BD1-4F19-B562-BCB4537AF03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01822" y="2143218"/>
                  <a:ext cx="1371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1148E4D-22C2-4EA8-B33C-4A0E72A8D5F5}"/>
                    </a:ext>
                  </a:extLst>
                </p14:cNvPr>
                <p14:cNvContentPartPr/>
                <p14:nvPr/>
              </p14:nvContentPartPr>
              <p14:xfrm>
                <a:off x="3015222" y="2057178"/>
                <a:ext cx="99000" cy="378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1148E4D-22C2-4EA8-B33C-4A0E72A8D5F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97582" y="2039178"/>
                  <a:ext cx="13464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DE0155-9AF3-408D-B2AD-45AF524C7C99}"/>
              </a:ext>
            </a:extLst>
          </p:cNvPr>
          <p:cNvGrpSpPr/>
          <p:nvPr/>
        </p:nvGrpSpPr>
        <p:grpSpPr>
          <a:xfrm>
            <a:off x="1817862" y="3947178"/>
            <a:ext cx="273960" cy="352440"/>
            <a:chOff x="1817862" y="3947178"/>
            <a:chExt cx="27396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959D257-F66A-40F7-AF7E-55BC8F347982}"/>
                    </a:ext>
                  </a:extLst>
                </p14:cNvPr>
                <p14:cNvContentPartPr/>
                <p14:nvPr/>
              </p14:nvContentPartPr>
              <p14:xfrm>
                <a:off x="1817862" y="4000098"/>
                <a:ext cx="128160" cy="299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959D257-F66A-40F7-AF7E-55BC8F34798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99862" y="3982458"/>
                  <a:ext cx="1638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48E6F15-8F60-4C94-88C2-625FE6C0A65D}"/>
                    </a:ext>
                  </a:extLst>
                </p14:cNvPr>
                <p14:cNvContentPartPr/>
                <p14:nvPr/>
              </p14:nvContentPartPr>
              <p14:xfrm>
                <a:off x="1986702" y="3947178"/>
                <a:ext cx="105120" cy="325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48E6F15-8F60-4C94-88C2-625FE6C0A65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969062" y="3929538"/>
                  <a:ext cx="140760" cy="36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BEA98F-9F3F-4C5E-8DBA-07A5511D3198}"/>
                  </a:ext>
                </a:extLst>
              </p14:cNvPr>
              <p14:cNvContentPartPr/>
              <p14:nvPr/>
            </p14:nvContentPartPr>
            <p14:xfrm>
              <a:off x="1650822" y="3991458"/>
              <a:ext cx="63720" cy="288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BEA98F-9F3F-4C5E-8DBA-07A5511D319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32822" y="3973818"/>
                <a:ext cx="99360" cy="32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D3D9EEDF-7F8B-4595-BB4A-FA3F2DCE5C4A}"/>
              </a:ext>
            </a:extLst>
          </p:cNvPr>
          <p:cNvGrpSpPr/>
          <p:nvPr/>
        </p:nvGrpSpPr>
        <p:grpSpPr>
          <a:xfrm>
            <a:off x="5713782" y="325218"/>
            <a:ext cx="626400" cy="407160"/>
            <a:chOff x="5713782" y="325218"/>
            <a:chExt cx="62640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9CCA6D5-E6FD-43B4-AF5F-AC02B62C93D1}"/>
                    </a:ext>
                  </a:extLst>
                </p14:cNvPr>
                <p14:cNvContentPartPr/>
                <p14:nvPr/>
              </p14:nvContentPartPr>
              <p14:xfrm>
                <a:off x="5713782" y="412698"/>
                <a:ext cx="123120" cy="316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9CCA6D5-E6FD-43B4-AF5F-AC02B62C93D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96142" y="395058"/>
                  <a:ext cx="1587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7841B73-1411-493E-87CF-31BEE2872ADE}"/>
                    </a:ext>
                  </a:extLst>
                </p14:cNvPr>
                <p14:cNvContentPartPr/>
                <p14:nvPr/>
              </p14:nvContentPartPr>
              <p14:xfrm>
                <a:off x="5837622" y="358338"/>
                <a:ext cx="339120" cy="263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7841B73-1411-493E-87CF-31BEE2872AD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19622" y="340338"/>
                  <a:ext cx="3747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794EFD4-3F44-4002-821D-525CB5879D2F}"/>
                    </a:ext>
                  </a:extLst>
                </p14:cNvPr>
                <p14:cNvContentPartPr/>
                <p14:nvPr/>
              </p14:nvContentPartPr>
              <p14:xfrm>
                <a:off x="6083862" y="325218"/>
                <a:ext cx="256320" cy="407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794EFD4-3F44-4002-821D-525CB5879D2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65862" y="307218"/>
                  <a:ext cx="291960" cy="44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938406-FE29-4E33-9E40-39AA0E6C84A9}"/>
              </a:ext>
            </a:extLst>
          </p:cNvPr>
          <p:cNvGrpSpPr/>
          <p:nvPr/>
        </p:nvGrpSpPr>
        <p:grpSpPr>
          <a:xfrm>
            <a:off x="5907102" y="2408538"/>
            <a:ext cx="680040" cy="597600"/>
            <a:chOff x="5907102" y="2408538"/>
            <a:chExt cx="680040" cy="5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02D13C-0353-4D4F-ACD4-C98E0BD939FB}"/>
                    </a:ext>
                  </a:extLst>
                </p14:cNvPr>
                <p14:cNvContentPartPr/>
                <p14:nvPr/>
              </p14:nvContentPartPr>
              <p14:xfrm>
                <a:off x="5907102" y="2558298"/>
                <a:ext cx="79200" cy="447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02D13C-0353-4D4F-ACD4-C98E0BD939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89462" y="2540298"/>
                  <a:ext cx="1148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4796C58-5C87-4B5D-9B97-CF87C6FE5B80}"/>
                    </a:ext>
                  </a:extLst>
                </p14:cNvPr>
                <p14:cNvContentPartPr/>
                <p14:nvPr/>
              </p14:nvContentPartPr>
              <p14:xfrm>
                <a:off x="6136782" y="2534538"/>
                <a:ext cx="178200" cy="407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4796C58-5C87-4B5D-9B97-CF87C6FE5B8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18782" y="2516538"/>
                  <a:ext cx="2138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05D177-7762-4826-BD88-B71F5B8B5DC9}"/>
                    </a:ext>
                  </a:extLst>
                </p14:cNvPr>
                <p14:cNvContentPartPr/>
                <p14:nvPr/>
              </p14:nvContentPartPr>
              <p14:xfrm>
                <a:off x="6426942" y="2408538"/>
                <a:ext cx="160200" cy="390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05D177-7762-4826-BD88-B71F5B8B5DC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08942" y="2390898"/>
                  <a:ext cx="195840" cy="42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D472F85-5A1A-432F-B5DA-E01D6DDA4FDA}"/>
              </a:ext>
            </a:extLst>
          </p:cNvPr>
          <p:cNvGrpSpPr/>
          <p:nvPr/>
        </p:nvGrpSpPr>
        <p:grpSpPr>
          <a:xfrm>
            <a:off x="5927982" y="4123218"/>
            <a:ext cx="628200" cy="498600"/>
            <a:chOff x="5927982" y="4123218"/>
            <a:chExt cx="628200" cy="49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C17D629-B07C-4A99-B932-62C19FC479C0}"/>
                    </a:ext>
                  </a:extLst>
                </p14:cNvPr>
                <p14:cNvContentPartPr/>
                <p14:nvPr/>
              </p14:nvContentPartPr>
              <p14:xfrm>
                <a:off x="5927982" y="4351818"/>
                <a:ext cx="197640" cy="270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C17D629-B07C-4A99-B932-62C19FC479C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909982" y="4333818"/>
                  <a:ext cx="2332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F71FA8F-0475-4BC4-9052-32F0BA182163}"/>
                    </a:ext>
                  </a:extLst>
                </p14:cNvPr>
                <p14:cNvContentPartPr/>
                <p14:nvPr/>
              </p14:nvContentPartPr>
              <p14:xfrm>
                <a:off x="6169542" y="4237698"/>
                <a:ext cx="191880" cy="296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F71FA8F-0475-4BC4-9052-32F0BA18216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51902" y="4220058"/>
                  <a:ext cx="2275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52565E8-298F-4F6F-BCAF-6BFB4510825A}"/>
                    </a:ext>
                  </a:extLst>
                </p14:cNvPr>
                <p14:cNvContentPartPr/>
                <p14:nvPr/>
              </p14:nvContentPartPr>
              <p14:xfrm>
                <a:off x="6365382" y="4123218"/>
                <a:ext cx="190800" cy="326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52565E8-298F-4F6F-BCAF-6BFB4510825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47382" y="4105578"/>
                  <a:ext cx="22644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859647-6A7B-45B8-94B0-4574DF0B64D8}"/>
              </a:ext>
            </a:extLst>
          </p:cNvPr>
          <p:cNvGrpSpPr/>
          <p:nvPr/>
        </p:nvGrpSpPr>
        <p:grpSpPr>
          <a:xfrm>
            <a:off x="6389142" y="5389338"/>
            <a:ext cx="724680" cy="581760"/>
            <a:chOff x="6389142" y="5389338"/>
            <a:chExt cx="724680" cy="58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0E7541D-FD06-42E9-9795-A010B7F74B14}"/>
                    </a:ext>
                  </a:extLst>
                </p14:cNvPr>
                <p14:cNvContentPartPr/>
                <p14:nvPr/>
              </p14:nvContentPartPr>
              <p14:xfrm>
                <a:off x="6389142" y="5512458"/>
                <a:ext cx="80280" cy="404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0E7541D-FD06-42E9-9795-A010B7F74B1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71142" y="5494458"/>
                  <a:ext cx="1159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F7BF98-27CF-4FB3-ABB1-2DECAA3326C9}"/>
                    </a:ext>
                  </a:extLst>
                </p14:cNvPr>
                <p14:cNvContentPartPr/>
                <p14:nvPr/>
              </p14:nvContentPartPr>
              <p14:xfrm>
                <a:off x="6541062" y="5477178"/>
                <a:ext cx="329400" cy="493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F7BF98-27CF-4FB3-ABB1-2DECAA3326C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23422" y="5459178"/>
                  <a:ext cx="36504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3D60A3D-5F87-41ED-BE35-627CB44BE34E}"/>
                    </a:ext>
                  </a:extLst>
                </p14:cNvPr>
                <p14:cNvContentPartPr/>
                <p14:nvPr/>
              </p14:nvContentPartPr>
              <p14:xfrm>
                <a:off x="6840222" y="5389338"/>
                <a:ext cx="273600" cy="412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3D60A3D-5F87-41ED-BE35-627CB44BE34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22222" y="5371698"/>
                  <a:ext cx="309240" cy="44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A137522-5233-4821-BAF0-D2BA9982EFE7}"/>
              </a:ext>
            </a:extLst>
          </p:cNvPr>
          <p:cNvGrpSpPr/>
          <p:nvPr/>
        </p:nvGrpSpPr>
        <p:grpSpPr>
          <a:xfrm>
            <a:off x="8602062" y="2901018"/>
            <a:ext cx="612720" cy="484560"/>
            <a:chOff x="8602062" y="2901018"/>
            <a:chExt cx="612720" cy="48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EB4AF06-4375-4F9D-8880-77FF392737F8}"/>
                    </a:ext>
                  </a:extLst>
                </p14:cNvPr>
                <p14:cNvContentPartPr/>
                <p14:nvPr/>
              </p14:nvContentPartPr>
              <p14:xfrm>
                <a:off x="8602062" y="3112338"/>
                <a:ext cx="268200" cy="273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EB4AF06-4375-4F9D-8880-77FF392737F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84422" y="3094338"/>
                  <a:ext cx="303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76DC39E-F392-46FE-BAB3-70C702A5C8D0}"/>
                    </a:ext>
                  </a:extLst>
                </p14:cNvPr>
                <p14:cNvContentPartPr/>
                <p14:nvPr/>
              </p14:nvContentPartPr>
              <p14:xfrm>
                <a:off x="8803302" y="3041778"/>
                <a:ext cx="252000" cy="276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76DC39E-F392-46FE-BAB3-70C702A5C8D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85302" y="3023778"/>
                  <a:ext cx="2876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485A21E-D0C6-4524-8A30-5ADF666237E1}"/>
                    </a:ext>
                  </a:extLst>
                </p14:cNvPr>
                <p14:cNvContentPartPr/>
                <p14:nvPr/>
              </p14:nvContentPartPr>
              <p14:xfrm>
                <a:off x="8923902" y="2901018"/>
                <a:ext cx="290880" cy="342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485A21E-D0C6-4524-8A30-5ADF666237E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905902" y="2883378"/>
                  <a:ext cx="326520" cy="37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EDA9656-8AA9-4E01-B157-CB4380C41862}"/>
              </a:ext>
            </a:extLst>
          </p:cNvPr>
          <p:cNvGrpSpPr/>
          <p:nvPr/>
        </p:nvGrpSpPr>
        <p:grpSpPr>
          <a:xfrm>
            <a:off x="9239622" y="254658"/>
            <a:ext cx="793080" cy="700200"/>
            <a:chOff x="9239622" y="254658"/>
            <a:chExt cx="793080" cy="70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B0ECE51-D03B-479F-B72D-A1F64F4C4734}"/>
                    </a:ext>
                  </a:extLst>
                </p14:cNvPr>
                <p14:cNvContentPartPr/>
                <p14:nvPr/>
              </p14:nvContentPartPr>
              <p14:xfrm>
                <a:off x="9239622" y="465618"/>
                <a:ext cx="344880" cy="489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B0ECE51-D03B-479F-B72D-A1F64F4C473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21982" y="447978"/>
                  <a:ext cx="38052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665BF13-6DCE-4BF3-A723-91C591D6F660}"/>
                    </a:ext>
                  </a:extLst>
                </p14:cNvPr>
                <p14:cNvContentPartPr/>
                <p14:nvPr/>
              </p14:nvContentPartPr>
              <p14:xfrm>
                <a:off x="9536262" y="421698"/>
                <a:ext cx="361800" cy="422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665BF13-6DCE-4BF3-A723-91C591D6F6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518262" y="404058"/>
                  <a:ext cx="3974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47C5940-A0DF-409B-8F3F-0D46B6CD580E}"/>
                    </a:ext>
                  </a:extLst>
                </p14:cNvPr>
                <p14:cNvContentPartPr/>
                <p14:nvPr/>
              </p14:nvContentPartPr>
              <p14:xfrm>
                <a:off x="9812022" y="254658"/>
                <a:ext cx="220680" cy="500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47C5940-A0DF-409B-8F3F-0D46B6CD580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94022" y="237018"/>
                  <a:ext cx="256320" cy="53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98E0B3D-2545-4267-833D-603319387E05}"/>
              </a:ext>
            </a:extLst>
          </p:cNvPr>
          <p:cNvGrpSpPr/>
          <p:nvPr/>
        </p:nvGrpSpPr>
        <p:grpSpPr>
          <a:xfrm>
            <a:off x="10612302" y="3674298"/>
            <a:ext cx="572040" cy="521280"/>
            <a:chOff x="10612302" y="3674298"/>
            <a:chExt cx="572040" cy="52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6C893FF-CD4C-4AF4-B538-E774E36CF60C}"/>
                    </a:ext>
                  </a:extLst>
                </p14:cNvPr>
                <p14:cNvContentPartPr/>
                <p14:nvPr/>
              </p14:nvContentPartPr>
              <p14:xfrm>
                <a:off x="10612302" y="3745218"/>
                <a:ext cx="210240" cy="450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6C893FF-CD4C-4AF4-B538-E774E36CF60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94302" y="3727578"/>
                  <a:ext cx="2458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7CFD5A6-AD29-4B81-94B9-862746B35337}"/>
                    </a:ext>
                  </a:extLst>
                </p14:cNvPr>
                <p14:cNvContentPartPr/>
                <p14:nvPr/>
              </p14:nvContentPartPr>
              <p14:xfrm>
                <a:off x="10787982" y="3779418"/>
                <a:ext cx="219960" cy="309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7CFD5A6-AD29-4B81-94B9-862746B3533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769982" y="3761418"/>
                  <a:ext cx="2556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F5CACA6-1547-429E-829D-DBA10EB743E4}"/>
                    </a:ext>
                  </a:extLst>
                </p14:cNvPr>
                <p14:cNvContentPartPr/>
                <p14:nvPr/>
              </p14:nvContentPartPr>
              <p14:xfrm>
                <a:off x="10893462" y="3674298"/>
                <a:ext cx="290880" cy="343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F5CACA6-1547-429E-829D-DBA10EB743E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875462" y="3656298"/>
                  <a:ext cx="326520" cy="37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2B661FD-98B7-40F0-9CE8-7FBA81D42815}"/>
              </a:ext>
            </a:extLst>
          </p:cNvPr>
          <p:cNvGrpSpPr/>
          <p:nvPr/>
        </p:nvGrpSpPr>
        <p:grpSpPr>
          <a:xfrm>
            <a:off x="368862" y="1251138"/>
            <a:ext cx="778680" cy="1014840"/>
            <a:chOff x="368862" y="1251138"/>
            <a:chExt cx="778680" cy="10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93888AC-6023-4D8E-A369-B785A81D6139}"/>
                    </a:ext>
                  </a:extLst>
                </p14:cNvPr>
                <p14:cNvContentPartPr/>
                <p14:nvPr/>
              </p14:nvContentPartPr>
              <p14:xfrm>
                <a:off x="389742" y="1607178"/>
                <a:ext cx="757800" cy="658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93888AC-6023-4D8E-A369-B785A81D613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2102" y="1589538"/>
                  <a:ext cx="79344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D442771-79E5-4AAF-BE26-15B216FB6D86}"/>
                    </a:ext>
                  </a:extLst>
                </p14:cNvPr>
                <p14:cNvContentPartPr/>
                <p14:nvPr/>
              </p14:nvContentPartPr>
              <p14:xfrm>
                <a:off x="368862" y="1283538"/>
                <a:ext cx="18000" cy="325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D442771-79E5-4AAF-BE26-15B216FB6D8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0862" y="1265538"/>
                  <a:ext cx="536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09C02DF-26AD-465F-A830-0066A8D49BEC}"/>
                    </a:ext>
                  </a:extLst>
                </p14:cNvPr>
                <p14:cNvContentPartPr/>
                <p14:nvPr/>
              </p14:nvContentPartPr>
              <p14:xfrm>
                <a:off x="404142" y="1251138"/>
                <a:ext cx="582840" cy="385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09C02DF-26AD-465F-A830-0066A8D49BE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6142" y="1233498"/>
                  <a:ext cx="6184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00430AC-BAA4-420D-8685-28CFE3E5B3F7}"/>
                    </a:ext>
                  </a:extLst>
                </p14:cNvPr>
                <p14:cNvContentPartPr/>
                <p14:nvPr/>
              </p14:nvContentPartPr>
              <p14:xfrm>
                <a:off x="592422" y="1386498"/>
                <a:ext cx="120960" cy="132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00430AC-BAA4-420D-8685-28CFE3E5B3F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4422" y="1368858"/>
                  <a:ext cx="156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8BC9126-16B8-497B-A138-31321858CEB1}"/>
                    </a:ext>
                  </a:extLst>
                </p14:cNvPr>
                <p14:cNvContentPartPr/>
                <p14:nvPr/>
              </p14:nvContentPartPr>
              <p14:xfrm>
                <a:off x="628422" y="1761978"/>
                <a:ext cx="109080" cy="122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8BC9126-16B8-497B-A138-31321858CEB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0422" y="1743978"/>
                  <a:ext cx="14472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14E43B7-E2A9-465D-88DF-238860B663FA}"/>
              </a:ext>
            </a:extLst>
          </p:cNvPr>
          <p:cNvGrpSpPr/>
          <p:nvPr/>
        </p:nvGrpSpPr>
        <p:grpSpPr>
          <a:xfrm>
            <a:off x="3620382" y="312258"/>
            <a:ext cx="804960" cy="625320"/>
            <a:chOff x="3620382" y="312258"/>
            <a:chExt cx="804960" cy="62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9D0F373-384E-4F5E-A4CF-D8AAFCE7B1EE}"/>
                    </a:ext>
                  </a:extLst>
                </p14:cNvPr>
                <p14:cNvContentPartPr/>
                <p14:nvPr/>
              </p14:nvContentPartPr>
              <p14:xfrm>
                <a:off x="3620382" y="312258"/>
                <a:ext cx="804960" cy="625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9D0F373-384E-4F5E-A4CF-D8AAFCE7B1E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602742" y="294258"/>
                  <a:ext cx="84060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55FCC6-07B7-43E0-8AE5-CF71A53C7CCA}"/>
                    </a:ext>
                  </a:extLst>
                </p14:cNvPr>
                <p14:cNvContentPartPr/>
                <p14:nvPr/>
              </p14:nvContentPartPr>
              <p14:xfrm>
                <a:off x="3736302" y="526818"/>
                <a:ext cx="640800" cy="176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55FCC6-07B7-43E0-8AE5-CF71A53C7CC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18662" y="509178"/>
                  <a:ext cx="676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3B4F918-48B5-4E3D-8673-00F417F9BEDD}"/>
                    </a:ext>
                  </a:extLst>
                </p14:cNvPr>
                <p14:cNvContentPartPr/>
                <p14:nvPr/>
              </p14:nvContentPartPr>
              <p14:xfrm>
                <a:off x="3951222" y="360138"/>
                <a:ext cx="85680" cy="161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3B4F918-48B5-4E3D-8673-00F417F9BED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33582" y="342138"/>
                  <a:ext cx="121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3F0972B-721E-4D31-93E8-A26404359265}"/>
                    </a:ext>
                  </a:extLst>
                </p14:cNvPr>
                <p14:cNvContentPartPr/>
                <p14:nvPr/>
              </p14:nvContentPartPr>
              <p14:xfrm>
                <a:off x="3915222" y="667578"/>
                <a:ext cx="41400" cy="152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3F0972B-721E-4D31-93E8-A2640435926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97222" y="649938"/>
                  <a:ext cx="77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FF59CF7-83E7-47E7-956F-742E6349B508}"/>
                    </a:ext>
                  </a:extLst>
                </p14:cNvPr>
                <p14:cNvContentPartPr/>
                <p14:nvPr/>
              </p14:nvContentPartPr>
              <p14:xfrm>
                <a:off x="4022502" y="648858"/>
                <a:ext cx="140400" cy="71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FF59CF7-83E7-47E7-956F-742E6349B50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04862" y="630858"/>
                  <a:ext cx="1760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20B1AC4-7688-4460-93E9-516782E29229}"/>
              </a:ext>
            </a:extLst>
          </p:cNvPr>
          <p:cNvGrpSpPr/>
          <p:nvPr/>
        </p:nvGrpSpPr>
        <p:grpSpPr>
          <a:xfrm>
            <a:off x="6848862" y="-44862"/>
            <a:ext cx="1050480" cy="880560"/>
            <a:chOff x="6848862" y="-44862"/>
            <a:chExt cx="1050480" cy="88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CA33D90-CA34-4A79-A230-61E826D2244B}"/>
                    </a:ext>
                  </a:extLst>
                </p14:cNvPr>
                <p14:cNvContentPartPr/>
                <p14:nvPr/>
              </p14:nvContentPartPr>
              <p14:xfrm>
                <a:off x="7121382" y="245658"/>
                <a:ext cx="21240" cy="199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CA33D90-CA34-4A79-A230-61E826D2244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03382" y="228018"/>
                  <a:ext cx="56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474C692-192C-4F7E-A1F8-75830EBFDCE2}"/>
                    </a:ext>
                  </a:extLst>
                </p14:cNvPr>
                <p14:cNvContentPartPr/>
                <p14:nvPr/>
              </p14:nvContentPartPr>
              <p14:xfrm>
                <a:off x="7235502" y="155298"/>
                <a:ext cx="210600" cy="234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474C692-192C-4F7E-A1F8-75830EBFDCE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17862" y="137658"/>
                  <a:ext cx="2462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377A390-D7E5-4CE0-8002-0EE75D0043AA}"/>
                    </a:ext>
                  </a:extLst>
                </p14:cNvPr>
                <p14:cNvContentPartPr/>
                <p14:nvPr/>
              </p14:nvContentPartPr>
              <p14:xfrm>
                <a:off x="7059822" y="387138"/>
                <a:ext cx="465120" cy="166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377A390-D7E5-4CE0-8002-0EE75D0043A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042182" y="369498"/>
                  <a:ext cx="500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D416CE5-DB2E-430B-AE82-2B126181D307}"/>
                    </a:ext>
                  </a:extLst>
                </p14:cNvPr>
                <p14:cNvContentPartPr/>
                <p14:nvPr/>
              </p14:nvContentPartPr>
              <p14:xfrm>
                <a:off x="7361862" y="516378"/>
                <a:ext cx="144360" cy="231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D416CE5-DB2E-430B-AE82-2B126181D30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344222" y="498738"/>
                  <a:ext cx="180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7701206-F82B-4507-B812-12A6AE6FDB00}"/>
                    </a:ext>
                  </a:extLst>
                </p14:cNvPr>
                <p14:cNvContentPartPr/>
                <p14:nvPr/>
              </p14:nvContentPartPr>
              <p14:xfrm>
                <a:off x="6892782" y="210738"/>
                <a:ext cx="203760" cy="518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7701206-F82B-4507-B812-12A6AE6FDB0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874782" y="193098"/>
                  <a:ext cx="23940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3A1D65F-9D5C-4960-9192-54172E4BFC58}"/>
                    </a:ext>
                  </a:extLst>
                </p14:cNvPr>
                <p14:cNvContentPartPr/>
                <p14:nvPr/>
              </p14:nvContentPartPr>
              <p14:xfrm>
                <a:off x="6848862" y="-44862"/>
                <a:ext cx="1050480" cy="880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3A1D65F-9D5C-4960-9192-54172E4BFC5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30862" y="-62862"/>
                  <a:ext cx="1086120" cy="91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78FF077-EAAE-44DB-A3D8-B42E52D28074}"/>
              </a:ext>
            </a:extLst>
          </p:cNvPr>
          <p:cNvGrpSpPr/>
          <p:nvPr/>
        </p:nvGrpSpPr>
        <p:grpSpPr>
          <a:xfrm>
            <a:off x="10554702" y="978577"/>
            <a:ext cx="1144800" cy="1130040"/>
            <a:chOff x="10554702" y="978577"/>
            <a:chExt cx="1144800" cy="11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7E8D734-C050-4187-90A3-93DE2209C735}"/>
                    </a:ext>
                  </a:extLst>
                </p14:cNvPr>
                <p14:cNvContentPartPr/>
                <p14:nvPr/>
              </p14:nvContentPartPr>
              <p14:xfrm>
                <a:off x="10849542" y="1415257"/>
                <a:ext cx="53280" cy="196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7E8D734-C050-4187-90A3-93DE2209C73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831542" y="1397617"/>
                  <a:ext cx="88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B9CC498-15DB-46A3-BA2B-25A47AFC780A}"/>
                    </a:ext>
                  </a:extLst>
                </p14:cNvPr>
                <p14:cNvContentPartPr/>
                <p14:nvPr/>
              </p14:nvContentPartPr>
              <p14:xfrm>
                <a:off x="10954662" y="1244617"/>
                <a:ext cx="200160" cy="231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B9CC498-15DB-46A3-BA2B-25A47AFC780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937022" y="1226617"/>
                  <a:ext cx="235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1542E93-4F4F-4224-8715-A8490D6643C2}"/>
                    </a:ext>
                  </a:extLst>
                </p14:cNvPr>
                <p14:cNvContentPartPr/>
                <p14:nvPr/>
              </p14:nvContentPartPr>
              <p14:xfrm>
                <a:off x="10946022" y="1537297"/>
                <a:ext cx="549360" cy="273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1542E93-4F4F-4224-8715-A8490D6643C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928382" y="1519657"/>
                  <a:ext cx="5850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539AEC7-D405-4C58-B7E1-FDD6AC416408}"/>
                    </a:ext>
                  </a:extLst>
                </p14:cNvPr>
                <p14:cNvContentPartPr/>
                <p14:nvPr/>
              </p14:nvContentPartPr>
              <p14:xfrm>
                <a:off x="11262462" y="1854817"/>
                <a:ext cx="42120" cy="108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539AEC7-D405-4C58-B7E1-FDD6AC41640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244822" y="1837177"/>
                  <a:ext cx="77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8084D04-D2F7-4FDD-BF02-ABE3886E4076}"/>
                    </a:ext>
                  </a:extLst>
                </p14:cNvPr>
                <p14:cNvContentPartPr/>
                <p14:nvPr/>
              </p14:nvContentPartPr>
              <p14:xfrm>
                <a:off x="11359302" y="1796137"/>
                <a:ext cx="115560" cy="136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8084D04-D2F7-4FDD-BF02-ABE3886E407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341302" y="1778497"/>
                  <a:ext cx="151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9FA76E2-9C5B-4A1B-8F79-20A1D1E463C8}"/>
                    </a:ext>
                  </a:extLst>
                </p14:cNvPr>
                <p14:cNvContentPartPr/>
                <p14:nvPr/>
              </p14:nvContentPartPr>
              <p14:xfrm>
                <a:off x="10603302" y="1415257"/>
                <a:ext cx="337680" cy="587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9FA76E2-9C5B-4A1B-8F79-20A1D1E463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585302" y="1397617"/>
                  <a:ext cx="37332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AEF23B7-1452-4153-BD06-99073BAB9692}"/>
                    </a:ext>
                  </a:extLst>
                </p14:cNvPr>
                <p14:cNvContentPartPr/>
                <p14:nvPr/>
              </p14:nvContentPartPr>
              <p14:xfrm>
                <a:off x="10554702" y="978577"/>
                <a:ext cx="1144800" cy="1130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AEF23B7-1452-4153-BD06-99073BAB969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536702" y="960937"/>
                  <a:ext cx="1180440" cy="11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AFE19EE-E7E2-44F0-99D1-557C71B3933D}"/>
              </a:ext>
            </a:extLst>
          </p:cNvPr>
          <p:cNvGrpSpPr/>
          <p:nvPr/>
        </p:nvGrpSpPr>
        <p:grpSpPr>
          <a:xfrm>
            <a:off x="3912342" y="1989817"/>
            <a:ext cx="1036440" cy="1079280"/>
            <a:chOff x="3912342" y="1989817"/>
            <a:chExt cx="1036440" cy="107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F50D34D-544B-4AC2-AEB7-B0733843C19D}"/>
                    </a:ext>
                  </a:extLst>
                </p14:cNvPr>
                <p14:cNvContentPartPr/>
                <p14:nvPr/>
              </p14:nvContentPartPr>
              <p14:xfrm>
                <a:off x="4190622" y="2224177"/>
                <a:ext cx="170280" cy="416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F50D34D-544B-4AC2-AEB7-B0733843C19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72622" y="2206177"/>
                  <a:ext cx="2059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169CDDB-50DC-4797-8F76-68BBDAEC9065}"/>
                    </a:ext>
                  </a:extLst>
                </p14:cNvPr>
                <p14:cNvContentPartPr/>
                <p14:nvPr/>
              </p14:nvContentPartPr>
              <p14:xfrm>
                <a:off x="4246422" y="2657617"/>
                <a:ext cx="107640" cy="59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169CDDB-50DC-4797-8F76-68BBDAEC906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228782" y="2639617"/>
                  <a:ext cx="143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81F2085-B576-4666-9150-B67DF771B053}"/>
                    </a:ext>
                  </a:extLst>
                </p14:cNvPr>
                <p14:cNvContentPartPr/>
                <p14:nvPr/>
              </p14:nvContentPartPr>
              <p14:xfrm>
                <a:off x="4228782" y="2603257"/>
                <a:ext cx="209520" cy="148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81F2085-B576-4666-9150-B67DF771B05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211142" y="2585617"/>
                  <a:ext cx="2451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B407E73-041F-48E0-8C6A-B91BAB0DD34D}"/>
                    </a:ext>
                  </a:extLst>
                </p14:cNvPr>
                <p14:cNvContentPartPr/>
                <p14:nvPr/>
              </p14:nvContentPartPr>
              <p14:xfrm>
                <a:off x="4422102" y="2724217"/>
                <a:ext cx="255600" cy="308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B407E73-041F-48E0-8C6A-B91BAB0DD34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404462" y="2706217"/>
                  <a:ext cx="2912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3FDFD2B-1BA4-4BCD-BE81-AB1448B41891}"/>
                    </a:ext>
                  </a:extLst>
                </p14:cNvPr>
                <p14:cNvContentPartPr/>
                <p14:nvPr/>
              </p14:nvContentPartPr>
              <p14:xfrm>
                <a:off x="3938622" y="2435137"/>
                <a:ext cx="210240" cy="476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3FDFD2B-1BA4-4BCD-BE81-AB1448B4189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920622" y="2417497"/>
                  <a:ext cx="24588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1A0129F-CFBC-4C28-918F-65EA71D40AA1}"/>
                    </a:ext>
                  </a:extLst>
                </p14:cNvPr>
                <p14:cNvContentPartPr/>
                <p14:nvPr/>
              </p14:nvContentPartPr>
              <p14:xfrm>
                <a:off x="3912342" y="1989817"/>
                <a:ext cx="1036440" cy="1079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1A0129F-CFBC-4C28-918F-65EA71D40AA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894342" y="1972177"/>
                  <a:ext cx="1072080" cy="11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1881B33-983F-4385-A97E-4E3FE52234E2}"/>
              </a:ext>
            </a:extLst>
          </p:cNvPr>
          <p:cNvGrpSpPr/>
          <p:nvPr/>
        </p:nvGrpSpPr>
        <p:grpSpPr>
          <a:xfrm>
            <a:off x="1887702" y="4961257"/>
            <a:ext cx="1041480" cy="1823040"/>
            <a:chOff x="1887702" y="4961257"/>
            <a:chExt cx="1041480" cy="182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5BBB9D9-D5C3-4D7A-ABFD-6558A49179FD}"/>
                    </a:ext>
                  </a:extLst>
                </p14:cNvPr>
                <p14:cNvContentPartPr/>
                <p14:nvPr/>
              </p14:nvContentPartPr>
              <p14:xfrm>
                <a:off x="2215302" y="5134417"/>
                <a:ext cx="203040" cy="492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5BBB9D9-D5C3-4D7A-ABFD-6558A49179F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197302" y="5116777"/>
                  <a:ext cx="23868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FD9B866-5517-43B0-9C1D-3B7D3EB58D1A}"/>
                    </a:ext>
                  </a:extLst>
                </p14:cNvPr>
                <p14:cNvContentPartPr/>
                <p14:nvPr/>
              </p14:nvContentPartPr>
              <p14:xfrm>
                <a:off x="2215302" y="5701417"/>
                <a:ext cx="439200" cy="110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FD9B866-5517-43B0-9C1D-3B7D3EB58D1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97662" y="5683777"/>
                  <a:ext cx="474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744B14C-EAEB-4C09-8325-393B93434E7F}"/>
                    </a:ext>
                  </a:extLst>
                </p14:cNvPr>
                <p14:cNvContentPartPr/>
                <p14:nvPr/>
              </p14:nvContentPartPr>
              <p14:xfrm>
                <a:off x="2373702" y="5948377"/>
                <a:ext cx="185760" cy="337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744B14C-EAEB-4C09-8325-393B93434E7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55702" y="5930377"/>
                  <a:ext cx="2214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4132A0A-A980-4EB8-9B5C-D8FC9E8A6ECD}"/>
                    </a:ext>
                  </a:extLst>
                </p14:cNvPr>
                <p14:cNvContentPartPr/>
                <p14:nvPr/>
              </p14:nvContentPartPr>
              <p14:xfrm>
                <a:off x="2707422" y="5257537"/>
                <a:ext cx="97920" cy="438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4132A0A-A980-4EB8-9B5C-D8FC9E8A6EC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689782" y="5239537"/>
                  <a:ext cx="13356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7BEC51F-9190-4247-A5BE-E3B82C2987C1}"/>
                    </a:ext>
                  </a:extLst>
                </p14:cNvPr>
                <p14:cNvContentPartPr/>
                <p14:nvPr/>
              </p14:nvContentPartPr>
              <p14:xfrm>
                <a:off x="1887702" y="4961257"/>
                <a:ext cx="1041480" cy="1823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7BEC51F-9190-4247-A5BE-E3B82C2987C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869702" y="4943617"/>
                  <a:ext cx="1077120" cy="18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F845FE5-30FD-4A50-AA3C-E5053C12FFAD}"/>
              </a:ext>
            </a:extLst>
          </p:cNvPr>
          <p:cNvGrpSpPr/>
          <p:nvPr/>
        </p:nvGrpSpPr>
        <p:grpSpPr>
          <a:xfrm>
            <a:off x="8359782" y="5277337"/>
            <a:ext cx="914760" cy="1157400"/>
            <a:chOff x="8359782" y="5277337"/>
            <a:chExt cx="914760" cy="11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FB9F775-8C38-405A-9F12-F45212F31C34}"/>
                    </a:ext>
                  </a:extLst>
                </p14:cNvPr>
                <p14:cNvContentPartPr/>
                <p14:nvPr/>
              </p14:nvContentPartPr>
              <p14:xfrm>
                <a:off x="8422782" y="5442217"/>
                <a:ext cx="33120" cy="324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FB9F775-8C38-405A-9F12-F45212F31C3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404782" y="5424577"/>
                  <a:ext cx="68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236DE35-7CFE-4B63-90E3-353D7535BA90}"/>
                    </a:ext>
                  </a:extLst>
                </p14:cNvPr>
                <p14:cNvContentPartPr/>
                <p14:nvPr/>
              </p14:nvContentPartPr>
              <p14:xfrm>
                <a:off x="8536542" y="5380297"/>
                <a:ext cx="166680" cy="360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236DE35-7CFE-4B63-90E3-353D7535BA9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518902" y="5362657"/>
                  <a:ext cx="2023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2EC250A-815A-4392-9A50-6C24510F3C32}"/>
                    </a:ext>
                  </a:extLst>
                </p14:cNvPr>
                <p14:cNvContentPartPr/>
                <p14:nvPr/>
              </p14:nvContentPartPr>
              <p14:xfrm>
                <a:off x="8440062" y="5825257"/>
                <a:ext cx="456840" cy="171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2EC250A-815A-4392-9A50-6C24510F3C3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422422" y="5807257"/>
                  <a:ext cx="492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B4C3CD9-51D2-441C-936C-312C77C8F698}"/>
                    </a:ext>
                  </a:extLst>
                </p14:cNvPr>
                <p14:cNvContentPartPr/>
                <p14:nvPr/>
              </p14:nvContentPartPr>
              <p14:xfrm>
                <a:off x="8703942" y="6101377"/>
                <a:ext cx="43200" cy="140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B4C3CD9-51D2-441C-936C-312C77C8F69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686302" y="6083737"/>
                  <a:ext cx="78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3D62BC0-FBAE-4CE9-9BDA-96D142E17627}"/>
                    </a:ext>
                  </a:extLst>
                </p14:cNvPr>
                <p14:cNvContentPartPr/>
                <p14:nvPr/>
              </p14:nvContentPartPr>
              <p14:xfrm>
                <a:off x="8791782" y="6057817"/>
                <a:ext cx="157680" cy="210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3D62BC0-FBAE-4CE9-9BDA-96D142E1762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774142" y="6039817"/>
                  <a:ext cx="193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2E3340E-E680-42A3-912C-947A8767A2EC}"/>
                    </a:ext>
                  </a:extLst>
                </p14:cNvPr>
                <p14:cNvContentPartPr/>
                <p14:nvPr/>
              </p14:nvContentPartPr>
              <p14:xfrm>
                <a:off x="8359782" y="5277337"/>
                <a:ext cx="914760" cy="1157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2E3340E-E680-42A3-912C-947A8767A2E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342142" y="5259697"/>
                  <a:ext cx="950400" cy="119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5924375-20E4-483B-B91C-BCE85B3A2CB6}"/>
              </a:ext>
            </a:extLst>
          </p:cNvPr>
          <p:cNvGrpSpPr/>
          <p:nvPr/>
        </p:nvGrpSpPr>
        <p:grpSpPr>
          <a:xfrm>
            <a:off x="7139022" y="1679497"/>
            <a:ext cx="964080" cy="1069560"/>
            <a:chOff x="7139022" y="1679497"/>
            <a:chExt cx="964080" cy="106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5A90B78-77D7-45CE-9B8E-9C57A7E21ADC}"/>
                    </a:ext>
                  </a:extLst>
                </p14:cNvPr>
                <p14:cNvContentPartPr/>
                <p14:nvPr/>
              </p14:nvContentPartPr>
              <p14:xfrm>
                <a:off x="7433502" y="1844737"/>
                <a:ext cx="195480" cy="312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5A90B78-77D7-45CE-9B8E-9C57A7E21AD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415862" y="1827097"/>
                  <a:ext cx="2311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2AC778C-76C4-4450-B292-BBE6449885C1}"/>
                    </a:ext>
                  </a:extLst>
                </p14:cNvPr>
                <p14:cNvContentPartPr/>
                <p14:nvPr/>
              </p14:nvContentPartPr>
              <p14:xfrm>
                <a:off x="7473102" y="2165857"/>
                <a:ext cx="271440" cy="128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2AC778C-76C4-4450-B292-BBE6449885C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455462" y="2148217"/>
                  <a:ext cx="307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7558070-CA81-4A47-986A-5D6DD4AB6F91}"/>
                    </a:ext>
                  </a:extLst>
                </p14:cNvPr>
                <p14:cNvContentPartPr/>
                <p14:nvPr/>
              </p14:nvContentPartPr>
              <p14:xfrm>
                <a:off x="7656342" y="2296537"/>
                <a:ext cx="116640" cy="340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7558070-CA81-4A47-986A-5D6DD4AB6F9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38342" y="2278897"/>
                  <a:ext cx="1522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02D5292-0123-46D3-9CB6-E2E736769C5D}"/>
                    </a:ext>
                  </a:extLst>
                </p14:cNvPr>
                <p14:cNvContentPartPr/>
                <p14:nvPr/>
              </p14:nvContentPartPr>
              <p14:xfrm>
                <a:off x="7174302" y="2030857"/>
                <a:ext cx="275040" cy="718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02D5292-0123-46D3-9CB6-E2E736769C5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156302" y="2012857"/>
                  <a:ext cx="31068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05F7AF0-6645-4D66-84AF-3A76943C5C68}"/>
                    </a:ext>
                  </a:extLst>
                </p14:cNvPr>
                <p14:cNvContentPartPr/>
                <p14:nvPr/>
              </p14:nvContentPartPr>
              <p14:xfrm>
                <a:off x="7139022" y="1679497"/>
                <a:ext cx="964080" cy="1051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05F7AF0-6645-4D66-84AF-3A76943C5C6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121022" y="1661857"/>
                  <a:ext cx="999720" cy="10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B17AA60-BC0D-4CFF-987D-87832E7666B0}"/>
                  </a:ext>
                </a:extLst>
              </p14:cNvPr>
              <p14:cNvContentPartPr/>
              <p14:nvPr/>
            </p14:nvContentPartPr>
            <p14:xfrm>
              <a:off x="896622" y="2742937"/>
              <a:ext cx="1369080" cy="1989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B17AA60-BC0D-4CFF-987D-87832E7666B0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78622" y="2706937"/>
                <a:ext cx="1404720" cy="20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4B46AAE-6900-4663-8C61-BB4E1C9EE967}"/>
                  </a:ext>
                </a:extLst>
              </p14:cNvPr>
              <p14:cNvContentPartPr/>
              <p14:nvPr/>
            </p14:nvContentPartPr>
            <p14:xfrm>
              <a:off x="3323022" y="3296257"/>
              <a:ext cx="3902400" cy="15310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4B46AAE-6900-4663-8C61-BB4E1C9EE967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305022" y="3260257"/>
                <a:ext cx="393804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B1D6112-E5A5-4C3F-B266-9E4DC82B5EB5}"/>
                  </a:ext>
                </a:extLst>
              </p14:cNvPr>
              <p14:cNvContentPartPr/>
              <p14:nvPr/>
            </p14:nvContentPartPr>
            <p14:xfrm>
              <a:off x="7649142" y="3164857"/>
              <a:ext cx="735480" cy="10872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B1D6112-E5A5-4C3F-B266-9E4DC82B5EB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631142" y="3129217"/>
                <a:ext cx="771120" cy="11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48449A0-6685-4D80-885C-FCD7A4BE2A7F}"/>
                  </a:ext>
                </a:extLst>
              </p14:cNvPr>
              <p14:cNvContentPartPr/>
              <p14:nvPr/>
            </p14:nvContentPartPr>
            <p14:xfrm>
              <a:off x="8879982" y="2493817"/>
              <a:ext cx="1579680" cy="19555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48449A0-6685-4D80-885C-FCD7A4BE2A7F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861982" y="2457817"/>
                <a:ext cx="1615320" cy="20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D44086BE-23F0-4CD4-9D1D-7D69AF28202B}"/>
                  </a:ext>
                </a:extLst>
              </p14:cNvPr>
              <p14:cNvContentPartPr/>
              <p14:nvPr/>
            </p14:nvContentPartPr>
            <p14:xfrm>
              <a:off x="11069142" y="4645177"/>
              <a:ext cx="430920" cy="4204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D44086BE-23F0-4CD4-9D1D-7D69AF28202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1051142" y="4627537"/>
                <a:ext cx="4665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794ADBE-728B-470D-A419-52F3E524CBD2}"/>
                  </a:ext>
                </a:extLst>
              </p14:cNvPr>
              <p14:cNvContentPartPr/>
              <p14:nvPr/>
            </p14:nvContentPartPr>
            <p14:xfrm>
              <a:off x="11455782" y="4676137"/>
              <a:ext cx="120600" cy="1335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794ADBE-728B-470D-A419-52F3E524CBD2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1438142" y="4658137"/>
                <a:ext cx="1562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A0CB407-055D-4646-83E3-6FE415E26E21}"/>
                  </a:ext>
                </a:extLst>
              </p14:cNvPr>
              <p14:cNvContentPartPr/>
              <p14:nvPr/>
            </p14:nvContentPartPr>
            <p14:xfrm>
              <a:off x="11435982" y="4174297"/>
              <a:ext cx="478800" cy="5144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A0CB407-055D-4646-83E3-6FE415E26E21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1417982" y="4156657"/>
                <a:ext cx="51444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2F0E62A-CA5F-4BF8-B826-CD4156E1B88F}"/>
                  </a:ext>
                </a:extLst>
              </p14:cNvPr>
              <p14:cNvContentPartPr/>
              <p14:nvPr/>
            </p14:nvContentPartPr>
            <p14:xfrm>
              <a:off x="1219902" y="3708097"/>
              <a:ext cx="1046520" cy="8902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2F0E62A-CA5F-4BF8-B826-CD4156E1B88F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202262" y="3690457"/>
                <a:ext cx="108216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BFD7C6C5-01F2-437E-A33E-3C22382C2ED7}"/>
                  </a:ext>
                </a:extLst>
              </p14:cNvPr>
              <p14:cNvContentPartPr/>
              <p14:nvPr/>
            </p14:nvContentPartPr>
            <p14:xfrm>
              <a:off x="5756262" y="3896017"/>
              <a:ext cx="934920" cy="9849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BFD7C6C5-01F2-437E-A33E-3C22382C2ED7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738622" y="3878017"/>
                <a:ext cx="970560" cy="10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3DE8D71-C6AC-469A-8043-997EFADC03B0}"/>
                  </a:ext>
                </a:extLst>
              </p14:cNvPr>
              <p14:cNvContentPartPr/>
              <p14:nvPr/>
            </p14:nvContentPartPr>
            <p14:xfrm>
              <a:off x="8508822" y="2732497"/>
              <a:ext cx="884160" cy="7992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3DE8D71-C6AC-469A-8043-997EFADC03B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490822" y="2714857"/>
                <a:ext cx="919800" cy="83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898D210-B42D-4540-9979-4ACE68AC1C9A}"/>
                  </a:ext>
                </a:extLst>
              </p14:cNvPr>
              <p14:cNvContentPartPr/>
              <p14:nvPr/>
            </p14:nvContentPartPr>
            <p14:xfrm>
              <a:off x="10497102" y="3449617"/>
              <a:ext cx="669960" cy="6019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898D210-B42D-4540-9979-4ACE68AC1C9A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0479462" y="3431977"/>
                <a:ext cx="705600" cy="63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0FE74BF-1A0E-4718-A231-D3759BE0FB6C}"/>
              </a:ext>
            </a:extLst>
          </p:cNvPr>
          <p:cNvGrpSpPr/>
          <p:nvPr/>
        </p:nvGrpSpPr>
        <p:grpSpPr>
          <a:xfrm>
            <a:off x="9569022" y="5037937"/>
            <a:ext cx="3098880" cy="1811520"/>
            <a:chOff x="9569022" y="5037937"/>
            <a:chExt cx="3098880" cy="181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934906B-1773-4D05-8C66-FC4522802FCB}"/>
                    </a:ext>
                  </a:extLst>
                </p14:cNvPr>
                <p14:cNvContentPartPr/>
                <p14:nvPr/>
              </p14:nvContentPartPr>
              <p14:xfrm>
                <a:off x="9635982" y="5468497"/>
                <a:ext cx="171720" cy="406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934906B-1773-4D05-8C66-FC4522802FC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617982" y="5450497"/>
                  <a:ext cx="207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F513922-B75F-490B-AE8C-B6D2F312B977}"/>
                    </a:ext>
                  </a:extLst>
                </p14:cNvPr>
                <p14:cNvContentPartPr/>
                <p14:nvPr/>
              </p14:nvContentPartPr>
              <p14:xfrm>
                <a:off x="9917502" y="5569297"/>
                <a:ext cx="209160" cy="84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F513922-B75F-490B-AE8C-B6D2F312B97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899502" y="5551297"/>
                  <a:ext cx="244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D4695C3-1E80-466E-981B-ABD1C08F6647}"/>
                    </a:ext>
                  </a:extLst>
                </p14:cNvPr>
                <p14:cNvContentPartPr/>
                <p14:nvPr/>
              </p14:nvContentPartPr>
              <p14:xfrm>
                <a:off x="10119822" y="5336737"/>
                <a:ext cx="334800" cy="345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D4695C3-1E80-466E-981B-ABD1C08F664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101822" y="5318737"/>
                  <a:ext cx="3704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F193DE4-C045-4EE8-A344-DCD62A3C7AB5}"/>
                    </a:ext>
                  </a:extLst>
                </p14:cNvPr>
                <p14:cNvContentPartPr/>
                <p14:nvPr/>
              </p14:nvContentPartPr>
              <p14:xfrm>
                <a:off x="10479822" y="5327377"/>
                <a:ext cx="161280" cy="106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F193DE4-C045-4EE8-A344-DCD62A3C7AB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462182" y="5309377"/>
                  <a:ext cx="196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65B3386-AE34-48F2-9101-303051897923}"/>
                    </a:ext>
                  </a:extLst>
                </p14:cNvPr>
                <p14:cNvContentPartPr/>
                <p14:nvPr/>
              </p14:nvContentPartPr>
              <p14:xfrm>
                <a:off x="10759902" y="5037937"/>
                <a:ext cx="197280" cy="3790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65B3386-AE34-48F2-9101-30305189792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742262" y="5019937"/>
                  <a:ext cx="2329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05519F0-CE6B-4036-BEA1-1DBA7EED3A20}"/>
                    </a:ext>
                  </a:extLst>
                </p14:cNvPr>
                <p14:cNvContentPartPr/>
                <p14:nvPr/>
              </p14:nvContentPartPr>
              <p14:xfrm>
                <a:off x="11060502" y="5068537"/>
                <a:ext cx="180000" cy="136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05519F0-CE6B-4036-BEA1-1DBA7EED3A2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042502" y="5050537"/>
                  <a:ext cx="2156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074DE59-3A26-42DF-AE03-8F74E50EEC59}"/>
                    </a:ext>
                  </a:extLst>
                </p14:cNvPr>
                <p14:cNvContentPartPr/>
                <p14:nvPr/>
              </p14:nvContentPartPr>
              <p14:xfrm>
                <a:off x="9569022" y="6180577"/>
                <a:ext cx="393840" cy="362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074DE59-3A26-42DF-AE03-8F74E50EEC5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551382" y="6162937"/>
                  <a:ext cx="4294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86E349D-418A-48CA-A5B4-56B688E4D6BE}"/>
                    </a:ext>
                  </a:extLst>
                </p14:cNvPr>
                <p14:cNvContentPartPr/>
                <p14:nvPr/>
              </p14:nvContentPartPr>
              <p14:xfrm>
                <a:off x="9996342" y="6232777"/>
                <a:ext cx="269280" cy="1681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86E349D-418A-48CA-A5B4-56B688E4D6B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978702" y="6215137"/>
                  <a:ext cx="304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57984BA-FC59-4540-B3FB-F1FA10AD8736}"/>
                    </a:ext>
                  </a:extLst>
                </p14:cNvPr>
                <p14:cNvContentPartPr/>
                <p14:nvPr/>
              </p14:nvContentPartPr>
              <p14:xfrm>
                <a:off x="10066902" y="6145297"/>
                <a:ext cx="162000" cy="245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57984BA-FC59-4540-B3FB-F1FA10AD873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048902" y="6127657"/>
                  <a:ext cx="1976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7B97C8F-49ED-4B22-93EF-CAB6817392A5}"/>
                    </a:ext>
                  </a:extLst>
                </p14:cNvPr>
                <p14:cNvContentPartPr/>
                <p14:nvPr/>
              </p14:nvContentPartPr>
              <p14:xfrm>
                <a:off x="10322142" y="5969617"/>
                <a:ext cx="439920" cy="4024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7B97C8F-49ED-4B22-93EF-CAB6817392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304502" y="5951617"/>
                  <a:ext cx="47556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20F8865-C248-4B5D-AD56-E57EFCFA9766}"/>
                    </a:ext>
                  </a:extLst>
                </p14:cNvPr>
                <p14:cNvContentPartPr/>
                <p14:nvPr/>
              </p14:nvContentPartPr>
              <p14:xfrm>
                <a:off x="10805262" y="5942617"/>
                <a:ext cx="222120" cy="176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20F8865-C248-4B5D-AD56-E57EFCFA976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787622" y="5924977"/>
                  <a:ext cx="2577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9A5C6D7-50E4-4528-9B23-8DC63A8C2675}"/>
                    </a:ext>
                  </a:extLst>
                </p14:cNvPr>
                <p14:cNvContentPartPr/>
                <p14:nvPr/>
              </p14:nvContentPartPr>
              <p14:xfrm>
                <a:off x="10867182" y="5908057"/>
                <a:ext cx="200880" cy="2084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9A5C6D7-50E4-4528-9B23-8DC63A8C267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849182" y="5890417"/>
                  <a:ext cx="2365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E11D30D-7065-4A52-9C1C-80E71E9349F9}"/>
                    </a:ext>
                  </a:extLst>
                </p14:cNvPr>
                <p14:cNvContentPartPr/>
                <p14:nvPr/>
              </p14:nvContentPartPr>
              <p14:xfrm>
                <a:off x="11226102" y="5644177"/>
                <a:ext cx="351360" cy="293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E11D30D-7065-4A52-9C1C-80E71E9349F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208462" y="5626537"/>
                  <a:ext cx="3870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90608BD-54B1-45CB-BF99-852840AD3559}"/>
                    </a:ext>
                  </a:extLst>
                </p14:cNvPr>
                <p14:cNvContentPartPr/>
                <p14:nvPr/>
              </p14:nvContentPartPr>
              <p14:xfrm>
                <a:off x="11623182" y="5447977"/>
                <a:ext cx="147600" cy="135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90608BD-54B1-45CB-BF99-852840AD355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605182" y="5429977"/>
                  <a:ext cx="183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EC9BDB1-077D-41C7-BDF4-D129EB926EAA}"/>
                    </a:ext>
                  </a:extLst>
                </p14:cNvPr>
                <p14:cNvContentPartPr/>
                <p14:nvPr/>
              </p14:nvContentPartPr>
              <p14:xfrm>
                <a:off x="11614542" y="5424577"/>
                <a:ext cx="138600" cy="131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EC9BDB1-077D-41C7-BDF4-D129EB926EA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596542" y="5406937"/>
                  <a:ext cx="174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FAB702A-2F48-4FC7-A695-DB979EC9458D}"/>
                    </a:ext>
                  </a:extLst>
                </p14:cNvPr>
                <p14:cNvContentPartPr/>
                <p14:nvPr/>
              </p14:nvContentPartPr>
              <p14:xfrm>
                <a:off x="11719662" y="5155297"/>
                <a:ext cx="351720" cy="2671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FAB702A-2F48-4FC7-A695-DB979EC9458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702022" y="5137657"/>
                  <a:ext cx="3873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77745D4-4498-48C6-816B-EB1C65484045}"/>
                    </a:ext>
                  </a:extLst>
                </p14:cNvPr>
                <p14:cNvContentPartPr/>
                <p14:nvPr/>
              </p14:nvContentPartPr>
              <p14:xfrm>
                <a:off x="10603302" y="6589177"/>
                <a:ext cx="333000" cy="181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77745D4-4498-48C6-816B-EB1C6548404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585302" y="6571177"/>
                  <a:ext cx="368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3311B26-F52F-4965-84E1-7D39E7EF0092}"/>
                    </a:ext>
                  </a:extLst>
                </p14:cNvPr>
                <p14:cNvContentPartPr/>
                <p14:nvPr/>
              </p14:nvContentPartPr>
              <p14:xfrm>
                <a:off x="10690782" y="6720217"/>
                <a:ext cx="169200" cy="129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3311B26-F52F-4965-84E1-7D39E7EF009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673142" y="6702217"/>
                  <a:ext cx="204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DDD3DA1-DB8B-47B4-82C5-200C2B6C6295}"/>
                    </a:ext>
                  </a:extLst>
                </p14:cNvPr>
                <p14:cNvContentPartPr/>
                <p14:nvPr/>
              </p14:nvContentPartPr>
              <p14:xfrm>
                <a:off x="11095782" y="6435457"/>
                <a:ext cx="153720" cy="1926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DDD3DA1-DB8B-47B4-82C5-200C2B6C629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077782" y="6417817"/>
                  <a:ext cx="1893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C815214-D09A-4E6C-8446-7364B7EE12F9}"/>
                    </a:ext>
                  </a:extLst>
                </p14:cNvPr>
                <p14:cNvContentPartPr/>
                <p14:nvPr/>
              </p14:nvContentPartPr>
              <p14:xfrm>
                <a:off x="11209902" y="6138097"/>
                <a:ext cx="469800" cy="5310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C815214-D09A-4E6C-8446-7364B7EE12F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192262" y="6120097"/>
                  <a:ext cx="50544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5E22AD8-B455-4916-80EE-47BCF0EE42F6}"/>
                    </a:ext>
                  </a:extLst>
                </p14:cNvPr>
                <p14:cNvContentPartPr/>
                <p14:nvPr/>
              </p14:nvContentPartPr>
              <p14:xfrm>
                <a:off x="11658462" y="5821657"/>
                <a:ext cx="337680" cy="459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5E22AD8-B455-4916-80EE-47BCF0EE42F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640462" y="5803657"/>
                  <a:ext cx="37332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C0F3B53-3C38-4994-B6BF-094F420C394F}"/>
                    </a:ext>
                  </a:extLst>
                </p14:cNvPr>
                <p14:cNvContentPartPr/>
                <p14:nvPr/>
              </p14:nvContentPartPr>
              <p14:xfrm>
                <a:off x="11964102" y="5636977"/>
                <a:ext cx="194400" cy="2786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C0F3B53-3C38-4994-B6BF-094F420C394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946102" y="5618977"/>
                  <a:ext cx="2300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071AB9D-CFB6-425E-888D-3209E844F763}"/>
                    </a:ext>
                  </a:extLst>
                </p14:cNvPr>
                <p14:cNvContentPartPr/>
                <p14:nvPr/>
              </p14:nvContentPartPr>
              <p14:xfrm>
                <a:off x="12070662" y="5430697"/>
                <a:ext cx="319320" cy="3808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071AB9D-CFB6-425E-888D-3209E844F76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2052662" y="5413057"/>
                  <a:ext cx="3549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E402D0B-A774-4C18-BD1C-6BBFE39452F6}"/>
                    </a:ext>
                  </a:extLst>
                </p14:cNvPr>
                <p14:cNvContentPartPr/>
                <p14:nvPr/>
              </p14:nvContentPartPr>
              <p14:xfrm>
                <a:off x="11921982" y="6180577"/>
                <a:ext cx="209880" cy="3391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E402D0B-A774-4C18-BD1C-6BBFE39452F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904342" y="6162937"/>
                  <a:ext cx="2455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D7DDE56-C799-4CEC-B665-3394A926EC25}"/>
                    </a:ext>
                  </a:extLst>
                </p14:cNvPr>
                <p14:cNvContentPartPr/>
                <p14:nvPr/>
              </p14:nvContentPartPr>
              <p14:xfrm>
                <a:off x="12069942" y="6031177"/>
                <a:ext cx="307080" cy="3103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D7DDE56-C799-4CEC-B665-3394A926EC2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2051942" y="6013177"/>
                  <a:ext cx="3427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59B51E4-BB7A-45DB-AD0E-DF1865EE0BC6}"/>
                    </a:ext>
                  </a:extLst>
                </p14:cNvPr>
                <p14:cNvContentPartPr/>
                <p14:nvPr/>
              </p14:nvContentPartPr>
              <p14:xfrm>
                <a:off x="12388182" y="6116497"/>
                <a:ext cx="279720" cy="1753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59B51E4-BB7A-45DB-AD0E-DF1865EE0BC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2370182" y="6098497"/>
                  <a:ext cx="315360" cy="21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84426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03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17A550-0263-41D0-977B-4691437C86C4}"/>
                  </a:ext>
                </a:extLst>
              </p14:cNvPr>
              <p14:cNvContentPartPr/>
              <p14:nvPr/>
            </p14:nvContentPartPr>
            <p14:xfrm>
              <a:off x="282462" y="122898"/>
              <a:ext cx="380160" cy="483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17A550-0263-41D0-977B-4691437C86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822" y="86898"/>
                <a:ext cx="41580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AFC3A5-0BF3-4400-9C6A-05CBA30F461E}"/>
                  </a:ext>
                </a:extLst>
              </p14:cNvPr>
              <p14:cNvContentPartPr/>
              <p14:nvPr/>
            </p14:nvContentPartPr>
            <p14:xfrm>
              <a:off x="518262" y="378138"/>
              <a:ext cx="358560" cy="547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AFC3A5-0BF3-4400-9C6A-05CBA30F46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622" y="342138"/>
                <a:ext cx="39420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E6AC88-E9E5-4AA7-BF73-CA4C35445D7B}"/>
                  </a:ext>
                </a:extLst>
              </p14:cNvPr>
              <p14:cNvContentPartPr/>
              <p14:nvPr/>
            </p14:nvContentPartPr>
            <p14:xfrm>
              <a:off x="949182" y="36013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E6AC88-E9E5-4AA7-BF73-CA4C35445D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1542" y="3241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7AA35C-08AC-47F2-AD7A-3F36B53C2962}"/>
                  </a:ext>
                </a:extLst>
              </p14:cNvPr>
              <p14:cNvContentPartPr/>
              <p14:nvPr/>
            </p14:nvContentPartPr>
            <p14:xfrm>
              <a:off x="993102" y="58009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7AA35C-08AC-47F2-AD7A-3F36B53C29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462" y="5440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55B240F-6AEA-4DEB-B364-949143E94994}"/>
                  </a:ext>
                </a:extLst>
              </p14:cNvPr>
              <p14:cNvContentPartPr/>
              <p14:nvPr/>
            </p14:nvContentPartPr>
            <p14:xfrm>
              <a:off x="1510782" y="235218"/>
              <a:ext cx="376200" cy="383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55B240F-6AEA-4DEB-B364-949143E949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92782" y="199218"/>
                <a:ext cx="41184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85C1CB-2BD4-42B6-BD79-16C5CD23B3A2}"/>
                  </a:ext>
                </a:extLst>
              </p14:cNvPr>
              <p14:cNvContentPartPr/>
              <p14:nvPr/>
            </p14:nvContentPartPr>
            <p14:xfrm>
              <a:off x="1626342" y="424218"/>
              <a:ext cx="202680" cy="77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85C1CB-2BD4-42B6-BD79-16C5CD23B3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08342" y="388218"/>
                <a:ext cx="2383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A4E2FFB-BDA5-4645-A21E-8C2CE1B5C00E}"/>
                  </a:ext>
                </a:extLst>
              </p14:cNvPr>
              <p14:cNvContentPartPr/>
              <p14:nvPr/>
            </p14:nvContentPartPr>
            <p14:xfrm>
              <a:off x="2439582" y="140538"/>
              <a:ext cx="275400" cy="494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A4E2FFB-BDA5-4645-A21E-8C2CE1B5C0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21942" y="104898"/>
                <a:ext cx="31104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C268829-5E60-4E81-96EE-D8350293F44E}"/>
                  </a:ext>
                </a:extLst>
              </p14:cNvPr>
              <p14:cNvContentPartPr/>
              <p14:nvPr/>
            </p14:nvContentPartPr>
            <p14:xfrm>
              <a:off x="2795622" y="309378"/>
              <a:ext cx="233640" cy="284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C268829-5E60-4E81-96EE-D8350293F44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77982" y="273738"/>
                <a:ext cx="26928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DC0A3C9-5A8C-4DF4-BF3D-EF1F2ADEA73F}"/>
                  </a:ext>
                </a:extLst>
              </p14:cNvPr>
              <p14:cNvContentPartPr/>
              <p14:nvPr/>
            </p14:nvContentPartPr>
            <p14:xfrm>
              <a:off x="3189822" y="351498"/>
              <a:ext cx="197280" cy="185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DC0A3C9-5A8C-4DF4-BF3D-EF1F2ADEA73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71822" y="315498"/>
                <a:ext cx="2329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E56100D-ABBA-4865-B086-0FBD8141BD14}"/>
                  </a:ext>
                </a:extLst>
              </p14:cNvPr>
              <p14:cNvContentPartPr/>
              <p14:nvPr/>
            </p14:nvContentPartPr>
            <p14:xfrm>
              <a:off x="3443982" y="333858"/>
              <a:ext cx="363960" cy="536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E56100D-ABBA-4865-B086-0FBD8141BD1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25982" y="297858"/>
                <a:ext cx="39960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9A4363-4085-473D-BAF2-A581F8DB778D}"/>
                  </a:ext>
                </a:extLst>
              </p14:cNvPr>
              <p14:cNvContentPartPr/>
              <p14:nvPr/>
            </p14:nvContentPartPr>
            <p14:xfrm>
              <a:off x="3375942" y="136938"/>
              <a:ext cx="360" cy="3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9A4363-4085-473D-BAF2-A581F8DB778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57942" y="10093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6C5F039-593C-4517-8504-8891B51EE05E}"/>
                  </a:ext>
                </a:extLst>
              </p14:cNvPr>
              <p14:cNvContentPartPr/>
              <p14:nvPr/>
            </p14:nvContentPartPr>
            <p14:xfrm>
              <a:off x="3789582" y="193458"/>
              <a:ext cx="269280" cy="379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6C5F039-593C-4517-8504-8891B51EE05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771942" y="157818"/>
                <a:ext cx="30492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03885B5-8D52-441C-935D-A6467465DC5D}"/>
                  </a:ext>
                </a:extLst>
              </p14:cNvPr>
              <p14:cNvContentPartPr/>
              <p14:nvPr/>
            </p14:nvContentPartPr>
            <p14:xfrm>
              <a:off x="4201062" y="263298"/>
              <a:ext cx="284400" cy="282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03885B5-8D52-441C-935D-A6467465DC5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83422" y="227658"/>
                <a:ext cx="3200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45507DF-9DD3-40C0-9488-E1AF1222D534}"/>
                  </a:ext>
                </a:extLst>
              </p14:cNvPr>
              <p14:cNvContentPartPr/>
              <p14:nvPr/>
            </p14:nvContentPartPr>
            <p14:xfrm>
              <a:off x="4518942" y="114258"/>
              <a:ext cx="246240" cy="414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45507DF-9DD3-40C0-9488-E1AF1222D53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01302" y="78258"/>
                <a:ext cx="28188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DE640EE-7402-475D-A252-9657E91DAB6F}"/>
                  </a:ext>
                </a:extLst>
              </p14:cNvPr>
              <p14:cNvContentPartPr/>
              <p14:nvPr/>
            </p14:nvContentPartPr>
            <p14:xfrm>
              <a:off x="4536582" y="264738"/>
              <a:ext cx="150480" cy="34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DE640EE-7402-475D-A252-9657E91DAB6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518942" y="228738"/>
                <a:ext cx="1861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5B4FDD1-CBB2-4312-AAF2-B7FC75CFFF6E}"/>
                  </a:ext>
                </a:extLst>
              </p14:cNvPr>
              <p14:cNvContentPartPr/>
              <p14:nvPr/>
            </p14:nvContentPartPr>
            <p14:xfrm>
              <a:off x="5222022" y="134778"/>
              <a:ext cx="428760" cy="419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5B4FDD1-CBB2-4312-AAF2-B7FC75CFFF6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204382" y="98778"/>
                <a:ext cx="46440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F37F194-17DB-4774-A751-25AA42AE272A}"/>
                  </a:ext>
                </a:extLst>
              </p14:cNvPr>
              <p14:cNvContentPartPr/>
              <p14:nvPr/>
            </p14:nvContentPartPr>
            <p14:xfrm>
              <a:off x="5829342" y="97338"/>
              <a:ext cx="718920" cy="509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F37F194-17DB-4774-A751-25AA42AE27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11342" y="61698"/>
                <a:ext cx="75456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A2A126B-FC00-417E-B0E3-E901A82BBDF6}"/>
                  </a:ext>
                </a:extLst>
              </p14:cNvPr>
              <p14:cNvContentPartPr/>
              <p14:nvPr/>
            </p14:nvContentPartPr>
            <p14:xfrm>
              <a:off x="6681822" y="230538"/>
              <a:ext cx="388080" cy="256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A2A126B-FC00-417E-B0E3-E901A82BBDF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63822" y="194898"/>
                <a:ext cx="4237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A4177C1-3A4F-456E-8D1E-39291B228B40}"/>
                  </a:ext>
                </a:extLst>
              </p14:cNvPr>
              <p14:cNvContentPartPr/>
              <p14:nvPr/>
            </p14:nvContentPartPr>
            <p14:xfrm>
              <a:off x="7079262" y="-113982"/>
              <a:ext cx="1159200" cy="698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A4177C1-3A4F-456E-8D1E-39291B228B4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061622" y="-149622"/>
                <a:ext cx="119484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62D7775-33EE-4743-A553-2A4BD1FFAEDB}"/>
                  </a:ext>
                </a:extLst>
              </p14:cNvPr>
              <p14:cNvContentPartPr/>
              <p14:nvPr/>
            </p14:nvContentPartPr>
            <p14:xfrm>
              <a:off x="8193822" y="172537"/>
              <a:ext cx="540000" cy="366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62D7775-33EE-4743-A553-2A4BD1FFAED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176182" y="136897"/>
                <a:ext cx="57564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758309A-1778-4F5C-8D18-BDF1694649A4}"/>
                  </a:ext>
                </a:extLst>
              </p14:cNvPr>
              <p14:cNvContentPartPr/>
              <p14:nvPr/>
            </p14:nvContentPartPr>
            <p14:xfrm>
              <a:off x="9238542" y="2257"/>
              <a:ext cx="600840" cy="690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758309A-1778-4F5C-8D18-BDF1694649A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220902" y="-33743"/>
                <a:ext cx="63648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CE42CCB-33E9-4645-A8B6-9829FAC42EE6}"/>
                  </a:ext>
                </a:extLst>
              </p14:cNvPr>
              <p14:cNvContentPartPr/>
              <p14:nvPr/>
            </p14:nvContentPartPr>
            <p14:xfrm>
              <a:off x="10127382" y="218977"/>
              <a:ext cx="618840" cy="365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CE42CCB-33E9-4645-A8B6-9829FAC42EE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109382" y="182977"/>
                <a:ext cx="65448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D6072A-F2D6-4052-9DD5-B06D078222BA}"/>
                  </a:ext>
                </a:extLst>
              </p14:cNvPr>
              <p14:cNvContentPartPr/>
              <p14:nvPr/>
            </p14:nvContentPartPr>
            <p14:xfrm>
              <a:off x="140262" y="1391497"/>
              <a:ext cx="350280" cy="368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D6072A-F2D6-4052-9DD5-B06D078222B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22262" y="1355857"/>
                <a:ext cx="38592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DEBA3FA-E0A8-4F5C-9C60-13D84B75F46F}"/>
                  </a:ext>
                </a:extLst>
              </p14:cNvPr>
              <p14:cNvContentPartPr/>
              <p14:nvPr/>
            </p14:nvContentPartPr>
            <p14:xfrm>
              <a:off x="439422" y="1370977"/>
              <a:ext cx="860760" cy="475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DEBA3FA-E0A8-4F5C-9C60-13D84B75F46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21422" y="1335337"/>
                <a:ext cx="89640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F5F7592-F895-4069-BA42-F30538172024}"/>
                  </a:ext>
                </a:extLst>
              </p14:cNvPr>
              <p14:cNvContentPartPr/>
              <p14:nvPr/>
            </p14:nvContentPartPr>
            <p14:xfrm>
              <a:off x="1467582" y="1385737"/>
              <a:ext cx="519120" cy="267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F5F7592-F895-4069-BA42-F3053817202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449582" y="1349737"/>
                <a:ext cx="55476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4361D5D-A47B-448F-9F5A-A11CD6F86701}"/>
                  </a:ext>
                </a:extLst>
              </p14:cNvPr>
              <p14:cNvContentPartPr/>
              <p14:nvPr/>
            </p14:nvContentPartPr>
            <p14:xfrm>
              <a:off x="772062" y="1406257"/>
              <a:ext cx="186480" cy="134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4361D5D-A47B-448F-9F5A-A11CD6F8670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54062" y="1370617"/>
                <a:ext cx="2221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933BF0D-B2D6-4355-B1C5-96E420D5FDF4}"/>
                  </a:ext>
                </a:extLst>
              </p14:cNvPr>
              <p14:cNvContentPartPr/>
              <p14:nvPr/>
            </p14:nvContentPartPr>
            <p14:xfrm>
              <a:off x="2648742" y="861577"/>
              <a:ext cx="438480" cy="1082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933BF0D-B2D6-4355-B1C5-96E420D5FDF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31102" y="825937"/>
                <a:ext cx="474120" cy="11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6FCFF8C-022A-4247-848C-C01909A7084C}"/>
                  </a:ext>
                </a:extLst>
              </p14:cNvPr>
              <p14:cNvContentPartPr/>
              <p14:nvPr/>
            </p14:nvContentPartPr>
            <p14:xfrm>
              <a:off x="2795622" y="1450537"/>
              <a:ext cx="431280" cy="132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6FCFF8C-022A-4247-848C-C01909A7084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777982" y="1414537"/>
                <a:ext cx="4669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D9CEC45-316E-4CDB-8839-1ED40B4F2EAB}"/>
                  </a:ext>
                </a:extLst>
              </p14:cNvPr>
              <p14:cNvContentPartPr/>
              <p14:nvPr/>
            </p14:nvContentPartPr>
            <p14:xfrm>
              <a:off x="3252102" y="1388617"/>
              <a:ext cx="361440" cy="327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D9CEC45-316E-4CDB-8839-1ED40B4F2EA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234102" y="1352977"/>
                <a:ext cx="3970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122BEB5-A429-4F1C-BC53-6360C41AE912}"/>
                  </a:ext>
                </a:extLst>
              </p14:cNvPr>
              <p14:cNvContentPartPr/>
              <p14:nvPr/>
            </p14:nvContentPartPr>
            <p14:xfrm>
              <a:off x="3622182" y="1116097"/>
              <a:ext cx="175680" cy="457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122BEB5-A429-4F1C-BC53-6360C41AE91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604182" y="1080457"/>
                <a:ext cx="2113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AB3AFFA-D909-486C-95DB-D5A498DFE01E}"/>
                  </a:ext>
                </a:extLst>
              </p14:cNvPr>
              <p14:cNvContentPartPr/>
              <p14:nvPr/>
            </p14:nvContentPartPr>
            <p14:xfrm>
              <a:off x="3727302" y="1081177"/>
              <a:ext cx="192600" cy="361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AB3AFFA-D909-486C-95DB-D5A498DFE01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709662" y="1045177"/>
                <a:ext cx="22824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08DC67-C546-42AE-98D1-F41AE71A862B}"/>
                  </a:ext>
                </a:extLst>
              </p14:cNvPr>
              <p14:cNvContentPartPr/>
              <p14:nvPr/>
            </p14:nvContentPartPr>
            <p14:xfrm>
              <a:off x="4148862" y="1094137"/>
              <a:ext cx="194400" cy="331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08DC67-C546-42AE-98D1-F41AE71A862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130862" y="1058137"/>
                <a:ext cx="23004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13F8C05-ACD7-424E-9BCE-C835C1B400B6}"/>
                  </a:ext>
                </a:extLst>
              </p14:cNvPr>
              <p14:cNvContentPartPr/>
              <p14:nvPr/>
            </p14:nvContentPartPr>
            <p14:xfrm>
              <a:off x="4558182" y="966697"/>
              <a:ext cx="411480" cy="359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13F8C05-ACD7-424E-9BCE-C835C1B400B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540182" y="930697"/>
                <a:ext cx="447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407A6EE-0AB5-4899-ABDD-71884C8DF503}"/>
                  </a:ext>
                </a:extLst>
              </p14:cNvPr>
              <p14:cNvContentPartPr/>
              <p14:nvPr/>
            </p14:nvContentPartPr>
            <p14:xfrm>
              <a:off x="5063982" y="1098457"/>
              <a:ext cx="113040" cy="212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407A6EE-0AB5-4899-ABDD-71884C8DF50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045982" y="1062817"/>
                <a:ext cx="14868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38A4DBF-69C6-49BC-A7D5-4F081DF5258B}"/>
                  </a:ext>
                </a:extLst>
              </p14:cNvPr>
              <p14:cNvContentPartPr/>
              <p14:nvPr/>
            </p14:nvContentPartPr>
            <p14:xfrm>
              <a:off x="5002422" y="993337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38A4DBF-69C6-49BC-A7D5-4F081DF525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84782" y="95733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5224EB3-7BB1-4412-895A-DF78BA3CC888}"/>
                  </a:ext>
                </a:extLst>
              </p14:cNvPr>
              <p14:cNvContentPartPr/>
              <p14:nvPr/>
            </p14:nvContentPartPr>
            <p14:xfrm>
              <a:off x="5222022" y="1088737"/>
              <a:ext cx="412560" cy="192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5224EB3-7BB1-4412-895A-DF78BA3CC88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04382" y="1053097"/>
                <a:ext cx="4482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6DDED6E-BA86-4AA5-AB19-1394FACA5586}"/>
                  </a:ext>
                </a:extLst>
              </p14:cNvPr>
              <p14:cNvContentPartPr/>
              <p14:nvPr/>
            </p14:nvContentPartPr>
            <p14:xfrm>
              <a:off x="5672742" y="956977"/>
              <a:ext cx="457560" cy="950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6DDED6E-BA86-4AA5-AB19-1394FACA558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54742" y="921337"/>
                <a:ext cx="493200" cy="10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8B381D0-7D41-4E0C-91CF-09B8F45EF1E5}"/>
                  </a:ext>
                </a:extLst>
              </p14:cNvPr>
              <p14:cNvContentPartPr/>
              <p14:nvPr/>
            </p14:nvContentPartPr>
            <p14:xfrm>
              <a:off x="6671022" y="919177"/>
              <a:ext cx="909360" cy="726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8B381D0-7D41-4E0C-91CF-09B8F45EF1E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653382" y="883537"/>
                <a:ext cx="945000" cy="7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9E72F74-99D7-4059-98C6-8C4DCB6DD80D}"/>
                  </a:ext>
                </a:extLst>
              </p14:cNvPr>
              <p14:cNvContentPartPr/>
              <p14:nvPr/>
            </p14:nvContentPartPr>
            <p14:xfrm>
              <a:off x="7700622" y="1309777"/>
              <a:ext cx="361800" cy="244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9E72F74-99D7-4059-98C6-8C4DCB6DD80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682982" y="1273777"/>
                <a:ext cx="3974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63B4850-8801-4BD7-9227-9316E7B3A571}"/>
                  </a:ext>
                </a:extLst>
              </p14:cNvPr>
              <p14:cNvContentPartPr/>
              <p14:nvPr/>
            </p14:nvContentPartPr>
            <p14:xfrm>
              <a:off x="8026062" y="1125097"/>
              <a:ext cx="199800" cy="310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63B4850-8801-4BD7-9227-9316E7B3A57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008062" y="1089457"/>
                <a:ext cx="23544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B260DA5-9311-44A6-8179-C802736695E8}"/>
                  </a:ext>
                </a:extLst>
              </p14:cNvPr>
              <p14:cNvContentPartPr/>
              <p14:nvPr/>
            </p14:nvContentPartPr>
            <p14:xfrm>
              <a:off x="8359062" y="1169017"/>
              <a:ext cx="256680" cy="3438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B260DA5-9311-44A6-8179-C802736695E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341062" y="1133377"/>
                <a:ext cx="2923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654F88E-816E-4BBE-9628-620318041C76}"/>
                  </a:ext>
                </a:extLst>
              </p14:cNvPr>
              <p14:cNvContentPartPr/>
              <p14:nvPr/>
            </p14:nvContentPartPr>
            <p14:xfrm>
              <a:off x="8622222" y="1116097"/>
              <a:ext cx="372240" cy="283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654F88E-816E-4BBE-9628-620318041C7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604222" y="1080457"/>
                <a:ext cx="4078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EC56E62-669F-4456-9784-789D50452F21}"/>
                  </a:ext>
                </a:extLst>
              </p14:cNvPr>
              <p14:cNvContentPartPr/>
              <p14:nvPr/>
            </p14:nvContentPartPr>
            <p14:xfrm>
              <a:off x="9064302" y="931417"/>
              <a:ext cx="280800" cy="424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EC56E62-669F-4456-9784-789D50452F2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046662" y="895777"/>
                <a:ext cx="31644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95C2D54-2611-4C85-BBFB-A3C75D90DF49}"/>
                  </a:ext>
                </a:extLst>
              </p14:cNvPr>
              <p14:cNvContentPartPr/>
              <p14:nvPr/>
            </p14:nvContentPartPr>
            <p14:xfrm>
              <a:off x="8981502" y="1098457"/>
              <a:ext cx="180360" cy="86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95C2D54-2611-4C85-BBFB-A3C75D90DF4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963502" y="1062817"/>
                <a:ext cx="2160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D0D713B-5961-48C6-93B0-17BFF3915558}"/>
                  </a:ext>
                </a:extLst>
              </p14:cNvPr>
              <p14:cNvContentPartPr/>
              <p14:nvPr/>
            </p14:nvContentPartPr>
            <p14:xfrm>
              <a:off x="9248622" y="976777"/>
              <a:ext cx="690480" cy="350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D0D713B-5961-48C6-93B0-17BFF391555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230622" y="940777"/>
                <a:ext cx="7261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D5F551C-0DAC-46C2-A3F7-E40999CBE775}"/>
                  </a:ext>
                </a:extLst>
              </p14:cNvPr>
              <p14:cNvContentPartPr/>
              <p14:nvPr/>
            </p14:nvContentPartPr>
            <p14:xfrm>
              <a:off x="10049262" y="1045897"/>
              <a:ext cx="55800" cy="171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D5F551C-0DAC-46C2-A3F7-E40999CBE77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031262" y="1009897"/>
                <a:ext cx="914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DD550D7-45FB-478A-9276-81A68B67833D}"/>
                  </a:ext>
                </a:extLst>
              </p14:cNvPr>
              <p14:cNvContentPartPr/>
              <p14:nvPr/>
            </p14:nvContentPartPr>
            <p14:xfrm>
              <a:off x="9970062" y="826297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DD550D7-45FB-478A-9276-81A68B6783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52422" y="79029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47E4EB9-679E-4E34-BDFB-F359355BA636}"/>
                  </a:ext>
                </a:extLst>
              </p14:cNvPr>
              <p14:cNvContentPartPr/>
              <p14:nvPr/>
            </p14:nvContentPartPr>
            <p14:xfrm>
              <a:off x="10252302" y="886777"/>
              <a:ext cx="311400" cy="370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47E4EB9-679E-4E34-BDFB-F359355BA63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234302" y="851137"/>
                <a:ext cx="34704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6A0FA85-21FA-4652-B028-B47D6B24E25B}"/>
                  </a:ext>
                </a:extLst>
              </p14:cNvPr>
              <p14:cNvContentPartPr/>
              <p14:nvPr/>
            </p14:nvContentPartPr>
            <p14:xfrm>
              <a:off x="10585662" y="606337"/>
              <a:ext cx="264240" cy="459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6A0FA85-21FA-4652-B028-B47D6B24E25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567662" y="570697"/>
                <a:ext cx="29988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A8FAB0B-4901-45DF-9084-0392779955D5}"/>
                  </a:ext>
                </a:extLst>
              </p14:cNvPr>
              <p14:cNvContentPartPr/>
              <p14:nvPr/>
            </p14:nvContentPartPr>
            <p14:xfrm>
              <a:off x="10488822" y="819097"/>
              <a:ext cx="264960" cy="51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A8FAB0B-4901-45DF-9084-0392779955D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471182" y="783457"/>
                <a:ext cx="3006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EAC5725-20B7-4E64-84B1-79ABBB99D695}"/>
                  </a:ext>
                </a:extLst>
              </p14:cNvPr>
              <p14:cNvContentPartPr/>
              <p14:nvPr/>
            </p14:nvContentPartPr>
            <p14:xfrm>
              <a:off x="10875822" y="834937"/>
              <a:ext cx="23760" cy="78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EAC5725-20B7-4E64-84B1-79ABBB99D69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857822" y="798937"/>
                <a:ext cx="594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AA259B3-7ACB-448D-8063-266523D3B81B}"/>
                  </a:ext>
                </a:extLst>
              </p14:cNvPr>
              <p14:cNvContentPartPr/>
              <p14:nvPr/>
            </p14:nvContentPartPr>
            <p14:xfrm>
              <a:off x="10726062" y="632617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AA259B3-7ACB-448D-8063-266523D3B8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08422" y="59697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886CCEC-9AD5-429E-B32E-4281E476CC87}"/>
                  </a:ext>
                </a:extLst>
              </p14:cNvPr>
              <p14:cNvContentPartPr/>
              <p14:nvPr/>
            </p14:nvContentPartPr>
            <p14:xfrm>
              <a:off x="10989222" y="755737"/>
              <a:ext cx="159120" cy="300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886CCEC-9AD5-429E-B32E-4281E476CC8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971222" y="719737"/>
                <a:ext cx="19476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2726292-981E-4D3B-9184-5436D29717C2}"/>
                  </a:ext>
                </a:extLst>
              </p14:cNvPr>
              <p14:cNvContentPartPr/>
              <p14:nvPr/>
            </p14:nvContentPartPr>
            <p14:xfrm>
              <a:off x="11174622" y="646297"/>
              <a:ext cx="354600" cy="3474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2726292-981E-4D3B-9184-5436D29717C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156982" y="610297"/>
                <a:ext cx="39024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9FD3B20-40B7-4B39-8FD5-E49B45905760}"/>
                  </a:ext>
                </a:extLst>
              </p14:cNvPr>
              <p14:cNvContentPartPr/>
              <p14:nvPr/>
            </p14:nvContentPartPr>
            <p14:xfrm>
              <a:off x="5924022" y="2467537"/>
              <a:ext cx="178200" cy="3967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9FD3B20-40B7-4B39-8FD5-E49B4590576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06382" y="2449897"/>
                <a:ext cx="213840" cy="43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343EB2B-8F7F-40AB-9790-32B80F3812D2}"/>
              </a:ext>
            </a:extLst>
          </p:cNvPr>
          <p:cNvGrpSpPr/>
          <p:nvPr/>
        </p:nvGrpSpPr>
        <p:grpSpPr>
          <a:xfrm>
            <a:off x="166902" y="606337"/>
            <a:ext cx="12186360" cy="6226200"/>
            <a:chOff x="166902" y="606337"/>
            <a:chExt cx="12186360" cy="622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B725D8A-CBD4-4903-8C65-56B2402FF1E2}"/>
                    </a:ext>
                  </a:extLst>
                </p14:cNvPr>
                <p14:cNvContentPartPr/>
                <p14:nvPr/>
              </p14:nvContentPartPr>
              <p14:xfrm>
                <a:off x="219462" y="2690017"/>
                <a:ext cx="271440" cy="493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B725D8A-CBD4-4903-8C65-56B2402FF1E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1462" y="2672377"/>
                  <a:ext cx="3070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94D8E5-EF1B-456D-B4D1-B598E8D3D870}"/>
                    </a:ext>
                  </a:extLst>
                </p14:cNvPr>
                <p14:cNvContentPartPr/>
                <p14:nvPr/>
              </p14:nvContentPartPr>
              <p14:xfrm>
                <a:off x="193182" y="2827537"/>
                <a:ext cx="243360" cy="100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94D8E5-EF1B-456D-B4D1-B598E8D3D87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5182" y="2809897"/>
                  <a:ext cx="279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C31F18D-03A7-4568-9E60-6F4C03459AA0}"/>
                    </a:ext>
                  </a:extLst>
                </p14:cNvPr>
                <p14:cNvContentPartPr/>
                <p14:nvPr/>
              </p14:nvContentPartPr>
              <p14:xfrm>
                <a:off x="455262" y="2637097"/>
                <a:ext cx="232200" cy="250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C31F18D-03A7-4568-9E60-6F4C03459A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7262" y="2619457"/>
                  <a:ext cx="267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E71CA05-2BAF-49FC-8F1E-B5F39CE67FA6}"/>
                    </a:ext>
                  </a:extLst>
                </p14:cNvPr>
                <p14:cNvContentPartPr/>
                <p14:nvPr/>
              </p14:nvContentPartPr>
              <p14:xfrm>
                <a:off x="597462" y="2470417"/>
                <a:ext cx="213480" cy="212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E71CA05-2BAF-49FC-8F1E-B5F39CE67F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9462" y="2452417"/>
                  <a:ext cx="2491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BC5796-6ADA-40E7-B7BA-A3609B982645}"/>
                    </a:ext>
                  </a:extLst>
                </p14:cNvPr>
                <p14:cNvContentPartPr/>
                <p14:nvPr/>
              </p14:nvContentPartPr>
              <p14:xfrm>
                <a:off x="624102" y="2526937"/>
                <a:ext cx="176040" cy="101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BC5796-6ADA-40E7-B7BA-A3609B9826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6102" y="2508937"/>
                  <a:ext cx="211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9B973D7-0743-4A9A-BA9E-673E2F9025D3}"/>
                    </a:ext>
                  </a:extLst>
                </p14:cNvPr>
                <p14:cNvContentPartPr/>
                <p14:nvPr/>
              </p14:nvContentPartPr>
              <p14:xfrm>
                <a:off x="878982" y="2584897"/>
                <a:ext cx="37440" cy="58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9B973D7-0743-4A9A-BA9E-673E2F9025D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0982" y="2566897"/>
                  <a:ext cx="73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AD193A3-97B8-4399-AEFE-DD917A88114D}"/>
                    </a:ext>
                  </a:extLst>
                </p14:cNvPr>
                <p14:cNvContentPartPr/>
                <p14:nvPr/>
              </p14:nvContentPartPr>
              <p14:xfrm>
                <a:off x="808422" y="2470417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AD193A3-97B8-4399-AEFE-DD917A88114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0782" y="24524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2583A55-C9F3-4225-9849-3DE43BE526EB}"/>
                    </a:ext>
                  </a:extLst>
                </p14:cNvPr>
                <p14:cNvContentPartPr/>
                <p14:nvPr/>
              </p14:nvContentPartPr>
              <p14:xfrm>
                <a:off x="878982" y="2506057"/>
                <a:ext cx="217440" cy="113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2583A55-C9F3-4225-9849-3DE43BE526E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0982" y="2488057"/>
                  <a:ext cx="253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A1D5964-BF05-41FD-BD12-89C791EA2632}"/>
                    </a:ext>
                  </a:extLst>
                </p14:cNvPr>
                <p14:cNvContentPartPr/>
                <p14:nvPr/>
              </p14:nvContentPartPr>
              <p14:xfrm>
                <a:off x="1116222" y="2549617"/>
                <a:ext cx="36720" cy="26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A1D5964-BF05-41FD-BD12-89C791EA26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98222" y="2531617"/>
                  <a:ext cx="72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6416EFE-467D-4A80-B6A5-B1F83FDB8B42}"/>
                    </a:ext>
                  </a:extLst>
                </p14:cNvPr>
                <p14:cNvContentPartPr/>
                <p14:nvPr/>
              </p14:nvContentPartPr>
              <p14:xfrm>
                <a:off x="957822" y="2396617"/>
                <a:ext cx="360" cy="3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6416EFE-467D-4A80-B6A5-B1F83FDB8B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0182" y="2378617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E6EE238-D3C2-415A-9223-8091E1808312}"/>
                    </a:ext>
                  </a:extLst>
                </p14:cNvPr>
                <p14:cNvContentPartPr/>
                <p14:nvPr/>
              </p14:nvContentPartPr>
              <p14:xfrm>
                <a:off x="1107582" y="2364577"/>
                <a:ext cx="175320" cy="151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E6EE238-D3C2-415A-9223-8091E180831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89582" y="2346937"/>
                  <a:ext cx="2109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1A14C2E-9F74-4B6B-86E4-EA9CAD54D352}"/>
                    </a:ext>
                  </a:extLst>
                </p14:cNvPr>
                <p14:cNvContentPartPr/>
                <p14:nvPr/>
              </p14:nvContentPartPr>
              <p14:xfrm>
                <a:off x="1072302" y="2347657"/>
                <a:ext cx="151200" cy="105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1A14C2E-9F74-4B6B-86E4-EA9CAD54D35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4662" y="2329657"/>
                  <a:ext cx="186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00D972E-1DDD-49FD-A441-8EAE8E375F54}"/>
                    </a:ext>
                  </a:extLst>
                </p14:cNvPr>
                <p14:cNvContentPartPr/>
                <p14:nvPr/>
              </p14:nvContentPartPr>
              <p14:xfrm>
                <a:off x="1221702" y="2291497"/>
                <a:ext cx="354600" cy="357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00D972E-1DDD-49FD-A441-8EAE8E375F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04062" y="2273857"/>
                  <a:ext cx="3902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9C2D9D-4925-4993-B69F-85832F935FEA}"/>
                    </a:ext>
                  </a:extLst>
                </p14:cNvPr>
                <p14:cNvContentPartPr/>
                <p14:nvPr/>
              </p14:nvContentPartPr>
              <p14:xfrm>
                <a:off x="280302" y="3455017"/>
                <a:ext cx="36360" cy="415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9C2D9D-4925-4993-B69F-85832F935FE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2302" y="3437377"/>
                  <a:ext cx="720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6E9E2D7-02DA-4708-903E-457C22316A2D}"/>
                    </a:ext>
                  </a:extLst>
                </p14:cNvPr>
                <p14:cNvContentPartPr/>
                <p14:nvPr/>
              </p14:nvContentPartPr>
              <p14:xfrm>
                <a:off x="175902" y="3163777"/>
                <a:ext cx="349920" cy="284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6E9E2D7-02DA-4708-903E-457C22316A2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7902" y="3145777"/>
                  <a:ext cx="385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260C2D5-0751-4BD9-9E83-248C1F08CD54}"/>
                    </a:ext>
                  </a:extLst>
                </p14:cNvPr>
                <p14:cNvContentPartPr/>
                <p14:nvPr/>
              </p14:nvContentPartPr>
              <p14:xfrm>
                <a:off x="431142" y="3507937"/>
                <a:ext cx="26280" cy="195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260C2D5-0751-4BD9-9E83-248C1F08CD5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3142" y="3489937"/>
                  <a:ext cx="619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8B815A-0AB7-4F9F-851B-AF51CE30DD58}"/>
                    </a:ext>
                  </a:extLst>
                </p14:cNvPr>
                <p14:cNvContentPartPr/>
                <p14:nvPr/>
              </p14:nvContentPartPr>
              <p14:xfrm>
                <a:off x="482982" y="3384457"/>
                <a:ext cx="3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8B815A-0AB7-4F9F-851B-AF51CE30DD5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5342" y="33668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3DF36AB-F309-414B-876E-8E29D41658BD}"/>
                    </a:ext>
                  </a:extLst>
                </p14:cNvPr>
                <p14:cNvContentPartPr/>
                <p14:nvPr/>
              </p14:nvContentPartPr>
              <p14:xfrm>
                <a:off x="527262" y="3446737"/>
                <a:ext cx="268200" cy="127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3DF36AB-F309-414B-876E-8E29D41658B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09622" y="3429097"/>
                  <a:ext cx="3038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8BB021A-442D-4565-A432-B61C715C8B27}"/>
                    </a:ext>
                  </a:extLst>
                </p14:cNvPr>
                <p14:cNvContentPartPr/>
                <p14:nvPr/>
              </p14:nvContentPartPr>
              <p14:xfrm>
                <a:off x="808062" y="3334057"/>
                <a:ext cx="209160" cy="221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8BB021A-442D-4565-A432-B61C715C8B2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90422" y="3316057"/>
                  <a:ext cx="2448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8F54826-8341-4F1F-9124-4FE473AE6BFD}"/>
                    </a:ext>
                  </a:extLst>
                </p14:cNvPr>
                <p14:cNvContentPartPr/>
                <p14:nvPr/>
              </p14:nvContentPartPr>
              <p14:xfrm>
                <a:off x="1028382" y="3182497"/>
                <a:ext cx="87480" cy="359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8F54826-8341-4F1F-9124-4FE473AE6BF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10742" y="3164857"/>
                  <a:ext cx="1231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49E2D88-D228-49DF-BDF3-7D5FD810D075}"/>
                    </a:ext>
                  </a:extLst>
                </p14:cNvPr>
                <p14:cNvContentPartPr/>
                <p14:nvPr/>
              </p14:nvContentPartPr>
              <p14:xfrm>
                <a:off x="1086702" y="3131377"/>
                <a:ext cx="284400" cy="379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49E2D88-D228-49DF-BDF3-7D5FD810D07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68702" y="3113377"/>
                  <a:ext cx="3200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4737942-3E21-41A1-842C-41D35107C1E5}"/>
                    </a:ext>
                  </a:extLst>
                </p14:cNvPr>
                <p14:cNvContentPartPr/>
                <p14:nvPr/>
              </p14:nvContentPartPr>
              <p14:xfrm>
                <a:off x="1371462" y="3230017"/>
                <a:ext cx="177840" cy="160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4737942-3E21-41A1-842C-41D35107C1E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353462" y="3212017"/>
                  <a:ext cx="213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70D0FA8-E26B-42D8-B5D0-A8BD8CD54CEA}"/>
                    </a:ext>
                  </a:extLst>
                </p14:cNvPr>
                <p14:cNvContentPartPr/>
                <p14:nvPr/>
              </p14:nvContentPartPr>
              <p14:xfrm>
                <a:off x="1406382" y="3051457"/>
                <a:ext cx="431640" cy="390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70D0FA8-E26B-42D8-B5D0-A8BD8CD54CE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388382" y="3033457"/>
                  <a:ext cx="4672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1AB878F-DD63-4E48-AB68-45814C34AE4E}"/>
                    </a:ext>
                  </a:extLst>
                </p14:cNvPr>
                <p14:cNvContentPartPr/>
                <p14:nvPr/>
              </p14:nvContentPartPr>
              <p14:xfrm>
                <a:off x="1670262" y="2865697"/>
                <a:ext cx="291240" cy="481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1AB878F-DD63-4E48-AB68-45814C34AE4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652262" y="2848057"/>
                  <a:ext cx="32688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E96505D-37BA-4563-AAB7-9F39717F45E2}"/>
                    </a:ext>
                  </a:extLst>
                </p14:cNvPr>
                <p14:cNvContentPartPr/>
                <p14:nvPr/>
              </p14:nvContentPartPr>
              <p14:xfrm>
                <a:off x="166902" y="2086657"/>
                <a:ext cx="11630520" cy="1060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E96505D-37BA-4563-AAB7-9F39717F45E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48902" y="2069017"/>
                  <a:ext cx="11666160" cy="10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D16803B-320D-43B4-9C77-EA1F026CF362}"/>
                    </a:ext>
                  </a:extLst>
                </p14:cNvPr>
                <p14:cNvContentPartPr/>
                <p14:nvPr/>
              </p14:nvContentPartPr>
              <p14:xfrm>
                <a:off x="1942062" y="2066137"/>
                <a:ext cx="72000" cy="2074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D16803B-320D-43B4-9C77-EA1F026CF36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924062" y="2048137"/>
                  <a:ext cx="107640" cy="21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3EC077E-34DE-4B53-9F0E-1F45E1CC8A31}"/>
                    </a:ext>
                  </a:extLst>
                </p14:cNvPr>
                <p14:cNvContentPartPr/>
                <p14:nvPr/>
              </p14:nvContentPartPr>
              <p14:xfrm>
                <a:off x="2065902" y="2347297"/>
                <a:ext cx="17640" cy="147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3EC077E-34DE-4B53-9F0E-1F45E1CC8A3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48262" y="2329297"/>
                  <a:ext cx="53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C289A90-086C-4C94-B9E9-EA65D224C858}"/>
                    </a:ext>
                  </a:extLst>
                </p14:cNvPr>
                <p14:cNvContentPartPr/>
                <p14:nvPr/>
              </p14:nvContentPartPr>
              <p14:xfrm>
                <a:off x="2180382" y="2371057"/>
                <a:ext cx="139680" cy="11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C289A90-086C-4C94-B9E9-EA65D224C85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62382" y="2353057"/>
                  <a:ext cx="175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311DFCC-5047-4F5B-91E1-5C7DE1956883}"/>
                    </a:ext>
                  </a:extLst>
                </p14:cNvPr>
                <p14:cNvContentPartPr/>
                <p14:nvPr/>
              </p14:nvContentPartPr>
              <p14:xfrm>
                <a:off x="2373702" y="2238937"/>
                <a:ext cx="319680" cy="225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311DFCC-5047-4F5B-91E1-5C7DE195688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355702" y="2221297"/>
                  <a:ext cx="3553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D5A565E-0A23-4BB7-92AC-7ACF976FBEC8}"/>
                    </a:ext>
                  </a:extLst>
                </p14:cNvPr>
                <p14:cNvContentPartPr/>
                <p14:nvPr/>
              </p14:nvContentPartPr>
              <p14:xfrm>
                <a:off x="2821542" y="1960297"/>
                <a:ext cx="229680" cy="1663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D5A565E-0A23-4BB7-92AC-7ACF976FBEC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803542" y="1942657"/>
                  <a:ext cx="265320" cy="16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0CE3664-1B0E-4FB9-B661-99228ACDC095}"/>
                    </a:ext>
                  </a:extLst>
                </p14:cNvPr>
                <p14:cNvContentPartPr/>
                <p14:nvPr/>
              </p14:nvContentPartPr>
              <p14:xfrm>
                <a:off x="2303142" y="3006817"/>
                <a:ext cx="186120" cy="432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0CE3664-1B0E-4FB9-B661-99228ACDC09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85502" y="2988817"/>
                  <a:ext cx="2217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6DCBC74-AE5E-4F20-8F40-111868210495}"/>
                    </a:ext>
                  </a:extLst>
                </p14:cNvPr>
                <p14:cNvContentPartPr/>
                <p14:nvPr/>
              </p14:nvContentPartPr>
              <p14:xfrm>
                <a:off x="2988942" y="2215177"/>
                <a:ext cx="9000" cy="131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6DCBC74-AE5E-4F20-8F40-11186821049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971302" y="2197537"/>
                  <a:ext cx="44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929AB66-BF42-4A69-A76E-06AFBE3FAF66}"/>
                    </a:ext>
                  </a:extLst>
                </p14:cNvPr>
                <p14:cNvContentPartPr/>
                <p14:nvPr/>
              </p14:nvContentPartPr>
              <p14:xfrm>
                <a:off x="3121062" y="2242177"/>
                <a:ext cx="88200" cy="26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929AB66-BF42-4A69-A76E-06AFBE3FAF6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103062" y="2224177"/>
                  <a:ext cx="1238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7241046-4536-487C-8614-2CABD91E2A43}"/>
                    </a:ext>
                  </a:extLst>
                </p14:cNvPr>
                <p14:cNvContentPartPr/>
                <p14:nvPr/>
              </p14:nvContentPartPr>
              <p14:xfrm>
                <a:off x="3288102" y="2151817"/>
                <a:ext cx="120600" cy="207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7241046-4536-487C-8614-2CABD91E2A4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270462" y="2134177"/>
                  <a:ext cx="1562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7EF82DD-70A0-4296-AD7D-F73D8F8CFB29}"/>
                    </a:ext>
                  </a:extLst>
                </p14:cNvPr>
                <p14:cNvContentPartPr/>
                <p14:nvPr/>
              </p14:nvContentPartPr>
              <p14:xfrm>
                <a:off x="3481422" y="1907377"/>
                <a:ext cx="124920" cy="1160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7EF82DD-70A0-4296-AD7D-F73D8F8CFB2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463782" y="1889737"/>
                  <a:ext cx="160560" cy="11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B1ED6A-9518-484C-8CDF-A77423299D82}"/>
                    </a:ext>
                  </a:extLst>
                </p14:cNvPr>
                <p14:cNvContentPartPr/>
                <p14:nvPr/>
              </p14:nvContentPartPr>
              <p14:xfrm>
                <a:off x="3711102" y="2093137"/>
                <a:ext cx="264240" cy="271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B1ED6A-9518-484C-8CDF-A77423299D8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693102" y="2075137"/>
                  <a:ext cx="2998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34A4ACA-208E-424B-8D9D-23C271DB12F0}"/>
                    </a:ext>
                  </a:extLst>
                </p14:cNvPr>
                <p14:cNvContentPartPr/>
                <p14:nvPr/>
              </p14:nvContentPartPr>
              <p14:xfrm>
                <a:off x="4035462" y="2181337"/>
                <a:ext cx="96120" cy="51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34A4ACA-208E-424B-8D9D-23C271DB12F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017822" y="2163697"/>
                  <a:ext cx="1317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D93736-E96B-4D95-9C27-28E289BD4645}"/>
                    </a:ext>
                  </a:extLst>
                </p14:cNvPr>
                <p14:cNvContentPartPr/>
                <p14:nvPr/>
              </p14:nvContentPartPr>
              <p14:xfrm>
                <a:off x="4193502" y="1995577"/>
                <a:ext cx="146880" cy="210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D93736-E96B-4D95-9C27-28E289BD464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175862" y="1977577"/>
                  <a:ext cx="182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779F946-2735-4297-8D58-9C0516F5A043}"/>
                    </a:ext>
                  </a:extLst>
                </p14:cNvPr>
                <p14:cNvContentPartPr/>
                <p14:nvPr/>
              </p14:nvContentPartPr>
              <p14:xfrm>
                <a:off x="4431102" y="1854817"/>
                <a:ext cx="250920" cy="1263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779F946-2735-4297-8D58-9C0516F5A04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413102" y="1837177"/>
                  <a:ext cx="286560" cy="12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096A8EA-48C9-4D83-BAD2-838CAE9AD61A}"/>
                    </a:ext>
                  </a:extLst>
                </p14:cNvPr>
                <p14:cNvContentPartPr/>
                <p14:nvPr/>
              </p14:nvContentPartPr>
              <p14:xfrm>
                <a:off x="4737822" y="1924297"/>
                <a:ext cx="254160" cy="293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096A8EA-48C9-4D83-BAD2-838CAE9AD61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720182" y="1906657"/>
                  <a:ext cx="2898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622E09D-3761-47F7-AE66-96140D6DB05F}"/>
                    </a:ext>
                  </a:extLst>
                </p14:cNvPr>
                <p14:cNvContentPartPr/>
                <p14:nvPr/>
              </p14:nvContentPartPr>
              <p14:xfrm>
                <a:off x="5020062" y="1960657"/>
                <a:ext cx="52200" cy="26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622E09D-3761-47F7-AE66-96140D6DB05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002422" y="1942657"/>
                  <a:ext cx="878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DA145B0-CF6F-46E6-9832-28B6A85FB3D6}"/>
                    </a:ext>
                  </a:extLst>
                </p14:cNvPr>
                <p14:cNvContentPartPr/>
                <p14:nvPr/>
              </p14:nvContentPartPr>
              <p14:xfrm>
                <a:off x="5161182" y="1828537"/>
                <a:ext cx="144000" cy="149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DA145B0-CF6F-46E6-9832-28B6A85FB3D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143182" y="1810537"/>
                  <a:ext cx="179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D5406A3-4722-4A8A-96EE-4209C8D59FEB}"/>
                    </a:ext>
                  </a:extLst>
                </p14:cNvPr>
                <p14:cNvContentPartPr/>
                <p14:nvPr/>
              </p14:nvContentPartPr>
              <p14:xfrm>
                <a:off x="5336502" y="1678777"/>
                <a:ext cx="324720" cy="1305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D5406A3-4722-4A8A-96EE-4209C8D59FE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318502" y="1661137"/>
                  <a:ext cx="360360" cy="13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BC73C51-4B38-4F48-9F57-5313C663CEAC}"/>
                    </a:ext>
                  </a:extLst>
                </p14:cNvPr>
                <p14:cNvContentPartPr/>
                <p14:nvPr/>
              </p14:nvContentPartPr>
              <p14:xfrm>
                <a:off x="5635662" y="1880017"/>
                <a:ext cx="203400" cy="236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BC73C51-4B38-4F48-9F57-5313C663CEA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617662" y="1862017"/>
                  <a:ext cx="239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BC906E5-55D1-4CBA-8C62-B8A4C94727EF}"/>
                    </a:ext>
                  </a:extLst>
                </p14:cNvPr>
                <p14:cNvContentPartPr/>
                <p14:nvPr/>
              </p14:nvContentPartPr>
              <p14:xfrm>
                <a:off x="6020502" y="1890457"/>
                <a:ext cx="81000" cy="17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BC906E5-55D1-4CBA-8C62-B8A4C94727E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002502" y="1872457"/>
                  <a:ext cx="116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7B01B23-05FB-4C00-9ECA-DA418AA24A2F}"/>
                    </a:ext>
                  </a:extLst>
                </p14:cNvPr>
                <p14:cNvContentPartPr/>
                <p14:nvPr/>
              </p14:nvContentPartPr>
              <p14:xfrm>
                <a:off x="6162342" y="1758337"/>
                <a:ext cx="273240" cy="371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7B01B23-05FB-4C00-9ECA-DA418AA24A2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144702" y="1740337"/>
                  <a:ext cx="3088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E4464E8-B793-443E-8A07-6E2B0451C936}"/>
                    </a:ext>
                  </a:extLst>
                </p14:cNvPr>
                <p14:cNvContentPartPr/>
                <p14:nvPr/>
              </p14:nvContentPartPr>
              <p14:xfrm>
                <a:off x="6435582" y="1591297"/>
                <a:ext cx="344160" cy="1248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E4464E8-B793-443E-8A07-6E2B0451C93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417942" y="1573297"/>
                  <a:ext cx="379800" cy="12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D0458E7-E87D-48F4-B842-F0678BD9507E}"/>
                    </a:ext>
                  </a:extLst>
                </p14:cNvPr>
                <p14:cNvContentPartPr/>
                <p14:nvPr/>
              </p14:nvContentPartPr>
              <p14:xfrm>
                <a:off x="6648342" y="1701097"/>
                <a:ext cx="200880" cy="242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D0458E7-E87D-48F4-B842-F0678BD9507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630342" y="1683457"/>
                  <a:ext cx="236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CED7C83-DD5B-4833-A911-DD28EB196BF3}"/>
                    </a:ext>
                  </a:extLst>
                </p14:cNvPr>
                <p14:cNvContentPartPr/>
                <p14:nvPr/>
              </p14:nvContentPartPr>
              <p14:xfrm>
                <a:off x="6910422" y="1833217"/>
                <a:ext cx="101160" cy="21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CED7C83-DD5B-4833-A911-DD28EB196BF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892422" y="1815577"/>
                  <a:ext cx="136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3D5EDCA-6191-4620-9802-913576065A25}"/>
                    </a:ext>
                  </a:extLst>
                </p14:cNvPr>
                <p14:cNvContentPartPr/>
                <p14:nvPr/>
              </p14:nvContentPartPr>
              <p14:xfrm>
                <a:off x="7186902" y="1696417"/>
                <a:ext cx="172080" cy="307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3D5EDCA-6191-4620-9802-913576065A2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168902" y="1678417"/>
                  <a:ext cx="2077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A7ADF38-E51B-474D-9806-F541B0EF0406}"/>
                    </a:ext>
                  </a:extLst>
                </p14:cNvPr>
                <p14:cNvContentPartPr/>
                <p14:nvPr/>
              </p14:nvContentPartPr>
              <p14:xfrm>
                <a:off x="7358982" y="1599937"/>
                <a:ext cx="396720" cy="1319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A7ADF38-E51B-474D-9806-F541B0EF040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340982" y="1581937"/>
                  <a:ext cx="432360" cy="13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87F3E81-F01E-4EB0-829F-B896C085DD45}"/>
                    </a:ext>
                  </a:extLst>
                </p14:cNvPr>
                <p14:cNvContentPartPr/>
                <p14:nvPr/>
              </p14:nvContentPartPr>
              <p14:xfrm>
                <a:off x="7570662" y="1650337"/>
                <a:ext cx="324000" cy="279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87F3E81-F01E-4EB0-829F-B896C085DD4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553022" y="1632697"/>
                  <a:ext cx="3596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FBE5648-9D16-4869-B0DB-339B2E0042E0}"/>
                    </a:ext>
                  </a:extLst>
                </p14:cNvPr>
                <p14:cNvContentPartPr/>
                <p14:nvPr/>
              </p14:nvContentPartPr>
              <p14:xfrm>
                <a:off x="7974222" y="1699297"/>
                <a:ext cx="177120" cy="68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FBE5648-9D16-4869-B0DB-339B2E0042E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956582" y="1681297"/>
                  <a:ext cx="2127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8699264-BC14-48B2-8288-27C69DD810A4}"/>
                    </a:ext>
                  </a:extLst>
                </p14:cNvPr>
                <p14:cNvContentPartPr/>
                <p14:nvPr/>
              </p14:nvContentPartPr>
              <p14:xfrm>
                <a:off x="8255742" y="1397617"/>
                <a:ext cx="108360" cy="246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8699264-BC14-48B2-8288-27C69DD810A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237742" y="1379977"/>
                  <a:ext cx="1440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61D4BEB-6659-43F1-A5E8-18AA03E7B62F}"/>
                    </a:ext>
                  </a:extLst>
                </p14:cNvPr>
                <p14:cNvContentPartPr/>
                <p14:nvPr/>
              </p14:nvContentPartPr>
              <p14:xfrm>
                <a:off x="8387502" y="1204297"/>
                <a:ext cx="519840" cy="1564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61D4BEB-6659-43F1-A5E8-18AA03E7B62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369502" y="1186657"/>
                  <a:ext cx="555480" cy="15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9B98079-572C-47E5-BDEC-37AF7A5C1E8E}"/>
                    </a:ext>
                  </a:extLst>
                </p14:cNvPr>
                <p14:cNvContentPartPr/>
                <p14:nvPr/>
              </p14:nvContentPartPr>
              <p14:xfrm>
                <a:off x="8677302" y="1538377"/>
                <a:ext cx="164160" cy="200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9B98079-572C-47E5-BDEC-37AF7A5C1E8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659662" y="1520377"/>
                  <a:ext cx="199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1ABD3A7-29D7-441D-93D9-C6BE3307C117}"/>
                    </a:ext>
                  </a:extLst>
                </p14:cNvPr>
                <p14:cNvContentPartPr/>
                <p14:nvPr/>
              </p14:nvContentPartPr>
              <p14:xfrm>
                <a:off x="8888982" y="1607857"/>
                <a:ext cx="68760" cy="27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1ABD3A7-29D7-441D-93D9-C6BE3307C11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870982" y="1590217"/>
                  <a:ext cx="104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2C2916B-91DF-4E3A-BA89-2E7063B71653}"/>
                    </a:ext>
                  </a:extLst>
                </p14:cNvPr>
                <p14:cNvContentPartPr/>
                <p14:nvPr/>
              </p14:nvContentPartPr>
              <p14:xfrm>
                <a:off x="8967822" y="1479337"/>
                <a:ext cx="121320" cy="210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2C2916B-91DF-4E3A-BA89-2E7063B7165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950182" y="1461697"/>
                  <a:ext cx="156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EA3B478-C164-4C6F-9E7E-689648B41827}"/>
                    </a:ext>
                  </a:extLst>
                </p14:cNvPr>
                <p14:cNvContentPartPr/>
                <p14:nvPr/>
              </p14:nvContentPartPr>
              <p14:xfrm>
                <a:off x="9020382" y="1583017"/>
                <a:ext cx="140760" cy="34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EA3B478-C164-4C6F-9E7E-689648B4182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002742" y="1565377"/>
                  <a:ext cx="1764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8E29EAD-52FF-4606-9AF2-BC06D6D95863}"/>
                    </a:ext>
                  </a:extLst>
                </p14:cNvPr>
                <p14:cNvContentPartPr/>
                <p14:nvPr/>
              </p14:nvContentPartPr>
              <p14:xfrm>
                <a:off x="9108582" y="1345057"/>
                <a:ext cx="456840" cy="1384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8E29EAD-52FF-4606-9AF2-BC06D6D9586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090582" y="1327057"/>
                  <a:ext cx="492480" cy="14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4C4C405-9ECF-4D22-8F71-0A5A5836AB38}"/>
                    </a:ext>
                  </a:extLst>
                </p14:cNvPr>
                <p14:cNvContentPartPr/>
                <p14:nvPr/>
              </p14:nvContentPartPr>
              <p14:xfrm>
                <a:off x="9380382" y="1415257"/>
                <a:ext cx="81720" cy="257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4C4C405-9ECF-4D22-8F71-0A5A5836AB3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362742" y="1397617"/>
                  <a:ext cx="1173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55CFAE6-C356-4D6E-8237-3308A4225C56}"/>
                    </a:ext>
                  </a:extLst>
                </p14:cNvPr>
                <p14:cNvContentPartPr/>
                <p14:nvPr/>
              </p14:nvContentPartPr>
              <p14:xfrm>
                <a:off x="9504222" y="1543777"/>
                <a:ext cx="60120" cy="21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55CFAE6-C356-4D6E-8237-3308A4225C5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486582" y="1525777"/>
                  <a:ext cx="95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E19BF72-831A-4E38-AF88-6B927DB8EE59}"/>
                    </a:ext>
                  </a:extLst>
                </p14:cNvPr>
                <p14:cNvContentPartPr/>
                <p14:nvPr/>
              </p14:nvContentPartPr>
              <p14:xfrm>
                <a:off x="9715542" y="1303297"/>
                <a:ext cx="96840" cy="249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E19BF72-831A-4E38-AF88-6B927DB8EE5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697542" y="1285297"/>
                  <a:ext cx="132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3EF6D1E-C966-4D40-98D7-A33D2B0AC897}"/>
                    </a:ext>
                  </a:extLst>
                </p14:cNvPr>
                <p14:cNvContentPartPr/>
                <p14:nvPr/>
              </p14:nvContentPartPr>
              <p14:xfrm>
                <a:off x="9855942" y="1160017"/>
                <a:ext cx="419400" cy="1541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3EF6D1E-C966-4D40-98D7-A33D2B0AC89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837942" y="1142377"/>
                  <a:ext cx="455040" cy="15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B264592-FB9D-4BB5-87B1-579FCC2A2C98}"/>
                    </a:ext>
                  </a:extLst>
                </p14:cNvPr>
                <p14:cNvContentPartPr/>
                <p14:nvPr/>
              </p14:nvContentPartPr>
              <p14:xfrm>
                <a:off x="10075542" y="1397617"/>
                <a:ext cx="170640" cy="185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B264592-FB9D-4BB5-87B1-579FCC2A2C9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057542" y="1379617"/>
                  <a:ext cx="2062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18B7FF2-FDC0-44E6-9E8D-C27C037E0AF2}"/>
                    </a:ext>
                  </a:extLst>
                </p14:cNvPr>
                <p14:cNvContentPartPr/>
                <p14:nvPr/>
              </p14:nvContentPartPr>
              <p14:xfrm>
                <a:off x="10339422" y="1464577"/>
                <a:ext cx="34920" cy="12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18B7FF2-FDC0-44E6-9E8D-C27C037E0AF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321422" y="1446577"/>
                  <a:ext cx="70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4F9DB6C-BA4F-4089-B7FE-BFBF7F86EBFD}"/>
                    </a:ext>
                  </a:extLst>
                </p14:cNvPr>
                <p14:cNvContentPartPr/>
                <p14:nvPr/>
              </p14:nvContentPartPr>
              <p14:xfrm>
                <a:off x="10370022" y="1305097"/>
                <a:ext cx="162360" cy="177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4F9DB6C-BA4F-4089-B7FE-BFBF7F86EBF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352022" y="1287097"/>
                  <a:ext cx="198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28D17ED-3B5E-4E33-9562-9503A53B1EF7}"/>
                    </a:ext>
                  </a:extLst>
                </p14:cNvPr>
                <p14:cNvContentPartPr/>
                <p14:nvPr/>
              </p14:nvContentPartPr>
              <p14:xfrm>
                <a:off x="10515102" y="1239577"/>
                <a:ext cx="396360" cy="1441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28D17ED-3B5E-4E33-9562-9503A53B1EF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497462" y="1221577"/>
                  <a:ext cx="432000" cy="14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6ED1B7B-A12C-48F6-9F72-335C1E5A87EF}"/>
                    </a:ext>
                  </a:extLst>
                </p14:cNvPr>
                <p14:cNvContentPartPr/>
                <p14:nvPr/>
              </p14:nvContentPartPr>
              <p14:xfrm>
                <a:off x="10615182" y="1169377"/>
                <a:ext cx="179640" cy="327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6ED1B7B-A12C-48F6-9F72-335C1E5A87E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597542" y="1151377"/>
                  <a:ext cx="2152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1AEF067-F6F1-495D-9CB4-368C9C30AE73}"/>
                    </a:ext>
                  </a:extLst>
                </p14:cNvPr>
                <p14:cNvContentPartPr/>
                <p14:nvPr/>
              </p14:nvContentPartPr>
              <p14:xfrm>
                <a:off x="10836942" y="1257577"/>
                <a:ext cx="71640" cy="21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1AEF067-F6F1-495D-9CB4-368C9C30AE7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818942" y="1239937"/>
                  <a:ext cx="1072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291BE1E-5339-4CEA-8C47-26B402ECCC77}"/>
                    </a:ext>
                  </a:extLst>
                </p14:cNvPr>
                <p14:cNvContentPartPr/>
                <p14:nvPr/>
              </p14:nvContentPartPr>
              <p14:xfrm>
                <a:off x="10972302" y="1204297"/>
                <a:ext cx="40320" cy="124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291BE1E-5339-4CEA-8C47-26B402ECCC7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954662" y="1186657"/>
                  <a:ext cx="759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9CF1B02-18A7-424A-A5BA-FB655ADAF15D}"/>
                    </a:ext>
                  </a:extLst>
                </p14:cNvPr>
                <p14:cNvContentPartPr/>
                <p14:nvPr/>
              </p14:nvContentPartPr>
              <p14:xfrm>
                <a:off x="11045382" y="1186657"/>
                <a:ext cx="73800" cy="61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9CF1B02-18A7-424A-A5BA-FB655ADAF15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027382" y="1169017"/>
                  <a:ext cx="109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CE65F84-C274-493D-8CE8-A417DFC2A13C}"/>
                    </a:ext>
                  </a:extLst>
                </p14:cNvPr>
                <p14:cNvContentPartPr/>
                <p14:nvPr/>
              </p14:nvContentPartPr>
              <p14:xfrm>
                <a:off x="11113062" y="1010977"/>
                <a:ext cx="502200" cy="1326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CE65F84-C274-493D-8CE8-A417DFC2A13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095062" y="992977"/>
                  <a:ext cx="537840" cy="13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941790A-F9D4-4122-91E3-7C0F3EEB210F}"/>
                    </a:ext>
                  </a:extLst>
                </p14:cNvPr>
                <p14:cNvContentPartPr/>
                <p14:nvPr/>
              </p14:nvContentPartPr>
              <p14:xfrm>
                <a:off x="11412222" y="958057"/>
                <a:ext cx="360" cy="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941790A-F9D4-4122-91E3-7C0F3EEB210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394222" y="9404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CB4FF1B-F426-49A8-8E3F-60E26299DBD8}"/>
                    </a:ext>
                  </a:extLst>
                </p14:cNvPr>
                <p14:cNvContentPartPr/>
                <p14:nvPr/>
              </p14:nvContentPartPr>
              <p14:xfrm>
                <a:off x="11289822" y="902617"/>
                <a:ext cx="227520" cy="363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CB4FF1B-F426-49A8-8E3F-60E26299DBD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272182" y="884977"/>
                  <a:ext cx="2631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6CB8234-AB25-49E6-9416-A59AE37173B9}"/>
                    </a:ext>
                  </a:extLst>
                </p14:cNvPr>
                <p14:cNvContentPartPr/>
                <p14:nvPr/>
              </p14:nvContentPartPr>
              <p14:xfrm>
                <a:off x="11614542" y="1061017"/>
                <a:ext cx="85320" cy="37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6CB8234-AB25-49E6-9416-A59AE37173B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596542" y="1043377"/>
                  <a:ext cx="120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3426EE1-E8C4-4EFF-8795-82919783F645}"/>
                    </a:ext>
                  </a:extLst>
                </p14:cNvPr>
                <p14:cNvContentPartPr/>
                <p14:nvPr/>
              </p14:nvContentPartPr>
              <p14:xfrm>
                <a:off x="11754942" y="922777"/>
                <a:ext cx="34200" cy="175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3426EE1-E8C4-4EFF-8795-82919783F64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737302" y="905137"/>
                  <a:ext cx="698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A1747A7-2E20-4626-8E56-8F85672BE061}"/>
                    </a:ext>
                  </a:extLst>
                </p14:cNvPr>
                <p14:cNvContentPartPr/>
                <p14:nvPr/>
              </p14:nvContentPartPr>
              <p14:xfrm>
                <a:off x="11788062" y="931417"/>
                <a:ext cx="151200" cy="129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A1747A7-2E20-4626-8E56-8F85672BE06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770422" y="913777"/>
                  <a:ext cx="186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C569A22-7858-4E8C-AA93-D5A53496843D}"/>
                    </a:ext>
                  </a:extLst>
                </p14:cNvPr>
                <p14:cNvContentPartPr/>
                <p14:nvPr/>
              </p14:nvContentPartPr>
              <p14:xfrm>
                <a:off x="11913342" y="606337"/>
                <a:ext cx="439920" cy="2004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C569A22-7858-4E8C-AA93-D5A53496843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895342" y="588697"/>
                  <a:ext cx="475560" cy="20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FA17BD3-867D-4B01-98C6-9EA1E602BF4A}"/>
                    </a:ext>
                  </a:extLst>
                </p14:cNvPr>
                <p14:cNvContentPartPr/>
                <p14:nvPr/>
              </p14:nvContentPartPr>
              <p14:xfrm>
                <a:off x="3551622" y="2953897"/>
                <a:ext cx="200520" cy="415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FA17BD3-867D-4B01-98C6-9EA1E602BF4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533982" y="2936257"/>
                  <a:ext cx="2361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999AF82-3C89-4827-B91C-986B6A459F1D}"/>
                    </a:ext>
                  </a:extLst>
                </p14:cNvPr>
                <p14:cNvContentPartPr/>
                <p14:nvPr/>
              </p14:nvContentPartPr>
              <p14:xfrm>
                <a:off x="3191262" y="3155857"/>
                <a:ext cx="36000" cy="256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999AF82-3C89-4827-B91C-986B6A459F1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173622" y="3138217"/>
                  <a:ext cx="716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A44DFC4-2CCD-4406-8506-1CDE1AA81B69}"/>
                    </a:ext>
                  </a:extLst>
                </p14:cNvPr>
                <p14:cNvContentPartPr/>
                <p14:nvPr/>
              </p14:nvContentPartPr>
              <p14:xfrm>
                <a:off x="3815502" y="2909977"/>
                <a:ext cx="118800" cy="341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A44DFC4-2CCD-4406-8506-1CDE1AA81B6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797862" y="2892337"/>
                  <a:ext cx="1544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0D3C111-E0D7-4AAB-A0A4-20C6DF8DFEE3}"/>
                    </a:ext>
                  </a:extLst>
                </p14:cNvPr>
                <p14:cNvContentPartPr/>
                <p14:nvPr/>
              </p14:nvContentPartPr>
              <p14:xfrm>
                <a:off x="4817742" y="2751577"/>
                <a:ext cx="72360" cy="149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0D3C111-E0D7-4AAB-A0A4-20C6DF8DFEE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800102" y="2733577"/>
                  <a:ext cx="108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4F2500C-1D79-4A45-B41F-DF595B3CAEBF}"/>
                    </a:ext>
                  </a:extLst>
                </p14:cNvPr>
                <p14:cNvContentPartPr/>
                <p14:nvPr/>
              </p14:nvContentPartPr>
              <p14:xfrm>
                <a:off x="6971262" y="2637097"/>
                <a:ext cx="204120" cy="231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4F2500C-1D79-4A45-B41F-DF595B3CAEB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953622" y="2619457"/>
                  <a:ext cx="2397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BA1C64B-A12E-44B5-A014-A867DBF86D10}"/>
                    </a:ext>
                  </a:extLst>
                </p14:cNvPr>
                <p14:cNvContentPartPr/>
                <p14:nvPr/>
              </p14:nvContentPartPr>
              <p14:xfrm>
                <a:off x="8044422" y="2672377"/>
                <a:ext cx="239400" cy="215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BA1C64B-A12E-44B5-A014-A867DBF86D1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026422" y="2654737"/>
                  <a:ext cx="27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2CA8DAF-DD57-44D3-814E-F4B40A717FAF}"/>
                    </a:ext>
                  </a:extLst>
                </p14:cNvPr>
                <p14:cNvContentPartPr/>
                <p14:nvPr/>
              </p14:nvContentPartPr>
              <p14:xfrm>
                <a:off x="9169782" y="2548897"/>
                <a:ext cx="223920" cy="235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2CA8DAF-DD57-44D3-814E-F4B40A717FA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152142" y="2530897"/>
                  <a:ext cx="2595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4D30969-3A09-4619-913A-9B18CFFA013C}"/>
                    </a:ext>
                  </a:extLst>
                </p14:cNvPr>
                <p14:cNvContentPartPr/>
                <p14:nvPr/>
              </p14:nvContentPartPr>
              <p14:xfrm>
                <a:off x="9855942" y="2496697"/>
                <a:ext cx="27000" cy="185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4D30969-3A09-4619-913A-9B18CFFA013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837942" y="2478697"/>
                  <a:ext cx="626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AEA8630-E283-46E4-83B7-C815B1468878}"/>
                    </a:ext>
                  </a:extLst>
                </p14:cNvPr>
                <p14:cNvContentPartPr/>
                <p14:nvPr/>
              </p14:nvContentPartPr>
              <p14:xfrm>
                <a:off x="10462542" y="2479057"/>
                <a:ext cx="219960" cy="2548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AEA8630-E283-46E4-83B7-C815B146887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444902" y="2461417"/>
                  <a:ext cx="2556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A2BC151-30B8-44C7-A9C1-59C74A08A047}"/>
                    </a:ext>
                  </a:extLst>
                </p14:cNvPr>
                <p14:cNvContentPartPr/>
                <p14:nvPr/>
              </p14:nvContentPartPr>
              <p14:xfrm>
                <a:off x="11136462" y="2303377"/>
                <a:ext cx="309240" cy="330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A2BC151-30B8-44C7-A9C1-59C74A08A04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118822" y="2285377"/>
                  <a:ext cx="3448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3B48D16-BC90-45EC-8A79-1D4E9D04EFE0}"/>
                    </a:ext>
                  </a:extLst>
                </p14:cNvPr>
                <p14:cNvContentPartPr/>
                <p14:nvPr/>
              </p14:nvContentPartPr>
              <p14:xfrm>
                <a:off x="11605542" y="2232817"/>
                <a:ext cx="103320" cy="3564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3B48D16-BC90-45EC-8A79-1D4E9D04EFE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587542" y="2214817"/>
                  <a:ext cx="138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ABBF0EB-6456-47D7-B338-F50F010BE287}"/>
                    </a:ext>
                  </a:extLst>
                </p14:cNvPr>
                <p14:cNvContentPartPr/>
                <p14:nvPr/>
              </p14:nvContentPartPr>
              <p14:xfrm>
                <a:off x="11673942" y="2129497"/>
                <a:ext cx="390240" cy="358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ABBF0EB-6456-47D7-B338-F50F010BE28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655942" y="2111497"/>
                  <a:ext cx="4258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EFD0B8E-F6CB-4318-8AF9-4C4BA152ECAE}"/>
                    </a:ext>
                  </a:extLst>
                </p14:cNvPr>
                <p14:cNvContentPartPr/>
                <p14:nvPr/>
              </p14:nvContentPartPr>
              <p14:xfrm>
                <a:off x="12001182" y="2364937"/>
                <a:ext cx="116280" cy="53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EFD0B8E-F6CB-4318-8AF9-4C4BA152ECA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983542" y="2346937"/>
                  <a:ext cx="151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406DBE9-9C0B-47C0-813B-E6B9F414D048}"/>
                    </a:ext>
                  </a:extLst>
                </p14:cNvPr>
                <p14:cNvContentPartPr/>
                <p14:nvPr/>
              </p14:nvContentPartPr>
              <p14:xfrm>
                <a:off x="4413462" y="3824377"/>
                <a:ext cx="129600" cy="387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406DBE9-9C0B-47C0-813B-E6B9F414D04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395462" y="3806377"/>
                  <a:ext cx="1652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40FF2D4-6336-4BCC-8F7A-C8E3229046EA}"/>
                    </a:ext>
                  </a:extLst>
                </p14:cNvPr>
                <p14:cNvContentPartPr/>
                <p14:nvPr/>
              </p14:nvContentPartPr>
              <p14:xfrm>
                <a:off x="4518942" y="3771817"/>
                <a:ext cx="546840" cy="750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40FF2D4-6336-4BCC-8F7A-C8E3229046E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501302" y="3753817"/>
                  <a:ext cx="5824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2876426-CEE5-4122-9502-0F51E5B672A1}"/>
                    </a:ext>
                  </a:extLst>
                </p14:cNvPr>
                <p14:cNvContentPartPr/>
                <p14:nvPr/>
              </p14:nvContentPartPr>
              <p14:xfrm>
                <a:off x="5143182" y="3991057"/>
                <a:ext cx="351000" cy="3376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2876426-CEE5-4122-9502-0F51E5B672A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125182" y="3973057"/>
                  <a:ext cx="3866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2C4E41C-DB96-4CB5-946A-26AAEB4A5463}"/>
                    </a:ext>
                  </a:extLst>
                </p14:cNvPr>
                <p14:cNvContentPartPr/>
                <p14:nvPr/>
              </p14:nvContentPartPr>
              <p14:xfrm>
                <a:off x="4565022" y="3977017"/>
                <a:ext cx="376200" cy="320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2C4E41C-DB96-4CB5-946A-26AAEB4A546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547382" y="3959377"/>
                  <a:ext cx="411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09D54B1-4666-4CD1-B660-EBA2BF523B17}"/>
                    </a:ext>
                  </a:extLst>
                </p14:cNvPr>
                <p14:cNvContentPartPr/>
                <p14:nvPr/>
              </p14:nvContentPartPr>
              <p14:xfrm>
                <a:off x="5844102" y="3653737"/>
                <a:ext cx="684360" cy="531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09D54B1-4666-4CD1-B660-EBA2BF523B1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826102" y="3636097"/>
                  <a:ext cx="72000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CB0906B-11F5-4191-96AB-4163F8D9B38E}"/>
                    </a:ext>
                  </a:extLst>
                </p14:cNvPr>
                <p14:cNvContentPartPr/>
                <p14:nvPr/>
              </p14:nvContentPartPr>
              <p14:xfrm>
                <a:off x="6496062" y="3513697"/>
                <a:ext cx="397800" cy="3826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CB0906B-11F5-4191-96AB-4163F8D9B38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478062" y="3495697"/>
                  <a:ext cx="4334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25A74FE-2AFB-4482-B4CD-B632874D06BC}"/>
                    </a:ext>
                  </a:extLst>
                </p14:cNvPr>
                <p14:cNvContentPartPr/>
                <p14:nvPr/>
              </p14:nvContentPartPr>
              <p14:xfrm>
                <a:off x="6725742" y="3601537"/>
                <a:ext cx="70200" cy="212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25A74FE-2AFB-4482-B4CD-B632874D06B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708102" y="3583537"/>
                  <a:ext cx="105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1829F04-3A55-4E01-AD23-DD6C3E322E6E}"/>
                    </a:ext>
                  </a:extLst>
                </p14:cNvPr>
                <p14:cNvContentPartPr/>
                <p14:nvPr/>
              </p14:nvContentPartPr>
              <p14:xfrm>
                <a:off x="7026702" y="3587137"/>
                <a:ext cx="446040" cy="1436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1829F04-3A55-4E01-AD23-DD6C3E322E6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009062" y="3569137"/>
                  <a:ext cx="481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4C8FA7C-5D89-4546-9523-16F54B25FEFF}"/>
                    </a:ext>
                  </a:extLst>
                </p14:cNvPr>
                <p14:cNvContentPartPr/>
                <p14:nvPr/>
              </p14:nvContentPartPr>
              <p14:xfrm>
                <a:off x="7586502" y="3336217"/>
                <a:ext cx="511920" cy="4370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4C8FA7C-5D89-4546-9523-16F54B25FEF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568502" y="3318217"/>
                  <a:ext cx="54756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ECBF0E8-9308-450B-BB77-2A2172783B09}"/>
                    </a:ext>
                  </a:extLst>
                </p14:cNvPr>
                <p14:cNvContentPartPr/>
                <p14:nvPr/>
              </p14:nvContentPartPr>
              <p14:xfrm>
                <a:off x="8071062" y="3321097"/>
                <a:ext cx="181080" cy="5281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ECBF0E8-9308-450B-BB77-2A2172783B0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053062" y="3303457"/>
                  <a:ext cx="2167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12C64CA-3989-40A3-94F7-C867B1F5008A}"/>
                    </a:ext>
                  </a:extLst>
                </p14:cNvPr>
                <p14:cNvContentPartPr/>
                <p14:nvPr/>
              </p14:nvContentPartPr>
              <p14:xfrm>
                <a:off x="8205342" y="3402097"/>
                <a:ext cx="265680" cy="329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12C64CA-3989-40A3-94F7-C867B1F5008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187342" y="3384457"/>
                  <a:ext cx="3013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BAF7A38-3026-4659-AA6B-6DDA1B7CFB56}"/>
                    </a:ext>
                  </a:extLst>
                </p14:cNvPr>
                <p14:cNvContentPartPr/>
                <p14:nvPr/>
              </p14:nvContentPartPr>
              <p14:xfrm>
                <a:off x="8647062" y="3331537"/>
                <a:ext cx="349920" cy="478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BAF7A38-3026-4659-AA6B-6DDA1B7CFB5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629062" y="3313897"/>
                  <a:ext cx="38556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8CD07C0-C89A-4BAC-B122-9326927AE954}"/>
                    </a:ext>
                  </a:extLst>
                </p14:cNvPr>
                <p14:cNvContentPartPr/>
                <p14:nvPr/>
              </p14:nvContentPartPr>
              <p14:xfrm>
                <a:off x="9073302" y="3437377"/>
                <a:ext cx="68040" cy="106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8CD07C0-C89A-4BAC-B122-9326927AE95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055302" y="3419737"/>
                  <a:ext cx="103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3F1F8F3-D3CC-4F64-83C8-BF677C266DEB}"/>
                    </a:ext>
                  </a:extLst>
                </p14:cNvPr>
                <p14:cNvContentPartPr/>
                <p14:nvPr/>
              </p14:nvContentPartPr>
              <p14:xfrm>
                <a:off x="8941182" y="3333697"/>
                <a:ext cx="360" cy="162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3F1F8F3-D3CC-4F64-83C8-BF677C266DE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923542" y="3316057"/>
                  <a:ext cx="36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C615F3C-63E0-4E0E-84BD-D1AB53FA44CC}"/>
                    </a:ext>
                  </a:extLst>
                </p14:cNvPr>
                <p14:cNvContentPartPr/>
                <p14:nvPr/>
              </p14:nvContentPartPr>
              <p14:xfrm>
                <a:off x="9211902" y="3323257"/>
                <a:ext cx="266400" cy="2754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C615F3C-63E0-4E0E-84BD-D1AB53FA44C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194262" y="3305257"/>
                  <a:ext cx="302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130994E-829C-42AA-A3B9-4A483C109076}"/>
                    </a:ext>
                  </a:extLst>
                </p14:cNvPr>
                <p14:cNvContentPartPr/>
                <p14:nvPr/>
              </p14:nvContentPartPr>
              <p14:xfrm>
                <a:off x="9440862" y="3233977"/>
                <a:ext cx="578520" cy="8154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130994E-829C-42AA-A3B9-4A483C10907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423222" y="3215977"/>
                  <a:ext cx="61416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F60DA0B-8B45-4AA2-8CE7-093565B44FEA}"/>
                    </a:ext>
                  </a:extLst>
                </p14:cNvPr>
                <p14:cNvContentPartPr/>
                <p14:nvPr/>
              </p14:nvContentPartPr>
              <p14:xfrm>
                <a:off x="9908142" y="3375817"/>
                <a:ext cx="263520" cy="2541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F60DA0B-8B45-4AA2-8CE7-093565B44FE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890142" y="3358177"/>
                  <a:ext cx="2991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B3E572A-7259-46D6-A6AD-328DACF4CACA}"/>
                    </a:ext>
                  </a:extLst>
                </p14:cNvPr>
                <p14:cNvContentPartPr/>
                <p14:nvPr/>
              </p14:nvContentPartPr>
              <p14:xfrm>
                <a:off x="10224942" y="3233977"/>
                <a:ext cx="607320" cy="3031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B3E572A-7259-46D6-A6AD-328DACF4CAC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207302" y="3215977"/>
                  <a:ext cx="6429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5A961F8-BC80-4A6F-89E7-33AB60AE8A07}"/>
                    </a:ext>
                  </a:extLst>
                </p14:cNvPr>
                <p14:cNvContentPartPr/>
                <p14:nvPr/>
              </p14:nvContentPartPr>
              <p14:xfrm>
                <a:off x="440862" y="4514497"/>
                <a:ext cx="181800" cy="385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5A961F8-BC80-4A6F-89E7-33AB60AE8A0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22862" y="4496857"/>
                  <a:ext cx="2174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94895BF-EC70-48E4-B615-C16EC07B215C}"/>
                    </a:ext>
                  </a:extLst>
                </p14:cNvPr>
                <p14:cNvContentPartPr/>
                <p14:nvPr/>
              </p14:nvContentPartPr>
              <p14:xfrm>
                <a:off x="535902" y="4448617"/>
                <a:ext cx="266760" cy="5788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94895BF-EC70-48E4-B615-C16EC07B215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18262" y="4430977"/>
                  <a:ext cx="3024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BBE6220-2E44-4AAB-B27E-74098E16DF3F}"/>
                    </a:ext>
                  </a:extLst>
                </p14:cNvPr>
                <p14:cNvContentPartPr/>
                <p14:nvPr/>
              </p14:nvContentPartPr>
              <p14:xfrm>
                <a:off x="1176342" y="4529617"/>
                <a:ext cx="263880" cy="3362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BBE6220-2E44-4AAB-B27E-74098E16DF3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58702" y="4511617"/>
                  <a:ext cx="2995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132B445-98B6-43A4-A97B-65CCE26F3AFF}"/>
                    </a:ext>
                  </a:extLst>
                </p14:cNvPr>
                <p14:cNvContentPartPr/>
                <p14:nvPr/>
              </p14:nvContentPartPr>
              <p14:xfrm>
                <a:off x="1582422" y="4727617"/>
                <a:ext cx="293040" cy="154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132B445-98B6-43A4-A97B-65CCE26F3AF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564422" y="4709977"/>
                  <a:ext cx="328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CEB22CB-FF04-4AE4-AB68-3BB1BBA2EAC7}"/>
                    </a:ext>
                  </a:extLst>
                </p14:cNvPr>
                <p14:cNvContentPartPr/>
                <p14:nvPr/>
              </p14:nvContentPartPr>
              <p14:xfrm>
                <a:off x="1890222" y="4623577"/>
                <a:ext cx="361800" cy="333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CEB22CB-FF04-4AE4-AB68-3BB1BBA2EAC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872222" y="4605937"/>
                  <a:ext cx="3974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9098550-C545-4A68-AD2C-DCA4AB3266C7}"/>
                    </a:ext>
                  </a:extLst>
                </p14:cNvPr>
                <p14:cNvContentPartPr/>
                <p14:nvPr/>
              </p14:nvContentPartPr>
              <p14:xfrm>
                <a:off x="2345262" y="4387057"/>
                <a:ext cx="302040" cy="4204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9098550-C545-4A68-AD2C-DCA4AB3266C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327622" y="4369417"/>
                  <a:ext cx="3376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1EB3324-86B3-4484-A4B6-856411E8E677}"/>
                    </a:ext>
                  </a:extLst>
                </p14:cNvPr>
                <p14:cNvContentPartPr/>
                <p14:nvPr/>
              </p14:nvContentPartPr>
              <p14:xfrm>
                <a:off x="2655222" y="4105537"/>
                <a:ext cx="219240" cy="4665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1EB3324-86B3-4484-A4B6-856411E8E67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637222" y="4087897"/>
                  <a:ext cx="2548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53D70EA-B4F2-441E-AE73-E0DD2CEF9693}"/>
                    </a:ext>
                  </a:extLst>
                </p14:cNvPr>
                <p14:cNvContentPartPr/>
                <p14:nvPr/>
              </p14:nvContentPartPr>
              <p14:xfrm>
                <a:off x="2610942" y="4400017"/>
                <a:ext cx="182520" cy="666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53D70EA-B4F2-441E-AE73-E0DD2CEF969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592942" y="4382017"/>
                  <a:ext cx="218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73CF8C9-1C47-4C15-836D-704A7B16AABE}"/>
                    </a:ext>
                  </a:extLst>
                </p14:cNvPr>
                <p14:cNvContentPartPr/>
                <p14:nvPr/>
              </p14:nvContentPartPr>
              <p14:xfrm>
                <a:off x="2821902" y="4079617"/>
                <a:ext cx="285840" cy="521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73CF8C9-1C47-4C15-836D-704A7B16AAB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804262" y="4061977"/>
                  <a:ext cx="3214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1C9227B-25F3-4768-9C2B-4870DF007E31}"/>
                    </a:ext>
                  </a:extLst>
                </p14:cNvPr>
                <p14:cNvContentPartPr/>
                <p14:nvPr/>
              </p14:nvContentPartPr>
              <p14:xfrm>
                <a:off x="3217542" y="4131817"/>
                <a:ext cx="307440" cy="2822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1C9227B-25F3-4768-9C2B-4870DF007E3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199902" y="4114177"/>
                  <a:ext cx="3430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5EEC4BD-8FBF-4211-92E8-C38C2BBD6B76}"/>
                    </a:ext>
                  </a:extLst>
                </p14:cNvPr>
                <p14:cNvContentPartPr/>
                <p14:nvPr/>
              </p14:nvContentPartPr>
              <p14:xfrm>
                <a:off x="3699582" y="3979177"/>
                <a:ext cx="388440" cy="4089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5EEC4BD-8FBF-4211-92E8-C38C2BBD6B7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681582" y="3961177"/>
                  <a:ext cx="4240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078788C-F642-4F2D-9836-1C92D95ED679}"/>
                    </a:ext>
                  </a:extLst>
                </p14:cNvPr>
                <p14:cNvContentPartPr/>
                <p14:nvPr/>
              </p14:nvContentPartPr>
              <p14:xfrm>
                <a:off x="3886062" y="4171777"/>
                <a:ext cx="167040" cy="486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078788C-F642-4F2D-9836-1C92D95ED67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868062" y="4154137"/>
                  <a:ext cx="2026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C0E00AD-34A8-4A25-AA95-4FC1B757CECF}"/>
                    </a:ext>
                  </a:extLst>
                </p14:cNvPr>
                <p14:cNvContentPartPr/>
                <p14:nvPr/>
              </p14:nvContentPartPr>
              <p14:xfrm>
                <a:off x="456702" y="5368777"/>
                <a:ext cx="293760" cy="3776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C0E00AD-34A8-4A25-AA95-4FC1B757CEC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39062" y="5351137"/>
                  <a:ext cx="32940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C3087E5-5856-454C-9F94-630E24370BD7}"/>
                    </a:ext>
                  </a:extLst>
                </p14:cNvPr>
                <p14:cNvContentPartPr/>
                <p14:nvPr/>
              </p14:nvContentPartPr>
              <p14:xfrm>
                <a:off x="624102" y="5687737"/>
                <a:ext cx="132120" cy="97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C3087E5-5856-454C-9F94-630E24370BD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06102" y="5670097"/>
                  <a:ext cx="167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67EDFAC-6950-448E-BB41-CBFF2F387231}"/>
                    </a:ext>
                  </a:extLst>
                </p14:cNvPr>
                <p14:cNvContentPartPr/>
                <p14:nvPr/>
              </p14:nvContentPartPr>
              <p14:xfrm>
                <a:off x="870342" y="5336737"/>
                <a:ext cx="111600" cy="3052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67EDFAC-6950-448E-BB41-CBFF2F38723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52342" y="5318737"/>
                  <a:ext cx="1472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A467E2-05E7-4053-B2A6-108475E655F2}"/>
                    </a:ext>
                  </a:extLst>
                </p14:cNvPr>
                <p14:cNvContentPartPr/>
                <p14:nvPr/>
              </p14:nvContentPartPr>
              <p14:xfrm>
                <a:off x="1514382" y="5162857"/>
                <a:ext cx="636120" cy="2728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A467E2-05E7-4053-B2A6-108475E655F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496382" y="5145217"/>
                  <a:ext cx="6717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AC36962-49B7-4AE3-B638-B26B8981AABB}"/>
                    </a:ext>
                  </a:extLst>
                </p14:cNvPr>
                <p14:cNvContentPartPr/>
                <p14:nvPr/>
              </p14:nvContentPartPr>
              <p14:xfrm>
                <a:off x="2118822" y="5123617"/>
                <a:ext cx="583920" cy="2754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AC36962-49B7-4AE3-B638-B26B8981AAB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100822" y="5105617"/>
                  <a:ext cx="6195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387AA96-1B23-43F8-B4A6-D9BF6A4A892E}"/>
                    </a:ext>
                  </a:extLst>
                </p14:cNvPr>
                <p14:cNvContentPartPr/>
                <p14:nvPr/>
              </p14:nvContentPartPr>
              <p14:xfrm>
                <a:off x="2734062" y="4937137"/>
                <a:ext cx="248760" cy="5043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387AA96-1B23-43F8-B4A6-D9BF6A4A892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716422" y="4919137"/>
                  <a:ext cx="28440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02EF2C6-4AC8-4BB3-B20F-CB3705127029}"/>
                    </a:ext>
                  </a:extLst>
                </p14:cNvPr>
                <p14:cNvContentPartPr/>
                <p14:nvPr/>
              </p14:nvContentPartPr>
              <p14:xfrm>
                <a:off x="3085782" y="5072857"/>
                <a:ext cx="84600" cy="1702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02EF2C6-4AC8-4BB3-B20F-CB370512702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067782" y="5054857"/>
                  <a:ext cx="120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C1B210B-88C3-4EF2-BE60-6138966B3D14}"/>
                    </a:ext>
                  </a:extLst>
                </p14:cNvPr>
                <p14:cNvContentPartPr/>
                <p14:nvPr/>
              </p14:nvContentPartPr>
              <p14:xfrm>
                <a:off x="3124302" y="4993657"/>
                <a:ext cx="234000" cy="2692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C1B210B-88C3-4EF2-BE60-6138966B3D1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106302" y="4975657"/>
                  <a:ext cx="2696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0ED99DA-51F1-4313-9E92-15035EAFAFAC}"/>
                    </a:ext>
                  </a:extLst>
                </p14:cNvPr>
                <p14:cNvContentPartPr/>
                <p14:nvPr/>
              </p14:nvContentPartPr>
              <p14:xfrm>
                <a:off x="3375942" y="4861537"/>
                <a:ext cx="127440" cy="2768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0ED99DA-51F1-4313-9E92-15035EAFAFA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357942" y="4843897"/>
                  <a:ext cx="1630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5DBC0C5-C81B-4E70-973E-7BC4193BCDAD}"/>
                    </a:ext>
                  </a:extLst>
                </p14:cNvPr>
                <p14:cNvContentPartPr/>
                <p14:nvPr/>
              </p14:nvContentPartPr>
              <p14:xfrm>
                <a:off x="3243102" y="4993657"/>
                <a:ext cx="203400" cy="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5DBC0C5-C81B-4E70-973E-7BC4193BCDA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225462" y="4975657"/>
                  <a:ext cx="239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1C083AD-E9E7-4FE9-BEC7-34C653516D76}"/>
                    </a:ext>
                  </a:extLst>
                </p14:cNvPr>
                <p14:cNvContentPartPr/>
                <p14:nvPr/>
              </p14:nvContentPartPr>
              <p14:xfrm>
                <a:off x="3455862" y="4893937"/>
                <a:ext cx="329760" cy="2336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1C083AD-E9E7-4FE9-BEC7-34C653516D7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438222" y="4875937"/>
                  <a:ext cx="365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4498402-802C-4A43-9A0F-4A38FDF26542}"/>
                    </a:ext>
                  </a:extLst>
                </p14:cNvPr>
                <p14:cNvContentPartPr/>
                <p14:nvPr/>
              </p14:nvContentPartPr>
              <p14:xfrm>
                <a:off x="3885342" y="4771537"/>
                <a:ext cx="251640" cy="3121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4498402-802C-4A43-9A0F-4A38FDF2654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867702" y="4753537"/>
                  <a:ext cx="2872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7D4927B-7257-42F2-9F62-C9CBED648FC4}"/>
                    </a:ext>
                  </a:extLst>
                </p14:cNvPr>
                <p14:cNvContentPartPr/>
                <p14:nvPr/>
              </p14:nvContentPartPr>
              <p14:xfrm>
                <a:off x="4132302" y="4756417"/>
                <a:ext cx="528840" cy="3164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7D4927B-7257-42F2-9F62-C9CBED648FC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114302" y="4738417"/>
                  <a:ext cx="5644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50A154D-43F0-42AA-889F-88AB285CDB33}"/>
                    </a:ext>
                  </a:extLst>
                </p14:cNvPr>
                <p14:cNvContentPartPr/>
                <p14:nvPr/>
              </p14:nvContentPartPr>
              <p14:xfrm>
                <a:off x="4733142" y="4789537"/>
                <a:ext cx="317160" cy="2145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50A154D-43F0-42AA-889F-88AB285CDB3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715142" y="4771537"/>
                  <a:ext cx="3528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CB84999-3ACC-4F1F-87F3-1ABD0C2DD5ED}"/>
                    </a:ext>
                  </a:extLst>
                </p14:cNvPr>
                <p14:cNvContentPartPr/>
                <p14:nvPr/>
              </p14:nvContentPartPr>
              <p14:xfrm>
                <a:off x="4372782" y="4800337"/>
                <a:ext cx="137520" cy="309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CB84999-3ACC-4F1F-87F3-1ABD0C2DD5E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355142" y="4782337"/>
                  <a:ext cx="173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F78A090-6221-420D-8833-69E3FADFD2BD}"/>
                    </a:ext>
                  </a:extLst>
                </p14:cNvPr>
                <p14:cNvContentPartPr/>
                <p14:nvPr/>
              </p14:nvContentPartPr>
              <p14:xfrm>
                <a:off x="5387982" y="4580377"/>
                <a:ext cx="433440" cy="2732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F78A090-6221-420D-8833-69E3FADFD2B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369982" y="4562377"/>
                  <a:ext cx="4690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97B5AF0-BC28-40FE-97BA-BAFB50C2A52E}"/>
                    </a:ext>
                  </a:extLst>
                </p14:cNvPr>
                <p14:cNvContentPartPr/>
                <p14:nvPr/>
              </p14:nvContentPartPr>
              <p14:xfrm>
                <a:off x="5773902" y="4618537"/>
                <a:ext cx="435960" cy="2012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97B5AF0-BC28-40FE-97BA-BAFB50C2A52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756262" y="4600537"/>
                  <a:ext cx="471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562D530-EAEA-4D76-8E81-55CCA38ED7F1}"/>
                    </a:ext>
                  </a:extLst>
                </p14:cNvPr>
                <p14:cNvContentPartPr/>
                <p14:nvPr/>
              </p14:nvContentPartPr>
              <p14:xfrm>
                <a:off x="6161982" y="4554097"/>
                <a:ext cx="344160" cy="1209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562D530-EAEA-4D76-8E81-55CCA38ED7F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144342" y="4536097"/>
                  <a:ext cx="379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95FB503-CF13-4AFA-B2F3-20CE53820F06}"/>
                    </a:ext>
                  </a:extLst>
                </p14:cNvPr>
                <p14:cNvContentPartPr/>
                <p14:nvPr/>
              </p14:nvContentPartPr>
              <p14:xfrm>
                <a:off x="6497142" y="4387057"/>
                <a:ext cx="222480" cy="2574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95FB503-CF13-4AFA-B2F3-20CE53820F0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479502" y="4369417"/>
                  <a:ext cx="2581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8A66B90-1164-4693-8203-8C2DC399AC8D}"/>
                    </a:ext>
                  </a:extLst>
                </p14:cNvPr>
                <p14:cNvContentPartPr/>
                <p14:nvPr/>
              </p14:nvContentPartPr>
              <p14:xfrm>
                <a:off x="6743382" y="4501537"/>
                <a:ext cx="13680" cy="507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8A66B90-1164-4693-8203-8C2DC399AC8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725742" y="4483537"/>
                  <a:ext cx="493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41C7C22-26F4-4209-8A52-309D7858643F}"/>
                    </a:ext>
                  </a:extLst>
                </p14:cNvPr>
                <p14:cNvContentPartPr/>
                <p14:nvPr/>
              </p14:nvContentPartPr>
              <p14:xfrm>
                <a:off x="6655542" y="4404697"/>
                <a:ext cx="360" cy="93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41C7C22-26F4-4209-8A52-309D7858643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637542" y="4386697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04913D1-C167-44A1-82C6-AC8364406914}"/>
                    </a:ext>
                  </a:extLst>
                </p14:cNvPr>
                <p14:cNvContentPartPr/>
                <p14:nvPr/>
              </p14:nvContentPartPr>
              <p14:xfrm>
                <a:off x="6786222" y="4337017"/>
                <a:ext cx="446760" cy="3189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04913D1-C167-44A1-82C6-AC836440691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768582" y="4319017"/>
                  <a:ext cx="4824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19F7EDB-0B90-4E56-9461-8475ED5A0F34}"/>
                    </a:ext>
                  </a:extLst>
                </p14:cNvPr>
                <p14:cNvContentPartPr/>
                <p14:nvPr/>
              </p14:nvContentPartPr>
              <p14:xfrm>
                <a:off x="7244502" y="4202377"/>
                <a:ext cx="194040" cy="2617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19F7EDB-0B90-4E56-9461-8475ED5A0F3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226862" y="4184737"/>
                  <a:ext cx="2296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70405AA-877B-4A3D-9D59-5464F403D883}"/>
                    </a:ext>
                  </a:extLst>
                </p14:cNvPr>
                <p14:cNvContentPartPr/>
                <p14:nvPr/>
              </p14:nvContentPartPr>
              <p14:xfrm>
                <a:off x="7217862" y="4287337"/>
                <a:ext cx="146160" cy="471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70405AA-877B-4A3D-9D59-5464F403D88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200222" y="4269697"/>
                  <a:ext cx="181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1D814CB-7354-4C46-B637-FD62246F0FF6}"/>
                    </a:ext>
                  </a:extLst>
                </p14:cNvPr>
                <p14:cNvContentPartPr/>
                <p14:nvPr/>
              </p14:nvContentPartPr>
              <p14:xfrm>
                <a:off x="7851102" y="4065577"/>
                <a:ext cx="600120" cy="2340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1D814CB-7354-4C46-B637-FD62246F0FF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833102" y="4047577"/>
                  <a:ext cx="635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88C6A89-9B31-41C0-888B-B1CE9C9BD45F}"/>
                    </a:ext>
                  </a:extLst>
                </p14:cNvPr>
                <p14:cNvContentPartPr/>
                <p14:nvPr/>
              </p14:nvContentPartPr>
              <p14:xfrm>
                <a:off x="8563542" y="4069177"/>
                <a:ext cx="216720" cy="1699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88C6A89-9B31-41C0-888B-B1CE9C9BD45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545542" y="4051177"/>
                  <a:ext cx="252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2CF3F89-8332-4B11-BD38-42AD7BCB6A7A}"/>
                    </a:ext>
                  </a:extLst>
                </p14:cNvPr>
                <p14:cNvContentPartPr/>
                <p14:nvPr/>
              </p14:nvContentPartPr>
              <p14:xfrm>
                <a:off x="8818422" y="4035697"/>
                <a:ext cx="273600" cy="1378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2CF3F89-8332-4B11-BD38-42AD7BCB6A7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800422" y="4018057"/>
                  <a:ext cx="309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58448C3-9166-4619-8863-27EFC4C9E43A}"/>
                    </a:ext>
                  </a:extLst>
                </p14:cNvPr>
                <p14:cNvContentPartPr/>
                <p14:nvPr/>
              </p14:nvContentPartPr>
              <p14:xfrm>
                <a:off x="9143862" y="3771817"/>
                <a:ext cx="207000" cy="3409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58448C3-9166-4619-8863-27EFC4C9E43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125862" y="3753817"/>
                  <a:ext cx="2426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B3A2DE8-6804-454E-B19A-3B31245BA94D}"/>
                    </a:ext>
                  </a:extLst>
                </p14:cNvPr>
                <p14:cNvContentPartPr/>
                <p14:nvPr/>
              </p14:nvContentPartPr>
              <p14:xfrm>
                <a:off x="9126222" y="3905737"/>
                <a:ext cx="236520" cy="680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B3A2DE8-6804-454E-B19A-3B31245BA94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108222" y="3888097"/>
                  <a:ext cx="272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DCD9D77-9AAF-4F9E-BCEC-76853E5DA97A}"/>
                    </a:ext>
                  </a:extLst>
                </p14:cNvPr>
                <p14:cNvContentPartPr/>
                <p14:nvPr/>
              </p14:nvContentPartPr>
              <p14:xfrm>
                <a:off x="9684222" y="3986017"/>
                <a:ext cx="348120" cy="2466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DCD9D77-9AAF-4F9E-BCEC-76853E5DA97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666582" y="3968017"/>
                  <a:ext cx="383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9AD49EA-903D-427E-A42D-B82CB4A1FAB3}"/>
                    </a:ext>
                  </a:extLst>
                </p14:cNvPr>
                <p14:cNvContentPartPr/>
                <p14:nvPr/>
              </p14:nvContentPartPr>
              <p14:xfrm>
                <a:off x="9618702" y="4112377"/>
                <a:ext cx="275400" cy="550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9AD49EA-903D-427E-A42D-B82CB4A1FAB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600702" y="4094377"/>
                  <a:ext cx="311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BC2A132-2439-4A18-946F-49DF226997EE}"/>
                    </a:ext>
                  </a:extLst>
                </p14:cNvPr>
                <p14:cNvContentPartPr/>
                <p14:nvPr/>
              </p14:nvContentPartPr>
              <p14:xfrm>
                <a:off x="10119822" y="4017697"/>
                <a:ext cx="42120" cy="108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BC2A132-2439-4A18-946F-49DF226997E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101822" y="3999697"/>
                  <a:ext cx="77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D475F38-6FD5-48D1-A01C-F7AAB7BFF88B}"/>
                    </a:ext>
                  </a:extLst>
                </p14:cNvPr>
                <p14:cNvContentPartPr/>
                <p14:nvPr/>
              </p14:nvContentPartPr>
              <p14:xfrm>
                <a:off x="9961062" y="3842017"/>
                <a:ext cx="9360" cy="3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D475F38-6FD5-48D1-A01C-F7AAB7BFF88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943422" y="3824017"/>
                  <a:ext cx="4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391D9DD-1559-4DB1-8F7D-08660D400A83}"/>
                    </a:ext>
                  </a:extLst>
                </p14:cNvPr>
                <p14:cNvContentPartPr/>
                <p14:nvPr/>
              </p14:nvContentPartPr>
              <p14:xfrm>
                <a:off x="10268862" y="3947497"/>
                <a:ext cx="484560" cy="3438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391D9DD-1559-4DB1-8F7D-08660D400A83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251222" y="3929857"/>
                  <a:ext cx="5202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C4CB654-BF5B-4BC9-A550-50E1130DBCB3}"/>
                    </a:ext>
                  </a:extLst>
                </p14:cNvPr>
                <p14:cNvContentPartPr/>
                <p14:nvPr/>
              </p14:nvContentPartPr>
              <p14:xfrm>
                <a:off x="10814262" y="3919417"/>
                <a:ext cx="166320" cy="1605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C4CB654-BF5B-4BC9-A550-50E1130DBCB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796262" y="3901777"/>
                  <a:ext cx="201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6911A8F-EBC6-4C1C-AF52-DF1974934E63}"/>
                    </a:ext>
                  </a:extLst>
                </p14:cNvPr>
                <p14:cNvContentPartPr/>
                <p14:nvPr/>
              </p14:nvContentPartPr>
              <p14:xfrm>
                <a:off x="11415102" y="3824017"/>
                <a:ext cx="217800" cy="2383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6911A8F-EBC6-4C1C-AF52-DF1974934E6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397102" y="3806377"/>
                  <a:ext cx="2534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01AF81B-C173-425C-B4F6-85808F11DB92}"/>
                    </a:ext>
                  </a:extLst>
                </p14:cNvPr>
                <p14:cNvContentPartPr/>
                <p14:nvPr/>
              </p14:nvContentPartPr>
              <p14:xfrm>
                <a:off x="11632182" y="3834097"/>
                <a:ext cx="166320" cy="1040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01AF81B-C173-425C-B4F6-85808F11DB9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614182" y="3816457"/>
                  <a:ext cx="201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22700B6-F917-43DD-91FB-E3AA64CEF2E5}"/>
                    </a:ext>
                  </a:extLst>
                </p14:cNvPr>
                <p14:cNvContentPartPr/>
                <p14:nvPr/>
              </p14:nvContentPartPr>
              <p14:xfrm>
                <a:off x="11885982" y="3626017"/>
                <a:ext cx="168840" cy="4165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22700B6-F917-43DD-91FB-E3AA64CEF2E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868342" y="3608017"/>
                  <a:ext cx="2044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E84A6ED-9BAB-4E99-841A-66496BD213E0}"/>
                    </a:ext>
                  </a:extLst>
                </p14:cNvPr>
                <p14:cNvContentPartPr/>
                <p14:nvPr/>
              </p14:nvContentPartPr>
              <p14:xfrm>
                <a:off x="1942782" y="5450857"/>
                <a:ext cx="202680" cy="3265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E84A6ED-9BAB-4E99-841A-66496BD213E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924782" y="5433217"/>
                  <a:ext cx="2383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F81B05A-EDF6-414E-A145-C7B58EE820BA}"/>
                    </a:ext>
                  </a:extLst>
                </p14:cNvPr>
                <p14:cNvContentPartPr/>
                <p14:nvPr/>
              </p14:nvContentPartPr>
              <p14:xfrm>
                <a:off x="2314302" y="5592337"/>
                <a:ext cx="217800" cy="1947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F81B05A-EDF6-414E-A145-C7B58EE820B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296302" y="5574697"/>
                  <a:ext cx="2534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DF14764-070C-4C53-983E-4910D73BC1DF}"/>
                    </a:ext>
                  </a:extLst>
                </p14:cNvPr>
                <p14:cNvContentPartPr/>
                <p14:nvPr/>
              </p14:nvContentPartPr>
              <p14:xfrm>
                <a:off x="2558382" y="5450857"/>
                <a:ext cx="237960" cy="3459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DF14764-070C-4C53-983E-4910D73BC1D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540382" y="5433217"/>
                  <a:ext cx="2736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D1B4E62-9E73-4F3D-A691-440556D2EFF3}"/>
                    </a:ext>
                  </a:extLst>
                </p14:cNvPr>
                <p14:cNvContentPartPr/>
                <p14:nvPr/>
              </p14:nvContentPartPr>
              <p14:xfrm>
                <a:off x="2506182" y="5539057"/>
                <a:ext cx="192960" cy="993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D1B4E62-9E73-4F3D-A691-440556D2EFF3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488542" y="5521057"/>
                  <a:ext cx="2286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CD042B9-9A4E-412D-979C-BD9D8D04FB92}"/>
                    </a:ext>
                  </a:extLst>
                </p14:cNvPr>
                <p14:cNvContentPartPr/>
                <p14:nvPr/>
              </p14:nvContentPartPr>
              <p14:xfrm>
                <a:off x="2797062" y="5537257"/>
                <a:ext cx="543960" cy="2653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CD042B9-9A4E-412D-979C-BD9D8D04FB92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779062" y="5519257"/>
                  <a:ext cx="5796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25A5C42-5EB9-410C-9DEB-C2B67926C2B8}"/>
                    </a:ext>
                  </a:extLst>
                </p14:cNvPr>
                <p14:cNvContentPartPr/>
                <p14:nvPr/>
              </p14:nvContentPartPr>
              <p14:xfrm>
                <a:off x="3375942" y="5319097"/>
                <a:ext cx="253080" cy="2948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25A5C42-5EB9-410C-9DEB-C2B67926C2B8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357942" y="5301097"/>
                  <a:ext cx="2887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3CA3041-2523-4332-BF7F-6CAA15614917}"/>
                    </a:ext>
                  </a:extLst>
                </p14:cNvPr>
                <p14:cNvContentPartPr/>
                <p14:nvPr/>
              </p14:nvContentPartPr>
              <p14:xfrm>
                <a:off x="3279102" y="5348617"/>
                <a:ext cx="293760" cy="1026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3CA3041-2523-4332-BF7F-6CAA1561491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261462" y="5330617"/>
                  <a:ext cx="3294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37F7F27-D394-4F07-895C-BE50FB017B5F}"/>
                    </a:ext>
                  </a:extLst>
                </p14:cNvPr>
                <p14:cNvContentPartPr/>
                <p14:nvPr/>
              </p14:nvContentPartPr>
              <p14:xfrm>
                <a:off x="3943662" y="5228377"/>
                <a:ext cx="518760" cy="3366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37F7F27-D394-4F07-895C-BE50FB017B5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925662" y="5210377"/>
                  <a:ext cx="5544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9291E3F-FFF3-4139-97BA-B47C4F273F23}"/>
                    </a:ext>
                  </a:extLst>
                </p14:cNvPr>
                <p14:cNvContentPartPr/>
                <p14:nvPr/>
              </p14:nvContentPartPr>
              <p14:xfrm>
                <a:off x="4474662" y="5162857"/>
                <a:ext cx="280080" cy="2505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9291E3F-FFF3-4139-97BA-B47C4F273F23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457022" y="5145217"/>
                  <a:ext cx="315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7E1F163-FFB6-4AC4-9AA6-29D1F64AC39E}"/>
                    </a:ext>
                  </a:extLst>
                </p14:cNvPr>
                <p14:cNvContentPartPr/>
                <p14:nvPr/>
              </p14:nvContentPartPr>
              <p14:xfrm>
                <a:off x="4753662" y="5170417"/>
                <a:ext cx="325440" cy="2887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7E1F163-FFB6-4AC4-9AA6-29D1F64AC39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736022" y="5152417"/>
                  <a:ext cx="3610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F05FD0E-97EC-45AE-8762-49A0EF3C1D18}"/>
                    </a:ext>
                  </a:extLst>
                </p14:cNvPr>
                <p14:cNvContentPartPr/>
                <p14:nvPr/>
              </p14:nvContentPartPr>
              <p14:xfrm>
                <a:off x="5125542" y="5150257"/>
                <a:ext cx="285120" cy="1944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F05FD0E-97EC-45AE-8762-49A0EF3C1D1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107542" y="5132617"/>
                  <a:ext cx="3207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63A9FED-E7DD-46DE-80C6-CA7038C327FD}"/>
                    </a:ext>
                  </a:extLst>
                </p14:cNvPr>
                <p14:cNvContentPartPr/>
                <p14:nvPr/>
              </p14:nvContentPartPr>
              <p14:xfrm>
                <a:off x="5459622" y="4940737"/>
                <a:ext cx="144720" cy="2462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63A9FED-E7DD-46DE-80C6-CA7038C327F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441982" y="4923097"/>
                  <a:ext cx="1803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FB36997-3371-4559-8068-37DF76F58051}"/>
                    </a:ext>
                  </a:extLst>
                </p14:cNvPr>
                <p14:cNvContentPartPr/>
                <p14:nvPr/>
              </p14:nvContentPartPr>
              <p14:xfrm>
                <a:off x="5450622" y="5072497"/>
                <a:ext cx="96120" cy="270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FB36997-3371-4559-8068-37DF76F5805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432982" y="5054497"/>
                  <a:ext cx="1317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5A5E705-DC15-44A2-AC29-402910F90D72}"/>
                    </a:ext>
                  </a:extLst>
                </p14:cNvPr>
                <p14:cNvContentPartPr/>
                <p14:nvPr/>
              </p14:nvContentPartPr>
              <p14:xfrm>
                <a:off x="5978382" y="4919497"/>
                <a:ext cx="226440" cy="3225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5A5E705-DC15-44A2-AC29-402910F90D72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960742" y="4901857"/>
                  <a:ext cx="2620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A541BFF-5D40-4AE3-9064-E6645E409036}"/>
                    </a:ext>
                  </a:extLst>
                </p14:cNvPr>
                <p14:cNvContentPartPr/>
                <p14:nvPr/>
              </p14:nvContentPartPr>
              <p14:xfrm>
                <a:off x="5881902" y="5056297"/>
                <a:ext cx="274320" cy="522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A541BFF-5D40-4AE3-9064-E6645E40903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863902" y="5038297"/>
                  <a:ext cx="309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7274F44-4072-42BE-91CC-0398E84C97A6}"/>
                    </a:ext>
                  </a:extLst>
                </p14:cNvPr>
                <p14:cNvContentPartPr/>
                <p14:nvPr/>
              </p14:nvContentPartPr>
              <p14:xfrm>
                <a:off x="6286182" y="5064217"/>
                <a:ext cx="53280" cy="1602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7274F44-4072-42BE-91CC-0398E84C97A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268542" y="5046217"/>
                  <a:ext cx="88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EF357F2-1496-4048-8A26-6126872240D1}"/>
                    </a:ext>
                  </a:extLst>
                </p14:cNvPr>
                <p14:cNvContentPartPr/>
                <p14:nvPr/>
              </p14:nvContentPartPr>
              <p14:xfrm>
                <a:off x="6277182" y="4985017"/>
                <a:ext cx="360" cy="3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EF357F2-1496-4048-8A26-6126872240D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59542" y="49670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260FEAB-D075-4687-BC5E-4A549F86D6E8}"/>
                    </a:ext>
                  </a:extLst>
                </p14:cNvPr>
                <p14:cNvContentPartPr/>
                <p14:nvPr/>
              </p14:nvContentPartPr>
              <p14:xfrm>
                <a:off x="6418302" y="4951897"/>
                <a:ext cx="361080" cy="2329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260FEAB-D075-4687-BC5E-4A549F86D6E8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6400302" y="4933897"/>
                  <a:ext cx="3967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953061C-C772-46D6-B907-E306BCECB5C6}"/>
                    </a:ext>
                  </a:extLst>
                </p14:cNvPr>
                <p14:cNvContentPartPr/>
                <p14:nvPr/>
              </p14:nvContentPartPr>
              <p14:xfrm>
                <a:off x="6857862" y="4807537"/>
                <a:ext cx="189360" cy="2660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953061C-C772-46D6-B907-E306BCECB5C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6839862" y="4789897"/>
                  <a:ext cx="2250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F00615A-15CA-4927-BDAC-ED7B76667131}"/>
                    </a:ext>
                  </a:extLst>
                </p14:cNvPr>
                <p14:cNvContentPartPr/>
                <p14:nvPr/>
              </p14:nvContentPartPr>
              <p14:xfrm>
                <a:off x="799782" y="6074377"/>
                <a:ext cx="451800" cy="3646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F00615A-15CA-4927-BDAC-ED7B76667131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782142" y="6056737"/>
                  <a:ext cx="4874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F807539-06CC-493E-B073-A3FE24912D38}"/>
                    </a:ext>
                  </a:extLst>
                </p14:cNvPr>
                <p14:cNvContentPartPr/>
                <p14:nvPr/>
              </p14:nvContentPartPr>
              <p14:xfrm>
                <a:off x="1142862" y="5872777"/>
                <a:ext cx="336240" cy="5497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F807539-06CC-493E-B073-A3FE24912D3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124862" y="5855137"/>
                  <a:ext cx="37188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873DFDB-A25F-478E-8601-B35CE8D3D74C}"/>
                    </a:ext>
                  </a:extLst>
                </p14:cNvPr>
                <p14:cNvContentPartPr/>
                <p14:nvPr/>
              </p14:nvContentPartPr>
              <p14:xfrm>
                <a:off x="1916502" y="6094897"/>
                <a:ext cx="131400" cy="2160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873DFDB-A25F-478E-8601-B35CE8D3D74C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898502" y="6076897"/>
                  <a:ext cx="16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760FD79-81F8-40FB-AFE2-A82166E4150F}"/>
                    </a:ext>
                  </a:extLst>
                </p14:cNvPr>
                <p14:cNvContentPartPr/>
                <p14:nvPr/>
              </p14:nvContentPartPr>
              <p14:xfrm>
                <a:off x="1661622" y="6022897"/>
                <a:ext cx="485640" cy="3697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760FD79-81F8-40FB-AFE2-A82166E4150F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643622" y="6005257"/>
                  <a:ext cx="5212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47EE6F6-0784-40EB-A064-94FED9A9A102}"/>
                    </a:ext>
                  </a:extLst>
                </p14:cNvPr>
                <p14:cNvContentPartPr/>
                <p14:nvPr/>
              </p14:nvContentPartPr>
              <p14:xfrm>
                <a:off x="2201262" y="5934697"/>
                <a:ext cx="484200" cy="3078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47EE6F6-0784-40EB-A064-94FED9A9A102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183262" y="5917057"/>
                  <a:ext cx="5198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45B1355-FEAF-4C41-A26C-8B8FF39A714A}"/>
                    </a:ext>
                  </a:extLst>
                </p14:cNvPr>
                <p14:cNvContentPartPr/>
                <p14:nvPr/>
              </p14:nvContentPartPr>
              <p14:xfrm>
                <a:off x="2495022" y="6022537"/>
                <a:ext cx="142920" cy="187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45B1355-FEAF-4C41-A26C-8B8FF39A714A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477022" y="6004537"/>
                  <a:ext cx="178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34925AA-2DB9-419E-89AB-F05CD8D0D70A}"/>
                    </a:ext>
                  </a:extLst>
                </p14:cNvPr>
                <p14:cNvContentPartPr/>
                <p14:nvPr/>
              </p14:nvContentPartPr>
              <p14:xfrm>
                <a:off x="2705622" y="5899417"/>
                <a:ext cx="663120" cy="3254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34925AA-2DB9-419E-89AB-F05CD8D0D70A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687622" y="5881777"/>
                  <a:ext cx="6987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1FB853D-098A-4793-9782-72810F136DF4}"/>
                    </a:ext>
                  </a:extLst>
                </p14:cNvPr>
                <p14:cNvContentPartPr/>
                <p14:nvPr/>
              </p14:nvContentPartPr>
              <p14:xfrm>
                <a:off x="3402582" y="5821297"/>
                <a:ext cx="577800" cy="2073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1FB853D-098A-4793-9782-72810F136DF4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3384582" y="5803297"/>
                  <a:ext cx="613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1F277B9-6294-428E-A226-DB685CDAFFC4}"/>
                    </a:ext>
                  </a:extLst>
                </p14:cNvPr>
                <p14:cNvContentPartPr/>
                <p14:nvPr/>
              </p14:nvContentPartPr>
              <p14:xfrm>
                <a:off x="4026462" y="5881777"/>
                <a:ext cx="60840" cy="795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1F277B9-6294-428E-A226-DB685CDAFFC4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4008822" y="5864137"/>
                  <a:ext cx="964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EC50DED-2AFB-4DDD-9DB0-E63DF6BF5829}"/>
                    </a:ext>
                  </a:extLst>
                </p14:cNvPr>
                <p14:cNvContentPartPr/>
                <p14:nvPr/>
              </p14:nvContentPartPr>
              <p14:xfrm>
                <a:off x="3973542" y="5723377"/>
                <a:ext cx="360" cy="3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EC50DED-2AFB-4DDD-9DB0-E63DF6BF582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55902" y="570537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5751A33-6D42-40DF-98D9-E3BAB5984D9D}"/>
                    </a:ext>
                  </a:extLst>
                </p14:cNvPr>
                <p14:cNvContentPartPr/>
                <p14:nvPr/>
              </p14:nvContentPartPr>
              <p14:xfrm>
                <a:off x="4105662" y="5721217"/>
                <a:ext cx="298080" cy="1530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5751A33-6D42-40DF-98D9-E3BAB5984D9D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087662" y="5703217"/>
                  <a:ext cx="333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F1B667F-D884-4527-B8B6-25D6DB8EBAB7}"/>
                    </a:ext>
                  </a:extLst>
                </p14:cNvPr>
                <p14:cNvContentPartPr/>
                <p14:nvPr/>
              </p14:nvContentPartPr>
              <p14:xfrm>
                <a:off x="4522542" y="5678377"/>
                <a:ext cx="171720" cy="1908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F1B667F-D884-4527-B8B6-25D6DB8EBAB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504902" y="5660737"/>
                  <a:ext cx="2073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90362F9-C9A8-4E61-8FBE-12F8EC8FA13F}"/>
                    </a:ext>
                  </a:extLst>
                </p14:cNvPr>
                <p14:cNvContentPartPr/>
                <p14:nvPr/>
              </p14:nvContentPartPr>
              <p14:xfrm>
                <a:off x="4993422" y="5468497"/>
                <a:ext cx="116640" cy="3996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90362F9-C9A8-4E61-8FBE-12F8EC8FA13F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975782" y="5450497"/>
                  <a:ext cx="1522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31FFE2FA-3AA7-4D7C-ABA9-5D4D775AAB6B}"/>
                    </a:ext>
                  </a:extLst>
                </p14:cNvPr>
                <p14:cNvContentPartPr/>
                <p14:nvPr/>
              </p14:nvContentPartPr>
              <p14:xfrm>
                <a:off x="5125542" y="5459857"/>
                <a:ext cx="450360" cy="3628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31FFE2FA-3AA7-4D7C-ABA9-5D4D775AAB6B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107542" y="5441857"/>
                  <a:ext cx="4860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A2C4A51-21F4-4DE7-BC56-1D2027BAC62C}"/>
                    </a:ext>
                  </a:extLst>
                </p14:cNvPr>
                <p14:cNvContentPartPr/>
                <p14:nvPr/>
              </p14:nvContentPartPr>
              <p14:xfrm>
                <a:off x="5605062" y="5625097"/>
                <a:ext cx="324360" cy="2725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A2C4A51-21F4-4DE7-BC56-1D2027BAC62C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587062" y="5607097"/>
                  <a:ext cx="3600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9563D16-D182-46F2-BBCA-1FB46E5F090A}"/>
                    </a:ext>
                  </a:extLst>
                </p14:cNvPr>
                <p14:cNvContentPartPr/>
                <p14:nvPr/>
              </p14:nvContentPartPr>
              <p14:xfrm>
                <a:off x="5126622" y="5539057"/>
                <a:ext cx="298440" cy="266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9563D16-D182-46F2-BBCA-1FB46E5F090A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108622" y="5521417"/>
                  <a:ext cx="334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C058346A-97EC-4C78-95EB-D3FDB0F0E1D7}"/>
                    </a:ext>
                  </a:extLst>
                </p14:cNvPr>
                <p14:cNvContentPartPr/>
                <p14:nvPr/>
              </p14:nvContentPartPr>
              <p14:xfrm>
                <a:off x="6259182" y="5510977"/>
                <a:ext cx="355680" cy="2750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C058346A-97EC-4C78-95EB-D3FDB0F0E1D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241542" y="5493337"/>
                  <a:ext cx="3913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C76C898-413C-401C-877E-694034382185}"/>
                    </a:ext>
                  </a:extLst>
                </p14:cNvPr>
                <p14:cNvContentPartPr/>
                <p14:nvPr/>
              </p14:nvContentPartPr>
              <p14:xfrm>
                <a:off x="6655542" y="5435017"/>
                <a:ext cx="350640" cy="3344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C76C898-413C-401C-877E-694034382185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637542" y="5417017"/>
                  <a:ext cx="3862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059066B-FD94-46AC-8414-5EB5A2286942}"/>
                    </a:ext>
                  </a:extLst>
                </p14:cNvPr>
                <p14:cNvContentPartPr/>
                <p14:nvPr/>
              </p14:nvContentPartPr>
              <p14:xfrm>
                <a:off x="7148022" y="5596297"/>
                <a:ext cx="60480" cy="1468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059066B-FD94-46AC-8414-5EB5A2286942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130022" y="5578297"/>
                  <a:ext cx="96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BD48B0F2-7DA3-45E4-86CC-336516B94487}"/>
                    </a:ext>
                  </a:extLst>
                </p14:cNvPr>
                <p14:cNvContentPartPr/>
                <p14:nvPr/>
              </p14:nvContentPartPr>
              <p14:xfrm>
                <a:off x="7121382" y="5406937"/>
                <a:ext cx="360" cy="3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BD48B0F2-7DA3-45E4-86CC-336516B9448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03382" y="538929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F3F7D73-D17A-4290-9B8C-1177C2C691A3}"/>
                    </a:ext>
                  </a:extLst>
                </p14:cNvPr>
                <p14:cNvContentPartPr/>
                <p14:nvPr/>
              </p14:nvContentPartPr>
              <p14:xfrm>
                <a:off x="7226862" y="5248897"/>
                <a:ext cx="209880" cy="3877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F3F7D73-D17A-4290-9B8C-1177C2C691A3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7209222" y="5230897"/>
                  <a:ext cx="2455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672BCE77-203E-47E4-A914-4A0CF56A087E}"/>
                    </a:ext>
                  </a:extLst>
                </p14:cNvPr>
                <p14:cNvContentPartPr/>
                <p14:nvPr/>
              </p14:nvContentPartPr>
              <p14:xfrm>
                <a:off x="7270782" y="5489377"/>
                <a:ext cx="126000" cy="147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672BCE77-203E-47E4-A914-4A0CF56A087E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7253142" y="5471737"/>
                  <a:ext cx="161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7B346BE-D99B-47D6-9B0F-0E70E552CA1E}"/>
                    </a:ext>
                  </a:extLst>
                </p14:cNvPr>
                <p14:cNvContentPartPr/>
                <p14:nvPr/>
              </p14:nvContentPartPr>
              <p14:xfrm>
                <a:off x="7446462" y="5486137"/>
                <a:ext cx="62640" cy="1418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7B346BE-D99B-47D6-9B0F-0E70E552CA1E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428822" y="5468137"/>
                  <a:ext cx="98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15DDB61-A507-4CC4-9DF4-E993D93D727D}"/>
                    </a:ext>
                  </a:extLst>
                </p14:cNvPr>
                <p14:cNvContentPartPr/>
                <p14:nvPr/>
              </p14:nvContentPartPr>
              <p14:xfrm>
                <a:off x="7411902" y="5354017"/>
                <a:ext cx="360" cy="90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15DDB61-A507-4CC4-9DF4-E993D93D727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393902" y="5336377"/>
                  <a:ext cx="36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22F3DB1C-1AE5-42FB-ACB5-E34843FEBD3E}"/>
                    </a:ext>
                  </a:extLst>
                </p14:cNvPr>
                <p14:cNvContentPartPr/>
                <p14:nvPr/>
              </p14:nvContentPartPr>
              <p14:xfrm>
                <a:off x="7573182" y="5362297"/>
                <a:ext cx="321120" cy="1080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22F3DB1C-1AE5-42FB-ACB5-E34843FEBD3E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555542" y="5344297"/>
                  <a:ext cx="3567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62BD4E7-DA43-4F31-9EA8-DA9E4AD6F152}"/>
                    </a:ext>
                  </a:extLst>
                </p14:cNvPr>
                <p14:cNvContentPartPr/>
                <p14:nvPr/>
              </p14:nvContentPartPr>
              <p14:xfrm>
                <a:off x="7946502" y="5319097"/>
                <a:ext cx="209520" cy="1458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62BD4E7-DA43-4F31-9EA8-DA9E4AD6F152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928862" y="5301097"/>
                  <a:ext cx="2451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56636CB6-3653-4411-8548-0A2F476D18BB}"/>
                    </a:ext>
                  </a:extLst>
                </p14:cNvPr>
                <p14:cNvContentPartPr/>
                <p14:nvPr/>
              </p14:nvContentPartPr>
              <p14:xfrm>
                <a:off x="8158902" y="5186977"/>
                <a:ext cx="184320" cy="2502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56636CB6-3653-4411-8548-0A2F476D18BB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8140902" y="5169337"/>
                  <a:ext cx="2199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A536209C-5AFA-4618-9C6D-F1C11D60E92C}"/>
                    </a:ext>
                  </a:extLst>
                </p14:cNvPr>
                <p14:cNvContentPartPr/>
                <p14:nvPr/>
              </p14:nvContentPartPr>
              <p14:xfrm>
                <a:off x="8580822" y="4959457"/>
                <a:ext cx="291600" cy="4586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A536209C-5AFA-4618-9C6D-F1C11D60E92C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8562822" y="4941457"/>
                  <a:ext cx="32724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A9BE66DC-9E87-4C3D-92EF-ADCB69896B71}"/>
                    </a:ext>
                  </a:extLst>
                </p14:cNvPr>
                <p14:cNvContentPartPr/>
                <p14:nvPr/>
              </p14:nvContentPartPr>
              <p14:xfrm>
                <a:off x="8911302" y="5168977"/>
                <a:ext cx="439920" cy="3261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A9BE66DC-9E87-4C3D-92EF-ADCB69896B71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893302" y="5151337"/>
                  <a:ext cx="4755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7E5B466-1F82-4771-92A0-72FD578FE37A}"/>
                    </a:ext>
                  </a:extLst>
                </p14:cNvPr>
                <p14:cNvContentPartPr/>
                <p14:nvPr/>
              </p14:nvContentPartPr>
              <p14:xfrm>
                <a:off x="9337182" y="5046577"/>
                <a:ext cx="121680" cy="3045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7E5B466-1F82-4771-92A0-72FD578FE37A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9319182" y="5028577"/>
                  <a:ext cx="1573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D81FDC70-E8AD-49AD-B05C-7F9B27995B31}"/>
                    </a:ext>
                  </a:extLst>
                </p14:cNvPr>
                <p14:cNvContentPartPr/>
                <p14:nvPr/>
              </p14:nvContentPartPr>
              <p14:xfrm>
                <a:off x="9451302" y="4993657"/>
                <a:ext cx="317520" cy="4305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D81FDC70-E8AD-49AD-B05C-7F9B27995B31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433662" y="4975657"/>
                  <a:ext cx="35316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970D31B0-E2DC-4BBB-8317-646C9913DDE5}"/>
                    </a:ext>
                  </a:extLst>
                </p14:cNvPr>
                <p14:cNvContentPartPr/>
                <p14:nvPr/>
              </p14:nvContentPartPr>
              <p14:xfrm>
                <a:off x="9328182" y="5067097"/>
                <a:ext cx="213480" cy="504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970D31B0-E2DC-4BBB-8317-646C9913DDE5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9310182" y="5049097"/>
                  <a:ext cx="249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0C4162B1-04AE-4CD0-8B19-02F7A90BAC41}"/>
                    </a:ext>
                  </a:extLst>
                </p14:cNvPr>
                <p14:cNvContentPartPr/>
                <p14:nvPr/>
              </p14:nvContentPartPr>
              <p14:xfrm>
                <a:off x="10082022" y="5026777"/>
                <a:ext cx="331920" cy="1954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0C4162B1-04AE-4CD0-8B19-02F7A90BAC41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0064022" y="5009137"/>
                  <a:ext cx="367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6F4E577-16D6-4310-88E1-0C218EED7609}"/>
                    </a:ext>
                  </a:extLst>
                </p14:cNvPr>
                <p14:cNvContentPartPr/>
                <p14:nvPr/>
              </p14:nvContentPartPr>
              <p14:xfrm>
                <a:off x="10427262" y="5027497"/>
                <a:ext cx="365760" cy="1706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6F4E577-16D6-4310-88E1-0C218EED7609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0409622" y="5009497"/>
                  <a:ext cx="401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236E458-7B10-4751-B095-B0452DCF8653}"/>
                    </a:ext>
                  </a:extLst>
                </p14:cNvPr>
                <p14:cNvContentPartPr/>
                <p14:nvPr/>
              </p14:nvContentPartPr>
              <p14:xfrm>
                <a:off x="10831542" y="4817257"/>
                <a:ext cx="311400" cy="3002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236E458-7B10-4751-B095-B0452DCF8653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0813902" y="4799617"/>
                  <a:ext cx="3470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80461CC-B3BF-4789-8AFB-27DE15FB40CF}"/>
                    </a:ext>
                  </a:extLst>
                </p14:cNvPr>
                <p14:cNvContentPartPr/>
                <p14:nvPr/>
              </p14:nvContentPartPr>
              <p14:xfrm>
                <a:off x="11351022" y="4671817"/>
                <a:ext cx="263160" cy="2772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80461CC-B3BF-4789-8AFB-27DE15FB40CF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1333022" y="4653817"/>
                  <a:ext cx="2988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78C889D2-FDF2-4395-B20C-EB5FA32A7EDA}"/>
                    </a:ext>
                  </a:extLst>
                </p14:cNvPr>
                <p14:cNvContentPartPr/>
                <p14:nvPr/>
              </p14:nvContentPartPr>
              <p14:xfrm>
                <a:off x="11297742" y="4787377"/>
                <a:ext cx="149760" cy="482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78C889D2-FDF2-4395-B20C-EB5FA32A7ED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1279742" y="4769737"/>
                  <a:ext cx="185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ADD39B1-EB3E-4B74-9AAC-3AB182B2397F}"/>
                    </a:ext>
                  </a:extLst>
                </p14:cNvPr>
                <p14:cNvContentPartPr/>
                <p14:nvPr/>
              </p14:nvContentPartPr>
              <p14:xfrm>
                <a:off x="11596542" y="4712497"/>
                <a:ext cx="118440" cy="993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ADD39B1-EB3E-4B74-9AAC-3AB182B2397F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1578542" y="4694497"/>
                  <a:ext cx="154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0EE34233-BC6C-4A44-8BC9-AC2847A1C2DF}"/>
                    </a:ext>
                  </a:extLst>
                </p14:cNvPr>
                <p14:cNvContentPartPr/>
                <p14:nvPr/>
              </p14:nvContentPartPr>
              <p14:xfrm>
                <a:off x="11719662" y="4518817"/>
                <a:ext cx="177120" cy="1706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0EE34233-BC6C-4A44-8BC9-AC2847A1C2DF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1702022" y="4500817"/>
                  <a:ext cx="212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E8385DB-A45D-47D4-A2EC-19AB22B0A7C4}"/>
                    </a:ext>
                  </a:extLst>
                </p14:cNvPr>
                <p14:cNvContentPartPr/>
                <p14:nvPr/>
              </p14:nvContentPartPr>
              <p14:xfrm>
                <a:off x="11675742" y="4518097"/>
                <a:ext cx="203040" cy="979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E8385DB-A45D-47D4-A2EC-19AB22B0A7C4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1658102" y="4500457"/>
                  <a:ext cx="238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A33E8036-13EF-45BE-8C74-3D1AD7BA0876}"/>
                    </a:ext>
                  </a:extLst>
                </p14:cNvPr>
                <p14:cNvContentPartPr/>
                <p14:nvPr/>
              </p14:nvContentPartPr>
              <p14:xfrm>
                <a:off x="11878782" y="4510177"/>
                <a:ext cx="123480" cy="1260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A33E8036-13EF-45BE-8C74-3D1AD7BA0876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1860782" y="4492177"/>
                  <a:ext cx="159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8F87E268-831C-4A25-9125-21CCDDA28130}"/>
                    </a:ext>
                  </a:extLst>
                </p14:cNvPr>
                <p14:cNvContentPartPr/>
                <p14:nvPr/>
              </p14:nvContentPartPr>
              <p14:xfrm>
                <a:off x="12009822" y="4378057"/>
                <a:ext cx="182160" cy="1684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8F87E268-831C-4A25-9125-21CCDDA28130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1992182" y="4360417"/>
                  <a:ext cx="217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E3CB364-AF7A-4990-A0D0-2BDF800C6AEA}"/>
                    </a:ext>
                  </a:extLst>
                </p14:cNvPr>
                <p14:cNvContentPartPr/>
                <p14:nvPr/>
              </p14:nvContentPartPr>
              <p14:xfrm>
                <a:off x="3085782" y="6168697"/>
                <a:ext cx="209880" cy="3610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E3CB364-AF7A-4990-A0D0-2BDF800C6AEA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3067782" y="6151057"/>
                  <a:ext cx="2455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0AA9B661-1A9D-4975-AD24-1C83C47BC612}"/>
                    </a:ext>
                  </a:extLst>
                </p14:cNvPr>
                <p14:cNvContentPartPr/>
                <p14:nvPr/>
              </p14:nvContentPartPr>
              <p14:xfrm>
                <a:off x="3314382" y="6237817"/>
                <a:ext cx="175320" cy="10332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0AA9B661-1A9D-4975-AD24-1C83C47BC612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3296742" y="6219817"/>
                  <a:ext cx="210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46B19D5-37B0-418F-85F6-F60C662A6E97}"/>
                    </a:ext>
                  </a:extLst>
                </p14:cNvPr>
                <p14:cNvContentPartPr/>
                <p14:nvPr/>
              </p14:nvContentPartPr>
              <p14:xfrm>
                <a:off x="3534702" y="6252217"/>
                <a:ext cx="176040" cy="14508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46B19D5-37B0-418F-85F6-F60C662A6E97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3516702" y="6234577"/>
                  <a:ext cx="2116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7BA99EA-5E7C-4160-A11F-AB5B030A5DFF}"/>
                    </a:ext>
                  </a:extLst>
                </p14:cNvPr>
                <p14:cNvContentPartPr/>
                <p14:nvPr/>
              </p14:nvContentPartPr>
              <p14:xfrm>
                <a:off x="3771582" y="6162937"/>
                <a:ext cx="115200" cy="3337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7BA99EA-5E7C-4160-A11F-AB5B030A5DFF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3753942" y="6145297"/>
                  <a:ext cx="1508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DE318BBE-4C89-4D5C-85C2-BA1CDF532209}"/>
                    </a:ext>
                  </a:extLst>
                </p14:cNvPr>
                <p14:cNvContentPartPr/>
                <p14:nvPr/>
              </p14:nvContentPartPr>
              <p14:xfrm>
                <a:off x="3675102" y="6092737"/>
                <a:ext cx="360" cy="3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DE318BBE-4C89-4D5C-85C2-BA1CDF5322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57102" y="607509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85E15B52-3D93-4483-812F-B9B9550E3203}"/>
                    </a:ext>
                  </a:extLst>
                </p14:cNvPr>
                <p14:cNvContentPartPr/>
                <p14:nvPr/>
              </p14:nvContentPartPr>
              <p14:xfrm>
                <a:off x="3877782" y="6115777"/>
                <a:ext cx="254520" cy="2066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85E15B52-3D93-4483-812F-B9B9550E3203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3859782" y="6098137"/>
                  <a:ext cx="2901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F022B9A-BA25-4BED-881F-0FBCA85AB9FB}"/>
                    </a:ext>
                  </a:extLst>
                </p14:cNvPr>
                <p14:cNvContentPartPr/>
                <p14:nvPr/>
              </p14:nvContentPartPr>
              <p14:xfrm>
                <a:off x="4211142" y="6119017"/>
                <a:ext cx="218160" cy="2296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F022B9A-BA25-4BED-881F-0FBCA85AB9FB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4193142" y="6101017"/>
                  <a:ext cx="2538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1AC0E24E-8756-4D63-8AA1-18FC4C370114}"/>
                    </a:ext>
                  </a:extLst>
                </p14:cNvPr>
                <p14:cNvContentPartPr/>
                <p14:nvPr/>
              </p14:nvContentPartPr>
              <p14:xfrm>
                <a:off x="4536582" y="5951977"/>
                <a:ext cx="236520" cy="3006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1AC0E24E-8756-4D63-8AA1-18FC4C370114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4518942" y="5934337"/>
                  <a:ext cx="2721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EE0BEC02-988A-4DC9-8715-EF59B89E5EB5}"/>
                    </a:ext>
                  </a:extLst>
                </p14:cNvPr>
                <p14:cNvContentPartPr/>
                <p14:nvPr/>
              </p14:nvContentPartPr>
              <p14:xfrm>
                <a:off x="4387182" y="5994817"/>
                <a:ext cx="363960" cy="806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EE0BEC02-988A-4DC9-8715-EF59B89E5EB5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4369182" y="5977177"/>
                  <a:ext cx="399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F5C92785-476B-49B8-B09D-28D25F6925C8}"/>
                    </a:ext>
                  </a:extLst>
                </p14:cNvPr>
                <p14:cNvContentPartPr/>
                <p14:nvPr/>
              </p14:nvContentPartPr>
              <p14:xfrm>
                <a:off x="5137062" y="5955577"/>
                <a:ext cx="171000" cy="2631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F5C92785-476B-49B8-B09D-28D25F6925C8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5119062" y="5937577"/>
                  <a:ext cx="2066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83C68A0-C4AA-4EB0-ACAD-504055D15F07}"/>
                    </a:ext>
                  </a:extLst>
                </p14:cNvPr>
                <p14:cNvContentPartPr/>
                <p14:nvPr/>
              </p14:nvContentPartPr>
              <p14:xfrm>
                <a:off x="5407062" y="6018937"/>
                <a:ext cx="161640" cy="810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83C68A0-C4AA-4EB0-ACAD-504055D15F07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389062" y="6000937"/>
                  <a:ext cx="197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E143BD8A-779A-4A89-BDB9-896CDA0F565C}"/>
                    </a:ext>
                  </a:extLst>
                </p14:cNvPr>
                <p14:cNvContentPartPr/>
                <p14:nvPr/>
              </p14:nvContentPartPr>
              <p14:xfrm>
                <a:off x="5679582" y="5845417"/>
                <a:ext cx="280080" cy="4064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E143BD8A-779A-4A89-BDB9-896CDA0F565C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661582" y="5827777"/>
                  <a:ext cx="3157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D3D391F2-B42E-4EE5-AE24-9A02AE43DD2D}"/>
                    </a:ext>
                  </a:extLst>
                </p14:cNvPr>
                <p14:cNvContentPartPr/>
                <p14:nvPr/>
              </p14:nvContentPartPr>
              <p14:xfrm>
                <a:off x="6078102" y="6040177"/>
                <a:ext cx="203400" cy="1108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D3D391F2-B42E-4EE5-AE24-9A02AE43DD2D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060462" y="6022177"/>
                  <a:ext cx="2390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F35E81CA-6A35-47DC-97AE-ED8A16E098A0}"/>
                    </a:ext>
                  </a:extLst>
                </p14:cNvPr>
                <p14:cNvContentPartPr/>
                <p14:nvPr/>
              </p14:nvContentPartPr>
              <p14:xfrm>
                <a:off x="6342342" y="5887897"/>
                <a:ext cx="180000" cy="2235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F35E81CA-6A35-47DC-97AE-ED8A16E098A0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324342" y="5869897"/>
                  <a:ext cx="2156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51BE7539-9D20-414F-87FC-40CD902C11AF}"/>
                    </a:ext>
                  </a:extLst>
                </p14:cNvPr>
                <p14:cNvContentPartPr/>
                <p14:nvPr/>
              </p14:nvContentPartPr>
              <p14:xfrm>
                <a:off x="6347742" y="6016417"/>
                <a:ext cx="120960" cy="237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51BE7539-9D20-414F-87FC-40CD902C11AF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6329742" y="5998777"/>
                  <a:ext cx="156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D4A4E962-D6B7-4623-AE34-047A420E0CB7}"/>
                    </a:ext>
                  </a:extLst>
                </p14:cNvPr>
                <p14:cNvContentPartPr/>
                <p14:nvPr/>
              </p14:nvContentPartPr>
              <p14:xfrm>
                <a:off x="6576342" y="6004897"/>
                <a:ext cx="50760" cy="11412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D4A4E962-D6B7-4623-AE34-047A420E0CB7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6558342" y="5986897"/>
                  <a:ext cx="864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98EDF3C-103F-4BC6-8012-F9F8EFA9B493}"/>
                    </a:ext>
                  </a:extLst>
                </p14:cNvPr>
                <p14:cNvContentPartPr/>
                <p14:nvPr/>
              </p14:nvContentPartPr>
              <p14:xfrm>
                <a:off x="6505782" y="5884297"/>
                <a:ext cx="360" cy="241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98EDF3C-103F-4BC6-8012-F9F8EFA9B493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488142" y="5866657"/>
                  <a:ext cx="360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0F9B9270-614B-4DE3-8920-193E0A4EA15A}"/>
                    </a:ext>
                  </a:extLst>
                </p14:cNvPr>
                <p14:cNvContentPartPr/>
                <p14:nvPr/>
              </p14:nvContentPartPr>
              <p14:xfrm>
                <a:off x="6689382" y="5917057"/>
                <a:ext cx="485280" cy="22644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0F9B9270-614B-4DE3-8920-193E0A4EA15A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6671742" y="5899417"/>
                  <a:ext cx="5209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22B8271-9EEE-4530-8DAD-10270B7C7359}"/>
                    </a:ext>
                  </a:extLst>
                </p14:cNvPr>
                <p14:cNvContentPartPr/>
                <p14:nvPr/>
              </p14:nvContentPartPr>
              <p14:xfrm>
                <a:off x="1677462" y="6524377"/>
                <a:ext cx="155160" cy="26568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22B8271-9EEE-4530-8DAD-10270B7C7359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659822" y="6506377"/>
                  <a:ext cx="1908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1C8FCA9F-0C13-429C-A367-90B46BF4A0E7}"/>
                    </a:ext>
                  </a:extLst>
                </p14:cNvPr>
                <p14:cNvContentPartPr/>
                <p14:nvPr/>
              </p14:nvContentPartPr>
              <p14:xfrm>
                <a:off x="1811022" y="6453097"/>
                <a:ext cx="195120" cy="2538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1C8FCA9F-0C13-429C-A367-90B46BF4A0E7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793022" y="6435457"/>
                  <a:ext cx="2307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D46C0165-A1BA-431A-A28C-4676819936BB}"/>
                    </a:ext>
                  </a:extLst>
                </p14:cNvPr>
                <p14:cNvContentPartPr/>
                <p14:nvPr/>
              </p14:nvContentPartPr>
              <p14:xfrm>
                <a:off x="1577022" y="6470737"/>
                <a:ext cx="206640" cy="17748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D46C0165-A1BA-431A-A28C-4676819936BB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559382" y="6452737"/>
                  <a:ext cx="242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96A374B6-AF8C-4A81-AFEA-4664C2A49A25}"/>
                    </a:ext>
                  </a:extLst>
                </p14:cNvPr>
                <p14:cNvContentPartPr/>
                <p14:nvPr/>
              </p14:nvContentPartPr>
              <p14:xfrm>
                <a:off x="2645502" y="6525097"/>
                <a:ext cx="239400" cy="22824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96A374B6-AF8C-4A81-AFEA-4664C2A49A25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2627502" y="6507457"/>
                  <a:ext cx="275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D4FF8781-E740-427D-B28D-D5C14CEF7C2B}"/>
                    </a:ext>
                  </a:extLst>
                </p14:cNvPr>
                <p14:cNvContentPartPr/>
                <p14:nvPr/>
              </p14:nvContentPartPr>
              <p14:xfrm>
                <a:off x="2988222" y="6635977"/>
                <a:ext cx="231120" cy="1785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D4FF8781-E740-427D-B28D-D5C14CEF7C2B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970582" y="6617977"/>
                  <a:ext cx="266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BD7F8CF-634B-424A-A679-2E778F2E1DEA}"/>
                    </a:ext>
                  </a:extLst>
                </p14:cNvPr>
                <p14:cNvContentPartPr/>
                <p14:nvPr/>
              </p14:nvContentPartPr>
              <p14:xfrm>
                <a:off x="3340662" y="6599977"/>
                <a:ext cx="568440" cy="1976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BD7F8CF-634B-424A-A679-2E778F2E1DEA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3322662" y="6582337"/>
                  <a:ext cx="604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3F0057FB-3315-4923-A10F-49965287F9B0}"/>
                    </a:ext>
                  </a:extLst>
                </p14:cNvPr>
                <p14:cNvContentPartPr/>
                <p14:nvPr/>
              </p14:nvContentPartPr>
              <p14:xfrm>
                <a:off x="4008822" y="6409177"/>
                <a:ext cx="246240" cy="40320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3F0057FB-3315-4923-A10F-49965287F9B0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3991182" y="6391537"/>
                  <a:ext cx="28188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05498A7D-A842-425C-B272-DDC55E00130D}"/>
                    </a:ext>
                  </a:extLst>
                </p14:cNvPr>
                <p14:cNvContentPartPr/>
                <p14:nvPr/>
              </p14:nvContentPartPr>
              <p14:xfrm>
                <a:off x="4369542" y="6655417"/>
                <a:ext cx="56520" cy="1022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05498A7D-A842-425C-B272-DDC55E00130D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4351542" y="6637417"/>
                  <a:ext cx="92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BBE6BD9B-05A7-4D5D-86C4-F9C949CB67E3}"/>
                    </a:ext>
                  </a:extLst>
                </p14:cNvPr>
                <p14:cNvContentPartPr/>
                <p14:nvPr/>
              </p14:nvContentPartPr>
              <p14:xfrm>
                <a:off x="4493382" y="6532297"/>
                <a:ext cx="94680" cy="20340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BBE6BD9B-05A7-4D5D-86C4-F9C949CB67E3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4475742" y="6514297"/>
                  <a:ext cx="1303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7F2FFAF9-2449-462F-93B8-F2E0E8D7320D}"/>
                    </a:ext>
                  </a:extLst>
                </p14:cNvPr>
                <p14:cNvContentPartPr/>
                <p14:nvPr/>
              </p14:nvContentPartPr>
              <p14:xfrm>
                <a:off x="4678422" y="6444457"/>
                <a:ext cx="138240" cy="2887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7F2FFAF9-2449-462F-93B8-F2E0E8D7320D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4660422" y="6426817"/>
                  <a:ext cx="1738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08F6671C-2D88-4DDB-968B-9D2D3AEC4401}"/>
                    </a:ext>
                  </a:extLst>
                </p14:cNvPr>
                <p14:cNvContentPartPr/>
                <p14:nvPr/>
              </p14:nvContentPartPr>
              <p14:xfrm>
                <a:off x="4634142" y="6602497"/>
                <a:ext cx="122400" cy="36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08F6671C-2D88-4DDB-968B-9D2D3AEC4401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4616142" y="6584857"/>
                  <a:ext cx="158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72B36221-8D6D-4B5C-9D8A-B0E35C38F500}"/>
                    </a:ext>
                  </a:extLst>
                </p14:cNvPr>
                <p14:cNvContentPartPr/>
                <p14:nvPr/>
              </p14:nvContentPartPr>
              <p14:xfrm>
                <a:off x="4844742" y="6460657"/>
                <a:ext cx="169200" cy="16344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72B36221-8D6D-4B5C-9D8A-B0E35C38F500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4827102" y="6442657"/>
                  <a:ext cx="204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12075B2D-847E-40CB-9781-59C29EC21893}"/>
                    </a:ext>
                  </a:extLst>
                </p14:cNvPr>
                <p14:cNvContentPartPr/>
                <p14:nvPr/>
              </p14:nvContentPartPr>
              <p14:xfrm>
                <a:off x="5674182" y="6351577"/>
                <a:ext cx="295560" cy="31212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12075B2D-847E-40CB-9781-59C29EC21893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5656182" y="6333577"/>
                  <a:ext cx="3312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03888CB3-6EEB-42FA-BD23-8507CE6FB4C7}"/>
                    </a:ext>
                  </a:extLst>
                </p14:cNvPr>
                <p14:cNvContentPartPr/>
                <p14:nvPr/>
              </p14:nvContentPartPr>
              <p14:xfrm>
                <a:off x="5459622" y="6481537"/>
                <a:ext cx="461160" cy="864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03888CB3-6EEB-42FA-BD23-8507CE6FB4C7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5441982" y="6463537"/>
                  <a:ext cx="4968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F8735C1-721D-4462-95D1-3A6235BD0710}"/>
                    </a:ext>
                  </a:extLst>
                </p14:cNvPr>
                <p14:cNvContentPartPr/>
                <p14:nvPr/>
              </p14:nvContentPartPr>
              <p14:xfrm>
                <a:off x="6048582" y="6435457"/>
                <a:ext cx="104760" cy="17928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F8735C1-721D-4462-95D1-3A6235BD0710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6030582" y="6417817"/>
                  <a:ext cx="140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B171041-5217-4137-8FA5-8EA2DEE132B3}"/>
                    </a:ext>
                  </a:extLst>
                </p14:cNvPr>
                <p14:cNvContentPartPr/>
                <p14:nvPr/>
              </p14:nvContentPartPr>
              <p14:xfrm>
                <a:off x="6318222" y="6323857"/>
                <a:ext cx="378720" cy="28008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B171041-5217-4137-8FA5-8EA2DEE132B3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6300582" y="6306217"/>
                  <a:ext cx="414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CEEBE32A-FC3A-45C0-A4DA-15E333DD5818}"/>
                    </a:ext>
                  </a:extLst>
                </p14:cNvPr>
                <p14:cNvContentPartPr/>
                <p14:nvPr/>
              </p14:nvContentPartPr>
              <p14:xfrm>
                <a:off x="6330102" y="6452377"/>
                <a:ext cx="167040" cy="450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CEEBE32A-FC3A-45C0-A4DA-15E333DD5818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6312102" y="6434737"/>
                  <a:ext cx="2026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CAE4B2CD-319C-456A-96B6-B9884B0022A3}"/>
                    </a:ext>
                  </a:extLst>
                </p14:cNvPr>
                <p14:cNvContentPartPr/>
                <p14:nvPr/>
              </p14:nvContentPartPr>
              <p14:xfrm>
                <a:off x="6700542" y="6389017"/>
                <a:ext cx="303840" cy="18000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CAE4B2CD-319C-456A-96B6-B9884B0022A3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6682542" y="6371017"/>
                  <a:ext cx="339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6001853D-CB67-45D2-A45D-080DE4F0BB78}"/>
                    </a:ext>
                  </a:extLst>
                </p14:cNvPr>
                <p14:cNvContentPartPr/>
                <p14:nvPr/>
              </p14:nvContentPartPr>
              <p14:xfrm>
                <a:off x="6971982" y="6206857"/>
                <a:ext cx="279720" cy="29448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6001853D-CB67-45D2-A45D-080DE4F0BB78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6954342" y="6189217"/>
                  <a:ext cx="3153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FD782E5B-7B18-470F-BF37-82F9DF5D3BB4}"/>
                    </a:ext>
                  </a:extLst>
                </p14:cNvPr>
                <p14:cNvContentPartPr/>
                <p14:nvPr/>
              </p14:nvContentPartPr>
              <p14:xfrm>
                <a:off x="7666782" y="5942257"/>
                <a:ext cx="291240" cy="6768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FD782E5B-7B18-470F-BF37-82F9DF5D3BB4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7648782" y="5924257"/>
                  <a:ext cx="32688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16E6FB4A-11E9-4C59-81F7-A3060F61235F}"/>
                    </a:ext>
                  </a:extLst>
                </p14:cNvPr>
                <p14:cNvContentPartPr/>
                <p14:nvPr/>
              </p14:nvContentPartPr>
              <p14:xfrm>
                <a:off x="7780902" y="6437977"/>
                <a:ext cx="245880" cy="5076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16E6FB4A-11E9-4C59-81F7-A3060F61235F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7763262" y="6419977"/>
                  <a:ext cx="2815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BE424632-05B7-46CA-BBF2-FBD38AFCE179}"/>
                    </a:ext>
                  </a:extLst>
                </p14:cNvPr>
                <p14:cNvContentPartPr/>
                <p14:nvPr/>
              </p14:nvContentPartPr>
              <p14:xfrm>
                <a:off x="8044782" y="6057817"/>
                <a:ext cx="354240" cy="4723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BE424632-05B7-46CA-BBF2-FBD38AFCE179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8026782" y="6039817"/>
                  <a:ext cx="3898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FBBE0094-F61F-4849-B951-3E242D565DFA}"/>
                    </a:ext>
                  </a:extLst>
                </p14:cNvPr>
                <p14:cNvContentPartPr/>
                <p14:nvPr/>
              </p14:nvContentPartPr>
              <p14:xfrm>
                <a:off x="8387142" y="6382897"/>
                <a:ext cx="169920" cy="997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FBBE0094-F61F-4849-B951-3E242D565DFA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8369502" y="6365257"/>
                  <a:ext cx="205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CC41AAF4-2B0D-46DA-881E-83520F28FF49}"/>
                    </a:ext>
                  </a:extLst>
                </p14:cNvPr>
                <p14:cNvContentPartPr/>
                <p14:nvPr/>
              </p14:nvContentPartPr>
              <p14:xfrm>
                <a:off x="8624742" y="5993017"/>
                <a:ext cx="597960" cy="45324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CC41AAF4-2B0D-46DA-881E-83520F28FF49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8607102" y="5975017"/>
                  <a:ext cx="6336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DAC5610F-58EF-4E1E-859A-4D66C0C11135}"/>
                    </a:ext>
                  </a:extLst>
                </p14:cNvPr>
                <p14:cNvContentPartPr/>
                <p14:nvPr/>
              </p14:nvContentPartPr>
              <p14:xfrm>
                <a:off x="8798622" y="6118657"/>
                <a:ext cx="318960" cy="5760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DAC5610F-58EF-4E1E-859A-4D66C0C11135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8780622" y="6100657"/>
                  <a:ext cx="354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A1368566-88ED-489D-9968-2685FE3ACB74}"/>
                    </a:ext>
                  </a:extLst>
                </p14:cNvPr>
                <p14:cNvContentPartPr/>
                <p14:nvPr/>
              </p14:nvContentPartPr>
              <p14:xfrm>
                <a:off x="9449142" y="5899417"/>
                <a:ext cx="145080" cy="51228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A1368566-88ED-489D-9968-2685FE3ACB74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9431142" y="5881777"/>
                  <a:ext cx="18072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23F1DD07-0F36-4E64-83C7-FF4C3431288A}"/>
                    </a:ext>
                  </a:extLst>
                </p14:cNvPr>
                <p14:cNvContentPartPr/>
                <p14:nvPr/>
              </p14:nvContentPartPr>
              <p14:xfrm>
                <a:off x="9372462" y="6199297"/>
                <a:ext cx="554760" cy="23364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23F1DD07-0F36-4E64-83C7-FF4C3431288A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354462" y="6181657"/>
                  <a:ext cx="590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0B3A8DD7-0B19-451E-856D-8668902FB7B9}"/>
                    </a:ext>
                  </a:extLst>
                </p14:cNvPr>
                <p14:cNvContentPartPr/>
                <p14:nvPr/>
              </p14:nvContentPartPr>
              <p14:xfrm>
                <a:off x="10213422" y="6055297"/>
                <a:ext cx="428760" cy="27828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0B3A8DD7-0B19-451E-856D-8668902FB7B9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0195782" y="6037297"/>
                  <a:ext cx="4644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C0CBC501-7D85-4495-9B22-95703AA3FC30}"/>
                    </a:ext>
                  </a:extLst>
                </p14:cNvPr>
                <p14:cNvContentPartPr/>
                <p14:nvPr/>
              </p14:nvContentPartPr>
              <p14:xfrm>
                <a:off x="10777542" y="6004537"/>
                <a:ext cx="145440" cy="1969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C0CBC501-7D85-4495-9B22-95703AA3FC30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0759542" y="5986897"/>
                  <a:ext cx="1810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648FC907-742C-470C-A385-A279F05F988F}"/>
                    </a:ext>
                  </a:extLst>
                </p14:cNvPr>
                <p14:cNvContentPartPr/>
                <p14:nvPr/>
              </p14:nvContentPartPr>
              <p14:xfrm>
                <a:off x="10980222" y="5600617"/>
                <a:ext cx="394560" cy="57024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648FC907-742C-470C-A385-A279F05F988F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0962582" y="5582977"/>
                  <a:ext cx="4302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C40205FE-CB15-45E6-ABDA-25165B37EF3F}"/>
                    </a:ext>
                  </a:extLst>
                </p14:cNvPr>
                <p14:cNvContentPartPr/>
                <p14:nvPr/>
              </p14:nvContentPartPr>
              <p14:xfrm>
                <a:off x="9418542" y="6591697"/>
                <a:ext cx="239400" cy="22716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C40205FE-CB15-45E6-ABDA-25165B37EF3F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400542" y="6573697"/>
                  <a:ext cx="2750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24662047-07B5-4D18-AA24-F8FD31180EEA}"/>
                    </a:ext>
                  </a:extLst>
                </p14:cNvPr>
                <p14:cNvContentPartPr/>
                <p14:nvPr/>
              </p14:nvContentPartPr>
              <p14:xfrm>
                <a:off x="9845502" y="6636337"/>
                <a:ext cx="179640" cy="1962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24662047-07B5-4D18-AA24-F8FD31180EEA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827862" y="6618337"/>
                  <a:ext cx="2152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090F9EE-32DB-441A-8CFF-303BE412E1FE}"/>
                    </a:ext>
                  </a:extLst>
                </p14:cNvPr>
                <p14:cNvContentPartPr/>
                <p14:nvPr/>
              </p14:nvContentPartPr>
              <p14:xfrm>
                <a:off x="10022982" y="6511417"/>
                <a:ext cx="184680" cy="16380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090F9EE-32DB-441A-8CFF-303BE412E1FE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0004982" y="6493777"/>
                  <a:ext cx="2203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6D3D5C16-4085-4833-87CB-7E3201364257}"/>
                    </a:ext>
                  </a:extLst>
                </p14:cNvPr>
                <p14:cNvContentPartPr/>
                <p14:nvPr/>
              </p14:nvContentPartPr>
              <p14:xfrm>
                <a:off x="9970062" y="6554257"/>
                <a:ext cx="190080" cy="3132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6D3D5C16-4085-4833-87CB-7E3201364257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952422" y="6536617"/>
                  <a:ext cx="2257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1D24F197-B70F-4891-A8BE-AD2B06E89D22}"/>
                    </a:ext>
                  </a:extLst>
                </p14:cNvPr>
                <p14:cNvContentPartPr/>
                <p14:nvPr/>
              </p14:nvContentPartPr>
              <p14:xfrm>
                <a:off x="10242582" y="6558937"/>
                <a:ext cx="94320" cy="10908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1D24F197-B70F-4891-A8BE-AD2B06E89D22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0224942" y="6540937"/>
                  <a:ext cx="129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7C74D0E-5465-41A1-A5AE-958DA5E7BABF}"/>
                    </a:ext>
                  </a:extLst>
                </p14:cNvPr>
                <p14:cNvContentPartPr/>
                <p14:nvPr/>
              </p14:nvContentPartPr>
              <p14:xfrm>
                <a:off x="10181022" y="6444457"/>
                <a:ext cx="360" cy="36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7C74D0E-5465-41A1-A5AE-958DA5E7BAB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63382" y="64268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0ABCE04D-C2D5-4D68-9DC7-B80EC2F362C7}"/>
                    </a:ext>
                  </a:extLst>
                </p14:cNvPr>
                <p14:cNvContentPartPr/>
                <p14:nvPr/>
              </p14:nvContentPartPr>
              <p14:xfrm>
                <a:off x="10304142" y="6479377"/>
                <a:ext cx="245520" cy="15768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ABCE04D-C2D5-4D68-9DC7-B80EC2F362C7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10286142" y="6461377"/>
                  <a:ext cx="281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0B68936F-86B0-4493-AFE3-84B9089292C1}"/>
                    </a:ext>
                  </a:extLst>
                </p14:cNvPr>
                <p14:cNvContentPartPr/>
                <p14:nvPr/>
              </p14:nvContentPartPr>
              <p14:xfrm>
                <a:off x="10611942" y="6602497"/>
                <a:ext cx="11880" cy="3816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0B68936F-86B0-4493-AFE3-84B9089292C1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10593942" y="6584857"/>
                  <a:ext cx="47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93F42392-52C0-42F9-A0BC-BCE3ED8B8360}"/>
                    </a:ext>
                  </a:extLst>
                </p14:cNvPr>
                <p14:cNvContentPartPr/>
                <p14:nvPr/>
              </p14:nvContentPartPr>
              <p14:xfrm>
                <a:off x="10638582" y="6479737"/>
                <a:ext cx="360" cy="36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93F42392-52C0-42F9-A0BC-BCE3ED8B836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20582" y="646173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986E4E7C-7054-4312-9F58-12DC751DE995}"/>
                    </a:ext>
                  </a:extLst>
                </p14:cNvPr>
                <p14:cNvContentPartPr/>
                <p14:nvPr/>
              </p14:nvContentPartPr>
              <p14:xfrm>
                <a:off x="10664862" y="6338977"/>
                <a:ext cx="142920" cy="22788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986E4E7C-7054-4312-9F58-12DC751DE995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0646862" y="6320977"/>
                  <a:ext cx="1785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B4193AC3-658F-41D4-B4E5-8A85384405FC}"/>
                    </a:ext>
                  </a:extLst>
                </p14:cNvPr>
                <p14:cNvContentPartPr/>
                <p14:nvPr/>
              </p14:nvContentPartPr>
              <p14:xfrm>
                <a:off x="10638582" y="6417457"/>
                <a:ext cx="83880" cy="972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B4193AC3-658F-41D4-B4E5-8A85384405FC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10620582" y="6399817"/>
                  <a:ext cx="119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1A5A976C-C03A-46D3-A994-B422ECBAC916}"/>
                    </a:ext>
                  </a:extLst>
                </p14:cNvPr>
                <p14:cNvContentPartPr/>
                <p14:nvPr/>
              </p14:nvContentPartPr>
              <p14:xfrm>
                <a:off x="10792662" y="6209737"/>
                <a:ext cx="187920" cy="57204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1A5A976C-C03A-46D3-A994-B422ECBAC916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10775022" y="6191737"/>
                  <a:ext cx="223560" cy="60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1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6C59C303-A633-47D5-A73A-3C6129CFD346}"/>
                  </a:ext>
                </a:extLst>
              </p14:cNvPr>
              <p14:cNvContentPartPr/>
              <p14:nvPr/>
            </p14:nvContentPartPr>
            <p14:xfrm>
              <a:off x="167982" y="4179226"/>
              <a:ext cx="906120" cy="71028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6C59C303-A633-47D5-A73A-3C6129CFD346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150342" y="4161586"/>
                <a:ext cx="94176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3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72AE51E8-443D-4CF7-92DD-456C06388858}"/>
                  </a:ext>
                </a:extLst>
              </p14:cNvPr>
              <p14:cNvContentPartPr/>
              <p14:nvPr/>
            </p14:nvContentPartPr>
            <p14:xfrm>
              <a:off x="790782" y="3864946"/>
              <a:ext cx="882000" cy="59400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72AE51E8-443D-4CF7-92DD-456C06388858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773142" y="3847306"/>
                <a:ext cx="9176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5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A9C307EC-C858-467D-B13A-E0893BEB8287}"/>
                  </a:ext>
                </a:extLst>
              </p14:cNvPr>
              <p14:cNvContentPartPr/>
              <p14:nvPr/>
            </p14:nvContentPartPr>
            <p14:xfrm>
              <a:off x="-87978" y="5047906"/>
              <a:ext cx="1239120" cy="77760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A9C307EC-C858-467D-B13A-E0893BEB8287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-105978" y="5029906"/>
                <a:ext cx="127476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7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4764BBC7-6114-417A-8A64-BE263196D53E}"/>
                  </a:ext>
                </a:extLst>
              </p14:cNvPr>
              <p14:cNvContentPartPr/>
              <p14:nvPr/>
            </p14:nvContentPartPr>
            <p14:xfrm>
              <a:off x="518262" y="5654866"/>
              <a:ext cx="2165400" cy="87624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4764BBC7-6114-417A-8A64-BE263196D53E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500622" y="5637226"/>
                <a:ext cx="2201040" cy="9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9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47D917BA-2DAD-4BF8-9FC8-01779DEE1041}"/>
                  </a:ext>
                </a:extLst>
              </p14:cNvPr>
              <p14:cNvContentPartPr/>
              <p14:nvPr/>
            </p14:nvContentPartPr>
            <p14:xfrm>
              <a:off x="3446142" y="5550826"/>
              <a:ext cx="1589760" cy="72792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47D917BA-2DAD-4BF8-9FC8-01779DEE1041}"/>
                  </a:ext>
                </a:extLst>
              </p:cNvPr>
              <p:cNvPicPr/>
              <p:nvPr/>
            </p:nvPicPr>
            <p:blipFill>
              <a:blip r:embed="rId670"/>
              <a:stretch>
                <a:fillRect/>
              </a:stretch>
            </p:blipFill>
            <p:spPr>
              <a:xfrm>
                <a:off x="3428502" y="5533186"/>
                <a:ext cx="1625400" cy="7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1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B0064A9B-5641-434C-962C-3CB2E7408F34}"/>
                  </a:ext>
                </a:extLst>
              </p14:cNvPr>
              <p14:cNvContentPartPr/>
              <p14:nvPr/>
            </p14:nvContentPartPr>
            <p14:xfrm>
              <a:off x="9996342" y="5192377"/>
              <a:ext cx="1711800" cy="94644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B0064A9B-5641-434C-962C-3CB2E7408F34}"/>
                  </a:ext>
                </a:extLst>
              </p:cNvPr>
              <p:cNvPicPr/>
              <p:nvPr/>
            </p:nvPicPr>
            <p:blipFill>
              <a:blip r:embed="rId672"/>
              <a:stretch>
                <a:fillRect/>
              </a:stretch>
            </p:blipFill>
            <p:spPr>
              <a:xfrm>
                <a:off x="9978702" y="5174737"/>
                <a:ext cx="1747440" cy="9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081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9FD3B20-40B7-4B39-8FD5-E49B45905760}"/>
                  </a:ext>
                </a:extLst>
              </p14:cNvPr>
              <p14:cNvContentPartPr/>
              <p14:nvPr/>
            </p14:nvContentPartPr>
            <p14:xfrm>
              <a:off x="5906437" y="1544345"/>
              <a:ext cx="178200" cy="3967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9FD3B20-40B7-4B39-8FD5-E49B459057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8797" y="1526705"/>
                <a:ext cx="213840" cy="43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343EB2B-8F7F-40AB-9790-32B80F3812D2}"/>
              </a:ext>
            </a:extLst>
          </p:cNvPr>
          <p:cNvGrpSpPr/>
          <p:nvPr/>
        </p:nvGrpSpPr>
        <p:grpSpPr>
          <a:xfrm>
            <a:off x="149317" y="-316855"/>
            <a:ext cx="12186360" cy="3534120"/>
            <a:chOff x="166902" y="606337"/>
            <a:chExt cx="12186360" cy="353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B725D8A-CBD4-4903-8C65-56B2402FF1E2}"/>
                    </a:ext>
                  </a:extLst>
                </p14:cNvPr>
                <p14:cNvContentPartPr/>
                <p14:nvPr/>
              </p14:nvContentPartPr>
              <p14:xfrm>
                <a:off x="219462" y="2690017"/>
                <a:ext cx="271440" cy="493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B725D8A-CBD4-4903-8C65-56B2402FF1E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1462" y="2672377"/>
                  <a:ext cx="3070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94D8E5-EF1B-456D-B4D1-B598E8D3D870}"/>
                    </a:ext>
                  </a:extLst>
                </p14:cNvPr>
                <p14:cNvContentPartPr/>
                <p14:nvPr/>
              </p14:nvContentPartPr>
              <p14:xfrm>
                <a:off x="193182" y="2827537"/>
                <a:ext cx="243360" cy="100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94D8E5-EF1B-456D-B4D1-B598E8D3D8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5182" y="2809897"/>
                  <a:ext cx="279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C31F18D-03A7-4568-9E60-6F4C03459AA0}"/>
                    </a:ext>
                  </a:extLst>
                </p14:cNvPr>
                <p14:cNvContentPartPr/>
                <p14:nvPr/>
              </p14:nvContentPartPr>
              <p14:xfrm>
                <a:off x="455262" y="2637097"/>
                <a:ext cx="232200" cy="250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C31F18D-03A7-4568-9E60-6F4C03459AA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262" y="2619457"/>
                  <a:ext cx="267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E71CA05-2BAF-49FC-8F1E-B5F39CE67FA6}"/>
                    </a:ext>
                  </a:extLst>
                </p14:cNvPr>
                <p14:cNvContentPartPr/>
                <p14:nvPr/>
              </p14:nvContentPartPr>
              <p14:xfrm>
                <a:off x="597462" y="2470417"/>
                <a:ext cx="213480" cy="212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E71CA05-2BAF-49FC-8F1E-B5F39CE67F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9462" y="2452417"/>
                  <a:ext cx="2491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BC5796-6ADA-40E7-B7BA-A3609B982645}"/>
                    </a:ext>
                  </a:extLst>
                </p14:cNvPr>
                <p14:cNvContentPartPr/>
                <p14:nvPr/>
              </p14:nvContentPartPr>
              <p14:xfrm>
                <a:off x="624102" y="2526937"/>
                <a:ext cx="176040" cy="101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BC5796-6ADA-40E7-B7BA-A3609B9826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6102" y="2508937"/>
                  <a:ext cx="211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9B973D7-0743-4A9A-BA9E-673E2F9025D3}"/>
                    </a:ext>
                  </a:extLst>
                </p14:cNvPr>
                <p14:cNvContentPartPr/>
                <p14:nvPr/>
              </p14:nvContentPartPr>
              <p14:xfrm>
                <a:off x="878982" y="2584897"/>
                <a:ext cx="37440" cy="58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9B973D7-0743-4A9A-BA9E-673E2F9025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0982" y="2566897"/>
                  <a:ext cx="73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AD193A3-97B8-4399-AEFE-DD917A88114D}"/>
                    </a:ext>
                  </a:extLst>
                </p14:cNvPr>
                <p14:cNvContentPartPr/>
                <p14:nvPr/>
              </p14:nvContentPartPr>
              <p14:xfrm>
                <a:off x="808422" y="2470417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AD193A3-97B8-4399-AEFE-DD917A8811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0782" y="24524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2583A55-C9F3-4225-9849-3DE43BE526EB}"/>
                    </a:ext>
                  </a:extLst>
                </p14:cNvPr>
                <p14:cNvContentPartPr/>
                <p14:nvPr/>
              </p14:nvContentPartPr>
              <p14:xfrm>
                <a:off x="878982" y="2506057"/>
                <a:ext cx="217440" cy="113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2583A55-C9F3-4225-9849-3DE43BE526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0982" y="2488057"/>
                  <a:ext cx="253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A1D5964-BF05-41FD-BD12-89C791EA2632}"/>
                    </a:ext>
                  </a:extLst>
                </p14:cNvPr>
                <p14:cNvContentPartPr/>
                <p14:nvPr/>
              </p14:nvContentPartPr>
              <p14:xfrm>
                <a:off x="1116222" y="2549617"/>
                <a:ext cx="36720" cy="26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A1D5964-BF05-41FD-BD12-89C791EA26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8222" y="2531617"/>
                  <a:ext cx="72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6416EFE-467D-4A80-B6A5-B1F83FDB8B42}"/>
                    </a:ext>
                  </a:extLst>
                </p14:cNvPr>
                <p14:cNvContentPartPr/>
                <p14:nvPr/>
              </p14:nvContentPartPr>
              <p14:xfrm>
                <a:off x="957822" y="2396617"/>
                <a:ext cx="360" cy="3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6416EFE-467D-4A80-B6A5-B1F83FDB8B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0182" y="2378617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E6EE238-D3C2-415A-9223-8091E1808312}"/>
                    </a:ext>
                  </a:extLst>
                </p14:cNvPr>
                <p14:cNvContentPartPr/>
                <p14:nvPr/>
              </p14:nvContentPartPr>
              <p14:xfrm>
                <a:off x="1107582" y="2364577"/>
                <a:ext cx="175320" cy="151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E6EE238-D3C2-415A-9223-8091E18083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9582" y="2346937"/>
                  <a:ext cx="2109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1A14C2E-9F74-4B6B-86E4-EA9CAD54D352}"/>
                    </a:ext>
                  </a:extLst>
                </p14:cNvPr>
                <p14:cNvContentPartPr/>
                <p14:nvPr/>
              </p14:nvContentPartPr>
              <p14:xfrm>
                <a:off x="1072302" y="2347657"/>
                <a:ext cx="151200" cy="105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1A14C2E-9F74-4B6B-86E4-EA9CAD54D35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4662" y="2329657"/>
                  <a:ext cx="186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00D972E-1DDD-49FD-A441-8EAE8E375F54}"/>
                    </a:ext>
                  </a:extLst>
                </p14:cNvPr>
                <p14:cNvContentPartPr/>
                <p14:nvPr/>
              </p14:nvContentPartPr>
              <p14:xfrm>
                <a:off x="1221702" y="2291497"/>
                <a:ext cx="354600" cy="357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00D972E-1DDD-49FD-A441-8EAE8E375F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04062" y="2273857"/>
                  <a:ext cx="3902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9C2D9D-4925-4993-B69F-85832F935FEA}"/>
                    </a:ext>
                  </a:extLst>
                </p14:cNvPr>
                <p14:cNvContentPartPr/>
                <p14:nvPr/>
              </p14:nvContentPartPr>
              <p14:xfrm>
                <a:off x="280302" y="3455017"/>
                <a:ext cx="36360" cy="415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9C2D9D-4925-4993-B69F-85832F935F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2302" y="3437377"/>
                  <a:ext cx="720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6E9E2D7-02DA-4708-903E-457C22316A2D}"/>
                    </a:ext>
                  </a:extLst>
                </p14:cNvPr>
                <p14:cNvContentPartPr/>
                <p14:nvPr/>
              </p14:nvContentPartPr>
              <p14:xfrm>
                <a:off x="175902" y="3163777"/>
                <a:ext cx="349920" cy="284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6E9E2D7-02DA-4708-903E-457C22316A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7902" y="3145777"/>
                  <a:ext cx="385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260C2D5-0751-4BD9-9E83-248C1F08CD54}"/>
                    </a:ext>
                  </a:extLst>
                </p14:cNvPr>
                <p14:cNvContentPartPr/>
                <p14:nvPr/>
              </p14:nvContentPartPr>
              <p14:xfrm>
                <a:off x="431142" y="3507937"/>
                <a:ext cx="26280" cy="195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260C2D5-0751-4BD9-9E83-248C1F08CD5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3142" y="3489937"/>
                  <a:ext cx="619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8B815A-0AB7-4F9F-851B-AF51CE30DD58}"/>
                    </a:ext>
                  </a:extLst>
                </p14:cNvPr>
                <p14:cNvContentPartPr/>
                <p14:nvPr/>
              </p14:nvContentPartPr>
              <p14:xfrm>
                <a:off x="482982" y="3384457"/>
                <a:ext cx="3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8B815A-0AB7-4F9F-851B-AF51CE30DD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5342" y="33668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3DF36AB-F309-414B-876E-8E29D41658BD}"/>
                    </a:ext>
                  </a:extLst>
                </p14:cNvPr>
                <p14:cNvContentPartPr/>
                <p14:nvPr/>
              </p14:nvContentPartPr>
              <p14:xfrm>
                <a:off x="527262" y="3446737"/>
                <a:ext cx="268200" cy="127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3DF36AB-F309-414B-876E-8E29D41658B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09622" y="3429097"/>
                  <a:ext cx="3038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8BB021A-442D-4565-A432-B61C715C8B27}"/>
                    </a:ext>
                  </a:extLst>
                </p14:cNvPr>
                <p14:cNvContentPartPr/>
                <p14:nvPr/>
              </p14:nvContentPartPr>
              <p14:xfrm>
                <a:off x="808062" y="3334057"/>
                <a:ext cx="209160" cy="221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8BB021A-442D-4565-A432-B61C715C8B2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0422" y="3316057"/>
                  <a:ext cx="2448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8F54826-8341-4F1F-9124-4FE473AE6BFD}"/>
                    </a:ext>
                  </a:extLst>
                </p14:cNvPr>
                <p14:cNvContentPartPr/>
                <p14:nvPr/>
              </p14:nvContentPartPr>
              <p14:xfrm>
                <a:off x="1028382" y="3182497"/>
                <a:ext cx="87480" cy="359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8F54826-8341-4F1F-9124-4FE473AE6BF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0742" y="3164857"/>
                  <a:ext cx="1231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49E2D88-D228-49DF-BDF3-7D5FD810D075}"/>
                    </a:ext>
                  </a:extLst>
                </p14:cNvPr>
                <p14:cNvContentPartPr/>
                <p14:nvPr/>
              </p14:nvContentPartPr>
              <p14:xfrm>
                <a:off x="1086702" y="3131377"/>
                <a:ext cx="284400" cy="379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49E2D88-D228-49DF-BDF3-7D5FD810D07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68702" y="3113377"/>
                  <a:ext cx="3200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4737942-3E21-41A1-842C-41D35107C1E5}"/>
                    </a:ext>
                  </a:extLst>
                </p14:cNvPr>
                <p14:cNvContentPartPr/>
                <p14:nvPr/>
              </p14:nvContentPartPr>
              <p14:xfrm>
                <a:off x="1371462" y="3230017"/>
                <a:ext cx="177840" cy="160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4737942-3E21-41A1-842C-41D35107C1E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53462" y="3212017"/>
                  <a:ext cx="213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70D0FA8-E26B-42D8-B5D0-A8BD8CD54CEA}"/>
                    </a:ext>
                  </a:extLst>
                </p14:cNvPr>
                <p14:cNvContentPartPr/>
                <p14:nvPr/>
              </p14:nvContentPartPr>
              <p14:xfrm>
                <a:off x="1406382" y="3051457"/>
                <a:ext cx="431640" cy="390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70D0FA8-E26B-42D8-B5D0-A8BD8CD54CE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88382" y="3033457"/>
                  <a:ext cx="4672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1AB878F-DD63-4E48-AB68-45814C34AE4E}"/>
                    </a:ext>
                  </a:extLst>
                </p14:cNvPr>
                <p14:cNvContentPartPr/>
                <p14:nvPr/>
              </p14:nvContentPartPr>
              <p14:xfrm>
                <a:off x="1670262" y="2865697"/>
                <a:ext cx="291240" cy="481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1AB878F-DD63-4E48-AB68-45814C34AE4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52262" y="2848057"/>
                  <a:ext cx="32688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E96505D-37BA-4563-AAB7-9F39717F45E2}"/>
                    </a:ext>
                  </a:extLst>
                </p14:cNvPr>
                <p14:cNvContentPartPr/>
                <p14:nvPr/>
              </p14:nvContentPartPr>
              <p14:xfrm>
                <a:off x="166902" y="2086657"/>
                <a:ext cx="11630520" cy="1060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E96505D-37BA-4563-AAB7-9F39717F45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8902" y="2069017"/>
                  <a:ext cx="11666160" cy="10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D16803B-320D-43B4-9C77-EA1F026CF362}"/>
                    </a:ext>
                  </a:extLst>
                </p14:cNvPr>
                <p14:cNvContentPartPr/>
                <p14:nvPr/>
              </p14:nvContentPartPr>
              <p14:xfrm>
                <a:off x="1942062" y="2066137"/>
                <a:ext cx="72000" cy="2074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D16803B-320D-43B4-9C77-EA1F026CF36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924062" y="2048137"/>
                  <a:ext cx="107640" cy="21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3EC077E-34DE-4B53-9F0E-1F45E1CC8A31}"/>
                    </a:ext>
                  </a:extLst>
                </p14:cNvPr>
                <p14:cNvContentPartPr/>
                <p14:nvPr/>
              </p14:nvContentPartPr>
              <p14:xfrm>
                <a:off x="2065902" y="2347297"/>
                <a:ext cx="17640" cy="147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3EC077E-34DE-4B53-9F0E-1F45E1CC8A3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48262" y="2329297"/>
                  <a:ext cx="53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C289A90-086C-4C94-B9E9-EA65D224C858}"/>
                    </a:ext>
                  </a:extLst>
                </p14:cNvPr>
                <p14:cNvContentPartPr/>
                <p14:nvPr/>
              </p14:nvContentPartPr>
              <p14:xfrm>
                <a:off x="2180382" y="2371057"/>
                <a:ext cx="139680" cy="11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C289A90-086C-4C94-B9E9-EA65D224C85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162382" y="2353057"/>
                  <a:ext cx="175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311DFCC-5047-4F5B-91E1-5C7DE1956883}"/>
                    </a:ext>
                  </a:extLst>
                </p14:cNvPr>
                <p14:cNvContentPartPr/>
                <p14:nvPr/>
              </p14:nvContentPartPr>
              <p14:xfrm>
                <a:off x="2373702" y="2238937"/>
                <a:ext cx="319680" cy="225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311DFCC-5047-4F5B-91E1-5C7DE195688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55702" y="2221297"/>
                  <a:ext cx="3553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D5A565E-0A23-4BB7-92AC-7ACF976FBEC8}"/>
                    </a:ext>
                  </a:extLst>
                </p14:cNvPr>
                <p14:cNvContentPartPr/>
                <p14:nvPr/>
              </p14:nvContentPartPr>
              <p14:xfrm>
                <a:off x="2821542" y="1960297"/>
                <a:ext cx="229680" cy="1663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D5A565E-0A23-4BB7-92AC-7ACF976FBEC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803542" y="1942657"/>
                  <a:ext cx="265320" cy="16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0CE3664-1B0E-4FB9-B661-99228ACDC095}"/>
                    </a:ext>
                  </a:extLst>
                </p14:cNvPr>
                <p14:cNvContentPartPr/>
                <p14:nvPr/>
              </p14:nvContentPartPr>
              <p14:xfrm>
                <a:off x="2303142" y="3006817"/>
                <a:ext cx="186120" cy="432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0CE3664-1B0E-4FB9-B661-99228ACDC09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285502" y="2988817"/>
                  <a:ext cx="2217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6DCBC74-AE5E-4F20-8F40-111868210495}"/>
                    </a:ext>
                  </a:extLst>
                </p14:cNvPr>
                <p14:cNvContentPartPr/>
                <p14:nvPr/>
              </p14:nvContentPartPr>
              <p14:xfrm>
                <a:off x="2988942" y="2215177"/>
                <a:ext cx="9000" cy="131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6DCBC74-AE5E-4F20-8F40-11186821049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71302" y="2197537"/>
                  <a:ext cx="44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929AB66-BF42-4A69-A76E-06AFBE3FAF66}"/>
                    </a:ext>
                  </a:extLst>
                </p14:cNvPr>
                <p14:cNvContentPartPr/>
                <p14:nvPr/>
              </p14:nvContentPartPr>
              <p14:xfrm>
                <a:off x="3121062" y="2242177"/>
                <a:ext cx="88200" cy="26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929AB66-BF42-4A69-A76E-06AFBE3FAF6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03062" y="2224177"/>
                  <a:ext cx="1238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7241046-4536-487C-8614-2CABD91E2A43}"/>
                    </a:ext>
                  </a:extLst>
                </p14:cNvPr>
                <p14:cNvContentPartPr/>
                <p14:nvPr/>
              </p14:nvContentPartPr>
              <p14:xfrm>
                <a:off x="3288102" y="2151817"/>
                <a:ext cx="120600" cy="207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7241046-4536-487C-8614-2CABD91E2A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70462" y="2134177"/>
                  <a:ext cx="1562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7EF82DD-70A0-4296-AD7D-F73D8F8CFB29}"/>
                    </a:ext>
                  </a:extLst>
                </p14:cNvPr>
                <p14:cNvContentPartPr/>
                <p14:nvPr/>
              </p14:nvContentPartPr>
              <p14:xfrm>
                <a:off x="3481422" y="1907377"/>
                <a:ext cx="124920" cy="1160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7EF82DD-70A0-4296-AD7D-F73D8F8CFB2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463782" y="1889737"/>
                  <a:ext cx="160560" cy="11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B1ED6A-9518-484C-8CDF-A77423299D82}"/>
                    </a:ext>
                  </a:extLst>
                </p14:cNvPr>
                <p14:cNvContentPartPr/>
                <p14:nvPr/>
              </p14:nvContentPartPr>
              <p14:xfrm>
                <a:off x="3711102" y="2093137"/>
                <a:ext cx="264240" cy="271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B1ED6A-9518-484C-8CDF-A77423299D8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93102" y="2075137"/>
                  <a:ext cx="2998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34A4ACA-208E-424B-8D9D-23C271DB12F0}"/>
                    </a:ext>
                  </a:extLst>
                </p14:cNvPr>
                <p14:cNvContentPartPr/>
                <p14:nvPr/>
              </p14:nvContentPartPr>
              <p14:xfrm>
                <a:off x="4035462" y="2181337"/>
                <a:ext cx="96120" cy="51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34A4ACA-208E-424B-8D9D-23C271DB12F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17822" y="2163697"/>
                  <a:ext cx="1317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D93736-E96B-4D95-9C27-28E289BD4645}"/>
                    </a:ext>
                  </a:extLst>
                </p14:cNvPr>
                <p14:cNvContentPartPr/>
                <p14:nvPr/>
              </p14:nvContentPartPr>
              <p14:xfrm>
                <a:off x="4193502" y="1995577"/>
                <a:ext cx="146880" cy="210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D93736-E96B-4D95-9C27-28E289BD464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175862" y="1977577"/>
                  <a:ext cx="182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779F946-2735-4297-8D58-9C0516F5A043}"/>
                    </a:ext>
                  </a:extLst>
                </p14:cNvPr>
                <p14:cNvContentPartPr/>
                <p14:nvPr/>
              </p14:nvContentPartPr>
              <p14:xfrm>
                <a:off x="4431102" y="1854817"/>
                <a:ext cx="250920" cy="1263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779F946-2735-4297-8D58-9C0516F5A04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413102" y="1837177"/>
                  <a:ext cx="286560" cy="12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096A8EA-48C9-4D83-BAD2-838CAE9AD61A}"/>
                    </a:ext>
                  </a:extLst>
                </p14:cNvPr>
                <p14:cNvContentPartPr/>
                <p14:nvPr/>
              </p14:nvContentPartPr>
              <p14:xfrm>
                <a:off x="4737822" y="1924297"/>
                <a:ext cx="254160" cy="293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096A8EA-48C9-4D83-BAD2-838CAE9AD61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720182" y="1906657"/>
                  <a:ext cx="2898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622E09D-3761-47F7-AE66-96140D6DB05F}"/>
                    </a:ext>
                  </a:extLst>
                </p14:cNvPr>
                <p14:cNvContentPartPr/>
                <p14:nvPr/>
              </p14:nvContentPartPr>
              <p14:xfrm>
                <a:off x="5020062" y="1960657"/>
                <a:ext cx="52200" cy="26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622E09D-3761-47F7-AE66-96140D6DB05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02422" y="1942657"/>
                  <a:ext cx="878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DA145B0-CF6F-46E6-9832-28B6A85FB3D6}"/>
                    </a:ext>
                  </a:extLst>
                </p14:cNvPr>
                <p14:cNvContentPartPr/>
                <p14:nvPr/>
              </p14:nvContentPartPr>
              <p14:xfrm>
                <a:off x="5161182" y="1828537"/>
                <a:ext cx="144000" cy="149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DA145B0-CF6F-46E6-9832-28B6A85FB3D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143182" y="1810537"/>
                  <a:ext cx="179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D5406A3-4722-4A8A-96EE-4209C8D59FEB}"/>
                    </a:ext>
                  </a:extLst>
                </p14:cNvPr>
                <p14:cNvContentPartPr/>
                <p14:nvPr/>
              </p14:nvContentPartPr>
              <p14:xfrm>
                <a:off x="5336502" y="1678777"/>
                <a:ext cx="324720" cy="1305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D5406A3-4722-4A8A-96EE-4209C8D59FE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18502" y="1661137"/>
                  <a:ext cx="360360" cy="13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BC73C51-4B38-4F48-9F57-5313C663CEAC}"/>
                    </a:ext>
                  </a:extLst>
                </p14:cNvPr>
                <p14:cNvContentPartPr/>
                <p14:nvPr/>
              </p14:nvContentPartPr>
              <p14:xfrm>
                <a:off x="5635662" y="1880017"/>
                <a:ext cx="203400" cy="236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BC73C51-4B38-4F48-9F57-5313C663CEA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617662" y="1862017"/>
                  <a:ext cx="239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BC906E5-55D1-4CBA-8C62-B8A4C94727EF}"/>
                    </a:ext>
                  </a:extLst>
                </p14:cNvPr>
                <p14:cNvContentPartPr/>
                <p14:nvPr/>
              </p14:nvContentPartPr>
              <p14:xfrm>
                <a:off x="6020502" y="1890457"/>
                <a:ext cx="81000" cy="17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BC906E5-55D1-4CBA-8C62-B8A4C94727E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002502" y="1872457"/>
                  <a:ext cx="116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7B01B23-05FB-4C00-9ECA-DA418AA24A2F}"/>
                    </a:ext>
                  </a:extLst>
                </p14:cNvPr>
                <p14:cNvContentPartPr/>
                <p14:nvPr/>
              </p14:nvContentPartPr>
              <p14:xfrm>
                <a:off x="6162342" y="1758337"/>
                <a:ext cx="273240" cy="371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7B01B23-05FB-4C00-9ECA-DA418AA24A2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144702" y="1740337"/>
                  <a:ext cx="3088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E4464E8-B793-443E-8A07-6E2B0451C936}"/>
                    </a:ext>
                  </a:extLst>
                </p14:cNvPr>
                <p14:cNvContentPartPr/>
                <p14:nvPr/>
              </p14:nvContentPartPr>
              <p14:xfrm>
                <a:off x="6435582" y="1591297"/>
                <a:ext cx="344160" cy="1248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E4464E8-B793-443E-8A07-6E2B0451C93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17942" y="1573297"/>
                  <a:ext cx="379800" cy="12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D0458E7-E87D-48F4-B842-F0678BD9507E}"/>
                    </a:ext>
                  </a:extLst>
                </p14:cNvPr>
                <p14:cNvContentPartPr/>
                <p14:nvPr/>
              </p14:nvContentPartPr>
              <p14:xfrm>
                <a:off x="6648342" y="1701097"/>
                <a:ext cx="200880" cy="242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D0458E7-E87D-48F4-B842-F0678BD9507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30342" y="1683457"/>
                  <a:ext cx="236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CED7C83-DD5B-4833-A911-DD28EB196BF3}"/>
                    </a:ext>
                  </a:extLst>
                </p14:cNvPr>
                <p14:cNvContentPartPr/>
                <p14:nvPr/>
              </p14:nvContentPartPr>
              <p14:xfrm>
                <a:off x="6910422" y="1833217"/>
                <a:ext cx="101160" cy="21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CED7C83-DD5B-4833-A911-DD28EB196BF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892422" y="1815577"/>
                  <a:ext cx="136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3D5EDCA-6191-4620-9802-913576065A25}"/>
                    </a:ext>
                  </a:extLst>
                </p14:cNvPr>
                <p14:cNvContentPartPr/>
                <p14:nvPr/>
              </p14:nvContentPartPr>
              <p14:xfrm>
                <a:off x="7186902" y="1696417"/>
                <a:ext cx="172080" cy="307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3D5EDCA-6191-4620-9802-913576065A2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168902" y="1678417"/>
                  <a:ext cx="2077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A7ADF38-E51B-474D-9806-F541B0EF0406}"/>
                    </a:ext>
                  </a:extLst>
                </p14:cNvPr>
                <p14:cNvContentPartPr/>
                <p14:nvPr/>
              </p14:nvContentPartPr>
              <p14:xfrm>
                <a:off x="7358982" y="1599937"/>
                <a:ext cx="396720" cy="1319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A7ADF38-E51B-474D-9806-F541B0EF040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340982" y="1581937"/>
                  <a:ext cx="432360" cy="13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87F3E81-F01E-4EB0-829F-B896C085DD45}"/>
                    </a:ext>
                  </a:extLst>
                </p14:cNvPr>
                <p14:cNvContentPartPr/>
                <p14:nvPr/>
              </p14:nvContentPartPr>
              <p14:xfrm>
                <a:off x="7570662" y="1650337"/>
                <a:ext cx="324000" cy="279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87F3E81-F01E-4EB0-829F-B896C085DD4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553022" y="1632697"/>
                  <a:ext cx="3596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FBE5648-9D16-4869-B0DB-339B2E0042E0}"/>
                    </a:ext>
                  </a:extLst>
                </p14:cNvPr>
                <p14:cNvContentPartPr/>
                <p14:nvPr/>
              </p14:nvContentPartPr>
              <p14:xfrm>
                <a:off x="7974222" y="1699297"/>
                <a:ext cx="177120" cy="68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FBE5648-9D16-4869-B0DB-339B2E0042E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56582" y="1681297"/>
                  <a:ext cx="2127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8699264-BC14-48B2-8288-27C69DD810A4}"/>
                    </a:ext>
                  </a:extLst>
                </p14:cNvPr>
                <p14:cNvContentPartPr/>
                <p14:nvPr/>
              </p14:nvContentPartPr>
              <p14:xfrm>
                <a:off x="8255742" y="1397617"/>
                <a:ext cx="108360" cy="246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8699264-BC14-48B2-8288-27C69DD810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237742" y="1379977"/>
                  <a:ext cx="1440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9B98079-572C-47E5-BDEC-37AF7A5C1E8E}"/>
                    </a:ext>
                  </a:extLst>
                </p14:cNvPr>
                <p14:cNvContentPartPr/>
                <p14:nvPr/>
              </p14:nvContentPartPr>
              <p14:xfrm>
                <a:off x="8677302" y="1538377"/>
                <a:ext cx="164160" cy="200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9B98079-572C-47E5-BDEC-37AF7A5C1E8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59662" y="1520377"/>
                  <a:ext cx="199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1ABD3A7-29D7-441D-93D9-C6BE3307C117}"/>
                    </a:ext>
                  </a:extLst>
                </p14:cNvPr>
                <p14:cNvContentPartPr/>
                <p14:nvPr/>
              </p14:nvContentPartPr>
              <p14:xfrm>
                <a:off x="8888982" y="1607857"/>
                <a:ext cx="68760" cy="27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1ABD3A7-29D7-441D-93D9-C6BE3307C11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870982" y="1590217"/>
                  <a:ext cx="104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2C2916B-91DF-4E3A-BA89-2E7063B71653}"/>
                    </a:ext>
                  </a:extLst>
                </p14:cNvPr>
                <p14:cNvContentPartPr/>
                <p14:nvPr/>
              </p14:nvContentPartPr>
              <p14:xfrm>
                <a:off x="8967822" y="1479337"/>
                <a:ext cx="121320" cy="210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2C2916B-91DF-4E3A-BA89-2E7063B7165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950182" y="1461697"/>
                  <a:ext cx="156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EA3B478-C164-4C6F-9E7E-689648B41827}"/>
                    </a:ext>
                  </a:extLst>
                </p14:cNvPr>
                <p14:cNvContentPartPr/>
                <p14:nvPr/>
              </p14:nvContentPartPr>
              <p14:xfrm>
                <a:off x="9020382" y="1583017"/>
                <a:ext cx="140760" cy="34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EA3B478-C164-4C6F-9E7E-689648B4182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02742" y="1565377"/>
                  <a:ext cx="1764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8E29EAD-52FF-4606-9AF2-BC06D6D95863}"/>
                    </a:ext>
                  </a:extLst>
                </p14:cNvPr>
                <p14:cNvContentPartPr/>
                <p14:nvPr/>
              </p14:nvContentPartPr>
              <p14:xfrm>
                <a:off x="9108582" y="1345057"/>
                <a:ext cx="456840" cy="1384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8E29EAD-52FF-4606-9AF2-BC06D6D9586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090582" y="1327057"/>
                  <a:ext cx="492480" cy="14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4C4C405-9ECF-4D22-8F71-0A5A5836AB38}"/>
                    </a:ext>
                  </a:extLst>
                </p14:cNvPr>
                <p14:cNvContentPartPr/>
                <p14:nvPr/>
              </p14:nvContentPartPr>
              <p14:xfrm>
                <a:off x="9380382" y="1415257"/>
                <a:ext cx="81720" cy="257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4C4C405-9ECF-4D22-8F71-0A5A5836AB3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362742" y="1397617"/>
                  <a:ext cx="1173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55CFAE6-C356-4D6E-8237-3308A4225C56}"/>
                    </a:ext>
                  </a:extLst>
                </p14:cNvPr>
                <p14:cNvContentPartPr/>
                <p14:nvPr/>
              </p14:nvContentPartPr>
              <p14:xfrm>
                <a:off x="9504222" y="1543777"/>
                <a:ext cx="60120" cy="21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55CFAE6-C356-4D6E-8237-3308A4225C5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86582" y="1525777"/>
                  <a:ext cx="95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E19BF72-831A-4E38-AF88-6B927DB8EE59}"/>
                    </a:ext>
                  </a:extLst>
                </p14:cNvPr>
                <p14:cNvContentPartPr/>
                <p14:nvPr/>
              </p14:nvContentPartPr>
              <p14:xfrm>
                <a:off x="9715542" y="1303297"/>
                <a:ext cx="96840" cy="249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E19BF72-831A-4E38-AF88-6B927DB8EE5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97542" y="1285297"/>
                  <a:ext cx="132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3EF6D1E-C966-4D40-98D7-A33D2B0AC897}"/>
                    </a:ext>
                  </a:extLst>
                </p14:cNvPr>
                <p14:cNvContentPartPr/>
                <p14:nvPr/>
              </p14:nvContentPartPr>
              <p14:xfrm>
                <a:off x="9855942" y="1160017"/>
                <a:ext cx="419400" cy="1541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3EF6D1E-C966-4D40-98D7-A33D2B0AC89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837942" y="1142377"/>
                  <a:ext cx="455040" cy="15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B264592-FB9D-4BB5-87B1-579FCC2A2C98}"/>
                    </a:ext>
                  </a:extLst>
                </p14:cNvPr>
                <p14:cNvContentPartPr/>
                <p14:nvPr/>
              </p14:nvContentPartPr>
              <p14:xfrm>
                <a:off x="10075542" y="1397617"/>
                <a:ext cx="170640" cy="185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B264592-FB9D-4BB5-87B1-579FCC2A2C9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057542" y="1379617"/>
                  <a:ext cx="2062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18B7FF2-FDC0-44E6-9E8D-C27C037E0AF2}"/>
                    </a:ext>
                  </a:extLst>
                </p14:cNvPr>
                <p14:cNvContentPartPr/>
                <p14:nvPr/>
              </p14:nvContentPartPr>
              <p14:xfrm>
                <a:off x="10339422" y="1464577"/>
                <a:ext cx="34920" cy="12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18B7FF2-FDC0-44E6-9E8D-C27C037E0AF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321422" y="1446577"/>
                  <a:ext cx="70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4F9DB6C-BA4F-4089-B7FE-BFBF7F86EBFD}"/>
                    </a:ext>
                  </a:extLst>
                </p14:cNvPr>
                <p14:cNvContentPartPr/>
                <p14:nvPr/>
              </p14:nvContentPartPr>
              <p14:xfrm>
                <a:off x="10370022" y="1305097"/>
                <a:ext cx="162360" cy="177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4F9DB6C-BA4F-4089-B7FE-BFBF7F86EBF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352022" y="1287097"/>
                  <a:ext cx="198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28D17ED-3B5E-4E33-9562-9503A53B1EF7}"/>
                    </a:ext>
                  </a:extLst>
                </p14:cNvPr>
                <p14:cNvContentPartPr/>
                <p14:nvPr/>
              </p14:nvContentPartPr>
              <p14:xfrm>
                <a:off x="10515102" y="1239577"/>
                <a:ext cx="396360" cy="1441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28D17ED-3B5E-4E33-9562-9503A53B1EF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97462" y="1221577"/>
                  <a:ext cx="432000" cy="14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6ED1B7B-A12C-48F6-9F72-335C1E5A87EF}"/>
                    </a:ext>
                  </a:extLst>
                </p14:cNvPr>
                <p14:cNvContentPartPr/>
                <p14:nvPr/>
              </p14:nvContentPartPr>
              <p14:xfrm>
                <a:off x="10615182" y="1169377"/>
                <a:ext cx="179640" cy="327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6ED1B7B-A12C-48F6-9F72-335C1E5A87E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597542" y="1151377"/>
                  <a:ext cx="2152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1AEF067-F6F1-495D-9CB4-368C9C30AE73}"/>
                    </a:ext>
                  </a:extLst>
                </p14:cNvPr>
                <p14:cNvContentPartPr/>
                <p14:nvPr/>
              </p14:nvContentPartPr>
              <p14:xfrm>
                <a:off x="10836942" y="1257577"/>
                <a:ext cx="71640" cy="21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1AEF067-F6F1-495D-9CB4-368C9C30AE7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818942" y="1239937"/>
                  <a:ext cx="1072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291BE1E-5339-4CEA-8C47-26B402ECCC77}"/>
                    </a:ext>
                  </a:extLst>
                </p14:cNvPr>
                <p14:cNvContentPartPr/>
                <p14:nvPr/>
              </p14:nvContentPartPr>
              <p14:xfrm>
                <a:off x="10972302" y="1204297"/>
                <a:ext cx="40320" cy="124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291BE1E-5339-4CEA-8C47-26B402ECCC7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954662" y="1186657"/>
                  <a:ext cx="759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9CF1B02-18A7-424A-A5BA-FB655ADAF15D}"/>
                    </a:ext>
                  </a:extLst>
                </p14:cNvPr>
                <p14:cNvContentPartPr/>
                <p14:nvPr/>
              </p14:nvContentPartPr>
              <p14:xfrm>
                <a:off x="11045382" y="1186657"/>
                <a:ext cx="73800" cy="61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9CF1B02-18A7-424A-A5BA-FB655ADAF15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027382" y="1169017"/>
                  <a:ext cx="109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CE65F84-C274-493D-8CE8-A417DFC2A13C}"/>
                    </a:ext>
                  </a:extLst>
                </p14:cNvPr>
                <p14:cNvContentPartPr/>
                <p14:nvPr/>
              </p14:nvContentPartPr>
              <p14:xfrm>
                <a:off x="11113062" y="1010977"/>
                <a:ext cx="502200" cy="1326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CE65F84-C274-493D-8CE8-A417DFC2A13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95062" y="992977"/>
                  <a:ext cx="537840" cy="13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941790A-F9D4-4122-91E3-7C0F3EEB210F}"/>
                    </a:ext>
                  </a:extLst>
                </p14:cNvPr>
                <p14:cNvContentPartPr/>
                <p14:nvPr/>
              </p14:nvContentPartPr>
              <p14:xfrm>
                <a:off x="11412222" y="958057"/>
                <a:ext cx="360" cy="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941790A-F9D4-4122-91E3-7C0F3EEB21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394222" y="9404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CB4FF1B-F426-49A8-8E3F-60E26299DBD8}"/>
                    </a:ext>
                  </a:extLst>
                </p14:cNvPr>
                <p14:cNvContentPartPr/>
                <p14:nvPr/>
              </p14:nvContentPartPr>
              <p14:xfrm>
                <a:off x="11289822" y="902617"/>
                <a:ext cx="227520" cy="363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CB4FF1B-F426-49A8-8E3F-60E26299DBD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72182" y="884977"/>
                  <a:ext cx="2631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6CB8234-AB25-49E6-9416-A59AE37173B9}"/>
                    </a:ext>
                  </a:extLst>
                </p14:cNvPr>
                <p14:cNvContentPartPr/>
                <p14:nvPr/>
              </p14:nvContentPartPr>
              <p14:xfrm>
                <a:off x="11614542" y="1061017"/>
                <a:ext cx="85320" cy="37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6CB8234-AB25-49E6-9416-A59AE37173B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596542" y="1043377"/>
                  <a:ext cx="120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3426EE1-E8C4-4EFF-8795-82919783F645}"/>
                    </a:ext>
                  </a:extLst>
                </p14:cNvPr>
                <p14:cNvContentPartPr/>
                <p14:nvPr/>
              </p14:nvContentPartPr>
              <p14:xfrm>
                <a:off x="11754942" y="922777"/>
                <a:ext cx="34200" cy="175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3426EE1-E8C4-4EFF-8795-82919783F64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37302" y="905137"/>
                  <a:ext cx="698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A1747A7-2E20-4626-8E56-8F85672BE061}"/>
                    </a:ext>
                  </a:extLst>
                </p14:cNvPr>
                <p14:cNvContentPartPr/>
                <p14:nvPr/>
              </p14:nvContentPartPr>
              <p14:xfrm>
                <a:off x="11788062" y="931417"/>
                <a:ext cx="151200" cy="129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A1747A7-2E20-4626-8E56-8F85672BE06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770422" y="913777"/>
                  <a:ext cx="186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C569A22-7858-4E8C-AA93-D5A53496843D}"/>
                    </a:ext>
                  </a:extLst>
                </p14:cNvPr>
                <p14:cNvContentPartPr/>
                <p14:nvPr/>
              </p14:nvContentPartPr>
              <p14:xfrm>
                <a:off x="11913342" y="606337"/>
                <a:ext cx="439920" cy="2004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C569A22-7858-4E8C-AA93-D5A53496843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895342" y="588697"/>
                  <a:ext cx="475560" cy="20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FA17BD3-867D-4B01-98C6-9EA1E602BF4A}"/>
                    </a:ext>
                  </a:extLst>
                </p14:cNvPr>
                <p14:cNvContentPartPr/>
                <p14:nvPr/>
              </p14:nvContentPartPr>
              <p14:xfrm>
                <a:off x="3551622" y="2953897"/>
                <a:ext cx="200520" cy="415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FA17BD3-867D-4B01-98C6-9EA1E602BF4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33982" y="2936257"/>
                  <a:ext cx="2361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999AF82-3C89-4827-B91C-986B6A459F1D}"/>
                    </a:ext>
                  </a:extLst>
                </p14:cNvPr>
                <p14:cNvContentPartPr/>
                <p14:nvPr/>
              </p14:nvContentPartPr>
              <p14:xfrm>
                <a:off x="3191262" y="3155857"/>
                <a:ext cx="36000" cy="256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999AF82-3C89-4827-B91C-986B6A459F1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73622" y="3138217"/>
                  <a:ext cx="716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A44DFC4-2CCD-4406-8506-1CDE1AA81B69}"/>
                    </a:ext>
                  </a:extLst>
                </p14:cNvPr>
                <p14:cNvContentPartPr/>
                <p14:nvPr/>
              </p14:nvContentPartPr>
              <p14:xfrm>
                <a:off x="3815502" y="2909977"/>
                <a:ext cx="118800" cy="341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A44DFC4-2CCD-4406-8506-1CDE1AA81B6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97862" y="2892337"/>
                  <a:ext cx="1544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0D3C111-E0D7-4AAB-A0A4-20C6DF8DFEE3}"/>
                    </a:ext>
                  </a:extLst>
                </p14:cNvPr>
                <p14:cNvContentPartPr/>
                <p14:nvPr/>
              </p14:nvContentPartPr>
              <p14:xfrm>
                <a:off x="4817742" y="2751577"/>
                <a:ext cx="72360" cy="149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0D3C111-E0D7-4AAB-A0A4-20C6DF8DFEE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00102" y="2733577"/>
                  <a:ext cx="108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4F2500C-1D79-4A45-B41F-DF595B3CAEBF}"/>
                    </a:ext>
                  </a:extLst>
                </p14:cNvPr>
                <p14:cNvContentPartPr/>
                <p14:nvPr/>
              </p14:nvContentPartPr>
              <p14:xfrm>
                <a:off x="6971262" y="2637097"/>
                <a:ext cx="204120" cy="231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4F2500C-1D79-4A45-B41F-DF595B3CAEB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953622" y="2619457"/>
                  <a:ext cx="2397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BA1C64B-A12E-44B5-A014-A867DBF86D10}"/>
                    </a:ext>
                  </a:extLst>
                </p14:cNvPr>
                <p14:cNvContentPartPr/>
                <p14:nvPr/>
              </p14:nvContentPartPr>
              <p14:xfrm>
                <a:off x="8044422" y="2672377"/>
                <a:ext cx="239400" cy="215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BA1C64B-A12E-44B5-A014-A867DBF86D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026422" y="2654737"/>
                  <a:ext cx="27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2CA8DAF-DD57-44D3-814E-F4B40A717FAF}"/>
                    </a:ext>
                  </a:extLst>
                </p14:cNvPr>
                <p14:cNvContentPartPr/>
                <p14:nvPr/>
              </p14:nvContentPartPr>
              <p14:xfrm>
                <a:off x="9169782" y="2548897"/>
                <a:ext cx="223920" cy="235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2CA8DAF-DD57-44D3-814E-F4B40A717FA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52142" y="2530897"/>
                  <a:ext cx="2595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4D30969-3A09-4619-913A-9B18CFFA013C}"/>
                    </a:ext>
                  </a:extLst>
                </p14:cNvPr>
                <p14:cNvContentPartPr/>
                <p14:nvPr/>
              </p14:nvContentPartPr>
              <p14:xfrm>
                <a:off x="9855942" y="2496697"/>
                <a:ext cx="27000" cy="185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4D30969-3A09-4619-913A-9B18CFFA013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37942" y="2478697"/>
                  <a:ext cx="626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AEA8630-E283-46E4-83B7-C815B1468878}"/>
                    </a:ext>
                  </a:extLst>
                </p14:cNvPr>
                <p14:cNvContentPartPr/>
                <p14:nvPr/>
              </p14:nvContentPartPr>
              <p14:xfrm>
                <a:off x="10462542" y="2479057"/>
                <a:ext cx="219960" cy="2548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AEA8630-E283-46E4-83B7-C815B146887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444902" y="2461417"/>
                  <a:ext cx="2556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A2BC151-30B8-44C7-A9C1-59C74A08A047}"/>
                    </a:ext>
                  </a:extLst>
                </p14:cNvPr>
                <p14:cNvContentPartPr/>
                <p14:nvPr/>
              </p14:nvContentPartPr>
              <p14:xfrm>
                <a:off x="11136462" y="2303377"/>
                <a:ext cx="309240" cy="330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A2BC151-30B8-44C7-A9C1-59C74A08A04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118822" y="2285377"/>
                  <a:ext cx="3448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3B48D16-BC90-45EC-8A79-1D4E9D04EFE0}"/>
                    </a:ext>
                  </a:extLst>
                </p14:cNvPr>
                <p14:cNvContentPartPr/>
                <p14:nvPr/>
              </p14:nvContentPartPr>
              <p14:xfrm>
                <a:off x="11605542" y="2232817"/>
                <a:ext cx="103320" cy="3564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3B48D16-BC90-45EC-8A79-1D4E9D04EF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587542" y="2214817"/>
                  <a:ext cx="138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ABBF0EB-6456-47D7-B338-F50F010BE287}"/>
                    </a:ext>
                  </a:extLst>
                </p14:cNvPr>
                <p14:cNvContentPartPr/>
                <p14:nvPr/>
              </p14:nvContentPartPr>
              <p14:xfrm>
                <a:off x="11673942" y="2129497"/>
                <a:ext cx="390240" cy="358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ABBF0EB-6456-47D7-B338-F50F010BE28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55942" y="2111497"/>
                  <a:ext cx="4258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EFD0B8E-F6CB-4318-8AF9-4C4BA152ECAE}"/>
                    </a:ext>
                  </a:extLst>
                </p14:cNvPr>
                <p14:cNvContentPartPr/>
                <p14:nvPr/>
              </p14:nvContentPartPr>
              <p14:xfrm>
                <a:off x="12001182" y="2364937"/>
                <a:ext cx="116280" cy="53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EFD0B8E-F6CB-4318-8AF9-4C4BA152ECA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983542" y="2346937"/>
                  <a:ext cx="15192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F6E325C-3185-4D96-897B-9F4B37781743}"/>
              </a:ext>
            </a:extLst>
          </p:cNvPr>
          <p:cNvGrpSpPr/>
          <p:nvPr/>
        </p:nvGrpSpPr>
        <p:grpSpPr>
          <a:xfrm>
            <a:off x="1053942" y="4344937"/>
            <a:ext cx="665280" cy="597600"/>
            <a:chOff x="1053942" y="4344937"/>
            <a:chExt cx="665280" cy="5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14E9933-0C8C-41F7-A4C4-F0213844D679}"/>
                    </a:ext>
                  </a:extLst>
                </p14:cNvPr>
                <p14:cNvContentPartPr/>
                <p14:nvPr/>
              </p14:nvContentPartPr>
              <p14:xfrm>
                <a:off x="1053942" y="4344937"/>
                <a:ext cx="665280" cy="597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14E9933-0C8C-41F7-A4C4-F0213844D67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35942" y="4327297"/>
                  <a:ext cx="7009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5DC14A3-4258-45C8-A61D-4AAD16363306}"/>
                    </a:ext>
                  </a:extLst>
                </p14:cNvPr>
                <p14:cNvContentPartPr/>
                <p14:nvPr/>
              </p14:nvContentPartPr>
              <p14:xfrm>
                <a:off x="1292262" y="4703497"/>
                <a:ext cx="27000" cy="140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5DC14A3-4258-45C8-A61D-4AAD1636330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274262" y="4685857"/>
                  <a:ext cx="6264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0AEF22-923A-458A-96D2-E13E911F5007}"/>
              </a:ext>
            </a:extLst>
          </p:cNvPr>
          <p:cNvGrpSpPr/>
          <p:nvPr/>
        </p:nvGrpSpPr>
        <p:grpSpPr>
          <a:xfrm>
            <a:off x="2979222" y="3109777"/>
            <a:ext cx="660600" cy="663840"/>
            <a:chOff x="2979222" y="3109777"/>
            <a:chExt cx="660600" cy="66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BBF543-B45E-4FC5-B02D-154A8BB43EDE}"/>
                    </a:ext>
                  </a:extLst>
                </p14:cNvPr>
                <p14:cNvContentPartPr/>
                <p14:nvPr/>
              </p14:nvContentPartPr>
              <p14:xfrm>
                <a:off x="3146982" y="3320737"/>
                <a:ext cx="369000" cy="408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BBF543-B45E-4FC5-B02D-154A8BB43E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29342" y="3303097"/>
                  <a:ext cx="4046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EE3E0D3-96CD-4700-960D-C650F1F8127E}"/>
                    </a:ext>
                  </a:extLst>
                </p14:cNvPr>
                <p14:cNvContentPartPr/>
                <p14:nvPr/>
              </p14:nvContentPartPr>
              <p14:xfrm>
                <a:off x="2979222" y="3109777"/>
                <a:ext cx="660600" cy="663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EE3E0D3-96CD-4700-960D-C650F1F8127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961582" y="3092137"/>
                  <a:ext cx="696240" cy="69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7EE9C95-A1F9-43B0-9F9B-6D674C073319}"/>
              </a:ext>
            </a:extLst>
          </p:cNvPr>
          <p:cNvGrpSpPr/>
          <p:nvPr/>
        </p:nvGrpSpPr>
        <p:grpSpPr>
          <a:xfrm>
            <a:off x="2882382" y="5256457"/>
            <a:ext cx="678960" cy="837000"/>
            <a:chOff x="2882382" y="5256457"/>
            <a:chExt cx="678960" cy="83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15FBF09-F325-4AA5-9AD6-B6C8F7D41327}"/>
                    </a:ext>
                  </a:extLst>
                </p14:cNvPr>
                <p14:cNvContentPartPr/>
                <p14:nvPr/>
              </p14:nvContentPartPr>
              <p14:xfrm>
                <a:off x="3076782" y="5482177"/>
                <a:ext cx="372600" cy="529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15FBF09-F325-4AA5-9AD6-B6C8F7D4132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058782" y="5464537"/>
                  <a:ext cx="40824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2593F71-D40F-4B70-B38F-6882681BFA88}"/>
                    </a:ext>
                  </a:extLst>
                </p14:cNvPr>
                <p14:cNvContentPartPr/>
                <p14:nvPr/>
              </p14:nvContentPartPr>
              <p14:xfrm>
                <a:off x="2882382" y="5256457"/>
                <a:ext cx="678960" cy="837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2593F71-D40F-4B70-B38F-6882681BFA8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864742" y="5238817"/>
                  <a:ext cx="714600" cy="87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D680A1-D6D3-4A96-A25A-D2F6492C5DEC}"/>
              </a:ext>
            </a:extLst>
          </p:cNvPr>
          <p:cNvGrpSpPr/>
          <p:nvPr/>
        </p:nvGrpSpPr>
        <p:grpSpPr>
          <a:xfrm>
            <a:off x="5450622" y="3947497"/>
            <a:ext cx="740160" cy="756000"/>
            <a:chOff x="5450622" y="3947497"/>
            <a:chExt cx="740160" cy="75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A65FC5C-59A4-4A80-BD96-544559017C4F}"/>
                    </a:ext>
                  </a:extLst>
                </p14:cNvPr>
                <p14:cNvContentPartPr/>
                <p14:nvPr/>
              </p14:nvContentPartPr>
              <p14:xfrm>
                <a:off x="5679582" y="4119577"/>
                <a:ext cx="414720" cy="488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A65FC5C-59A4-4A80-BD96-544559017C4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61582" y="4101937"/>
                  <a:ext cx="45036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2BF385-658A-408B-B7A4-A97B976321A1}"/>
                    </a:ext>
                  </a:extLst>
                </p14:cNvPr>
                <p14:cNvContentPartPr/>
                <p14:nvPr/>
              </p14:nvContentPartPr>
              <p14:xfrm>
                <a:off x="5450622" y="3947497"/>
                <a:ext cx="740160" cy="756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2BF385-658A-408B-B7A4-A97B976321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432622" y="3929497"/>
                  <a:ext cx="775800" cy="79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499BE6B-FC5A-49F0-95AE-0F7E571277C5}"/>
              </a:ext>
            </a:extLst>
          </p:cNvPr>
          <p:cNvGrpSpPr/>
          <p:nvPr/>
        </p:nvGrpSpPr>
        <p:grpSpPr>
          <a:xfrm>
            <a:off x="8173302" y="4939297"/>
            <a:ext cx="675000" cy="687600"/>
            <a:chOff x="8173302" y="4939297"/>
            <a:chExt cx="675000" cy="68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B6CC661-3F51-4118-B537-72853CC64833}"/>
                    </a:ext>
                  </a:extLst>
                </p14:cNvPr>
                <p14:cNvContentPartPr/>
                <p14:nvPr/>
              </p14:nvContentPartPr>
              <p14:xfrm>
                <a:off x="8361942" y="5046217"/>
                <a:ext cx="284760" cy="411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B6CC661-3F51-4118-B537-72853CC6483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43942" y="5028577"/>
                  <a:ext cx="3204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3D6C27F-A2FA-4E2B-9C16-9F593E724683}"/>
                    </a:ext>
                  </a:extLst>
                </p14:cNvPr>
                <p14:cNvContentPartPr/>
                <p14:nvPr/>
              </p14:nvContentPartPr>
              <p14:xfrm>
                <a:off x="8173302" y="4939297"/>
                <a:ext cx="675000" cy="687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3D6C27F-A2FA-4E2B-9C16-9F593E72468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155662" y="4921657"/>
                  <a:ext cx="710640" cy="72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F056519-4D53-4174-A09A-079BDA499CB6}"/>
              </a:ext>
            </a:extLst>
          </p:cNvPr>
          <p:cNvGrpSpPr/>
          <p:nvPr/>
        </p:nvGrpSpPr>
        <p:grpSpPr>
          <a:xfrm>
            <a:off x="9071502" y="2945617"/>
            <a:ext cx="495360" cy="711720"/>
            <a:chOff x="9071502" y="2945617"/>
            <a:chExt cx="495360" cy="71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1581749-5771-4CEB-A2F8-BAA438571B31}"/>
                    </a:ext>
                  </a:extLst>
                </p14:cNvPr>
                <p14:cNvContentPartPr/>
                <p14:nvPr/>
              </p14:nvContentPartPr>
              <p14:xfrm>
                <a:off x="9194262" y="3279337"/>
                <a:ext cx="125640" cy="255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1581749-5771-4CEB-A2F8-BAA438571B3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176622" y="3261337"/>
                  <a:ext cx="1612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8A1A9A6-4FAA-4ACE-A6B2-F45B1EC899AD}"/>
                    </a:ext>
                  </a:extLst>
                </p14:cNvPr>
                <p14:cNvContentPartPr/>
                <p14:nvPr/>
              </p14:nvContentPartPr>
              <p14:xfrm>
                <a:off x="9071502" y="2945617"/>
                <a:ext cx="495360" cy="711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8A1A9A6-4FAA-4ACE-A6B2-F45B1EC899A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053502" y="2927977"/>
                  <a:ext cx="531000" cy="74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F264890-21A6-4FEC-BB66-47490AB82D2C}"/>
              </a:ext>
            </a:extLst>
          </p:cNvPr>
          <p:cNvGrpSpPr/>
          <p:nvPr/>
        </p:nvGrpSpPr>
        <p:grpSpPr>
          <a:xfrm>
            <a:off x="10539222" y="5089057"/>
            <a:ext cx="867240" cy="731160"/>
            <a:chOff x="10539222" y="5089057"/>
            <a:chExt cx="867240" cy="73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4290203-FF86-44C7-9D57-9AF8B4ACDECA}"/>
                    </a:ext>
                  </a:extLst>
                </p14:cNvPr>
                <p14:cNvContentPartPr/>
                <p14:nvPr/>
              </p14:nvContentPartPr>
              <p14:xfrm>
                <a:off x="10717422" y="5273377"/>
                <a:ext cx="446040" cy="478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4290203-FF86-44C7-9D57-9AF8B4ACDEC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99782" y="5255377"/>
                  <a:ext cx="4816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CE7CBEC-FA11-488C-B78C-41FA90DBBD3B}"/>
                    </a:ext>
                  </a:extLst>
                </p14:cNvPr>
                <p14:cNvContentPartPr/>
                <p14:nvPr/>
              </p14:nvContentPartPr>
              <p14:xfrm>
                <a:off x="11016222" y="5579017"/>
                <a:ext cx="201600" cy="48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CE7CBEC-FA11-488C-B78C-41FA90DBBD3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998582" y="5561017"/>
                  <a:ext cx="237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A1D81A8-85BC-4B15-A6DC-64AC5AB1C937}"/>
                    </a:ext>
                  </a:extLst>
                </p14:cNvPr>
                <p14:cNvContentPartPr/>
                <p14:nvPr/>
              </p14:nvContentPartPr>
              <p14:xfrm>
                <a:off x="10539222" y="5089057"/>
                <a:ext cx="867240" cy="731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A1D81A8-85BC-4B15-A6DC-64AC5AB1C93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521582" y="5071417"/>
                  <a:ext cx="902880" cy="76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FBFBE36-8CA5-4F0F-92CA-A92806F99D69}"/>
              </a:ext>
            </a:extLst>
          </p:cNvPr>
          <p:cNvGrpSpPr/>
          <p:nvPr/>
        </p:nvGrpSpPr>
        <p:grpSpPr>
          <a:xfrm>
            <a:off x="11156982" y="3902497"/>
            <a:ext cx="478080" cy="529200"/>
            <a:chOff x="11156982" y="3902497"/>
            <a:chExt cx="478080" cy="52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1D8082E-88E6-4483-9B0A-FA45AFCA26F9}"/>
                    </a:ext>
                  </a:extLst>
                </p14:cNvPr>
                <p14:cNvContentPartPr/>
                <p14:nvPr/>
              </p14:nvContentPartPr>
              <p14:xfrm>
                <a:off x="11235822" y="3944977"/>
                <a:ext cx="266040" cy="435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1D8082E-88E6-4483-9B0A-FA45AFCA26F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217822" y="3927337"/>
                  <a:ext cx="3016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E0D7DC5-EBF1-4273-AEBE-41D79A126381}"/>
                    </a:ext>
                  </a:extLst>
                </p14:cNvPr>
                <p14:cNvContentPartPr/>
                <p14:nvPr/>
              </p14:nvContentPartPr>
              <p14:xfrm>
                <a:off x="11156982" y="3902497"/>
                <a:ext cx="478080" cy="529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E0D7DC5-EBF1-4273-AEBE-41D79A12638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138982" y="3884857"/>
                  <a:ext cx="513720" cy="56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7B261A3-0229-4530-BE10-B0EB19841658}"/>
              </a:ext>
            </a:extLst>
          </p:cNvPr>
          <p:cNvGrpSpPr/>
          <p:nvPr/>
        </p:nvGrpSpPr>
        <p:grpSpPr>
          <a:xfrm>
            <a:off x="7224702" y="2150377"/>
            <a:ext cx="488160" cy="534240"/>
            <a:chOff x="7224702" y="2150377"/>
            <a:chExt cx="488160" cy="53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CFB17DD-BADB-4339-BB48-108D7D074365}"/>
                    </a:ext>
                  </a:extLst>
                </p14:cNvPr>
                <p14:cNvContentPartPr/>
                <p14:nvPr/>
              </p14:nvContentPartPr>
              <p14:xfrm>
                <a:off x="7399302" y="2276017"/>
                <a:ext cx="263520" cy="382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CFB17DD-BADB-4339-BB48-108D7D07436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81662" y="2258377"/>
                  <a:ext cx="2991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79FFFE4-D758-4785-ADC6-705121C3FD39}"/>
                    </a:ext>
                  </a:extLst>
                </p14:cNvPr>
                <p14:cNvContentPartPr/>
                <p14:nvPr/>
              </p14:nvContentPartPr>
              <p14:xfrm>
                <a:off x="7224702" y="2150377"/>
                <a:ext cx="488160" cy="534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79FFFE4-D758-4785-ADC6-705121C3FD3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206702" y="2132737"/>
                  <a:ext cx="52380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AAAFADEE-B579-4D35-9B53-B925758ADCF6}"/>
              </a:ext>
            </a:extLst>
          </p:cNvPr>
          <p:cNvGrpSpPr/>
          <p:nvPr/>
        </p:nvGrpSpPr>
        <p:grpSpPr>
          <a:xfrm>
            <a:off x="10741182" y="1958857"/>
            <a:ext cx="480960" cy="454320"/>
            <a:chOff x="10741182" y="1958857"/>
            <a:chExt cx="48096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F12CA3F-7885-4B1E-8A10-6F91861DC8CC}"/>
                    </a:ext>
                  </a:extLst>
                </p14:cNvPr>
                <p14:cNvContentPartPr/>
                <p14:nvPr/>
              </p14:nvContentPartPr>
              <p14:xfrm>
                <a:off x="10884822" y="2127337"/>
                <a:ext cx="55440" cy="2361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F12CA3F-7885-4B1E-8A10-6F91861DC8C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866822" y="2109697"/>
                  <a:ext cx="910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10BD604-690F-4A0D-8C5F-97B7B37313DE}"/>
                    </a:ext>
                  </a:extLst>
                </p14:cNvPr>
                <p14:cNvContentPartPr/>
                <p14:nvPr/>
              </p14:nvContentPartPr>
              <p14:xfrm>
                <a:off x="11042862" y="2117617"/>
                <a:ext cx="133560" cy="1969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10BD604-690F-4A0D-8C5F-97B7B37313D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024862" y="2099617"/>
                  <a:ext cx="169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1BD303F-2916-4504-AE92-BD1A273C8144}"/>
                    </a:ext>
                  </a:extLst>
                </p14:cNvPr>
                <p14:cNvContentPartPr/>
                <p14:nvPr/>
              </p14:nvContentPartPr>
              <p14:xfrm>
                <a:off x="10741182" y="1958857"/>
                <a:ext cx="480960" cy="4543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1BD303F-2916-4504-AE92-BD1A273C814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723542" y="1940857"/>
                  <a:ext cx="516600" cy="48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8687E655-288B-4155-9446-8754910D9E37}"/>
                  </a:ext>
                </a:extLst>
              </p14:cNvPr>
              <p14:cNvContentPartPr/>
              <p14:nvPr/>
            </p14:nvContentPartPr>
            <p14:xfrm>
              <a:off x="1617342" y="3498577"/>
              <a:ext cx="1459080" cy="94140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8687E655-288B-4155-9446-8754910D9E3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599342" y="3480577"/>
                <a:ext cx="1494720" cy="9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3907BC3-E906-4A39-8BCE-D68B2D2AB08D}"/>
                  </a:ext>
                </a:extLst>
              </p14:cNvPr>
              <p14:cNvContentPartPr/>
              <p14:nvPr/>
            </p14:nvContentPartPr>
            <p14:xfrm>
              <a:off x="1784382" y="3525577"/>
              <a:ext cx="306720" cy="4143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3907BC3-E906-4A39-8BCE-D68B2D2AB08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766742" y="3507577"/>
                <a:ext cx="342360" cy="45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AF54F6E8-4D50-434A-AADB-2782B2D75BC8}"/>
              </a:ext>
            </a:extLst>
          </p:cNvPr>
          <p:cNvGrpSpPr/>
          <p:nvPr/>
        </p:nvGrpSpPr>
        <p:grpSpPr>
          <a:xfrm>
            <a:off x="1608702" y="4379857"/>
            <a:ext cx="1330560" cy="1118160"/>
            <a:chOff x="1608702" y="4379857"/>
            <a:chExt cx="1330560" cy="11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46BFE10-160B-4158-86B0-5DEB1117E313}"/>
                    </a:ext>
                  </a:extLst>
                </p14:cNvPr>
                <p14:cNvContentPartPr/>
                <p14:nvPr/>
              </p14:nvContentPartPr>
              <p14:xfrm>
                <a:off x="1608702" y="4379857"/>
                <a:ext cx="1330560" cy="11181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46BFE10-160B-4158-86B0-5DEB1117E31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590702" y="4361857"/>
                  <a:ext cx="1366200" cy="11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1218C92-BDFF-4F99-9D75-A7B81260FF8E}"/>
                    </a:ext>
                  </a:extLst>
                </p14:cNvPr>
                <p14:cNvContentPartPr/>
                <p14:nvPr/>
              </p14:nvContentPartPr>
              <p14:xfrm>
                <a:off x="1961502" y="4929217"/>
                <a:ext cx="365400" cy="4374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1218C92-BDFF-4F99-9D75-A7B81260FF8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943502" y="4911577"/>
                  <a:ext cx="401040" cy="47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10F5A226-31A0-407C-BD1D-08CA9F7F9EE4}"/>
              </a:ext>
            </a:extLst>
          </p:cNvPr>
          <p:cNvGrpSpPr/>
          <p:nvPr/>
        </p:nvGrpSpPr>
        <p:grpSpPr>
          <a:xfrm>
            <a:off x="2232942" y="684097"/>
            <a:ext cx="1026360" cy="425520"/>
            <a:chOff x="2232942" y="684097"/>
            <a:chExt cx="1026360" cy="4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D2DB1E2E-083A-43C3-A6EC-0C2AD1D3AEDC}"/>
                    </a:ext>
                  </a:extLst>
                </p14:cNvPr>
                <p14:cNvContentPartPr/>
                <p14:nvPr/>
              </p14:nvContentPartPr>
              <p14:xfrm>
                <a:off x="2232942" y="863737"/>
                <a:ext cx="320760" cy="2458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D2DB1E2E-083A-43C3-A6EC-0C2AD1D3AED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215302" y="846097"/>
                  <a:ext cx="3564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5E26E8E3-495F-4ADD-81E2-B6C0B4313955}"/>
                    </a:ext>
                  </a:extLst>
                </p14:cNvPr>
                <p14:cNvContentPartPr/>
                <p14:nvPr/>
              </p14:nvContentPartPr>
              <p14:xfrm>
                <a:off x="3050502" y="684097"/>
                <a:ext cx="208800" cy="3265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E26E8E3-495F-4ADD-81E2-B6C0B431395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032862" y="666457"/>
                  <a:ext cx="244440" cy="36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933439CC-F1AD-4628-8EAF-367D777E594C}"/>
              </a:ext>
            </a:extLst>
          </p:cNvPr>
          <p:cNvGrpSpPr/>
          <p:nvPr/>
        </p:nvGrpSpPr>
        <p:grpSpPr>
          <a:xfrm>
            <a:off x="3604542" y="3366817"/>
            <a:ext cx="1867320" cy="1150560"/>
            <a:chOff x="3604542" y="3366817"/>
            <a:chExt cx="1867320" cy="11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9228CB9-3DF1-439A-8E4B-EA2638879949}"/>
                    </a:ext>
                  </a:extLst>
                </p14:cNvPr>
                <p14:cNvContentPartPr/>
                <p14:nvPr/>
              </p14:nvContentPartPr>
              <p14:xfrm>
                <a:off x="3604542" y="3366817"/>
                <a:ext cx="1867320" cy="11505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9228CB9-3DF1-439A-8E4B-EA263887994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586542" y="3349177"/>
                  <a:ext cx="1902960" cy="11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CB553B9-BF96-4319-8086-FC2D0F77A969}"/>
                    </a:ext>
                  </a:extLst>
                </p14:cNvPr>
                <p14:cNvContentPartPr/>
                <p14:nvPr/>
              </p14:nvContentPartPr>
              <p14:xfrm>
                <a:off x="4474662" y="3463657"/>
                <a:ext cx="147600" cy="1623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CB553B9-BF96-4319-8086-FC2D0F77A96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57022" y="3446017"/>
                  <a:ext cx="183240" cy="19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20475257-CE1A-4410-A975-9192BE2D60B8}"/>
                  </a:ext>
                </a:extLst>
              </p14:cNvPr>
              <p14:cNvContentPartPr/>
              <p14:nvPr/>
            </p14:nvContentPartPr>
            <p14:xfrm>
              <a:off x="3771582" y="568537"/>
              <a:ext cx="290880" cy="29088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20475257-CE1A-4410-A975-9192BE2D60B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753942" y="550897"/>
                <a:ext cx="3265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E817E4C3-956F-4991-AD43-65CBC961C1CD}"/>
                  </a:ext>
                </a:extLst>
              </p14:cNvPr>
              <p14:cNvContentPartPr/>
              <p14:nvPr/>
            </p14:nvContentPartPr>
            <p14:xfrm>
              <a:off x="3507702" y="4493617"/>
              <a:ext cx="2088000" cy="118620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E817E4C3-956F-4991-AD43-65CBC961C1CD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490062" y="4475617"/>
                <a:ext cx="2123640" cy="12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C45F27D0-D826-4704-96FA-C1B8C3A554BC}"/>
                  </a:ext>
                </a:extLst>
              </p14:cNvPr>
              <p14:cNvContentPartPr/>
              <p14:nvPr/>
            </p14:nvContentPartPr>
            <p14:xfrm>
              <a:off x="4720902" y="509857"/>
              <a:ext cx="235440" cy="23760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C45F27D0-D826-4704-96FA-C1B8C3A554B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703262" y="491857"/>
                <a:ext cx="2710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DF3BCA8B-5E7F-478F-99D7-8CF923FB60B6}"/>
                  </a:ext>
                </a:extLst>
              </p14:cNvPr>
              <p14:cNvContentPartPr/>
              <p14:nvPr/>
            </p14:nvContentPartPr>
            <p14:xfrm>
              <a:off x="4502742" y="5235577"/>
              <a:ext cx="267120" cy="38376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DF3BCA8B-5E7F-478F-99D7-8CF923FB60B6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484742" y="5217937"/>
                <a:ext cx="30276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141809FD-8EBC-4A49-BC25-336B3722E4E5}"/>
                  </a:ext>
                </a:extLst>
              </p14:cNvPr>
              <p14:cNvContentPartPr/>
              <p14:nvPr/>
            </p14:nvContentPartPr>
            <p14:xfrm>
              <a:off x="5793702" y="418057"/>
              <a:ext cx="298800" cy="30384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141809FD-8EBC-4A49-BC25-336B3722E4E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776062" y="400417"/>
                <a:ext cx="334440" cy="33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6" name="Group 375">
            <a:extLst>
              <a:ext uri="{FF2B5EF4-FFF2-40B4-BE49-F238E27FC236}">
                <a16:creationId xmlns:a16="http://schemas.microsoft.com/office/drawing/2014/main" id="{D57AE59B-6A66-41FD-BC99-A3823EBF0722}"/>
              </a:ext>
            </a:extLst>
          </p:cNvPr>
          <p:cNvGrpSpPr/>
          <p:nvPr/>
        </p:nvGrpSpPr>
        <p:grpSpPr>
          <a:xfrm>
            <a:off x="3533982" y="5045497"/>
            <a:ext cx="4628520" cy="1208520"/>
            <a:chOff x="3533982" y="5045497"/>
            <a:chExt cx="4628520" cy="12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FBCE60A0-818E-4F66-8074-82A356394E1C}"/>
                    </a:ext>
                  </a:extLst>
                </p14:cNvPr>
                <p14:cNvContentPartPr/>
                <p14:nvPr/>
              </p14:nvContentPartPr>
              <p14:xfrm>
                <a:off x="3533982" y="5045497"/>
                <a:ext cx="4628520" cy="8974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FBCE60A0-818E-4F66-8074-82A356394E1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16342" y="5027497"/>
                  <a:ext cx="4664160" cy="9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548AD6CC-A210-45C2-8F6C-44EE61B19C6F}"/>
                    </a:ext>
                  </a:extLst>
                </p14:cNvPr>
                <p14:cNvContentPartPr/>
                <p14:nvPr/>
              </p14:nvContentPartPr>
              <p14:xfrm>
                <a:off x="6611622" y="5688097"/>
                <a:ext cx="134640" cy="56592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548AD6CC-A210-45C2-8F6C-44EE61B19C6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593622" y="5670457"/>
                  <a:ext cx="170280" cy="60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32698D2-0DAE-41D2-8892-90F258DDFC3F}"/>
              </a:ext>
            </a:extLst>
          </p:cNvPr>
          <p:cNvGrpSpPr/>
          <p:nvPr/>
        </p:nvGrpSpPr>
        <p:grpSpPr>
          <a:xfrm>
            <a:off x="6022302" y="2671297"/>
            <a:ext cx="1374120" cy="1434960"/>
            <a:chOff x="6022302" y="2671297"/>
            <a:chExt cx="1374120" cy="14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AE35B11A-CE74-4A77-A25F-3714FB1ECBCF}"/>
                    </a:ext>
                  </a:extLst>
                </p14:cNvPr>
                <p14:cNvContentPartPr/>
                <p14:nvPr/>
              </p14:nvContentPartPr>
              <p14:xfrm>
                <a:off x="6022302" y="2671297"/>
                <a:ext cx="1374120" cy="143496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AE35B11A-CE74-4A77-A25F-3714FB1ECBC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004662" y="2653297"/>
                  <a:ext cx="1409760" cy="14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7CEB4F56-3DCB-41F6-BE30-A0492A24FFEE}"/>
                    </a:ext>
                  </a:extLst>
                </p14:cNvPr>
                <p14:cNvContentPartPr/>
                <p14:nvPr/>
              </p14:nvContentPartPr>
              <p14:xfrm>
                <a:off x="6249462" y="3041737"/>
                <a:ext cx="329040" cy="36936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7CEB4F56-3DCB-41F6-BE30-A0492A24FFE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231822" y="3023737"/>
                  <a:ext cx="364680" cy="40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48C138BD-3759-492F-915C-84CFC214ABA1}"/>
                  </a:ext>
                </a:extLst>
              </p14:cNvPr>
              <p14:cNvContentPartPr/>
              <p14:nvPr/>
            </p14:nvContentPartPr>
            <p14:xfrm>
              <a:off x="6752022" y="236617"/>
              <a:ext cx="371880" cy="39348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48C138BD-3759-492F-915C-84CFC214ABA1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734382" y="218977"/>
                <a:ext cx="407520" cy="42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9" name="Group 398">
            <a:extLst>
              <a:ext uri="{FF2B5EF4-FFF2-40B4-BE49-F238E27FC236}">
                <a16:creationId xmlns:a16="http://schemas.microsoft.com/office/drawing/2014/main" id="{F36DCFDF-3B7F-4467-B4D1-C7487F85521C}"/>
              </a:ext>
            </a:extLst>
          </p:cNvPr>
          <p:cNvGrpSpPr/>
          <p:nvPr/>
        </p:nvGrpSpPr>
        <p:grpSpPr>
          <a:xfrm>
            <a:off x="7736622" y="169297"/>
            <a:ext cx="1084680" cy="1920240"/>
            <a:chOff x="7736622" y="169297"/>
            <a:chExt cx="1084680" cy="192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03AA65A3-1727-4A84-80E9-8C90BAE634D8}"/>
                    </a:ext>
                  </a:extLst>
                </p14:cNvPr>
                <p14:cNvContentPartPr/>
                <p14:nvPr/>
              </p14:nvContentPartPr>
              <p14:xfrm>
                <a:off x="7736622" y="169297"/>
                <a:ext cx="265320" cy="32292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03AA65A3-1727-4A84-80E9-8C90BAE634D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18982" y="151657"/>
                  <a:ext cx="3009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558D516-E56C-471E-9DB0-DEC89CA1DF6A}"/>
                    </a:ext>
                  </a:extLst>
                </p14:cNvPr>
                <p14:cNvContentPartPr/>
                <p14:nvPr/>
              </p14:nvContentPartPr>
              <p14:xfrm>
                <a:off x="8431422" y="412657"/>
                <a:ext cx="389880" cy="167688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558D516-E56C-471E-9DB0-DEC89CA1DF6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13782" y="395017"/>
                  <a:ext cx="425520" cy="171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6550EEEE-B5AE-4427-A933-DBC3AF032199}"/>
                  </a:ext>
                </a:extLst>
              </p14:cNvPr>
              <p14:cNvContentPartPr/>
              <p14:nvPr/>
            </p14:nvContentPartPr>
            <p14:xfrm>
              <a:off x="8730222" y="4941817"/>
              <a:ext cx="1737720" cy="47988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6550EEEE-B5AE-4427-A933-DBC3AF032199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712582" y="4923817"/>
                <a:ext cx="177336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85041E28-D22C-4CDC-90A1-B7CE59D43B97}"/>
                  </a:ext>
                </a:extLst>
              </p14:cNvPr>
              <p14:cNvContentPartPr/>
              <p14:nvPr/>
            </p14:nvContentPartPr>
            <p14:xfrm>
              <a:off x="9616542" y="5467417"/>
              <a:ext cx="320400" cy="45612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85041E28-D22C-4CDC-90A1-B7CE59D43B9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598542" y="5449417"/>
                <a:ext cx="35604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EF6188DF-7ADD-42A3-AB81-6218E2C9B63D}"/>
                  </a:ext>
                </a:extLst>
              </p14:cNvPr>
              <p14:cNvContentPartPr/>
              <p14:nvPr/>
            </p14:nvContentPartPr>
            <p14:xfrm>
              <a:off x="8625102" y="139417"/>
              <a:ext cx="299520" cy="34308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EF6188DF-7ADD-42A3-AB81-6218E2C9B63D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607102" y="121777"/>
                <a:ext cx="335160" cy="37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6" name="Group 405">
            <a:extLst>
              <a:ext uri="{FF2B5EF4-FFF2-40B4-BE49-F238E27FC236}">
                <a16:creationId xmlns:a16="http://schemas.microsoft.com/office/drawing/2014/main" id="{65BE7BF5-74CD-436F-BB7B-C077C3983E78}"/>
              </a:ext>
            </a:extLst>
          </p:cNvPr>
          <p:cNvGrpSpPr/>
          <p:nvPr/>
        </p:nvGrpSpPr>
        <p:grpSpPr>
          <a:xfrm>
            <a:off x="8703942" y="3129577"/>
            <a:ext cx="2525040" cy="1846800"/>
            <a:chOff x="8703942" y="3129577"/>
            <a:chExt cx="2525040" cy="184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27F42199-6B5B-4DBC-A2DB-8E7DE4B4AE22}"/>
                    </a:ext>
                  </a:extLst>
                </p14:cNvPr>
                <p14:cNvContentPartPr/>
                <p14:nvPr/>
              </p14:nvContentPartPr>
              <p14:xfrm>
                <a:off x="8703942" y="3629977"/>
                <a:ext cx="713880" cy="13464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27F42199-6B5B-4DBC-A2DB-8E7DE4B4AE2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686302" y="3611977"/>
                  <a:ext cx="74952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396B04D8-EDD5-4896-B828-386560C7C6CF}"/>
                    </a:ext>
                  </a:extLst>
                </p14:cNvPr>
                <p14:cNvContentPartPr/>
                <p14:nvPr/>
              </p14:nvContentPartPr>
              <p14:xfrm>
                <a:off x="9222342" y="4465537"/>
                <a:ext cx="254520" cy="2916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396B04D8-EDD5-4896-B828-386560C7C6C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204702" y="4447537"/>
                  <a:ext cx="2901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AEE46709-1447-4A57-B7F6-4E68A28C408E}"/>
                    </a:ext>
                  </a:extLst>
                </p14:cNvPr>
                <p14:cNvContentPartPr/>
                <p14:nvPr/>
              </p14:nvContentPartPr>
              <p14:xfrm>
                <a:off x="9477582" y="3129577"/>
                <a:ext cx="1751400" cy="11451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AEE46709-1447-4A57-B7F6-4E68A28C408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459942" y="3111937"/>
                  <a:ext cx="1787040" cy="118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D87FEDB1-0F61-4E9B-B6A1-E0E1ECA04C98}"/>
                  </a:ext>
                </a:extLst>
              </p14:cNvPr>
              <p14:cNvContentPartPr/>
              <p14:nvPr/>
            </p14:nvContentPartPr>
            <p14:xfrm>
              <a:off x="10247622" y="3716737"/>
              <a:ext cx="461520" cy="33804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D87FEDB1-0F61-4E9B-B6A1-E0E1ECA04C98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229622" y="3699097"/>
                <a:ext cx="49716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3AC92C1C-A7D6-4BAD-A447-961F63BD5FAF}"/>
                  </a:ext>
                </a:extLst>
              </p14:cNvPr>
              <p14:cNvContentPartPr/>
              <p14:nvPr/>
            </p14:nvContentPartPr>
            <p14:xfrm>
              <a:off x="9345822" y="120697"/>
              <a:ext cx="203040" cy="21024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3AC92C1C-A7D6-4BAD-A447-961F63BD5FA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9327822" y="103057"/>
                <a:ext cx="238680" cy="24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" name="Group 409">
            <a:extLst>
              <a:ext uri="{FF2B5EF4-FFF2-40B4-BE49-F238E27FC236}">
                <a16:creationId xmlns:a16="http://schemas.microsoft.com/office/drawing/2014/main" id="{A9301675-DBF9-40E7-8DD5-57BB38F6C32B}"/>
              </a:ext>
            </a:extLst>
          </p:cNvPr>
          <p:cNvGrpSpPr/>
          <p:nvPr/>
        </p:nvGrpSpPr>
        <p:grpSpPr>
          <a:xfrm>
            <a:off x="11218542" y="4360057"/>
            <a:ext cx="414360" cy="924120"/>
            <a:chOff x="11218542" y="4360057"/>
            <a:chExt cx="414360" cy="92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89EA2D5C-8EF8-42D1-99C4-EB536FB60E3C}"/>
                    </a:ext>
                  </a:extLst>
                </p14:cNvPr>
                <p14:cNvContentPartPr/>
                <p14:nvPr/>
              </p14:nvContentPartPr>
              <p14:xfrm>
                <a:off x="11218542" y="4360057"/>
                <a:ext cx="280080" cy="92412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89EA2D5C-8EF8-42D1-99C4-EB536FB60E3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200902" y="4342057"/>
                  <a:ext cx="31572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BA7B2FD-DA9C-4394-B60E-D48040232834}"/>
                    </a:ext>
                  </a:extLst>
                </p14:cNvPr>
                <p14:cNvContentPartPr/>
                <p14:nvPr/>
              </p14:nvContentPartPr>
              <p14:xfrm>
                <a:off x="11376942" y="4865137"/>
                <a:ext cx="255960" cy="26172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BA7B2FD-DA9C-4394-B60E-D4804023283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358942" y="4847497"/>
                  <a:ext cx="29160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722A27B9-B042-47E4-BFCA-507184C40BCE}"/>
                  </a:ext>
                </a:extLst>
              </p14:cNvPr>
              <p14:cNvContentPartPr/>
              <p14:nvPr/>
            </p14:nvContentPartPr>
            <p14:xfrm>
              <a:off x="10022982" y="11977"/>
              <a:ext cx="217080" cy="24084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722A27B9-B042-47E4-BFCA-507184C40BCE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0005342" y="-6023"/>
                <a:ext cx="252720" cy="27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4" name="Group 413">
            <a:extLst>
              <a:ext uri="{FF2B5EF4-FFF2-40B4-BE49-F238E27FC236}">
                <a16:creationId xmlns:a16="http://schemas.microsoft.com/office/drawing/2014/main" id="{74692B98-A6DE-4847-BB6E-DA6A02672C59}"/>
              </a:ext>
            </a:extLst>
          </p:cNvPr>
          <p:cNvGrpSpPr/>
          <p:nvPr/>
        </p:nvGrpSpPr>
        <p:grpSpPr>
          <a:xfrm>
            <a:off x="11009382" y="2379697"/>
            <a:ext cx="719640" cy="1480320"/>
            <a:chOff x="11009382" y="2379697"/>
            <a:chExt cx="719640" cy="14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526ED5A5-F0DD-44B8-BDA3-093429E99057}"/>
                    </a:ext>
                  </a:extLst>
                </p14:cNvPr>
                <p14:cNvContentPartPr/>
                <p14:nvPr/>
              </p14:nvContentPartPr>
              <p14:xfrm>
                <a:off x="11009382" y="2379697"/>
                <a:ext cx="375840" cy="148032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526ED5A5-F0DD-44B8-BDA3-093429E9905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991742" y="2361697"/>
                  <a:ext cx="411480" cy="15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D525F47E-6791-424B-BEB3-837BE68F4A40}"/>
                    </a:ext>
                  </a:extLst>
                </p14:cNvPr>
                <p14:cNvContentPartPr/>
                <p14:nvPr/>
              </p14:nvContentPartPr>
              <p14:xfrm>
                <a:off x="11488182" y="2953897"/>
                <a:ext cx="240840" cy="39600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D525F47E-6791-424B-BEB3-837BE68F4A4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470182" y="2936257"/>
                  <a:ext cx="276480" cy="4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47F6E1B6-00BF-485B-9EE6-3E664F210070}"/>
              </a:ext>
            </a:extLst>
          </p:cNvPr>
          <p:cNvGrpSpPr/>
          <p:nvPr/>
        </p:nvGrpSpPr>
        <p:grpSpPr>
          <a:xfrm>
            <a:off x="7701702" y="2039137"/>
            <a:ext cx="3021120" cy="624960"/>
            <a:chOff x="7701702" y="2039137"/>
            <a:chExt cx="3021120" cy="62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8B2CC8D4-6AE6-4FC3-9856-3A36EE7FA9C6}"/>
                    </a:ext>
                  </a:extLst>
                </p14:cNvPr>
                <p14:cNvContentPartPr/>
                <p14:nvPr/>
              </p14:nvContentPartPr>
              <p14:xfrm>
                <a:off x="7701702" y="2039137"/>
                <a:ext cx="3021120" cy="46296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8B2CC8D4-6AE6-4FC3-9856-3A36EE7FA9C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684062" y="2021137"/>
                  <a:ext cx="3056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BEA99E5-18CA-463B-A3C5-9F21FC72D748}"/>
                    </a:ext>
                  </a:extLst>
                </p14:cNvPr>
                <p14:cNvContentPartPr/>
                <p14:nvPr/>
              </p14:nvContentPartPr>
              <p14:xfrm>
                <a:off x="9452382" y="2388337"/>
                <a:ext cx="281880" cy="27576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BEA99E5-18CA-463B-A3C5-9F21FC72D74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434382" y="2370697"/>
                  <a:ext cx="3175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6256F939-9B8E-40B9-966B-1FE095AF9A5F}"/>
                    </a:ext>
                  </a:extLst>
                </p14:cNvPr>
                <p14:cNvContentPartPr/>
                <p14:nvPr/>
              </p14:nvContentPartPr>
              <p14:xfrm>
                <a:off x="9697542" y="2533057"/>
                <a:ext cx="87480" cy="6084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6256F939-9B8E-40B9-966B-1FE095AF9A5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679902" y="2515057"/>
                  <a:ext cx="123120" cy="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6C3253D5-8247-42AE-8566-36AA7612DB4F}"/>
                  </a:ext>
                </a:extLst>
              </p14:cNvPr>
              <p14:cNvContentPartPr/>
              <p14:nvPr/>
            </p14:nvContentPartPr>
            <p14:xfrm>
              <a:off x="10752702" y="-25823"/>
              <a:ext cx="196200" cy="12492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6C3253D5-8247-42AE-8566-36AA7612DB4F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0735062" y="-43823"/>
                <a:ext cx="231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11150D55-3511-4210-BFD9-354C3A61B585}"/>
                  </a:ext>
                </a:extLst>
              </p14:cNvPr>
              <p14:cNvContentPartPr/>
              <p14:nvPr/>
            </p14:nvContentPartPr>
            <p14:xfrm>
              <a:off x="11438142" y="-152543"/>
              <a:ext cx="136440" cy="9612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11150D55-3511-4210-BFD9-354C3A61B585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1420502" y="-170183"/>
                <a:ext cx="172080" cy="13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3" name="Group 432">
            <a:extLst>
              <a:ext uri="{FF2B5EF4-FFF2-40B4-BE49-F238E27FC236}">
                <a16:creationId xmlns:a16="http://schemas.microsoft.com/office/drawing/2014/main" id="{92872B47-B360-40F0-A88F-E09996ED6726}"/>
              </a:ext>
            </a:extLst>
          </p:cNvPr>
          <p:cNvGrpSpPr/>
          <p:nvPr/>
        </p:nvGrpSpPr>
        <p:grpSpPr>
          <a:xfrm>
            <a:off x="264102" y="86497"/>
            <a:ext cx="2276640" cy="637920"/>
            <a:chOff x="264102" y="86497"/>
            <a:chExt cx="2276640" cy="63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5165853A-5460-4A46-8B2F-9E9A4C7155E3}"/>
                    </a:ext>
                  </a:extLst>
                </p14:cNvPr>
                <p14:cNvContentPartPr/>
                <p14:nvPr/>
              </p14:nvContentPartPr>
              <p14:xfrm>
                <a:off x="264102" y="485377"/>
                <a:ext cx="245160" cy="23904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5165853A-5460-4A46-8B2F-9E9A4C7155E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46462" y="467377"/>
                  <a:ext cx="280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D844573D-7753-479C-925D-888947C6AAC4}"/>
                    </a:ext>
                  </a:extLst>
                </p14:cNvPr>
                <p14:cNvContentPartPr/>
                <p14:nvPr/>
              </p14:nvContentPartPr>
              <p14:xfrm>
                <a:off x="674142" y="458017"/>
                <a:ext cx="237240" cy="13428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D844573D-7753-479C-925D-888947C6AAC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56142" y="440017"/>
                  <a:ext cx="272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43B3D7B2-2BBD-4D00-BA24-7BA5A7E0FF72}"/>
                    </a:ext>
                  </a:extLst>
                </p14:cNvPr>
                <p14:cNvContentPartPr/>
                <p14:nvPr/>
              </p14:nvContentPartPr>
              <p14:xfrm>
                <a:off x="1001742" y="447217"/>
                <a:ext cx="228240" cy="14328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43B3D7B2-2BBD-4D00-BA24-7BA5A7E0FF7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84102" y="429217"/>
                  <a:ext cx="263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F95FD3E2-EAE8-48EB-832C-53B86205C986}"/>
                    </a:ext>
                  </a:extLst>
                </p14:cNvPr>
                <p14:cNvContentPartPr/>
                <p14:nvPr/>
              </p14:nvContentPartPr>
              <p14:xfrm>
                <a:off x="1369302" y="245617"/>
                <a:ext cx="100080" cy="26064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F95FD3E2-EAE8-48EB-832C-53B86205C98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351302" y="227617"/>
                  <a:ext cx="1357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98BE7B55-BFB4-4530-99DF-4346C1A0CD29}"/>
                    </a:ext>
                  </a:extLst>
                </p14:cNvPr>
                <p14:cNvContentPartPr/>
                <p14:nvPr/>
              </p14:nvContentPartPr>
              <p14:xfrm>
                <a:off x="1511862" y="210697"/>
                <a:ext cx="166320" cy="23868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98BE7B55-BFB4-4530-99DF-4346C1A0CD2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494222" y="193057"/>
                  <a:ext cx="2019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747F20C1-7D4B-4EB1-9DA5-C2A0D71B8786}"/>
                    </a:ext>
                  </a:extLst>
                </p14:cNvPr>
                <p14:cNvContentPartPr/>
                <p14:nvPr/>
              </p14:nvContentPartPr>
              <p14:xfrm>
                <a:off x="1492062" y="333817"/>
                <a:ext cx="99360" cy="576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747F20C1-7D4B-4EB1-9DA5-C2A0D71B878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474062" y="315817"/>
                  <a:ext cx="135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59B5D2AA-27B5-4C08-B23C-999B155009B2}"/>
                    </a:ext>
                  </a:extLst>
                </p14:cNvPr>
                <p14:cNvContentPartPr/>
                <p14:nvPr/>
              </p14:nvContentPartPr>
              <p14:xfrm>
                <a:off x="1740462" y="92977"/>
                <a:ext cx="138600" cy="35748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59B5D2AA-27B5-4C08-B23C-999B155009B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22822" y="75337"/>
                  <a:ext cx="1742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9869665F-3401-47F0-82A6-584B04D0938E}"/>
                    </a:ext>
                  </a:extLst>
                </p14:cNvPr>
                <p14:cNvContentPartPr/>
                <p14:nvPr/>
              </p14:nvContentPartPr>
              <p14:xfrm>
                <a:off x="1960062" y="219337"/>
                <a:ext cx="171360" cy="12816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9869665F-3401-47F0-82A6-584B04D0938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942422" y="201697"/>
                  <a:ext cx="207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F0ACEC27-7897-4C37-8009-7733405441C0}"/>
                    </a:ext>
                  </a:extLst>
                </p14:cNvPr>
                <p14:cNvContentPartPr/>
                <p14:nvPr/>
              </p14:nvContentPartPr>
              <p14:xfrm>
                <a:off x="2257422" y="113857"/>
                <a:ext cx="71280" cy="10656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F0ACEC27-7897-4C37-8009-7733405441C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239782" y="96217"/>
                  <a:ext cx="106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F01D3817-0C9B-4E70-9781-EF91780AC353}"/>
                    </a:ext>
                  </a:extLst>
                </p14:cNvPr>
                <p14:cNvContentPartPr/>
                <p14:nvPr/>
              </p14:nvContentPartPr>
              <p14:xfrm>
                <a:off x="2391342" y="86497"/>
                <a:ext cx="149400" cy="19404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F01D3817-0C9B-4E70-9781-EF91780AC35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373342" y="68857"/>
                  <a:ext cx="1850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1999D0BA-86C5-49BB-BFF7-01A1FE335CCB}"/>
                    </a:ext>
                  </a:extLst>
                </p14:cNvPr>
                <p14:cNvContentPartPr/>
                <p14:nvPr/>
              </p14:nvContentPartPr>
              <p14:xfrm>
                <a:off x="2399982" y="170017"/>
                <a:ext cx="99720" cy="2340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1999D0BA-86C5-49BB-BFF7-01A1FE335CC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381982" y="152017"/>
                  <a:ext cx="13536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06541656-92D9-48D6-BDA3-AAB88A7776E3}"/>
              </a:ext>
            </a:extLst>
          </p:cNvPr>
          <p:cNvGrpSpPr/>
          <p:nvPr/>
        </p:nvGrpSpPr>
        <p:grpSpPr>
          <a:xfrm>
            <a:off x="2894262" y="193057"/>
            <a:ext cx="631080" cy="284400"/>
            <a:chOff x="2894262" y="193057"/>
            <a:chExt cx="63108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DD6ECD76-10A3-41AB-9AD1-879624659463}"/>
                    </a:ext>
                  </a:extLst>
                </p14:cNvPr>
                <p14:cNvContentPartPr/>
                <p14:nvPr/>
              </p14:nvContentPartPr>
              <p14:xfrm>
                <a:off x="2894262" y="215377"/>
                <a:ext cx="82080" cy="21312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DD6ECD76-10A3-41AB-9AD1-87962465946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876262" y="197737"/>
                  <a:ext cx="1177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78137BAE-9D75-47F0-9EA7-F02C85C83237}"/>
                    </a:ext>
                  </a:extLst>
                </p14:cNvPr>
                <p14:cNvContentPartPr/>
                <p14:nvPr/>
              </p14:nvContentPartPr>
              <p14:xfrm>
                <a:off x="2988942" y="193057"/>
                <a:ext cx="280440" cy="28440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78137BAE-9D75-47F0-9EA7-F02C85C8323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971302" y="175417"/>
                  <a:ext cx="3160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895E4733-10FE-4EE4-B42C-B400F35DA2FF}"/>
                    </a:ext>
                  </a:extLst>
                </p14:cNvPr>
                <p14:cNvContentPartPr/>
                <p14:nvPr/>
              </p14:nvContentPartPr>
              <p14:xfrm>
                <a:off x="3314382" y="306457"/>
                <a:ext cx="210960" cy="14184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895E4733-10FE-4EE4-B42C-B400F35DA2F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296742" y="288457"/>
                  <a:ext cx="2466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FA92364E-B7BF-42B2-B466-0C0CD5EFDD91}"/>
                    </a:ext>
                  </a:extLst>
                </p14:cNvPr>
                <p14:cNvContentPartPr/>
                <p14:nvPr/>
              </p14:nvContentPartPr>
              <p14:xfrm>
                <a:off x="2984622" y="245617"/>
                <a:ext cx="163080" cy="936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FA92364E-B7BF-42B2-B466-0C0CD5EFDD9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966622" y="227617"/>
                  <a:ext cx="19872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7F9BA76D-C1DD-41F7-A1EB-EACD28203D5E}"/>
              </a:ext>
            </a:extLst>
          </p:cNvPr>
          <p:cNvGrpSpPr/>
          <p:nvPr/>
        </p:nvGrpSpPr>
        <p:grpSpPr>
          <a:xfrm>
            <a:off x="4079382" y="105217"/>
            <a:ext cx="1589040" cy="435600"/>
            <a:chOff x="4079382" y="105217"/>
            <a:chExt cx="1589040" cy="43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D9CC9E0C-1578-4580-BF33-4731A1221DBC}"/>
                    </a:ext>
                  </a:extLst>
                </p14:cNvPr>
                <p14:cNvContentPartPr/>
                <p14:nvPr/>
              </p14:nvContentPartPr>
              <p14:xfrm>
                <a:off x="4079382" y="263257"/>
                <a:ext cx="265680" cy="20880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D9CC9E0C-1578-4580-BF33-4731A1221DB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061382" y="245257"/>
                  <a:ext cx="3013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673C4DA0-7E56-4457-ADE8-88476F45E147}"/>
                    </a:ext>
                  </a:extLst>
                </p14:cNvPr>
                <p14:cNvContentPartPr/>
                <p14:nvPr/>
              </p14:nvContentPartPr>
              <p14:xfrm>
                <a:off x="4448022" y="145537"/>
                <a:ext cx="345960" cy="39528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673C4DA0-7E56-4457-ADE8-88476F45E14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430022" y="127537"/>
                  <a:ext cx="3816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B9E4A38F-D35A-4E57-9DB2-9A9AD3F09D7B}"/>
                    </a:ext>
                  </a:extLst>
                </p14:cNvPr>
                <p14:cNvContentPartPr/>
                <p14:nvPr/>
              </p14:nvContentPartPr>
              <p14:xfrm>
                <a:off x="4598142" y="311857"/>
                <a:ext cx="154440" cy="3096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B9E4A38F-D35A-4E57-9DB2-9A9AD3F09D7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580142" y="294217"/>
                  <a:ext cx="190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196769C0-467B-4D35-8C8D-BA57EAC709C8}"/>
                    </a:ext>
                  </a:extLst>
                </p14:cNvPr>
                <p14:cNvContentPartPr/>
                <p14:nvPr/>
              </p14:nvContentPartPr>
              <p14:xfrm>
                <a:off x="4809102" y="211777"/>
                <a:ext cx="274320" cy="21816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196769C0-467B-4D35-8C8D-BA57EAC709C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791462" y="194137"/>
                  <a:ext cx="3099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7F9AA8AF-41CA-4033-B247-11BD4124BBFF}"/>
                    </a:ext>
                  </a:extLst>
                </p14:cNvPr>
                <p14:cNvContentPartPr/>
                <p14:nvPr/>
              </p14:nvContentPartPr>
              <p14:xfrm>
                <a:off x="5178462" y="204217"/>
                <a:ext cx="247680" cy="30708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7F9AA8AF-41CA-4033-B247-11BD4124BBF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160822" y="186217"/>
                  <a:ext cx="2833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62FC93C3-5F6E-4F6A-A059-EBDA3F451AA6}"/>
                    </a:ext>
                  </a:extLst>
                </p14:cNvPr>
                <p14:cNvContentPartPr/>
                <p14:nvPr/>
              </p14:nvContentPartPr>
              <p14:xfrm>
                <a:off x="5450622" y="157777"/>
                <a:ext cx="97200" cy="17784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62FC93C3-5F6E-4F6A-A059-EBDA3F451AA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432982" y="140137"/>
                  <a:ext cx="1328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5357768E-AB7F-4F89-BF68-9E02088040E1}"/>
                    </a:ext>
                  </a:extLst>
                </p14:cNvPr>
                <p14:cNvContentPartPr/>
                <p14:nvPr/>
              </p14:nvContentPartPr>
              <p14:xfrm>
                <a:off x="5513262" y="105217"/>
                <a:ext cx="155160" cy="18756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5357768E-AB7F-4F89-BF68-9E02088040E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95262" y="87217"/>
                  <a:ext cx="190800" cy="22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079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0F6E325C-3185-4D96-897B-9F4B37781743}"/>
              </a:ext>
            </a:extLst>
          </p:cNvPr>
          <p:cNvGrpSpPr/>
          <p:nvPr/>
        </p:nvGrpSpPr>
        <p:grpSpPr>
          <a:xfrm>
            <a:off x="974812" y="2533722"/>
            <a:ext cx="665280" cy="597600"/>
            <a:chOff x="1053942" y="4344937"/>
            <a:chExt cx="665280" cy="5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14E9933-0C8C-41F7-A4C4-F0213844D679}"/>
                    </a:ext>
                  </a:extLst>
                </p14:cNvPr>
                <p14:cNvContentPartPr/>
                <p14:nvPr/>
              </p14:nvContentPartPr>
              <p14:xfrm>
                <a:off x="1053942" y="4344937"/>
                <a:ext cx="665280" cy="597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14E9933-0C8C-41F7-A4C4-F0213844D6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942" y="4327297"/>
                  <a:ext cx="7009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5DC14A3-4258-45C8-A61D-4AAD16363306}"/>
                    </a:ext>
                  </a:extLst>
                </p14:cNvPr>
                <p14:cNvContentPartPr/>
                <p14:nvPr/>
              </p14:nvContentPartPr>
              <p14:xfrm>
                <a:off x="1292262" y="4703497"/>
                <a:ext cx="27000" cy="140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5DC14A3-4258-45C8-A61D-4AAD163633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74262" y="4685857"/>
                  <a:ext cx="6264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0AEF22-923A-458A-96D2-E13E911F5007}"/>
              </a:ext>
            </a:extLst>
          </p:cNvPr>
          <p:cNvGrpSpPr/>
          <p:nvPr/>
        </p:nvGrpSpPr>
        <p:grpSpPr>
          <a:xfrm>
            <a:off x="2900092" y="1298562"/>
            <a:ext cx="660600" cy="663840"/>
            <a:chOff x="2979222" y="3109777"/>
            <a:chExt cx="660600" cy="66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BBF543-B45E-4FC5-B02D-154A8BB43EDE}"/>
                    </a:ext>
                  </a:extLst>
                </p14:cNvPr>
                <p14:cNvContentPartPr/>
                <p14:nvPr/>
              </p14:nvContentPartPr>
              <p14:xfrm>
                <a:off x="3146982" y="3320737"/>
                <a:ext cx="369000" cy="408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BBF543-B45E-4FC5-B02D-154A8BB43E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29342" y="3303097"/>
                  <a:ext cx="4046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EE3E0D3-96CD-4700-960D-C650F1F8127E}"/>
                    </a:ext>
                  </a:extLst>
                </p14:cNvPr>
                <p14:cNvContentPartPr/>
                <p14:nvPr/>
              </p14:nvContentPartPr>
              <p14:xfrm>
                <a:off x="2979222" y="3109777"/>
                <a:ext cx="660600" cy="663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EE3E0D3-96CD-4700-960D-C650F1F812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61582" y="3092137"/>
                  <a:ext cx="696240" cy="69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7EE9C95-A1F9-43B0-9F9B-6D674C073319}"/>
              </a:ext>
            </a:extLst>
          </p:cNvPr>
          <p:cNvGrpSpPr/>
          <p:nvPr/>
        </p:nvGrpSpPr>
        <p:grpSpPr>
          <a:xfrm>
            <a:off x="2803252" y="3445242"/>
            <a:ext cx="678960" cy="837000"/>
            <a:chOff x="2882382" y="5256457"/>
            <a:chExt cx="678960" cy="83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15FBF09-F325-4AA5-9AD6-B6C8F7D41327}"/>
                    </a:ext>
                  </a:extLst>
                </p14:cNvPr>
                <p14:cNvContentPartPr/>
                <p14:nvPr/>
              </p14:nvContentPartPr>
              <p14:xfrm>
                <a:off x="3076782" y="5482177"/>
                <a:ext cx="372600" cy="529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15FBF09-F325-4AA5-9AD6-B6C8F7D413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58782" y="5464537"/>
                  <a:ext cx="40824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2593F71-D40F-4B70-B38F-6882681BFA88}"/>
                    </a:ext>
                  </a:extLst>
                </p14:cNvPr>
                <p14:cNvContentPartPr/>
                <p14:nvPr/>
              </p14:nvContentPartPr>
              <p14:xfrm>
                <a:off x="2882382" y="5256457"/>
                <a:ext cx="678960" cy="837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2593F71-D40F-4B70-B38F-6882681BFA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64742" y="5238817"/>
                  <a:ext cx="714600" cy="87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D680A1-D6D3-4A96-A25A-D2F6492C5DEC}"/>
              </a:ext>
            </a:extLst>
          </p:cNvPr>
          <p:cNvGrpSpPr/>
          <p:nvPr/>
        </p:nvGrpSpPr>
        <p:grpSpPr>
          <a:xfrm>
            <a:off x="5371492" y="2136282"/>
            <a:ext cx="740160" cy="756000"/>
            <a:chOff x="5450622" y="3947497"/>
            <a:chExt cx="740160" cy="75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A65FC5C-59A4-4A80-BD96-544559017C4F}"/>
                    </a:ext>
                  </a:extLst>
                </p14:cNvPr>
                <p14:cNvContentPartPr/>
                <p14:nvPr/>
              </p14:nvContentPartPr>
              <p14:xfrm>
                <a:off x="5679582" y="4119577"/>
                <a:ext cx="414720" cy="488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A65FC5C-59A4-4A80-BD96-544559017C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61582" y="4101937"/>
                  <a:ext cx="45036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2BF385-658A-408B-B7A4-A97B976321A1}"/>
                    </a:ext>
                  </a:extLst>
                </p14:cNvPr>
                <p14:cNvContentPartPr/>
                <p14:nvPr/>
              </p14:nvContentPartPr>
              <p14:xfrm>
                <a:off x="5450622" y="3947497"/>
                <a:ext cx="740160" cy="756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2BF385-658A-408B-B7A4-A97B976321A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32622" y="3929497"/>
                  <a:ext cx="775800" cy="79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499BE6B-FC5A-49F0-95AE-0F7E571277C5}"/>
              </a:ext>
            </a:extLst>
          </p:cNvPr>
          <p:cNvGrpSpPr/>
          <p:nvPr/>
        </p:nvGrpSpPr>
        <p:grpSpPr>
          <a:xfrm>
            <a:off x="8094172" y="3128082"/>
            <a:ext cx="675000" cy="687600"/>
            <a:chOff x="8173302" y="4939297"/>
            <a:chExt cx="675000" cy="68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B6CC661-3F51-4118-B537-72853CC64833}"/>
                    </a:ext>
                  </a:extLst>
                </p14:cNvPr>
                <p14:cNvContentPartPr/>
                <p14:nvPr/>
              </p14:nvContentPartPr>
              <p14:xfrm>
                <a:off x="8361942" y="5046217"/>
                <a:ext cx="284760" cy="411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B6CC661-3F51-4118-B537-72853CC648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43942" y="5028577"/>
                  <a:ext cx="3204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3D6C27F-A2FA-4E2B-9C16-9F593E724683}"/>
                    </a:ext>
                  </a:extLst>
                </p14:cNvPr>
                <p14:cNvContentPartPr/>
                <p14:nvPr/>
              </p14:nvContentPartPr>
              <p14:xfrm>
                <a:off x="8173302" y="4939297"/>
                <a:ext cx="675000" cy="687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3D6C27F-A2FA-4E2B-9C16-9F593E7246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55662" y="4921657"/>
                  <a:ext cx="710640" cy="72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F056519-4D53-4174-A09A-079BDA499CB6}"/>
              </a:ext>
            </a:extLst>
          </p:cNvPr>
          <p:cNvGrpSpPr/>
          <p:nvPr/>
        </p:nvGrpSpPr>
        <p:grpSpPr>
          <a:xfrm>
            <a:off x="8992372" y="1134402"/>
            <a:ext cx="495360" cy="711720"/>
            <a:chOff x="9071502" y="2945617"/>
            <a:chExt cx="495360" cy="71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1581749-5771-4CEB-A2F8-BAA438571B31}"/>
                    </a:ext>
                  </a:extLst>
                </p14:cNvPr>
                <p14:cNvContentPartPr/>
                <p14:nvPr/>
              </p14:nvContentPartPr>
              <p14:xfrm>
                <a:off x="9194262" y="3279337"/>
                <a:ext cx="125640" cy="255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1581749-5771-4CEB-A2F8-BAA438571B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76622" y="3261337"/>
                  <a:ext cx="1612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8A1A9A6-4FAA-4ACE-A6B2-F45B1EC899AD}"/>
                    </a:ext>
                  </a:extLst>
                </p14:cNvPr>
                <p14:cNvContentPartPr/>
                <p14:nvPr/>
              </p14:nvContentPartPr>
              <p14:xfrm>
                <a:off x="9071502" y="2945617"/>
                <a:ext cx="495360" cy="711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8A1A9A6-4FAA-4ACE-A6B2-F45B1EC899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53502" y="2927977"/>
                  <a:ext cx="531000" cy="74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F264890-21A6-4FEC-BB66-47490AB82D2C}"/>
              </a:ext>
            </a:extLst>
          </p:cNvPr>
          <p:cNvGrpSpPr/>
          <p:nvPr/>
        </p:nvGrpSpPr>
        <p:grpSpPr>
          <a:xfrm>
            <a:off x="10460092" y="3277842"/>
            <a:ext cx="867240" cy="731160"/>
            <a:chOff x="10539222" y="5089057"/>
            <a:chExt cx="867240" cy="73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4290203-FF86-44C7-9D57-9AF8B4ACDECA}"/>
                    </a:ext>
                  </a:extLst>
                </p14:cNvPr>
                <p14:cNvContentPartPr/>
                <p14:nvPr/>
              </p14:nvContentPartPr>
              <p14:xfrm>
                <a:off x="10717422" y="5273377"/>
                <a:ext cx="446040" cy="478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4290203-FF86-44C7-9D57-9AF8B4ACDE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99782" y="5255377"/>
                  <a:ext cx="4816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CE7CBEC-FA11-488C-B78C-41FA90DBBD3B}"/>
                    </a:ext>
                  </a:extLst>
                </p14:cNvPr>
                <p14:cNvContentPartPr/>
                <p14:nvPr/>
              </p14:nvContentPartPr>
              <p14:xfrm>
                <a:off x="11016222" y="5579017"/>
                <a:ext cx="201600" cy="48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CE7CBEC-FA11-488C-B78C-41FA90DBBD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98582" y="5561017"/>
                  <a:ext cx="237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A1D81A8-85BC-4B15-A6DC-64AC5AB1C937}"/>
                    </a:ext>
                  </a:extLst>
                </p14:cNvPr>
                <p14:cNvContentPartPr/>
                <p14:nvPr/>
              </p14:nvContentPartPr>
              <p14:xfrm>
                <a:off x="10539222" y="5089057"/>
                <a:ext cx="867240" cy="731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A1D81A8-85BC-4B15-A6DC-64AC5AB1C9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21582" y="5071417"/>
                  <a:ext cx="902880" cy="76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FBFBE36-8CA5-4F0F-92CA-A92806F99D69}"/>
              </a:ext>
            </a:extLst>
          </p:cNvPr>
          <p:cNvGrpSpPr/>
          <p:nvPr/>
        </p:nvGrpSpPr>
        <p:grpSpPr>
          <a:xfrm>
            <a:off x="11077852" y="2091282"/>
            <a:ext cx="478080" cy="529200"/>
            <a:chOff x="11156982" y="3902497"/>
            <a:chExt cx="478080" cy="52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1D8082E-88E6-4483-9B0A-FA45AFCA26F9}"/>
                    </a:ext>
                  </a:extLst>
                </p14:cNvPr>
                <p14:cNvContentPartPr/>
                <p14:nvPr/>
              </p14:nvContentPartPr>
              <p14:xfrm>
                <a:off x="11235822" y="3944977"/>
                <a:ext cx="266040" cy="435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1D8082E-88E6-4483-9B0A-FA45AFCA26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17822" y="3927337"/>
                  <a:ext cx="3016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E0D7DC5-EBF1-4273-AEBE-41D79A126381}"/>
                    </a:ext>
                  </a:extLst>
                </p14:cNvPr>
                <p14:cNvContentPartPr/>
                <p14:nvPr/>
              </p14:nvContentPartPr>
              <p14:xfrm>
                <a:off x="11156982" y="3902497"/>
                <a:ext cx="478080" cy="529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E0D7DC5-EBF1-4273-AEBE-41D79A1263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138982" y="3884857"/>
                  <a:ext cx="513720" cy="56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7B261A3-0229-4530-BE10-B0EB19841658}"/>
              </a:ext>
            </a:extLst>
          </p:cNvPr>
          <p:cNvGrpSpPr/>
          <p:nvPr/>
        </p:nvGrpSpPr>
        <p:grpSpPr>
          <a:xfrm>
            <a:off x="7145572" y="339162"/>
            <a:ext cx="488160" cy="534240"/>
            <a:chOff x="7224702" y="2150377"/>
            <a:chExt cx="488160" cy="53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CFB17DD-BADB-4339-BB48-108D7D074365}"/>
                    </a:ext>
                  </a:extLst>
                </p14:cNvPr>
                <p14:cNvContentPartPr/>
                <p14:nvPr/>
              </p14:nvContentPartPr>
              <p14:xfrm>
                <a:off x="7399302" y="2276017"/>
                <a:ext cx="263520" cy="382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CFB17DD-BADB-4339-BB48-108D7D07436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81662" y="2258377"/>
                  <a:ext cx="2991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79FFFE4-D758-4785-ADC6-705121C3FD39}"/>
                    </a:ext>
                  </a:extLst>
                </p14:cNvPr>
                <p14:cNvContentPartPr/>
                <p14:nvPr/>
              </p14:nvContentPartPr>
              <p14:xfrm>
                <a:off x="7224702" y="2150377"/>
                <a:ext cx="488160" cy="534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79FFFE4-D758-4785-ADC6-705121C3FD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06702" y="2132737"/>
                  <a:ext cx="52380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AAAFADEE-B579-4D35-9B53-B925758ADCF6}"/>
              </a:ext>
            </a:extLst>
          </p:cNvPr>
          <p:cNvGrpSpPr/>
          <p:nvPr/>
        </p:nvGrpSpPr>
        <p:grpSpPr>
          <a:xfrm>
            <a:off x="10662052" y="147642"/>
            <a:ext cx="480960" cy="454320"/>
            <a:chOff x="10741182" y="1958857"/>
            <a:chExt cx="48096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F12CA3F-7885-4B1E-8A10-6F91861DC8CC}"/>
                    </a:ext>
                  </a:extLst>
                </p14:cNvPr>
                <p14:cNvContentPartPr/>
                <p14:nvPr/>
              </p14:nvContentPartPr>
              <p14:xfrm>
                <a:off x="10884822" y="2127337"/>
                <a:ext cx="55440" cy="2361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F12CA3F-7885-4B1E-8A10-6F91861DC8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66822" y="2109697"/>
                  <a:ext cx="910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10BD604-690F-4A0D-8C5F-97B7B37313DE}"/>
                    </a:ext>
                  </a:extLst>
                </p14:cNvPr>
                <p14:cNvContentPartPr/>
                <p14:nvPr/>
              </p14:nvContentPartPr>
              <p14:xfrm>
                <a:off x="11042862" y="2117617"/>
                <a:ext cx="133560" cy="1969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10BD604-690F-4A0D-8C5F-97B7B37313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24862" y="2099617"/>
                  <a:ext cx="169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1BD303F-2916-4504-AE92-BD1A273C8144}"/>
                    </a:ext>
                  </a:extLst>
                </p14:cNvPr>
                <p14:cNvContentPartPr/>
                <p14:nvPr/>
              </p14:nvContentPartPr>
              <p14:xfrm>
                <a:off x="10741182" y="1958857"/>
                <a:ext cx="480960" cy="4543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1BD303F-2916-4504-AE92-BD1A273C814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23542" y="1940857"/>
                  <a:ext cx="516600" cy="48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8687E655-288B-4155-9446-8754910D9E37}"/>
                  </a:ext>
                </a:extLst>
              </p14:cNvPr>
              <p14:cNvContentPartPr/>
              <p14:nvPr/>
            </p14:nvContentPartPr>
            <p14:xfrm>
              <a:off x="1538212" y="1687362"/>
              <a:ext cx="1459080" cy="94140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8687E655-288B-4155-9446-8754910D9E3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20212" y="1669362"/>
                <a:ext cx="1494720" cy="9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3907BC3-E906-4A39-8BCE-D68B2D2AB08D}"/>
                  </a:ext>
                </a:extLst>
              </p14:cNvPr>
              <p14:cNvContentPartPr/>
              <p14:nvPr/>
            </p14:nvContentPartPr>
            <p14:xfrm>
              <a:off x="1705252" y="1714362"/>
              <a:ext cx="306720" cy="4143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3907BC3-E906-4A39-8BCE-D68B2D2AB0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87612" y="1696362"/>
                <a:ext cx="342360" cy="45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AF54F6E8-4D50-434A-AADB-2782B2D75BC8}"/>
              </a:ext>
            </a:extLst>
          </p:cNvPr>
          <p:cNvGrpSpPr/>
          <p:nvPr/>
        </p:nvGrpSpPr>
        <p:grpSpPr>
          <a:xfrm>
            <a:off x="1529572" y="2568642"/>
            <a:ext cx="1330560" cy="1118160"/>
            <a:chOff x="1608702" y="4379857"/>
            <a:chExt cx="1330560" cy="11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46BFE10-160B-4158-86B0-5DEB1117E313}"/>
                    </a:ext>
                  </a:extLst>
                </p14:cNvPr>
                <p14:cNvContentPartPr/>
                <p14:nvPr/>
              </p14:nvContentPartPr>
              <p14:xfrm>
                <a:off x="1608702" y="4379857"/>
                <a:ext cx="1330560" cy="11181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46BFE10-160B-4158-86B0-5DEB1117E3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90702" y="4361857"/>
                  <a:ext cx="1366200" cy="11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1218C92-BDFF-4F99-9D75-A7B81260FF8E}"/>
                    </a:ext>
                  </a:extLst>
                </p14:cNvPr>
                <p14:cNvContentPartPr/>
                <p14:nvPr/>
              </p14:nvContentPartPr>
              <p14:xfrm>
                <a:off x="1961502" y="4929217"/>
                <a:ext cx="365400" cy="4374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1218C92-BDFF-4F99-9D75-A7B81260FF8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3502" y="4911577"/>
                  <a:ext cx="401040" cy="47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933439CC-F1AD-4628-8EAF-367D777E594C}"/>
              </a:ext>
            </a:extLst>
          </p:cNvPr>
          <p:cNvGrpSpPr/>
          <p:nvPr/>
        </p:nvGrpSpPr>
        <p:grpSpPr>
          <a:xfrm>
            <a:off x="3525412" y="1555602"/>
            <a:ext cx="1867320" cy="1150560"/>
            <a:chOff x="3604542" y="3366817"/>
            <a:chExt cx="1867320" cy="11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9228CB9-3DF1-439A-8E4B-EA2638879949}"/>
                    </a:ext>
                  </a:extLst>
                </p14:cNvPr>
                <p14:cNvContentPartPr/>
                <p14:nvPr/>
              </p14:nvContentPartPr>
              <p14:xfrm>
                <a:off x="3604542" y="3366817"/>
                <a:ext cx="1867320" cy="11505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9228CB9-3DF1-439A-8E4B-EA26388799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86542" y="3349177"/>
                  <a:ext cx="1902960" cy="11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CB553B9-BF96-4319-8086-FC2D0F77A969}"/>
                    </a:ext>
                  </a:extLst>
                </p14:cNvPr>
                <p14:cNvContentPartPr/>
                <p14:nvPr/>
              </p14:nvContentPartPr>
              <p14:xfrm>
                <a:off x="4474662" y="3463657"/>
                <a:ext cx="147600" cy="1623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CB553B9-BF96-4319-8086-FC2D0F77A9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57022" y="3446017"/>
                  <a:ext cx="183240" cy="19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E817E4C3-956F-4991-AD43-65CBC961C1CD}"/>
                  </a:ext>
                </a:extLst>
              </p14:cNvPr>
              <p14:cNvContentPartPr/>
              <p14:nvPr/>
            </p14:nvContentPartPr>
            <p14:xfrm>
              <a:off x="3428572" y="2682402"/>
              <a:ext cx="2088000" cy="118620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E817E4C3-956F-4991-AD43-65CBC961C1C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10932" y="2664402"/>
                <a:ext cx="2123640" cy="12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DF3BCA8B-5E7F-478F-99D7-8CF923FB60B6}"/>
                  </a:ext>
                </a:extLst>
              </p14:cNvPr>
              <p14:cNvContentPartPr/>
              <p14:nvPr/>
            </p14:nvContentPartPr>
            <p14:xfrm>
              <a:off x="4423612" y="3424362"/>
              <a:ext cx="267120" cy="38376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DF3BCA8B-5E7F-478F-99D7-8CF923FB60B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05612" y="3406722"/>
                <a:ext cx="302760" cy="41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6" name="Group 375">
            <a:extLst>
              <a:ext uri="{FF2B5EF4-FFF2-40B4-BE49-F238E27FC236}">
                <a16:creationId xmlns:a16="http://schemas.microsoft.com/office/drawing/2014/main" id="{D57AE59B-6A66-41FD-BC99-A3823EBF0722}"/>
              </a:ext>
            </a:extLst>
          </p:cNvPr>
          <p:cNvGrpSpPr/>
          <p:nvPr/>
        </p:nvGrpSpPr>
        <p:grpSpPr>
          <a:xfrm>
            <a:off x="3454852" y="3234282"/>
            <a:ext cx="4628520" cy="1208520"/>
            <a:chOff x="3533982" y="5045497"/>
            <a:chExt cx="4628520" cy="12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FBCE60A0-818E-4F66-8074-82A356394E1C}"/>
                    </a:ext>
                  </a:extLst>
                </p14:cNvPr>
                <p14:cNvContentPartPr/>
                <p14:nvPr/>
              </p14:nvContentPartPr>
              <p14:xfrm>
                <a:off x="3533982" y="5045497"/>
                <a:ext cx="4628520" cy="8974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FBCE60A0-818E-4F66-8074-82A356394E1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16342" y="5027497"/>
                  <a:ext cx="4664160" cy="9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548AD6CC-A210-45C2-8F6C-44EE61B19C6F}"/>
                    </a:ext>
                  </a:extLst>
                </p14:cNvPr>
                <p14:cNvContentPartPr/>
                <p14:nvPr/>
              </p14:nvContentPartPr>
              <p14:xfrm>
                <a:off x="6611622" y="5688097"/>
                <a:ext cx="134640" cy="56592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548AD6CC-A210-45C2-8F6C-44EE61B19C6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93622" y="5670457"/>
                  <a:ext cx="170280" cy="60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32698D2-0DAE-41D2-8892-90F258DDFC3F}"/>
              </a:ext>
            </a:extLst>
          </p:cNvPr>
          <p:cNvGrpSpPr/>
          <p:nvPr/>
        </p:nvGrpSpPr>
        <p:grpSpPr>
          <a:xfrm>
            <a:off x="5943172" y="860082"/>
            <a:ext cx="1374120" cy="1434960"/>
            <a:chOff x="6022302" y="2671297"/>
            <a:chExt cx="1374120" cy="14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AE35B11A-CE74-4A77-A25F-3714FB1ECBCF}"/>
                    </a:ext>
                  </a:extLst>
                </p14:cNvPr>
                <p14:cNvContentPartPr/>
                <p14:nvPr/>
              </p14:nvContentPartPr>
              <p14:xfrm>
                <a:off x="6022302" y="2671297"/>
                <a:ext cx="1374120" cy="143496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AE35B11A-CE74-4A77-A25F-3714FB1ECB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04662" y="2653297"/>
                  <a:ext cx="1409760" cy="14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7CEB4F56-3DCB-41F6-BE30-A0492A24FFEE}"/>
                    </a:ext>
                  </a:extLst>
                </p14:cNvPr>
                <p14:cNvContentPartPr/>
                <p14:nvPr/>
              </p14:nvContentPartPr>
              <p14:xfrm>
                <a:off x="6249462" y="3041737"/>
                <a:ext cx="329040" cy="36936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7CEB4F56-3DCB-41F6-BE30-A0492A24FFE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31822" y="3023737"/>
                  <a:ext cx="364680" cy="40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6550EEEE-B5AE-4427-A933-DBC3AF032199}"/>
                  </a:ext>
                </a:extLst>
              </p14:cNvPr>
              <p14:cNvContentPartPr/>
              <p14:nvPr/>
            </p14:nvContentPartPr>
            <p14:xfrm>
              <a:off x="8651092" y="3130602"/>
              <a:ext cx="1737720" cy="47988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6550EEEE-B5AE-4427-A933-DBC3AF03219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33452" y="3112602"/>
                <a:ext cx="177336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85041E28-D22C-4CDC-90A1-B7CE59D43B97}"/>
                  </a:ext>
                </a:extLst>
              </p14:cNvPr>
              <p14:cNvContentPartPr/>
              <p14:nvPr/>
            </p14:nvContentPartPr>
            <p14:xfrm>
              <a:off x="9537412" y="3656202"/>
              <a:ext cx="320400" cy="45612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85041E28-D22C-4CDC-90A1-B7CE59D43B9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519412" y="3638202"/>
                <a:ext cx="356040" cy="49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6" name="Group 405">
            <a:extLst>
              <a:ext uri="{FF2B5EF4-FFF2-40B4-BE49-F238E27FC236}">
                <a16:creationId xmlns:a16="http://schemas.microsoft.com/office/drawing/2014/main" id="{65BE7BF5-74CD-436F-BB7B-C077C3983E78}"/>
              </a:ext>
            </a:extLst>
          </p:cNvPr>
          <p:cNvGrpSpPr/>
          <p:nvPr/>
        </p:nvGrpSpPr>
        <p:grpSpPr>
          <a:xfrm>
            <a:off x="8624812" y="1318362"/>
            <a:ext cx="2525040" cy="1846800"/>
            <a:chOff x="8703942" y="3129577"/>
            <a:chExt cx="2525040" cy="184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27F42199-6B5B-4DBC-A2DB-8E7DE4B4AE22}"/>
                    </a:ext>
                  </a:extLst>
                </p14:cNvPr>
                <p14:cNvContentPartPr/>
                <p14:nvPr/>
              </p14:nvContentPartPr>
              <p14:xfrm>
                <a:off x="8703942" y="3629977"/>
                <a:ext cx="713880" cy="13464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27F42199-6B5B-4DBC-A2DB-8E7DE4B4AE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86302" y="3611977"/>
                  <a:ext cx="74952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396B04D8-EDD5-4896-B828-386560C7C6CF}"/>
                    </a:ext>
                  </a:extLst>
                </p14:cNvPr>
                <p14:cNvContentPartPr/>
                <p14:nvPr/>
              </p14:nvContentPartPr>
              <p14:xfrm>
                <a:off x="9222342" y="4465537"/>
                <a:ext cx="254520" cy="2916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396B04D8-EDD5-4896-B828-386560C7C6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04702" y="4447537"/>
                  <a:ext cx="2901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AEE46709-1447-4A57-B7F6-4E68A28C408E}"/>
                    </a:ext>
                  </a:extLst>
                </p14:cNvPr>
                <p14:cNvContentPartPr/>
                <p14:nvPr/>
              </p14:nvContentPartPr>
              <p14:xfrm>
                <a:off x="9477582" y="3129577"/>
                <a:ext cx="1751400" cy="11451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AEE46709-1447-4A57-B7F6-4E68A28C408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59942" y="3111937"/>
                  <a:ext cx="1787040" cy="118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D87FEDB1-0F61-4E9B-B6A1-E0E1ECA04C98}"/>
                  </a:ext>
                </a:extLst>
              </p14:cNvPr>
              <p14:cNvContentPartPr/>
              <p14:nvPr/>
            </p14:nvContentPartPr>
            <p14:xfrm>
              <a:off x="10168492" y="1905522"/>
              <a:ext cx="461520" cy="33804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D87FEDB1-0F61-4E9B-B6A1-E0E1ECA04C9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150492" y="1887882"/>
                <a:ext cx="497160" cy="37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" name="Group 409">
            <a:extLst>
              <a:ext uri="{FF2B5EF4-FFF2-40B4-BE49-F238E27FC236}">
                <a16:creationId xmlns:a16="http://schemas.microsoft.com/office/drawing/2014/main" id="{A9301675-DBF9-40E7-8DD5-57BB38F6C32B}"/>
              </a:ext>
            </a:extLst>
          </p:cNvPr>
          <p:cNvGrpSpPr/>
          <p:nvPr/>
        </p:nvGrpSpPr>
        <p:grpSpPr>
          <a:xfrm>
            <a:off x="11139412" y="2548842"/>
            <a:ext cx="414360" cy="924120"/>
            <a:chOff x="11218542" y="4360057"/>
            <a:chExt cx="414360" cy="92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89EA2D5C-8EF8-42D1-99C4-EB536FB60E3C}"/>
                    </a:ext>
                  </a:extLst>
                </p14:cNvPr>
                <p14:cNvContentPartPr/>
                <p14:nvPr/>
              </p14:nvContentPartPr>
              <p14:xfrm>
                <a:off x="11218542" y="4360057"/>
                <a:ext cx="280080" cy="92412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89EA2D5C-8EF8-42D1-99C4-EB536FB60E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200902" y="4342057"/>
                  <a:ext cx="31572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BA7B2FD-DA9C-4394-B60E-D48040232834}"/>
                    </a:ext>
                  </a:extLst>
                </p14:cNvPr>
                <p14:cNvContentPartPr/>
                <p14:nvPr/>
              </p14:nvContentPartPr>
              <p14:xfrm>
                <a:off x="11376942" y="4865137"/>
                <a:ext cx="255960" cy="26172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BA7B2FD-DA9C-4394-B60E-D4804023283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358942" y="4847497"/>
                  <a:ext cx="29160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74692B98-A6DE-4847-BB6E-DA6A02672C59}"/>
              </a:ext>
            </a:extLst>
          </p:cNvPr>
          <p:cNvGrpSpPr/>
          <p:nvPr/>
        </p:nvGrpSpPr>
        <p:grpSpPr>
          <a:xfrm>
            <a:off x="10930252" y="568482"/>
            <a:ext cx="719640" cy="1480320"/>
            <a:chOff x="11009382" y="2379697"/>
            <a:chExt cx="719640" cy="14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526ED5A5-F0DD-44B8-BDA3-093429E99057}"/>
                    </a:ext>
                  </a:extLst>
                </p14:cNvPr>
                <p14:cNvContentPartPr/>
                <p14:nvPr/>
              </p14:nvContentPartPr>
              <p14:xfrm>
                <a:off x="11009382" y="2379697"/>
                <a:ext cx="375840" cy="148032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526ED5A5-F0DD-44B8-BDA3-093429E9905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91742" y="2361697"/>
                  <a:ext cx="411480" cy="15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D525F47E-6791-424B-BEB3-837BE68F4A40}"/>
                    </a:ext>
                  </a:extLst>
                </p14:cNvPr>
                <p14:cNvContentPartPr/>
                <p14:nvPr/>
              </p14:nvContentPartPr>
              <p14:xfrm>
                <a:off x="11488182" y="2953897"/>
                <a:ext cx="240840" cy="39600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D525F47E-6791-424B-BEB3-837BE68F4A4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470182" y="2936257"/>
                  <a:ext cx="276480" cy="4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47F6E1B6-00BF-485B-9EE6-3E664F210070}"/>
              </a:ext>
            </a:extLst>
          </p:cNvPr>
          <p:cNvGrpSpPr/>
          <p:nvPr/>
        </p:nvGrpSpPr>
        <p:grpSpPr>
          <a:xfrm>
            <a:off x="7622572" y="227922"/>
            <a:ext cx="3021120" cy="624960"/>
            <a:chOff x="7701702" y="2039137"/>
            <a:chExt cx="3021120" cy="62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8B2CC8D4-6AE6-4FC3-9856-3A36EE7FA9C6}"/>
                    </a:ext>
                  </a:extLst>
                </p14:cNvPr>
                <p14:cNvContentPartPr/>
                <p14:nvPr/>
              </p14:nvContentPartPr>
              <p14:xfrm>
                <a:off x="7701702" y="2039137"/>
                <a:ext cx="3021120" cy="46296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8B2CC8D4-6AE6-4FC3-9856-3A36EE7FA9C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84062" y="2021137"/>
                  <a:ext cx="3056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BEA99E5-18CA-463B-A3C5-9F21FC72D748}"/>
                    </a:ext>
                  </a:extLst>
                </p14:cNvPr>
                <p14:cNvContentPartPr/>
                <p14:nvPr/>
              </p14:nvContentPartPr>
              <p14:xfrm>
                <a:off x="9452382" y="2388337"/>
                <a:ext cx="281880" cy="27576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BEA99E5-18CA-463B-A3C5-9F21FC72D74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34382" y="2370697"/>
                  <a:ext cx="3175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6256F939-9B8E-40B9-966B-1FE095AF9A5F}"/>
                    </a:ext>
                  </a:extLst>
                </p14:cNvPr>
                <p14:cNvContentPartPr/>
                <p14:nvPr/>
              </p14:nvContentPartPr>
              <p14:xfrm>
                <a:off x="9697542" y="2533057"/>
                <a:ext cx="87480" cy="6084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6256F939-9B8E-40B9-966B-1FE095AF9A5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79902" y="2515057"/>
                  <a:ext cx="123120" cy="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0E8CA0-8D32-428C-A63B-D1A51A28CCF3}"/>
                  </a:ext>
                </a:extLst>
              </p14:cNvPr>
              <p14:cNvContentPartPr/>
              <p14:nvPr/>
            </p14:nvContentPartPr>
            <p14:xfrm>
              <a:off x="254382" y="606378"/>
              <a:ext cx="42480" cy="37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0E8CA0-8D32-428C-A63B-D1A51A28CCF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36742" y="588378"/>
                <a:ext cx="781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7C01BC-2814-4B74-B583-A8481EDB6469}"/>
                  </a:ext>
                </a:extLst>
              </p14:cNvPr>
              <p14:cNvContentPartPr/>
              <p14:nvPr/>
            </p14:nvContentPartPr>
            <p14:xfrm>
              <a:off x="228102" y="606018"/>
              <a:ext cx="501120" cy="38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7C01BC-2814-4B74-B583-A8481EDB646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0462" y="588018"/>
                <a:ext cx="536760" cy="42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3C10F13-03BC-48B6-9E4D-0AA1E96618A4}"/>
              </a:ext>
            </a:extLst>
          </p:cNvPr>
          <p:cNvGrpSpPr/>
          <p:nvPr/>
        </p:nvGrpSpPr>
        <p:grpSpPr>
          <a:xfrm>
            <a:off x="245382" y="218298"/>
            <a:ext cx="463680" cy="407160"/>
            <a:chOff x="245382" y="218298"/>
            <a:chExt cx="46368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1D41AD6-F0C3-4A7B-9AD1-756B8B8FF90F}"/>
                    </a:ext>
                  </a:extLst>
                </p14:cNvPr>
                <p14:cNvContentPartPr/>
                <p14:nvPr/>
              </p14:nvContentPartPr>
              <p14:xfrm>
                <a:off x="245382" y="237018"/>
                <a:ext cx="9360" cy="277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1D41AD6-F0C3-4A7B-9AD1-756B8B8FF9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7742" y="219378"/>
                  <a:ext cx="450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DB1003-5BC1-46F8-955D-4BE858A54010}"/>
                    </a:ext>
                  </a:extLst>
                </p14:cNvPr>
                <p14:cNvContentPartPr/>
                <p14:nvPr/>
              </p14:nvContentPartPr>
              <p14:xfrm>
                <a:off x="272022" y="218298"/>
                <a:ext cx="437040" cy="407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DB1003-5BC1-46F8-955D-4BE858A5401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4382" y="200298"/>
                  <a:ext cx="472680" cy="44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C9A378-CDD0-4DDB-82DF-64D7118C9E3A}"/>
              </a:ext>
            </a:extLst>
          </p:cNvPr>
          <p:cNvGrpSpPr/>
          <p:nvPr/>
        </p:nvGrpSpPr>
        <p:grpSpPr>
          <a:xfrm>
            <a:off x="913902" y="-63222"/>
            <a:ext cx="2184120" cy="504720"/>
            <a:chOff x="913902" y="-63222"/>
            <a:chExt cx="2184120" cy="50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8CBCD4E-92D6-46D1-ADAA-43F92655C4F0}"/>
                    </a:ext>
                  </a:extLst>
                </p14:cNvPr>
                <p14:cNvContentPartPr/>
                <p14:nvPr/>
              </p14:nvContentPartPr>
              <p14:xfrm>
                <a:off x="913902" y="184098"/>
                <a:ext cx="170280" cy="257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8CBCD4E-92D6-46D1-ADAA-43F92655C4F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96262" y="166458"/>
                  <a:ext cx="2059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1E52E4-F2BF-42CF-AA9D-D31B812D9CE5}"/>
                    </a:ext>
                  </a:extLst>
                </p14:cNvPr>
                <p14:cNvContentPartPr/>
                <p14:nvPr/>
              </p14:nvContentPartPr>
              <p14:xfrm>
                <a:off x="1124862" y="298578"/>
                <a:ext cx="167760" cy="12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1E52E4-F2BF-42CF-AA9D-D31B812D9CE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6862" y="280578"/>
                  <a:ext cx="203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6C11B87-9FDD-4CF5-A157-30BA986A662E}"/>
                    </a:ext>
                  </a:extLst>
                </p14:cNvPr>
                <p14:cNvContentPartPr/>
                <p14:nvPr/>
              </p14:nvContentPartPr>
              <p14:xfrm>
                <a:off x="1336182" y="131538"/>
                <a:ext cx="140400" cy="142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6C11B87-9FDD-4CF5-A157-30BA986A662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18182" y="113538"/>
                  <a:ext cx="176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75F3AE-27B3-45EF-A07A-2D8C480FCCEE}"/>
                    </a:ext>
                  </a:extLst>
                </p14:cNvPr>
                <p14:cNvContentPartPr/>
                <p14:nvPr/>
              </p14:nvContentPartPr>
              <p14:xfrm>
                <a:off x="1362462" y="166458"/>
                <a:ext cx="184680" cy="232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75F3AE-27B3-45EF-A07A-2D8C480FCCE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44462" y="148818"/>
                  <a:ext cx="2203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55BB84-B19D-471B-91DD-59E2FF046E28}"/>
                    </a:ext>
                  </a:extLst>
                </p14:cNvPr>
                <p14:cNvContentPartPr/>
                <p14:nvPr/>
              </p14:nvContentPartPr>
              <p14:xfrm>
                <a:off x="1265622" y="254298"/>
                <a:ext cx="174960" cy="62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55BB84-B19D-471B-91DD-59E2FF046E2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47982" y="236658"/>
                  <a:ext cx="210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C775158-D3B3-4F02-B764-35F2128C6B1E}"/>
                    </a:ext>
                  </a:extLst>
                </p14:cNvPr>
                <p14:cNvContentPartPr/>
                <p14:nvPr/>
              </p14:nvContentPartPr>
              <p14:xfrm>
                <a:off x="1588182" y="159618"/>
                <a:ext cx="284760" cy="230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C775158-D3B3-4F02-B764-35F2128C6B1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70542" y="141978"/>
                  <a:ext cx="3204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B72A36E-BAFA-4EC8-8071-C3F98C4B2CD5}"/>
                    </a:ext>
                  </a:extLst>
                </p14:cNvPr>
                <p14:cNvContentPartPr/>
                <p14:nvPr/>
              </p14:nvContentPartPr>
              <p14:xfrm>
                <a:off x="1961862" y="105258"/>
                <a:ext cx="83520" cy="210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B72A36E-BAFA-4EC8-8071-C3F98C4B2CD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44222" y="87258"/>
                  <a:ext cx="1191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555A2E-C7A0-41C3-95C3-F3CB6005CD91}"/>
                    </a:ext>
                  </a:extLst>
                </p14:cNvPr>
                <p14:cNvContentPartPr/>
                <p14:nvPr/>
              </p14:nvContentPartPr>
              <p14:xfrm>
                <a:off x="1890222" y="196338"/>
                <a:ext cx="134640" cy="32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555A2E-C7A0-41C3-95C3-F3CB6005CD9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72222" y="178338"/>
                  <a:ext cx="170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11E848-3816-485E-9FDF-4384D8C919AC}"/>
                    </a:ext>
                  </a:extLst>
                </p14:cNvPr>
                <p14:cNvContentPartPr/>
                <p14:nvPr/>
              </p14:nvContentPartPr>
              <p14:xfrm>
                <a:off x="2329422" y="149178"/>
                <a:ext cx="9720" cy="185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11E848-3816-485E-9FDF-4384D8C919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11422" y="131178"/>
                  <a:ext cx="45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202550B-7081-4698-9AA5-81B9F90D4E1C}"/>
                    </a:ext>
                  </a:extLst>
                </p14:cNvPr>
                <p14:cNvContentPartPr/>
                <p14:nvPr/>
              </p14:nvContentPartPr>
              <p14:xfrm>
                <a:off x="2206302" y="-63222"/>
                <a:ext cx="325800" cy="221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202550B-7081-4698-9AA5-81B9F90D4E1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88662" y="-80862"/>
                  <a:ext cx="361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9F46530-2A94-4FE2-869E-0F5ACB65C64B}"/>
                    </a:ext>
                  </a:extLst>
                </p14:cNvPr>
                <p14:cNvContentPartPr/>
                <p14:nvPr/>
              </p14:nvContentPartPr>
              <p14:xfrm>
                <a:off x="2470182" y="193057"/>
                <a:ext cx="18360" cy="51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9F46530-2A94-4FE2-869E-0F5ACB65C64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52542" y="175417"/>
                  <a:ext cx="54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2960FB3-0C7B-422F-9CEA-8B98FB59AA7D}"/>
                    </a:ext>
                  </a:extLst>
                </p14:cNvPr>
                <p14:cNvContentPartPr/>
                <p14:nvPr/>
              </p14:nvContentPartPr>
              <p14:xfrm>
                <a:off x="2452542" y="113857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2960FB3-0C7B-422F-9CEA-8B98FB59AA7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34902" y="962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9A4905-E605-4639-8BCF-08B5BAB55FA6}"/>
                    </a:ext>
                  </a:extLst>
                </p14:cNvPr>
                <p14:cNvContentPartPr/>
                <p14:nvPr/>
              </p14:nvContentPartPr>
              <p14:xfrm>
                <a:off x="2523102" y="102697"/>
                <a:ext cx="352800" cy="130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9A4905-E605-4639-8BCF-08B5BAB55FA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05462" y="85057"/>
                  <a:ext cx="388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B1A92B-2EA8-4630-8EB4-0A856CE727C2}"/>
                    </a:ext>
                  </a:extLst>
                </p14:cNvPr>
                <p14:cNvContentPartPr/>
                <p14:nvPr/>
              </p14:nvContentPartPr>
              <p14:xfrm>
                <a:off x="2952582" y="23497"/>
                <a:ext cx="145440" cy="169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B1A92B-2EA8-4630-8EB4-0A856CE727C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34942" y="5857"/>
                  <a:ext cx="18108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849557-13FD-427A-93FA-246308D8983E}"/>
              </a:ext>
            </a:extLst>
          </p:cNvPr>
          <p:cNvGrpSpPr/>
          <p:nvPr/>
        </p:nvGrpSpPr>
        <p:grpSpPr>
          <a:xfrm>
            <a:off x="1008582" y="182617"/>
            <a:ext cx="2447640" cy="749880"/>
            <a:chOff x="1008582" y="182617"/>
            <a:chExt cx="2447640" cy="74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2E6AF1-A160-4C55-A7D5-FD82867EF15E}"/>
                    </a:ext>
                  </a:extLst>
                </p14:cNvPr>
                <p14:cNvContentPartPr/>
                <p14:nvPr/>
              </p14:nvContentPartPr>
              <p14:xfrm>
                <a:off x="1008582" y="641257"/>
                <a:ext cx="153720" cy="285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2E6AF1-A160-4C55-A7D5-FD82867EF15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0942" y="623617"/>
                  <a:ext cx="189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E104E8-643B-44CD-835B-805A435BF9E7}"/>
                    </a:ext>
                  </a:extLst>
                </p14:cNvPr>
                <p14:cNvContentPartPr/>
                <p14:nvPr/>
              </p14:nvContentPartPr>
              <p14:xfrm>
                <a:off x="1054662" y="807577"/>
                <a:ext cx="208440" cy="18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E104E8-643B-44CD-835B-805A435BF9E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37022" y="789937"/>
                  <a:ext cx="244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2EA8997-F210-4641-9428-8B68CF05BBC3}"/>
                    </a:ext>
                  </a:extLst>
                </p14:cNvPr>
                <p14:cNvContentPartPr/>
                <p14:nvPr/>
              </p14:nvContentPartPr>
              <p14:xfrm>
                <a:off x="1331142" y="773377"/>
                <a:ext cx="202680" cy="159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2EA8997-F210-4641-9428-8B68CF05BBC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13502" y="755377"/>
                  <a:ext cx="238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9DE5AD2-0B85-434E-978C-A326B348DF7B}"/>
                    </a:ext>
                  </a:extLst>
                </p14:cNvPr>
                <p14:cNvContentPartPr/>
                <p14:nvPr/>
              </p14:nvContentPartPr>
              <p14:xfrm>
                <a:off x="1556862" y="694177"/>
                <a:ext cx="118800" cy="144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9DE5AD2-0B85-434E-978C-A326B348DF7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39222" y="676537"/>
                  <a:ext cx="154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4ECA812-CC0C-4E91-A6CB-2B007FBA5E6A}"/>
                    </a:ext>
                  </a:extLst>
                </p14:cNvPr>
                <p14:cNvContentPartPr/>
                <p14:nvPr/>
              </p14:nvContentPartPr>
              <p14:xfrm>
                <a:off x="1685742" y="597337"/>
                <a:ext cx="115200" cy="230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4ECA812-CC0C-4E91-A6CB-2B007FBA5E6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67742" y="579697"/>
                  <a:ext cx="150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4B4FD1-ACD0-490C-B61F-6CA4CB2CDE64}"/>
                    </a:ext>
                  </a:extLst>
                </p14:cNvPr>
                <p14:cNvContentPartPr/>
                <p14:nvPr/>
              </p14:nvContentPartPr>
              <p14:xfrm>
                <a:off x="1845942" y="650257"/>
                <a:ext cx="26640" cy="114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4B4FD1-ACD0-490C-B61F-6CA4CB2CDE6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827942" y="632617"/>
                  <a:ext cx="62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B2151F-FDC6-4762-B74F-7B2A37C36D1C}"/>
                    </a:ext>
                  </a:extLst>
                </p14:cNvPr>
                <p14:cNvContentPartPr/>
                <p14:nvPr/>
              </p14:nvContentPartPr>
              <p14:xfrm>
                <a:off x="1811022" y="597337"/>
                <a:ext cx="39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B2151F-FDC6-4762-B74F-7B2A37C36D1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93022" y="579697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448BC4-4C57-4584-B8B0-0E97C9C0E8DF}"/>
                    </a:ext>
                  </a:extLst>
                </p14:cNvPr>
                <p14:cNvContentPartPr/>
                <p14:nvPr/>
              </p14:nvContentPartPr>
              <p14:xfrm>
                <a:off x="1897782" y="560617"/>
                <a:ext cx="309960" cy="263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448BC4-4C57-4584-B8B0-0E97C9C0E8D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79782" y="542617"/>
                  <a:ext cx="3456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9B5EF82-7B70-44B1-9DE8-C94DF6C201C4}"/>
                    </a:ext>
                  </a:extLst>
                </p14:cNvPr>
                <p14:cNvContentPartPr/>
                <p14:nvPr/>
              </p14:nvContentPartPr>
              <p14:xfrm>
                <a:off x="2223942" y="527137"/>
                <a:ext cx="92160" cy="165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9B5EF82-7B70-44B1-9DE8-C94DF6C201C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05942" y="509137"/>
                  <a:ext cx="1278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04FA298-BB86-4711-B7A9-204791153FB1}"/>
                    </a:ext>
                  </a:extLst>
                </p14:cNvPr>
                <p14:cNvContentPartPr/>
                <p14:nvPr/>
              </p14:nvContentPartPr>
              <p14:xfrm>
                <a:off x="2162742" y="579337"/>
                <a:ext cx="105120" cy="27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04FA298-BB86-4711-B7A9-204791153F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44742" y="561697"/>
                  <a:ext cx="140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75B633-0801-40EE-A426-A7363DD6CC75}"/>
                    </a:ext>
                  </a:extLst>
                </p14:cNvPr>
                <p14:cNvContentPartPr/>
                <p14:nvPr/>
              </p14:nvContentPartPr>
              <p14:xfrm>
                <a:off x="2584302" y="447937"/>
                <a:ext cx="22320" cy="172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75B633-0801-40EE-A426-A7363DD6CC7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66662" y="430297"/>
                  <a:ext cx="57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0DD3BB-F58B-4880-AB89-698C5F398222}"/>
                    </a:ext>
                  </a:extLst>
                </p14:cNvPr>
                <p14:cNvContentPartPr/>
                <p14:nvPr/>
              </p14:nvContentPartPr>
              <p14:xfrm>
                <a:off x="2470182" y="392137"/>
                <a:ext cx="174960" cy="65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0DD3BB-F58B-4880-AB89-698C5F39822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52542" y="374137"/>
                  <a:ext cx="210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22B6426-A640-4C4B-B3F7-193E7E8881D3}"/>
                    </a:ext>
                  </a:extLst>
                </p14:cNvPr>
                <p14:cNvContentPartPr/>
                <p14:nvPr/>
              </p14:nvContentPartPr>
              <p14:xfrm>
                <a:off x="2681502" y="492217"/>
                <a:ext cx="50040" cy="87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22B6426-A640-4C4B-B3F7-193E7E8881D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63502" y="474217"/>
                  <a:ext cx="856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8EACFF-5B45-4F4D-8BD6-4CB27D8E359D}"/>
                    </a:ext>
                  </a:extLst>
                </p14:cNvPr>
                <p14:cNvContentPartPr/>
                <p14:nvPr/>
              </p14:nvContentPartPr>
              <p14:xfrm>
                <a:off x="2725062" y="435697"/>
                <a:ext cx="360" cy="3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8EACFF-5B45-4F4D-8BD6-4CB27D8E359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07422" y="418057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DD0DE78-A91C-42B2-9F6E-DC6E78E588CF}"/>
                    </a:ext>
                  </a:extLst>
                </p14:cNvPr>
                <p14:cNvContentPartPr/>
                <p14:nvPr/>
              </p14:nvContentPartPr>
              <p14:xfrm>
                <a:off x="2804262" y="356857"/>
                <a:ext cx="288000" cy="162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DD0DE78-A91C-42B2-9F6E-DC6E78E588C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86622" y="339217"/>
                  <a:ext cx="3236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C4498F7-8E34-4B23-8209-71A9D4DADD3F}"/>
                    </a:ext>
                  </a:extLst>
                </p14:cNvPr>
                <p14:cNvContentPartPr/>
                <p14:nvPr/>
              </p14:nvContentPartPr>
              <p14:xfrm>
                <a:off x="3156342" y="182617"/>
                <a:ext cx="299880" cy="258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C4498F7-8E34-4B23-8209-71A9D4DADD3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38342" y="164617"/>
                  <a:ext cx="335520" cy="29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AB908BF-EDBF-4D6C-A515-03F596E32464}"/>
                  </a:ext>
                </a:extLst>
              </p14:cNvPr>
              <p14:cNvContentPartPr/>
              <p14:nvPr/>
            </p14:nvContentPartPr>
            <p14:xfrm>
              <a:off x="389742" y="2875777"/>
              <a:ext cx="521640" cy="360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AB908BF-EDBF-4D6C-A515-03F596E3246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71742" y="2858137"/>
                <a:ext cx="5572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551AD4B-BD83-40F3-8F8D-B9756618EFB1}"/>
                  </a:ext>
                </a:extLst>
              </p14:cNvPr>
              <p14:cNvContentPartPr/>
              <p14:nvPr/>
            </p14:nvContentPartPr>
            <p14:xfrm>
              <a:off x="3209622" y="1027537"/>
              <a:ext cx="436320" cy="258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551AD4B-BD83-40F3-8F8D-B9756618EFB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191622" y="1009537"/>
                <a:ext cx="4719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6B5F38B-628B-4306-A2B4-87A74DB4AEB4}"/>
                  </a:ext>
                </a:extLst>
              </p14:cNvPr>
              <p14:cNvContentPartPr/>
              <p14:nvPr/>
            </p14:nvContentPartPr>
            <p14:xfrm>
              <a:off x="2927742" y="4667497"/>
              <a:ext cx="477360" cy="336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6B5F38B-628B-4306-A2B4-87A74DB4AEB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909742" y="4649497"/>
                <a:ext cx="5130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0C59764-DFD4-4771-ABCF-34C64F67A13C}"/>
                  </a:ext>
                </a:extLst>
              </p14:cNvPr>
              <p14:cNvContentPartPr/>
              <p14:nvPr/>
            </p14:nvContentPartPr>
            <p14:xfrm>
              <a:off x="5320302" y="1763377"/>
              <a:ext cx="358200" cy="335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0C59764-DFD4-4771-ABCF-34C64F67A13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302662" y="1745737"/>
                <a:ext cx="393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DA4F716-379C-4748-ADDE-671652DFD5D9}"/>
                  </a:ext>
                </a:extLst>
              </p14:cNvPr>
              <p14:cNvContentPartPr/>
              <p14:nvPr/>
            </p14:nvContentPartPr>
            <p14:xfrm>
              <a:off x="6619182" y="415177"/>
              <a:ext cx="359640" cy="253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DA4F716-379C-4748-ADDE-671652DFD5D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601542" y="397537"/>
                <a:ext cx="3952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2C472CE-8BE6-4835-ADBB-B60C8FAA1F1B}"/>
                  </a:ext>
                </a:extLst>
              </p14:cNvPr>
              <p14:cNvContentPartPr/>
              <p14:nvPr/>
            </p14:nvContentPartPr>
            <p14:xfrm>
              <a:off x="8221182" y="4377697"/>
              <a:ext cx="313200" cy="306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2C472CE-8BE6-4835-ADBB-B60C8FAA1F1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203542" y="4359697"/>
                <a:ext cx="3488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46F04DB-F786-49B4-98FC-C7BF6CC3EBB7}"/>
                  </a:ext>
                </a:extLst>
              </p14:cNvPr>
              <p14:cNvContentPartPr/>
              <p14:nvPr/>
            </p14:nvContentPartPr>
            <p14:xfrm>
              <a:off x="8466702" y="1420657"/>
              <a:ext cx="471240" cy="354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46F04DB-F786-49B4-98FC-C7BF6CC3EBB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449062" y="1402657"/>
                <a:ext cx="50688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2E42904-717A-454D-8DDD-AFB04B2296A9}"/>
                  </a:ext>
                </a:extLst>
              </p14:cNvPr>
              <p14:cNvContentPartPr/>
              <p14:nvPr/>
            </p14:nvContentPartPr>
            <p14:xfrm>
              <a:off x="10685022" y="4414057"/>
              <a:ext cx="406440" cy="348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2E42904-717A-454D-8DDD-AFB04B2296A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667022" y="4396417"/>
                <a:ext cx="4420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4D3FE57-D0EE-45AE-9D12-FA20AD736412}"/>
                  </a:ext>
                </a:extLst>
              </p14:cNvPr>
              <p14:cNvContentPartPr/>
              <p14:nvPr/>
            </p14:nvContentPartPr>
            <p14:xfrm>
              <a:off x="11675742" y="2300137"/>
              <a:ext cx="348840" cy="380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4D3FE57-D0EE-45AE-9D12-FA20AD73641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658102" y="2282137"/>
                <a:ext cx="38448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4527613-7134-4EE0-9ED0-AC9A558EE492}"/>
                  </a:ext>
                </a:extLst>
              </p14:cNvPr>
              <p14:cNvContentPartPr/>
              <p14:nvPr/>
            </p14:nvContentPartPr>
            <p14:xfrm>
              <a:off x="11359302" y="256777"/>
              <a:ext cx="495000" cy="313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4527613-7134-4EE0-9ED0-AC9A558EE49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41302" y="239137"/>
                <a:ext cx="5306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EB66F8A-47F4-4E55-B19B-DB5B5506BE7C}"/>
                  </a:ext>
                </a:extLst>
              </p14:cNvPr>
              <p14:cNvContentPartPr/>
              <p14:nvPr/>
            </p14:nvContentPartPr>
            <p14:xfrm>
              <a:off x="386502" y="2567257"/>
              <a:ext cx="74520" cy="311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EB66F8A-47F4-4E55-B19B-DB5B5506BE7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68502" y="2549257"/>
                <a:ext cx="1101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6681869-009A-4309-B77A-84E1990BBD5A}"/>
                  </a:ext>
                </a:extLst>
              </p14:cNvPr>
              <p14:cNvContentPartPr/>
              <p14:nvPr/>
            </p14:nvContentPartPr>
            <p14:xfrm>
              <a:off x="391902" y="2513977"/>
              <a:ext cx="416520" cy="359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6681869-009A-4309-B77A-84E1990BBD5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73902" y="2495977"/>
                <a:ext cx="452160" cy="39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C4AF0F-C86B-4D7C-ABBA-88848BAB88FD}"/>
              </a:ext>
            </a:extLst>
          </p:cNvPr>
          <p:cNvGrpSpPr/>
          <p:nvPr/>
        </p:nvGrpSpPr>
        <p:grpSpPr>
          <a:xfrm>
            <a:off x="3191262" y="789937"/>
            <a:ext cx="423000" cy="237960"/>
            <a:chOff x="3191262" y="789937"/>
            <a:chExt cx="42300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42A5AB6-DFC8-4837-9B26-683A7B76042D}"/>
                    </a:ext>
                  </a:extLst>
                </p14:cNvPr>
                <p14:cNvContentPartPr/>
                <p14:nvPr/>
              </p14:nvContentPartPr>
              <p14:xfrm>
                <a:off x="3191262" y="800017"/>
                <a:ext cx="53280" cy="227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42A5AB6-DFC8-4837-9B26-683A7B76042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73622" y="782017"/>
                  <a:ext cx="889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C83F734-2693-4F1F-BA24-E7C12D6518C4}"/>
                    </a:ext>
                  </a:extLst>
                </p14:cNvPr>
                <p14:cNvContentPartPr/>
                <p14:nvPr/>
              </p14:nvContentPartPr>
              <p14:xfrm>
                <a:off x="3199902" y="789937"/>
                <a:ext cx="414360" cy="237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C83F734-2693-4F1F-BA24-E7C12D6518C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82262" y="771937"/>
                  <a:ext cx="45000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EC1055A-26C7-43AE-B128-FD0C87EABB6D}"/>
              </a:ext>
            </a:extLst>
          </p:cNvPr>
          <p:cNvGrpSpPr/>
          <p:nvPr/>
        </p:nvGrpSpPr>
        <p:grpSpPr>
          <a:xfrm>
            <a:off x="2962662" y="4472377"/>
            <a:ext cx="353520" cy="252360"/>
            <a:chOff x="2962662" y="4472377"/>
            <a:chExt cx="35352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57D7044-282C-4475-A2DB-F7AE3A5E79F1}"/>
                    </a:ext>
                  </a:extLst>
                </p14:cNvPr>
                <p14:cNvContentPartPr/>
                <p14:nvPr/>
              </p14:nvContentPartPr>
              <p14:xfrm>
                <a:off x="2962662" y="4518817"/>
                <a:ext cx="59400" cy="205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57D7044-282C-4475-A2DB-F7AE3A5E79F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45022" y="4500817"/>
                  <a:ext cx="950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C5A29B4-14B2-4FA4-9434-9C600CBD0DCA}"/>
                    </a:ext>
                  </a:extLst>
                </p14:cNvPr>
                <p14:cNvContentPartPr/>
                <p14:nvPr/>
              </p14:nvContentPartPr>
              <p14:xfrm>
                <a:off x="2962662" y="4472377"/>
                <a:ext cx="353520" cy="223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C5A29B4-14B2-4FA4-9434-9C600CBD0DC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945022" y="4454377"/>
                  <a:ext cx="38916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3AF5546-AD7E-455B-A140-1CD27831EF31}"/>
              </a:ext>
            </a:extLst>
          </p:cNvPr>
          <p:cNvGrpSpPr/>
          <p:nvPr/>
        </p:nvGrpSpPr>
        <p:grpSpPr>
          <a:xfrm>
            <a:off x="5327862" y="1486897"/>
            <a:ext cx="321840" cy="300960"/>
            <a:chOff x="5327862" y="1486897"/>
            <a:chExt cx="32184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F18B63F-8877-4A7C-B870-552F602CD52E}"/>
                    </a:ext>
                  </a:extLst>
                </p14:cNvPr>
                <p14:cNvContentPartPr/>
                <p14:nvPr/>
              </p14:nvContentPartPr>
              <p14:xfrm>
                <a:off x="5327862" y="1556017"/>
                <a:ext cx="62640" cy="2019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F18B63F-8877-4A7C-B870-552F602CD52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309862" y="1538017"/>
                  <a:ext cx="98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42F8651-E6EC-43D1-B3A6-AFB5C707E328}"/>
                    </a:ext>
                  </a:extLst>
                </p14:cNvPr>
                <p14:cNvContentPartPr/>
                <p14:nvPr/>
              </p14:nvContentPartPr>
              <p14:xfrm>
                <a:off x="5327862" y="1486897"/>
                <a:ext cx="321840" cy="300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42F8651-E6EC-43D1-B3A6-AFB5C707E32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309862" y="1468897"/>
                  <a:ext cx="357480" cy="33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3F7A645-93BC-4AB6-8FAF-AB0775BA16DE}"/>
              </a:ext>
            </a:extLst>
          </p:cNvPr>
          <p:cNvGrpSpPr/>
          <p:nvPr/>
        </p:nvGrpSpPr>
        <p:grpSpPr>
          <a:xfrm>
            <a:off x="6523422" y="135457"/>
            <a:ext cx="491400" cy="324000"/>
            <a:chOff x="6523422" y="135457"/>
            <a:chExt cx="49140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4E8A3DE-8E0C-4D2C-8278-C09BD4327581}"/>
                    </a:ext>
                  </a:extLst>
                </p14:cNvPr>
                <p14:cNvContentPartPr/>
                <p14:nvPr/>
              </p14:nvContentPartPr>
              <p14:xfrm>
                <a:off x="6541062" y="236977"/>
                <a:ext cx="86760" cy="185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4E8A3DE-8E0C-4D2C-8278-C09BD432758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523422" y="218977"/>
                  <a:ext cx="122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189EFD0-6541-4B20-867B-333C6C8CA0A8}"/>
                    </a:ext>
                  </a:extLst>
                </p14:cNvPr>
                <p14:cNvContentPartPr/>
                <p14:nvPr/>
              </p14:nvContentPartPr>
              <p14:xfrm>
                <a:off x="6523422" y="135457"/>
                <a:ext cx="491400" cy="324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189EFD0-6541-4B20-867B-333C6C8CA0A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05782" y="117457"/>
                  <a:ext cx="527040" cy="35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74C4E18-4795-4CCA-B4D8-0CC744C9DD6A}"/>
              </a:ext>
            </a:extLst>
          </p:cNvPr>
          <p:cNvGrpSpPr/>
          <p:nvPr/>
        </p:nvGrpSpPr>
        <p:grpSpPr>
          <a:xfrm>
            <a:off x="8106342" y="4056217"/>
            <a:ext cx="388080" cy="391680"/>
            <a:chOff x="8106342" y="4056217"/>
            <a:chExt cx="388080" cy="3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77100A2-42E6-40C7-9F83-9AE5301ED185}"/>
                    </a:ext>
                  </a:extLst>
                </p14:cNvPr>
                <p14:cNvContentPartPr/>
                <p14:nvPr/>
              </p14:nvContentPartPr>
              <p14:xfrm>
                <a:off x="8114622" y="4087897"/>
                <a:ext cx="106200" cy="3600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77100A2-42E6-40C7-9F83-9AE5301ED18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96982" y="4070257"/>
                  <a:ext cx="1418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E317D75-5759-45C9-A9EF-327D0B2C722E}"/>
                    </a:ext>
                  </a:extLst>
                </p14:cNvPr>
                <p14:cNvContentPartPr/>
                <p14:nvPr/>
              </p14:nvContentPartPr>
              <p14:xfrm>
                <a:off x="8106342" y="4056217"/>
                <a:ext cx="388080" cy="3862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E317D75-5759-45C9-A9EF-327D0B2C722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088342" y="4038217"/>
                  <a:ext cx="423720" cy="42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9451C6A-0226-4AF1-B324-314172FBAEB2}"/>
              </a:ext>
            </a:extLst>
          </p:cNvPr>
          <p:cNvGrpSpPr/>
          <p:nvPr/>
        </p:nvGrpSpPr>
        <p:grpSpPr>
          <a:xfrm>
            <a:off x="8395422" y="1126897"/>
            <a:ext cx="503280" cy="331200"/>
            <a:chOff x="8395422" y="1126897"/>
            <a:chExt cx="50328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7F677EE-27CD-4814-9ECB-596995B9EBE5}"/>
                    </a:ext>
                  </a:extLst>
                </p14:cNvPr>
                <p14:cNvContentPartPr/>
                <p14:nvPr/>
              </p14:nvContentPartPr>
              <p14:xfrm>
                <a:off x="8395422" y="1221937"/>
                <a:ext cx="87840" cy="236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7F677EE-27CD-4814-9ECB-596995B9EBE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377422" y="1203937"/>
                  <a:ext cx="123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4520790-BDCE-468B-978B-5692271D857F}"/>
                    </a:ext>
                  </a:extLst>
                </p14:cNvPr>
                <p14:cNvContentPartPr/>
                <p14:nvPr/>
              </p14:nvContentPartPr>
              <p14:xfrm>
                <a:off x="8414142" y="1126897"/>
                <a:ext cx="484560" cy="287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4520790-BDCE-468B-978B-5692271D857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396142" y="1108897"/>
                  <a:ext cx="52020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0B2FACE-0818-4CAA-BA71-02BC6C75BE79}"/>
              </a:ext>
            </a:extLst>
          </p:cNvPr>
          <p:cNvGrpSpPr/>
          <p:nvPr/>
        </p:nvGrpSpPr>
        <p:grpSpPr>
          <a:xfrm>
            <a:off x="11244822" y="20977"/>
            <a:ext cx="475560" cy="324360"/>
            <a:chOff x="11244822" y="20977"/>
            <a:chExt cx="47556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4C4AB4-E713-49FD-8459-1E4EF7D77142}"/>
                    </a:ext>
                  </a:extLst>
                </p14:cNvPr>
                <p14:cNvContentPartPr/>
                <p14:nvPr/>
              </p14:nvContentPartPr>
              <p14:xfrm>
                <a:off x="11262462" y="166777"/>
                <a:ext cx="60120" cy="114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4C4AB4-E713-49FD-8459-1E4EF7D7714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244822" y="149137"/>
                  <a:ext cx="95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7C69142-B29F-47BE-A6F0-1C496D8A0456}"/>
                    </a:ext>
                  </a:extLst>
                </p14:cNvPr>
                <p14:cNvContentPartPr/>
                <p14:nvPr/>
              </p14:nvContentPartPr>
              <p14:xfrm>
                <a:off x="11244822" y="20977"/>
                <a:ext cx="475560" cy="324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7C69142-B29F-47BE-A6F0-1C496D8A045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227182" y="3337"/>
                  <a:ext cx="511200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377D0DF0-EBB4-444D-9A75-A9EF2066ECB1}"/>
              </a:ext>
            </a:extLst>
          </p:cNvPr>
          <p:cNvGrpSpPr/>
          <p:nvPr/>
        </p:nvGrpSpPr>
        <p:grpSpPr>
          <a:xfrm>
            <a:off x="11614542" y="2031937"/>
            <a:ext cx="403200" cy="297360"/>
            <a:chOff x="11614542" y="2031937"/>
            <a:chExt cx="40320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D06D3F5-99FE-41B6-92A4-E0C5499CCD48}"/>
                    </a:ext>
                  </a:extLst>
                </p14:cNvPr>
                <p14:cNvContentPartPr/>
                <p14:nvPr/>
              </p14:nvContentPartPr>
              <p14:xfrm>
                <a:off x="11614542" y="2135977"/>
                <a:ext cx="35280" cy="132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D06D3F5-99FE-41B6-92A4-E0C5499CCD4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596542" y="2118337"/>
                  <a:ext cx="70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6E577A1-8935-4A8B-B241-F82FA86105AC}"/>
                    </a:ext>
                  </a:extLst>
                </p14:cNvPr>
                <p14:cNvContentPartPr/>
                <p14:nvPr/>
              </p14:nvContentPartPr>
              <p14:xfrm>
                <a:off x="11623182" y="2031937"/>
                <a:ext cx="394560" cy="297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6E577A1-8935-4A8B-B241-F82FA86105A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605182" y="2014297"/>
                  <a:ext cx="430200" cy="33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1AE806C-9CBC-4931-A22D-7C8D5768C064}"/>
              </a:ext>
            </a:extLst>
          </p:cNvPr>
          <p:cNvGrpSpPr/>
          <p:nvPr/>
        </p:nvGrpSpPr>
        <p:grpSpPr>
          <a:xfrm>
            <a:off x="10559382" y="4035337"/>
            <a:ext cx="556200" cy="448920"/>
            <a:chOff x="10559382" y="4035337"/>
            <a:chExt cx="556200" cy="44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8CE5A93-0F57-41F8-918E-9FFFABC65024}"/>
                    </a:ext>
                  </a:extLst>
                </p14:cNvPr>
                <p14:cNvContentPartPr/>
                <p14:nvPr/>
              </p14:nvContentPartPr>
              <p14:xfrm>
                <a:off x="10559382" y="4176097"/>
                <a:ext cx="144360" cy="2808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8CE5A93-0F57-41F8-918E-9FFFABC6502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541382" y="4158457"/>
                  <a:ext cx="180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46A3A37-95D7-488E-A573-29CDC3AB7297}"/>
                    </a:ext>
                  </a:extLst>
                </p14:cNvPr>
                <p14:cNvContentPartPr/>
                <p14:nvPr/>
              </p14:nvContentPartPr>
              <p14:xfrm>
                <a:off x="10577022" y="4035337"/>
                <a:ext cx="538560" cy="4489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46A3A37-95D7-488E-A573-29CDC3AB729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559022" y="4017697"/>
                  <a:ext cx="574200" cy="48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360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0F6E325C-3185-4D96-897B-9F4B37781743}"/>
              </a:ext>
            </a:extLst>
          </p:cNvPr>
          <p:cNvGrpSpPr/>
          <p:nvPr/>
        </p:nvGrpSpPr>
        <p:grpSpPr>
          <a:xfrm>
            <a:off x="974812" y="2533722"/>
            <a:ext cx="665280" cy="597600"/>
            <a:chOff x="1053942" y="4344937"/>
            <a:chExt cx="665280" cy="5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14E9933-0C8C-41F7-A4C4-F0213844D679}"/>
                    </a:ext>
                  </a:extLst>
                </p14:cNvPr>
                <p14:cNvContentPartPr/>
                <p14:nvPr/>
              </p14:nvContentPartPr>
              <p14:xfrm>
                <a:off x="1053942" y="4344937"/>
                <a:ext cx="665280" cy="597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14E9933-0C8C-41F7-A4C4-F0213844D6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942" y="4327297"/>
                  <a:ext cx="7009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5DC14A3-4258-45C8-A61D-4AAD16363306}"/>
                    </a:ext>
                  </a:extLst>
                </p14:cNvPr>
                <p14:cNvContentPartPr/>
                <p14:nvPr/>
              </p14:nvContentPartPr>
              <p14:xfrm>
                <a:off x="1292262" y="4703497"/>
                <a:ext cx="27000" cy="140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5DC14A3-4258-45C8-A61D-4AAD163633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74262" y="4685857"/>
                  <a:ext cx="6264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0AEF22-923A-458A-96D2-E13E911F5007}"/>
              </a:ext>
            </a:extLst>
          </p:cNvPr>
          <p:cNvGrpSpPr/>
          <p:nvPr/>
        </p:nvGrpSpPr>
        <p:grpSpPr>
          <a:xfrm>
            <a:off x="2900092" y="1298562"/>
            <a:ext cx="660600" cy="663840"/>
            <a:chOff x="2979222" y="3109777"/>
            <a:chExt cx="660600" cy="66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BBF543-B45E-4FC5-B02D-154A8BB43EDE}"/>
                    </a:ext>
                  </a:extLst>
                </p14:cNvPr>
                <p14:cNvContentPartPr/>
                <p14:nvPr/>
              </p14:nvContentPartPr>
              <p14:xfrm>
                <a:off x="3146982" y="3320737"/>
                <a:ext cx="369000" cy="408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BBF543-B45E-4FC5-B02D-154A8BB43E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29342" y="3303097"/>
                  <a:ext cx="4046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EE3E0D3-96CD-4700-960D-C650F1F8127E}"/>
                    </a:ext>
                  </a:extLst>
                </p14:cNvPr>
                <p14:cNvContentPartPr/>
                <p14:nvPr/>
              </p14:nvContentPartPr>
              <p14:xfrm>
                <a:off x="2979222" y="3109777"/>
                <a:ext cx="660600" cy="663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EE3E0D3-96CD-4700-960D-C650F1F812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61582" y="3092137"/>
                  <a:ext cx="696240" cy="69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7EE9C95-A1F9-43B0-9F9B-6D674C073319}"/>
              </a:ext>
            </a:extLst>
          </p:cNvPr>
          <p:cNvGrpSpPr/>
          <p:nvPr/>
        </p:nvGrpSpPr>
        <p:grpSpPr>
          <a:xfrm>
            <a:off x="2803252" y="3445242"/>
            <a:ext cx="678960" cy="837000"/>
            <a:chOff x="2882382" y="5256457"/>
            <a:chExt cx="678960" cy="83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15FBF09-F325-4AA5-9AD6-B6C8F7D41327}"/>
                    </a:ext>
                  </a:extLst>
                </p14:cNvPr>
                <p14:cNvContentPartPr/>
                <p14:nvPr/>
              </p14:nvContentPartPr>
              <p14:xfrm>
                <a:off x="3076782" y="5482177"/>
                <a:ext cx="372600" cy="529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15FBF09-F325-4AA5-9AD6-B6C8F7D413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58782" y="5464537"/>
                  <a:ext cx="40824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2593F71-D40F-4B70-B38F-6882681BFA88}"/>
                    </a:ext>
                  </a:extLst>
                </p14:cNvPr>
                <p14:cNvContentPartPr/>
                <p14:nvPr/>
              </p14:nvContentPartPr>
              <p14:xfrm>
                <a:off x="2882382" y="5256457"/>
                <a:ext cx="678960" cy="837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2593F71-D40F-4B70-B38F-6882681BFA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64742" y="5238817"/>
                  <a:ext cx="714600" cy="87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D680A1-D6D3-4A96-A25A-D2F6492C5DEC}"/>
              </a:ext>
            </a:extLst>
          </p:cNvPr>
          <p:cNvGrpSpPr/>
          <p:nvPr/>
        </p:nvGrpSpPr>
        <p:grpSpPr>
          <a:xfrm>
            <a:off x="5371492" y="2136282"/>
            <a:ext cx="740160" cy="756000"/>
            <a:chOff x="5450622" y="3947497"/>
            <a:chExt cx="740160" cy="75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A65FC5C-59A4-4A80-BD96-544559017C4F}"/>
                    </a:ext>
                  </a:extLst>
                </p14:cNvPr>
                <p14:cNvContentPartPr/>
                <p14:nvPr/>
              </p14:nvContentPartPr>
              <p14:xfrm>
                <a:off x="5679582" y="4119577"/>
                <a:ext cx="414720" cy="488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A65FC5C-59A4-4A80-BD96-544559017C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61582" y="4101937"/>
                  <a:ext cx="45036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2BF385-658A-408B-B7A4-A97B976321A1}"/>
                    </a:ext>
                  </a:extLst>
                </p14:cNvPr>
                <p14:cNvContentPartPr/>
                <p14:nvPr/>
              </p14:nvContentPartPr>
              <p14:xfrm>
                <a:off x="5450622" y="3947497"/>
                <a:ext cx="740160" cy="756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2BF385-658A-408B-B7A4-A97B976321A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32622" y="3929497"/>
                  <a:ext cx="775800" cy="79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499BE6B-FC5A-49F0-95AE-0F7E571277C5}"/>
              </a:ext>
            </a:extLst>
          </p:cNvPr>
          <p:cNvGrpSpPr/>
          <p:nvPr/>
        </p:nvGrpSpPr>
        <p:grpSpPr>
          <a:xfrm>
            <a:off x="8094172" y="3128082"/>
            <a:ext cx="675000" cy="687600"/>
            <a:chOff x="8173302" y="4939297"/>
            <a:chExt cx="675000" cy="68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B6CC661-3F51-4118-B537-72853CC64833}"/>
                    </a:ext>
                  </a:extLst>
                </p14:cNvPr>
                <p14:cNvContentPartPr/>
                <p14:nvPr/>
              </p14:nvContentPartPr>
              <p14:xfrm>
                <a:off x="8361942" y="5046217"/>
                <a:ext cx="284760" cy="411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B6CC661-3F51-4118-B537-72853CC648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43942" y="5028577"/>
                  <a:ext cx="3204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3D6C27F-A2FA-4E2B-9C16-9F593E724683}"/>
                    </a:ext>
                  </a:extLst>
                </p14:cNvPr>
                <p14:cNvContentPartPr/>
                <p14:nvPr/>
              </p14:nvContentPartPr>
              <p14:xfrm>
                <a:off x="8173302" y="4939297"/>
                <a:ext cx="675000" cy="687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3D6C27F-A2FA-4E2B-9C16-9F593E7246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55662" y="4921657"/>
                  <a:ext cx="710640" cy="72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F056519-4D53-4174-A09A-079BDA499CB6}"/>
              </a:ext>
            </a:extLst>
          </p:cNvPr>
          <p:cNvGrpSpPr/>
          <p:nvPr/>
        </p:nvGrpSpPr>
        <p:grpSpPr>
          <a:xfrm>
            <a:off x="8992372" y="1134402"/>
            <a:ext cx="495360" cy="711720"/>
            <a:chOff x="9071502" y="2945617"/>
            <a:chExt cx="495360" cy="71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1581749-5771-4CEB-A2F8-BAA438571B31}"/>
                    </a:ext>
                  </a:extLst>
                </p14:cNvPr>
                <p14:cNvContentPartPr/>
                <p14:nvPr/>
              </p14:nvContentPartPr>
              <p14:xfrm>
                <a:off x="9194262" y="3279337"/>
                <a:ext cx="125640" cy="255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1581749-5771-4CEB-A2F8-BAA438571B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76622" y="3261337"/>
                  <a:ext cx="1612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8A1A9A6-4FAA-4ACE-A6B2-F45B1EC899AD}"/>
                    </a:ext>
                  </a:extLst>
                </p14:cNvPr>
                <p14:cNvContentPartPr/>
                <p14:nvPr/>
              </p14:nvContentPartPr>
              <p14:xfrm>
                <a:off x="9071502" y="2945617"/>
                <a:ext cx="495360" cy="711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8A1A9A6-4FAA-4ACE-A6B2-F45B1EC899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53502" y="2927977"/>
                  <a:ext cx="531000" cy="74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F264890-21A6-4FEC-BB66-47490AB82D2C}"/>
              </a:ext>
            </a:extLst>
          </p:cNvPr>
          <p:cNvGrpSpPr/>
          <p:nvPr/>
        </p:nvGrpSpPr>
        <p:grpSpPr>
          <a:xfrm>
            <a:off x="10460092" y="3277842"/>
            <a:ext cx="867240" cy="731160"/>
            <a:chOff x="10539222" y="5089057"/>
            <a:chExt cx="867240" cy="73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4290203-FF86-44C7-9D57-9AF8B4ACDECA}"/>
                    </a:ext>
                  </a:extLst>
                </p14:cNvPr>
                <p14:cNvContentPartPr/>
                <p14:nvPr/>
              </p14:nvContentPartPr>
              <p14:xfrm>
                <a:off x="10717422" y="5273377"/>
                <a:ext cx="446040" cy="478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4290203-FF86-44C7-9D57-9AF8B4ACDE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99782" y="5255377"/>
                  <a:ext cx="4816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CE7CBEC-FA11-488C-B78C-41FA90DBBD3B}"/>
                    </a:ext>
                  </a:extLst>
                </p14:cNvPr>
                <p14:cNvContentPartPr/>
                <p14:nvPr/>
              </p14:nvContentPartPr>
              <p14:xfrm>
                <a:off x="11016222" y="5579017"/>
                <a:ext cx="201600" cy="48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CE7CBEC-FA11-488C-B78C-41FA90DBBD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98582" y="5561017"/>
                  <a:ext cx="237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A1D81A8-85BC-4B15-A6DC-64AC5AB1C937}"/>
                    </a:ext>
                  </a:extLst>
                </p14:cNvPr>
                <p14:cNvContentPartPr/>
                <p14:nvPr/>
              </p14:nvContentPartPr>
              <p14:xfrm>
                <a:off x="10539222" y="5089057"/>
                <a:ext cx="867240" cy="731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A1D81A8-85BC-4B15-A6DC-64AC5AB1C9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21582" y="5071417"/>
                  <a:ext cx="902880" cy="76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FBFBE36-8CA5-4F0F-92CA-A92806F99D69}"/>
              </a:ext>
            </a:extLst>
          </p:cNvPr>
          <p:cNvGrpSpPr/>
          <p:nvPr/>
        </p:nvGrpSpPr>
        <p:grpSpPr>
          <a:xfrm>
            <a:off x="11077852" y="2091282"/>
            <a:ext cx="478080" cy="529200"/>
            <a:chOff x="11156982" y="3902497"/>
            <a:chExt cx="478080" cy="52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1D8082E-88E6-4483-9B0A-FA45AFCA26F9}"/>
                    </a:ext>
                  </a:extLst>
                </p14:cNvPr>
                <p14:cNvContentPartPr/>
                <p14:nvPr/>
              </p14:nvContentPartPr>
              <p14:xfrm>
                <a:off x="11235822" y="3944977"/>
                <a:ext cx="266040" cy="435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1D8082E-88E6-4483-9B0A-FA45AFCA26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17822" y="3927337"/>
                  <a:ext cx="3016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E0D7DC5-EBF1-4273-AEBE-41D79A126381}"/>
                    </a:ext>
                  </a:extLst>
                </p14:cNvPr>
                <p14:cNvContentPartPr/>
                <p14:nvPr/>
              </p14:nvContentPartPr>
              <p14:xfrm>
                <a:off x="11156982" y="3902497"/>
                <a:ext cx="478080" cy="529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E0D7DC5-EBF1-4273-AEBE-41D79A1263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138982" y="3884857"/>
                  <a:ext cx="513720" cy="56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7B261A3-0229-4530-BE10-B0EB19841658}"/>
              </a:ext>
            </a:extLst>
          </p:cNvPr>
          <p:cNvGrpSpPr/>
          <p:nvPr/>
        </p:nvGrpSpPr>
        <p:grpSpPr>
          <a:xfrm>
            <a:off x="7145572" y="339162"/>
            <a:ext cx="488160" cy="534240"/>
            <a:chOff x="7224702" y="2150377"/>
            <a:chExt cx="488160" cy="53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CFB17DD-BADB-4339-BB48-108D7D074365}"/>
                    </a:ext>
                  </a:extLst>
                </p14:cNvPr>
                <p14:cNvContentPartPr/>
                <p14:nvPr/>
              </p14:nvContentPartPr>
              <p14:xfrm>
                <a:off x="7399302" y="2276017"/>
                <a:ext cx="263520" cy="382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CFB17DD-BADB-4339-BB48-108D7D07436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81662" y="2258377"/>
                  <a:ext cx="2991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79FFFE4-D758-4785-ADC6-705121C3FD39}"/>
                    </a:ext>
                  </a:extLst>
                </p14:cNvPr>
                <p14:cNvContentPartPr/>
                <p14:nvPr/>
              </p14:nvContentPartPr>
              <p14:xfrm>
                <a:off x="7224702" y="2150377"/>
                <a:ext cx="488160" cy="534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79FFFE4-D758-4785-ADC6-705121C3FD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06702" y="2132737"/>
                  <a:ext cx="52380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AAAFADEE-B579-4D35-9B53-B925758ADCF6}"/>
              </a:ext>
            </a:extLst>
          </p:cNvPr>
          <p:cNvGrpSpPr/>
          <p:nvPr/>
        </p:nvGrpSpPr>
        <p:grpSpPr>
          <a:xfrm>
            <a:off x="10662052" y="147642"/>
            <a:ext cx="480960" cy="454320"/>
            <a:chOff x="10741182" y="1958857"/>
            <a:chExt cx="48096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F12CA3F-7885-4B1E-8A10-6F91861DC8CC}"/>
                    </a:ext>
                  </a:extLst>
                </p14:cNvPr>
                <p14:cNvContentPartPr/>
                <p14:nvPr/>
              </p14:nvContentPartPr>
              <p14:xfrm>
                <a:off x="10884822" y="2127337"/>
                <a:ext cx="55440" cy="2361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F12CA3F-7885-4B1E-8A10-6F91861DC8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66822" y="2109697"/>
                  <a:ext cx="910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10BD604-690F-4A0D-8C5F-97B7B37313DE}"/>
                    </a:ext>
                  </a:extLst>
                </p14:cNvPr>
                <p14:cNvContentPartPr/>
                <p14:nvPr/>
              </p14:nvContentPartPr>
              <p14:xfrm>
                <a:off x="11042862" y="2117617"/>
                <a:ext cx="133560" cy="1969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10BD604-690F-4A0D-8C5F-97B7B37313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24862" y="2099617"/>
                  <a:ext cx="169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1BD303F-2916-4504-AE92-BD1A273C8144}"/>
                    </a:ext>
                  </a:extLst>
                </p14:cNvPr>
                <p14:cNvContentPartPr/>
                <p14:nvPr/>
              </p14:nvContentPartPr>
              <p14:xfrm>
                <a:off x="10741182" y="1958857"/>
                <a:ext cx="480960" cy="4543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1BD303F-2916-4504-AE92-BD1A273C814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23542" y="1940857"/>
                  <a:ext cx="516600" cy="48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8687E655-288B-4155-9446-8754910D9E37}"/>
                  </a:ext>
                </a:extLst>
              </p14:cNvPr>
              <p14:cNvContentPartPr/>
              <p14:nvPr/>
            </p14:nvContentPartPr>
            <p14:xfrm>
              <a:off x="1538212" y="1687362"/>
              <a:ext cx="1459080" cy="94140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8687E655-288B-4155-9446-8754910D9E3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20212" y="1669362"/>
                <a:ext cx="1494720" cy="9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3907BC3-E906-4A39-8BCE-D68B2D2AB08D}"/>
                  </a:ext>
                </a:extLst>
              </p14:cNvPr>
              <p14:cNvContentPartPr/>
              <p14:nvPr/>
            </p14:nvContentPartPr>
            <p14:xfrm>
              <a:off x="1705252" y="1714362"/>
              <a:ext cx="306720" cy="4143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3907BC3-E906-4A39-8BCE-D68B2D2AB0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87612" y="1696362"/>
                <a:ext cx="342360" cy="45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AF54F6E8-4D50-434A-AADB-2782B2D75BC8}"/>
              </a:ext>
            </a:extLst>
          </p:cNvPr>
          <p:cNvGrpSpPr/>
          <p:nvPr/>
        </p:nvGrpSpPr>
        <p:grpSpPr>
          <a:xfrm>
            <a:off x="1529572" y="2568642"/>
            <a:ext cx="1330560" cy="1118160"/>
            <a:chOff x="1608702" y="4379857"/>
            <a:chExt cx="1330560" cy="11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46BFE10-160B-4158-86B0-5DEB1117E313}"/>
                    </a:ext>
                  </a:extLst>
                </p14:cNvPr>
                <p14:cNvContentPartPr/>
                <p14:nvPr/>
              </p14:nvContentPartPr>
              <p14:xfrm>
                <a:off x="1608702" y="4379857"/>
                <a:ext cx="1330560" cy="11181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46BFE10-160B-4158-86B0-5DEB1117E3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90702" y="4361857"/>
                  <a:ext cx="1366200" cy="11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1218C92-BDFF-4F99-9D75-A7B81260FF8E}"/>
                    </a:ext>
                  </a:extLst>
                </p14:cNvPr>
                <p14:cNvContentPartPr/>
                <p14:nvPr/>
              </p14:nvContentPartPr>
              <p14:xfrm>
                <a:off x="1961502" y="4929217"/>
                <a:ext cx="365400" cy="4374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1218C92-BDFF-4F99-9D75-A7B81260FF8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3502" y="4911577"/>
                  <a:ext cx="401040" cy="47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933439CC-F1AD-4628-8EAF-367D777E594C}"/>
              </a:ext>
            </a:extLst>
          </p:cNvPr>
          <p:cNvGrpSpPr/>
          <p:nvPr/>
        </p:nvGrpSpPr>
        <p:grpSpPr>
          <a:xfrm>
            <a:off x="3525412" y="1555602"/>
            <a:ext cx="1867320" cy="1150560"/>
            <a:chOff x="3604542" y="3366817"/>
            <a:chExt cx="1867320" cy="11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9228CB9-3DF1-439A-8E4B-EA2638879949}"/>
                    </a:ext>
                  </a:extLst>
                </p14:cNvPr>
                <p14:cNvContentPartPr/>
                <p14:nvPr/>
              </p14:nvContentPartPr>
              <p14:xfrm>
                <a:off x="3604542" y="3366817"/>
                <a:ext cx="1867320" cy="11505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9228CB9-3DF1-439A-8E4B-EA26388799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86542" y="3349177"/>
                  <a:ext cx="1902960" cy="11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CB553B9-BF96-4319-8086-FC2D0F77A969}"/>
                    </a:ext>
                  </a:extLst>
                </p14:cNvPr>
                <p14:cNvContentPartPr/>
                <p14:nvPr/>
              </p14:nvContentPartPr>
              <p14:xfrm>
                <a:off x="4474662" y="3463657"/>
                <a:ext cx="147600" cy="1623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CB553B9-BF96-4319-8086-FC2D0F77A9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57022" y="3446017"/>
                  <a:ext cx="183240" cy="19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E817E4C3-956F-4991-AD43-65CBC961C1CD}"/>
                  </a:ext>
                </a:extLst>
              </p14:cNvPr>
              <p14:cNvContentPartPr/>
              <p14:nvPr/>
            </p14:nvContentPartPr>
            <p14:xfrm>
              <a:off x="3428572" y="2682402"/>
              <a:ext cx="2088000" cy="118620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E817E4C3-956F-4991-AD43-65CBC961C1C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10932" y="2664402"/>
                <a:ext cx="2123640" cy="12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DF3BCA8B-5E7F-478F-99D7-8CF923FB60B6}"/>
                  </a:ext>
                </a:extLst>
              </p14:cNvPr>
              <p14:cNvContentPartPr/>
              <p14:nvPr/>
            </p14:nvContentPartPr>
            <p14:xfrm>
              <a:off x="4423612" y="3424362"/>
              <a:ext cx="267120" cy="38376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DF3BCA8B-5E7F-478F-99D7-8CF923FB60B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05612" y="3406722"/>
                <a:ext cx="302760" cy="41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6" name="Group 375">
            <a:extLst>
              <a:ext uri="{FF2B5EF4-FFF2-40B4-BE49-F238E27FC236}">
                <a16:creationId xmlns:a16="http://schemas.microsoft.com/office/drawing/2014/main" id="{D57AE59B-6A66-41FD-BC99-A3823EBF0722}"/>
              </a:ext>
            </a:extLst>
          </p:cNvPr>
          <p:cNvGrpSpPr/>
          <p:nvPr/>
        </p:nvGrpSpPr>
        <p:grpSpPr>
          <a:xfrm>
            <a:off x="3454852" y="3234282"/>
            <a:ext cx="4628520" cy="1208520"/>
            <a:chOff x="3533982" y="5045497"/>
            <a:chExt cx="4628520" cy="12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FBCE60A0-818E-4F66-8074-82A356394E1C}"/>
                    </a:ext>
                  </a:extLst>
                </p14:cNvPr>
                <p14:cNvContentPartPr/>
                <p14:nvPr/>
              </p14:nvContentPartPr>
              <p14:xfrm>
                <a:off x="3533982" y="5045497"/>
                <a:ext cx="4628520" cy="8974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FBCE60A0-818E-4F66-8074-82A356394E1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16342" y="5027497"/>
                  <a:ext cx="4664160" cy="9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548AD6CC-A210-45C2-8F6C-44EE61B19C6F}"/>
                    </a:ext>
                  </a:extLst>
                </p14:cNvPr>
                <p14:cNvContentPartPr/>
                <p14:nvPr/>
              </p14:nvContentPartPr>
              <p14:xfrm>
                <a:off x="6611622" y="5688097"/>
                <a:ext cx="134640" cy="56592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548AD6CC-A210-45C2-8F6C-44EE61B19C6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93622" y="5670457"/>
                  <a:ext cx="170280" cy="60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32698D2-0DAE-41D2-8892-90F258DDFC3F}"/>
              </a:ext>
            </a:extLst>
          </p:cNvPr>
          <p:cNvGrpSpPr/>
          <p:nvPr/>
        </p:nvGrpSpPr>
        <p:grpSpPr>
          <a:xfrm>
            <a:off x="5943172" y="860082"/>
            <a:ext cx="1374120" cy="1434960"/>
            <a:chOff x="6022302" y="2671297"/>
            <a:chExt cx="1374120" cy="14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AE35B11A-CE74-4A77-A25F-3714FB1ECBCF}"/>
                    </a:ext>
                  </a:extLst>
                </p14:cNvPr>
                <p14:cNvContentPartPr/>
                <p14:nvPr/>
              </p14:nvContentPartPr>
              <p14:xfrm>
                <a:off x="6022302" y="2671297"/>
                <a:ext cx="1374120" cy="143496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AE35B11A-CE74-4A77-A25F-3714FB1ECB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04662" y="2653297"/>
                  <a:ext cx="1409760" cy="14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7CEB4F56-3DCB-41F6-BE30-A0492A24FFEE}"/>
                    </a:ext>
                  </a:extLst>
                </p14:cNvPr>
                <p14:cNvContentPartPr/>
                <p14:nvPr/>
              </p14:nvContentPartPr>
              <p14:xfrm>
                <a:off x="6249462" y="3041737"/>
                <a:ext cx="329040" cy="36936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7CEB4F56-3DCB-41F6-BE30-A0492A24FFE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31822" y="3023737"/>
                  <a:ext cx="364680" cy="40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6550EEEE-B5AE-4427-A933-DBC3AF032199}"/>
                  </a:ext>
                </a:extLst>
              </p14:cNvPr>
              <p14:cNvContentPartPr/>
              <p14:nvPr/>
            </p14:nvContentPartPr>
            <p14:xfrm>
              <a:off x="8651092" y="3130602"/>
              <a:ext cx="1737720" cy="47988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6550EEEE-B5AE-4427-A933-DBC3AF03219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33452" y="3112602"/>
                <a:ext cx="177336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85041E28-D22C-4CDC-90A1-B7CE59D43B97}"/>
                  </a:ext>
                </a:extLst>
              </p14:cNvPr>
              <p14:cNvContentPartPr/>
              <p14:nvPr/>
            </p14:nvContentPartPr>
            <p14:xfrm>
              <a:off x="9537412" y="3656202"/>
              <a:ext cx="320400" cy="45612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85041E28-D22C-4CDC-90A1-B7CE59D43B9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519412" y="3638202"/>
                <a:ext cx="356040" cy="49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6" name="Group 405">
            <a:extLst>
              <a:ext uri="{FF2B5EF4-FFF2-40B4-BE49-F238E27FC236}">
                <a16:creationId xmlns:a16="http://schemas.microsoft.com/office/drawing/2014/main" id="{65BE7BF5-74CD-436F-BB7B-C077C3983E78}"/>
              </a:ext>
            </a:extLst>
          </p:cNvPr>
          <p:cNvGrpSpPr/>
          <p:nvPr/>
        </p:nvGrpSpPr>
        <p:grpSpPr>
          <a:xfrm>
            <a:off x="8624812" y="1318362"/>
            <a:ext cx="2525040" cy="1846800"/>
            <a:chOff x="8703942" y="3129577"/>
            <a:chExt cx="2525040" cy="184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27F42199-6B5B-4DBC-A2DB-8E7DE4B4AE22}"/>
                    </a:ext>
                  </a:extLst>
                </p14:cNvPr>
                <p14:cNvContentPartPr/>
                <p14:nvPr/>
              </p14:nvContentPartPr>
              <p14:xfrm>
                <a:off x="8703942" y="3629977"/>
                <a:ext cx="713880" cy="13464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27F42199-6B5B-4DBC-A2DB-8E7DE4B4AE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86302" y="3611977"/>
                  <a:ext cx="74952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396B04D8-EDD5-4896-B828-386560C7C6CF}"/>
                    </a:ext>
                  </a:extLst>
                </p14:cNvPr>
                <p14:cNvContentPartPr/>
                <p14:nvPr/>
              </p14:nvContentPartPr>
              <p14:xfrm>
                <a:off x="9222342" y="4465537"/>
                <a:ext cx="254520" cy="2916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396B04D8-EDD5-4896-B828-386560C7C6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04702" y="4447537"/>
                  <a:ext cx="2901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AEE46709-1447-4A57-B7F6-4E68A28C408E}"/>
                    </a:ext>
                  </a:extLst>
                </p14:cNvPr>
                <p14:cNvContentPartPr/>
                <p14:nvPr/>
              </p14:nvContentPartPr>
              <p14:xfrm>
                <a:off x="9477582" y="3129577"/>
                <a:ext cx="1751400" cy="11451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AEE46709-1447-4A57-B7F6-4E68A28C408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59942" y="3111937"/>
                  <a:ext cx="1787040" cy="118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D87FEDB1-0F61-4E9B-B6A1-E0E1ECA04C98}"/>
                  </a:ext>
                </a:extLst>
              </p14:cNvPr>
              <p14:cNvContentPartPr/>
              <p14:nvPr/>
            </p14:nvContentPartPr>
            <p14:xfrm>
              <a:off x="10168492" y="1905522"/>
              <a:ext cx="461520" cy="33804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D87FEDB1-0F61-4E9B-B6A1-E0E1ECA04C9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150492" y="1887882"/>
                <a:ext cx="497160" cy="37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" name="Group 409">
            <a:extLst>
              <a:ext uri="{FF2B5EF4-FFF2-40B4-BE49-F238E27FC236}">
                <a16:creationId xmlns:a16="http://schemas.microsoft.com/office/drawing/2014/main" id="{A9301675-DBF9-40E7-8DD5-57BB38F6C32B}"/>
              </a:ext>
            </a:extLst>
          </p:cNvPr>
          <p:cNvGrpSpPr/>
          <p:nvPr/>
        </p:nvGrpSpPr>
        <p:grpSpPr>
          <a:xfrm>
            <a:off x="11139412" y="2548842"/>
            <a:ext cx="414360" cy="924120"/>
            <a:chOff x="11218542" y="4360057"/>
            <a:chExt cx="414360" cy="92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89EA2D5C-8EF8-42D1-99C4-EB536FB60E3C}"/>
                    </a:ext>
                  </a:extLst>
                </p14:cNvPr>
                <p14:cNvContentPartPr/>
                <p14:nvPr/>
              </p14:nvContentPartPr>
              <p14:xfrm>
                <a:off x="11218542" y="4360057"/>
                <a:ext cx="280080" cy="92412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89EA2D5C-8EF8-42D1-99C4-EB536FB60E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200902" y="4342057"/>
                  <a:ext cx="31572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BA7B2FD-DA9C-4394-B60E-D48040232834}"/>
                    </a:ext>
                  </a:extLst>
                </p14:cNvPr>
                <p14:cNvContentPartPr/>
                <p14:nvPr/>
              </p14:nvContentPartPr>
              <p14:xfrm>
                <a:off x="11376942" y="4865137"/>
                <a:ext cx="255960" cy="26172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BA7B2FD-DA9C-4394-B60E-D4804023283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358942" y="4847497"/>
                  <a:ext cx="29160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74692B98-A6DE-4847-BB6E-DA6A02672C59}"/>
              </a:ext>
            </a:extLst>
          </p:cNvPr>
          <p:cNvGrpSpPr/>
          <p:nvPr/>
        </p:nvGrpSpPr>
        <p:grpSpPr>
          <a:xfrm>
            <a:off x="10930252" y="568482"/>
            <a:ext cx="719640" cy="1480320"/>
            <a:chOff x="11009382" y="2379697"/>
            <a:chExt cx="719640" cy="14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526ED5A5-F0DD-44B8-BDA3-093429E99057}"/>
                    </a:ext>
                  </a:extLst>
                </p14:cNvPr>
                <p14:cNvContentPartPr/>
                <p14:nvPr/>
              </p14:nvContentPartPr>
              <p14:xfrm>
                <a:off x="11009382" y="2379697"/>
                <a:ext cx="375840" cy="148032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526ED5A5-F0DD-44B8-BDA3-093429E9905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91742" y="2361697"/>
                  <a:ext cx="411480" cy="15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D525F47E-6791-424B-BEB3-837BE68F4A40}"/>
                    </a:ext>
                  </a:extLst>
                </p14:cNvPr>
                <p14:cNvContentPartPr/>
                <p14:nvPr/>
              </p14:nvContentPartPr>
              <p14:xfrm>
                <a:off x="11488182" y="2953897"/>
                <a:ext cx="240840" cy="39600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D525F47E-6791-424B-BEB3-837BE68F4A4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470182" y="2936257"/>
                  <a:ext cx="276480" cy="4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47F6E1B6-00BF-485B-9EE6-3E664F210070}"/>
              </a:ext>
            </a:extLst>
          </p:cNvPr>
          <p:cNvGrpSpPr/>
          <p:nvPr/>
        </p:nvGrpSpPr>
        <p:grpSpPr>
          <a:xfrm>
            <a:off x="7622572" y="227922"/>
            <a:ext cx="3021120" cy="624960"/>
            <a:chOff x="7701702" y="2039137"/>
            <a:chExt cx="3021120" cy="62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8B2CC8D4-6AE6-4FC3-9856-3A36EE7FA9C6}"/>
                    </a:ext>
                  </a:extLst>
                </p14:cNvPr>
                <p14:cNvContentPartPr/>
                <p14:nvPr/>
              </p14:nvContentPartPr>
              <p14:xfrm>
                <a:off x="7701702" y="2039137"/>
                <a:ext cx="3021120" cy="46296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8B2CC8D4-6AE6-4FC3-9856-3A36EE7FA9C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84062" y="2021137"/>
                  <a:ext cx="3056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BEA99E5-18CA-463B-A3C5-9F21FC72D748}"/>
                    </a:ext>
                  </a:extLst>
                </p14:cNvPr>
                <p14:cNvContentPartPr/>
                <p14:nvPr/>
              </p14:nvContentPartPr>
              <p14:xfrm>
                <a:off x="9452382" y="2388337"/>
                <a:ext cx="281880" cy="27576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BEA99E5-18CA-463B-A3C5-9F21FC72D74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34382" y="2370697"/>
                  <a:ext cx="3175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6256F939-9B8E-40B9-966B-1FE095AF9A5F}"/>
                    </a:ext>
                  </a:extLst>
                </p14:cNvPr>
                <p14:cNvContentPartPr/>
                <p14:nvPr/>
              </p14:nvContentPartPr>
              <p14:xfrm>
                <a:off x="9697542" y="2533057"/>
                <a:ext cx="87480" cy="6084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6256F939-9B8E-40B9-966B-1FE095AF9A5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79902" y="2515057"/>
                  <a:ext cx="123120" cy="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0E8CA0-8D32-428C-A63B-D1A51A28CCF3}"/>
                  </a:ext>
                </a:extLst>
              </p14:cNvPr>
              <p14:cNvContentPartPr/>
              <p14:nvPr/>
            </p14:nvContentPartPr>
            <p14:xfrm>
              <a:off x="254382" y="606378"/>
              <a:ext cx="42480" cy="37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0E8CA0-8D32-428C-A63B-D1A51A28CCF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36742" y="588378"/>
                <a:ext cx="781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7C01BC-2814-4B74-B583-A8481EDB6469}"/>
                  </a:ext>
                </a:extLst>
              </p14:cNvPr>
              <p14:cNvContentPartPr/>
              <p14:nvPr/>
            </p14:nvContentPartPr>
            <p14:xfrm>
              <a:off x="228102" y="606018"/>
              <a:ext cx="501120" cy="38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7C01BC-2814-4B74-B583-A8481EDB646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0462" y="588018"/>
                <a:ext cx="536760" cy="42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3C10F13-03BC-48B6-9E4D-0AA1E96618A4}"/>
              </a:ext>
            </a:extLst>
          </p:cNvPr>
          <p:cNvGrpSpPr/>
          <p:nvPr/>
        </p:nvGrpSpPr>
        <p:grpSpPr>
          <a:xfrm>
            <a:off x="245382" y="218298"/>
            <a:ext cx="463680" cy="407160"/>
            <a:chOff x="245382" y="218298"/>
            <a:chExt cx="46368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1D41AD6-F0C3-4A7B-9AD1-756B8B8FF90F}"/>
                    </a:ext>
                  </a:extLst>
                </p14:cNvPr>
                <p14:cNvContentPartPr/>
                <p14:nvPr/>
              </p14:nvContentPartPr>
              <p14:xfrm>
                <a:off x="245382" y="237018"/>
                <a:ext cx="9360" cy="277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1D41AD6-F0C3-4A7B-9AD1-756B8B8FF9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7742" y="219378"/>
                  <a:ext cx="450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DB1003-5BC1-46F8-955D-4BE858A54010}"/>
                    </a:ext>
                  </a:extLst>
                </p14:cNvPr>
                <p14:cNvContentPartPr/>
                <p14:nvPr/>
              </p14:nvContentPartPr>
              <p14:xfrm>
                <a:off x="272022" y="218298"/>
                <a:ext cx="437040" cy="407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DB1003-5BC1-46F8-955D-4BE858A5401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4382" y="200298"/>
                  <a:ext cx="472680" cy="44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C9A378-CDD0-4DDB-82DF-64D7118C9E3A}"/>
              </a:ext>
            </a:extLst>
          </p:cNvPr>
          <p:cNvGrpSpPr/>
          <p:nvPr/>
        </p:nvGrpSpPr>
        <p:grpSpPr>
          <a:xfrm>
            <a:off x="913902" y="-63222"/>
            <a:ext cx="2184120" cy="504720"/>
            <a:chOff x="913902" y="-63222"/>
            <a:chExt cx="2184120" cy="50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8CBCD4E-92D6-46D1-ADAA-43F92655C4F0}"/>
                    </a:ext>
                  </a:extLst>
                </p14:cNvPr>
                <p14:cNvContentPartPr/>
                <p14:nvPr/>
              </p14:nvContentPartPr>
              <p14:xfrm>
                <a:off x="913902" y="184098"/>
                <a:ext cx="170280" cy="257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8CBCD4E-92D6-46D1-ADAA-43F92655C4F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96262" y="166458"/>
                  <a:ext cx="2059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1E52E4-F2BF-42CF-AA9D-D31B812D9CE5}"/>
                    </a:ext>
                  </a:extLst>
                </p14:cNvPr>
                <p14:cNvContentPartPr/>
                <p14:nvPr/>
              </p14:nvContentPartPr>
              <p14:xfrm>
                <a:off x="1124862" y="298578"/>
                <a:ext cx="167760" cy="12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1E52E4-F2BF-42CF-AA9D-D31B812D9CE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6862" y="280578"/>
                  <a:ext cx="203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6C11B87-9FDD-4CF5-A157-30BA986A662E}"/>
                    </a:ext>
                  </a:extLst>
                </p14:cNvPr>
                <p14:cNvContentPartPr/>
                <p14:nvPr/>
              </p14:nvContentPartPr>
              <p14:xfrm>
                <a:off x="1336182" y="131538"/>
                <a:ext cx="140400" cy="142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6C11B87-9FDD-4CF5-A157-30BA986A662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18182" y="113538"/>
                  <a:ext cx="176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75F3AE-27B3-45EF-A07A-2D8C480FCCEE}"/>
                    </a:ext>
                  </a:extLst>
                </p14:cNvPr>
                <p14:cNvContentPartPr/>
                <p14:nvPr/>
              </p14:nvContentPartPr>
              <p14:xfrm>
                <a:off x="1362462" y="166458"/>
                <a:ext cx="184680" cy="232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75F3AE-27B3-45EF-A07A-2D8C480FCCE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44462" y="148818"/>
                  <a:ext cx="2203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55BB84-B19D-471B-91DD-59E2FF046E28}"/>
                    </a:ext>
                  </a:extLst>
                </p14:cNvPr>
                <p14:cNvContentPartPr/>
                <p14:nvPr/>
              </p14:nvContentPartPr>
              <p14:xfrm>
                <a:off x="1265622" y="254298"/>
                <a:ext cx="174960" cy="62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55BB84-B19D-471B-91DD-59E2FF046E2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47982" y="236658"/>
                  <a:ext cx="210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C775158-D3B3-4F02-B764-35F2128C6B1E}"/>
                    </a:ext>
                  </a:extLst>
                </p14:cNvPr>
                <p14:cNvContentPartPr/>
                <p14:nvPr/>
              </p14:nvContentPartPr>
              <p14:xfrm>
                <a:off x="1588182" y="159618"/>
                <a:ext cx="284760" cy="230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C775158-D3B3-4F02-B764-35F2128C6B1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70542" y="141978"/>
                  <a:ext cx="3204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B72A36E-BAFA-4EC8-8071-C3F98C4B2CD5}"/>
                    </a:ext>
                  </a:extLst>
                </p14:cNvPr>
                <p14:cNvContentPartPr/>
                <p14:nvPr/>
              </p14:nvContentPartPr>
              <p14:xfrm>
                <a:off x="1961862" y="105258"/>
                <a:ext cx="83520" cy="210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B72A36E-BAFA-4EC8-8071-C3F98C4B2CD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44222" y="87258"/>
                  <a:ext cx="1191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555A2E-C7A0-41C3-95C3-F3CB6005CD91}"/>
                    </a:ext>
                  </a:extLst>
                </p14:cNvPr>
                <p14:cNvContentPartPr/>
                <p14:nvPr/>
              </p14:nvContentPartPr>
              <p14:xfrm>
                <a:off x="1890222" y="196338"/>
                <a:ext cx="134640" cy="32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555A2E-C7A0-41C3-95C3-F3CB6005CD9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72222" y="178338"/>
                  <a:ext cx="170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11E848-3816-485E-9FDF-4384D8C919AC}"/>
                    </a:ext>
                  </a:extLst>
                </p14:cNvPr>
                <p14:cNvContentPartPr/>
                <p14:nvPr/>
              </p14:nvContentPartPr>
              <p14:xfrm>
                <a:off x="2329422" y="149178"/>
                <a:ext cx="9720" cy="185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11E848-3816-485E-9FDF-4384D8C919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11422" y="131178"/>
                  <a:ext cx="45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202550B-7081-4698-9AA5-81B9F90D4E1C}"/>
                    </a:ext>
                  </a:extLst>
                </p14:cNvPr>
                <p14:cNvContentPartPr/>
                <p14:nvPr/>
              </p14:nvContentPartPr>
              <p14:xfrm>
                <a:off x="2206302" y="-63222"/>
                <a:ext cx="325800" cy="221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202550B-7081-4698-9AA5-81B9F90D4E1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88662" y="-80862"/>
                  <a:ext cx="361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9F46530-2A94-4FE2-869E-0F5ACB65C64B}"/>
                    </a:ext>
                  </a:extLst>
                </p14:cNvPr>
                <p14:cNvContentPartPr/>
                <p14:nvPr/>
              </p14:nvContentPartPr>
              <p14:xfrm>
                <a:off x="2470182" y="193057"/>
                <a:ext cx="18360" cy="51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9F46530-2A94-4FE2-869E-0F5ACB65C64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52542" y="175417"/>
                  <a:ext cx="54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2960FB3-0C7B-422F-9CEA-8B98FB59AA7D}"/>
                    </a:ext>
                  </a:extLst>
                </p14:cNvPr>
                <p14:cNvContentPartPr/>
                <p14:nvPr/>
              </p14:nvContentPartPr>
              <p14:xfrm>
                <a:off x="2452542" y="113857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2960FB3-0C7B-422F-9CEA-8B98FB59AA7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34902" y="962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9A4905-E605-4639-8BCF-08B5BAB55FA6}"/>
                    </a:ext>
                  </a:extLst>
                </p14:cNvPr>
                <p14:cNvContentPartPr/>
                <p14:nvPr/>
              </p14:nvContentPartPr>
              <p14:xfrm>
                <a:off x="2523102" y="102697"/>
                <a:ext cx="352800" cy="130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9A4905-E605-4639-8BCF-08B5BAB55FA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05462" y="85057"/>
                  <a:ext cx="388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B1A92B-2EA8-4630-8EB4-0A856CE727C2}"/>
                    </a:ext>
                  </a:extLst>
                </p14:cNvPr>
                <p14:cNvContentPartPr/>
                <p14:nvPr/>
              </p14:nvContentPartPr>
              <p14:xfrm>
                <a:off x="2952582" y="23497"/>
                <a:ext cx="145440" cy="169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B1A92B-2EA8-4630-8EB4-0A856CE727C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34942" y="5857"/>
                  <a:ext cx="18108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849557-13FD-427A-93FA-246308D8983E}"/>
              </a:ext>
            </a:extLst>
          </p:cNvPr>
          <p:cNvGrpSpPr/>
          <p:nvPr/>
        </p:nvGrpSpPr>
        <p:grpSpPr>
          <a:xfrm>
            <a:off x="1008582" y="182617"/>
            <a:ext cx="2447640" cy="749880"/>
            <a:chOff x="1008582" y="182617"/>
            <a:chExt cx="2447640" cy="74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2E6AF1-A160-4C55-A7D5-FD82867EF15E}"/>
                    </a:ext>
                  </a:extLst>
                </p14:cNvPr>
                <p14:cNvContentPartPr/>
                <p14:nvPr/>
              </p14:nvContentPartPr>
              <p14:xfrm>
                <a:off x="1008582" y="641257"/>
                <a:ext cx="153720" cy="285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2E6AF1-A160-4C55-A7D5-FD82867EF15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0942" y="623617"/>
                  <a:ext cx="189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E104E8-643B-44CD-835B-805A435BF9E7}"/>
                    </a:ext>
                  </a:extLst>
                </p14:cNvPr>
                <p14:cNvContentPartPr/>
                <p14:nvPr/>
              </p14:nvContentPartPr>
              <p14:xfrm>
                <a:off x="1054662" y="807577"/>
                <a:ext cx="208440" cy="18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E104E8-643B-44CD-835B-805A435BF9E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37022" y="789937"/>
                  <a:ext cx="244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2EA8997-F210-4641-9428-8B68CF05BBC3}"/>
                    </a:ext>
                  </a:extLst>
                </p14:cNvPr>
                <p14:cNvContentPartPr/>
                <p14:nvPr/>
              </p14:nvContentPartPr>
              <p14:xfrm>
                <a:off x="1331142" y="773377"/>
                <a:ext cx="202680" cy="159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2EA8997-F210-4641-9428-8B68CF05BBC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13502" y="755377"/>
                  <a:ext cx="238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9DE5AD2-0B85-434E-978C-A326B348DF7B}"/>
                    </a:ext>
                  </a:extLst>
                </p14:cNvPr>
                <p14:cNvContentPartPr/>
                <p14:nvPr/>
              </p14:nvContentPartPr>
              <p14:xfrm>
                <a:off x="1556862" y="694177"/>
                <a:ext cx="118800" cy="144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9DE5AD2-0B85-434E-978C-A326B348DF7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39222" y="676537"/>
                  <a:ext cx="154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4ECA812-CC0C-4E91-A6CB-2B007FBA5E6A}"/>
                    </a:ext>
                  </a:extLst>
                </p14:cNvPr>
                <p14:cNvContentPartPr/>
                <p14:nvPr/>
              </p14:nvContentPartPr>
              <p14:xfrm>
                <a:off x="1685742" y="597337"/>
                <a:ext cx="115200" cy="230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4ECA812-CC0C-4E91-A6CB-2B007FBA5E6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67742" y="579697"/>
                  <a:ext cx="150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4B4FD1-ACD0-490C-B61F-6CA4CB2CDE64}"/>
                    </a:ext>
                  </a:extLst>
                </p14:cNvPr>
                <p14:cNvContentPartPr/>
                <p14:nvPr/>
              </p14:nvContentPartPr>
              <p14:xfrm>
                <a:off x="1845942" y="650257"/>
                <a:ext cx="26640" cy="114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4B4FD1-ACD0-490C-B61F-6CA4CB2CDE6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827942" y="632617"/>
                  <a:ext cx="62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B2151F-FDC6-4762-B74F-7B2A37C36D1C}"/>
                    </a:ext>
                  </a:extLst>
                </p14:cNvPr>
                <p14:cNvContentPartPr/>
                <p14:nvPr/>
              </p14:nvContentPartPr>
              <p14:xfrm>
                <a:off x="1811022" y="597337"/>
                <a:ext cx="39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B2151F-FDC6-4762-B74F-7B2A37C36D1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93022" y="579697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448BC4-4C57-4584-B8B0-0E97C9C0E8DF}"/>
                    </a:ext>
                  </a:extLst>
                </p14:cNvPr>
                <p14:cNvContentPartPr/>
                <p14:nvPr/>
              </p14:nvContentPartPr>
              <p14:xfrm>
                <a:off x="1897782" y="560617"/>
                <a:ext cx="309960" cy="263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448BC4-4C57-4584-B8B0-0E97C9C0E8D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79782" y="542617"/>
                  <a:ext cx="3456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9B5EF82-7B70-44B1-9DE8-C94DF6C201C4}"/>
                    </a:ext>
                  </a:extLst>
                </p14:cNvPr>
                <p14:cNvContentPartPr/>
                <p14:nvPr/>
              </p14:nvContentPartPr>
              <p14:xfrm>
                <a:off x="2223942" y="527137"/>
                <a:ext cx="92160" cy="165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9B5EF82-7B70-44B1-9DE8-C94DF6C201C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05942" y="509137"/>
                  <a:ext cx="1278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04FA298-BB86-4711-B7A9-204791153FB1}"/>
                    </a:ext>
                  </a:extLst>
                </p14:cNvPr>
                <p14:cNvContentPartPr/>
                <p14:nvPr/>
              </p14:nvContentPartPr>
              <p14:xfrm>
                <a:off x="2162742" y="579337"/>
                <a:ext cx="105120" cy="27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04FA298-BB86-4711-B7A9-204791153F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44742" y="561697"/>
                  <a:ext cx="140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75B633-0801-40EE-A426-A7363DD6CC75}"/>
                    </a:ext>
                  </a:extLst>
                </p14:cNvPr>
                <p14:cNvContentPartPr/>
                <p14:nvPr/>
              </p14:nvContentPartPr>
              <p14:xfrm>
                <a:off x="2584302" y="447937"/>
                <a:ext cx="22320" cy="172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75B633-0801-40EE-A426-A7363DD6CC7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66662" y="430297"/>
                  <a:ext cx="57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0DD3BB-F58B-4880-AB89-698C5F398222}"/>
                    </a:ext>
                  </a:extLst>
                </p14:cNvPr>
                <p14:cNvContentPartPr/>
                <p14:nvPr/>
              </p14:nvContentPartPr>
              <p14:xfrm>
                <a:off x="2470182" y="392137"/>
                <a:ext cx="174960" cy="65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0DD3BB-F58B-4880-AB89-698C5F39822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52542" y="374137"/>
                  <a:ext cx="210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22B6426-A640-4C4B-B3F7-193E7E8881D3}"/>
                    </a:ext>
                  </a:extLst>
                </p14:cNvPr>
                <p14:cNvContentPartPr/>
                <p14:nvPr/>
              </p14:nvContentPartPr>
              <p14:xfrm>
                <a:off x="2681502" y="492217"/>
                <a:ext cx="50040" cy="87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22B6426-A640-4C4B-B3F7-193E7E8881D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63502" y="474217"/>
                  <a:ext cx="856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8EACFF-5B45-4F4D-8BD6-4CB27D8E359D}"/>
                    </a:ext>
                  </a:extLst>
                </p14:cNvPr>
                <p14:cNvContentPartPr/>
                <p14:nvPr/>
              </p14:nvContentPartPr>
              <p14:xfrm>
                <a:off x="2725062" y="435697"/>
                <a:ext cx="360" cy="3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8EACFF-5B45-4F4D-8BD6-4CB27D8E359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07422" y="418057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DD0DE78-A91C-42B2-9F6E-DC6E78E588CF}"/>
                    </a:ext>
                  </a:extLst>
                </p14:cNvPr>
                <p14:cNvContentPartPr/>
                <p14:nvPr/>
              </p14:nvContentPartPr>
              <p14:xfrm>
                <a:off x="2804262" y="356857"/>
                <a:ext cx="288000" cy="162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DD0DE78-A91C-42B2-9F6E-DC6E78E588C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86622" y="339217"/>
                  <a:ext cx="3236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C4498F7-8E34-4B23-8209-71A9D4DADD3F}"/>
                    </a:ext>
                  </a:extLst>
                </p14:cNvPr>
                <p14:cNvContentPartPr/>
                <p14:nvPr/>
              </p14:nvContentPartPr>
              <p14:xfrm>
                <a:off x="3156342" y="182617"/>
                <a:ext cx="299880" cy="258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C4498F7-8E34-4B23-8209-71A9D4DADD3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38342" y="164617"/>
                  <a:ext cx="335520" cy="29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AB908BF-EDBF-4D6C-A515-03F596E32464}"/>
                  </a:ext>
                </a:extLst>
              </p14:cNvPr>
              <p14:cNvContentPartPr/>
              <p14:nvPr/>
            </p14:nvContentPartPr>
            <p14:xfrm>
              <a:off x="389742" y="2875777"/>
              <a:ext cx="521640" cy="360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AB908BF-EDBF-4D6C-A515-03F596E3246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71742" y="2858137"/>
                <a:ext cx="5572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551AD4B-BD83-40F3-8F8D-B9756618EFB1}"/>
                  </a:ext>
                </a:extLst>
              </p14:cNvPr>
              <p14:cNvContentPartPr/>
              <p14:nvPr/>
            </p14:nvContentPartPr>
            <p14:xfrm>
              <a:off x="3209622" y="1027537"/>
              <a:ext cx="436320" cy="258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551AD4B-BD83-40F3-8F8D-B9756618EFB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191622" y="1009537"/>
                <a:ext cx="4719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6B5F38B-628B-4306-A2B4-87A74DB4AEB4}"/>
                  </a:ext>
                </a:extLst>
              </p14:cNvPr>
              <p14:cNvContentPartPr/>
              <p14:nvPr/>
            </p14:nvContentPartPr>
            <p14:xfrm>
              <a:off x="2927742" y="4667497"/>
              <a:ext cx="477360" cy="336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6B5F38B-628B-4306-A2B4-87A74DB4AEB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909742" y="4649497"/>
                <a:ext cx="5130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0C59764-DFD4-4771-ABCF-34C64F67A13C}"/>
                  </a:ext>
                </a:extLst>
              </p14:cNvPr>
              <p14:cNvContentPartPr/>
              <p14:nvPr/>
            </p14:nvContentPartPr>
            <p14:xfrm>
              <a:off x="5320302" y="1763377"/>
              <a:ext cx="358200" cy="335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0C59764-DFD4-4771-ABCF-34C64F67A13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302662" y="1745737"/>
                <a:ext cx="393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DA4F716-379C-4748-ADDE-671652DFD5D9}"/>
                  </a:ext>
                </a:extLst>
              </p14:cNvPr>
              <p14:cNvContentPartPr/>
              <p14:nvPr/>
            </p14:nvContentPartPr>
            <p14:xfrm>
              <a:off x="6619182" y="415177"/>
              <a:ext cx="359640" cy="253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DA4F716-379C-4748-ADDE-671652DFD5D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601542" y="397537"/>
                <a:ext cx="3952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2C472CE-8BE6-4835-ADBB-B60C8FAA1F1B}"/>
                  </a:ext>
                </a:extLst>
              </p14:cNvPr>
              <p14:cNvContentPartPr/>
              <p14:nvPr/>
            </p14:nvContentPartPr>
            <p14:xfrm>
              <a:off x="8221182" y="4377697"/>
              <a:ext cx="313200" cy="306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2C472CE-8BE6-4835-ADBB-B60C8FAA1F1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203542" y="4359697"/>
                <a:ext cx="3488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46F04DB-F786-49B4-98FC-C7BF6CC3EBB7}"/>
                  </a:ext>
                </a:extLst>
              </p14:cNvPr>
              <p14:cNvContentPartPr/>
              <p14:nvPr/>
            </p14:nvContentPartPr>
            <p14:xfrm>
              <a:off x="8466702" y="1420657"/>
              <a:ext cx="471240" cy="354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46F04DB-F786-49B4-98FC-C7BF6CC3EBB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449062" y="1402657"/>
                <a:ext cx="50688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2E42904-717A-454D-8DDD-AFB04B2296A9}"/>
                  </a:ext>
                </a:extLst>
              </p14:cNvPr>
              <p14:cNvContentPartPr/>
              <p14:nvPr/>
            </p14:nvContentPartPr>
            <p14:xfrm>
              <a:off x="10685022" y="4414057"/>
              <a:ext cx="406440" cy="348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2E42904-717A-454D-8DDD-AFB04B2296A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667022" y="4396417"/>
                <a:ext cx="4420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4D3FE57-D0EE-45AE-9D12-FA20AD736412}"/>
                  </a:ext>
                </a:extLst>
              </p14:cNvPr>
              <p14:cNvContentPartPr/>
              <p14:nvPr/>
            </p14:nvContentPartPr>
            <p14:xfrm>
              <a:off x="11675742" y="2300137"/>
              <a:ext cx="348840" cy="380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4D3FE57-D0EE-45AE-9D12-FA20AD73641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658102" y="2282137"/>
                <a:ext cx="38448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4527613-7134-4EE0-9ED0-AC9A558EE492}"/>
                  </a:ext>
                </a:extLst>
              </p14:cNvPr>
              <p14:cNvContentPartPr/>
              <p14:nvPr/>
            </p14:nvContentPartPr>
            <p14:xfrm>
              <a:off x="11359302" y="256777"/>
              <a:ext cx="495000" cy="313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4527613-7134-4EE0-9ED0-AC9A558EE49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41302" y="239137"/>
                <a:ext cx="5306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EB66F8A-47F4-4E55-B19B-DB5B5506BE7C}"/>
                  </a:ext>
                </a:extLst>
              </p14:cNvPr>
              <p14:cNvContentPartPr/>
              <p14:nvPr/>
            </p14:nvContentPartPr>
            <p14:xfrm>
              <a:off x="386502" y="2567257"/>
              <a:ext cx="74520" cy="311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EB66F8A-47F4-4E55-B19B-DB5B5506BE7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68502" y="2549257"/>
                <a:ext cx="1101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6681869-009A-4309-B77A-84E1990BBD5A}"/>
                  </a:ext>
                </a:extLst>
              </p14:cNvPr>
              <p14:cNvContentPartPr/>
              <p14:nvPr/>
            </p14:nvContentPartPr>
            <p14:xfrm>
              <a:off x="391902" y="2513977"/>
              <a:ext cx="416520" cy="359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6681869-009A-4309-B77A-84E1990BBD5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73902" y="2495977"/>
                <a:ext cx="452160" cy="39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C4AF0F-C86B-4D7C-ABBA-88848BAB88FD}"/>
              </a:ext>
            </a:extLst>
          </p:cNvPr>
          <p:cNvGrpSpPr/>
          <p:nvPr/>
        </p:nvGrpSpPr>
        <p:grpSpPr>
          <a:xfrm>
            <a:off x="3191262" y="789937"/>
            <a:ext cx="423000" cy="237960"/>
            <a:chOff x="3191262" y="789937"/>
            <a:chExt cx="42300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42A5AB6-DFC8-4837-9B26-683A7B76042D}"/>
                    </a:ext>
                  </a:extLst>
                </p14:cNvPr>
                <p14:cNvContentPartPr/>
                <p14:nvPr/>
              </p14:nvContentPartPr>
              <p14:xfrm>
                <a:off x="3191262" y="800017"/>
                <a:ext cx="53280" cy="227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42A5AB6-DFC8-4837-9B26-683A7B76042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73622" y="782017"/>
                  <a:ext cx="889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C83F734-2693-4F1F-BA24-E7C12D6518C4}"/>
                    </a:ext>
                  </a:extLst>
                </p14:cNvPr>
                <p14:cNvContentPartPr/>
                <p14:nvPr/>
              </p14:nvContentPartPr>
              <p14:xfrm>
                <a:off x="3199902" y="789937"/>
                <a:ext cx="414360" cy="237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C83F734-2693-4F1F-BA24-E7C12D6518C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82262" y="771937"/>
                  <a:ext cx="45000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EC1055A-26C7-43AE-B128-FD0C87EABB6D}"/>
              </a:ext>
            </a:extLst>
          </p:cNvPr>
          <p:cNvGrpSpPr/>
          <p:nvPr/>
        </p:nvGrpSpPr>
        <p:grpSpPr>
          <a:xfrm>
            <a:off x="2962662" y="4472377"/>
            <a:ext cx="353520" cy="252360"/>
            <a:chOff x="2962662" y="4472377"/>
            <a:chExt cx="35352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57D7044-282C-4475-A2DB-F7AE3A5E79F1}"/>
                    </a:ext>
                  </a:extLst>
                </p14:cNvPr>
                <p14:cNvContentPartPr/>
                <p14:nvPr/>
              </p14:nvContentPartPr>
              <p14:xfrm>
                <a:off x="2962662" y="4518817"/>
                <a:ext cx="59400" cy="205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57D7044-282C-4475-A2DB-F7AE3A5E79F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45022" y="4500817"/>
                  <a:ext cx="950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C5A29B4-14B2-4FA4-9434-9C600CBD0DCA}"/>
                    </a:ext>
                  </a:extLst>
                </p14:cNvPr>
                <p14:cNvContentPartPr/>
                <p14:nvPr/>
              </p14:nvContentPartPr>
              <p14:xfrm>
                <a:off x="2962662" y="4472377"/>
                <a:ext cx="353520" cy="223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C5A29B4-14B2-4FA4-9434-9C600CBD0DC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945022" y="4454377"/>
                  <a:ext cx="38916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3AF5546-AD7E-455B-A140-1CD27831EF31}"/>
              </a:ext>
            </a:extLst>
          </p:cNvPr>
          <p:cNvGrpSpPr/>
          <p:nvPr/>
        </p:nvGrpSpPr>
        <p:grpSpPr>
          <a:xfrm>
            <a:off x="5327862" y="1486897"/>
            <a:ext cx="321840" cy="300960"/>
            <a:chOff x="5327862" y="1486897"/>
            <a:chExt cx="32184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F18B63F-8877-4A7C-B870-552F602CD52E}"/>
                    </a:ext>
                  </a:extLst>
                </p14:cNvPr>
                <p14:cNvContentPartPr/>
                <p14:nvPr/>
              </p14:nvContentPartPr>
              <p14:xfrm>
                <a:off x="5327862" y="1556017"/>
                <a:ext cx="62640" cy="2019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F18B63F-8877-4A7C-B870-552F602CD52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309862" y="1538017"/>
                  <a:ext cx="98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42F8651-E6EC-43D1-B3A6-AFB5C707E328}"/>
                    </a:ext>
                  </a:extLst>
                </p14:cNvPr>
                <p14:cNvContentPartPr/>
                <p14:nvPr/>
              </p14:nvContentPartPr>
              <p14:xfrm>
                <a:off x="5327862" y="1486897"/>
                <a:ext cx="321840" cy="300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42F8651-E6EC-43D1-B3A6-AFB5C707E32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309862" y="1468897"/>
                  <a:ext cx="357480" cy="33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3F7A645-93BC-4AB6-8FAF-AB0775BA16DE}"/>
              </a:ext>
            </a:extLst>
          </p:cNvPr>
          <p:cNvGrpSpPr/>
          <p:nvPr/>
        </p:nvGrpSpPr>
        <p:grpSpPr>
          <a:xfrm>
            <a:off x="6523422" y="135457"/>
            <a:ext cx="491400" cy="324000"/>
            <a:chOff x="6523422" y="135457"/>
            <a:chExt cx="49140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4E8A3DE-8E0C-4D2C-8278-C09BD4327581}"/>
                    </a:ext>
                  </a:extLst>
                </p14:cNvPr>
                <p14:cNvContentPartPr/>
                <p14:nvPr/>
              </p14:nvContentPartPr>
              <p14:xfrm>
                <a:off x="6541062" y="236977"/>
                <a:ext cx="86760" cy="185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4E8A3DE-8E0C-4D2C-8278-C09BD432758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523422" y="218977"/>
                  <a:ext cx="122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189EFD0-6541-4B20-867B-333C6C8CA0A8}"/>
                    </a:ext>
                  </a:extLst>
                </p14:cNvPr>
                <p14:cNvContentPartPr/>
                <p14:nvPr/>
              </p14:nvContentPartPr>
              <p14:xfrm>
                <a:off x="6523422" y="135457"/>
                <a:ext cx="491400" cy="324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189EFD0-6541-4B20-867B-333C6C8CA0A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05782" y="117457"/>
                  <a:ext cx="527040" cy="35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74C4E18-4795-4CCA-B4D8-0CC744C9DD6A}"/>
              </a:ext>
            </a:extLst>
          </p:cNvPr>
          <p:cNvGrpSpPr/>
          <p:nvPr/>
        </p:nvGrpSpPr>
        <p:grpSpPr>
          <a:xfrm>
            <a:off x="8106342" y="4056217"/>
            <a:ext cx="388080" cy="391680"/>
            <a:chOff x="8106342" y="4056217"/>
            <a:chExt cx="388080" cy="3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77100A2-42E6-40C7-9F83-9AE5301ED185}"/>
                    </a:ext>
                  </a:extLst>
                </p14:cNvPr>
                <p14:cNvContentPartPr/>
                <p14:nvPr/>
              </p14:nvContentPartPr>
              <p14:xfrm>
                <a:off x="8114622" y="4087897"/>
                <a:ext cx="106200" cy="3600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77100A2-42E6-40C7-9F83-9AE5301ED18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96982" y="4070257"/>
                  <a:ext cx="1418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E317D75-5759-45C9-A9EF-327D0B2C722E}"/>
                    </a:ext>
                  </a:extLst>
                </p14:cNvPr>
                <p14:cNvContentPartPr/>
                <p14:nvPr/>
              </p14:nvContentPartPr>
              <p14:xfrm>
                <a:off x="8106342" y="4056217"/>
                <a:ext cx="388080" cy="3862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E317D75-5759-45C9-A9EF-327D0B2C722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088342" y="4038217"/>
                  <a:ext cx="423720" cy="42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9451C6A-0226-4AF1-B324-314172FBAEB2}"/>
              </a:ext>
            </a:extLst>
          </p:cNvPr>
          <p:cNvGrpSpPr/>
          <p:nvPr/>
        </p:nvGrpSpPr>
        <p:grpSpPr>
          <a:xfrm>
            <a:off x="8395422" y="1126897"/>
            <a:ext cx="503280" cy="331200"/>
            <a:chOff x="8395422" y="1126897"/>
            <a:chExt cx="50328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7F677EE-27CD-4814-9ECB-596995B9EBE5}"/>
                    </a:ext>
                  </a:extLst>
                </p14:cNvPr>
                <p14:cNvContentPartPr/>
                <p14:nvPr/>
              </p14:nvContentPartPr>
              <p14:xfrm>
                <a:off x="8395422" y="1221937"/>
                <a:ext cx="87840" cy="236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7F677EE-27CD-4814-9ECB-596995B9EBE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377422" y="1203937"/>
                  <a:ext cx="123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4520790-BDCE-468B-978B-5692271D857F}"/>
                    </a:ext>
                  </a:extLst>
                </p14:cNvPr>
                <p14:cNvContentPartPr/>
                <p14:nvPr/>
              </p14:nvContentPartPr>
              <p14:xfrm>
                <a:off x="8414142" y="1126897"/>
                <a:ext cx="484560" cy="287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4520790-BDCE-468B-978B-5692271D857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396142" y="1108897"/>
                  <a:ext cx="52020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0B2FACE-0818-4CAA-BA71-02BC6C75BE79}"/>
              </a:ext>
            </a:extLst>
          </p:cNvPr>
          <p:cNvGrpSpPr/>
          <p:nvPr/>
        </p:nvGrpSpPr>
        <p:grpSpPr>
          <a:xfrm>
            <a:off x="11244822" y="20977"/>
            <a:ext cx="475560" cy="324360"/>
            <a:chOff x="11244822" y="20977"/>
            <a:chExt cx="47556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4C4AB4-E713-49FD-8459-1E4EF7D77142}"/>
                    </a:ext>
                  </a:extLst>
                </p14:cNvPr>
                <p14:cNvContentPartPr/>
                <p14:nvPr/>
              </p14:nvContentPartPr>
              <p14:xfrm>
                <a:off x="11262462" y="166777"/>
                <a:ext cx="60120" cy="114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4C4AB4-E713-49FD-8459-1E4EF7D7714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244822" y="149137"/>
                  <a:ext cx="95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7C69142-B29F-47BE-A6F0-1C496D8A0456}"/>
                    </a:ext>
                  </a:extLst>
                </p14:cNvPr>
                <p14:cNvContentPartPr/>
                <p14:nvPr/>
              </p14:nvContentPartPr>
              <p14:xfrm>
                <a:off x="11244822" y="20977"/>
                <a:ext cx="475560" cy="324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7C69142-B29F-47BE-A6F0-1C496D8A045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227182" y="3337"/>
                  <a:ext cx="511200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377D0DF0-EBB4-444D-9A75-A9EF2066ECB1}"/>
              </a:ext>
            </a:extLst>
          </p:cNvPr>
          <p:cNvGrpSpPr/>
          <p:nvPr/>
        </p:nvGrpSpPr>
        <p:grpSpPr>
          <a:xfrm>
            <a:off x="11614542" y="2031937"/>
            <a:ext cx="403200" cy="297360"/>
            <a:chOff x="11614542" y="2031937"/>
            <a:chExt cx="40320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D06D3F5-99FE-41B6-92A4-E0C5499CCD48}"/>
                    </a:ext>
                  </a:extLst>
                </p14:cNvPr>
                <p14:cNvContentPartPr/>
                <p14:nvPr/>
              </p14:nvContentPartPr>
              <p14:xfrm>
                <a:off x="11614542" y="2135977"/>
                <a:ext cx="35280" cy="132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D06D3F5-99FE-41B6-92A4-E0C5499CCD4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596542" y="2118337"/>
                  <a:ext cx="70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6E577A1-8935-4A8B-B241-F82FA86105AC}"/>
                    </a:ext>
                  </a:extLst>
                </p14:cNvPr>
                <p14:cNvContentPartPr/>
                <p14:nvPr/>
              </p14:nvContentPartPr>
              <p14:xfrm>
                <a:off x="11623182" y="2031937"/>
                <a:ext cx="394560" cy="297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6E577A1-8935-4A8B-B241-F82FA86105A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605182" y="2014297"/>
                  <a:ext cx="430200" cy="33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1AE806C-9CBC-4931-A22D-7C8D5768C064}"/>
              </a:ext>
            </a:extLst>
          </p:cNvPr>
          <p:cNvGrpSpPr/>
          <p:nvPr/>
        </p:nvGrpSpPr>
        <p:grpSpPr>
          <a:xfrm>
            <a:off x="10559382" y="4035337"/>
            <a:ext cx="556200" cy="448920"/>
            <a:chOff x="10559382" y="4035337"/>
            <a:chExt cx="556200" cy="44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8CE5A93-0F57-41F8-918E-9FFFABC65024}"/>
                    </a:ext>
                  </a:extLst>
                </p14:cNvPr>
                <p14:cNvContentPartPr/>
                <p14:nvPr/>
              </p14:nvContentPartPr>
              <p14:xfrm>
                <a:off x="10559382" y="4176097"/>
                <a:ext cx="144360" cy="2808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8CE5A93-0F57-41F8-918E-9FFFABC6502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541382" y="4158457"/>
                  <a:ext cx="180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46A3A37-95D7-488E-A573-29CDC3AB7297}"/>
                    </a:ext>
                  </a:extLst>
                </p14:cNvPr>
                <p14:cNvContentPartPr/>
                <p14:nvPr/>
              </p14:nvContentPartPr>
              <p14:xfrm>
                <a:off x="10577022" y="4035337"/>
                <a:ext cx="538560" cy="4489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46A3A37-95D7-488E-A573-29CDC3AB729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559022" y="4017697"/>
                  <a:ext cx="574200" cy="48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F9FCF10-3A95-47A1-83FD-5330EA82C061}"/>
              </a:ext>
            </a:extLst>
          </p:cNvPr>
          <p:cNvGrpSpPr/>
          <p:nvPr/>
        </p:nvGrpSpPr>
        <p:grpSpPr>
          <a:xfrm>
            <a:off x="8712582" y="4544737"/>
            <a:ext cx="3382920" cy="1265760"/>
            <a:chOff x="8712582" y="4544737"/>
            <a:chExt cx="3382920" cy="12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A3D07B7-9515-49D8-B8C0-F569AA721CD3}"/>
                    </a:ext>
                  </a:extLst>
                </p14:cNvPr>
                <p14:cNvContentPartPr/>
                <p14:nvPr/>
              </p14:nvContentPartPr>
              <p14:xfrm>
                <a:off x="8712582" y="5423137"/>
                <a:ext cx="212760" cy="387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A3D07B7-9515-49D8-B8C0-F569AA721CD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94942" y="5405137"/>
                  <a:ext cx="2484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12E152-D8B9-416F-8D09-7983A0D794FE}"/>
                    </a:ext>
                  </a:extLst>
                </p14:cNvPr>
                <p14:cNvContentPartPr/>
                <p14:nvPr/>
              </p14:nvContentPartPr>
              <p14:xfrm>
                <a:off x="8947302" y="5406937"/>
                <a:ext cx="390240" cy="235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12E152-D8B9-416F-8D09-7983A0D794F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29662" y="5388937"/>
                  <a:ext cx="4258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DB65758-C485-4C10-8E88-65A558F78D70}"/>
                    </a:ext>
                  </a:extLst>
                </p14:cNvPr>
                <p14:cNvContentPartPr/>
                <p14:nvPr/>
              </p14:nvContentPartPr>
              <p14:xfrm>
                <a:off x="9293262" y="5328097"/>
                <a:ext cx="169560" cy="241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DB65758-C485-4C10-8E88-65A558F78D7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275262" y="5310097"/>
                  <a:ext cx="2052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AD191AF-6785-4270-8809-A6DEB38AD20A}"/>
                    </a:ext>
                  </a:extLst>
                </p14:cNvPr>
                <p14:cNvContentPartPr/>
                <p14:nvPr/>
              </p14:nvContentPartPr>
              <p14:xfrm>
                <a:off x="9381102" y="5248897"/>
                <a:ext cx="398160" cy="321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AD191AF-6785-4270-8809-A6DEB38AD20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363102" y="5230897"/>
                  <a:ext cx="4338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57D173C-337C-4D04-98D2-A6D4B122118D}"/>
                    </a:ext>
                  </a:extLst>
                </p14:cNvPr>
                <p14:cNvContentPartPr/>
                <p14:nvPr/>
              </p14:nvContentPartPr>
              <p14:xfrm>
                <a:off x="9287502" y="5380297"/>
                <a:ext cx="225720" cy="71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57D173C-337C-4D04-98D2-A6D4B122118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269862" y="5362657"/>
                  <a:ext cx="261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D04B631-43A5-48E3-BC66-8F5E972C990F}"/>
                    </a:ext>
                  </a:extLst>
                </p14:cNvPr>
                <p14:cNvContentPartPr/>
                <p14:nvPr/>
              </p14:nvContentPartPr>
              <p14:xfrm>
                <a:off x="9918582" y="5169337"/>
                <a:ext cx="17280" cy="405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D04B631-43A5-48E3-BC66-8F5E972C990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900582" y="5151697"/>
                  <a:ext cx="529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92C5A73-8814-4F83-B6FF-0A8DD692F0CA}"/>
                    </a:ext>
                  </a:extLst>
                </p14:cNvPr>
                <p14:cNvContentPartPr/>
                <p14:nvPr/>
              </p14:nvContentPartPr>
              <p14:xfrm>
                <a:off x="10058622" y="5111017"/>
                <a:ext cx="361080" cy="445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92C5A73-8814-4F83-B6FF-0A8DD692F0C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040982" y="5093377"/>
                  <a:ext cx="3967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5173C50-ED72-47EE-BA9E-F919FE03672E}"/>
                    </a:ext>
                  </a:extLst>
                </p14:cNvPr>
                <p14:cNvContentPartPr/>
                <p14:nvPr/>
              </p14:nvContentPartPr>
              <p14:xfrm>
                <a:off x="10189662" y="5276977"/>
                <a:ext cx="545400" cy="191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5173C50-ED72-47EE-BA9E-F919FE03672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172022" y="5259337"/>
                  <a:ext cx="581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C614627-672D-4C1B-AFAB-B6A27865171E}"/>
                    </a:ext>
                  </a:extLst>
                </p14:cNvPr>
                <p14:cNvContentPartPr/>
                <p14:nvPr/>
              </p14:nvContentPartPr>
              <p14:xfrm>
                <a:off x="10717422" y="5141617"/>
                <a:ext cx="271080" cy="225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C614627-672D-4C1B-AFAB-B6A27865171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699782" y="5123977"/>
                  <a:ext cx="3067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3BF6A9E-B7A4-4187-BE9F-30E93F526552}"/>
                    </a:ext>
                  </a:extLst>
                </p14:cNvPr>
                <p14:cNvContentPartPr/>
                <p14:nvPr/>
              </p14:nvContentPartPr>
              <p14:xfrm>
                <a:off x="10954662" y="5010937"/>
                <a:ext cx="370080" cy="287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3BF6A9E-B7A4-4187-BE9F-30E93F52655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937022" y="4992937"/>
                  <a:ext cx="4057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0DF0489-4F8A-454E-9CD2-B1552A32326D}"/>
                    </a:ext>
                  </a:extLst>
                </p14:cNvPr>
                <p14:cNvContentPartPr/>
                <p14:nvPr/>
              </p14:nvContentPartPr>
              <p14:xfrm>
                <a:off x="11454342" y="5002657"/>
                <a:ext cx="168120" cy="144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0DF0489-4F8A-454E-9CD2-B1552A32326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436342" y="4984657"/>
                  <a:ext cx="203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CC98027-599B-4002-865C-5CA62D9C1FE8}"/>
                    </a:ext>
                  </a:extLst>
                </p14:cNvPr>
                <p14:cNvContentPartPr/>
                <p14:nvPr/>
              </p14:nvContentPartPr>
              <p14:xfrm>
                <a:off x="11600502" y="4817977"/>
                <a:ext cx="193320" cy="213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CC98027-599B-4002-865C-5CA62D9C1FE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582862" y="4799977"/>
                  <a:ext cx="2289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EF169D-C6E6-4266-B4D5-0114BDFEB407}"/>
                    </a:ext>
                  </a:extLst>
                </p14:cNvPr>
                <p14:cNvContentPartPr/>
                <p14:nvPr/>
              </p14:nvContentPartPr>
              <p14:xfrm>
                <a:off x="11852862" y="4544737"/>
                <a:ext cx="242640" cy="499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EF169D-C6E6-4266-B4D5-0114BDFEB40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835222" y="4527097"/>
                  <a:ext cx="278280" cy="53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624FCB3-45EF-4187-B605-4BA247497E5B}"/>
              </a:ext>
            </a:extLst>
          </p:cNvPr>
          <p:cNvGrpSpPr/>
          <p:nvPr/>
        </p:nvGrpSpPr>
        <p:grpSpPr>
          <a:xfrm>
            <a:off x="1426182" y="5264017"/>
            <a:ext cx="7085160" cy="1370160"/>
            <a:chOff x="1426182" y="5264017"/>
            <a:chExt cx="7085160" cy="137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6FE15D-662D-49AC-BF92-9C562B9C5667}"/>
                    </a:ext>
                  </a:extLst>
                </p14:cNvPr>
                <p14:cNvContentPartPr/>
                <p14:nvPr/>
              </p14:nvContentPartPr>
              <p14:xfrm>
                <a:off x="1426182" y="5679457"/>
                <a:ext cx="482040" cy="56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6FE15D-662D-49AC-BF92-9C562B9C566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8182" y="5661817"/>
                  <a:ext cx="51768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A259C78-CE90-451E-A3BD-C958F4FDF469}"/>
                    </a:ext>
                  </a:extLst>
                </p14:cNvPr>
                <p14:cNvContentPartPr/>
                <p14:nvPr/>
              </p14:nvContentPartPr>
              <p14:xfrm>
                <a:off x="1626342" y="5986897"/>
                <a:ext cx="158760" cy="115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A259C78-CE90-451E-A3BD-C958F4FDF46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608702" y="5968897"/>
                  <a:ext cx="194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72164E6-3AF4-4A83-B62A-72855040A724}"/>
                    </a:ext>
                  </a:extLst>
                </p14:cNvPr>
                <p14:cNvContentPartPr/>
                <p14:nvPr/>
              </p14:nvContentPartPr>
              <p14:xfrm>
                <a:off x="2145102" y="5908057"/>
                <a:ext cx="360" cy="3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72164E6-3AF4-4A83-B62A-72855040A72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27102" y="5890417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0F775E7-1170-4FBA-8E3F-518EA53040EF}"/>
                    </a:ext>
                  </a:extLst>
                </p14:cNvPr>
                <p14:cNvContentPartPr/>
                <p14:nvPr/>
              </p14:nvContentPartPr>
              <p14:xfrm>
                <a:off x="2452542" y="5653177"/>
                <a:ext cx="193320" cy="409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0F775E7-1170-4FBA-8E3F-518EA53040E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434902" y="5635537"/>
                  <a:ext cx="2289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EF8235C-1457-4FCD-B30E-448BB0CC63C2}"/>
                    </a:ext>
                  </a:extLst>
                </p14:cNvPr>
                <p14:cNvContentPartPr/>
                <p14:nvPr/>
              </p14:nvContentPartPr>
              <p14:xfrm>
                <a:off x="2320782" y="5601697"/>
                <a:ext cx="159840" cy="95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EF8235C-1457-4FCD-B30E-448BB0CC63C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302782" y="5584057"/>
                  <a:ext cx="195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7DDF2A1-E8F0-408E-AC96-E3C82F872636}"/>
                    </a:ext>
                  </a:extLst>
                </p14:cNvPr>
                <p14:cNvContentPartPr/>
                <p14:nvPr/>
              </p14:nvContentPartPr>
              <p14:xfrm>
                <a:off x="2927742" y="5766577"/>
                <a:ext cx="556560" cy="70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7DDF2A1-E8F0-408E-AC96-E3C82F87263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909742" y="5748577"/>
                  <a:ext cx="592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96F6BF2-1EF9-4502-8B0F-1991E4A28BAF}"/>
                    </a:ext>
                  </a:extLst>
                </p14:cNvPr>
                <p14:cNvContentPartPr/>
                <p14:nvPr/>
              </p14:nvContentPartPr>
              <p14:xfrm>
                <a:off x="3226182" y="5661817"/>
                <a:ext cx="397440" cy="289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6F6BF2-1EF9-4502-8B0F-1991E4A28BA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208542" y="5644177"/>
                  <a:ext cx="4330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2AEDCC3-2D17-411F-9C47-1CA2C685F7A2}"/>
                    </a:ext>
                  </a:extLst>
                </p14:cNvPr>
                <p14:cNvContentPartPr/>
                <p14:nvPr/>
              </p14:nvContentPartPr>
              <p14:xfrm>
                <a:off x="3937902" y="5393257"/>
                <a:ext cx="564120" cy="502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2AEDCC3-2D17-411F-9C47-1CA2C685F7A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920262" y="5375257"/>
                  <a:ext cx="5997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E47A72C-ED05-4DA6-8D91-2FDAAE31C6C3}"/>
                    </a:ext>
                  </a:extLst>
                </p14:cNvPr>
                <p14:cNvContentPartPr/>
                <p14:nvPr/>
              </p14:nvContentPartPr>
              <p14:xfrm>
                <a:off x="4509942" y="5509897"/>
                <a:ext cx="406800" cy="361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E47A72C-ED05-4DA6-8D91-2FDAAE31C6C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492302" y="5492257"/>
                  <a:ext cx="4424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C432B1E-84F1-4E1F-A248-BB71141394AD}"/>
                    </a:ext>
                  </a:extLst>
                </p14:cNvPr>
                <p14:cNvContentPartPr/>
                <p14:nvPr/>
              </p14:nvContentPartPr>
              <p14:xfrm>
                <a:off x="5020062" y="5362657"/>
                <a:ext cx="105840" cy="528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C432B1E-84F1-4E1F-A248-BB71141394A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002062" y="5345017"/>
                  <a:ext cx="14148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35D9DBF-B9A4-4B14-A4BD-40ABA8E194D0}"/>
                    </a:ext>
                  </a:extLst>
                </p14:cNvPr>
                <p14:cNvContentPartPr/>
                <p14:nvPr/>
              </p14:nvContentPartPr>
              <p14:xfrm>
                <a:off x="4976142" y="5650657"/>
                <a:ext cx="290160" cy="126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35D9DBF-B9A4-4B14-A4BD-40ABA8E194D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958502" y="5632657"/>
                  <a:ext cx="325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BA95716-2A8F-49BF-9CE6-A2D8AE7DD587}"/>
                    </a:ext>
                  </a:extLst>
                </p14:cNvPr>
                <p14:cNvContentPartPr/>
                <p14:nvPr/>
              </p14:nvContentPartPr>
              <p14:xfrm>
                <a:off x="5231022" y="5336737"/>
                <a:ext cx="263880" cy="446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BA95716-2A8F-49BF-9CE6-A2D8AE7DD58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213382" y="5318737"/>
                  <a:ext cx="2995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D19FB5A-2FAC-4092-86B0-6A13C3FF13BE}"/>
                    </a:ext>
                  </a:extLst>
                </p14:cNvPr>
                <p14:cNvContentPartPr/>
                <p14:nvPr/>
              </p14:nvContentPartPr>
              <p14:xfrm>
                <a:off x="5248662" y="5584057"/>
                <a:ext cx="196200" cy="25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D19FB5A-2FAC-4092-86B0-6A13C3FF13B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231022" y="5566057"/>
                  <a:ext cx="23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35017FC-772F-45BC-B691-E52FDCD0FA63}"/>
                    </a:ext>
                  </a:extLst>
                </p14:cNvPr>
                <p14:cNvContentPartPr/>
                <p14:nvPr/>
              </p14:nvContentPartPr>
              <p14:xfrm>
                <a:off x="5696862" y="5468497"/>
                <a:ext cx="369360" cy="364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35017FC-772F-45BC-B691-E52FDCD0FA6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679222" y="5450497"/>
                  <a:ext cx="4050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D102D55-DB20-4849-993A-A9BBE218EE8F}"/>
                    </a:ext>
                  </a:extLst>
                </p14:cNvPr>
                <p14:cNvContentPartPr/>
                <p14:nvPr/>
              </p14:nvContentPartPr>
              <p14:xfrm>
                <a:off x="5644302" y="5642737"/>
                <a:ext cx="372960" cy="81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D102D55-DB20-4849-993A-A9BBE218EE8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626302" y="5625097"/>
                  <a:ext cx="408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B231854-DE78-4A66-A9B2-452429DCAFB6}"/>
                    </a:ext>
                  </a:extLst>
                </p14:cNvPr>
                <p14:cNvContentPartPr/>
                <p14:nvPr/>
              </p14:nvContentPartPr>
              <p14:xfrm>
                <a:off x="6221022" y="5661817"/>
                <a:ext cx="146520" cy="143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B231854-DE78-4A66-A9B2-452429DCAFB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203022" y="5644177"/>
                  <a:ext cx="1821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9743A7-6F02-4C95-AC81-6B44BAAEE1DC}"/>
                    </a:ext>
                  </a:extLst>
                </p14:cNvPr>
                <p14:cNvContentPartPr/>
                <p14:nvPr/>
              </p14:nvContentPartPr>
              <p14:xfrm>
                <a:off x="6620262" y="5264017"/>
                <a:ext cx="462240" cy="655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9743A7-6F02-4C95-AC81-6B44BAAEE1D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602262" y="5246377"/>
                  <a:ext cx="49788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3090D0-EF54-4851-B31F-3F861C10F020}"/>
                    </a:ext>
                  </a:extLst>
                </p14:cNvPr>
                <p14:cNvContentPartPr/>
                <p14:nvPr/>
              </p14:nvContentPartPr>
              <p14:xfrm>
                <a:off x="7209222" y="5617897"/>
                <a:ext cx="88560" cy="77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3090D0-EF54-4851-B31F-3F861C10F02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191582" y="5600257"/>
                  <a:ext cx="124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4DEBE98-DFA7-42C3-BE91-0ABDA4E35793}"/>
                    </a:ext>
                  </a:extLst>
                </p14:cNvPr>
                <p14:cNvContentPartPr/>
                <p14:nvPr/>
              </p14:nvContentPartPr>
              <p14:xfrm>
                <a:off x="7130382" y="5553097"/>
                <a:ext cx="360" cy="3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4DEBE98-DFA7-42C3-BE91-0ABDA4E3579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112382" y="5535097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136BBAF-89C9-4639-B676-C9C712AFE8EF}"/>
                    </a:ext>
                  </a:extLst>
                </p14:cNvPr>
                <p14:cNvContentPartPr/>
                <p14:nvPr/>
              </p14:nvContentPartPr>
              <p14:xfrm>
                <a:off x="7474182" y="5384257"/>
                <a:ext cx="1037160" cy="888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136BBAF-89C9-4639-B676-C9C712AFE8E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456182" y="5366257"/>
                  <a:ext cx="1072800" cy="9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167CE14-310E-4CED-ACEA-35CC180B81A6}"/>
                    </a:ext>
                  </a:extLst>
                </p14:cNvPr>
                <p14:cNvContentPartPr/>
                <p14:nvPr/>
              </p14:nvContentPartPr>
              <p14:xfrm>
                <a:off x="8246742" y="5508817"/>
                <a:ext cx="128880" cy="56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167CE14-310E-4CED-ACEA-35CC180B81A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229102" y="5490817"/>
                  <a:ext cx="164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0B12F04-AE64-4323-88F8-B848D672BDD6}"/>
                    </a:ext>
                  </a:extLst>
                </p14:cNvPr>
                <p14:cNvContentPartPr/>
                <p14:nvPr/>
              </p14:nvContentPartPr>
              <p14:xfrm>
                <a:off x="4528302" y="6101377"/>
                <a:ext cx="131760" cy="515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0B12F04-AE64-4323-88F8-B848D672BDD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510302" y="6083737"/>
                  <a:ext cx="16740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AE65936-C4D3-4B70-8638-51D981E2BE00}"/>
                    </a:ext>
                  </a:extLst>
                </p14:cNvPr>
                <p14:cNvContentPartPr/>
                <p14:nvPr/>
              </p14:nvContentPartPr>
              <p14:xfrm>
                <a:off x="4369542" y="6330337"/>
                <a:ext cx="43488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AE65936-C4D3-4B70-8638-51D981E2BE0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351542" y="6312337"/>
                  <a:ext cx="470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62B6084-6026-4817-82BD-B6C524315C32}"/>
                    </a:ext>
                  </a:extLst>
                </p14:cNvPr>
                <p14:cNvContentPartPr/>
                <p14:nvPr/>
              </p14:nvContentPartPr>
              <p14:xfrm>
                <a:off x="4923582" y="6040177"/>
                <a:ext cx="235080" cy="594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62B6084-6026-4817-82BD-B6C524315C3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905582" y="6022177"/>
                  <a:ext cx="27072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1E758EC-B10A-4E8B-B03F-C1BD31970CDC}"/>
                    </a:ext>
                  </a:extLst>
                </p14:cNvPr>
                <p14:cNvContentPartPr/>
                <p14:nvPr/>
              </p14:nvContentPartPr>
              <p14:xfrm>
                <a:off x="5239662" y="6309097"/>
                <a:ext cx="167760" cy="289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1E758EC-B10A-4E8B-B03F-C1BD31970CD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222022" y="6291457"/>
                  <a:ext cx="2034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55A2A98-8BF5-441A-BFEB-578A5C3DBE19}"/>
                    </a:ext>
                  </a:extLst>
                </p14:cNvPr>
                <p14:cNvContentPartPr/>
                <p14:nvPr/>
              </p14:nvContentPartPr>
              <p14:xfrm>
                <a:off x="5441982" y="6171217"/>
                <a:ext cx="432720" cy="357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55A2A98-8BF5-441A-BFEB-578A5C3DBE1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424342" y="6153217"/>
                  <a:ext cx="468360" cy="39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D7F7E60-78A2-48B8-A670-AF5107CDB487}"/>
                  </a:ext>
                </a:extLst>
              </p14:cNvPr>
              <p14:cNvContentPartPr/>
              <p14:nvPr/>
            </p14:nvContentPartPr>
            <p14:xfrm>
              <a:off x="6259542" y="6373537"/>
              <a:ext cx="862560" cy="2998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D7F7E60-78A2-48B8-A670-AF5107CDB487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6241902" y="6355897"/>
                <a:ext cx="898200" cy="33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AE1FBEF-967C-4F46-8B28-B7F86C5C77D6}"/>
              </a:ext>
            </a:extLst>
          </p:cNvPr>
          <p:cNvGrpSpPr/>
          <p:nvPr/>
        </p:nvGrpSpPr>
        <p:grpSpPr>
          <a:xfrm>
            <a:off x="7500102" y="6126937"/>
            <a:ext cx="1955160" cy="556560"/>
            <a:chOff x="7500102" y="6126937"/>
            <a:chExt cx="1955160" cy="55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B0C4C46-2B22-4DD6-B523-2770E1A84679}"/>
                    </a:ext>
                  </a:extLst>
                </p14:cNvPr>
                <p14:cNvContentPartPr/>
                <p14:nvPr/>
              </p14:nvContentPartPr>
              <p14:xfrm>
                <a:off x="7500102" y="6126937"/>
                <a:ext cx="822960" cy="556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B0C4C46-2B22-4DD6-B523-2770E1A8467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482102" y="6108937"/>
                  <a:ext cx="8586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6C7D1C0-2FD8-4A13-ABDE-CFED6E443CC6}"/>
                    </a:ext>
                  </a:extLst>
                </p14:cNvPr>
                <p14:cNvContentPartPr/>
                <p14:nvPr/>
              </p14:nvContentPartPr>
              <p14:xfrm>
                <a:off x="8517462" y="6332497"/>
                <a:ext cx="444240" cy="255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6C7D1C0-2FD8-4A13-ABDE-CFED6E443CC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499822" y="6314857"/>
                  <a:ext cx="4798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44228D0-2EA1-4F8D-9C8E-31A2296D5976}"/>
                    </a:ext>
                  </a:extLst>
                </p14:cNvPr>
                <p14:cNvContentPartPr/>
                <p14:nvPr/>
              </p14:nvContentPartPr>
              <p14:xfrm>
                <a:off x="8985462" y="6133057"/>
                <a:ext cx="161640" cy="377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44228D0-2EA1-4F8D-9C8E-31A2296D597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967822" y="6115057"/>
                  <a:ext cx="1972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E5DAF26-042B-45E2-862D-2A56AD908541}"/>
                    </a:ext>
                  </a:extLst>
                </p14:cNvPr>
                <p14:cNvContentPartPr/>
                <p14:nvPr/>
              </p14:nvContentPartPr>
              <p14:xfrm>
                <a:off x="9221262" y="6302257"/>
                <a:ext cx="234000" cy="195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E5DAF26-042B-45E2-862D-2A56AD90854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203622" y="6284257"/>
                  <a:ext cx="26964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DA7E297-0C4C-449F-A87F-1323B36E7680}"/>
              </a:ext>
            </a:extLst>
          </p:cNvPr>
          <p:cNvGrpSpPr/>
          <p:nvPr/>
        </p:nvGrpSpPr>
        <p:grpSpPr>
          <a:xfrm>
            <a:off x="9812022" y="5954857"/>
            <a:ext cx="2091600" cy="525960"/>
            <a:chOff x="9812022" y="5954857"/>
            <a:chExt cx="2091600" cy="52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42CEBC3-837A-4380-AE55-8C8D007F0653}"/>
                    </a:ext>
                  </a:extLst>
                </p14:cNvPr>
                <p14:cNvContentPartPr/>
                <p14:nvPr/>
              </p14:nvContentPartPr>
              <p14:xfrm>
                <a:off x="9812022" y="6291817"/>
                <a:ext cx="580320" cy="189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42CEBC3-837A-4380-AE55-8C8D007F065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794022" y="6274177"/>
                  <a:ext cx="6159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8C52FBE-2195-48E6-920E-86F56F0D6038}"/>
                    </a:ext>
                  </a:extLst>
                </p14:cNvPr>
                <p14:cNvContentPartPr/>
                <p14:nvPr/>
              </p14:nvContentPartPr>
              <p14:xfrm>
                <a:off x="10470462" y="6208657"/>
                <a:ext cx="147600" cy="227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8C52FBE-2195-48E6-920E-86F56F0D603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452462" y="6191017"/>
                  <a:ext cx="1832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AEBB554-B2C3-4725-A84C-F3A8967A5167}"/>
                    </a:ext>
                  </a:extLst>
                </p14:cNvPr>
                <p14:cNvContentPartPr/>
                <p14:nvPr/>
              </p14:nvContentPartPr>
              <p14:xfrm>
                <a:off x="10717062" y="6215857"/>
                <a:ext cx="36000" cy="254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AEBB554-B2C3-4725-A84C-F3A8967A516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699422" y="6197857"/>
                  <a:ext cx="71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0894187-D345-4E39-8307-E3D45D14F49E}"/>
                    </a:ext>
                  </a:extLst>
                </p14:cNvPr>
                <p14:cNvContentPartPr/>
                <p14:nvPr/>
              </p14:nvContentPartPr>
              <p14:xfrm>
                <a:off x="10664862" y="6215857"/>
                <a:ext cx="163800" cy="168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0894187-D345-4E39-8307-E3D45D14F49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646862" y="6197857"/>
                  <a:ext cx="199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73F6320-09A3-4CBD-8E60-BE273273761D}"/>
                    </a:ext>
                  </a:extLst>
                </p14:cNvPr>
                <p14:cNvContentPartPr/>
                <p14:nvPr/>
              </p14:nvContentPartPr>
              <p14:xfrm>
                <a:off x="10840542" y="6198217"/>
                <a:ext cx="150840" cy="212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73F6320-09A3-4CBD-8E60-BE273273761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822542" y="6180577"/>
                  <a:ext cx="1864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B200F08-BA04-4BA9-9DD5-69C7F9D7B781}"/>
                    </a:ext>
                  </a:extLst>
                </p14:cNvPr>
                <p14:cNvContentPartPr/>
                <p14:nvPr/>
              </p14:nvContentPartPr>
              <p14:xfrm>
                <a:off x="10831542" y="6094897"/>
                <a:ext cx="9360" cy="50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B200F08-BA04-4BA9-9DD5-69C7F9D7B78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813902" y="6076897"/>
                  <a:ext cx="45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6026B9B-98CB-4A95-AD0F-19015763B96C}"/>
                    </a:ext>
                  </a:extLst>
                </p14:cNvPr>
                <p14:cNvContentPartPr/>
                <p14:nvPr/>
              </p14:nvContentPartPr>
              <p14:xfrm>
                <a:off x="10980582" y="6220897"/>
                <a:ext cx="421920" cy="190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6026B9B-98CB-4A95-AD0F-19015763B96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962942" y="6203257"/>
                  <a:ext cx="4575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EBBBC55-5806-4EE7-ABCE-BCBD3CCCE4AB}"/>
                    </a:ext>
                  </a:extLst>
                </p14:cNvPr>
                <p14:cNvContentPartPr/>
                <p14:nvPr/>
              </p14:nvContentPartPr>
              <p14:xfrm>
                <a:off x="11403582" y="6206857"/>
                <a:ext cx="62280" cy="144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EBBBC55-5806-4EE7-ABCE-BCBD3CCCE4A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385582" y="6189217"/>
                  <a:ext cx="97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805FB85-6763-4D2D-A413-47A97348C18F}"/>
                    </a:ext>
                  </a:extLst>
                </p14:cNvPr>
                <p14:cNvContentPartPr/>
                <p14:nvPr/>
              </p14:nvContentPartPr>
              <p14:xfrm>
                <a:off x="11483862" y="6136657"/>
                <a:ext cx="155160" cy="229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805FB85-6763-4D2D-A413-47A97348C1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466222" y="6119017"/>
                  <a:ext cx="1908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79BD695-8C0A-48B0-9053-A197A19502D7}"/>
                    </a:ext>
                  </a:extLst>
                </p14:cNvPr>
                <p14:cNvContentPartPr/>
                <p14:nvPr/>
              </p14:nvContentPartPr>
              <p14:xfrm>
                <a:off x="11649462" y="5954857"/>
                <a:ext cx="254160" cy="270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79BD695-8C0A-48B0-9053-A197A19502D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631462" y="5936857"/>
                  <a:ext cx="289800" cy="30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EC2331A-3CD2-456F-8397-7F827362C233}"/>
                  </a:ext>
                </a:extLst>
              </p14:cNvPr>
              <p14:cNvContentPartPr/>
              <p14:nvPr/>
            </p14:nvContentPartPr>
            <p14:xfrm>
              <a:off x="3622182" y="-983"/>
              <a:ext cx="1569960" cy="3884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EC2331A-3CD2-456F-8397-7F827362C233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3604182" y="-18623"/>
                <a:ext cx="160560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378E12F-31FA-430D-9937-9949805446A8}"/>
                  </a:ext>
                </a:extLst>
              </p14:cNvPr>
              <p14:cNvContentPartPr/>
              <p14:nvPr/>
            </p14:nvContentPartPr>
            <p14:xfrm>
              <a:off x="535902" y="2982697"/>
              <a:ext cx="124920" cy="1270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378E12F-31FA-430D-9937-9949805446A8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517902" y="2965057"/>
                <a:ext cx="1605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77F3D9B-9C2B-46AB-A09D-6C6FCECFF173}"/>
                  </a:ext>
                </a:extLst>
              </p14:cNvPr>
              <p14:cNvContentPartPr/>
              <p14:nvPr/>
            </p14:nvContentPartPr>
            <p14:xfrm>
              <a:off x="3323022" y="1072537"/>
              <a:ext cx="106200" cy="1663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77F3D9B-9C2B-46AB-A09D-6C6FCECFF173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3305022" y="1054537"/>
                <a:ext cx="1418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0576088-3276-4BAC-9ED0-88844EB444DF}"/>
                  </a:ext>
                </a:extLst>
              </p14:cNvPr>
              <p14:cNvContentPartPr/>
              <p14:nvPr/>
            </p14:nvContentPartPr>
            <p14:xfrm>
              <a:off x="3182622" y="4808257"/>
              <a:ext cx="23400" cy="1234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0576088-3276-4BAC-9ED0-88844EB444DF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3164622" y="4790257"/>
                <a:ext cx="590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4EF93A5-DAB4-4E60-8F4C-3E250306AC36}"/>
                  </a:ext>
                </a:extLst>
              </p14:cNvPr>
              <p14:cNvContentPartPr/>
              <p14:nvPr/>
            </p14:nvContentPartPr>
            <p14:xfrm>
              <a:off x="5380422" y="1863457"/>
              <a:ext cx="155880" cy="2192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4EF93A5-DAB4-4E60-8F4C-3E250306AC36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5362422" y="1845817"/>
                <a:ext cx="1915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92EC58B-CA88-490D-B376-DD811B3CF466}"/>
                  </a:ext>
                </a:extLst>
              </p14:cNvPr>
              <p14:cNvContentPartPr/>
              <p14:nvPr/>
            </p14:nvContentPartPr>
            <p14:xfrm>
              <a:off x="9521862" y="5638057"/>
              <a:ext cx="342720" cy="4946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92EC58B-CA88-490D-B376-DD811B3CF466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9504222" y="5620057"/>
                <a:ext cx="378360" cy="53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8C14B5E-83A4-48AA-AE12-EA36DC06D1A9}"/>
              </a:ext>
            </a:extLst>
          </p:cNvPr>
          <p:cNvGrpSpPr/>
          <p:nvPr/>
        </p:nvGrpSpPr>
        <p:grpSpPr>
          <a:xfrm>
            <a:off x="8309382" y="4488937"/>
            <a:ext cx="335520" cy="293760"/>
            <a:chOff x="8309382" y="4488937"/>
            <a:chExt cx="33552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B94232D-1E68-48F2-A633-C05E046909DA}"/>
                    </a:ext>
                  </a:extLst>
                </p14:cNvPr>
                <p14:cNvContentPartPr/>
                <p14:nvPr/>
              </p14:nvContentPartPr>
              <p14:xfrm>
                <a:off x="8309382" y="4488937"/>
                <a:ext cx="262800" cy="293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B94232D-1E68-48F2-A633-C05E046909D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291382" y="4471297"/>
                  <a:ext cx="2984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FEB136C-EEC4-4335-A0C9-95DBA0391B53}"/>
                    </a:ext>
                  </a:extLst>
                </p14:cNvPr>
                <p14:cNvContentPartPr/>
                <p14:nvPr/>
              </p14:nvContentPartPr>
              <p14:xfrm>
                <a:off x="8396502" y="4623937"/>
                <a:ext cx="248400" cy="106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FEB136C-EEC4-4335-A0C9-95DBA0391B5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378502" y="4606297"/>
                  <a:ext cx="28404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1F9C3D9-EC94-4596-9009-A0FB23C7A85D}"/>
              </a:ext>
            </a:extLst>
          </p:cNvPr>
          <p:cNvGrpSpPr/>
          <p:nvPr/>
        </p:nvGrpSpPr>
        <p:grpSpPr>
          <a:xfrm>
            <a:off x="6698382" y="509497"/>
            <a:ext cx="173160" cy="192960"/>
            <a:chOff x="6698382" y="509497"/>
            <a:chExt cx="17316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DCEEF46-D011-47E0-BCE3-4DB3CB682F02}"/>
                    </a:ext>
                  </a:extLst>
                </p14:cNvPr>
                <p14:cNvContentPartPr/>
                <p14:nvPr/>
              </p14:nvContentPartPr>
              <p14:xfrm>
                <a:off x="6698382" y="509497"/>
                <a:ext cx="18720" cy="1929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DCEEF46-D011-47E0-BCE3-4DB3CB682F0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680742" y="491497"/>
                  <a:ext cx="54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B0B263A-F83A-4183-AC72-99B9D89350E9}"/>
                    </a:ext>
                  </a:extLst>
                </p14:cNvPr>
                <p14:cNvContentPartPr/>
                <p14:nvPr/>
              </p14:nvContentPartPr>
              <p14:xfrm>
                <a:off x="6761382" y="527137"/>
                <a:ext cx="110160" cy="142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B0B263A-F83A-4183-AC72-99B9D89350E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43382" y="509137"/>
                  <a:ext cx="14580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8D48EB2-C7AA-4A95-A1C5-7BC9D0658228}"/>
              </a:ext>
            </a:extLst>
          </p:cNvPr>
          <p:cNvGrpSpPr/>
          <p:nvPr/>
        </p:nvGrpSpPr>
        <p:grpSpPr>
          <a:xfrm>
            <a:off x="8669022" y="1485457"/>
            <a:ext cx="164160" cy="325080"/>
            <a:chOff x="8669022" y="1485457"/>
            <a:chExt cx="16416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138854B-BDCA-4392-B2DF-CFBE041D3F78}"/>
                    </a:ext>
                  </a:extLst>
                </p14:cNvPr>
                <p14:cNvContentPartPr/>
                <p14:nvPr/>
              </p14:nvContentPartPr>
              <p14:xfrm>
                <a:off x="8669022" y="1538377"/>
                <a:ext cx="83880" cy="272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138854B-BDCA-4392-B2DF-CFBE041D3F7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651022" y="1520377"/>
                  <a:ext cx="1195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F8CDB11-0722-4DFE-99DD-6C010EFA90D4}"/>
                    </a:ext>
                  </a:extLst>
                </p14:cNvPr>
                <p14:cNvContentPartPr/>
                <p14:nvPr/>
              </p14:nvContentPartPr>
              <p14:xfrm>
                <a:off x="8756862" y="1485457"/>
                <a:ext cx="76320" cy="231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F8CDB11-0722-4DFE-99DD-6C010EFA90D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739222" y="1467457"/>
                  <a:ext cx="11196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CED906E-638C-405C-A364-76C1FE9D7452}"/>
              </a:ext>
            </a:extLst>
          </p:cNvPr>
          <p:cNvGrpSpPr/>
          <p:nvPr/>
        </p:nvGrpSpPr>
        <p:grpSpPr>
          <a:xfrm>
            <a:off x="10849542" y="4598017"/>
            <a:ext cx="369360" cy="241200"/>
            <a:chOff x="10849542" y="4598017"/>
            <a:chExt cx="36936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2727EC3-76C5-4BC2-98DF-4AAA76985638}"/>
                    </a:ext>
                  </a:extLst>
                </p14:cNvPr>
                <p14:cNvContentPartPr/>
                <p14:nvPr/>
              </p14:nvContentPartPr>
              <p14:xfrm>
                <a:off x="10849542" y="4615657"/>
                <a:ext cx="109800" cy="212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2727EC3-76C5-4BC2-98DF-4AAA7698563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831542" y="4598017"/>
                  <a:ext cx="145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9FE835E-A6E3-40BF-B7AE-061AD5AC759B}"/>
                    </a:ext>
                  </a:extLst>
                </p14:cNvPr>
                <p14:cNvContentPartPr/>
                <p14:nvPr/>
              </p14:nvContentPartPr>
              <p14:xfrm>
                <a:off x="10990662" y="4598017"/>
                <a:ext cx="228240" cy="241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9FE835E-A6E3-40BF-B7AE-061AD5AC759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973022" y="4580377"/>
                  <a:ext cx="26388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C9F87EE-A7A7-453A-9774-9A32DBF6F5BE}"/>
              </a:ext>
            </a:extLst>
          </p:cNvPr>
          <p:cNvGrpSpPr/>
          <p:nvPr/>
        </p:nvGrpSpPr>
        <p:grpSpPr>
          <a:xfrm>
            <a:off x="11825502" y="2669137"/>
            <a:ext cx="355320" cy="326520"/>
            <a:chOff x="11825502" y="2669137"/>
            <a:chExt cx="35532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EE833D8-19E0-4DE7-95E0-CAFBD45F4AE7}"/>
                    </a:ext>
                  </a:extLst>
                </p14:cNvPr>
                <p14:cNvContentPartPr/>
                <p14:nvPr/>
              </p14:nvContentPartPr>
              <p14:xfrm>
                <a:off x="11825502" y="2707657"/>
                <a:ext cx="32760" cy="117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EE833D8-19E0-4DE7-95E0-CAFBD45F4AE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807502" y="2690017"/>
                  <a:ext cx="68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D726169-496B-4375-B186-B7F25309A29C}"/>
                    </a:ext>
                  </a:extLst>
                </p14:cNvPr>
                <p14:cNvContentPartPr/>
                <p14:nvPr/>
              </p14:nvContentPartPr>
              <p14:xfrm>
                <a:off x="11903982" y="2669137"/>
                <a:ext cx="219600" cy="326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D726169-496B-4375-B186-B7F25309A29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886342" y="2651497"/>
                  <a:ext cx="2552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D7E3FE4-15FC-4838-AB65-C384D0AD981C}"/>
                    </a:ext>
                  </a:extLst>
                </p14:cNvPr>
                <p14:cNvContentPartPr/>
                <p14:nvPr/>
              </p14:nvContentPartPr>
              <p14:xfrm>
                <a:off x="12036462" y="2879377"/>
                <a:ext cx="144360" cy="65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D7E3FE4-15FC-4838-AB65-C384D0AD981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2018462" y="2861737"/>
                  <a:ext cx="18000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CE025E4-F824-4B5F-B319-C0978C2C1C6F}"/>
              </a:ext>
            </a:extLst>
          </p:cNvPr>
          <p:cNvGrpSpPr/>
          <p:nvPr/>
        </p:nvGrpSpPr>
        <p:grpSpPr>
          <a:xfrm>
            <a:off x="11614182" y="431737"/>
            <a:ext cx="477360" cy="358200"/>
            <a:chOff x="11614182" y="431737"/>
            <a:chExt cx="477360" cy="3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E609EB4-3F8C-4BC4-98D5-623DB5E64F49}"/>
                    </a:ext>
                  </a:extLst>
                </p14:cNvPr>
                <p14:cNvContentPartPr/>
                <p14:nvPr/>
              </p14:nvContentPartPr>
              <p14:xfrm>
                <a:off x="11614182" y="457297"/>
                <a:ext cx="199440" cy="332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E609EB4-3F8C-4BC4-98D5-623DB5E64F4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596542" y="439657"/>
                  <a:ext cx="2350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125DB70-0E8C-484A-9EE7-A581114BA2E0}"/>
                    </a:ext>
                  </a:extLst>
                </p14:cNvPr>
                <p14:cNvContentPartPr/>
                <p14:nvPr/>
              </p14:nvContentPartPr>
              <p14:xfrm>
                <a:off x="11869422" y="431737"/>
                <a:ext cx="222120" cy="300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125DB70-0E8C-484A-9EE7-A581114BA2E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851422" y="413737"/>
                  <a:ext cx="257760" cy="33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041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0F6E325C-3185-4D96-897B-9F4B37781743}"/>
              </a:ext>
            </a:extLst>
          </p:cNvPr>
          <p:cNvGrpSpPr/>
          <p:nvPr/>
        </p:nvGrpSpPr>
        <p:grpSpPr>
          <a:xfrm>
            <a:off x="974812" y="2533722"/>
            <a:ext cx="665280" cy="597600"/>
            <a:chOff x="1053942" y="4344937"/>
            <a:chExt cx="665280" cy="5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14E9933-0C8C-41F7-A4C4-F0213844D679}"/>
                    </a:ext>
                  </a:extLst>
                </p14:cNvPr>
                <p14:cNvContentPartPr/>
                <p14:nvPr/>
              </p14:nvContentPartPr>
              <p14:xfrm>
                <a:off x="1053942" y="4344937"/>
                <a:ext cx="665280" cy="597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14E9933-0C8C-41F7-A4C4-F0213844D6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942" y="4327297"/>
                  <a:ext cx="7009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5DC14A3-4258-45C8-A61D-4AAD16363306}"/>
                    </a:ext>
                  </a:extLst>
                </p14:cNvPr>
                <p14:cNvContentPartPr/>
                <p14:nvPr/>
              </p14:nvContentPartPr>
              <p14:xfrm>
                <a:off x="1292262" y="4703497"/>
                <a:ext cx="27000" cy="140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5DC14A3-4258-45C8-A61D-4AAD163633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74262" y="4685857"/>
                  <a:ext cx="6264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0AEF22-923A-458A-96D2-E13E911F5007}"/>
              </a:ext>
            </a:extLst>
          </p:cNvPr>
          <p:cNvGrpSpPr/>
          <p:nvPr/>
        </p:nvGrpSpPr>
        <p:grpSpPr>
          <a:xfrm>
            <a:off x="2900092" y="1298562"/>
            <a:ext cx="660600" cy="663840"/>
            <a:chOff x="2979222" y="3109777"/>
            <a:chExt cx="660600" cy="66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BBF543-B45E-4FC5-B02D-154A8BB43EDE}"/>
                    </a:ext>
                  </a:extLst>
                </p14:cNvPr>
                <p14:cNvContentPartPr/>
                <p14:nvPr/>
              </p14:nvContentPartPr>
              <p14:xfrm>
                <a:off x="3146982" y="3320737"/>
                <a:ext cx="369000" cy="408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BBF543-B45E-4FC5-B02D-154A8BB43E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29342" y="3303097"/>
                  <a:ext cx="4046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EE3E0D3-96CD-4700-960D-C650F1F8127E}"/>
                    </a:ext>
                  </a:extLst>
                </p14:cNvPr>
                <p14:cNvContentPartPr/>
                <p14:nvPr/>
              </p14:nvContentPartPr>
              <p14:xfrm>
                <a:off x="2979222" y="3109777"/>
                <a:ext cx="660600" cy="663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EE3E0D3-96CD-4700-960D-C650F1F812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61582" y="3092137"/>
                  <a:ext cx="696240" cy="69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7EE9C95-A1F9-43B0-9F9B-6D674C073319}"/>
              </a:ext>
            </a:extLst>
          </p:cNvPr>
          <p:cNvGrpSpPr/>
          <p:nvPr/>
        </p:nvGrpSpPr>
        <p:grpSpPr>
          <a:xfrm>
            <a:off x="2803252" y="3445242"/>
            <a:ext cx="678960" cy="837000"/>
            <a:chOff x="2882382" y="5256457"/>
            <a:chExt cx="678960" cy="83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15FBF09-F325-4AA5-9AD6-B6C8F7D41327}"/>
                    </a:ext>
                  </a:extLst>
                </p14:cNvPr>
                <p14:cNvContentPartPr/>
                <p14:nvPr/>
              </p14:nvContentPartPr>
              <p14:xfrm>
                <a:off x="3076782" y="5482177"/>
                <a:ext cx="372600" cy="529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15FBF09-F325-4AA5-9AD6-B6C8F7D413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58782" y="5464537"/>
                  <a:ext cx="40824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2593F71-D40F-4B70-B38F-6882681BFA88}"/>
                    </a:ext>
                  </a:extLst>
                </p14:cNvPr>
                <p14:cNvContentPartPr/>
                <p14:nvPr/>
              </p14:nvContentPartPr>
              <p14:xfrm>
                <a:off x="2882382" y="5256457"/>
                <a:ext cx="678960" cy="837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2593F71-D40F-4B70-B38F-6882681BFA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64742" y="5238817"/>
                  <a:ext cx="714600" cy="87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D680A1-D6D3-4A96-A25A-D2F6492C5DEC}"/>
              </a:ext>
            </a:extLst>
          </p:cNvPr>
          <p:cNvGrpSpPr/>
          <p:nvPr/>
        </p:nvGrpSpPr>
        <p:grpSpPr>
          <a:xfrm>
            <a:off x="5371492" y="2136282"/>
            <a:ext cx="740160" cy="756000"/>
            <a:chOff x="5450622" y="3947497"/>
            <a:chExt cx="740160" cy="75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A65FC5C-59A4-4A80-BD96-544559017C4F}"/>
                    </a:ext>
                  </a:extLst>
                </p14:cNvPr>
                <p14:cNvContentPartPr/>
                <p14:nvPr/>
              </p14:nvContentPartPr>
              <p14:xfrm>
                <a:off x="5679582" y="4119577"/>
                <a:ext cx="414720" cy="488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A65FC5C-59A4-4A80-BD96-544559017C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61582" y="4101937"/>
                  <a:ext cx="45036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2BF385-658A-408B-B7A4-A97B976321A1}"/>
                    </a:ext>
                  </a:extLst>
                </p14:cNvPr>
                <p14:cNvContentPartPr/>
                <p14:nvPr/>
              </p14:nvContentPartPr>
              <p14:xfrm>
                <a:off x="5450622" y="3947497"/>
                <a:ext cx="740160" cy="756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2BF385-658A-408B-B7A4-A97B976321A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32622" y="3929497"/>
                  <a:ext cx="775800" cy="79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499BE6B-FC5A-49F0-95AE-0F7E571277C5}"/>
              </a:ext>
            </a:extLst>
          </p:cNvPr>
          <p:cNvGrpSpPr/>
          <p:nvPr/>
        </p:nvGrpSpPr>
        <p:grpSpPr>
          <a:xfrm>
            <a:off x="8094172" y="3128082"/>
            <a:ext cx="675000" cy="687600"/>
            <a:chOff x="8173302" y="4939297"/>
            <a:chExt cx="675000" cy="68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B6CC661-3F51-4118-B537-72853CC64833}"/>
                    </a:ext>
                  </a:extLst>
                </p14:cNvPr>
                <p14:cNvContentPartPr/>
                <p14:nvPr/>
              </p14:nvContentPartPr>
              <p14:xfrm>
                <a:off x="8361942" y="5046217"/>
                <a:ext cx="284760" cy="411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B6CC661-3F51-4118-B537-72853CC648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43942" y="5028577"/>
                  <a:ext cx="3204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3D6C27F-A2FA-4E2B-9C16-9F593E724683}"/>
                    </a:ext>
                  </a:extLst>
                </p14:cNvPr>
                <p14:cNvContentPartPr/>
                <p14:nvPr/>
              </p14:nvContentPartPr>
              <p14:xfrm>
                <a:off x="8173302" y="4939297"/>
                <a:ext cx="675000" cy="687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3D6C27F-A2FA-4E2B-9C16-9F593E7246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55662" y="4921657"/>
                  <a:ext cx="710640" cy="72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F056519-4D53-4174-A09A-079BDA499CB6}"/>
              </a:ext>
            </a:extLst>
          </p:cNvPr>
          <p:cNvGrpSpPr/>
          <p:nvPr/>
        </p:nvGrpSpPr>
        <p:grpSpPr>
          <a:xfrm>
            <a:off x="8992372" y="1134402"/>
            <a:ext cx="495360" cy="711720"/>
            <a:chOff x="9071502" y="2945617"/>
            <a:chExt cx="495360" cy="71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1581749-5771-4CEB-A2F8-BAA438571B31}"/>
                    </a:ext>
                  </a:extLst>
                </p14:cNvPr>
                <p14:cNvContentPartPr/>
                <p14:nvPr/>
              </p14:nvContentPartPr>
              <p14:xfrm>
                <a:off x="9194262" y="3279337"/>
                <a:ext cx="125640" cy="255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1581749-5771-4CEB-A2F8-BAA438571B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76622" y="3261337"/>
                  <a:ext cx="1612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8A1A9A6-4FAA-4ACE-A6B2-F45B1EC899AD}"/>
                    </a:ext>
                  </a:extLst>
                </p14:cNvPr>
                <p14:cNvContentPartPr/>
                <p14:nvPr/>
              </p14:nvContentPartPr>
              <p14:xfrm>
                <a:off x="9071502" y="2945617"/>
                <a:ext cx="495360" cy="711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8A1A9A6-4FAA-4ACE-A6B2-F45B1EC899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53502" y="2927977"/>
                  <a:ext cx="531000" cy="74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F264890-21A6-4FEC-BB66-47490AB82D2C}"/>
              </a:ext>
            </a:extLst>
          </p:cNvPr>
          <p:cNvGrpSpPr/>
          <p:nvPr/>
        </p:nvGrpSpPr>
        <p:grpSpPr>
          <a:xfrm>
            <a:off x="10460092" y="3277842"/>
            <a:ext cx="867240" cy="731160"/>
            <a:chOff x="10539222" y="5089057"/>
            <a:chExt cx="867240" cy="73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4290203-FF86-44C7-9D57-9AF8B4ACDECA}"/>
                    </a:ext>
                  </a:extLst>
                </p14:cNvPr>
                <p14:cNvContentPartPr/>
                <p14:nvPr/>
              </p14:nvContentPartPr>
              <p14:xfrm>
                <a:off x="10717422" y="5273377"/>
                <a:ext cx="446040" cy="478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4290203-FF86-44C7-9D57-9AF8B4ACDE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99782" y="5255377"/>
                  <a:ext cx="4816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CE7CBEC-FA11-488C-B78C-41FA90DBBD3B}"/>
                    </a:ext>
                  </a:extLst>
                </p14:cNvPr>
                <p14:cNvContentPartPr/>
                <p14:nvPr/>
              </p14:nvContentPartPr>
              <p14:xfrm>
                <a:off x="11016222" y="5579017"/>
                <a:ext cx="201600" cy="48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CE7CBEC-FA11-488C-B78C-41FA90DBBD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98582" y="5561017"/>
                  <a:ext cx="237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A1D81A8-85BC-4B15-A6DC-64AC5AB1C937}"/>
                    </a:ext>
                  </a:extLst>
                </p14:cNvPr>
                <p14:cNvContentPartPr/>
                <p14:nvPr/>
              </p14:nvContentPartPr>
              <p14:xfrm>
                <a:off x="10539222" y="5089057"/>
                <a:ext cx="867240" cy="731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A1D81A8-85BC-4B15-A6DC-64AC5AB1C9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21582" y="5071417"/>
                  <a:ext cx="902880" cy="76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FBFBE36-8CA5-4F0F-92CA-A92806F99D69}"/>
              </a:ext>
            </a:extLst>
          </p:cNvPr>
          <p:cNvGrpSpPr/>
          <p:nvPr/>
        </p:nvGrpSpPr>
        <p:grpSpPr>
          <a:xfrm>
            <a:off x="11077852" y="2091282"/>
            <a:ext cx="478080" cy="529200"/>
            <a:chOff x="11156982" y="3902497"/>
            <a:chExt cx="478080" cy="52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1D8082E-88E6-4483-9B0A-FA45AFCA26F9}"/>
                    </a:ext>
                  </a:extLst>
                </p14:cNvPr>
                <p14:cNvContentPartPr/>
                <p14:nvPr/>
              </p14:nvContentPartPr>
              <p14:xfrm>
                <a:off x="11235822" y="3944977"/>
                <a:ext cx="266040" cy="435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1D8082E-88E6-4483-9B0A-FA45AFCA26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17822" y="3927337"/>
                  <a:ext cx="3016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E0D7DC5-EBF1-4273-AEBE-41D79A126381}"/>
                    </a:ext>
                  </a:extLst>
                </p14:cNvPr>
                <p14:cNvContentPartPr/>
                <p14:nvPr/>
              </p14:nvContentPartPr>
              <p14:xfrm>
                <a:off x="11156982" y="3902497"/>
                <a:ext cx="478080" cy="529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E0D7DC5-EBF1-4273-AEBE-41D79A1263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138982" y="3884857"/>
                  <a:ext cx="513720" cy="56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7B261A3-0229-4530-BE10-B0EB19841658}"/>
              </a:ext>
            </a:extLst>
          </p:cNvPr>
          <p:cNvGrpSpPr/>
          <p:nvPr/>
        </p:nvGrpSpPr>
        <p:grpSpPr>
          <a:xfrm>
            <a:off x="7145572" y="339162"/>
            <a:ext cx="488160" cy="534240"/>
            <a:chOff x="7224702" y="2150377"/>
            <a:chExt cx="488160" cy="53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CFB17DD-BADB-4339-BB48-108D7D074365}"/>
                    </a:ext>
                  </a:extLst>
                </p14:cNvPr>
                <p14:cNvContentPartPr/>
                <p14:nvPr/>
              </p14:nvContentPartPr>
              <p14:xfrm>
                <a:off x="7399302" y="2276017"/>
                <a:ext cx="263520" cy="382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CFB17DD-BADB-4339-BB48-108D7D07436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81662" y="2258377"/>
                  <a:ext cx="2991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79FFFE4-D758-4785-ADC6-705121C3FD39}"/>
                    </a:ext>
                  </a:extLst>
                </p14:cNvPr>
                <p14:cNvContentPartPr/>
                <p14:nvPr/>
              </p14:nvContentPartPr>
              <p14:xfrm>
                <a:off x="7224702" y="2150377"/>
                <a:ext cx="488160" cy="534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79FFFE4-D758-4785-ADC6-705121C3FD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06702" y="2132737"/>
                  <a:ext cx="52380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AAAFADEE-B579-4D35-9B53-B925758ADCF6}"/>
              </a:ext>
            </a:extLst>
          </p:cNvPr>
          <p:cNvGrpSpPr/>
          <p:nvPr/>
        </p:nvGrpSpPr>
        <p:grpSpPr>
          <a:xfrm>
            <a:off x="10662052" y="147642"/>
            <a:ext cx="480960" cy="454320"/>
            <a:chOff x="10741182" y="1958857"/>
            <a:chExt cx="48096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F12CA3F-7885-4B1E-8A10-6F91861DC8CC}"/>
                    </a:ext>
                  </a:extLst>
                </p14:cNvPr>
                <p14:cNvContentPartPr/>
                <p14:nvPr/>
              </p14:nvContentPartPr>
              <p14:xfrm>
                <a:off x="10884822" y="2127337"/>
                <a:ext cx="55440" cy="2361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F12CA3F-7885-4B1E-8A10-6F91861DC8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66822" y="2109697"/>
                  <a:ext cx="910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10BD604-690F-4A0D-8C5F-97B7B37313DE}"/>
                    </a:ext>
                  </a:extLst>
                </p14:cNvPr>
                <p14:cNvContentPartPr/>
                <p14:nvPr/>
              </p14:nvContentPartPr>
              <p14:xfrm>
                <a:off x="11042862" y="2117617"/>
                <a:ext cx="133560" cy="1969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10BD604-690F-4A0D-8C5F-97B7B37313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24862" y="2099617"/>
                  <a:ext cx="169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1BD303F-2916-4504-AE92-BD1A273C8144}"/>
                    </a:ext>
                  </a:extLst>
                </p14:cNvPr>
                <p14:cNvContentPartPr/>
                <p14:nvPr/>
              </p14:nvContentPartPr>
              <p14:xfrm>
                <a:off x="10741182" y="1958857"/>
                <a:ext cx="480960" cy="4543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1BD303F-2916-4504-AE92-BD1A273C814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23542" y="1940857"/>
                  <a:ext cx="516600" cy="48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8687E655-288B-4155-9446-8754910D9E37}"/>
                  </a:ext>
                </a:extLst>
              </p14:cNvPr>
              <p14:cNvContentPartPr/>
              <p14:nvPr/>
            </p14:nvContentPartPr>
            <p14:xfrm>
              <a:off x="1538212" y="1687362"/>
              <a:ext cx="1459080" cy="94140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8687E655-288B-4155-9446-8754910D9E3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20212" y="1669362"/>
                <a:ext cx="1494720" cy="9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3907BC3-E906-4A39-8BCE-D68B2D2AB08D}"/>
                  </a:ext>
                </a:extLst>
              </p14:cNvPr>
              <p14:cNvContentPartPr/>
              <p14:nvPr/>
            </p14:nvContentPartPr>
            <p14:xfrm>
              <a:off x="1705252" y="1714362"/>
              <a:ext cx="306720" cy="4143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3907BC3-E906-4A39-8BCE-D68B2D2AB0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87612" y="1696362"/>
                <a:ext cx="342360" cy="45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AF54F6E8-4D50-434A-AADB-2782B2D75BC8}"/>
              </a:ext>
            </a:extLst>
          </p:cNvPr>
          <p:cNvGrpSpPr/>
          <p:nvPr/>
        </p:nvGrpSpPr>
        <p:grpSpPr>
          <a:xfrm>
            <a:off x="1529572" y="2568642"/>
            <a:ext cx="1330560" cy="1118160"/>
            <a:chOff x="1608702" y="4379857"/>
            <a:chExt cx="1330560" cy="11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46BFE10-160B-4158-86B0-5DEB1117E313}"/>
                    </a:ext>
                  </a:extLst>
                </p14:cNvPr>
                <p14:cNvContentPartPr/>
                <p14:nvPr/>
              </p14:nvContentPartPr>
              <p14:xfrm>
                <a:off x="1608702" y="4379857"/>
                <a:ext cx="1330560" cy="11181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46BFE10-160B-4158-86B0-5DEB1117E3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90702" y="4361857"/>
                  <a:ext cx="1366200" cy="11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1218C92-BDFF-4F99-9D75-A7B81260FF8E}"/>
                    </a:ext>
                  </a:extLst>
                </p14:cNvPr>
                <p14:cNvContentPartPr/>
                <p14:nvPr/>
              </p14:nvContentPartPr>
              <p14:xfrm>
                <a:off x="1961502" y="4929217"/>
                <a:ext cx="365400" cy="4374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1218C92-BDFF-4F99-9D75-A7B81260FF8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3502" y="4911577"/>
                  <a:ext cx="401040" cy="47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933439CC-F1AD-4628-8EAF-367D777E594C}"/>
              </a:ext>
            </a:extLst>
          </p:cNvPr>
          <p:cNvGrpSpPr/>
          <p:nvPr/>
        </p:nvGrpSpPr>
        <p:grpSpPr>
          <a:xfrm>
            <a:off x="3525412" y="1555602"/>
            <a:ext cx="1867320" cy="1150560"/>
            <a:chOff x="3604542" y="3366817"/>
            <a:chExt cx="1867320" cy="11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9228CB9-3DF1-439A-8E4B-EA2638879949}"/>
                    </a:ext>
                  </a:extLst>
                </p14:cNvPr>
                <p14:cNvContentPartPr/>
                <p14:nvPr/>
              </p14:nvContentPartPr>
              <p14:xfrm>
                <a:off x="3604542" y="3366817"/>
                <a:ext cx="1867320" cy="11505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9228CB9-3DF1-439A-8E4B-EA26388799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86542" y="3349177"/>
                  <a:ext cx="1902960" cy="11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CB553B9-BF96-4319-8086-FC2D0F77A969}"/>
                    </a:ext>
                  </a:extLst>
                </p14:cNvPr>
                <p14:cNvContentPartPr/>
                <p14:nvPr/>
              </p14:nvContentPartPr>
              <p14:xfrm>
                <a:off x="4474662" y="3463657"/>
                <a:ext cx="147600" cy="1623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CB553B9-BF96-4319-8086-FC2D0F77A9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57022" y="3446017"/>
                  <a:ext cx="183240" cy="19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E817E4C3-956F-4991-AD43-65CBC961C1CD}"/>
                  </a:ext>
                </a:extLst>
              </p14:cNvPr>
              <p14:cNvContentPartPr/>
              <p14:nvPr/>
            </p14:nvContentPartPr>
            <p14:xfrm>
              <a:off x="3428572" y="2682402"/>
              <a:ext cx="2088000" cy="118620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E817E4C3-956F-4991-AD43-65CBC961C1C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10932" y="2664402"/>
                <a:ext cx="2123640" cy="12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DF3BCA8B-5E7F-478F-99D7-8CF923FB60B6}"/>
                  </a:ext>
                </a:extLst>
              </p14:cNvPr>
              <p14:cNvContentPartPr/>
              <p14:nvPr/>
            </p14:nvContentPartPr>
            <p14:xfrm>
              <a:off x="4423612" y="3424362"/>
              <a:ext cx="267120" cy="38376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DF3BCA8B-5E7F-478F-99D7-8CF923FB60B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05612" y="3406722"/>
                <a:ext cx="302760" cy="41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6" name="Group 375">
            <a:extLst>
              <a:ext uri="{FF2B5EF4-FFF2-40B4-BE49-F238E27FC236}">
                <a16:creationId xmlns:a16="http://schemas.microsoft.com/office/drawing/2014/main" id="{D57AE59B-6A66-41FD-BC99-A3823EBF0722}"/>
              </a:ext>
            </a:extLst>
          </p:cNvPr>
          <p:cNvGrpSpPr/>
          <p:nvPr/>
        </p:nvGrpSpPr>
        <p:grpSpPr>
          <a:xfrm>
            <a:off x="3454852" y="3234282"/>
            <a:ext cx="4628520" cy="1208520"/>
            <a:chOff x="3533982" y="5045497"/>
            <a:chExt cx="4628520" cy="12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FBCE60A0-818E-4F66-8074-82A356394E1C}"/>
                    </a:ext>
                  </a:extLst>
                </p14:cNvPr>
                <p14:cNvContentPartPr/>
                <p14:nvPr/>
              </p14:nvContentPartPr>
              <p14:xfrm>
                <a:off x="3533982" y="5045497"/>
                <a:ext cx="4628520" cy="8974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FBCE60A0-818E-4F66-8074-82A356394E1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16342" y="5027497"/>
                  <a:ext cx="4664160" cy="9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548AD6CC-A210-45C2-8F6C-44EE61B19C6F}"/>
                    </a:ext>
                  </a:extLst>
                </p14:cNvPr>
                <p14:cNvContentPartPr/>
                <p14:nvPr/>
              </p14:nvContentPartPr>
              <p14:xfrm>
                <a:off x="6611622" y="5688097"/>
                <a:ext cx="134640" cy="56592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548AD6CC-A210-45C2-8F6C-44EE61B19C6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93622" y="5670457"/>
                  <a:ext cx="170280" cy="60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32698D2-0DAE-41D2-8892-90F258DDFC3F}"/>
              </a:ext>
            </a:extLst>
          </p:cNvPr>
          <p:cNvGrpSpPr/>
          <p:nvPr/>
        </p:nvGrpSpPr>
        <p:grpSpPr>
          <a:xfrm>
            <a:off x="5943172" y="860082"/>
            <a:ext cx="1374120" cy="1434960"/>
            <a:chOff x="6022302" y="2671297"/>
            <a:chExt cx="1374120" cy="14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AE35B11A-CE74-4A77-A25F-3714FB1ECBCF}"/>
                    </a:ext>
                  </a:extLst>
                </p14:cNvPr>
                <p14:cNvContentPartPr/>
                <p14:nvPr/>
              </p14:nvContentPartPr>
              <p14:xfrm>
                <a:off x="6022302" y="2671297"/>
                <a:ext cx="1374120" cy="143496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AE35B11A-CE74-4A77-A25F-3714FB1ECB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04662" y="2653297"/>
                  <a:ext cx="1409760" cy="14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7CEB4F56-3DCB-41F6-BE30-A0492A24FFEE}"/>
                    </a:ext>
                  </a:extLst>
                </p14:cNvPr>
                <p14:cNvContentPartPr/>
                <p14:nvPr/>
              </p14:nvContentPartPr>
              <p14:xfrm>
                <a:off x="6249462" y="3041737"/>
                <a:ext cx="329040" cy="36936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7CEB4F56-3DCB-41F6-BE30-A0492A24FFE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31822" y="3023737"/>
                  <a:ext cx="364680" cy="40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6550EEEE-B5AE-4427-A933-DBC3AF032199}"/>
                  </a:ext>
                </a:extLst>
              </p14:cNvPr>
              <p14:cNvContentPartPr/>
              <p14:nvPr/>
            </p14:nvContentPartPr>
            <p14:xfrm>
              <a:off x="8651092" y="3130602"/>
              <a:ext cx="1737720" cy="47988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6550EEEE-B5AE-4427-A933-DBC3AF03219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33452" y="3112602"/>
                <a:ext cx="177336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85041E28-D22C-4CDC-90A1-B7CE59D43B97}"/>
                  </a:ext>
                </a:extLst>
              </p14:cNvPr>
              <p14:cNvContentPartPr/>
              <p14:nvPr/>
            </p14:nvContentPartPr>
            <p14:xfrm>
              <a:off x="9537412" y="3656202"/>
              <a:ext cx="320400" cy="45612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85041E28-D22C-4CDC-90A1-B7CE59D43B9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519412" y="3638202"/>
                <a:ext cx="356040" cy="49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6" name="Group 405">
            <a:extLst>
              <a:ext uri="{FF2B5EF4-FFF2-40B4-BE49-F238E27FC236}">
                <a16:creationId xmlns:a16="http://schemas.microsoft.com/office/drawing/2014/main" id="{65BE7BF5-74CD-436F-BB7B-C077C3983E78}"/>
              </a:ext>
            </a:extLst>
          </p:cNvPr>
          <p:cNvGrpSpPr/>
          <p:nvPr/>
        </p:nvGrpSpPr>
        <p:grpSpPr>
          <a:xfrm>
            <a:off x="8624812" y="1318362"/>
            <a:ext cx="2525040" cy="1846800"/>
            <a:chOff x="8703942" y="3129577"/>
            <a:chExt cx="2525040" cy="184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27F42199-6B5B-4DBC-A2DB-8E7DE4B4AE22}"/>
                    </a:ext>
                  </a:extLst>
                </p14:cNvPr>
                <p14:cNvContentPartPr/>
                <p14:nvPr/>
              </p14:nvContentPartPr>
              <p14:xfrm>
                <a:off x="8703942" y="3629977"/>
                <a:ext cx="713880" cy="13464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27F42199-6B5B-4DBC-A2DB-8E7DE4B4AE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86302" y="3611977"/>
                  <a:ext cx="74952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396B04D8-EDD5-4896-B828-386560C7C6CF}"/>
                    </a:ext>
                  </a:extLst>
                </p14:cNvPr>
                <p14:cNvContentPartPr/>
                <p14:nvPr/>
              </p14:nvContentPartPr>
              <p14:xfrm>
                <a:off x="9222342" y="4465537"/>
                <a:ext cx="254520" cy="2916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396B04D8-EDD5-4896-B828-386560C7C6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04702" y="4447537"/>
                  <a:ext cx="2901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AEE46709-1447-4A57-B7F6-4E68A28C408E}"/>
                    </a:ext>
                  </a:extLst>
                </p14:cNvPr>
                <p14:cNvContentPartPr/>
                <p14:nvPr/>
              </p14:nvContentPartPr>
              <p14:xfrm>
                <a:off x="9477582" y="3129577"/>
                <a:ext cx="1751400" cy="11451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AEE46709-1447-4A57-B7F6-4E68A28C408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59942" y="3111937"/>
                  <a:ext cx="1787040" cy="118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D87FEDB1-0F61-4E9B-B6A1-E0E1ECA04C98}"/>
                  </a:ext>
                </a:extLst>
              </p14:cNvPr>
              <p14:cNvContentPartPr/>
              <p14:nvPr/>
            </p14:nvContentPartPr>
            <p14:xfrm>
              <a:off x="10168492" y="1905522"/>
              <a:ext cx="461520" cy="33804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D87FEDB1-0F61-4E9B-B6A1-E0E1ECA04C9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150492" y="1887882"/>
                <a:ext cx="497160" cy="37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" name="Group 409">
            <a:extLst>
              <a:ext uri="{FF2B5EF4-FFF2-40B4-BE49-F238E27FC236}">
                <a16:creationId xmlns:a16="http://schemas.microsoft.com/office/drawing/2014/main" id="{A9301675-DBF9-40E7-8DD5-57BB38F6C32B}"/>
              </a:ext>
            </a:extLst>
          </p:cNvPr>
          <p:cNvGrpSpPr/>
          <p:nvPr/>
        </p:nvGrpSpPr>
        <p:grpSpPr>
          <a:xfrm>
            <a:off x="11139412" y="2548842"/>
            <a:ext cx="414360" cy="924120"/>
            <a:chOff x="11218542" y="4360057"/>
            <a:chExt cx="414360" cy="92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89EA2D5C-8EF8-42D1-99C4-EB536FB60E3C}"/>
                    </a:ext>
                  </a:extLst>
                </p14:cNvPr>
                <p14:cNvContentPartPr/>
                <p14:nvPr/>
              </p14:nvContentPartPr>
              <p14:xfrm>
                <a:off x="11218542" y="4360057"/>
                <a:ext cx="280080" cy="92412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89EA2D5C-8EF8-42D1-99C4-EB536FB60E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200902" y="4342057"/>
                  <a:ext cx="31572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BA7B2FD-DA9C-4394-B60E-D48040232834}"/>
                    </a:ext>
                  </a:extLst>
                </p14:cNvPr>
                <p14:cNvContentPartPr/>
                <p14:nvPr/>
              </p14:nvContentPartPr>
              <p14:xfrm>
                <a:off x="11376942" y="4865137"/>
                <a:ext cx="255960" cy="26172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BA7B2FD-DA9C-4394-B60E-D4804023283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358942" y="4847497"/>
                  <a:ext cx="29160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74692B98-A6DE-4847-BB6E-DA6A02672C59}"/>
              </a:ext>
            </a:extLst>
          </p:cNvPr>
          <p:cNvGrpSpPr/>
          <p:nvPr/>
        </p:nvGrpSpPr>
        <p:grpSpPr>
          <a:xfrm>
            <a:off x="10930252" y="568482"/>
            <a:ext cx="719640" cy="1480320"/>
            <a:chOff x="11009382" y="2379697"/>
            <a:chExt cx="719640" cy="14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526ED5A5-F0DD-44B8-BDA3-093429E99057}"/>
                    </a:ext>
                  </a:extLst>
                </p14:cNvPr>
                <p14:cNvContentPartPr/>
                <p14:nvPr/>
              </p14:nvContentPartPr>
              <p14:xfrm>
                <a:off x="11009382" y="2379697"/>
                <a:ext cx="375840" cy="148032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526ED5A5-F0DD-44B8-BDA3-093429E9905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91742" y="2361697"/>
                  <a:ext cx="411480" cy="15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D525F47E-6791-424B-BEB3-837BE68F4A40}"/>
                    </a:ext>
                  </a:extLst>
                </p14:cNvPr>
                <p14:cNvContentPartPr/>
                <p14:nvPr/>
              </p14:nvContentPartPr>
              <p14:xfrm>
                <a:off x="11488182" y="2953897"/>
                <a:ext cx="240840" cy="39600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D525F47E-6791-424B-BEB3-837BE68F4A4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470182" y="2936257"/>
                  <a:ext cx="276480" cy="4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47F6E1B6-00BF-485B-9EE6-3E664F210070}"/>
              </a:ext>
            </a:extLst>
          </p:cNvPr>
          <p:cNvGrpSpPr/>
          <p:nvPr/>
        </p:nvGrpSpPr>
        <p:grpSpPr>
          <a:xfrm>
            <a:off x="7622572" y="227922"/>
            <a:ext cx="3021120" cy="624960"/>
            <a:chOff x="7701702" y="2039137"/>
            <a:chExt cx="3021120" cy="62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8B2CC8D4-6AE6-4FC3-9856-3A36EE7FA9C6}"/>
                    </a:ext>
                  </a:extLst>
                </p14:cNvPr>
                <p14:cNvContentPartPr/>
                <p14:nvPr/>
              </p14:nvContentPartPr>
              <p14:xfrm>
                <a:off x="7701702" y="2039137"/>
                <a:ext cx="3021120" cy="46296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8B2CC8D4-6AE6-4FC3-9856-3A36EE7FA9C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84062" y="2021137"/>
                  <a:ext cx="3056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BEA99E5-18CA-463B-A3C5-9F21FC72D748}"/>
                    </a:ext>
                  </a:extLst>
                </p14:cNvPr>
                <p14:cNvContentPartPr/>
                <p14:nvPr/>
              </p14:nvContentPartPr>
              <p14:xfrm>
                <a:off x="9452382" y="2388337"/>
                <a:ext cx="281880" cy="27576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BEA99E5-18CA-463B-A3C5-9F21FC72D74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34382" y="2370697"/>
                  <a:ext cx="3175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6256F939-9B8E-40B9-966B-1FE095AF9A5F}"/>
                    </a:ext>
                  </a:extLst>
                </p14:cNvPr>
                <p14:cNvContentPartPr/>
                <p14:nvPr/>
              </p14:nvContentPartPr>
              <p14:xfrm>
                <a:off x="9697542" y="2533057"/>
                <a:ext cx="87480" cy="6084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6256F939-9B8E-40B9-966B-1FE095AF9A5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79902" y="2515057"/>
                  <a:ext cx="123120" cy="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0E8CA0-8D32-428C-A63B-D1A51A28CCF3}"/>
                  </a:ext>
                </a:extLst>
              </p14:cNvPr>
              <p14:cNvContentPartPr/>
              <p14:nvPr/>
            </p14:nvContentPartPr>
            <p14:xfrm>
              <a:off x="254382" y="606378"/>
              <a:ext cx="42480" cy="37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0E8CA0-8D32-428C-A63B-D1A51A28CCF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36742" y="588378"/>
                <a:ext cx="781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7C01BC-2814-4B74-B583-A8481EDB6469}"/>
                  </a:ext>
                </a:extLst>
              </p14:cNvPr>
              <p14:cNvContentPartPr/>
              <p14:nvPr/>
            </p14:nvContentPartPr>
            <p14:xfrm>
              <a:off x="228102" y="606018"/>
              <a:ext cx="501120" cy="38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7C01BC-2814-4B74-B583-A8481EDB646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0462" y="588018"/>
                <a:ext cx="536760" cy="42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3C10F13-03BC-48B6-9E4D-0AA1E96618A4}"/>
              </a:ext>
            </a:extLst>
          </p:cNvPr>
          <p:cNvGrpSpPr/>
          <p:nvPr/>
        </p:nvGrpSpPr>
        <p:grpSpPr>
          <a:xfrm>
            <a:off x="245382" y="218298"/>
            <a:ext cx="463680" cy="407160"/>
            <a:chOff x="245382" y="218298"/>
            <a:chExt cx="46368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1D41AD6-F0C3-4A7B-9AD1-756B8B8FF90F}"/>
                    </a:ext>
                  </a:extLst>
                </p14:cNvPr>
                <p14:cNvContentPartPr/>
                <p14:nvPr/>
              </p14:nvContentPartPr>
              <p14:xfrm>
                <a:off x="245382" y="237018"/>
                <a:ext cx="9360" cy="277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1D41AD6-F0C3-4A7B-9AD1-756B8B8FF9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7742" y="219378"/>
                  <a:ext cx="450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DB1003-5BC1-46F8-955D-4BE858A54010}"/>
                    </a:ext>
                  </a:extLst>
                </p14:cNvPr>
                <p14:cNvContentPartPr/>
                <p14:nvPr/>
              </p14:nvContentPartPr>
              <p14:xfrm>
                <a:off x="272022" y="218298"/>
                <a:ext cx="437040" cy="407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DB1003-5BC1-46F8-955D-4BE858A5401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4382" y="200298"/>
                  <a:ext cx="472680" cy="44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C9A378-CDD0-4DDB-82DF-64D7118C9E3A}"/>
              </a:ext>
            </a:extLst>
          </p:cNvPr>
          <p:cNvGrpSpPr/>
          <p:nvPr/>
        </p:nvGrpSpPr>
        <p:grpSpPr>
          <a:xfrm>
            <a:off x="913902" y="-63222"/>
            <a:ext cx="2184120" cy="504720"/>
            <a:chOff x="913902" y="-63222"/>
            <a:chExt cx="2184120" cy="50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8CBCD4E-92D6-46D1-ADAA-43F92655C4F0}"/>
                    </a:ext>
                  </a:extLst>
                </p14:cNvPr>
                <p14:cNvContentPartPr/>
                <p14:nvPr/>
              </p14:nvContentPartPr>
              <p14:xfrm>
                <a:off x="913902" y="184098"/>
                <a:ext cx="170280" cy="257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8CBCD4E-92D6-46D1-ADAA-43F92655C4F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96262" y="166458"/>
                  <a:ext cx="2059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1E52E4-F2BF-42CF-AA9D-D31B812D9CE5}"/>
                    </a:ext>
                  </a:extLst>
                </p14:cNvPr>
                <p14:cNvContentPartPr/>
                <p14:nvPr/>
              </p14:nvContentPartPr>
              <p14:xfrm>
                <a:off x="1124862" y="298578"/>
                <a:ext cx="167760" cy="12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1E52E4-F2BF-42CF-AA9D-D31B812D9CE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6862" y="280578"/>
                  <a:ext cx="203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6C11B87-9FDD-4CF5-A157-30BA986A662E}"/>
                    </a:ext>
                  </a:extLst>
                </p14:cNvPr>
                <p14:cNvContentPartPr/>
                <p14:nvPr/>
              </p14:nvContentPartPr>
              <p14:xfrm>
                <a:off x="1336182" y="131538"/>
                <a:ext cx="140400" cy="142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6C11B87-9FDD-4CF5-A157-30BA986A662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18182" y="113538"/>
                  <a:ext cx="176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75F3AE-27B3-45EF-A07A-2D8C480FCCEE}"/>
                    </a:ext>
                  </a:extLst>
                </p14:cNvPr>
                <p14:cNvContentPartPr/>
                <p14:nvPr/>
              </p14:nvContentPartPr>
              <p14:xfrm>
                <a:off x="1362462" y="166458"/>
                <a:ext cx="184680" cy="232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75F3AE-27B3-45EF-A07A-2D8C480FCCE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44462" y="148818"/>
                  <a:ext cx="2203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55BB84-B19D-471B-91DD-59E2FF046E28}"/>
                    </a:ext>
                  </a:extLst>
                </p14:cNvPr>
                <p14:cNvContentPartPr/>
                <p14:nvPr/>
              </p14:nvContentPartPr>
              <p14:xfrm>
                <a:off x="1265622" y="254298"/>
                <a:ext cx="174960" cy="62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55BB84-B19D-471B-91DD-59E2FF046E2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47982" y="236658"/>
                  <a:ext cx="210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C775158-D3B3-4F02-B764-35F2128C6B1E}"/>
                    </a:ext>
                  </a:extLst>
                </p14:cNvPr>
                <p14:cNvContentPartPr/>
                <p14:nvPr/>
              </p14:nvContentPartPr>
              <p14:xfrm>
                <a:off x="1588182" y="159618"/>
                <a:ext cx="284760" cy="230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C775158-D3B3-4F02-B764-35F2128C6B1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70542" y="141978"/>
                  <a:ext cx="3204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B72A36E-BAFA-4EC8-8071-C3F98C4B2CD5}"/>
                    </a:ext>
                  </a:extLst>
                </p14:cNvPr>
                <p14:cNvContentPartPr/>
                <p14:nvPr/>
              </p14:nvContentPartPr>
              <p14:xfrm>
                <a:off x="1961862" y="105258"/>
                <a:ext cx="83520" cy="210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B72A36E-BAFA-4EC8-8071-C3F98C4B2CD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44222" y="87258"/>
                  <a:ext cx="1191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555A2E-C7A0-41C3-95C3-F3CB6005CD91}"/>
                    </a:ext>
                  </a:extLst>
                </p14:cNvPr>
                <p14:cNvContentPartPr/>
                <p14:nvPr/>
              </p14:nvContentPartPr>
              <p14:xfrm>
                <a:off x="1890222" y="196338"/>
                <a:ext cx="134640" cy="32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555A2E-C7A0-41C3-95C3-F3CB6005CD9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72222" y="178338"/>
                  <a:ext cx="170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11E848-3816-485E-9FDF-4384D8C919AC}"/>
                    </a:ext>
                  </a:extLst>
                </p14:cNvPr>
                <p14:cNvContentPartPr/>
                <p14:nvPr/>
              </p14:nvContentPartPr>
              <p14:xfrm>
                <a:off x="2329422" y="149178"/>
                <a:ext cx="9720" cy="185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11E848-3816-485E-9FDF-4384D8C919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11422" y="131178"/>
                  <a:ext cx="45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202550B-7081-4698-9AA5-81B9F90D4E1C}"/>
                    </a:ext>
                  </a:extLst>
                </p14:cNvPr>
                <p14:cNvContentPartPr/>
                <p14:nvPr/>
              </p14:nvContentPartPr>
              <p14:xfrm>
                <a:off x="2206302" y="-63222"/>
                <a:ext cx="325800" cy="221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202550B-7081-4698-9AA5-81B9F90D4E1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88662" y="-80862"/>
                  <a:ext cx="361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9F46530-2A94-4FE2-869E-0F5ACB65C64B}"/>
                    </a:ext>
                  </a:extLst>
                </p14:cNvPr>
                <p14:cNvContentPartPr/>
                <p14:nvPr/>
              </p14:nvContentPartPr>
              <p14:xfrm>
                <a:off x="2470182" y="193057"/>
                <a:ext cx="18360" cy="51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9F46530-2A94-4FE2-869E-0F5ACB65C64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52542" y="175417"/>
                  <a:ext cx="54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2960FB3-0C7B-422F-9CEA-8B98FB59AA7D}"/>
                    </a:ext>
                  </a:extLst>
                </p14:cNvPr>
                <p14:cNvContentPartPr/>
                <p14:nvPr/>
              </p14:nvContentPartPr>
              <p14:xfrm>
                <a:off x="2452542" y="113857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2960FB3-0C7B-422F-9CEA-8B98FB59AA7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34902" y="962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9A4905-E605-4639-8BCF-08B5BAB55FA6}"/>
                    </a:ext>
                  </a:extLst>
                </p14:cNvPr>
                <p14:cNvContentPartPr/>
                <p14:nvPr/>
              </p14:nvContentPartPr>
              <p14:xfrm>
                <a:off x="2523102" y="102697"/>
                <a:ext cx="352800" cy="130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9A4905-E605-4639-8BCF-08B5BAB55FA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05462" y="85057"/>
                  <a:ext cx="388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B1A92B-2EA8-4630-8EB4-0A856CE727C2}"/>
                    </a:ext>
                  </a:extLst>
                </p14:cNvPr>
                <p14:cNvContentPartPr/>
                <p14:nvPr/>
              </p14:nvContentPartPr>
              <p14:xfrm>
                <a:off x="2952582" y="23497"/>
                <a:ext cx="145440" cy="169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B1A92B-2EA8-4630-8EB4-0A856CE727C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34942" y="5857"/>
                  <a:ext cx="18108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849557-13FD-427A-93FA-246308D8983E}"/>
              </a:ext>
            </a:extLst>
          </p:cNvPr>
          <p:cNvGrpSpPr/>
          <p:nvPr/>
        </p:nvGrpSpPr>
        <p:grpSpPr>
          <a:xfrm>
            <a:off x="1008582" y="182617"/>
            <a:ext cx="2447640" cy="749880"/>
            <a:chOff x="1008582" y="182617"/>
            <a:chExt cx="2447640" cy="74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2E6AF1-A160-4C55-A7D5-FD82867EF15E}"/>
                    </a:ext>
                  </a:extLst>
                </p14:cNvPr>
                <p14:cNvContentPartPr/>
                <p14:nvPr/>
              </p14:nvContentPartPr>
              <p14:xfrm>
                <a:off x="1008582" y="641257"/>
                <a:ext cx="153720" cy="285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2E6AF1-A160-4C55-A7D5-FD82867EF15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0942" y="623617"/>
                  <a:ext cx="189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E104E8-643B-44CD-835B-805A435BF9E7}"/>
                    </a:ext>
                  </a:extLst>
                </p14:cNvPr>
                <p14:cNvContentPartPr/>
                <p14:nvPr/>
              </p14:nvContentPartPr>
              <p14:xfrm>
                <a:off x="1054662" y="807577"/>
                <a:ext cx="208440" cy="18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E104E8-643B-44CD-835B-805A435BF9E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37022" y="789937"/>
                  <a:ext cx="244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2EA8997-F210-4641-9428-8B68CF05BBC3}"/>
                    </a:ext>
                  </a:extLst>
                </p14:cNvPr>
                <p14:cNvContentPartPr/>
                <p14:nvPr/>
              </p14:nvContentPartPr>
              <p14:xfrm>
                <a:off x="1331142" y="773377"/>
                <a:ext cx="202680" cy="159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2EA8997-F210-4641-9428-8B68CF05BBC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13502" y="755377"/>
                  <a:ext cx="238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9DE5AD2-0B85-434E-978C-A326B348DF7B}"/>
                    </a:ext>
                  </a:extLst>
                </p14:cNvPr>
                <p14:cNvContentPartPr/>
                <p14:nvPr/>
              </p14:nvContentPartPr>
              <p14:xfrm>
                <a:off x="1556862" y="694177"/>
                <a:ext cx="118800" cy="144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9DE5AD2-0B85-434E-978C-A326B348DF7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39222" y="676537"/>
                  <a:ext cx="154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4ECA812-CC0C-4E91-A6CB-2B007FBA5E6A}"/>
                    </a:ext>
                  </a:extLst>
                </p14:cNvPr>
                <p14:cNvContentPartPr/>
                <p14:nvPr/>
              </p14:nvContentPartPr>
              <p14:xfrm>
                <a:off x="1685742" y="597337"/>
                <a:ext cx="115200" cy="230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4ECA812-CC0C-4E91-A6CB-2B007FBA5E6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67742" y="579697"/>
                  <a:ext cx="150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4B4FD1-ACD0-490C-B61F-6CA4CB2CDE64}"/>
                    </a:ext>
                  </a:extLst>
                </p14:cNvPr>
                <p14:cNvContentPartPr/>
                <p14:nvPr/>
              </p14:nvContentPartPr>
              <p14:xfrm>
                <a:off x="1845942" y="650257"/>
                <a:ext cx="26640" cy="114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4B4FD1-ACD0-490C-B61F-6CA4CB2CDE6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827942" y="632617"/>
                  <a:ext cx="62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B2151F-FDC6-4762-B74F-7B2A37C36D1C}"/>
                    </a:ext>
                  </a:extLst>
                </p14:cNvPr>
                <p14:cNvContentPartPr/>
                <p14:nvPr/>
              </p14:nvContentPartPr>
              <p14:xfrm>
                <a:off x="1811022" y="597337"/>
                <a:ext cx="39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B2151F-FDC6-4762-B74F-7B2A37C36D1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93022" y="579697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448BC4-4C57-4584-B8B0-0E97C9C0E8DF}"/>
                    </a:ext>
                  </a:extLst>
                </p14:cNvPr>
                <p14:cNvContentPartPr/>
                <p14:nvPr/>
              </p14:nvContentPartPr>
              <p14:xfrm>
                <a:off x="1897782" y="560617"/>
                <a:ext cx="309960" cy="263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448BC4-4C57-4584-B8B0-0E97C9C0E8D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79782" y="542617"/>
                  <a:ext cx="3456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9B5EF82-7B70-44B1-9DE8-C94DF6C201C4}"/>
                    </a:ext>
                  </a:extLst>
                </p14:cNvPr>
                <p14:cNvContentPartPr/>
                <p14:nvPr/>
              </p14:nvContentPartPr>
              <p14:xfrm>
                <a:off x="2223942" y="527137"/>
                <a:ext cx="92160" cy="165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9B5EF82-7B70-44B1-9DE8-C94DF6C201C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05942" y="509137"/>
                  <a:ext cx="1278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04FA298-BB86-4711-B7A9-204791153FB1}"/>
                    </a:ext>
                  </a:extLst>
                </p14:cNvPr>
                <p14:cNvContentPartPr/>
                <p14:nvPr/>
              </p14:nvContentPartPr>
              <p14:xfrm>
                <a:off x="2162742" y="579337"/>
                <a:ext cx="105120" cy="27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04FA298-BB86-4711-B7A9-204791153F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44742" y="561697"/>
                  <a:ext cx="140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75B633-0801-40EE-A426-A7363DD6CC75}"/>
                    </a:ext>
                  </a:extLst>
                </p14:cNvPr>
                <p14:cNvContentPartPr/>
                <p14:nvPr/>
              </p14:nvContentPartPr>
              <p14:xfrm>
                <a:off x="2584302" y="447937"/>
                <a:ext cx="22320" cy="172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75B633-0801-40EE-A426-A7363DD6CC7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66662" y="430297"/>
                  <a:ext cx="57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0DD3BB-F58B-4880-AB89-698C5F398222}"/>
                    </a:ext>
                  </a:extLst>
                </p14:cNvPr>
                <p14:cNvContentPartPr/>
                <p14:nvPr/>
              </p14:nvContentPartPr>
              <p14:xfrm>
                <a:off x="2470182" y="392137"/>
                <a:ext cx="174960" cy="65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0DD3BB-F58B-4880-AB89-698C5F39822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52542" y="374137"/>
                  <a:ext cx="210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22B6426-A640-4C4B-B3F7-193E7E8881D3}"/>
                    </a:ext>
                  </a:extLst>
                </p14:cNvPr>
                <p14:cNvContentPartPr/>
                <p14:nvPr/>
              </p14:nvContentPartPr>
              <p14:xfrm>
                <a:off x="2681502" y="492217"/>
                <a:ext cx="50040" cy="87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22B6426-A640-4C4B-B3F7-193E7E8881D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63502" y="474217"/>
                  <a:ext cx="856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8EACFF-5B45-4F4D-8BD6-4CB27D8E359D}"/>
                    </a:ext>
                  </a:extLst>
                </p14:cNvPr>
                <p14:cNvContentPartPr/>
                <p14:nvPr/>
              </p14:nvContentPartPr>
              <p14:xfrm>
                <a:off x="2725062" y="435697"/>
                <a:ext cx="360" cy="3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8EACFF-5B45-4F4D-8BD6-4CB27D8E359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07422" y="418057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DD0DE78-A91C-42B2-9F6E-DC6E78E588CF}"/>
                    </a:ext>
                  </a:extLst>
                </p14:cNvPr>
                <p14:cNvContentPartPr/>
                <p14:nvPr/>
              </p14:nvContentPartPr>
              <p14:xfrm>
                <a:off x="2804262" y="356857"/>
                <a:ext cx="288000" cy="162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DD0DE78-A91C-42B2-9F6E-DC6E78E588C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86622" y="339217"/>
                  <a:ext cx="3236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C4498F7-8E34-4B23-8209-71A9D4DADD3F}"/>
                    </a:ext>
                  </a:extLst>
                </p14:cNvPr>
                <p14:cNvContentPartPr/>
                <p14:nvPr/>
              </p14:nvContentPartPr>
              <p14:xfrm>
                <a:off x="3156342" y="182617"/>
                <a:ext cx="299880" cy="258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C4498F7-8E34-4B23-8209-71A9D4DADD3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38342" y="164617"/>
                  <a:ext cx="335520" cy="29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AB908BF-EDBF-4D6C-A515-03F596E32464}"/>
                  </a:ext>
                </a:extLst>
              </p14:cNvPr>
              <p14:cNvContentPartPr/>
              <p14:nvPr/>
            </p14:nvContentPartPr>
            <p14:xfrm>
              <a:off x="389742" y="2875777"/>
              <a:ext cx="521640" cy="360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AB908BF-EDBF-4D6C-A515-03F596E3246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71742" y="2858137"/>
                <a:ext cx="5572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551AD4B-BD83-40F3-8F8D-B9756618EFB1}"/>
                  </a:ext>
                </a:extLst>
              </p14:cNvPr>
              <p14:cNvContentPartPr/>
              <p14:nvPr/>
            </p14:nvContentPartPr>
            <p14:xfrm>
              <a:off x="3209622" y="1027537"/>
              <a:ext cx="436320" cy="258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551AD4B-BD83-40F3-8F8D-B9756618EFB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191622" y="1009537"/>
                <a:ext cx="4719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6B5F38B-628B-4306-A2B4-87A74DB4AEB4}"/>
                  </a:ext>
                </a:extLst>
              </p14:cNvPr>
              <p14:cNvContentPartPr/>
              <p14:nvPr/>
            </p14:nvContentPartPr>
            <p14:xfrm>
              <a:off x="2927742" y="4667497"/>
              <a:ext cx="477360" cy="336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6B5F38B-628B-4306-A2B4-87A74DB4AEB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909742" y="4649497"/>
                <a:ext cx="5130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0C59764-DFD4-4771-ABCF-34C64F67A13C}"/>
                  </a:ext>
                </a:extLst>
              </p14:cNvPr>
              <p14:cNvContentPartPr/>
              <p14:nvPr/>
            </p14:nvContentPartPr>
            <p14:xfrm>
              <a:off x="5320302" y="1763377"/>
              <a:ext cx="358200" cy="335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0C59764-DFD4-4771-ABCF-34C64F67A13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302662" y="1745737"/>
                <a:ext cx="393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DA4F716-379C-4748-ADDE-671652DFD5D9}"/>
                  </a:ext>
                </a:extLst>
              </p14:cNvPr>
              <p14:cNvContentPartPr/>
              <p14:nvPr/>
            </p14:nvContentPartPr>
            <p14:xfrm>
              <a:off x="6619182" y="415177"/>
              <a:ext cx="359640" cy="253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DA4F716-379C-4748-ADDE-671652DFD5D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601542" y="397537"/>
                <a:ext cx="3952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2C472CE-8BE6-4835-ADBB-B60C8FAA1F1B}"/>
                  </a:ext>
                </a:extLst>
              </p14:cNvPr>
              <p14:cNvContentPartPr/>
              <p14:nvPr/>
            </p14:nvContentPartPr>
            <p14:xfrm>
              <a:off x="8221182" y="4377697"/>
              <a:ext cx="313200" cy="306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2C472CE-8BE6-4835-ADBB-B60C8FAA1F1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203542" y="4359697"/>
                <a:ext cx="3488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46F04DB-F786-49B4-98FC-C7BF6CC3EBB7}"/>
                  </a:ext>
                </a:extLst>
              </p14:cNvPr>
              <p14:cNvContentPartPr/>
              <p14:nvPr/>
            </p14:nvContentPartPr>
            <p14:xfrm>
              <a:off x="8466702" y="1420657"/>
              <a:ext cx="471240" cy="354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46F04DB-F786-49B4-98FC-C7BF6CC3EBB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449062" y="1402657"/>
                <a:ext cx="50688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2E42904-717A-454D-8DDD-AFB04B2296A9}"/>
                  </a:ext>
                </a:extLst>
              </p14:cNvPr>
              <p14:cNvContentPartPr/>
              <p14:nvPr/>
            </p14:nvContentPartPr>
            <p14:xfrm>
              <a:off x="10685022" y="4414057"/>
              <a:ext cx="406440" cy="348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2E42904-717A-454D-8DDD-AFB04B2296A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667022" y="4396417"/>
                <a:ext cx="4420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4D3FE57-D0EE-45AE-9D12-FA20AD736412}"/>
                  </a:ext>
                </a:extLst>
              </p14:cNvPr>
              <p14:cNvContentPartPr/>
              <p14:nvPr/>
            </p14:nvContentPartPr>
            <p14:xfrm>
              <a:off x="11675742" y="2300137"/>
              <a:ext cx="348840" cy="380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4D3FE57-D0EE-45AE-9D12-FA20AD73641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658102" y="2282137"/>
                <a:ext cx="38448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4527613-7134-4EE0-9ED0-AC9A558EE492}"/>
                  </a:ext>
                </a:extLst>
              </p14:cNvPr>
              <p14:cNvContentPartPr/>
              <p14:nvPr/>
            </p14:nvContentPartPr>
            <p14:xfrm>
              <a:off x="11359302" y="256777"/>
              <a:ext cx="495000" cy="313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4527613-7134-4EE0-9ED0-AC9A558EE49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41302" y="239137"/>
                <a:ext cx="5306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EB66F8A-47F4-4E55-B19B-DB5B5506BE7C}"/>
                  </a:ext>
                </a:extLst>
              </p14:cNvPr>
              <p14:cNvContentPartPr/>
              <p14:nvPr/>
            </p14:nvContentPartPr>
            <p14:xfrm>
              <a:off x="386502" y="2567257"/>
              <a:ext cx="74520" cy="311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EB66F8A-47F4-4E55-B19B-DB5B5506BE7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68502" y="2549257"/>
                <a:ext cx="1101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6681869-009A-4309-B77A-84E1990BBD5A}"/>
                  </a:ext>
                </a:extLst>
              </p14:cNvPr>
              <p14:cNvContentPartPr/>
              <p14:nvPr/>
            </p14:nvContentPartPr>
            <p14:xfrm>
              <a:off x="391902" y="2513977"/>
              <a:ext cx="416520" cy="359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6681869-009A-4309-B77A-84E1990BBD5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73902" y="2495977"/>
                <a:ext cx="452160" cy="39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C4AF0F-C86B-4D7C-ABBA-88848BAB88FD}"/>
              </a:ext>
            </a:extLst>
          </p:cNvPr>
          <p:cNvGrpSpPr/>
          <p:nvPr/>
        </p:nvGrpSpPr>
        <p:grpSpPr>
          <a:xfrm>
            <a:off x="3191262" y="789937"/>
            <a:ext cx="423000" cy="237960"/>
            <a:chOff x="3191262" y="789937"/>
            <a:chExt cx="42300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42A5AB6-DFC8-4837-9B26-683A7B76042D}"/>
                    </a:ext>
                  </a:extLst>
                </p14:cNvPr>
                <p14:cNvContentPartPr/>
                <p14:nvPr/>
              </p14:nvContentPartPr>
              <p14:xfrm>
                <a:off x="3191262" y="800017"/>
                <a:ext cx="53280" cy="227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42A5AB6-DFC8-4837-9B26-683A7B76042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73622" y="782017"/>
                  <a:ext cx="889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C83F734-2693-4F1F-BA24-E7C12D6518C4}"/>
                    </a:ext>
                  </a:extLst>
                </p14:cNvPr>
                <p14:cNvContentPartPr/>
                <p14:nvPr/>
              </p14:nvContentPartPr>
              <p14:xfrm>
                <a:off x="3199902" y="789937"/>
                <a:ext cx="414360" cy="237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C83F734-2693-4F1F-BA24-E7C12D6518C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82262" y="771937"/>
                  <a:ext cx="45000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EC1055A-26C7-43AE-B128-FD0C87EABB6D}"/>
              </a:ext>
            </a:extLst>
          </p:cNvPr>
          <p:cNvGrpSpPr/>
          <p:nvPr/>
        </p:nvGrpSpPr>
        <p:grpSpPr>
          <a:xfrm>
            <a:off x="2962662" y="4472377"/>
            <a:ext cx="353520" cy="252360"/>
            <a:chOff x="2962662" y="4472377"/>
            <a:chExt cx="35352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57D7044-282C-4475-A2DB-F7AE3A5E79F1}"/>
                    </a:ext>
                  </a:extLst>
                </p14:cNvPr>
                <p14:cNvContentPartPr/>
                <p14:nvPr/>
              </p14:nvContentPartPr>
              <p14:xfrm>
                <a:off x="2962662" y="4518817"/>
                <a:ext cx="59400" cy="205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57D7044-282C-4475-A2DB-F7AE3A5E79F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45022" y="4500817"/>
                  <a:ext cx="950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C5A29B4-14B2-4FA4-9434-9C600CBD0DCA}"/>
                    </a:ext>
                  </a:extLst>
                </p14:cNvPr>
                <p14:cNvContentPartPr/>
                <p14:nvPr/>
              </p14:nvContentPartPr>
              <p14:xfrm>
                <a:off x="2962662" y="4472377"/>
                <a:ext cx="353520" cy="223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C5A29B4-14B2-4FA4-9434-9C600CBD0DC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945022" y="4454377"/>
                  <a:ext cx="38916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3AF5546-AD7E-455B-A140-1CD27831EF31}"/>
              </a:ext>
            </a:extLst>
          </p:cNvPr>
          <p:cNvGrpSpPr/>
          <p:nvPr/>
        </p:nvGrpSpPr>
        <p:grpSpPr>
          <a:xfrm>
            <a:off x="5327862" y="1486897"/>
            <a:ext cx="321840" cy="300960"/>
            <a:chOff x="5327862" y="1486897"/>
            <a:chExt cx="32184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F18B63F-8877-4A7C-B870-552F602CD52E}"/>
                    </a:ext>
                  </a:extLst>
                </p14:cNvPr>
                <p14:cNvContentPartPr/>
                <p14:nvPr/>
              </p14:nvContentPartPr>
              <p14:xfrm>
                <a:off x="5327862" y="1556017"/>
                <a:ext cx="62640" cy="2019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F18B63F-8877-4A7C-B870-552F602CD52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309862" y="1538017"/>
                  <a:ext cx="98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42F8651-E6EC-43D1-B3A6-AFB5C707E328}"/>
                    </a:ext>
                  </a:extLst>
                </p14:cNvPr>
                <p14:cNvContentPartPr/>
                <p14:nvPr/>
              </p14:nvContentPartPr>
              <p14:xfrm>
                <a:off x="5327862" y="1486897"/>
                <a:ext cx="321840" cy="300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42F8651-E6EC-43D1-B3A6-AFB5C707E32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309862" y="1468897"/>
                  <a:ext cx="357480" cy="33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3F7A645-93BC-4AB6-8FAF-AB0775BA16DE}"/>
              </a:ext>
            </a:extLst>
          </p:cNvPr>
          <p:cNvGrpSpPr/>
          <p:nvPr/>
        </p:nvGrpSpPr>
        <p:grpSpPr>
          <a:xfrm>
            <a:off x="6523422" y="135457"/>
            <a:ext cx="491400" cy="324000"/>
            <a:chOff x="6523422" y="135457"/>
            <a:chExt cx="49140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4E8A3DE-8E0C-4D2C-8278-C09BD4327581}"/>
                    </a:ext>
                  </a:extLst>
                </p14:cNvPr>
                <p14:cNvContentPartPr/>
                <p14:nvPr/>
              </p14:nvContentPartPr>
              <p14:xfrm>
                <a:off x="6541062" y="236977"/>
                <a:ext cx="86760" cy="185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4E8A3DE-8E0C-4D2C-8278-C09BD432758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523422" y="218977"/>
                  <a:ext cx="122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189EFD0-6541-4B20-867B-333C6C8CA0A8}"/>
                    </a:ext>
                  </a:extLst>
                </p14:cNvPr>
                <p14:cNvContentPartPr/>
                <p14:nvPr/>
              </p14:nvContentPartPr>
              <p14:xfrm>
                <a:off x="6523422" y="135457"/>
                <a:ext cx="491400" cy="324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189EFD0-6541-4B20-867B-333C6C8CA0A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05782" y="117457"/>
                  <a:ext cx="527040" cy="35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74C4E18-4795-4CCA-B4D8-0CC744C9DD6A}"/>
              </a:ext>
            </a:extLst>
          </p:cNvPr>
          <p:cNvGrpSpPr/>
          <p:nvPr/>
        </p:nvGrpSpPr>
        <p:grpSpPr>
          <a:xfrm>
            <a:off x="8106342" y="4056217"/>
            <a:ext cx="388080" cy="391680"/>
            <a:chOff x="8106342" y="4056217"/>
            <a:chExt cx="388080" cy="3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77100A2-42E6-40C7-9F83-9AE5301ED185}"/>
                    </a:ext>
                  </a:extLst>
                </p14:cNvPr>
                <p14:cNvContentPartPr/>
                <p14:nvPr/>
              </p14:nvContentPartPr>
              <p14:xfrm>
                <a:off x="8114622" y="4087897"/>
                <a:ext cx="106200" cy="3600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77100A2-42E6-40C7-9F83-9AE5301ED18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96982" y="4070257"/>
                  <a:ext cx="1418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E317D75-5759-45C9-A9EF-327D0B2C722E}"/>
                    </a:ext>
                  </a:extLst>
                </p14:cNvPr>
                <p14:cNvContentPartPr/>
                <p14:nvPr/>
              </p14:nvContentPartPr>
              <p14:xfrm>
                <a:off x="8106342" y="4056217"/>
                <a:ext cx="388080" cy="3862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E317D75-5759-45C9-A9EF-327D0B2C722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088342" y="4038217"/>
                  <a:ext cx="423720" cy="42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9451C6A-0226-4AF1-B324-314172FBAEB2}"/>
              </a:ext>
            </a:extLst>
          </p:cNvPr>
          <p:cNvGrpSpPr/>
          <p:nvPr/>
        </p:nvGrpSpPr>
        <p:grpSpPr>
          <a:xfrm>
            <a:off x="8395422" y="1126897"/>
            <a:ext cx="503280" cy="331200"/>
            <a:chOff x="8395422" y="1126897"/>
            <a:chExt cx="50328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7F677EE-27CD-4814-9ECB-596995B9EBE5}"/>
                    </a:ext>
                  </a:extLst>
                </p14:cNvPr>
                <p14:cNvContentPartPr/>
                <p14:nvPr/>
              </p14:nvContentPartPr>
              <p14:xfrm>
                <a:off x="8395422" y="1221937"/>
                <a:ext cx="87840" cy="236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7F677EE-27CD-4814-9ECB-596995B9EBE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377422" y="1203937"/>
                  <a:ext cx="123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4520790-BDCE-468B-978B-5692271D857F}"/>
                    </a:ext>
                  </a:extLst>
                </p14:cNvPr>
                <p14:cNvContentPartPr/>
                <p14:nvPr/>
              </p14:nvContentPartPr>
              <p14:xfrm>
                <a:off x="8414142" y="1126897"/>
                <a:ext cx="484560" cy="287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4520790-BDCE-468B-978B-5692271D857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396142" y="1108897"/>
                  <a:ext cx="52020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0B2FACE-0818-4CAA-BA71-02BC6C75BE79}"/>
              </a:ext>
            </a:extLst>
          </p:cNvPr>
          <p:cNvGrpSpPr/>
          <p:nvPr/>
        </p:nvGrpSpPr>
        <p:grpSpPr>
          <a:xfrm>
            <a:off x="11244822" y="20977"/>
            <a:ext cx="475560" cy="324360"/>
            <a:chOff x="11244822" y="20977"/>
            <a:chExt cx="47556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4C4AB4-E713-49FD-8459-1E4EF7D77142}"/>
                    </a:ext>
                  </a:extLst>
                </p14:cNvPr>
                <p14:cNvContentPartPr/>
                <p14:nvPr/>
              </p14:nvContentPartPr>
              <p14:xfrm>
                <a:off x="11262462" y="166777"/>
                <a:ext cx="60120" cy="114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4C4AB4-E713-49FD-8459-1E4EF7D7714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244822" y="149137"/>
                  <a:ext cx="95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7C69142-B29F-47BE-A6F0-1C496D8A0456}"/>
                    </a:ext>
                  </a:extLst>
                </p14:cNvPr>
                <p14:cNvContentPartPr/>
                <p14:nvPr/>
              </p14:nvContentPartPr>
              <p14:xfrm>
                <a:off x="11244822" y="20977"/>
                <a:ext cx="475560" cy="324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7C69142-B29F-47BE-A6F0-1C496D8A045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227182" y="3337"/>
                  <a:ext cx="511200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377D0DF0-EBB4-444D-9A75-A9EF2066ECB1}"/>
              </a:ext>
            </a:extLst>
          </p:cNvPr>
          <p:cNvGrpSpPr/>
          <p:nvPr/>
        </p:nvGrpSpPr>
        <p:grpSpPr>
          <a:xfrm>
            <a:off x="11614542" y="2031937"/>
            <a:ext cx="403200" cy="297360"/>
            <a:chOff x="11614542" y="2031937"/>
            <a:chExt cx="40320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D06D3F5-99FE-41B6-92A4-E0C5499CCD48}"/>
                    </a:ext>
                  </a:extLst>
                </p14:cNvPr>
                <p14:cNvContentPartPr/>
                <p14:nvPr/>
              </p14:nvContentPartPr>
              <p14:xfrm>
                <a:off x="11614542" y="2135977"/>
                <a:ext cx="35280" cy="132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D06D3F5-99FE-41B6-92A4-E0C5499CCD4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596542" y="2118337"/>
                  <a:ext cx="70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6E577A1-8935-4A8B-B241-F82FA86105AC}"/>
                    </a:ext>
                  </a:extLst>
                </p14:cNvPr>
                <p14:cNvContentPartPr/>
                <p14:nvPr/>
              </p14:nvContentPartPr>
              <p14:xfrm>
                <a:off x="11623182" y="2031937"/>
                <a:ext cx="394560" cy="297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6E577A1-8935-4A8B-B241-F82FA86105A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605182" y="2014297"/>
                  <a:ext cx="430200" cy="33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1AE806C-9CBC-4931-A22D-7C8D5768C064}"/>
              </a:ext>
            </a:extLst>
          </p:cNvPr>
          <p:cNvGrpSpPr/>
          <p:nvPr/>
        </p:nvGrpSpPr>
        <p:grpSpPr>
          <a:xfrm>
            <a:off x="10559382" y="4035337"/>
            <a:ext cx="556200" cy="448920"/>
            <a:chOff x="10559382" y="4035337"/>
            <a:chExt cx="556200" cy="44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8CE5A93-0F57-41F8-918E-9FFFABC65024}"/>
                    </a:ext>
                  </a:extLst>
                </p14:cNvPr>
                <p14:cNvContentPartPr/>
                <p14:nvPr/>
              </p14:nvContentPartPr>
              <p14:xfrm>
                <a:off x="10559382" y="4176097"/>
                <a:ext cx="144360" cy="2808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8CE5A93-0F57-41F8-918E-9FFFABC6502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541382" y="4158457"/>
                  <a:ext cx="180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46A3A37-95D7-488E-A573-29CDC3AB7297}"/>
                    </a:ext>
                  </a:extLst>
                </p14:cNvPr>
                <p14:cNvContentPartPr/>
                <p14:nvPr/>
              </p14:nvContentPartPr>
              <p14:xfrm>
                <a:off x="10577022" y="4035337"/>
                <a:ext cx="538560" cy="4489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46A3A37-95D7-488E-A573-29CDC3AB729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559022" y="4017697"/>
                  <a:ext cx="574200" cy="48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378E12F-31FA-430D-9937-9949805446A8}"/>
                  </a:ext>
                </a:extLst>
              </p14:cNvPr>
              <p14:cNvContentPartPr/>
              <p14:nvPr/>
            </p14:nvContentPartPr>
            <p14:xfrm>
              <a:off x="535902" y="2982697"/>
              <a:ext cx="124920" cy="1270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378E12F-31FA-430D-9937-9949805446A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17902" y="2965057"/>
                <a:ext cx="1605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77F3D9B-9C2B-46AB-A09D-6C6FCECFF173}"/>
                  </a:ext>
                </a:extLst>
              </p14:cNvPr>
              <p14:cNvContentPartPr/>
              <p14:nvPr/>
            </p14:nvContentPartPr>
            <p14:xfrm>
              <a:off x="3323022" y="1072537"/>
              <a:ext cx="106200" cy="1663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77F3D9B-9C2B-46AB-A09D-6C6FCECFF17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305022" y="1054537"/>
                <a:ext cx="1418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0576088-3276-4BAC-9ED0-88844EB444DF}"/>
                  </a:ext>
                </a:extLst>
              </p14:cNvPr>
              <p14:cNvContentPartPr/>
              <p14:nvPr/>
            </p14:nvContentPartPr>
            <p14:xfrm>
              <a:off x="3182622" y="4808257"/>
              <a:ext cx="23400" cy="1234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0576088-3276-4BAC-9ED0-88844EB444D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164622" y="4790257"/>
                <a:ext cx="590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4EF93A5-DAB4-4E60-8F4C-3E250306AC36}"/>
                  </a:ext>
                </a:extLst>
              </p14:cNvPr>
              <p14:cNvContentPartPr/>
              <p14:nvPr/>
            </p14:nvContentPartPr>
            <p14:xfrm>
              <a:off x="5380422" y="1863457"/>
              <a:ext cx="155880" cy="2192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4EF93A5-DAB4-4E60-8F4C-3E250306AC3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362422" y="1845817"/>
                <a:ext cx="191520" cy="25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8C14B5E-83A4-48AA-AE12-EA36DC06D1A9}"/>
              </a:ext>
            </a:extLst>
          </p:cNvPr>
          <p:cNvGrpSpPr/>
          <p:nvPr/>
        </p:nvGrpSpPr>
        <p:grpSpPr>
          <a:xfrm>
            <a:off x="8309382" y="4488937"/>
            <a:ext cx="335520" cy="293760"/>
            <a:chOff x="8309382" y="4488937"/>
            <a:chExt cx="33552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B94232D-1E68-48F2-A633-C05E046909DA}"/>
                    </a:ext>
                  </a:extLst>
                </p14:cNvPr>
                <p14:cNvContentPartPr/>
                <p14:nvPr/>
              </p14:nvContentPartPr>
              <p14:xfrm>
                <a:off x="8309382" y="4488937"/>
                <a:ext cx="262800" cy="293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B94232D-1E68-48F2-A633-C05E046909D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91382" y="4471297"/>
                  <a:ext cx="2984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FEB136C-EEC4-4335-A0C9-95DBA0391B53}"/>
                    </a:ext>
                  </a:extLst>
                </p14:cNvPr>
                <p14:cNvContentPartPr/>
                <p14:nvPr/>
              </p14:nvContentPartPr>
              <p14:xfrm>
                <a:off x="8396502" y="4623937"/>
                <a:ext cx="248400" cy="106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FEB136C-EEC4-4335-A0C9-95DBA0391B5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378502" y="4606297"/>
                  <a:ext cx="28404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1F9C3D9-EC94-4596-9009-A0FB23C7A85D}"/>
              </a:ext>
            </a:extLst>
          </p:cNvPr>
          <p:cNvGrpSpPr/>
          <p:nvPr/>
        </p:nvGrpSpPr>
        <p:grpSpPr>
          <a:xfrm>
            <a:off x="6698382" y="509497"/>
            <a:ext cx="173160" cy="192960"/>
            <a:chOff x="6698382" y="509497"/>
            <a:chExt cx="17316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DCEEF46-D011-47E0-BCE3-4DB3CB682F02}"/>
                    </a:ext>
                  </a:extLst>
                </p14:cNvPr>
                <p14:cNvContentPartPr/>
                <p14:nvPr/>
              </p14:nvContentPartPr>
              <p14:xfrm>
                <a:off x="6698382" y="509497"/>
                <a:ext cx="18720" cy="1929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DCEEF46-D011-47E0-BCE3-4DB3CB682F0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680742" y="491497"/>
                  <a:ext cx="54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B0B263A-F83A-4183-AC72-99B9D89350E9}"/>
                    </a:ext>
                  </a:extLst>
                </p14:cNvPr>
                <p14:cNvContentPartPr/>
                <p14:nvPr/>
              </p14:nvContentPartPr>
              <p14:xfrm>
                <a:off x="6761382" y="527137"/>
                <a:ext cx="110160" cy="142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B0B263A-F83A-4183-AC72-99B9D89350E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743382" y="509137"/>
                  <a:ext cx="14580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8D48EB2-C7AA-4A95-A1C5-7BC9D0658228}"/>
              </a:ext>
            </a:extLst>
          </p:cNvPr>
          <p:cNvGrpSpPr/>
          <p:nvPr/>
        </p:nvGrpSpPr>
        <p:grpSpPr>
          <a:xfrm>
            <a:off x="8669022" y="1485457"/>
            <a:ext cx="164160" cy="325080"/>
            <a:chOff x="8669022" y="1485457"/>
            <a:chExt cx="16416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138854B-BDCA-4392-B2DF-CFBE041D3F78}"/>
                    </a:ext>
                  </a:extLst>
                </p14:cNvPr>
                <p14:cNvContentPartPr/>
                <p14:nvPr/>
              </p14:nvContentPartPr>
              <p14:xfrm>
                <a:off x="8669022" y="1538377"/>
                <a:ext cx="83880" cy="272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138854B-BDCA-4392-B2DF-CFBE041D3F7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651022" y="1520377"/>
                  <a:ext cx="1195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F8CDB11-0722-4DFE-99DD-6C010EFA90D4}"/>
                    </a:ext>
                  </a:extLst>
                </p14:cNvPr>
                <p14:cNvContentPartPr/>
                <p14:nvPr/>
              </p14:nvContentPartPr>
              <p14:xfrm>
                <a:off x="8756862" y="1485457"/>
                <a:ext cx="76320" cy="231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F8CDB11-0722-4DFE-99DD-6C010EFA90D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739222" y="1467457"/>
                  <a:ext cx="11196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CED906E-638C-405C-A364-76C1FE9D7452}"/>
              </a:ext>
            </a:extLst>
          </p:cNvPr>
          <p:cNvGrpSpPr/>
          <p:nvPr/>
        </p:nvGrpSpPr>
        <p:grpSpPr>
          <a:xfrm>
            <a:off x="10849542" y="4598017"/>
            <a:ext cx="369360" cy="241200"/>
            <a:chOff x="10849542" y="4598017"/>
            <a:chExt cx="36936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2727EC3-76C5-4BC2-98DF-4AAA76985638}"/>
                    </a:ext>
                  </a:extLst>
                </p14:cNvPr>
                <p14:cNvContentPartPr/>
                <p14:nvPr/>
              </p14:nvContentPartPr>
              <p14:xfrm>
                <a:off x="10849542" y="4615657"/>
                <a:ext cx="109800" cy="212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2727EC3-76C5-4BC2-98DF-4AAA769856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831542" y="4598017"/>
                  <a:ext cx="145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9FE835E-A6E3-40BF-B7AE-061AD5AC759B}"/>
                    </a:ext>
                  </a:extLst>
                </p14:cNvPr>
                <p14:cNvContentPartPr/>
                <p14:nvPr/>
              </p14:nvContentPartPr>
              <p14:xfrm>
                <a:off x="10990662" y="4598017"/>
                <a:ext cx="228240" cy="241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9FE835E-A6E3-40BF-B7AE-061AD5AC759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973022" y="4580377"/>
                  <a:ext cx="26388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C9F87EE-A7A7-453A-9774-9A32DBF6F5BE}"/>
              </a:ext>
            </a:extLst>
          </p:cNvPr>
          <p:cNvGrpSpPr/>
          <p:nvPr/>
        </p:nvGrpSpPr>
        <p:grpSpPr>
          <a:xfrm>
            <a:off x="11825502" y="2669137"/>
            <a:ext cx="355320" cy="326520"/>
            <a:chOff x="11825502" y="2669137"/>
            <a:chExt cx="35532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EE833D8-19E0-4DE7-95E0-CAFBD45F4AE7}"/>
                    </a:ext>
                  </a:extLst>
                </p14:cNvPr>
                <p14:cNvContentPartPr/>
                <p14:nvPr/>
              </p14:nvContentPartPr>
              <p14:xfrm>
                <a:off x="11825502" y="2707657"/>
                <a:ext cx="32760" cy="117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EE833D8-19E0-4DE7-95E0-CAFBD45F4AE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807502" y="2690017"/>
                  <a:ext cx="68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D726169-496B-4375-B186-B7F25309A29C}"/>
                    </a:ext>
                  </a:extLst>
                </p14:cNvPr>
                <p14:cNvContentPartPr/>
                <p14:nvPr/>
              </p14:nvContentPartPr>
              <p14:xfrm>
                <a:off x="11903982" y="2669137"/>
                <a:ext cx="219600" cy="326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D726169-496B-4375-B186-B7F25309A29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886342" y="2651497"/>
                  <a:ext cx="2552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D7E3FE4-15FC-4838-AB65-C384D0AD981C}"/>
                    </a:ext>
                  </a:extLst>
                </p14:cNvPr>
                <p14:cNvContentPartPr/>
                <p14:nvPr/>
              </p14:nvContentPartPr>
              <p14:xfrm>
                <a:off x="12036462" y="2879377"/>
                <a:ext cx="144360" cy="65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D7E3FE4-15FC-4838-AB65-C384D0AD981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2018462" y="2861737"/>
                  <a:ext cx="18000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CE025E4-F824-4B5F-B319-C0978C2C1C6F}"/>
              </a:ext>
            </a:extLst>
          </p:cNvPr>
          <p:cNvGrpSpPr/>
          <p:nvPr/>
        </p:nvGrpSpPr>
        <p:grpSpPr>
          <a:xfrm>
            <a:off x="11614182" y="431737"/>
            <a:ext cx="477360" cy="358200"/>
            <a:chOff x="11614182" y="431737"/>
            <a:chExt cx="477360" cy="3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E609EB4-3F8C-4BC4-98D5-623DB5E64F49}"/>
                    </a:ext>
                  </a:extLst>
                </p14:cNvPr>
                <p14:cNvContentPartPr/>
                <p14:nvPr/>
              </p14:nvContentPartPr>
              <p14:xfrm>
                <a:off x="11614182" y="457297"/>
                <a:ext cx="199440" cy="332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E609EB4-3F8C-4BC4-98D5-623DB5E64F4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596542" y="439657"/>
                  <a:ext cx="2350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125DB70-0E8C-484A-9EE7-A581114BA2E0}"/>
                    </a:ext>
                  </a:extLst>
                </p14:cNvPr>
                <p14:cNvContentPartPr/>
                <p14:nvPr/>
              </p14:nvContentPartPr>
              <p14:xfrm>
                <a:off x="11869422" y="431737"/>
                <a:ext cx="222120" cy="300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125DB70-0E8C-484A-9EE7-A581114BA2E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851422" y="413737"/>
                  <a:ext cx="257760" cy="33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7B1826B-C92B-4238-84DC-07A33DA305CB}"/>
                  </a:ext>
                </a:extLst>
              </p14:cNvPr>
              <p14:cNvContentPartPr/>
              <p14:nvPr/>
            </p14:nvContentPartPr>
            <p14:xfrm>
              <a:off x="3866982" y="-12143"/>
              <a:ext cx="2199600" cy="4597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7B1826B-C92B-4238-84DC-07A33DA305CB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849342" y="-29783"/>
                <a:ext cx="2235240" cy="49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5" name="Group 274">
            <a:extLst>
              <a:ext uri="{FF2B5EF4-FFF2-40B4-BE49-F238E27FC236}">
                <a16:creationId xmlns:a16="http://schemas.microsoft.com/office/drawing/2014/main" id="{753D2CDC-BD38-4F5A-8140-F8369791342B}"/>
              </a:ext>
            </a:extLst>
          </p:cNvPr>
          <p:cNvGrpSpPr/>
          <p:nvPr/>
        </p:nvGrpSpPr>
        <p:grpSpPr>
          <a:xfrm>
            <a:off x="426462" y="5004457"/>
            <a:ext cx="11260800" cy="1711080"/>
            <a:chOff x="426462" y="5004457"/>
            <a:chExt cx="11260800" cy="171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2B28ECC-218F-4DCD-A9CF-DCFE9787C892}"/>
                    </a:ext>
                  </a:extLst>
                </p14:cNvPr>
                <p14:cNvContentPartPr/>
                <p14:nvPr/>
              </p14:nvContentPartPr>
              <p14:xfrm>
                <a:off x="6101502" y="5291377"/>
                <a:ext cx="957600" cy="4147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2B28ECC-218F-4DCD-A9CF-DCFE9787C89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083502" y="5273377"/>
                  <a:ext cx="9932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8D9F2CD-F8A0-46D1-B35C-9023E8AEEC7D}"/>
                    </a:ext>
                  </a:extLst>
                </p14:cNvPr>
                <p14:cNvContentPartPr/>
                <p14:nvPr/>
              </p14:nvContentPartPr>
              <p14:xfrm>
                <a:off x="7103742" y="5170057"/>
                <a:ext cx="681480" cy="3866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8D9F2CD-F8A0-46D1-B35C-9023E8AEEC7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085742" y="5152057"/>
                  <a:ext cx="7171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B00E5E2-3864-4E45-B182-D6B93B477190}"/>
                    </a:ext>
                  </a:extLst>
                </p14:cNvPr>
                <p14:cNvContentPartPr/>
                <p14:nvPr/>
              </p14:nvContentPartPr>
              <p14:xfrm>
                <a:off x="7323702" y="5755417"/>
                <a:ext cx="381600" cy="6112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B00E5E2-3864-4E45-B182-D6B93B47719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305702" y="5737417"/>
                  <a:ext cx="41724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38282BC-5AF5-49F2-B56D-599AC6EACEF3}"/>
                    </a:ext>
                  </a:extLst>
                </p14:cNvPr>
                <p14:cNvContentPartPr/>
                <p14:nvPr/>
              </p14:nvContentPartPr>
              <p14:xfrm>
                <a:off x="7464102" y="5933257"/>
                <a:ext cx="664200" cy="2433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38282BC-5AF5-49F2-B56D-599AC6EACEF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446462" y="5915257"/>
                  <a:ext cx="6998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6085BBF-D376-4D42-84A0-595EA572EFE8}"/>
                    </a:ext>
                  </a:extLst>
                </p14:cNvPr>
                <p14:cNvContentPartPr/>
                <p14:nvPr/>
              </p14:nvContentPartPr>
              <p14:xfrm>
                <a:off x="8198862" y="5802577"/>
                <a:ext cx="418320" cy="2224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6085BBF-D376-4D42-84A0-595EA572EFE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181222" y="5784937"/>
                  <a:ext cx="4539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2997744-A456-4EF2-8986-EA7D2A26898B}"/>
                    </a:ext>
                  </a:extLst>
                </p14:cNvPr>
                <p14:cNvContentPartPr/>
                <p14:nvPr/>
              </p14:nvContentPartPr>
              <p14:xfrm>
                <a:off x="8897622" y="5157457"/>
                <a:ext cx="631440" cy="834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2997744-A456-4EF2-8986-EA7D2A26898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879982" y="5139457"/>
                  <a:ext cx="667080" cy="8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AF86E10-C295-47CF-8BCE-DAB0C27898B8}"/>
                    </a:ext>
                  </a:extLst>
                </p14:cNvPr>
                <p14:cNvContentPartPr/>
                <p14:nvPr/>
              </p14:nvContentPartPr>
              <p14:xfrm>
                <a:off x="9592062" y="5670817"/>
                <a:ext cx="79560" cy="982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AF86E10-C295-47CF-8BCE-DAB0C27898B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574062" y="5653177"/>
                  <a:ext cx="115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6D8FBE3-FE8B-442D-A228-4A174AEA1516}"/>
                    </a:ext>
                  </a:extLst>
                </p14:cNvPr>
                <p14:cNvContentPartPr/>
                <p14:nvPr/>
              </p14:nvContentPartPr>
              <p14:xfrm>
                <a:off x="9512862" y="5544097"/>
                <a:ext cx="360" cy="39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6D8FBE3-FE8B-442D-A228-4A174AEA151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495222" y="5526457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4CD4F61-8776-4F49-A6F6-A06F51134227}"/>
                    </a:ext>
                  </a:extLst>
                </p14:cNvPr>
                <p14:cNvContentPartPr/>
                <p14:nvPr/>
              </p14:nvContentPartPr>
              <p14:xfrm>
                <a:off x="9617622" y="5302177"/>
                <a:ext cx="1075320" cy="8780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4CD4F61-8776-4F49-A6F6-A06F5113422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599982" y="5284537"/>
                  <a:ext cx="111096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80DEFD4-035A-408A-ABA8-2059D9E296EA}"/>
                    </a:ext>
                  </a:extLst>
                </p14:cNvPr>
                <p14:cNvContentPartPr/>
                <p14:nvPr/>
              </p14:nvContentPartPr>
              <p14:xfrm>
                <a:off x="10594302" y="5090497"/>
                <a:ext cx="333720" cy="3729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80DEFD4-035A-408A-ABA8-2059D9E296E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576302" y="5072497"/>
                  <a:ext cx="3693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B0CC744-8381-48DF-8550-6F1FF7E26AB7}"/>
                    </a:ext>
                  </a:extLst>
                </p14:cNvPr>
                <p14:cNvContentPartPr/>
                <p14:nvPr/>
              </p14:nvContentPartPr>
              <p14:xfrm>
                <a:off x="10400982" y="5156017"/>
                <a:ext cx="449640" cy="1195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B0CC744-8381-48DF-8550-6F1FF7E26AB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382982" y="5138017"/>
                  <a:ext cx="485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0FD3E03-246B-4949-9E5F-05EFFAC05897}"/>
                    </a:ext>
                  </a:extLst>
                </p14:cNvPr>
                <p14:cNvContentPartPr/>
                <p14:nvPr/>
              </p14:nvContentPartPr>
              <p14:xfrm>
                <a:off x="11112702" y="5004457"/>
                <a:ext cx="376200" cy="2376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0FD3E03-246B-4949-9E5F-05EFFAC0589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095062" y="4986817"/>
                  <a:ext cx="4118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5F25466-B4A8-4F3C-865A-F94122785DFB}"/>
                    </a:ext>
                  </a:extLst>
                </p14:cNvPr>
                <p14:cNvContentPartPr/>
                <p14:nvPr/>
              </p14:nvContentPartPr>
              <p14:xfrm>
                <a:off x="11095782" y="5030377"/>
                <a:ext cx="591480" cy="1764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5F25466-B4A8-4F3C-865A-F94122785DF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077782" y="5012737"/>
                  <a:ext cx="627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BBC4B61-A805-4518-9237-BF0C20629C22}"/>
                    </a:ext>
                  </a:extLst>
                </p14:cNvPr>
                <p14:cNvContentPartPr/>
                <p14:nvPr/>
              </p14:nvContentPartPr>
              <p14:xfrm>
                <a:off x="426462" y="5336737"/>
                <a:ext cx="269280" cy="621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BBC4B61-A805-4518-9237-BF0C20629C2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08822" y="5318737"/>
                  <a:ext cx="30492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FE5310E-8AEB-4DDB-890E-F796B0929FD9}"/>
                    </a:ext>
                  </a:extLst>
                </p14:cNvPr>
                <p14:cNvContentPartPr/>
                <p14:nvPr/>
              </p14:nvContentPartPr>
              <p14:xfrm>
                <a:off x="756222" y="5415577"/>
                <a:ext cx="508680" cy="534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FE5310E-8AEB-4DDB-890E-F796B0929FD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38222" y="5397577"/>
                  <a:ext cx="54432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400F0A3-EC9C-4F45-BAF5-0068E253E236}"/>
                    </a:ext>
                  </a:extLst>
                </p14:cNvPr>
                <p14:cNvContentPartPr/>
                <p14:nvPr/>
              </p14:nvContentPartPr>
              <p14:xfrm>
                <a:off x="1046022" y="5691337"/>
                <a:ext cx="87840" cy="58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400F0A3-EC9C-4F45-BAF5-0068E253E23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28382" y="5673697"/>
                  <a:ext cx="123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4F66AEE-53AB-4936-899A-6A19262A8170}"/>
                    </a:ext>
                  </a:extLst>
                </p14:cNvPr>
                <p14:cNvContentPartPr/>
                <p14:nvPr/>
              </p14:nvContentPartPr>
              <p14:xfrm>
                <a:off x="1336182" y="5423137"/>
                <a:ext cx="551520" cy="315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4F66AEE-53AB-4936-899A-6A19262A817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318182" y="5405137"/>
                  <a:ext cx="5871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FD995AF-C599-47AF-9215-A2540CB71EA6}"/>
                    </a:ext>
                  </a:extLst>
                </p14:cNvPr>
                <p14:cNvContentPartPr/>
                <p14:nvPr/>
              </p14:nvContentPartPr>
              <p14:xfrm>
                <a:off x="1872582" y="5231257"/>
                <a:ext cx="376920" cy="514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FD995AF-C599-47AF-9215-A2540CB71EA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854582" y="5213257"/>
                  <a:ext cx="4125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4C189B9-8313-4293-A861-B42BB11A03C5}"/>
                    </a:ext>
                  </a:extLst>
                </p14:cNvPr>
                <p14:cNvContentPartPr/>
                <p14:nvPr/>
              </p14:nvContentPartPr>
              <p14:xfrm>
                <a:off x="1758102" y="5485057"/>
                <a:ext cx="247680" cy="133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4C189B9-8313-4293-A861-B42BB11A03C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740462" y="5467417"/>
                  <a:ext cx="283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9996EF3-952D-4484-BFB3-A3D9FEE6894C}"/>
                    </a:ext>
                  </a:extLst>
                </p14:cNvPr>
                <p14:cNvContentPartPr/>
                <p14:nvPr/>
              </p14:nvContentPartPr>
              <p14:xfrm>
                <a:off x="2460822" y="5304697"/>
                <a:ext cx="538920" cy="439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9996EF3-952D-4484-BFB3-A3D9FEE6894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443182" y="5286697"/>
                  <a:ext cx="5745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DE0201E-F851-4029-861B-7F99275C69BA}"/>
                    </a:ext>
                  </a:extLst>
                </p14:cNvPr>
                <p14:cNvContentPartPr/>
                <p14:nvPr/>
              </p14:nvContentPartPr>
              <p14:xfrm>
                <a:off x="3179382" y="5212537"/>
                <a:ext cx="849960" cy="351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DE0201E-F851-4029-861B-7F99275C69B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161382" y="5194537"/>
                  <a:ext cx="8856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037A550-CF04-4530-836B-623BA8E732B4}"/>
                    </a:ext>
                  </a:extLst>
                </p14:cNvPr>
                <p14:cNvContentPartPr/>
                <p14:nvPr/>
              </p14:nvContentPartPr>
              <p14:xfrm>
                <a:off x="3780582" y="5266177"/>
                <a:ext cx="63360" cy="34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037A550-CF04-4530-836B-623BA8E732B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762942" y="5248177"/>
                  <a:ext cx="99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3960398-C3A7-4F5A-9394-7CA2206572D1}"/>
                    </a:ext>
                  </a:extLst>
                </p14:cNvPr>
                <p14:cNvContentPartPr/>
                <p14:nvPr/>
              </p14:nvContentPartPr>
              <p14:xfrm>
                <a:off x="4272702" y="5107777"/>
                <a:ext cx="384120" cy="257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3960398-C3A7-4F5A-9394-7CA2206572D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255062" y="5090137"/>
                  <a:ext cx="4197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98974D7-A7E4-4D79-9FF5-329493391433}"/>
                    </a:ext>
                  </a:extLst>
                </p14:cNvPr>
                <p14:cNvContentPartPr/>
                <p14:nvPr/>
              </p14:nvContentPartPr>
              <p14:xfrm>
                <a:off x="4255062" y="5213617"/>
                <a:ext cx="453960" cy="619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98974D7-A7E4-4D79-9FF5-32949339143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237422" y="5195617"/>
                  <a:ext cx="489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49711B1-7471-48BB-99D0-FBE9569FF180}"/>
                    </a:ext>
                  </a:extLst>
                </p14:cNvPr>
                <p14:cNvContentPartPr/>
                <p14:nvPr/>
              </p14:nvContentPartPr>
              <p14:xfrm>
                <a:off x="4712262" y="5231257"/>
                <a:ext cx="142560" cy="1681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49711B1-7471-48BB-99D0-FBE9569FF18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694622" y="5213257"/>
                  <a:ext cx="178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E6B7934-C093-413B-B1E9-D5959EDDE15C}"/>
                    </a:ext>
                  </a:extLst>
                </p14:cNvPr>
                <p14:cNvContentPartPr/>
                <p14:nvPr/>
              </p14:nvContentPartPr>
              <p14:xfrm>
                <a:off x="4571502" y="5042977"/>
                <a:ext cx="360" cy="39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E6B7934-C093-413B-B1E9-D5959EDDE15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553862" y="5025337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8017063-FBAE-4205-ADE9-C0652BE66C0D}"/>
                    </a:ext>
                  </a:extLst>
                </p14:cNvPr>
                <p14:cNvContentPartPr/>
                <p14:nvPr/>
              </p14:nvContentPartPr>
              <p14:xfrm>
                <a:off x="4773822" y="5130457"/>
                <a:ext cx="486360" cy="1468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8017063-FBAE-4205-ADE9-C0652BE66C0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756182" y="5112457"/>
                  <a:ext cx="522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90FD090-084C-4CA9-8118-B933B3BA1B08}"/>
                    </a:ext>
                  </a:extLst>
                </p14:cNvPr>
                <p14:cNvContentPartPr/>
                <p14:nvPr/>
              </p14:nvContentPartPr>
              <p14:xfrm>
                <a:off x="5065062" y="5036137"/>
                <a:ext cx="568080" cy="3456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90FD090-084C-4CA9-8118-B933B3BA1B0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047422" y="5018137"/>
                  <a:ext cx="6037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C5B17DB-F12A-4C36-9398-96505CB23E03}"/>
                    </a:ext>
                  </a:extLst>
                </p14:cNvPr>
                <p14:cNvContentPartPr/>
                <p14:nvPr/>
              </p14:nvContentPartPr>
              <p14:xfrm>
                <a:off x="1043142" y="6085897"/>
                <a:ext cx="610560" cy="5004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C5B17DB-F12A-4C36-9398-96505CB23E03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25502" y="6068257"/>
                  <a:ext cx="64620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4C7B001-E9F3-4FA9-A5C3-B745369B77AA}"/>
                    </a:ext>
                  </a:extLst>
                </p14:cNvPr>
                <p14:cNvContentPartPr/>
                <p14:nvPr/>
              </p14:nvContentPartPr>
              <p14:xfrm>
                <a:off x="1564062" y="6206857"/>
                <a:ext cx="653400" cy="3751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4C7B001-E9F3-4FA9-A5C3-B745369B77A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546422" y="6189217"/>
                  <a:ext cx="6890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7082761-48E6-4885-B8AE-F5B1CED1B80B}"/>
                    </a:ext>
                  </a:extLst>
                </p14:cNvPr>
                <p14:cNvContentPartPr/>
                <p14:nvPr/>
              </p14:nvContentPartPr>
              <p14:xfrm>
                <a:off x="2213142" y="6171937"/>
                <a:ext cx="381240" cy="2394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7082761-48E6-4885-B8AE-F5B1CED1B80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195502" y="6154297"/>
                  <a:ext cx="4168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7C941C0-243A-4AE4-9DDE-C9B147CAA432}"/>
                    </a:ext>
                  </a:extLst>
                </p14:cNvPr>
                <p14:cNvContentPartPr/>
                <p14:nvPr/>
              </p14:nvContentPartPr>
              <p14:xfrm>
                <a:off x="2575662" y="6101377"/>
                <a:ext cx="138960" cy="2746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7C941C0-243A-4AE4-9DDE-C9B147CAA43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557662" y="6083737"/>
                  <a:ext cx="1746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6933976-1CB8-43B6-855D-08EB9339D209}"/>
                    </a:ext>
                  </a:extLst>
                </p14:cNvPr>
                <p14:cNvContentPartPr/>
                <p14:nvPr/>
              </p14:nvContentPartPr>
              <p14:xfrm>
                <a:off x="2582502" y="6084097"/>
                <a:ext cx="274680" cy="1764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6933976-1CB8-43B6-855D-08EB9339D20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564862" y="6066097"/>
                  <a:ext cx="3103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1F17990-3CAE-4A3F-AEDE-385A95FD2795}"/>
                    </a:ext>
                  </a:extLst>
                </p14:cNvPr>
                <p14:cNvContentPartPr/>
                <p14:nvPr/>
              </p14:nvContentPartPr>
              <p14:xfrm>
                <a:off x="2866182" y="6074017"/>
                <a:ext cx="406800" cy="2181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1F17990-3CAE-4A3F-AEDE-385A95FD279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848182" y="6056017"/>
                  <a:ext cx="442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0B26D45-515C-443C-B692-E4F1915FB56C}"/>
                    </a:ext>
                  </a:extLst>
                </p14:cNvPr>
                <p14:cNvContentPartPr/>
                <p14:nvPr/>
              </p14:nvContentPartPr>
              <p14:xfrm>
                <a:off x="3447942" y="6084097"/>
                <a:ext cx="231120" cy="1429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0B26D45-515C-443C-B692-E4F1915FB56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430302" y="6066097"/>
                  <a:ext cx="2667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3B28826-63DD-4B07-86B5-C2A518A85163}"/>
                    </a:ext>
                  </a:extLst>
                </p14:cNvPr>
                <p14:cNvContentPartPr/>
                <p14:nvPr/>
              </p14:nvContentPartPr>
              <p14:xfrm>
                <a:off x="3655662" y="5916697"/>
                <a:ext cx="345240" cy="2988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3B28826-63DD-4B07-86B5-C2A518A8516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637662" y="5899057"/>
                  <a:ext cx="380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6B2F091-695B-44AF-8612-5BDF56A27A08}"/>
                    </a:ext>
                  </a:extLst>
                </p14:cNvPr>
                <p14:cNvContentPartPr/>
                <p14:nvPr/>
              </p14:nvContentPartPr>
              <p14:xfrm>
                <a:off x="4289982" y="5795017"/>
                <a:ext cx="194040" cy="3859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6B2F091-695B-44AF-8612-5BDF56A27A0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272342" y="5777377"/>
                  <a:ext cx="229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9A7151C-96A4-4874-8DFF-762988210FA8}"/>
                    </a:ext>
                  </a:extLst>
                </p14:cNvPr>
                <p14:cNvContentPartPr/>
                <p14:nvPr/>
              </p14:nvContentPartPr>
              <p14:xfrm>
                <a:off x="5019342" y="5690617"/>
                <a:ext cx="336600" cy="7966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9A7151C-96A4-4874-8DFF-762988210FA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001342" y="5672977"/>
                  <a:ext cx="372240" cy="8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ACE8E83-7B6A-4DFA-860A-EADD63C20AFB}"/>
                    </a:ext>
                  </a:extLst>
                </p14:cNvPr>
                <p14:cNvContentPartPr/>
                <p14:nvPr/>
              </p14:nvContentPartPr>
              <p14:xfrm>
                <a:off x="5309142" y="5996617"/>
                <a:ext cx="415800" cy="3430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ACE8E83-7B6A-4DFA-860A-EADD63C20AF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291142" y="5978977"/>
                  <a:ext cx="4514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FBF53D4-F069-49C7-968E-025A8D92A5EF}"/>
                    </a:ext>
                  </a:extLst>
                </p14:cNvPr>
                <p14:cNvContentPartPr/>
                <p14:nvPr/>
              </p14:nvContentPartPr>
              <p14:xfrm>
                <a:off x="5740782" y="5811577"/>
                <a:ext cx="238680" cy="4420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FBF53D4-F069-49C7-968E-025A8D92A5E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723142" y="5793577"/>
                  <a:ext cx="27432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59B97C8-0158-43FD-8834-A64987F9C10A}"/>
                    </a:ext>
                  </a:extLst>
                </p14:cNvPr>
                <p14:cNvContentPartPr/>
                <p14:nvPr/>
              </p14:nvContentPartPr>
              <p14:xfrm>
                <a:off x="5872902" y="5758657"/>
                <a:ext cx="758880" cy="5475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59B97C8-0158-43FD-8834-A64987F9C10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854902" y="5740657"/>
                  <a:ext cx="79452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2D4AF68-F20E-4834-8C44-9FA8468DE3F8}"/>
                    </a:ext>
                  </a:extLst>
                </p14:cNvPr>
                <p14:cNvContentPartPr/>
                <p14:nvPr/>
              </p14:nvContentPartPr>
              <p14:xfrm>
                <a:off x="5749782" y="5871697"/>
                <a:ext cx="286200" cy="896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2D4AF68-F20E-4834-8C44-9FA8468DE3F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732142" y="5853697"/>
                  <a:ext cx="321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5C105C3-D4E7-4E80-9DFD-CA595B5DA694}"/>
                    </a:ext>
                  </a:extLst>
                </p14:cNvPr>
                <p14:cNvContentPartPr/>
                <p14:nvPr/>
              </p14:nvContentPartPr>
              <p14:xfrm>
                <a:off x="3894702" y="6479737"/>
                <a:ext cx="299160" cy="1951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5C105C3-D4E7-4E80-9DFD-CA595B5DA69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876702" y="6461737"/>
                  <a:ext cx="334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80636B2-8B46-4F12-AC7A-34E9FB5D31C6}"/>
                    </a:ext>
                  </a:extLst>
                </p14:cNvPr>
                <p14:cNvContentPartPr/>
                <p14:nvPr/>
              </p14:nvContentPartPr>
              <p14:xfrm>
                <a:off x="4333902" y="6292537"/>
                <a:ext cx="401760" cy="2599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80636B2-8B46-4F12-AC7A-34E9FB5D31C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315902" y="6274537"/>
                  <a:ext cx="437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B1F6AE8-B7B4-4887-AEEB-FDB338DE45DB}"/>
                    </a:ext>
                  </a:extLst>
                </p14:cNvPr>
                <p14:cNvContentPartPr/>
                <p14:nvPr/>
              </p14:nvContentPartPr>
              <p14:xfrm>
                <a:off x="4845822" y="6304057"/>
                <a:ext cx="141480" cy="3859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B1F6AE8-B7B4-4887-AEEB-FDB338DE45D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828182" y="6286057"/>
                  <a:ext cx="1771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763F7F3-7410-4B94-B145-546A12000B14}"/>
                    </a:ext>
                  </a:extLst>
                </p14:cNvPr>
                <p14:cNvContentPartPr/>
                <p14:nvPr/>
              </p14:nvContentPartPr>
              <p14:xfrm>
                <a:off x="4896942" y="6505297"/>
                <a:ext cx="238680" cy="626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763F7F3-7410-4B94-B145-546A12000B1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878942" y="6487297"/>
                  <a:ext cx="274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C83B260-6DD9-4956-8251-08B140A6DA90}"/>
                    </a:ext>
                  </a:extLst>
                </p14:cNvPr>
                <p14:cNvContentPartPr/>
                <p14:nvPr/>
              </p14:nvContentPartPr>
              <p14:xfrm>
                <a:off x="5134542" y="6515017"/>
                <a:ext cx="274320" cy="2005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C83B260-6DD9-4956-8251-08B140A6DA90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116542" y="6497017"/>
                  <a:ext cx="3099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D5221AF3-F3D1-4906-A058-4647CC7791E0}"/>
                    </a:ext>
                  </a:extLst>
                </p14:cNvPr>
                <p14:cNvContentPartPr/>
                <p14:nvPr/>
              </p14:nvContentPartPr>
              <p14:xfrm>
                <a:off x="5055342" y="6391537"/>
                <a:ext cx="150120" cy="2142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D5221AF3-F3D1-4906-A058-4647CC7791E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037702" y="6373897"/>
                  <a:ext cx="185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6666DE8-4BCC-4333-B6F9-99FB80FFA0CC}"/>
                    </a:ext>
                  </a:extLst>
                </p14:cNvPr>
                <p14:cNvContentPartPr/>
                <p14:nvPr/>
              </p14:nvContentPartPr>
              <p14:xfrm>
                <a:off x="5081622" y="6572617"/>
                <a:ext cx="210240" cy="655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6666DE8-4BCC-4333-B6F9-99FB80FFA0C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063622" y="6554617"/>
                  <a:ext cx="245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F29CE65-40FA-4D6D-B9B9-9DE55151884C}"/>
                    </a:ext>
                  </a:extLst>
                </p14:cNvPr>
                <p14:cNvContentPartPr/>
                <p14:nvPr/>
              </p14:nvContentPartPr>
              <p14:xfrm>
                <a:off x="6004662" y="6452017"/>
                <a:ext cx="625680" cy="1598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F29CE65-40FA-4D6D-B9B9-9DE55151884C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987022" y="6434017"/>
                  <a:ext cx="6613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FC6D335-7327-4331-BB70-7D33D33E39A7}"/>
                    </a:ext>
                  </a:extLst>
                </p14:cNvPr>
                <p14:cNvContentPartPr/>
                <p14:nvPr/>
              </p14:nvContentPartPr>
              <p14:xfrm>
                <a:off x="7113822" y="6377137"/>
                <a:ext cx="519480" cy="2797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FC6D335-7327-4331-BB70-7D33D33E39A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095822" y="6359497"/>
                  <a:ext cx="555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0A4E359-85D0-4B7A-B0FB-A6BE651900C9}"/>
                    </a:ext>
                  </a:extLst>
                </p14:cNvPr>
                <p14:cNvContentPartPr/>
                <p14:nvPr/>
              </p14:nvContentPartPr>
              <p14:xfrm>
                <a:off x="7776222" y="6416737"/>
                <a:ext cx="435600" cy="1900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0A4E359-85D0-4B7A-B0FB-A6BE651900C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758222" y="6398737"/>
                  <a:ext cx="4712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168B513-F360-4CDE-A302-92FB46D96C47}"/>
                    </a:ext>
                  </a:extLst>
                </p14:cNvPr>
                <p14:cNvContentPartPr/>
                <p14:nvPr/>
              </p14:nvContentPartPr>
              <p14:xfrm>
                <a:off x="8220462" y="6336097"/>
                <a:ext cx="424440" cy="2815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168B513-F360-4CDE-A302-92FB46D96C4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202822" y="6318457"/>
                  <a:ext cx="4600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C6F5AE7-C6BD-4212-ACE1-BF52EAA53AA9}"/>
                    </a:ext>
                  </a:extLst>
                </p14:cNvPr>
                <p14:cNvContentPartPr/>
                <p14:nvPr/>
              </p14:nvContentPartPr>
              <p14:xfrm>
                <a:off x="8703942" y="6371377"/>
                <a:ext cx="291960" cy="1616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C6F5AE7-C6BD-4212-ACE1-BF52EAA53AA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686302" y="6353737"/>
                  <a:ext cx="327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E4BB0FE-C19F-4C6F-9214-5EE0E15FAC05}"/>
                    </a:ext>
                  </a:extLst>
                </p14:cNvPr>
                <p14:cNvContentPartPr/>
                <p14:nvPr/>
              </p14:nvContentPartPr>
              <p14:xfrm>
                <a:off x="9284262" y="6343657"/>
                <a:ext cx="488520" cy="1785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E4BB0FE-C19F-4C6F-9214-5EE0E15FAC0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266622" y="6325657"/>
                  <a:ext cx="524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0CBCF6A-962E-4374-BED3-7E945CB40C7F}"/>
                    </a:ext>
                  </a:extLst>
                </p14:cNvPr>
                <p14:cNvContentPartPr/>
                <p14:nvPr/>
              </p14:nvContentPartPr>
              <p14:xfrm>
                <a:off x="9899862" y="6356257"/>
                <a:ext cx="62640" cy="871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0CBCF6A-962E-4374-BED3-7E945CB40C7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881862" y="6338617"/>
                  <a:ext cx="982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9872C54-CCB0-443A-BB1D-C06DDF3F6A82}"/>
                    </a:ext>
                  </a:extLst>
                </p14:cNvPr>
                <p14:cNvContentPartPr/>
                <p14:nvPr/>
              </p14:nvContentPartPr>
              <p14:xfrm>
                <a:off x="9759102" y="6251137"/>
                <a:ext cx="360" cy="3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9872C54-CCB0-443A-BB1D-C06DDF3F6A8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41462" y="623313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5E71373-43BB-4384-9692-836DC44F9520}"/>
                    </a:ext>
                  </a:extLst>
                </p14:cNvPr>
                <p14:cNvContentPartPr/>
                <p14:nvPr/>
              </p14:nvContentPartPr>
              <p14:xfrm>
                <a:off x="10022982" y="6373897"/>
                <a:ext cx="315720" cy="1735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5E71373-43BB-4384-9692-836DC44F952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005342" y="6355897"/>
                  <a:ext cx="351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E2505EC7-2E9B-4EDB-8EEA-36800C502274}"/>
                    </a:ext>
                  </a:extLst>
                </p14:cNvPr>
                <p14:cNvContentPartPr/>
                <p14:nvPr/>
              </p14:nvContentPartPr>
              <p14:xfrm>
                <a:off x="10348422" y="6356257"/>
                <a:ext cx="71280" cy="972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E2505EC7-2E9B-4EDB-8EEA-36800C50227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330422" y="6338617"/>
                  <a:ext cx="106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BE9D408-5AED-400A-A9A1-BB1C6339BFDA}"/>
                    </a:ext>
                  </a:extLst>
                </p14:cNvPr>
                <p14:cNvContentPartPr/>
                <p14:nvPr/>
              </p14:nvContentPartPr>
              <p14:xfrm>
                <a:off x="10268862" y="6235297"/>
                <a:ext cx="360" cy="162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BE9D408-5AED-400A-A9A1-BB1C6339BFD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251222" y="6217297"/>
                  <a:ext cx="36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44E7FFD-43BF-441A-BF9B-627200120D18}"/>
                    </a:ext>
                  </a:extLst>
                </p14:cNvPr>
                <p14:cNvContentPartPr/>
                <p14:nvPr/>
              </p14:nvContentPartPr>
              <p14:xfrm>
                <a:off x="10471182" y="6321337"/>
                <a:ext cx="277560" cy="1184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44E7FFD-43BF-441A-BF9B-627200120D1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453542" y="6303337"/>
                  <a:ext cx="313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43C9B4C-5453-49BD-A7E8-B619DBE300B6}"/>
                    </a:ext>
                  </a:extLst>
                </p14:cNvPr>
                <p14:cNvContentPartPr/>
                <p14:nvPr/>
              </p14:nvContentPartPr>
              <p14:xfrm>
                <a:off x="10796622" y="6251137"/>
                <a:ext cx="118800" cy="1425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43C9B4C-5453-49BD-A7E8-B619DBE300B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778982" y="6233137"/>
                  <a:ext cx="154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D5A89F6-5E7E-434D-9CF6-DE5434B59719}"/>
                    </a:ext>
                  </a:extLst>
                </p14:cNvPr>
                <p14:cNvContentPartPr/>
                <p14:nvPr/>
              </p14:nvContentPartPr>
              <p14:xfrm>
                <a:off x="10955022" y="6215857"/>
                <a:ext cx="61920" cy="1926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D5A89F6-5E7E-434D-9CF6-DE5434B5971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937022" y="6197857"/>
                  <a:ext cx="975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5064CB6-7917-4AF2-9AD6-4C20E0D91A20}"/>
                    </a:ext>
                  </a:extLst>
                </p14:cNvPr>
                <p14:cNvContentPartPr/>
                <p14:nvPr/>
              </p14:nvContentPartPr>
              <p14:xfrm>
                <a:off x="11025222" y="6109657"/>
                <a:ext cx="263880" cy="2041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5064CB6-7917-4AF2-9AD6-4C20E0D91A2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007582" y="6091657"/>
                  <a:ext cx="29952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D05D8524-947A-4F35-99AF-9059B12D95C4}"/>
                  </a:ext>
                </a:extLst>
              </p14:cNvPr>
              <p14:cNvContentPartPr/>
              <p14:nvPr/>
            </p14:nvContentPartPr>
            <p14:xfrm>
              <a:off x="11359302" y="98017"/>
              <a:ext cx="140040" cy="11952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D05D8524-947A-4F35-99AF-9059B12D95C4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11341302" y="80377"/>
                <a:ext cx="1756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DCE8DD2D-0B6C-4F68-A004-E31C5329578B}"/>
                  </a:ext>
                </a:extLst>
              </p14:cNvPr>
              <p14:cNvContentPartPr/>
              <p14:nvPr/>
            </p14:nvContentPartPr>
            <p14:xfrm>
              <a:off x="11526342" y="18457"/>
              <a:ext cx="316440" cy="15624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DCE8DD2D-0B6C-4F68-A004-E31C5329578B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11508702" y="457"/>
                <a:ext cx="35208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0" name="Group 279">
            <a:extLst>
              <a:ext uri="{FF2B5EF4-FFF2-40B4-BE49-F238E27FC236}">
                <a16:creationId xmlns:a16="http://schemas.microsoft.com/office/drawing/2014/main" id="{88EBA85A-22F7-44E3-9E37-0453245ADB62}"/>
              </a:ext>
            </a:extLst>
          </p:cNvPr>
          <p:cNvGrpSpPr/>
          <p:nvPr/>
        </p:nvGrpSpPr>
        <p:grpSpPr>
          <a:xfrm>
            <a:off x="6620262" y="55537"/>
            <a:ext cx="300960" cy="287640"/>
            <a:chOff x="6620262" y="55537"/>
            <a:chExt cx="30096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11C36E8-0306-43F2-BFBD-29D4F2198403}"/>
                    </a:ext>
                  </a:extLst>
                </p14:cNvPr>
                <p14:cNvContentPartPr/>
                <p14:nvPr/>
              </p14:nvContentPartPr>
              <p14:xfrm>
                <a:off x="6620262" y="131497"/>
                <a:ext cx="72000" cy="1314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11C36E8-0306-43F2-BFBD-29D4F219840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602262" y="113857"/>
                  <a:ext cx="107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5B60E16-F772-4495-92E8-0114E2F41BC1}"/>
                    </a:ext>
                  </a:extLst>
                </p14:cNvPr>
                <p14:cNvContentPartPr/>
                <p14:nvPr/>
              </p14:nvContentPartPr>
              <p14:xfrm>
                <a:off x="6729702" y="55537"/>
                <a:ext cx="191520" cy="2876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5B60E16-F772-4495-92E8-0114E2F41BC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711702" y="37537"/>
                  <a:ext cx="22716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4C6B3F53-8F91-4A40-82F2-9C8CC35E1DE6}"/>
              </a:ext>
            </a:extLst>
          </p:cNvPr>
          <p:cNvGrpSpPr/>
          <p:nvPr/>
        </p:nvGrpSpPr>
        <p:grpSpPr>
          <a:xfrm>
            <a:off x="11640822" y="1815577"/>
            <a:ext cx="384480" cy="261360"/>
            <a:chOff x="11640822" y="1815577"/>
            <a:chExt cx="38448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B8331AB-D720-4CC1-88A3-F5E369339BA8}"/>
                    </a:ext>
                  </a:extLst>
                </p14:cNvPr>
                <p14:cNvContentPartPr/>
                <p14:nvPr/>
              </p14:nvContentPartPr>
              <p14:xfrm>
                <a:off x="11640822" y="1942657"/>
                <a:ext cx="61200" cy="1342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B8331AB-D720-4CC1-88A3-F5E369339BA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1622822" y="1925017"/>
                  <a:ext cx="96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E21AEAF-F5FC-4646-A4F9-B4E9FFAA74FF}"/>
                    </a:ext>
                  </a:extLst>
                </p14:cNvPr>
                <p14:cNvContentPartPr/>
                <p14:nvPr/>
              </p14:nvContentPartPr>
              <p14:xfrm>
                <a:off x="11663862" y="1815577"/>
                <a:ext cx="361440" cy="2606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E21AEAF-F5FC-4646-A4F9-B4E9FFAA74F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645862" y="1797577"/>
                  <a:ext cx="3970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B679CDAD-3DB0-4F7C-9CC9-9591B6890B8B}"/>
                    </a:ext>
                  </a:extLst>
                </p14:cNvPr>
                <p14:cNvContentPartPr/>
                <p14:nvPr/>
              </p14:nvContentPartPr>
              <p14:xfrm>
                <a:off x="11887062" y="1947697"/>
                <a:ext cx="127440" cy="482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B679CDAD-3DB0-4F7C-9CC9-9591B6890B8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869062" y="1930057"/>
                  <a:ext cx="16308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8D376926-CCEC-49F9-8FFE-89339F2CA538}"/>
              </a:ext>
            </a:extLst>
          </p:cNvPr>
          <p:cNvGrpSpPr/>
          <p:nvPr/>
        </p:nvGrpSpPr>
        <p:grpSpPr>
          <a:xfrm>
            <a:off x="8440062" y="791017"/>
            <a:ext cx="325080" cy="388800"/>
            <a:chOff x="8440062" y="791017"/>
            <a:chExt cx="32508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39FB92F-A962-43E6-82A5-4373132A5139}"/>
                    </a:ext>
                  </a:extLst>
                </p14:cNvPr>
                <p14:cNvContentPartPr/>
                <p14:nvPr/>
              </p14:nvContentPartPr>
              <p14:xfrm>
                <a:off x="8440062" y="993337"/>
                <a:ext cx="123120" cy="1864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39FB92F-A962-43E6-82A5-4373132A513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422422" y="975337"/>
                  <a:ext cx="158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BB102C1-3F3E-4CBE-BB2B-BB15AF1652BE}"/>
                    </a:ext>
                  </a:extLst>
                </p14:cNvPr>
                <p14:cNvContentPartPr/>
                <p14:nvPr/>
              </p14:nvContentPartPr>
              <p14:xfrm>
                <a:off x="8669022" y="791017"/>
                <a:ext cx="96120" cy="2908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BB102C1-3F3E-4CBE-BB2B-BB15AF1652B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651022" y="773017"/>
                  <a:ext cx="131760" cy="32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4EE6404A-7B2F-490E-9AD6-7061146795A3}"/>
                  </a:ext>
                </a:extLst>
              </p14:cNvPr>
              <p14:cNvContentPartPr/>
              <p14:nvPr/>
            </p14:nvContentPartPr>
            <p14:xfrm>
              <a:off x="10708422" y="4228657"/>
              <a:ext cx="68760" cy="15048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4EE6404A-7B2F-490E-9AD6-7061146795A3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10690782" y="4210657"/>
                <a:ext cx="104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1C1D53D6-CDA6-428A-8726-00D94F49F63B}"/>
                  </a:ext>
                </a:extLst>
              </p14:cNvPr>
              <p14:cNvContentPartPr/>
              <p14:nvPr/>
            </p14:nvContentPartPr>
            <p14:xfrm>
              <a:off x="10776102" y="4167097"/>
              <a:ext cx="185760" cy="19116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1C1D53D6-CDA6-428A-8726-00D94F49F63B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10758462" y="4149457"/>
                <a:ext cx="221400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E2E0BD97-C9FB-44B5-B8FB-446EC148209B}"/>
              </a:ext>
            </a:extLst>
          </p:cNvPr>
          <p:cNvGrpSpPr/>
          <p:nvPr/>
        </p:nvGrpSpPr>
        <p:grpSpPr>
          <a:xfrm>
            <a:off x="8232342" y="4126777"/>
            <a:ext cx="221400" cy="172440"/>
            <a:chOff x="8232342" y="4126777"/>
            <a:chExt cx="221400" cy="17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8971C4C-7F6A-4C2F-A164-5D4334964712}"/>
                    </a:ext>
                  </a:extLst>
                </p14:cNvPr>
                <p14:cNvContentPartPr/>
                <p14:nvPr/>
              </p14:nvContentPartPr>
              <p14:xfrm>
                <a:off x="8232342" y="4126777"/>
                <a:ext cx="200520" cy="1724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8971C4C-7F6A-4C2F-A164-5D4334964712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214702" y="4108777"/>
                  <a:ext cx="236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CC25EAC-6DA9-4EF0-9613-A9A43D4E0D1C}"/>
                    </a:ext>
                  </a:extLst>
                </p14:cNvPr>
                <p14:cNvContentPartPr/>
                <p14:nvPr/>
              </p14:nvContentPartPr>
              <p14:xfrm>
                <a:off x="8378862" y="4221457"/>
                <a:ext cx="74880" cy="252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CC25EAC-6DA9-4EF0-9613-A9A43D4E0D1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360862" y="4203457"/>
                  <a:ext cx="11052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74DAA3F2-6D31-41FB-8999-3CFE3F48A778}"/>
                  </a:ext>
                </a:extLst>
              </p14:cNvPr>
              <p14:cNvContentPartPr/>
              <p14:nvPr/>
            </p14:nvContentPartPr>
            <p14:xfrm>
              <a:off x="3129702" y="4537537"/>
              <a:ext cx="9720" cy="7956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74DAA3F2-6D31-41FB-8999-3CFE3F48A778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3111702" y="4519537"/>
                <a:ext cx="4536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E4C70CE-F934-4881-89E3-70E46155C091}"/>
              </a:ext>
            </a:extLst>
          </p:cNvPr>
          <p:cNvGrpSpPr/>
          <p:nvPr/>
        </p:nvGrpSpPr>
        <p:grpSpPr>
          <a:xfrm>
            <a:off x="5441622" y="1140937"/>
            <a:ext cx="308880" cy="282960"/>
            <a:chOff x="5441622" y="1140937"/>
            <a:chExt cx="30888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A6BDBB8-81EA-497D-A7C8-2920EC66E92E}"/>
                    </a:ext>
                  </a:extLst>
                </p14:cNvPr>
                <p14:cNvContentPartPr/>
                <p14:nvPr/>
              </p14:nvContentPartPr>
              <p14:xfrm>
                <a:off x="5441622" y="1256857"/>
                <a:ext cx="9360" cy="1670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A6BDBB8-81EA-497D-A7C8-2920EC66E92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423982" y="1238857"/>
                  <a:ext cx="45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748BFA7-B2D0-4ED5-B6BD-BE299B1CADD8}"/>
                    </a:ext>
                  </a:extLst>
                </p14:cNvPr>
                <p14:cNvContentPartPr/>
                <p14:nvPr/>
              </p14:nvContentPartPr>
              <p14:xfrm>
                <a:off x="5556462" y="1140937"/>
                <a:ext cx="194040" cy="2062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748BFA7-B2D0-4ED5-B6BD-BE299B1CADD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538462" y="1123297"/>
                  <a:ext cx="22968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044B112B-EA09-4983-828C-7900B4AF5548}"/>
                  </a:ext>
                </a:extLst>
              </p14:cNvPr>
              <p14:cNvContentPartPr/>
              <p14:nvPr/>
            </p14:nvContentPartPr>
            <p14:xfrm>
              <a:off x="3304302" y="519577"/>
              <a:ext cx="185040" cy="24660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044B112B-EA09-4983-828C-7900B4AF5548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3286302" y="501577"/>
                <a:ext cx="2206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671FA343-ED9C-491F-A415-DE00B0E56153}"/>
                  </a:ext>
                </a:extLst>
              </p14:cNvPr>
              <p14:cNvContentPartPr/>
              <p14:nvPr/>
            </p14:nvContentPartPr>
            <p14:xfrm>
              <a:off x="563262" y="2575897"/>
              <a:ext cx="111240" cy="13176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671FA343-ED9C-491F-A415-DE00B0E56153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545622" y="2557897"/>
                <a:ext cx="1468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E384B2CA-02ED-4203-A1DE-344CE3AFA1D5}"/>
                  </a:ext>
                </a:extLst>
              </p14:cNvPr>
              <p14:cNvContentPartPr/>
              <p14:nvPr/>
            </p14:nvContentPartPr>
            <p14:xfrm>
              <a:off x="556062" y="957337"/>
              <a:ext cx="507600" cy="62640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E384B2CA-02ED-4203-A1DE-344CE3AFA1D5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538062" y="939337"/>
                <a:ext cx="543240" cy="6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614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9FD3B20-40B7-4B39-8FD5-E49B45905760}"/>
                  </a:ext>
                </a:extLst>
              </p14:cNvPr>
              <p14:cNvContentPartPr/>
              <p14:nvPr/>
            </p14:nvContentPartPr>
            <p14:xfrm>
              <a:off x="6046215" y="1007432"/>
              <a:ext cx="178200" cy="250729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9FD3B20-40B7-4B39-8FD5-E49B459057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8575" y="989805"/>
                <a:ext cx="213840" cy="286342"/>
              </a:xfrm>
              <a:prstGeom prst="rect">
                <a:avLst/>
              </a:prstGeom>
            </p:spPr>
          </p:pic>
        </mc:Fallback>
      </mc:AlternateContent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343EB2B-8F7F-40AB-9790-32B80F3812D2}"/>
              </a:ext>
            </a:extLst>
          </p:cNvPr>
          <p:cNvGrpSpPr/>
          <p:nvPr/>
        </p:nvGrpSpPr>
        <p:grpSpPr>
          <a:xfrm>
            <a:off x="195675" y="-350790"/>
            <a:ext cx="12186360" cy="2233578"/>
            <a:chOff x="166902" y="606337"/>
            <a:chExt cx="12186360" cy="353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B725D8A-CBD4-4903-8C65-56B2402FF1E2}"/>
                    </a:ext>
                  </a:extLst>
                </p14:cNvPr>
                <p14:cNvContentPartPr/>
                <p14:nvPr/>
              </p14:nvContentPartPr>
              <p14:xfrm>
                <a:off x="219462" y="2690017"/>
                <a:ext cx="271440" cy="493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B725D8A-CBD4-4903-8C65-56B2402FF1E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1462" y="2661565"/>
                  <a:ext cx="307080" cy="5502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94D8E5-EF1B-456D-B4D1-B598E8D3D870}"/>
                    </a:ext>
                  </a:extLst>
                </p14:cNvPr>
                <p14:cNvContentPartPr/>
                <p14:nvPr/>
              </p14:nvContentPartPr>
              <p14:xfrm>
                <a:off x="193182" y="2827537"/>
                <a:ext cx="243360" cy="100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94D8E5-EF1B-456D-B4D1-B598E8D3D8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5182" y="2799164"/>
                  <a:ext cx="279000" cy="156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C31F18D-03A7-4568-9E60-6F4C03459AA0}"/>
                    </a:ext>
                  </a:extLst>
                </p14:cNvPr>
                <p14:cNvContentPartPr/>
                <p14:nvPr/>
              </p14:nvContentPartPr>
              <p14:xfrm>
                <a:off x="455262" y="2637097"/>
                <a:ext cx="232200" cy="250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C31F18D-03A7-4568-9E60-6F4C03459AA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262" y="2609170"/>
                  <a:ext cx="267840" cy="306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E71CA05-2BAF-49FC-8F1E-B5F39CE67FA6}"/>
                    </a:ext>
                  </a:extLst>
                </p14:cNvPr>
                <p14:cNvContentPartPr/>
                <p14:nvPr/>
              </p14:nvContentPartPr>
              <p14:xfrm>
                <a:off x="597462" y="2470417"/>
                <a:ext cx="213480" cy="212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E71CA05-2BAF-49FC-8F1E-B5F39CE67F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9462" y="2441973"/>
                  <a:ext cx="249120" cy="269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BC5796-6ADA-40E7-B7BA-A3609B982645}"/>
                    </a:ext>
                  </a:extLst>
                </p14:cNvPr>
                <p14:cNvContentPartPr/>
                <p14:nvPr/>
              </p14:nvContentPartPr>
              <p14:xfrm>
                <a:off x="624102" y="2526937"/>
                <a:ext cx="176040" cy="101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BC5796-6ADA-40E7-B7BA-A3609B9826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6102" y="2498479"/>
                  <a:ext cx="211680" cy="158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9B973D7-0743-4A9A-BA9E-673E2F9025D3}"/>
                    </a:ext>
                  </a:extLst>
                </p14:cNvPr>
                <p14:cNvContentPartPr/>
                <p14:nvPr/>
              </p14:nvContentPartPr>
              <p14:xfrm>
                <a:off x="878982" y="2584897"/>
                <a:ext cx="37440" cy="58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9B973D7-0743-4A9A-BA9E-673E2F9025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0982" y="2556685"/>
                  <a:ext cx="73080" cy="1145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AD193A3-97B8-4399-AEFE-DD917A88114D}"/>
                    </a:ext>
                  </a:extLst>
                </p14:cNvPr>
                <p14:cNvContentPartPr/>
                <p14:nvPr/>
              </p14:nvContentPartPr>
              <p14:xfrm>
                <a:off x="808422" y="2470417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AD193A3-97B8-4399-AEFE-DD917A8811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0782" y="24524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2583A55-C9F3-4225-9849-3DE43BE526EB}"/>
                    </a:ext>
                  </a:extLst>
                </p14:cNvPr>
                <p14:cNvContentPartPr/>
                <p14:nvPr/>
              </p14:nvContentPartPr>
              <p14:xfrm>
                <a:off x="878982" y="2506057"/>
                <a:ext cx="217440" cy="113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2583A55-C9F3-4225-9849-3DE43BE526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0982" y="2477617"/>
                  <a:ext cx="253080" cy="170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A1D5964-BF05-41FD-BD12-89C791EA2632}"/>
                    </a:ext>
                  </a:extLst>
                </p14:cNvPr>
                <p14:cNvContentPartPr/>
                <p14:nvPr/>
              </p14:nvContentPartPr>
              <p14:xfrm>
                <a:off x="1116222" y="2549617"/>
                <a:ext cx="36720" cy="26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A1D5964-BF05-41FD-BD12-89C791EA26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8222" y="2521052"/>
                  <a:ext cx="72360" cy="82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6416EFE-467D-4A80-B6A5-B1F83FDB8B42}"/>
                    </a:ext>
                  </a:extLst>
                </p14:cNvPr>
                <p14:cNvContentPartPr/>
                <p14:nvPr/>
              </p14:nvContentPartPr>
              <p14:xfrm>
                <a:off x="957822" y="2396617"/>
                <a:ext cx="360" cy="3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6416EFE-467D-4A80-B6A5-B1F83FDB8B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0182" y="2368331"/>
                  <a:ext cx="36000" cy="599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E6EE238-D3C2-415A-9223-8091E1808312}"/>
                    </a:ext>
                  </a:extLst>
                </p14:cNvPr>
                <p14:cNvContentPartPr/>
                <p14:nvPr/>
              </p14:nvContentPartPr>
              <p14:xfrm>
                <a:off x="1107582" y="2364577"/>
                <a:ext cx="175320" cy="151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E6EE238-D3C2-415A-9223-8091E18083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9582" y="2336697"/>
                  <a:ext cx="210960" cy="208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1A14C2E-9F74-4B6B-86E4-EA9CAD54D352}"/>
                    </a:ext>
                  </a:extLst>
                </p14:cNvPr>
                <p14:cNvContentPartPr/>
                <p14:nvPr/>
              </p14:nvContentPartPr>
              <p14:xfrm>
                <a:off x="1072302" y="2347657"/>
                <a:ext cx="151200" cy="105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1A14C2E-9F74-4B6B-86E4-EA9CAD54D35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4662" y="2319302"/>
                  <a:ext cx="186840" cy="161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00D972E-1DDD-49FD-A441-8EAE8E375F54}"/>
                    </a:ext>
                  </a:extLst>
                </p14:cNvPr>
                <p14:cNvContentPartPr/>
                <p14:nvPr/>
              </p14:nvContentPartPr>
              <p14:xfrm>
                <a:off x="1221702" y="2291497"/>
                <a:ext cx="354600" cy="357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00D972E-1DDD-49FD-A441-8EAE8E375F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04062" y="2263035"/>
                  <a:ext cx="390240" cy="4138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9C2D9D-4925-4993-B69F-85832F935FEA}"/>
                    </a:ext>
                  </a:extLst>
                </p14:cNvPr>
                <p14:cNvContentPartPr/>
                <p14:nvPr/>
              </p14:nvContentPartPr>
              <p14:xfrm>
                <a:off x="280302" y="3455017"/>
                <a:ext cx="36360" cy="415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9C2D9D-4925-4993-B69F-85832F935F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2302" y="3426577"/>
                  <a:ext cx="72000" cy="4721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6E9E2D7-02DA-4708-903E-457C22316A2D}"/>
                    </a:ext>
                  </a:extLst>
                </p14:cNvPr>
                <p14:cNvContentPartPr/>
                <p14:nvPr/>
              </p14:nvContentPartPr>
              <p14:xfrm>
                <a:off x="175902" y="3163777"/>
                <a:ext cx="349920" cy="284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6E9E2D7-02DA-4708-903E-457C22316A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7902" y="3135337"/>
                  <a:ext cx="385560" cy="340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260C2D5-0751-4BD9-9E83-248C1F08CD54}"/>
                    </a:ext>
                  </a:extLst>
                </p14:cNvPr>
                <p14:cNvContentPartPr/>
                <p14:nvPr/>
              </p14:nvContentPartPr>
              <p14:xfrm>
                <a:off x="431142" y="3507937"/>
                <a:ext cx="26280" cy="195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260C2D5-0751-4BD9-9E83-248C1F08CD5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3142" y="3479524"/>
                  <a:ext cx="61920" cy="2517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8B815A-0AB7-4F9F-851B-AF51CE30DD58}"/>
                    </a:ext>
                  </a:extLst>
                </p14:cNvPr>
                <p14:cNvContentPartPr/>
                <p14:nvPr/>
              </p14:nvContentPartPr>
              <p14:xfrm>
                <a:off x="482982" y="3384457"/>
                <a:ext cx="3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8B815A-0AB7-4F9F-851B-AF51CE30DD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5342" y="33668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3DF36AB-F309-414B-876E-8E29D41658BD}"/>
                    </a:ext>
                  </a:extLst>
                </p14:cNvPr>
                <p14:cNvContentPartPr/>
                <p14:nvPr/>
              </p14:nvContentPartPr>
              <p14:xfrm>
                <a:off x="527262" y="3446737"/>
                <a:ext cx="268200" cy="127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3DF36AB-F309-414B-876E-8E29D41658B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09622" y="3418859"/>
                  <a:ext cx="303840" cy="1837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8BB021A-442D-4565-A432-B61C715C8B27}"/>
                    </a:ext>
                  </a:extLst>
                </p14:cNvPr>
                <p14:cNvContentPartPr/>
                <p14:nvPr/>
              </p14:nvContentPartPr>
              <p14:xfrm>
                <a:off x="808062" y="3334057"/>
                <a:ext cx="209160" cy="221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8BB021A-442D-4565-A432-B61C715C8B2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0422" y="3305626"/>
                  <a:ext cx="244800" cy="278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8F54826-8341-4F1F-9124-4FE473AE6BFD}"/>
                    </a:ext>
                  </a:extLst>
                </p14:cNvPr>
                <p14:cNvContentPartPr/>
                <p14:nvPr/>
              </p14:nvContentPartPr>
              <p14:xfrm>
                <a:off x="1028382" y="3182497"/>
                <a:ext cx="87480" cy="359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8F54826-8341-4F1F-9124-4FE473AE6BF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0742" y="3154028"/>
                  <a:ext cx="123120" cy="4156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49E2D88-D228-49DF-BDF3-7D5FD810D075}"/>
                    </a:ext>
                  </a:extLst>
                </p14:cNvPr>
                <p14:cNvContentPartPr/>
                <p14:nvPr/>
              </p14:nvContentPartPr>
              <p14:xfrm>
                <a:off x="1086702" y="3131377"/>
                <a:ext cx="284400" cy="379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49E2D88-D228-49DF-BDF3-7D5FD810D07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68702" y="3102891"/>
                  <a:ext cx="320040" cy="4358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4737942-3E21-41A1-842C-41D35107C1E5}"/>
                    </a:ext>
                  </a:extLst>
                </p14:cNvPr>
                <p14:cNvContentPartPr/>
                <p14:nvPr/>
              </p14:nvContentPartPr>
              <p14:xfrm>
                <a:off x="1371462" y="3230017"/>
                <a:ext cx="177840" cy="160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4737942-3E21-41A1-842C-41D35107C1E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53462" y="3201586"/>
                  <a:ext cx="213480" cy="2172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70D0FA8-E26B-42D8-B5D0-A8BD8CD54CEA}"/>
                    </a:ext>
                  </a:extLst>
                </p14:cNvPr>
                <p14:cNvContentPartPr/>
                <p14:nvPr/>
              </p14:nvContentPartPr>
              <p14:xfrm>
                <a:off x="1406382" y="3051457"/>
                <a:ext cx="431640" cy="390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70D0FA8-E26B-42D8-B5D0-A8BD8CD54CE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88382" y="3023014"/>
                  <a:ext cx="467280" cy="4465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1AB878F-DD63-4E48-AB68-45814C34AE4E}"/>
                    </a:ext>
                  </a:extLst>
                </p14:cNvPr>
                <p14:cNvContentPartPr/>
                <p14:nvPr/>
              </p14:nvContentPartPr>
              <p14:xfrm>
                <a:off x="1670262" y="2865697"/>
                <a:ext cx="291240" cy="481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1AB878F-DD63-4E48-AB68-45814C34AE4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52262" y="2837798"/>
                  <a:ext cx="326880" cy="538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E96505D-37BA-4563-AAB7-9F39717F45E2}"/>
                    </a:ext>
                  </a:extLst>
                </p14:cNvPr>
                <p14:cNvContentPartPr/>
                <p14:nvPr/>
              </p14:nvContentPartPr>
              <p14:xfrm>
                <a:off x="166902" y="2086657"/>
                <a:ext cx="11630520" cy="1060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E96505D-37BA-4563-AAB7-9F39717F45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8902" y="2058753"/>
                  <a:ext cx="11666160" cy="1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D16803B-320D-43B4-9C77-EA1F026CF362}"/>
                    </a:ext>
                  </a:extLst>
                </p14:cNvPr>
                <p14:cNvContentPartPr/>
                <p14:nvPr/>
              </p14:nvContentPartPr>
              <p14:xfrm>
                <a:off x="1942062" y="2066137"/>
                <a:ext cx="72000" cy="2074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D16803B-320D-43B4-9C77-EA1F026CF36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924062" y="2037659"/>
                  <a:ext cx="107640" cy="2130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3EC077E-34DE-4B53-9F0E-1F45E1CC8A31}"/>
                    </a:ext>
                  </a:extLst>
                </p14:cNvPr>
                <p14:cNvContentPartPr/>
                <p14:nvPr/>
              </p14:nvContentPartPr>
              <p14:xfrm>
                <a:off x="2065902" y="2347297"/>
                <a:ext cx="17640" cy="147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3EC077E-34DE-4B53-9F0E-1F45E1CC8A3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48262" y="2318843"/>
                  <a:ext cx="53280" cy="204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C289A90-086C-4C94-B9E9-EA65D224C858}"/>
                    </a:ext>
                  </a:extLst>
                </p14:cNvPr>
                <p14:cNvContentPartPr/>
                <p14:nvPr/>
              </p14:nvContentPartPr>
              <p14:xfrm>
                <a:off x="2180382" y="2371057"/>
                <a:ext cx="139680" cy="11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C289A90-086C-4C94-B9E9-EA65D224C85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162382" y="2342771"/>
                  <a:ext cx="175320" cy="678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311DFCC-5047-4F5B-91E1-5C7DE1956883}"/>
                    </a:ext>
                  </a:extLst>
                </p14:cNvPr>
                <p14:cNvContentPartPr/>
                <p14:nvPr/>
              </p14:nvContentPartPr>
              <p14:xfrm>
                <a:off x="2373702" y="2238937"/>
                <a:ext cx="319680" cy="225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311DFCC-5047-4F5B-91E1-5C7DE195688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55702" y="2211007"/>
                  <a:ext cx="355320" cy="282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D5A565E-0A23-4BB7-92AC-7ACF976FBEC8}"/>
                    </a:ext>
                  </a:extLst>
                </p14:cNvPr>
                <p14:cNvContentPartPr/>
                <p14:nvPr/>
              </p14:nvContentPartPr>
              <p14:xfrm>
                <a:off x="2821542" y="1960297"/>
                <a:ext cx="229680" cy="1663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D5A565E-0A23-4BB7-92AC-7ACF976FBEC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803542" y="1931821"/>
                  <a:ext cx="265320" cy="17199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0CE3664-1B0E-4FB9-B661-99228ACDC095}"/>
                    </a:ext>
                  </a:extLst>
                </p14:cNvPr>
                <p14:cNvContentPartPr/>
                <p14:nvPr/>
              </p14:nvContentPartPr>
              <p14:xfrm>
                <a:off x="2303142" y="3006817"/>
                <a:ext cx="186120" cy="432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0CE3664-1B0E-4FB9-B661-99228ACDC09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285502" y="2978359"/>
                  <a:ext cx="221760" cy="488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6DCBC74-AE5E-4F20-8F40-111868210495}"/>
                    </a:ext>
                  </a:extLst>
                </p14:cNvPr>
                <p14:cNvContentPartPr/>
                <p14:nvPr/>
              </p14:nvContentPartPr>
              <p14:xfrm>
                <a:off x="2988942" y="2215177"/>
                <a:ext cx="9000" cy="131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6DCBC74-AE5E-4F20-8F40-11186821049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71302" y="2186780"/>
                  <a:ext cx="44640" cy="187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929AB66-BF42-4A69-A76E-06AFBE3FAF66}"/>
                    </a:ext>
                  </a:extLst>
                </p14:cNvPr>
                <p14:cNvContentPartPr/>
                <p14:nvPr/>
              </p14:nvContentPartPr>
              <p14:xfrm>
                <a:off x="3121062" y="2242177"/>
                <a:ext cx="88200" cy="26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929AB66-BF42-4A69-A76E-06AFBE3FAF6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03062" y="2214220"/>
                  <a:ext cx="123840" cy="81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7241046-4536-487C-8614-2CABD91E2A43}"/>
                    </a:ext>
                  </a:extLst>
                </p14:cNvPr>
                <p14:cNvContentPartPr/>
                <p14:nvPr/>
              </p14:nvContentPartPr>
              <p14:xfrm>
                <a:off x="3288102" y="2151817"/>
                <a:ext cx="120600" cy="207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7241046-4536-487C-8614-2CABD91E2A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70462" y="2123362"/>
                  <a:ext cx="156240" cy="264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7EF82DD-70A0-4296-AD7D-F73D8F8CFB29}"/>
                    </a:ext>
                  </a:extLst>
                </p14:cNvPr>
                <p14:cNvContentPartPr/>
                <p14:nvPr/>
              </p14:nvContentPartPr>
              <p14:xfrm>
                <a:off x="3481422" y="1907377"/>
                <a:ext cx="124920" cy="1160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7EF82DD-70A0-4296-AD7D-F73D8F8CFB2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463782" y="1878902"/>
                  <a:ext cx="160560" cy="1217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B1ED6A-9518-484C-8CDF-A77423299D82}"/>
                    </a:ext>
                  </a:extLst>
                </p14:cNvPr>
                <p14:cNvContentPartPr/>
                <p14:nvPr/>
              </p14:nvContentPartPr>
              <p14:xfrm>
                <a:off x="3711102" y="2093137"/>
                <a:ext cx="264240" cy="271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B1ED6A-9518-484C-8CDF-A77423299D8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93102" y="2064646"/>
                  <a:ext cx="299880" cy="3282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34A4ACA-208E-424B-8D9D-23C271DB12F0}"/>
                    </a:ext>
                  </a:extLst>
                </p14:cNvPr>
                <p14:cNvContentPartPr/>
                <p14:nvPr/>
              </p14:nvContentPartPr>
              <p14:xfrm>
                <a:off x="4035462" y="2181337"/>
                <a:ext cx="96120" cy="51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34A4ACA-208E-424B-8D9D-23C271DB12F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17822" y="2152853"/>
                  <a:ext cx="131760" cy="108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D93736-E96B-4D95-9C27-28E289BD4645}"/>
                    </a:ext>
                  </a:extLst>
                </p14:cNvPr>
                <p14:cNvContentPartPr/>
                <p14:nvPr/>
              </p14:nvContentPartPr>
              <p14:xfrm>
                <a:off x="4193502" y="1995577"/>
                <a:ext cx="146880" cy="210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D93736-E96B-4D95-9C27-28E289BD464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175862" y="1967118"/>
                  <a:ext cx="182520" cy="266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779F946-2735-4297-8D58-9C0516F5A043}"/>
                    </a:ext>
                  </a:extLst>
                </p14:cNvPr>
                <p14:cNvContentPartPr/>
                <p14:nvPr/>
              </p14:nvContentPartPr>
              <p14:xfrm>
                <a:off x="4431102" y="1854817"/>
                <a:ext cx="250920" cy="1263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779F946-2735-4297-8D58-9C0516F5A04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413102" y="1826919"/>
                  <a:ext cx="286560" cy="13203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096A8EA-48C9-4D83-BAD2-838CAE9AD61A}"/>
                    </a:ext>
                  </a:extLst>
                </p14:cNvPr>
                <p14:cNvContentPartPr/>
                <p14:nvPr/>
              </p14:nvContentPartPr>
              <p14:xfrm>
                <a:off x="4737822" y="1924297"/>
                <a:ext cx="254160" cy="293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096A8EA-48C9-4D83-BAD2-838CAE9AD61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720182" y="1895847"/>
                  <a:ext cx="289800" cy="3493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622E09D-3761-47F7-AE66-96140D6DB05F}"/>
                    </a:ext>
                  </a:extLst>
                </p14:cNvPr>
                <p14:cNvContentPartPr/>
                <p14:nvPr/>
              </p14:nvContentPartPr>
              <p14:xfrm>
                <a:off x="5020062" y="1960657"/>
                <a:ext cx="52200" cy="26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622E09D-3761-47F7-AE66-96140D6DB05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02422" y="1932700"/>
                  <a:ext cx="87840" cy="81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DA145B0-CF6F-46E6-9832-28B6A85FB3D6}"/>
                    </a:ext>
                  </a:extLst>
                </p14:cNvPr>
                <p14:cNvContentPartPr/>
                <p14:nvPr/>
              </p14:nvContentPartPr>
              <p14:xfrm>
                <a:off x="5161182" y="1828537"/>
                <a:ext cx="144000" cy="149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DA145B0-CF6F-46E6-9832-28B6A85FB3D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143182" y="1800134"/>
                  <a:ext cx="179640" cy="2056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D5406A3-4722-4A8A-96EE-4209C8D59FEB}"/>
                    </a:ext>
                  </a:extLst>
                </p14:cNvPr>
                <p14:cNvContentPartPr/>
                <p14:nvPr/>
              </p14:nvContentPartPr>
              <p14:xfrm>
                <a:off x="5336502" y="1678777"/>
                <a:ext cx="324720" cy="1305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D5406A3-4722-4A8A-96EE-4209C8D59FE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18502" y="1650301"/>
                  <a:ext cx="360360" cy="13617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BC73C51-4B38-4F48-9F57-5313C663CEAC}"/>
                    </a:ext>
                  </a:extLst>
                </p14:cNvPr>
                <p14:cNvContentPartPr/>
                <p14:nvPr/>
              </p14:nvContentPartPr>
              <p14:xfrm>
                <a:off x="5635662" y="1880017"/>
                <a:ext cx="203400" cy="236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BC73C51-4B38-4F48-9F57-5313C663CEA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617662" y="1851564"/>
                  <a:ext cx="239040" cy="292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BC906E5-55D1-4CBA-8C62-B8A4C94727EF}"/>
                    </a:ext>
                  </a:extLst>
                </p14:cNvPr>
                <p14:cNvContentPartPr/>
                <p14:nvPr/>
              </p14:nvContentPartPr>
              <p14:xfrm>
                <a:off x="6020502" y="1890457"/>
                <a:ext cx="81000" cy="17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BC906E5-55D1-4CBA-8C62-B8A4C94727E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002502" y="1862586"/>
                  <a:ext cx="116640" cy="72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7B01B23-05FB-4C00-9ECA-DA418AA24A2F}"/>
                    </a:ext>
                  </a:extLst>
                </p14:cNvPr>
                <p14:cNvContentPartPr/>
                <p14:nvPr/>
              </p14:nvContentPartPr>
              <p14:xfrm>
                <a:off x="6162342" y="1758337"/>
                <a:ext cx="273240" cy="371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7B01B23-05FB-4C00-9ECA-DA418AA24A2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144702" y="1729862"/>
                  <a:ext cx="308880" cy="4282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E4464E8-B793-443E-8A07-6E2B0451C936}"/>
                    </a:ext>
                  </a:extLst>
                </p14:cNvPr>
                <p14:cNvContentPartPr/>
                <p14:nvPr/>
              </p14:nvContentPartPr>
              <p14:xfrm>
                <a:off x="6435582" y="1591297"/>
                <a:ext cx="344160" cy="1248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E4464E8-B793-443E-8A07-6E2B0451C93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17942" y="1562819"/>
                  <a:ext cx="379800" cy="13048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D0458E7-E87D-48F4-B842-F0678BD9507E}"/>
                    </a:ext>
                  </a:extLst>
                </p14:cNvPr>
                <p14:cNvContentPartPr/>
                <p14:nvPr/>
              </p14:nvContentPartPr>
              <p14:xfrm>
                <a:off x="6648342" y="1701097"/>
                <a:ext cx="200880" cy="242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D0458E7-E87D-48F4-B842-F0678BD9507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30342" y="1672618"/>
                  <a:ext cx="236520" cy="2990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CED7C83-DD5B-4833-A911-DD28EB196BF3}"/>
                    </a:ext>
                  </a:extLst>
                </p14:cNvPr>
                <p14:cNvContentPartPr/>
                <p14:nvPr/>
              </p14:nvContentPartPr>
              <p14:xfrm>
                <a:off x="6910422" y="1833217"/>
                <a:ext cx="101160" cy="21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CED7C83-DD5B-4833-A911-DD28EB196BF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892422" y="1805626"/>
                  <a:ext cx="136800" cy="777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3D5EDCA-6191-4620-9802-913576065A25}"/>
                    </a:ext>
                  </a:extLst>
                </p14:cNvPr>
                <p14:cNvContentPartPr/>
                <p14:nvPr/>
              </p14:nvContentPartPr>
              <p14:xfrm>
                <a:off x="7186902" y="1696417"/>
                <a:ext cx="172080" cy="307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3D5EDCA-6191-4620-9802-913576065A2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168902" y="1667970"/>
                  <a:ext cx="207720" cy="364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A7ADF38-E51B-474D-9806-F541B0EF0406}"/>
                    </a:ext>
                  </a:extLst>
                </p14:cNvPr>
                <p14:cNvContentPartPr/>
                <p14:nvPr/>
              </p14:nvContentPartPr>
              <p14:xfrm>
                <a:off x="7358982" y="1599937"/>
                <a:ext cx="396720" cy="1319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A7ADF38-E51B-474D-9806-F541B0EF040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340982" y="1571457"/>
                  <a:ext cx="432360" cy="1376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87F3E81-F01E-4EB0-829F-B896C085DD45}"/>
                    </a:ext>
                  </a:extLst>
                </p14:cNvPr>
                <p14:cNvContentPartPr/>
                <p14:nvPr/>
              </p14:nvContentPartPr>
              <p14:xfrm>
                <a:off x="7570662" y="1650337"/>
                <a:ext cx="324000" cy="279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87F3E81-F01E-4EB0-829F-B896C085DD4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553022" y="1621868"/>
                  <a:ext cx="359640" cy="3353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FBE5648-9D16-4869-B0DB-339B2E0042E0}"/>
                    </a:ext>
                  </a:extLst>
                </p14:cNvPr>
                <p14:cNvContentPartPr/>
                <p14:nvPr/>
              </p14:nvContentPartPr>
              <p14:xfrm>
                <a:off x="7974222" y="1699297"/>
                <a:ext cx="177120" cy="68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FBE5648-9D16-4869-B0DB-339B2E0042E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56582" y="1670947"/>
                  <a:ext cx="212760" cy="1241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8699264-BC14-48B2-8288-27C69DD810A4}"/>
                    </a:ext>
                  </a:extLst>
                </p14:cNvPr>
                <p14:cNvContentPartPr/>
                <p14:nvPr/>
              </p14:nvContentPartPr>
              <p14:xfrm>
                <a:off x="8255742" y="1397617"/>
                <a:ext cx="108360" cy="246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8699264-BC14-48B2-8288-27C69DD810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237742" y="1369141"/>
                  <a:ext cx="144000" cy="302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61D4BEB-6659-43F1-A5E8-18AA03E7B62F}"/>
                    </a:ext>
                  </a:extLst>
                </p14:cNvPr>
                <p14:cNvContentPartPr/>
                <p14:nvPr/>
              </p14:nvContentPartPr>
              <p14:xfrm>
                <a:off x="8387502" y="1204297"/>
                <a:ext cx="519840" cy="1564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61D4BEB-6659-43F1-A5E8-18AA03E7B62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369502" y="1175816"/>
                  <a:ext cx="555480" cy="16205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9B98079-572C-47E5-BDEC-37AF7A5C1E8E}"/>
                    </a:ext>
                  </a:extLst>
                </p14:cNvPr>
                <p14:cNvContentPartPr/>
                <p14:nvPr/>
              </p14:nvContentPartPr>
              <p14:xfrm>
                <a:off x="8677302" y="1538377"/>
                <a:ext cx="164160" cy="200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9B98079-572C-47E5-BDEC-37AF7A5C1E8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659662" y="1509945"/>
                  <a:ext cx="199800" cy="2564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1ABD3A7-29D7-441D-93D9-C6BE3307C117}"/>
                    </a:ext>
                  </a:extLst>
                </p14:cNvPr>
                <p14:cNvContentPartPr/>
                <p14:nvPr/>
              </p14:nvContentPartPr>
              <p14:xfrm>
                <a:off x="8888982" y="1607857"/>
                <a:ext cx="68760" cy="27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1ABD3A7-29D7-441D-93D9-C6BE3307C11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870982" y="1579939"/>
                  <a:ext cx="104400" cy="826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2C2916B-91DF-4E3A-BA89-2E7063B71653}"/>
                    </a:ext>
                  </a:extLst>
                </p14:cNvPr>
                <p14:cNvContentPartPr/>
                <p14:nvPr/>
              </p14:nvContentPartPr>
              <p14:xfrm>
                <a:off x="8967822" y="1479337"/>
                <a:ext cx="121320" cy="210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2C2916B-91DF-4E3A-BA89-2E7063B7165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950182" y="1450926"/>
                  <a:ext cx="156960" cy="266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EA3B478-C164-4C6F-9E7E-689648B41827}"/>
                    </a:ext>
                  </a:extLst>
                </p14:cNvPr>
                <p14:cNvContentPartPr/>
                <p14:nvPr/>
              </p14:nvContentPartPr>
              <p14:xfrm>
                <a:off x="9020382" y="1583017"/>
                <a:ext cx="140760" cy="34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EA3B478-C164-4C6F-9E7E-689648B4182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002742" y="1555256"/>
                  <a:ext cx="176400" cy="906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8E29EAD-52FF-4606-9AF2-BC06D6D95863}"/>
                    </a:ext>
                  </a:extLst>
                </p14:cNvPr>
                <p14:cNvContentPartPr/>
                <p14:nvPr/>
              </p14:nvContentPartPr>
              <p14:xfrm>
                <a:off x="9108582" y="1345057"/>
                <a:ext cx="456840" cy="1384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8E29EAD-52FF-4606-9AF2-BC06D6D9586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090582" y="1316580"/>
                  <a:ext cx="492480" cy="1440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4C4C405-9ECF-4D22-8F71-0A5A5836AB38}"/>
                    </a:ext>
                  </a:extLst>
                </p14:cNvPr>
                <p14:cNvContentPartPr/>
                <p14:nvPr/>
              </p14:nvContentPartPr>
              <p14:xfrm>
                <a:off x="9380382" y="1415257"/>
                <a:ext cx="81720" cy="257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4C4C405-9ECF-4D22-8F71-0A5A5836AB3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362742" y="1386760"/>
                  <a:ext cx="117360" cy="3134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55CFAE6-C356-4D6E-8237-3308A4225C56}"/>
                    </a:ext>
                  </a:extLst>
                </p14:cNvPr>
                <p14:cNvContentPartPr/>
                <p14:nvPr/>
              </p14:nvContentPartPr>
              <p14:xfrm>
                <a:off x="9504222" y="1543777"/>
                <a:ext cx="60120" cy="21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55CFAE6-C356-4D6E-8237-3308A4225C5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486582" y="1515830"/>
                  <a:ext cx="95760" cy="76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E19BF72-831A-4E38-AF88-6B927DB8EE59}"/>
                    </a:ext>
                  </a:extLst>
                </p14:cNvPr>
                <p14:cNvContentPartPr/>
                <p14:nvPr/>
              </p14:nvContentPartPr>
              <p14:xfrm>
                <a:off x="9715542" y="1303297"/>
                <a:ext cx="96840" cy="249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E19BF72-831A-4E38-AF88-6B927DB8EE5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697542" y="1274859"/>
                  <a:ext cx="132480" cy="305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3EF6D1E-C966-4D40-98D7-A33D2B0AC897}"/>
                    </a:ext>
                  </a:extLst>
                </p14:cNvPr>
                <p14:cNvContentPartPr/>
                <p14:nvPr/>
              </p14:nvContentPartPr>
              <p14:xfrm>
                <a:off x="9855942" y="1160017"/>
                <a:ext cx="419400" cy="1541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3EF6D1E-C966-4D40-98D7-A33D2B0AC89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837942" y="1131534"/>
                  <a:ext cx="455040" cy="1597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B264592-FB9D-4BB5-87B1-579FCC2A2C98}"/>
                    </a:ext>
                  </a:extLst>
                </p14:cNvPr>
                <p14:cNvContentPartPr/>
                <p14:nvPr/>
              </p14:nvContentPartPr>
              <p14:xfrm>
                <a:off x="10075542" y="1397617"/>
                <a:ext cx="170640" cy="185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B264592-FB9D-4BB5-87B1-579FCC2A2C9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057542" y="1369181"/>
                  <a:ext cx="206280" cy="241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18B7FF2-FDC0-44E6-9E8D-C27C037E0AF2}"/>
                    </a:ext>
                  </a:extLst>
                </p14:cNvPr>
                <p14:cNvContentPartPr/>
                <p14:nvPr/>
              </p14:nvContentPartPr>
              <p14:xfrm>
                <a:off x="10339422" y="1464577"/>
                <a:ext cx="34920" cy="12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18B7FF2-FDC0-44E6-9E8D-C27C037E0AF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321422" y="1437186"/>
                  <a:ext cx="70560" cy="668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4F9DB6C-BA4F-4089-B7FE-BFBF7F86EBFD}"/>
                    </a:ext>
                  </a:extLst>
                </p14:cNvPr>
                <p14:cNvContentPartPr/>
                <p14:nvPr/>
              </p14:nvContentPartPr>
              <p14:xfrm>
                <a:off x="10370022" y="1305097"/>
                <a:ext cx="162360" cy="177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4F9DB6C-BA4F-4089-B7FE-BFBF7F86EBF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352022" y="1276688"/>
                  <a:ext cx="198000" cy="234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28D17ED-3B5E-4E33-9562-9503A53B1EF7}"/>
                    </a:ext>
                  </a:extLst>
                </p14:cNvPr>
                <p14:cNvContentPartPr/>
                <p14:nvPr/>
              </p14:nvContentPartPr>
              <p14:xfrm>
                <a:off x="10515102" y="1239577"/>
                <a:ext cx="396360" cy="1441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28D17ED-3B5E-4E33-9562-9503A53B1EF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497462" y="1211101"/>
                  <a:ext cx="432000" cy="14978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6ED1B7B-A12C-48F6-9F72-335C1E5A87EF}"/>
                    </a:ext>
                  </a:extLst>
                </p14:cNvPr>
                <p14:cNvContentPartPr/>
                <p14:nvPr/>
              </p14:nvContentPartPr>
              <p14:xfrm>
                <a:off x="10615182" y="1169377"/>
                <a:ext cx="179640" cy="327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6ED1B7B-A12C-48F6-9F72-335C1E5A87E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597542" y="1140921"/>
                  <a:ext cx="215280" cy="3835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1AEF067-F6F1-495D-9CB4-368C9C30AE73}"/>
                    </a:ext>
                  </a:extLst>
                </p14:cNvPr>
                <p14:cNvContentPartPr/>
                <p14:nvPr/>
              </p14:nvContentPartPr>
              <p14:xfrm>
                <a:off x="10836942" y="1257577"/>
                <a:ext cx="71640" cy="21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1AEF067-F6F1-495D-9CB4-368C9C30AE7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818942" y="1229156"/>
                  <a:ext cx="107280" cy="77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291BE1E-5339-4CEA-8C47-26B402ECCC77}"/>
                    </a:ext>
                  </a:extLst>
                </p14:cNvPr>
                <p14:cNvContentPartPr/>
                <p14:nvPr/>
              </p14:nvContentPartPr>
              <p14:xfrm>
                <a:off x="10972302" y="1204297"/>
                <a:ext cx="40320" cy="124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291BE1E-5339-4CEA-8C47-26B402ECCC7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954662" y="1175941"/>
                  <a:ext cx="75960" cy="180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9CF1B02-18A7-424A-A5BA-FB655ADAF15D}"/>
                    </a:ext>
                  </a:extLst>
                </p14:cNvPr>
                <p14:cNvContentPartPr/>
                <p14:nvPr/>
              </p14:nvContentPartPr>
              <p14:xfrm>
                <a:off x="11045382" y="1186657"/>
                <a:ext cx="73800" cy="61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9CF1B02-18A7-424A-A5BA-FB655ADAF15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27382" y="1158059"/>
                  <a:ext cx="109440" cy="117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CE65F84-C274-493D-8CE8-A417DFC2A13C}"/>
                    </a:ext>
                  </a:extLst>
                </p14:cNvPr>
                <p14:cNvContentPartPr/>
                <p14:nvPr/>
              </p14:nvContentPartPr>
              <p14:xfrm>
                <a:off x="11113062" y="1010977"/>
                <a:ext cx="502200" cy="1326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CE65F84-C274-493D-8CE8-A417DFC2A13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095062" y="982497"/>
                  <a:ext cx="537840" cy="13829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941790A-F9D4-4122-91E3-7C0F3EEB210F}"/>
                    </a:ext>
                  </a:extLst>
                </p14:cNvPr>
                <p14:cNvContentPartPr/>
                <p14:nvPr/>
              </p14:nvContentPartPr>
              <p14:xfrm>
                <a:off x="11412222" y="958057"/>
                <a:ext cx="360" cy="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941790A-F9D4-4122-91E3-7C0F3EEB21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394222" y="9400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CB4FF1B-F426-49A8-8E3F-60E26299DBD8}"/>
                    </a:ext>
                  </a:extLst>
                </p14:cNvPr>
                <p14:cNvContentPartPr/>
                <p14:nvPr/>
              </p14:nvContentPartPr>
              <p14:xfrm>
                <a:off x="11289822" y="902617"/>
                <a:ext cx="227520" cy="363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CB4FF1B-F426-49A8-8E3F-60E26299DBD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72182" y="874735"/>
                  <a:ext cx="263160" cy="419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6CB8234-AB25-49E6-9416-A59AE37173B9}"/>
                    </a:ext>
                  </a:extLst>
                </p14:cNvPr>
                <p14:cNvContentPartPr/>
                <p14:nvPr/>
              </p14:nvContentPartPr>
              <p14:xfrm>
                <a:off x="11614542" y="1061017"/>
                <a:ext cx="85320" cy="37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6CB8234-AB25-49E6-9416-A59AE37173B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596542" y="1032808"/>
                  <a:ext cx="120960" cy="93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3426EE1-E8C4-4EFF-8795-82919783F645}"/>
                    </a:ext>
                  </a:extLst>
                </p14:cNvPr>
                <p14:cNvContentPartPr/>
                <p14:nvPr/>
              </p14:nvContentPartPr>
              <p14:xfrm>
                <a:off x="11754942" y="922777"/>
                <a:ext cx="34200" cy="175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3426EE1-E8C4-4EFF-8795-82919783F64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737302" y="894316"/>
                  <a:ext cx="69840" cy="2316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A1747A7-2E20-4626-8E56-8F85672BE061}"/>
                    </a:ext>
                  </a:extLst>
                </p14:cNvPr>
                <p14:cNvContentPartPr/>
                <p14:nvPr/>
              </p14:nvContentPartPr>
              <p14:xfrm>
                <a:off x="11788062" y="931417"/>
                <a:ext cx="151200" cy="129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A1747A7-2E20-4626-8E56-8F85672BE06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770422" y="902996"/>
                  <a:ext cx="186840" cy="185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C569A22-7858-4E8C-AA93-D5A53496843D}"/>
                    </a:ext>
                  </a:extLst>
                </p14:cNvPr>
                <p14:cNvContentPartPr/>
                <p14:nvPr/>
              </p14:nvContentPartPr>
              <p14:xfrm>
                <a:off x="11913342" y="606337"/>
                <a:ext cx="439920" cy="2004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C569A22-7858-4E8C-AA93-D5A53496843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895342" y="578431"/>
                  <a:ext cx="475560" cy="2060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FA17BD3-867D-4B01-98C6-9EA1E602BF4A}"/>
                    </a:ext>
                  </a:extLst>
                </p14:cNvPr>
                <p14:cNvContentPartPr/>
                <p14:nvPr/>
              </p14:nvContentPartPr>
              <p14:xfrm>
                <a:off x="3551622" y="2953897"/>
                <a:ext cx="200520" cy="415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FA17BD3-867D-4B01-98C6-9EA1E602BF4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33982" y="2925428"/>
                  <a:ext cx="236160" cy="4714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999AF82-3C89-4827-B91C-986B6A459F1D}"/>
                    </a:ext>
                  </a:extLst>
                </p14:cNvPr>
                <p14:cNvContentPartPr/>
                <p14:nvPr/>
              </p14:nvContentPartPr>
              <p14:xfrm>
                <a:off x="3191262" y="3155857"/>
                <a:ext cx="36000" cy="256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999AF82-3C89-4827-B91C-986B6A459F1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73622" y="3127440"/>
                  <a:ext cx="71640" cy="312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A44DFC4-2CCD-4406-8506-1CDE1AA81B69}"/>
                    </a:ext>
                  </a:extLst>
                </p14:cNvPr>
                <p14:cNvContentPartPr/>
                <p14:nvPr/>
              </p14:nvContentPartPr>
              <p14:xfrm>
                <a:off x="3815502" y="2909977"/>
                <a:ext cx="118800" cy="341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A44DFC4-2CCD-4406-8506-1CDE1AA81B6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97862" y="2881537"/>
                  <a:ext cx="154440" cy="3975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0D3C111-E0D7-4AAB-A0A4-20C6DF8DFEE3}"/>
                    </a:ext>
                  </a:extLst>
                </p14:cNvPr>
                <p14:cNvContentPartPr/>
                <p14:nvPr/>
              </p14:nvContentPartPr>
              <p14:xfrm>
                <a:off x="4817742" y="2751577"/>
                <a:ext cx="72360" cy="149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0D3C111-E0D7-4AAB-A0A4-20C6DF8DFEE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00102" y="2723106"/>
                  <a:ext cx="108000" cy="206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4F2500C-1D79-4A45-B41F-DF595B3CAEBF}"/>
                    </a:ext>
                  </a:extLst>
                </p14:cNvPr>
                <p14:cNvContentPartPr/>
                <p14:nvPr/>
              </p14:nvContentPartPr>
              <p14:xfrm>
                <a:off x="6971262" y="2637097"/>
                <a:ext cx="204120" cy="231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4F2500C-1D79-4A45-B41F-DF595B3CAEB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53622" y="2609228"/>
                  <a:ext cx="239760" cy="2877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BA1C64B-A12E-44B5-A014-A867DBF86D10}"/>
                    </a:ext>
                  </a:extLst>
                </p14:cNvPr>
                <p14:cNvContentPartPr/>
                <p14:nvPr/>
              </p14:nvContentPartPr>
              <p14:xfrm>
                <a:off x="8044422" y="2672377"/>
                <a:ext cx="239400" cy="215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BA1C64B-A12E-44B5-A014-A867DBF86D1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26422" y="2643901"/>
                  <a:ext cx="275040" cy="2716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2CA8DAF-DD57-44D3-814E-F4B40A717FAF}"/>
                    </a:ext>
                  </a:extLst>
                </p14:cNvPr>
                <p14:cNvContentPartPr/>
                <p14:nvPr/>
              </p14:nvContentPartPr>
              <p14:xfrm>
                <a:off x="9169782" y="2548897"/>
                <a:ext cx="223920" cy="235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2CA8DAF-DD57-44D3-814E-F4B40A717FA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152142" y="2520437"/>
                  <a:ext cx="259560" cy="291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4D30969-3A09-4619-913A-9B18CFFA013C}"/>
                    </a:ext>
                  </a:extLst>
                </p14:cNvPr>
                <p14:cNvContentPartPr/>
                <p14:nvPr/>
              </p14:nvContentPartPr>
              <p14:xfrm>
                <a:off x="9855942" y="2496697"/>
                <a:ext cx="27000" cy="185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4D30969-3A09-4619-913A-9B18CFFA013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37942" y="2468293"/>
                  <a:ext cx="62640" cy="2419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AEA8630-E283-46E4-83B7-C815B1468878}"/>
                    </a:ext>
                  </a:extLst>
                </p14:cNvPr>
                <p14:cNvContentPartPr/>
                <p14:nvPr/>
              </p14:nvContentPartPr>
              <p14:xfrm>
                <a:off x="10462542" y="2479057"/>
                <a:ext cx="219960" cy="2548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AEA8630-E283-46E4-83B7-C815B146887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444902" y="2450611"/>
                  <a:ext cx="255600" cy="311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A2BC151-30B8-44C7-A9C1-59C74A08A047}"/>
                    </a:ext>
                  </a:extLst>
                </p14:cNvPr>
                <p14:cNvContentPartPr/>
                <p14:nvPr/>
              </p14:nvContentPartPr>
              <p14:xfrm>
                <a:off x="11136462" y="2303377"/>
                <a:ext cx="309240" cy="330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A2BC151-30B8-44C7-A9C1-59C74A08A04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118822" y="2274918"/>
                  <a:ext cx="344880" cy="386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3B48D16-BC90-45EC-8A79-1D4E9D04EFE0}"/>
                    </a:ext>
                  </a:extLst>
                </p14:cNvPr>
                <p14:cNvContentPartPr/>
                <p14:nvPr/>
              </p14:nvContentPartPr>
              <p14:xfrm>
                <a:off x="11605542" y="2232817"/>
                <a:ext cx="103320" cy="3564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3B48D16-BC90-45EC-8A79-1D4E9D04EFE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587542" y="2204351"/>
                  <a:ext cx="138960" cy="4127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ABBF0EB-6456-47D7-B338-F50F010BE287}"/>
                    </a:ext>
                  </a:extLst>
                </p14:cNvPr>
                <p14:cNvContentPartPr/>
                <p14:nvPr/>
              </p14:nvContentPartPr>
              <p14:xfrm>
                <a:off x="11673942" y="2129497"/>
                <a:ext cx="390240" cy="358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ABBF0EB-6456-47D7-B338-F50F010BE28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655942" y="2101023"/>
                  <a:ext cx="425880" cy="4145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EFD0B8E-F6CB-4318-8AF9-4C4BA152ECAE}"/>
                    </a:ext>
                  </a:extLst>
                </p14:cNvPr>
                <p14:cNvContentPartPr/>
                <p14:nvPr/>
              </p14:nvContentPartPr>
              <p14:xfrm>
                <a:off x="12001182" y="2364937"/>
                <a:ext cx="116280" cy="53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EFD0B8E-F6CB-4318-8AF9-4C4BA152ECA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983542" y="2336597"/>
                  <a:ext cx="151920" cy="109394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344" name="Table 343">
            <a:extLst>
              <a:ext uri="{FF2B5EF4-FFF2-40B4-BE49-F238E27FC236}">
                <a16:creationId xmlns:a16="http://schemas.microsoft.com/office/drawing/2014/main" id="{A90AF126-A9D1-4144-B9CB-D8F33F109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18445"/>
              </p:ext>
            </p:extLst>
          </p:nvPr>
        </p:nvGraphicFramePr>
        <p:xfrm>
          <a:off x="271927" y="1929658"/>
          <a:ext cx="11478016" cy="4589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0059">
                  <a:extLst>
                    <a:ext uri="{9D8B030D-6E8A-4147-A177-3AD203B41FA5}">
                      <a16:colId xmlns:a16="http://schemas.microsoft.com/office/drawing/2014/main" val="376841816"/>
                    </a:ext>
                  </a:extLst>
                </a:gridCol>
                <a:gridCol w="1336934">
                  <a:extLst>
                    <a:ext uri="{9D8B030D-6E8A-4147-A177-3AD203B41FA5}">
                      <a16:colId xmlns:a16="http://schemas.microsoft.com/office/drawing/2014/main" val="3386595257"/>
                    </a:ext>
                  </a:extLst>
                </a:gridCol>
                <a:gridCol w="1427404">
                  <a:extLst>
                    <a:ext uri="{9D8B030D-6E8A-4147-A177-3AD203B41FA5}">
                      <a16:colId xmlns:a16="http://schemas.microsoft.com/office/drawing/2014/main" val="4117503624"/>
                    </a:ext>
                  </a:extLst>
                </a:gridCol>
                <a:gridCol w="2322046">
                  <a:extLst>
                    <a:ext uri="{9D8B030D-6E8A-4147-A177-3AD203B41FA5}">
                      <a16:colId xmlns:a16="http://schemas.microsoft.com/office/drawing/2014/main" val="2668752174"/>
                    </a:ext>
                  </a:extLst>
                </a:gridCol>
                <a:gridCol w="2030533">
                  <a:extLst>
                    <a:ext uri="{9D8B030D-6E8A-4147-A177-3AD203B41FA5}">
                      <a16:colId xmlns:a16="http://schemas.microsoft.com/office/drawing/2014/main" val="3276605025"/>
                    </a:ext>
                  </a:extLst>
                </a:gridCol>
                <a:gridCol w="1407299">
                  <a:extLst>
                    <a:ext uri="{9D8B030D-6E8A-4147-A177-3AD203B41FA5}">
                      <a16:colId xmlns:a16="http://schemas.microsoft.com/office/drawing/2014/main" val="4087122242"/>
                    </a:ext>
                  </a:extLst>
                </a:gridCol>
                <a:gridCol w="1903741">
                  <a:extLst>
                    <a:ext uri="{9D8B030D-6E8A-4147-A177-3AD203B41FA5}">
                      <a16:colId xmlns:a16="http://schemas.microsoft.com/office/drawing/2014/main" val="2487972291"/>
                    </a:ext>
                  </a:extLst>
                </a:gridCol>
              </a:tblGrid>
              <a:tr h="29022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</a:rPr>
                        <a:t>Activity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Time (days)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</a:t>
                      </a:r>
                      <a:r>
                        <a:rPr lang="en-US" sz="1800" b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ij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)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Earliest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</a:rPr>
                        <a:t>Latest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Total Float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(TF)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4021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Start (ES)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(</a:t>
                      </a:r>
                      <a:r>
                        <a:rPr lang="en-US" sz="1800" b="1" dirty="0" err="1">
                          <a:effectLst/>
                        </a:rPr>
                        <a:t>E</a:t>
                      </a:r>
                      <a:r>
                        <a:rPr lang="en-US" sz="1800" b="1" baseline="-25000" dirty="0" err="1">
                          <a:effectLst/>
                        </a:rPr>
                        <a:t>i</a:t>
                      </a:r>
                      <a:r>
                        <a:rPr lang="en-US" sz="1800" b="1" dirty="0">
                          <a:effectLst/>
                        </a:rPr>
                        <a:t>)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Finish (EF</a:t>
                      </a:r>
                      <a:r>
                        <a:rPr lang="en-US" sz="1800" b="1" baseline="0" dirty="0">
                          <a:effectLst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E</a:t>
                      </a:r>
                      <a:r>
                        <a:rPr lang="en-US" sz="1800" b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 + </a:t>
                      </a:r>
                      <a:r>
                        <a:rPr lang="en-US" sz="1800" b="1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</a:t>
                      </a:r>
                      <a:r>
                        <a:rPr lang="en-US" sz="1800" b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ij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Start (LS)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L</a:t>
                      </a:r>
                      <a:r>
                        <a:rPr lang="en-US" sz="1800" baseline="-25000" dirty="0" err="1">
                          <a:effectLst/>
                        </a:rPr>
                        <a:t>j</a:t>
                      </a:r>
                      <a:r>
                        <a:rPr lang="en-US" sz="1800" dirty="0">
                          <a:effectLst/>
                        </a:rPr>
                        <a:t> - </a:t>
                      </a:r>
                      <a:r>
                        <a:rPr lang="en-US" sz="1800" dirty="0" err="1">
                          <a:effectLst/>
                        </a:rPr>
                        <a:t>t</a:t>
                      </a:r>
                      <a:r>
                        <a:rPr lang="en-US" sz="1800" baseline="-25000" dirty="0" err="1">
                          <a:effectLst/>
                        </a:rPr>
                        <a:t>ij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Finish (LF)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L</a:t>
                      </a:r>
                      <a:r>
                        <a:rPr lang="en-US" sz="1800" b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j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LS - ES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88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1-2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 0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0 + 4 = 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9 – 4 = 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</a:rPr>
                        <a:t> 9</a:t>
                      </a:r>
                      <a:endParaRPr lang="en-US" sz="1800" b="1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5 – 0 = 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668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1-3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 0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0 + 1 =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1 – 1 = 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</a:rPr>
                        <a:t> 1</a:t>
                      </a:r>
                      <a:endParaRPr lang="en-US" sz="1800" b="1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0 – 0 = 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4757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2-4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4 + 1 =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10 – 1 = 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9 – 4 = 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597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3-4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 + 1 =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10 – 1 = 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9 – 1 = 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0574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3-5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 + 6 = 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 – 6 =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 – 1 = 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1330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4-9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5 + 5 = 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15 – 5 = 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10 – 5 = 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8864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5-6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 + 4 = 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16 – 4 = 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12 – 7 = 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876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5-7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 + 8 = 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15 – 8 = 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 – 7 = 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1394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6-8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11 + 1 = 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17 – 1 = 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16 – 11 = 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5588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7-8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15 + 2 = 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17 – 2 = 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15 – 15 = 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524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8-10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17 + 5 = 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22 – 5 = 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17 – 17 = 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7591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9-10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10 + 7 = 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22 – 7 = 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15 – 10 = 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1239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584399-BA89-48C9-A0E0-F5047FCF77EE}"/>
                  </a:ext>
                </a:extLst>
              </p14:cNvPr>
              <p14:cNvContentPartPr/>
              <p14:nvPr/>
            </p14:nvContentPartPr>
            <p14:xfrm>
              <a:off x="1995702" y="464497"/>
              <a:ext cx="772560" cy="538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584399-BA89-48C9-A0E0-F5047FCF77E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978062" y="446857"/>
                <a:ext cx="80820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176D3B-8604-4389-AC4A-98030F513879}"/>
                  </a:ext>
                </a:extLst>
              </p14:cNvPr>
              <p14:cNvContentPartPr/>
              <p14:nvPr/>
            </p14:nvContentPartPr>
            <p14:xfrm>
              <a:off x="606462" y="3013297"/>
              <a:ext cx="259200" cy="15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176D3B-8604-4389-AC4A-98030F51387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88462" y="2995657"/>
                <a:ext cx="2948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32BAEC9-5219-4993-AC06-A19EDBAE6A9D}"/>
                  </a:ext>
                </a:extLst>
              </p14:cNvPr>
              <p14:cNvContentPartPr/>
              <p14:nvPr/>
            </p14:nvContentPartPr>
            <p14:xfrm>
              <a:off x="1565142" y="2674177"/>
              <a:ext cx="547200" cy="376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32BAEC9-5219-4993-AC06-A19EDBAE6A9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547142" y="2656177"/>
                <a:ext cx="58284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D47B8F6-64A0-4FB0-9734-EC37E5E3D9DE}"/>
                  </a:ext>
                </a:extLst>
              </p14:cNvPr>
              <p14:cNvContentPartPr/>
              <p14:nvPr/>
            </p14:nvContentPartPr>
            <p14:xfrm>
              <a:off x="2275422" y="799297"/>
              <a:ext cx="661320" cy="777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D47B8F6-64A0-4FB0-9734-EC37E5E3D9D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257422" y="781297"/>
                <a:ext cx="69696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01FAC4D-DE2B-42C1-B8D6-B6EC4ECCAC07}"/>
                  </a:ext>
                </a:extLst>
              </p14:cNvPr>
              <p14:cNvContentPartPr/>
              <p14:nvPr/>
            </p14:nvContentPartPr>
            <p14:xfrm>
              <a:off x="3024222" y="3731497"/>
              <a:ext cx="249840" cy="1026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01FAC4D-DE2B-42C1-B8D6-B6EC4ECCAC0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006582" y="3713497"/>
                <a:ext cx="2854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F302A03-B843-465D-95FA-8E1C5269B928}"/>
                  </a:ext>
                </a:extLst>
              </p14:cNvPr>
              <p14:cNvContentPartPr/>
              <p14:nvPr/>
            </p14:nvContentPartPr>
            <p14:xfrm>
              <a:off x="2910102" y="4047577"/>
              <a:ext cx="369720" cy="1951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F302A03-B843-465D-95FA-8E1C5269B92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892102" y="4029577"/>
                <a:ext cx="4053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D7EA7A6-182F-477E-9BCB-0C25C0C5F300}"/>
                  </a:ext>
                </a:extLst>
              </p14:cNvPr>
              <p14:cNvContentPartPr/>
              <p14:nvPr/>
            </p14:nvContentPartPr>
            <p14:xfrm>
              <a:off x="2980302" y="4405057"/>
              <a:ext cx="273960" cy="889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D7EA7A6-182F-477E-9BCB-0C25C0C5F30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962662" y="4387057"/>
                <a:ext cx="3096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32513A8-4C00-4DE3-B6AD-12C5478C4772}"/>
                  </a:ext>
                </a:extLst>
              </p14:cNvPr>
              <p14:cNvContentPartPr/>
              <p14:nvPr/>
            </p14:nvContentPartPr>
            <p14:xfrm>
              <a:off x="3050502" y="4643377"/>
              <a:ext cx="412200" cy="878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32513A8-4C00-4DE3-B6AD-12C5478C477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032862" y="4625377"/>
                <a:ext cx="4478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549857A-7520-4706-B6CB-DE1D06B1183C}"/>
                  </a:ext>
                </a:extLst>
              </p14:cNvPr>
              <p14:cNvContentPartPr/>
              <p14:nvPr/>
            </p14:nvContentPartPr>
            <p14:xfrm>
              <a:off x="2945022" y="4859017"/>
              <a:ext cx="389160" cy="1792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549857A-7520-4706-B6CB-DE1D06B1183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927382" y="4841017"/>
                <a:ext cx="424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0A8CAC2-E1F2-459B-AD47-2ADB4566A5C5}"/>
                  </a:ext>
                </a:extLst>
              </p14:cNvPr>
              <p14:cNvContentPartPr/>
              <p14:nvPr/>
            </p14:nvContentPartPr>
            <p14:xfrm>
              <a:off x="2945022" y="5208577"/>
              <a:ext cx="260280" cy="673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0A8CAC2-E1F2-459B-AD47-2ADB4566A5C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927382" y="5190937"/>
                <a:ext cx="2959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5145A9B-8EE0-4D5A-B1FD-D1C177E81C9E}"/>
                  </a:ext>
                </a:extLst>
              </p14:cNvPr>
              <p14:cNvContentPartPr/>
              <p14:nvPr/>
            </p14:nvContentPartPr>
            <p14:xfrm>
              <a:off x="3085782" y="5423497"/>
              <a:ext cx="306360" cy="1159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5145A9B-8EE0-4D5A-B1FD-D1C177E81C9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067782" y="5405857"/>
                <a:ext cx="3420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130165A-0633-48BB-BE77-3129F2DBF80B}"/>
                  </a:ext>
                </a:extLst>
              </p14:cNvPr>
              <p14:cNvContentPartPr/>
              <p14:nvPr/>
            </p14:nvContentPartPr>
            <p14:xfrm>
              <a:off x="3077142" y="5754697"/>
              <a:ext cx="299520" cy="979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130165A-0633-48BB-BE77-3129F2DBF80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059142" y="5737057"/>
                <a:ext cx="3351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954551D-2A1D-4BB1-A082-F9954D0221E3}"/>
                  </a:ext>
                </a:extLst>
              </p14:cNvPr>
              <p14:cNvContentPartPr/>
              <p14:nvPr/>
            </p14:nvContentPartPr>
            <p14:xfrm>
              <a:off x="3235182" y="5965657"/>
              <a:ext cx="332280" cy="1720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954551D-2A1D-4BB1-A082-F9954D0221E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217542" y="5948017"/>
                <a:ext cx="3679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B6F6A60-2F6F-4C86-AA39-FA4A564B11CD}"/>
                  </a:ext>
                </a:extLst>
              </p14:cNvPr>
              <p14:cNvContentPartPr/>
              <p14:nvPr/>
            </p14:nvContentPartPr>
            <p14:xfrm>
              <a:off x="3288102" y="6250417"/>
              <a:ext cx="265320" cy="1396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B6F6A60-2F6F-4C86-AA39-FA4A564B11C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270462" y="6232777"/>
                <a:ext cx="30096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4E36165-57E7-4210-8134-3E438D2CB070}"/>
              </a:ext>
            </a:extLst>
          </p:cNvPr>
          <p:cNvGrpSpPr/>
          <p:nvPr/>
        </p:nvGrpSpPr>
        <p:grpSpPr>
          <a:xfrm>
            <a:off x="2257422" y="2135257"/>
            <a:ext cx="1924920" cy="4547520"/>
            <a:chOff x="2257422" y="2135257"/>
            <a:chExt cx="1924920" cy="454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594B35-0C3D-45F9-BBE9-EC23CE576FFD}"/>
                    </a:ext>
                  </a:extLst>
                </p14:cNvPr>
                <p14:cNvContentPartPr/>
                <p14:nvPr/>
              </p14:nvContentPartPr>
              <p14:xfrm>
                <a:off x="2962662" y="3185377"/>
                <a:ext cx="162720" cy="102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594B35-0C3D-45F9-BBE9-EC23CE576FF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945022" y="3167737"/>
                  <a:ext cx="198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529B484-F357-410C-832D-BE81E02B4388}"/>
                    </a:ext>
                  </a:extLst>
                </p14:cNvPr>
                <p14:cNvContentPartPr/>
                <p14:nvPr/>
              </p14:nvContentPartPr>
              <p14:xfrm>
                <a:off x="2988942" y="3459337"/>
                <a:ext cx="288360" cy="83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529B484-F357-410C-832D-BE81E02B438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971302" y="3441697"/>
                  <a:ext cx="324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A76392C-955E-4A31-9497-9986963B3765}"/>
                    </a:ext>
                  </a:extLst>
                </p14:cNvPr>
                <p14:cNvContentPartPr/>
                <p14:nvPr/>
              </p14:nvContentPartPr>
              <p14:xfrm>
                <a:off x="2257422" y="2135257"/>
                <a:ext cx="1924920" cy="4547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A76392C-955E-4A31-9497-9986963B376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239782" y="2117617"/>
                  <a:ext cx="1960560" cy="45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C5D14B2B-F623-48B0-BFC3-575F701B991D}"/>
              </a:ext>
            </a:extLst>
          </p:cNvPr>
          <p:cNvGrpSpPr/>
          <p:nvPr/>
        </p:nvGrpSpPr>
        <p:grpSpPr>
          <a:xfrm>
            <a:off x="5020062" y="3209137"/>
            <a:ext cx="487440" cy="905760"/>
            <a:chOff x="5020062" y="3209137"/>
            <a:chExt cx="487440" cy="90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239538D-E5DE-4244-BEDD-0164AE1BBDE1}"/>
                    </a:ext>
                  </a:extLst>
                </p14:cNvPr>
                <p14:cNvContentPartPr/>
                <p14:nvPr/>
              </p14:nvContentPartPr>
              <p14:xfrm>
                <a:off x="5020062" y="3209137"/>
                <a:ext cx="307080" cy="975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239538D-E5DE-4244-BEDD-0164AE1BBDE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002422" y="3191137"/>
                  <a:ext cx="342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959652D-05B8-42A7-935B-4C2611852B0E}"/>
                    </a:ext>
                  </a:extLst>
                </p14:cNvPr>
                <p14:cNvContentPartPr/>
                <p14:nvPr/>
              </p14:nvContentPartPr>
              <p14:xfrm>
                <a:off x="5107902" y="3428377"/>
                <a:ext cx="399600" cy="1072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959652D-05B8-42A7-935B-4C2611852B0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89902" y="3410377"/>
                  <a:ext cx="435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FEA9827-064E-4485-B17D-9BC41F1BD0E4}"/>
                    </a:ext>
                  </a:extLst>
                </p14:cNvPr>
                <p14:cNvContentPartPr/>
                <p14:nvPr/>
              </p14:nvContentPartPr>
              <p14:xfrm>
                <a:off x="5160822" y="3741937"/>
                <a:ext cx="174960" cy="1224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FEA9827-064E-4485-B17D-9BC41F1BD0E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142822" y="3724297"/>
                  <a:ext cx="210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C8E7B32-091C-412A-84C1-D263D65E6ED6}"/>
                    </a:ext>
                  </a:extLst>
                </p14:cNvPr>
                <p14:cNvContentPartPr/>
                <p14:nvPr/>
              </p14:nvContentPartPr>
              <p14:xfrm>
                <a:off x="5143182" y="4074217"/>
                <a:ext cx="248400" cy="406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C8E7B32-091C-412A-84C1-D263D65E6ED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125182" y="4056217"/>
                  <a:ext cx="28404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648D2C25-591D-418A-B20F-5F1AD7EDBBCB}"/>
              </a:ext>
            </a:extLst>
          </p:cNvPr>
          <p:cNvGrpSpPr/>
          <p:nvPr/>
        </p:nvGrpSpPr>
        <p:grpSpPr>
          <a:xfrm>
            <a:off x="5134542" y="4325497"/>
            <a:ext cx="613800" cy="1248840"/>
            <a:chOff x="5134542" y="4325497"/>
            <a:chExt cx="613800" cy="124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C8476D3-F2F8-4DF0-839A-E8C3CF075D57}"/>
                    </a:ext>
                  </a:extLst>
                </p14:cNvPr>
                <p14:cNvContentPartPr/>
                <p14:nvPr/>
              </p14:nvContentPartPr>
              <p14:xfrm>
                <a:off x="5204382" y="4325497"/>
                <a:ext cx="374040" cy="1508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C8476D3-F2F8-4DF0-839A-E8C3CF075D5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186742" y="4307497"/>
                  <a:ext cx="409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F40232F-97C3-48CA-81B4-81E92B1F1B2D}"/>
                    </a:ext>
                  </a:extLst>
                </p14:cNvPr>
                <p14:cNvContentPartPr/>
                <p14:nvPr/>
              </p14:nvContentPartPr>
              <p14:xfrm>
                <a:off x="5134542" y="4546537"/>
                <a:ext cx="417960" cy="1746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F40232F-97C3-48CA-81B4-81E92B1F1B2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16542" y="4528897"/>
                  <a:ext cx="453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1447F70-69DA-4DBD-B96B-A7A6AC40DA23}"/>
                    </a:ext>
                  </a:extLst>
                </p14:cNvPr>
                <p14:cNvContentPartPr/>
                <p14:nvPr/>
              </p14:nvContentPartPr>
              <p14:xfrm>
                <a:off x="5248662" y="4856137"/>
                <a:ext cx="302400" cy="1472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1447F70-69DA-4DBD-B96B-A7A6AC40DA2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231022" y="4838497"/>
                  <a:ext cx="338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C377067-24D3-4EE5-9E26-224D05D1C4D2}"/>
                    </a:ext>
                  </a:extLst>
                </p14:cNvPr>
                <p14:cNvContentPartPr/>
                <p14:nvPr/>
              </p14:nvContentPartPr>
              <p14:xfrm>
                <a:off x="5239662" y="4999057"/>
                <a:ext cx="508680" cy="3574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C377067-24D3-4EE5-9E26-224D05D1C4D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22022" y="4981417"/>
                  <a:ext cx="5443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B1D6987-795D-4BFC-B73F-3259E6F4AE16}"/>
                    </a:ext>
                  </a:extLst>
                </p14:cNvPr>
                <p14:cNvContentPartPr/>
                <p14:nvPr/>
              </p14:nvContentPartPr>
              <p14:xfrm>
                <a:off x="5371782" y="5483617"/>
                <a:ext cx="331920" cy="907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B1D6987-795D-4BFC-B73F-3259E6F4AE1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353782" y="5465617"/>
                  <a:ext cx="36756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1DFB93F-A93D-4DF9-91DA-797ED3E409A3}"/>
              </a:ext>
            </a:extLst>
          </p:cNvPr>
          <p:cNvGrpSpPr/>
          <p:nvPr/>
        </p:nvGrpSpPr>
        <p:grpSpPr>
          <a:xfrm>
            <a:off x="5371782" y="5774857"/>
            <a:ext cx="377640" cy="581400"/>
            <a:chOff x="5371782" y="5774857"/>
            <a:chExt cx="377640" cy="58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DDF17BF-D156-4FDD-8DCA-256E4C4F1B15}"/>
                    </a:ext>
                  </a:extLst>
                </p14:cNvPr>
                <p14:cNvContentPartPr/>
                <p14:nvPr/>
              </p14:nvContentPartPr>
              <p14:xfrm>
                <a:off x="5450622" y="5774857"/>
                <a:ext cx="244080" cy="1335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DDF17BF-D156-4FDD-8DCA-256E4C4F1B1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432982" y="5757217"/>
                  <a:ext cx="279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310AB3C-3C2A-4C2E-A721-8974D7156ECC}"/>
                    </a:ext>
                  </a:extLst>
                </p14:cNvPr>
                <p14:cNvContentPartPr/>
                <p14:nvPr/>
              </p14:nvContentPartPr>
              <p14:xfrm>
                <a:off x="5477262" y="5976817"/>
                <a:ext cx="272160" cy="1688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310AB3C-3C2A-4C2E-A721-8974D7156EC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59622" y="5959177"/>
                  <a:ext cx="307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15563619-9CF8-4E2D-A4D6-6CEFC23331F8}"/>
                    </a:ext>
                  </a:extLst>
                </p14:cNvPr>
                <p14:cNvContentPartPr/>
                <p14:nvPr/>
              </p14:nvContentPartPr>
              <p14:xfrm>
                <a:off x="5371782" y="6106417"/>
                <a:ext cx="314280" cy="24984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15563619-9CF8-4E2D-A4D6-6CEFC23331F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53782" y="6088777"/>
                  <a:ext cx="3499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B421F0D4-ABFC-4B9B-BE4E-339038A56949}"/>
                  </a:ext>
                </a:extLst>
              </p14:cNvPr>
              <p14:cNvContentPartPr/>
              <p14:nvPr/>
            </p14:nvContentPartPr>
            <p14:xfrm>
              <a:off x="8223702" y="2310217"/>
              <a:ext cx="1509480" cy="430992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B421F0D4-ABFC-4B9B-BE4E-339038A56949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205702" y="2292217"/>
                <a:ext cx="1545120" cy="43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80BCB77D-0BED-4B13-A6CD-9BB3978B5BB8}"/>
                  </a:ext>
                </a:extLst>
              </p14:cNvPr>
              <p14:cNvContentPartPr/>
              <p14:nvPr/>
            </p14:nvContentPartPr>
            <p14:xfrm>
              <a:off x="8703942" y="3131017"/>
              <a:ext cx="263880" cy="10656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80BCB77D-0BED-4B13-A6CD-9BB3978B5BB8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686302" y="3113377"/>
                <a:ext cx="2995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2527F686-A66C-4118-B6FE-1F686A7DE333}"/>
                  </a:ext>
                </a:extLst>
              </p14:cNvPr>
              <p14:cNvContentPartPr/>
              <p14:nvPr/>
            </p14:nvContentPartPr>
            <p14:xfrm>
              <a:off x="8853702" y="3459337"/>
              <a:ext cx="348480" cy="18000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2527F686-A66C-4118-B6FE-1F686A7DE333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835702" y="3441697"/>
                <a:ext cx="3841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C94CEA13-0335-42CB-8BEC-D40CC6DCCB73}"/>
                  </a:ext>
                </a:extLst>
              </p14:cNvPr>
              <p14:cNvContentPartPr/>
              <p14:nvPr/>
            </p14:nvContentPartPr>
            <p14:xfrm>
              <a:off x="8967822" y="3705217"/>
              <a:ext cx="295200" cy="19044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C94CEA13-0335-42CB-8BEC-D40CC6DCCB73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950182" y="3687217"/>
                <a:ext cx="3308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4238C13F-128D-4DAA-B31C-86D8E7A15FDD}"/>
                  </a:ext>
                </a:extLst>
              </p14:cNvPr>
              <p14:cNvContentPartPr/>
              <p14:nvPr/>
            </p14:nvContentPartPr>
            <p14:xfrm>
              <a:off x="8853702" y="4008337"/>
              <a:ext cx="265320" cy="10476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4238C13F-128D-4DAA-B31C-86D8E7A15FDD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835702" y="3990697"/>
                <a:ext cx="3009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9D454BB5-C7BD-4316-85FE-F9725AA732C8}"/>
                  </a:ext>
                </a:extLst>
              </p14:cNvPr>
              <p14:cNvContentPartPr/>
              <p14:nvPr/>
            </p14:nvContentPartPr>
            <p14:xfrm>
              <a:off x="8660382" y="4301017"/>
              <a:ext cx="350640" cy="13788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9D454BB5-C7BD-4316-85FE-F9725AA732C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642382" y="4283017"/>
                <a:ext cx="3862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06CBC220-91F0-4AE5-9E00-42A873A4C8DF}"/>
                  </a:ext>
                </a:extLst>
              </p14:cNvPr>
              <p14:cNvContentPartPr/>
              <p14:nvPr/>
            </p14:nvContentPartPr>
            <p14:xfrm>
              <a:off x="8747862" y="4540417"/>
              <a:ext cx="244440" cy="19728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06CBC220-91F0-4AE5-9E00-42A873A4C8DF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730222" y="4522417"/>
                <a:ext cx="2800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F8A70DBF-B4D9-42C6-8F93-75EA9CAE248A}"/>
                  </a:ext>
                </a:extLst>
              </p14:cNvPr>
              <p14:cNvContentPartPr/>
              <p14:nvPr/>
            </p14:nvContentPartPr>
            <p14:xfrm>
              <a:off x="8809422" y="4724017"/>
              <a:ext cx="292320" cy="24192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F8A70DBF-B4D9-42C6-8F93-75EA9CAE248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8791422" y="4706017"/>
                <a:ext cx="3279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70B01BC7-4A94-437F-9D20-B7F2E34969BF}"/>
                  </a:ext>
                </a:extLst>
              </p14:cNvPr>
              <p14:cNvContentPartPr/>
              <p14:nvPr/>
            </p14:nvContentPartPr>
            <p14:xfrm>
              <a:off x="8765502" y="5018137"/>
              <a:ext cx="252720" cy="16020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70B01BC7-4A94-437F-9D20-B7F2E34969BF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747862" y="5000137"/>
                <a:ext cx="2883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4C6A3315-001C-4095-BF9E-2D049C812F58}"/>
                  </a:ext>
                </a:extLst>
              </p14:cNvPr>
              <p14:cNvContentPartPr/>
              <p14:nvPr/>
            </p14:nvContentPartPr>
            <p14:xfrm>
              <a:off x="8730222" y="5337457"/>
              <a:ext cx="230400" cy="21672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4C6A3315-001C-4095-BF9E-2D049C812F58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8712582" y="5319457"/>
                <a:ext cx="2660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2A885137-B8DC-4F1F-A1F4-EEE53E4BA353}"/>
                  </a:ext>
                </a:extLst>
              </p14:cNvPr>
              <p14:cNvContentPartPr/>
              <p14:nvPr/>
            </p14:nvContentPartPr>
            <p14:xfrm>
              <a:off x="8809422" y="5648137"/>
              <a:ext cx="213480" cy="15696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2A885137-B8DC-4F1F-A1F4-EEE53E4BA353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8791422" y="5630137"/>
                <a:ext cx="2491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66963335-FCA3-4741-A79F-4ED282686702}"/>
                  </a:ext>
                </a:extLst>
              </p14:cNvPr>
              <p14:cNvContentPartPr/>
              <p14:nvPr/>
            </p14:nvContentPartPr>
            <p14:xfrm>
              <a:off x="8853702" y="5770177"/>
              <a:ext cx="393480" cy="31464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66963335-FCA3-4741-A79F-4ED282686702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835702" y="5752537"/>
                <a:ext cx="4291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D312B3E0-2AFA-41CE-9989-84A71A8C3198}"/>
                  </a:ext>
                </a:extLst>
              </p14:cNvPr>
              <p14:cNvContentPartPr/>
              <p14:nvPr/>
            </p14:nvContentPartPr>
            <p14:xfrm>
              <a:off x="8841462" y="6125857"/>
              <a:ext cx="210600" cy="18648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D312B3E0-2AFA-41CE-9989-84A71A8C3198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823822" y="6107857"/>
                <a:ext cx="2462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8B190266-CC71-4D6B-B46C-45EC41A8C855}"/>
                  </a:ext>
                </a:extLst>
              </p14:cNvPr>
              <p14:cNvContentPartPr/>
              <p14:nvPr/>
            </p14:nvContentPartPr>
            <p14:xfrm>
              <a:off x="9275622" y="2757697"/>
              <a:ext cx="177840" cy="15336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8B190266-CC71-4D6B-B46C-45EC41A8C85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257982" y="2739697"/>
                <a:ext cx="213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8A4A5F0B-DE2A-4B28-BB8B-07CEA5193E30}"/>
                  </a:ext>
                </a:extLst>
              </p14:cNvPr>
              <p14:cNvContentPartPr/>
              <p14:nvPr/>
            </p14:nvContentPartPr>
            <p14:xfrm>
              <a:off x="7086462" y="3569497"/>
              <a:ext cx="360" cy="360"/>
            </p14:xfrm>
          </p:contentPart>
        </mc:Choice>
        <mc:Fallback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8A4A5F0B-DE2A-4B28-BB8B-07CEA5193E30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7068462" y="355149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1" name="Group 400">
            <a:extLst>
              <a:ext uri="{FF2B5EF4-FFF2-40B4-BE49-F238E27FC236}">
                <a16:creationId xmlns:a16="http://schemas.microsoft.com/office/drawing/2014/main" id="{E793FB35-76FB-4AFF-80A5-C38DAA332D10}"/>
              </a:ext>
            </a:extLst>
          </p:cNvPr>
          <p:cNvGrpSpPr/>
          <p:nvPr/>
        </p:nvGrpSpPr>
        <p:grpSpPr>
          <a:xfrm>
            <a:off x="1292622" y="2060737"/>
            <a:ext cx="1023120" cy="1081080"/>
            <a:chOff x="1292622" y="2060737"/>
            <a:chExt cx="1023120" cy="10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031F829-41AE-46B0-A8A9-E0FB231F6FFB}"/>
                    </a:ext>
                  </a:extLst>
                </p14:cNvPr>
                <p14:cNvContentPartPr/>
                <p14:nvPr/>
              </p14:nvContentPartPr>
              <p14:xfrm>
                <a:off x="1643982" y="2243257"/>
                <a:ext cx="199800" cy="206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031F829-41AE-46B0-A8A9-E0FB231F6FF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625982" y="2225617"/>
                  <a:ext cx="2354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2E83C23-F1B7-4C54-8B91-A4088FB65C97}"/>
                    </a:ext>
                  </a:extLst>
                </p14:cNvPr>
                <p14:cNvContentPartPr/>
                <p14:nvPr/>
              </p14:nvContentPartPr>
              <p14:xfrm>
                <a:off x="1600062" y="2487337"/>
                <a:ext cx="140040" cy="795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2E83C23-F1B7-4C54-8B91-A4088FB65C9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582062" y="2469337"/>
                  <a:ext cx="175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41A13DD4-EF85-4C0F-8FE1-C8A553F7EC29}"/>
                    </a:ext>
                  </a:extLst>
                </p14:cNvPr>
                <p14:cNvContentPartPr/>
                <p14:nvPr/>
              </p14:nvContentPartPr>
              <p14:xfrm>
                <a:off x="1292622" y="2060737"/>
                <a:ext cx="1023120" cy="108108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41A13DD4-EF85-4C0F-8FE1-C8A553F7EC2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274982" y="2043097"/>
                  <a:ext cx="1058760" cy="111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213FC53-4BC2-4E0D-8830-E43102718734}"/>
                  </a:ext>
                </a:extLst>
              </p14:cNvPr>
              <p14:cNvContentPartPr/>
              <p14:nvPr/>
            </p14:nvContentPartPr>
            <p14:xfrm>
              <a:off x="1652622" y="2939137"/>
              <a:ext cx="352080" cy="32184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213FC53-4BC2-4E0D-8830-E43102718734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634622" y="2921497"/>
                <a:ext cx="3877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A8ACDB4E-79C1-461A-A613-8877C314E504}"/>
                  </a:ext>
                </a:extLst>
              </p14:cNvPr>
              <p14:cNvContentPartPr/>
              <p14:nvPr/>
            </p14:nvContentPartPr>
            <p14:xfrm>
              <a:off x="1828302" y="3386617"/>
              <a:ext cx="362520" cy="17964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A8ACDB4E-79C1-461A-A613-8877C314E504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810662" y="3368977"/>
                <a:ext cx="3981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5297FFF6-CD57-4754-A4EA-42F93B6276F4}"/>
                  </a:ext>
                </a:extLst>
              </p14:cNvPr>
              <p14:cNvContentPartPr/>
              <p14:nvPr/>
            </p14:nvContentPartPr>
            <p14:xfrm>
              <a:off x="7534662" y="3732937"/>
              <a:ext cx="271800" cy="150480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5297FFF6-CD57-4754-A4EA-42F93B6276F4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517022" y="3715297"/>
                <a:ext cx="307440" cy="1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1" name="Group 410">
            <a:extLst>
              <a:ext uri="{FF2B5EF4-FFF2-40B4-BE49-F238E27FC236}">
                <a16:creationId xmlns:a16="http://schemas.microsoft.com/office/drawing/2014/main" id="{4DA70286-3FFC-4546-A2A6-947941B3AA02}"/>
              </a:ext>
            </a:extLst>
          </p:cNvPr>
          <p:cNvGrpSpPr/>
          <p:nvPr/>
        </p:nvGrpSpPr>
        <p:grpSpPr>
          <a:xfrm>
            <a:off x="7499382" y="4074577"/>
            <a:ext cx="326160" cy="347760"/>
            <a:chOff x="7499382" y="4074577"/>
            <a:chExt cx="32616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8DCB5B8-E57A-4D10-9070-8716873EE56D}"/>
                    </a:ext>
                  </a:extLst>
                </p14:cNvPr>
                <p14:cNvContentPartPr/>
                <p14:nvPr/>
              </p14:nvContentPartPr>
              <p14:xfrm>
                <a:off x="7499382" y="4074577"/>
                <a:ext cx="158760" cy="9360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8DCB5B8-E57A-4D10-9070-8716873EE56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481742" y="4056577"/>
                  <a:ext cx="194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2635E47-52E5-483D-9E43-0C9A48D07BF3}"/>
                    </a:ext>
                  </a:extLst>
                </p14:cNvPr>
                <p14:cNvContentPartPr/>
                <p14:nvPr/>
              </p14:nvContentPartPr>
              <p14:xfrm>
                <a:off x="7560942" y="4264297"/>
                <a:ext cx="264600" cy="15804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2635E47-52E5-483D-9E43-0C9A48D07BF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543302" y="4246657"/>
                  <a:ext cx="30024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6B05805E-81CF-4441-A010-EEF425FE993B}"/>
                  </a:ext>
                </a:extLst>
              </p14:cNvPr>
              <p14:cNvContentPartPr/>
              <p14:nvPr/>
            </p14:nvContentPartPr>
            <p14:xfrm>
              <a:off x="1608702" y="4285897"/>
              <a:ext cx="369720" cy="12888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6B05805E-81CF-4441-A010-EEF425FE993B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590702" y="4267897"/>
                <a:ext cx="4053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5CDA154A-DD87-46A7-B2BD-8D8E402F0CF1}"/>
                  </a:ext>
                </a:extLst>
              </p14:cNvPr>
              <p14:cNvContentPartPr/>
              <p14:nvPr/>
            </p14:nvContentPartPr>
            <p14:xfrm>
              <a:off x="7745622" y="4543297"/>
              <a:ext cx="240840" cy="16956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5CDA154A-DD87-46A7-B2BD-8D8E402F0CF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727982" y="4525297"/>
                <a:ext cx="276480" cy="20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0" name="Group 419">
            <a:extLst>
              <a:ext uri="{FF2B5EF4-FFF2-40B4-BE49-F238E27FC236}">
                <a16:creationId xmlns:a16="http://schemas.microsoft.com/office/drawing/2014/main" id="{83084310-6230-49D5-A160-D361A9E7B473}"/>
              </a:ext>
            </a:extLst>
          </p:cNvPr>
          <p:cNvGrpSpPr/>
          <p:nvPr/>
        </p:nvGrpSpPr>
        <p:grpSpPr>
          <a:xfrm>
            <a:off x="7560942" y="4911577"/>
            <a:ext cx="383400" cy="637560"/>
            <a:chOff x="7560942" y="4911577"/>
            <a:chExt cx="383400" cy="63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CE550427-7068-4E2E-B7B8-F2987C9E7481}"/>
                    </a:ext>
                  </a:extLst>
                </p14:cNvPr>
                <p14:cNvContentPartPr/>
                <p14:nvPr/>
              </p14:nvContentPartPr>
              <p14:xfrm>
                <a:off x="7560942" y="4911577"/>
                <a:ext cx="150120" cy="9036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CE550427-7068-4E2E-B7B8-F2987C9E748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543302" y="4893577"/>
                  <a:ext cx="185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09F618CD-28B0-4BFC-B637-26021F4D5EC1}"/>
                    </a:ext>
                  </a:extLst>
                </p14:cNvPr>
                <p14:cNvContentPartPr/>
                <p14:nvPr/>
              </p14:nvContentPartPr>
              <p14:xfrm>
                <a:off x="7657782" y="5056297"/>
                <a:ext cx="246960" cy="14868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09F618CD-28B0-4BFC-B637-26021F4D5EC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639782" y="5038657"/>
                  <a:ext cx="282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1B2A03B8-4F46-49AA-8F1D-A3616A6E2A98}"/>
                    </a:ext>
                  </a:extLst>
                </p14:cNvPr>
                <p14:cNvContentPartPr/>
                <p14:nvPr/>
              </p14:nvContentPartPr>
              <p14:xfrm>
                <a:off x="7675422" y="5308657"/>
                <a:ext cx="268920" cy="24048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1B2A03B8-4F46-49AA-8F1D-A3616A6E2A9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657422" y="5290657"/>
                  <a:ext cx="304560" cy="27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CD149F1F-D4E3-4F20-B2D7-D5B2F0B197FA}"/>
                  </a:ext>
                </a:extLst>
              </p14:cNvPr>
              <p14:cNvContentPartPr/>
              <p14:nvPr/>
            </p14:nvContentPartPr>
            <p14:xfrm>
              <a:off x="7745622" y="5786737"/>
              <a:ext cx="106920" cy="5184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CD149F1F-D4E3-4F20-B2D7-D5B2F0B197FA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727982" y="5768737"/>
                <a:ext cx="1425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22F6F95C-715B-4551-A3F7-88D920537B27}"/>
                  </a:ext>
                </a:extLst>
              </p14:cNvPr>
              <p14:cNvContentPartPr/>
              <p14:nvPr/>
            </p14:nvContentPartPr>
            <p14:xfrm>
              <a:off x="7701702" y="5999137"/>
              <a:ext cx="158400" cy="7632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22F6F95C-715B-4551-A3F7-88D920537B27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684062" y="5981497"/>
                <a:ext cx="1940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A5638CFA-3149-43B6-A836-B9E8B9210903}"/>
                  </a:ext>
                </a:extLst>
              </p14:cNvPr>
              <p14:cNvContentPartPr/>
              <p14:nvPr/>
            </p14:nvContentPartPr>
            <p14:xfrm>
              <a:off x="7745622" y="6264817"/>
              <a:ext cx="160920" cy="6804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A5638CFA-3149-43B6-A836-B9E8B9210903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727982" y="6246817"/>
                <a:ext cx="19656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2" name="Group 421">
            <a:extLst>
              <a:ext uri="{FF2B5EF4-FFF2-40B4-BE49-F238E27FC236}">
                <a16:creationId xmlns:a16="http://schemas.microsoft.com/office/drawing/2014/main" id="{12E73C51-4FD7-4E1B-BCEC-AC66A04E651D}"/>
              </a:ext>
            </a:extLst>
          </p:cNvPr>
          <p:cNvGrpSpPr/>
          <p:nvPr/>
        </p:nvGrpSpPr>
        <p:grpSpPr>
          <a:xfrm>
            <a:off x="6444222" y="2301937"/>
            <a:ext cx="2427120" cy="1340280"/>
            <a:chOff x="6444222" y="2301937"/>
            <a:chExt cx="2427120" cy="13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0D186A9C-CABD-41B6-BF05-B8E2B8292C85}"/>
                    </a:ext>
                  </a:extLst>
                </p14:cNvPr>
                <p14:cNvContentPartPr/>
                <p14:nvPr/>
              </p14:nvContentPartPr>
              <p14:xfrm>
                <a:off x="8430342" y="2990977"/>
                <a:ext cx="441000" cy="50292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0D186A9C-CABD-41B6-BF05-B8E2B8292C8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412702" y="2972977"/>
                  <a:ext cx="47664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4AA20240-FFC7-4CDE-9706-899336DD653D}"/>
                    </a:ext>
                  </a:extLst>
                </p14:cNvPr>
                <p14:cNvContentPartPr/>
                <p14:nvPr/>
              </p14:nvContentPartPr>
              <p14:xfrm>
                <a:off x="6444222" y="2936257"/>
                <a:ext cx="276480" cy="23544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4AA20240-FFC7-4CDE-9706-899336DD653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426582" y="2918257"/>
                  <a:ext cx="3121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BD3CDDB5-6E90-4095-8527-824713F9F60C}"/>
                    </a:ext>
                  </a:extLst>
                </p14:cNvPr>
                <p14:cNvContentPartPr/>
                <p14:nvPr/>
              </p14:nvContentPartPr>
              <p14:xfrm>
                <a:off x="7411902" y="3097537"/>
                <a:ext cx="402840" cy="23328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BD3CDDB5-6E90-4095-8527-824713F9F60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393902" y="3079537"/>
                  <a:ext cx="438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DF0D7849-6AB8-45CE-B553-BCAD417D97CB}"/>
                    </a:ext>
                  </a:extLst>
                </p14:cNvPr>
                <p14:cNvContentPartPr/>
                <p14:nvPr/>
              </p14:nvContentPartPr>
              <p14:xfrm>
                <a:off x="8395062" y="3436297"/>
                <a:ext cx="388440" cy="20592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DF0D7849-6AB8-45CE-B553-BCAD417D97C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377422" y="3418657"/>
                  <a:ext cx="424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976FB1D1-7A36-4468-9DCD-017C8F0AEF8B}"/>
                    </a:ext>
                  </a:extLst>
                </p14:cNvPr>
                <p14:cNvContentPartPr/>
                <p14:nvPr/>
              </p14:nvContentPartPr>
              <p14:xfrm>
                <a:off x="6855702" y="2301937"/>
                <a:ext cx="1388520" cy="65340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976FB1D1-7A36-4468-9DCD-017C8F0AEF8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838062" y="2284297"/>
                  <a:ext cx="1424160" cy="68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FB08C33D-13BD-4213-9B5C-A9C5818E38F6}"/>
                  </a:ext>
                </a:extLst>
              </p14:cNvPr>
              <p14:cNvContentPartPr/>
              <p14:nvPr/>
            </p14:nvContentPartPr>
            <p14:xfrm>
              <a:off x="2698422" y="2318137"/>
              <a:ext cx="1260000" cy="831240"/>
            </p14:xfrm>
          </p:contentPart>
        </mc:Choice>
        <mc:Fallback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FB08C33D-13BD-4213-9B5C-A9C5818E38F6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2680782" y="2300137"/>
                <a:ext cx="1295640" cy="86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2" name="Group 431">
            <a:extLst>
              <a:ext uri="{FF2B5EF4-FFF2-40B4-BE49-F238E27FC236}">
                <a16:creationId xmlns:a16="http://schemas.microsoft.com/office/drawing/2014/main" id="{B7EFEC42-90A8-4F56-89C6-2C9EFEFFDF81}"/>
              </a:ext>
            </a:extLst>
          </p:cNvPr>
          <p:cNvGrpSpPr/>
          <p:nvPr/>
        </p:nvGrpSpPr>
        <p:grpSpPr>
          <a:xfrm>
            <a:off x="10919742" y="3109777"/>
            <a:ext cx="662040" cy="1577880"/>
            <a:chOff x="10919742" y="3109777"/>
            <a:chExt cx="662040" cy="157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3B95A2D6-9C44-4B2F-B5F6-BDE59F6B1A42}"/>
                    </a:ext>
                  </a:extLst>
                </p14:cNvPr>
                <p14:cNvContentPartPr/>
                <p14:nvPr/>
              </p14:nvContentPartPr>
              <p14:xfrm>
                <a:off x="10919742" y="3109777"/>
                <a:ext cx="424080" cy="28224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3B95A2D6-9C44-4B2F-B5F6-BDE59F6B1A4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901742" y="3091777"/>
                  <a:ext cx="4597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D2FD6406-6428-49E3-BFAE-D3CEFAEA5344}"/>
                    </a:ext>
                  </a:extLst>
                </p14:cNvPr>
                <p14:cNvContentPartPr/>
                <p14:nvPr/>
              </p14:nvContentPartPr>
              <p14:xfrm>
                <a:off x="11157342" y="3332977"/>
                <a:ext cx="241920" cy="42984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D2FD6406-6428-49E3-BFAE-D3CEFAEA534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139342" y="3314977"/>
                  <a:ext cx="2775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7F760D86-034B-40D0-A28F-A0DFEBE9C5E5}"/>
                    </a:ext>
                  </a:extLst>
                </p14:cNvPr>
                <p14:cNvContentPartPr/>
                <p14:nvPr/>
              </p14:nvContentPartPr>
              <p14:xfrm>
                <a:off x="10989942" y="3840217"/>
                <a:ext cx="446760" cy="35460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7F760D86-034B-40D0-A28F-A0DFEBE9C5E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972302" y="3822217"/>
                  <a:ext cx="4824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0146B042-5528-415B-99EB-08977E8B287B}"/>
                    </a:ext>
                  </a:extLst>
                </p14:cNvPr>
                <p14:cNvContentPartPr/>
                <p14:nvPr/>
              </p14:nvContentPartPr>
              <p14:xfrm>
                <a:off x="11191902" y="4401097"/>
                <a:ext cx="389880" cy="28656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0146B042-5528-415B-99EB-08977E8B287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173902" y="4383457"/>
                  <a:ext cx="425520" cy="32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0B7421FC-CEEF-4804-9475-73D3B898337A}"/>
                  </a:ext>
                </a:extLst>
              </p14:cNvPr>
              <p14:cNvContentPartPr/>
              <p14:nvPr/>
            </p14:nvContentPartPr>
            <p14:xfrm>
              <a:off x="11218542" y="4975297"/>
              <a:ext cx="391680" cy="38808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0B7421FC-CEEF-4804-9475-73D3B898337A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11200902" y="4957297"/>
                <a:ext cx="427320" cy="42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1" name="Group 430">
            <a:extLst>
              <a:ext uri="{FF2B5EF4-FFF2-40B4-BE49-F238E27FC236}">
                <a16:creationId xmlns:a16="http://schemas.microsoft.com/office/drawing/2014/main" id="{21A3A132-4B57-4023-8BF6-92550BECD651}"/>
              </a:ext>
            </a:extLst>
          </p:cNvPr>
          <p:cNvGrpSpPr/>
          <p:nvPr/>
        </p:nvGrpSpPr>
        <p:grpSpPr>
          <a:xfrm>
            <a:off x="11130702" y="5629417"/>
            <a:ext cx="447480" cy="745200"/>
            <a:chOff x="11130702" y="5629417"/>
            <a:chExt cx="447480" cy="74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95DEA63D-AB15-4966-AC73-B3F2DFBE94D2}"/>
                    </a:ext>
                  </a:extLst>
                </p14:cNvPr>
                <p14:cNvContentPartPr/>
                <p14:nvPr/>
              </p14:nvContentPartPr>
              <p14:xfrm>
                <a:off x="11280102" y="5629417"/>
                <a:ext cx="298080" cy="63144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95DEA63D-AB15-4966-AC73-B3F2DFBE94D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262462" y="5611417"/>
                  <a:ext cx="33372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F05C8393-2D94-4364-A2CC-B2FB7A7296DB}"/>
                    </a:ext>
                  </a:extLst>
                </p14:cNvPr>
                <p14:cNvContentPartPr/>
                <p14:nvPr/>
              </p14:nvContentPartPr>
              <p14:xfrm>
                <a:off x="11130702" y="6045577"/>
                <a:ext cx="102960" cy="32904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F05C8393-2D94-4364-A2CC-B2FB7A7296D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112702" y="6027577"/>
                  <a:ext cx="138600" cy="36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1A0D18DF-21EC-4651-A168-A13F4640E15E}"/>
                  </a:ext>
                </a:extLst>
              </p14:cNvPr>
              <p14:cNvContentPartPr/>
              <p14:nvPr/>
            </p14:nvContentPartPr>
            <p14:xfrm>
              <a:off x="6576342" y="1634857"/>
              <a:ext cx="360" cy="360"/>
            </p14:xfrm>
          </p:contentPart>
        </mc:Choice>
        <mc:Fallback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1A0D18DF-21EC-4651-A168-A13F4640E15E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6558342" y="1617217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99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941790A-F9D4-4122-91E3-7C0F3EEB210F}"/>
                  </a:ext>
                </a:extLst>
              </p14:cNvPr>
              <p14:cNvContentPartPr/>
              <p14:nvPr/>
            </p14:nvContentPartPr>
            <p14:xfrm>
              <a:off x="11265149" y="-1701051"/>
              <a:ext cx="360" cy="228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941790A-F9D4-4122-91E3-7C0F3EEB21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47149" y="-1712451"/>
                <a:ext cx="36000" cy="228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44" name="Table 343">
            <a:extLst>
              <a:ext uri="{FF2B5EF4-FFF2-40B4-BE49-F238E27FC236}">
                <a16:creationId xmlns:a16="http://schemas.microsoft.com/office/drawing/2014/main" id="{A90AF126-A9D1-4144-B9CB-D8F33F109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75505"/>
              </p:ext>
            </p:extLst>
          </p:nvPr>
        </p:nvGraphicFramePr>
        <p:xfrm>
          <a:off x="96081" y="355835"/>
          <a:ext cx="11478016" cy="4589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0059">
                  <a:extLst>
                    <a:ext uri="{9D8B030D-6E8A-4147-A177-3AD203B41FA5}">
                      <a16:colId xmlns:a16="http://schemas.microsoft.com/office/drawing/2014/main" val="376841816"/>
                    </a:ext>
                  </a:extLst>
                </a:gridCol>
                <a:gridCol w="1336934">
                  <a:extLst>
                    <a:ext uri="{9D8B030D-6E8A-4147-A177-3AD203B41FA5}">
                      <a16:colId xmlns:a16="http://schemas.microsoft.com/office/drawing/2014/main" val="3386595257"/>
                    </a:ext>
                  </a:extLst>
                </a:gridCol>
                <a:gridCol w="1427404">
                  <a:extLst>
                    <a:ext uri="{9D8B030D-6E8A-4147-A177-3AD203B41FA5}">
                      <a16:colId xmlns:a16="http://schemas.microsoft.com/office/drawing/2014/main" val="4117503624"/>
                    </a:ext>
                  </a:extLst>
                </a:gridCol>
                <a:gridCol w="2322046">
                  <a:extLst>
                    <a:ext uri="{9D8B030D-6E8A-4147-A177-3AD203B41FA5}">
                      <a16:colId xmlns:a16="http://schemas.microsoft.com/office/drawing/2014/main" val="2668752174"/>
                    </a:ext>
                  </a:extLst>
                </a:gridCol>
                <a:gridCol w="2030533">
                  <a:extLst>
                    <a:ext uri="{9D8B030D-6E8A-4147-A177-3AD203B41FA5}">
                      <a16:colId xmlns:a16="http://schemas.microsoft.com/office/drawing/2014/main" val="3276605025"/>
                    </a:ext>
                  </a:extLst>
                </a:gridCol>
                <a:gridCol w="1407299">
                  <a:extLst>
                    <a:ext uri="{9D8B030D-6E8A-4147-A177-3AD203B41FA5}">
                      <a16:colId xmlns:a16="http://schemas.microsoft.com/office/drawing/2014/main" val="4087122242"/>
                    </a:ext>
                  </a:extLst>
                </a:gridCol>
                <a:gridCol w="1903741">
                  <a:extLst>
                    <a:ext uri="{9D8B030D-6E8A-4147-A177-3AD203B41FA5}">
                      <a16:colId xmlns:a16="http://schemas.microsoft.com/office/drawing/2014/main" val="2487972291"/>
                    </a:ext>
                  </a:extLst>
                </a:gridCol>
              </a:tblGrid>
              <a:tr h="29022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</a:rPr>
                        <a:t>Activity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Time (days)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</a:t>
                      </a:r>
                      <a:r>
                        <a:rPr lang="en-US" sz="1800" b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ij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)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Earliest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</a:rPr>
                        <a:t>Latest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Total Float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(TF)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4021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Start (ES)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(</a:t>
                      </a:r>
                      <a:r>
                        <a:rPr lang="en-US" sz="1800" b="1" dirty="0" err="1">
                          <a:effectLst/>
                        </a:rPr>
                        <a:t>E</a:t>
                      </a:r>
                      <a:r>
                        <a:rPr lang="en-US" sz="1800" b="1" baseline="-25000" dirty="0" err="1">
                          <a:effectLst/>
                        </a:rPr>
                        <a:t>i</a:t>
                      </a:r>
                      <a:r>
                        <a:rPr lang="en-US" sz="1800" b="1" dirty="0">
                          <a:effectLst/>
                        </a:rPr>
                        <a:t>)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Finish (EF</a:t>
                      </a:r>
                      <a:r>
                        <a:rPr lang="en-US" sz="1800" b="1" baseline="0" dirty="0">
                          <a:effectLst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E</a:t>
                      </a:r>
                      <a:r>
                        <a:rPr lang="en-US" sz="1800" b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 + </a:t>
                      </a:r>
                      <a:r>
                        <a:rPr lang="en-US" sz="1800" b="1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</a:t>
                      </a:r>
                      <a:r>
                        <a:rPr lang="en-US" sz="1800" b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ij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Start (LS)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L</a:t>
                      </a:r>
                      <a:r>
                        <a:rPr lang="en-US" sz="1800" baseline="-25000" dirty="0" err="1">
                          <a:effectLst/>
                        </a:rPr>
                        <a:t>j</a:t>
                      </a:r>
                      <a:r>
                        <a:rPr lang="en-US" sz="1800" dirty="0">
                          <a:effectLst/>
                        </a:rPr>
                        <a:t> - </a:t>
                      </a:r>
                      <a:r>
                        <a:rPr lang="en-US" sz="1800" dirty="0" err="1">
                          <a:effectLst/>
                        </a:rPr>
                        <a:t>t</a:t>
                      </a:r>
                      <a:r>
                        <a:rPr lang="en-US" sz="1800" baseline="-25000" dirty="0" err="1">
                          <a:effectLst/>
                        </a:rPr>
                        <a:t>ij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Finish (LF)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L</a:t>
                      </a:r>
                      <a:r>
                        <a:rPr lang="en-US" sz="1800" b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j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LS - ES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88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1-2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 0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0 + 4 = 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9 – 4 = 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</a:rPr>
                        <a:t> 9</a:t>
                      </a:r>
                      <a:endParaRPr lang="en-US" sz="1800" b="1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5 – 0 = 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668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1-3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 0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0 + 1 =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1 – 1 = 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</a:rPr>
                        <a:t> 1</a:t>
                      </a:r>
                      <a:endParaRPr lang="en-US" sz="1800" b="1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0 – 0 = 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4757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2-4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4 + 1 =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10 – 1 = 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9 – 4 = 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597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3-4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 + 1 =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10 – 1 = 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9 – 1 = 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0574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3-5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 + 6 = 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 – 6 =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 – 1 = 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1330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4-9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5 + 5 = 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15 – 5 = 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10 – 5 = 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8864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5-6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 + 4 = 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16 – 4 = 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12 – 7 = 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876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5-7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 + 8 = 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15 – 8 = 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 – 7 = 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1394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6-8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11 + 1 = 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17 – 1 = 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16 – 11 = 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5588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7-8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15 + 2 = 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17 – 2 = 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15 – 15 = 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524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8-10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17 + 5 = 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22 – 5 = 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17 – 17 = 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7591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9-10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10 + 7 = 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22 – 7 = 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15 – 10 = 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1239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8A4A5F0B-DE2A-4B28-BB8B-07CEA5193E30}"/>
                  </a:ext>
                </a:extLst>
              </p14:cNvPr>
              <p14:cNvContentPartPr/>
              <p14:nvPr/>
            </p14:nvContentPartPr>
            <p14:xfrm>
              <a:off x="6910616" y="1995674"/>
              <a:ext cx="360" cy="360"/>
            </p14:xfrm>
          </p:contentPart>
        </mc:Choice>
        <mc:Fallback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8A4A5F0B-DE2A-4B28-BB8B-07CEA5193E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2616" y="197767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1A0D18DF-21EC-4651-A168-A13F4640E15E}"/>
                  </a:ext>
                </a:extLst>
              </p14:cNvPr>
              <p14:cNvContentPartPr/>
              <p14:nvPr/>
            </p14:nvContentPartPr>
            <p14:xfrm>
              <a:off x="6400496" y="61034"/>
              <a:ext cx="360" cy="360"/>
            </p14:xfrm>
          </p:contentPart>
        </mc:Choice>
        <mc:Fallback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1A0D18DF-21EC-4651-A168-A13F4640E1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2496" y="4339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710774-8483-47E0-816C-D9DFD3411792}"/>
                  </a:ext>
                </a:extLst>
              </p14:cNvPr>
              <p14:cNvContentPartPr/>
              <p14:nvPr/>
            </p14:nvContentPartPr>
            <p14:xfrm>
              <a:off x="10409982" y="1850137"/>
              <a:ext cx="316080" cy="265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710774-8483-47E0-816C-D9DFD34117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91982" y="1832497"/>
                <a:ext cx="351720" cy="30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626DA5F-F945-46B6-A4DA-CEDD14096435}"/>
              </a:ext>
            </a:extLst>
          </p:cNvPr>
          <p:cNvGrpSpPr/>
          <p:nvPr/>
        </p:nvGrpSpPr>
        <p:grpSpPr>
          <a:xfrm>
            <a:off x="10339422" y="2696857"/>
            <a:ext cx="305280" cy="275040"/>
            <a:chOff x="10339422" y="2696857"/>
            <a:chExt cx="30528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76C64EC-4629-4511-9331-C06965002F96}"/>
                    </a:ext>
                  </a:extLst>
                </p14:cNvPr>
                <p14:cNvContentPartPr/>
                <p14:nvPr/>
              </p14:nvContentPartPr>
              <p14:xfrm>
                <a:off x="10357062" y="2716657"/>
                <a:ext cx="71640" cy="255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76C64EC-4629-4511-9331-C06965002F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39062" y="2698657"/>
                  <a:ext cx="1072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5EF2039-AD4D-4BD2-96BF-AD9F70451E2B}"/>
                    </a:ext>
                  </a:extLst>
                </p14:cNvPr>
                <p14:cNvContentPartPr/>
                <p14:nvPr/>
              </p14:nvContentPartPr>
              <p14:xfrm>
                <a:off x="10339422" y="2696857"/>
                <a:ext cx="305280" cy="265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5EF2039-AD4D-4BD2-96BF-AD9F70451E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21422" y="2678857"/>
                  <a:ext cx="340920" cy="30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F1900C-748B-46D5-9350-08C439F1A291}"/>
              </a:ext>
            </a:extLst>
          </p:cNvPr>
          <p:cNvGrpSpPr/>
          <p:nvPr/>
        </p:nvGrpSpPr>
        <p:grpSpPr>
          <a:xfrm>
            <a:off x="10321782" y="3491377"/>
            <a:ext cx="484200" cy="343440"/>
            <a:chOff x="10321782" y="3491377"/>
            <a:chExt cx="48420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ED8413-4075-4C0F-A2D3-7C780EA04363}"/>
                    </a:ext>
                  </a:extLst>
                </p14:cNvPr>
                <p14:cNvContentPartPr/>
                <p14:nvPr/>
              </p14:nvContentPartPr>
              <p14:xfrm>
                <a:off x="10348422" y="3516577"/>
                <a:ext cx="33480" cy="216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ED8413-4075-4C0F-A2D3-7C780EA0436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30422" y="3498577"/>
                  <a:ext cx="69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D13D79-3BDB-4B1D-9666-D7855164C8DA}"/>
                    </a:ext>
                  </a:extLst>
                </p14:cNvPr>
                <p14:cNvContentPartPr/>
                <p14:nvPr/>
              </p14:nvContentPartPr>
              <p14:xfrm>
                <a:off x="10321782" y="3491377"/>
                <a:ext cx="484200" cy="343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D13D79-3BDB-4B1D-9666-D7855164C8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303782" y="3473377"/>
                  <a:ext cx="519840" cy="37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1A1B27-DED6-4730-BCDB-1FCE54A43E53}"/>
              </a:ext>
            </a:extLst>
          </p:cNvPr>
          <p:cNvGrpSpPr/>
          <p:nvPr/>
        </p:nvGrpSpPr>
        <p:grpSpPr>
          <a:xfrm>
            <a:off x="10549302" y="4010137"/>
            <a:ext cx="465840" cy="629280"/>
            <a:chOff x="10549302" y="4010137"/>
            <a:chExt cx="465840" cy="62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928711-7E50-4218-9121-D4BB6C9E84C0}"/>
                    </a:ext>
                  </a:extLst>
                </p14:cNvPr>
                <p14:cNvContentPartPr/>
                <p14:nvPr/>
              </p14:nvContentPartPr>
              <p14:xfrm>
                <a:off x="10559382" y="4158457"/>
                <a:ext cx="27000" cy="114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928711-7E50-4218-9121-D4BB6C9E84C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541382" y="4140817"/>
                  <a:ext cx="62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B5DA42E-9F34-4FE9-A1AD-AD62E1DFCB02}"/>
                    </a:ext>
                  </a:extLst>
                </p14:cNvPr>
                <p14:cNvContentPartPr/>
                <p14:nvPr/>
              </p14:nvContentPartPr>
              <p14:xfrm>
                <a:off x="10549302" y="4010137"/>
                <a:ext cx="465840" cy="324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B5DA42E-9F34-4FE9-A1AD-AD62E1DFCB0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31662" y="3992497"/>
                  <a:ext cx="5014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731D8D-1D2C-41BC-A0BA-0B015E3BAFCD}"/>
                    </a:ext>
                  </a:extLst>
                </p14:cNvPr>
                <p14:cNvContentPartPr/>
                <p14:nvPr/>
              </p14:nvContentPartPr>
              <p14:xfrm>
                <a:off x="10593582" y="4413337"/>
                <a:ext cx="9720" cy="177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731D8D-1D2C-41BC-A0BA-0B015E3BAFC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575942" y="4395697"/>
                  <a:ext cx="453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8AB6215-1DFC-444F-904A-3C6571941FCB}"/>
                    </a:ext>
                  </a:extLst>
                </p14:cNvPr>
                <p14:cNvContentPartPr/>
                <p14:nvPr/>
              </p14:nvContentPartPr>
              <p14:xfrm>
                <a:off x="10559742" y="4439257"/>
                <a:ext cx="334080" cy="200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8AB6215-1DFC-444F-904A-3C6571941F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41742" y="4421257"/>
                  <a:ext cx="369720" cy="23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2512F46-FCBC-4144-9AEE-17EEF0CBE82E}"/>
                  </a:ext>
                </a:extLst>
              </p14:cNvPr>
              <p14:cNvContentPartPr/>
              <p14:nvPr/>
            </p14:nvContentPartPr>
            <p14:xfrm>
              <a:off x="71862" y="1871737"/>
              <a:ext cx="712800" cy="257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2512F46-FCBC-4144-9AEE-17EEF0CBE82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222" y="1854097"/>
                <a:ext cx="7484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31D2DCD-3CBB-4072-9BB9-FC10025DB274}"/>
                  </a:ext>
                </a:extLst>
              </p14:cNvPr>
              <p14:cNvContentPartPr/>
              <p14:nvPr/>
            </p14:nvContentPartPr>
            <p14:xfrm>
              <a:off x="78702" y="2714857"/>
              <a:ext cx="510840" cy="293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31D2DCD-3CBB-4072-9BB9-FC10025DB27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702" y="2696857"/>
                <a:ext cx="5464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3194B9E-ADD5-48D6-A26E-BC3FB546B1D4}"/>
                  </a:ext>
                </a:extLst>
              </p14:cNvPr>
              <p14:cNvContentPartPr/>
              <p14:nvPr/>
            </p14:nvContentPartPr>
            <p14:xfrm>
              <a:off x="86982" y="3551497"/>
              <a:ext cx="663480" cy="282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3194B9E-ADD5-48D6-A26E-BC3FB546B1D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9342" y="3533857"/>
                <a:ext cx="6991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B22BA19-BBD1-4397-8EF5-3F68DCCC30B0}"/>
                  </a:ext>
                </a:extLst>
              </p14:cNvPr>
              <p14:cNvContentPartPr/>
              <p14:nvPr/>
            </p14:nvContentPartPr>
            <p14:xfrm>
              <a:off x="15342" y="4103737"/>
              <a:ext cx="745560" cy="275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B22BA19-BBD1-4397-8EF5-3F68DCCC30B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-2298" y="4085737"/>
                <a:ext cx="7812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5326FCB-747A-429E-A1A0-562D7BEA0D45}"/>
                  </a:ext>
                </a:extLst>
              </p14:cNvPr>
              <p14:cNvContentPartPr/>
              <p14:nvPr/>
            </p14:nvContentPartPr>
            <p14:xfrm>
              <a:off x="112182" y="4419457"/>
              <a:ext cx="662040" cy="238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5326FCB-747A-429E-A1A0-562D7BEA0D4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182" y="4401457"/>
                <a:ext cx="6976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2BAE34A-7FB9-4C71-ABFA-2BBBAF35C014}"/>
                  </a:ext>
                </a:extLst>
              </p14:cNvPr>
              <p14:cNvContentPartPr/>
              <p14:nvPr/>
            </p14:nvContentPartPr>
            <p14:xfrm>
              <a:off x="9495942" y="244537"/>
              <a:ext cx="2005200" cy="5382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2BAE34A-7FB9-4C71-ABFA-2BBBAF35C0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78302" y="226537"/>
                <a:ext cx="2040840" cy="54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340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0F6E325C-3185-4D96-897B-9F4B37781743}"/>
              </a:ext>
            </a:extLst>
          </p:cNvPr>
          <p:cNvGrpSpPr/>
          <p:nvPr/>
        </p:nvGrpSpPr>
        <p:grpSpPr>
          <a:xfrm>
            <a:off x="974812" y="2533722"/>
            <a:ext cx="665280" cy="597600"/>
            <a:chOff x="1053942" y="4344937"/>
            <a:chExt cx="665280" cy="5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14E9933-0C8C-41F7-A4C4-F0213844D679}"/>
                    </a:ext>
                  </a:extLst>
                </p14:cNvPr>
                <p14:cNvContentPartPr/>
                <p14:nvPr/>
              </p14:nvContentPartPr>
              <p14:xfrm>
                <a:off x="1053942" y="4344937"/>
                <a:ext cx="665280" cy="597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14E9933-0C8C-41F7-A4C4-F0213844D6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942" y="4327297"/>
                  <a:ext cx="7009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5DC14A3-4258-45C8-A61D-4AAD16363306}"/>
                    </a:ext>
                  </a:extLst>
                </p14:cNvPr>
                <p14:cNvContentPartPr/>
                <p14:nvPr/>
              </p14:nvContentPartPr>
              <p14:xfrm>
                <a:off x="1292262" y="4703497"/>
                <a:ext cx="27000" cy="140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5DC14A3-4258-45C8-A61D-4AAD163633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74262" y="4685857"/>
                  <a:ext cx="6264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0AEF22-923A-458A-96D2-E13E911F5007}"/>
              </a:ext>
            </a:extLst>
          </p:cNvPr>
          <p:cNvGrpSpPr/>
          <p:nvPr/>
        </p:nvGrpSpPr>
        <p:grpSpPr>
          <a:xfrm>
            <a:off x="2900092" y="1298562"/>
            <a:ext cx="660600" cy="663840"/>
            <a:chOff x="2979222" y="3109777"/>
            <a:chExt cx="660600" cy="66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BBF543-B45E-4FC5-B02D-154A8BB43EDE}"/>
                    </a:ext>
                  </a:extLst>
                </p14:cNvPr>
                <p14:cNvContentPartPr/>
                <p14:nvPr/>
              </p14:nvContentPartPr>
              <p14:xfrm>
                <a:off x="3146982" y="3320737"/>
                <a:ext cx="369000" cy="408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BBF543-B45E-4FC5-B02D-154A8BB43E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29342" y="3303097"/>
                  <a:ext cx="4046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EE3E0D3-96CD-4700-960D-C650F1F8127E}"/>
                    </a:ext>
                  </a:extLst>
                </p14:cNvPr>
                <p14:cNvContentPartPr/>
                <p14:nvPr/>
              </p14:nvContentPartPr>
              <p14:xfrm>
                <a:off x="2979222" y="3109777"/>
                <a:ext cx="660600" cy="663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EE3E0D3-96CD-4700-960D-C650F1F812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61582" y="3092137"/>
                  <a:ext cx="696240" cy="69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7EE9C95-A1F9-43B0-9F9B-6D674C073319}"/>
              </a:ext>
            </a:extLst>
          </p:cNvPr>
          <p:cNvGrpSpPr/>
          <p:nvPr/>
        </p:nvGrpSpPr>
        <p:grpSpPr>
          <a:xfrm>
            <a:off x="2803252" y="3445242"/>
            <a:ext cx="678960" cy="837000"/>
            <a:chOff x="2882382" y="5256457"/>
            <a:chExt cx="678960" cy="83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15FBF09-F325-4AA5-9AD6-B6C8F7D41327}"/>
                    </a:ext>
                  </a:extLst>
                </p14:cNvPr>
                <p14:cNvContentPartPr/>
                <p14:nvPr/>
              </p14:nvContentPartPr>
              <p14:xfrm>
                <a:off x="3076782" y="5482177"/>
                <a:ext cx="372600" cy="529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15FBF09-F325-4AA5-9AD6-B6C8F7D413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58782" y="5464537"/>
                  <a:ext cx="40824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2593F71-D40F-4B70-B38F-6882681BFA88}"/>
                    </a:ext>
                  </a:extLst>
                </p14:cNvPr>
                <p14:cNvContentPartPr/>
                <p14:nvPr/>
              </p14:nvContentPartPr>
              <p14:xfrm>
                <a:off x="2882382" y="5256457"/>
                <a:ext cx="678960" cy="837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2593F71-D40F-4B70-B38F-6882681BFA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64742" y="5238817"/>
                  <a:ext cx="714600" cy="87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D680A1-D6D3-4A96-A25A-D2F6492C5DEC}"/>
              </a:ext>
            </a:extLst>
          </p:cNvPr>
          <p:cNvGrpSpPr/>
          <p:nvPr/>
        </p:nvGrpSpPr>
        <p:grpSpPr>
          <a:xfrm>
            <a:off x="5371492" y="2136282"/>
            <a:ext cx="740160" cy="756000"/>
            <a:chOff x="5450622" y="3947497"/>
            <a:chExt cx="740160" cy="75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A65FC5C-59A4-4A80-BD96-544559017C4F}"/>
                    </a:ext>
                  </a:extLst>
                </p14:cNvPr>
                <p14:cNvContentPartPr/>
                <p14:nvPr/>
              </p14:nvContentPartPr>
              <p14:xfrm>
                <a:off x="5679582" y="4119577"/>
                <a:ext cx="414720" cy="488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A65FC5C-59A4-4A80-BD96-544559017C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61582" y="4101937"/>
                  <a:ext cx="45036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2BF385-658A-408B-B7A4-A97B976321A1}"/>
                    </a:ext>
                  </a:extLst>
                </p14:cNvPr>
                <p14:cNvContentPartPr/>
                <p14:nvPr/>
              </p14:nvContentPartPr>
              <p14:xfrm>
                <a:off x="5450622" y="3947497"/>
                <a:ext cx="740160" cy="756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2BF385-658A-408B-B7A4-A97B976321A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32622" y="3929497"/>
                  <a:ext cx="775800" cy="79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499BE6B-FC5A-49F0-95AE-0F7E571277C5}"/>
              </a:ext>
            </a:extLst>
          </p:cNvPr>
          <p:cNvGrpSpPr/>
          <p:nvPr/>
        </p:nvGrpSpPr>
        <p:grpSpPr>
          <a:xfrm>
            <a:off x="8094172" y="3128082"/>
            <a:ext cx="675000" cy="687600"/>
            <a:chOff x="8173302" y="4939297"/>
            <a:chExt cx="675000" cy="68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B6CC661-3F51-4118-B537-72853CC64833}"/>
                    </a:ext>
                  </a:extLst>
                </p14:cNvPr>
                <p14:cNvContentPartPr/>
                <p14:nvPr/>
              </p14:nvContentPartPr>
              <p14:xfrm>
                <a:off x="8361942" y="5046217"/>
                <a:ext cx="284760" cy="411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B6CC661-3F51-4118-B537-72853CC648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43942" y="5028577"/>
                  <a:ext cx="3204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3D6C27F-A2FA-4E2B-9C16-9F593E724683}"/>
                    </a:ext>
                  </a:extLst>
                </p14:cNvPr>
                <p14:cNvContentPartPr/>
                <p14:nvPr/>
              </p14:nvContentPartPr>
              <p14:xfrm>
                <a:off x="8173302" y="4939297"/>
                <a:ext cx="675000" cy="687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3D6C27F-A2FA-4E2B-9C16-9F593E7246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55662" y="4921657"/>
                  <a:ext cx="710640" cy="72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F056519-4D53-4174-A09A-079BDA499CB6}"/>
              </a:ext>
            </a:extLst>
          </p:cNvPr>
          <p:cNvGrpSpPr/>
          <p:nvPr/>
        </p:nvGrpSpPr>
        <p:grpSpPr>
          <a:xfrm>
            <a:off x="8992372" y="1134402"/>
            <a:ext cx="495360" cy="711720"/>
            <a:chOff x="9071502" y="2945617"/>
            <a:chExt cx="495360" cy="71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1581749-5771-4CEB-A2F8-BAA438571B31}"/>
                    </a:ext>
                  </a:extLst>
                </p14:cNvPr>
                <p14:cNvContentPartPr/>
                <p14:nvPr/>
              </p14:nvContentPartPr>
              <p14:xfrm>
                <a:off x="9194262" y="3279337"/>
                <a:ext cx="125640" cy="255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1581749-5771-4CEB-A2F8-BAA438571B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76622" y="3261337"/>
                  <a:ext cx="1612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8A1A9A6-4FAA-4ACE-A6B2-F45B1EC899AD}"/>
                    </a:ext>
                  </a:extLst>
                </p14:cNvPr>
                <p14:cNvContentPartPr/>
                <p14:nvPr/>
              </p14:nvContentPartPr>
              <p14:xfrm>
                <a:off x="9071502" y="2945617"/>
                <a:ext cx="495360" cy="711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8A1A9A6-4FAA-4ACE-A6B2-F45B1EC899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53502" y="2927977"/>
                  <a:ext cx="531000" cy="74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F264890-21A6-4FEC-BB66-47490AB82D2C}"/>
              </a:ext>
            </a:extLst>
          </p:cNvPr>
          <p:cNvGrpSpPr/>
          <p:nvPr/>
        </p:nvGrpSpPr>
        <p:grpSpPr>
          <a:xfrm>
            <a:off x="10460092" y="3277842"/>
            <a:ext cx="867240" cy="731160"/>
            <a:chOff x="10539222" y="5089057"/>
            <a:chExt cx="867240" cy="73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4290203-FF86-44C7-9D57-9AF8B4ACDECA}"/>
                    </a:ext>
                  </a:extLst>
                </p14:cNvPr>
                <p14:cNvContentPartPr/>
                <p14:nvPr/>
              </p14:nvContentPartPr>
              <p14:xfrm>
                <a:off x="10717422" y="5273377"/>
                <a:ext cx="446040" cy="478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4290203-FF86-44C7-9D57-9AF8B4ACDE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99782" y="5255377"/>
                  <a:ext cx="4816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CE7CBEC-FA11-488C-B78C-41FA90DBBD3B}"/>
                    </a:ext>
                  </a:extLst>
                </p14:cNvPr>
                <p14:cNvContentPartPr/>
                <p14:nvPr/>
              </p14:nvContentPartPr>
              <p14:xfrm>
                <a:off x="11016222" y="5579017"/>
                <a:ext cx="201600" cy="48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CE7CBEC-FA11-488C-B78C-41FA90DBBD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98582" y="5561017"/>
                  <a:ext cx="237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A1D81A8-85BC-4B15-A6DC-64AC5AB1C937}"/>
                    </a:ext>
                  </a:extLst>
                </p14:cNvPr>
                <p14:cNvContentPartPr/>
                <p14:nvPr/>
              </p14:nvContentPartPr>
              <p14:xfrm>
                <a:off x="10539222" y="5089057"/>
                <a:ext cx="867240" cy="731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A1D81A8-85BC-4B15-A6DC-64AC5AB1C9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21582" y="5071417"/>
                  <a:ext cx="902880" cy="76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FBFBE36-8CA5-4F0F-92CA-A92806F99D69}"/>
              </a:ext>
            </a:extLst>
          </p:cNvPr>
          <p:cNvGrpSpPr/>
          <p:nvPr/>
        </p:nvGrpSpPr>
        <p:grpSpPr>
          <a:xfrm>
            <a:off x="11077852" y="2091282"/>
            <a:ext cx="478080" cy="529200"/>
            <a:chOff x="11156982" y="3902497"/>
            <a:chExt cx="478080" cy="52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1D8082E-88E6-4483-9B0A-FA45AFCA26F9}"/>
                    </a:ext>
                  </a:extLst>
                </p14:cNvPr>
                <p14:cNvContentPartPr/>
                <p14:nvPr/>
              </p14:nvContentPartPr>
              <p14:xfrm>
                <a:off x="11235822" y="3944977"/>
                <a:ext cx="266040" cy="435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1D8082E-88E6-4483-9B0A-FA45AFCA26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17822" y="3927337"/>
                  <a:ext cx="3016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E0D7DC5-EBF1-4273-AEBE-41D79A126381}"/>
                    </a:ext>
                  </a:extLst>
                </p14:cNvPr>
                <p14:cNvContentPartPr/>
                <p14:nvPr/>
              </p14:nvContentPartPr>
              <p14:xfrm>
                <a:off x="11156982" y="3902497"/>
                <a:ext cx="478080" cy="529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E0D7DC5-EBF1-4273-AEBE-41D79A1263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138982" y="3884857"/>
                  <a:ext cx="513720" cy="56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7B261A3-0229-4530-BE10-B0EB19841658}"/>
              </a:ext>
            </a:extLst>
          </p:cNvPr>
          <p:cNvGrpSpPr/>
          <p:nvPr/>
        </p:nvGrpSpPr>
        <p:grpSpPr>
          <a:xfrm>
            <a:off x="7145572" y="339162"/>
            <a:ext cx="488160" cy="534240"/>
            <a:chOff x="7224702" y="2150377"/>
            <a:chExt cx="488160" cy="53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CFB17DD-BADB-4339-BB48-108D7D074365}"/>
                    </a:ext>
                  </a:extLst>
                </p14:cNvPr>
                <p14:cNvContentPartPr/>
                <p14:nvPr/>
              </p14:nvContentPartPr>
              <p14:xfrm>
                <a:off x="7399302" y="2276017"/>
                <a:ext cx="263520" cy="382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CFB17DD-BADB-4339-BB48-108D7D07436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81662" y="2258377"/>
                  <a:ext cx="2991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79FFFE4-D758-4785-ADC6-705121C3FD39}"/>
                    </a:ext>
                  </a:extLst>
                </p14:cNvPr>
                <p14:cNvContentPartPr/>
                <p14:nvPr/>
              </p14:nvContentPartPr>
              <p14:xfrm>
                <a:off x="7224702" y="2150377"/>
                <a:ext cx="488160" cy="534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79FFFE4-D758-4785-ADC6-705121C3FD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06702" y="2132737"/>
                  <a:ext cx="52380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AAAFADEE-B579-4D35-9B53-B925758ADCF6}"/>
              </a:ext>
            </a:extLst>
          </p:cNvPr>
          <p:cNvGrpSpPr/>
          <p:nvPr/>
        </p:nvGrpSpPr>
        <p:grpSpPr>
          <a:xfrm>
            <a:off x="10662052" y="147642"/>
            <a:ext cx="480960" cy="454320"/>
            <a:chOff x="10741182" y="1958857"/>
            <a:chExt cx="48096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F12CA3F-7885-4B1E-8A10-6F91861DC8CC}"/>
                    </a:ext>
                  </a:extLst>
                </p14:cNvPr>
                <p14:cNvContentPartPr/>
                <p14:nvPr/>
              </p14:nvContentPartPr>
              <p14:xfrm>
                <a:off x="10884822" y="2127337"/>
                <a:ext cx="55440" cy="2361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F12CA3F-7885-4B1E-8A10-6F91861DC8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66822" y="2109697"/>
                  <a:ext cx="910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10BD604-690F-4A0D-8C5F-97B7B37313DE}"/>
                    </a:ext>
                  </a:extLst>
                </p14:cNvPr>
                <p14:cNvContentPartPr/>
                <p14:nvPr/>
              </p14:nvContentPartPr>
              <p14:xfrm>
                <a:off x="11042862" y="2117617"/>
                <a:ext cx="133560" cy="1969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10BD604-690F-4A0D-8C5F-97B7B37313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24862" y="2099617"/>
                  <a:ext cx="169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1BD303F-2916-4504-AE92-BD1A273C8144}"/>
                    </a:ext>
                  </a:extLst>
                </p14:cNvPr>
                <p14:cNvContentPartPr/>
                <p14:nvPr/>
              </p14:nvContentPartPr>
              <p14:xfrm>
                <a:off x="10741182" y="1958857"/>
                <a:ext cx="480960" cy="4543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1BD303F-2916-4504-AE92-BD1A273C814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23542" y="1940857"/>
                  <a:ext cx="516600" cy="48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8687E655-288B-4155-9446-8754910D9E37}"/>
                  </a:ext>
                </a:extLst>
              </p14:cNvPr>
              <p14:cNvContentPartPr/>
              <p14:nvPr/>
            </p14:nvContentPartPr>
            <p14:xfrm>
              <a:off x="1538212" y="1687362"/>
              <a:ext cx="1459080" cy="94140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8687E655-288B-4155-9446-8754910D9E3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20212" y="1669362"/>
                <a:ext cx="1494720" cy="9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3907BC3-E906-4A39-8BCE-D68B2D2AB08D}"/>
                  </a:ext>
                </a:extLst>
              </p14:cNvPr>
              <p14:cNvContentPartPr/>
              <p14:nvPr/>
            </p14:nvContentPartPr>
            <p14:xfrm>
              <a:off x="1705252" y="1714362"/>
              <a:ext cx="306720" cy="4143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3907BC3-E906-4A39-8BCE-D68B2D2AB0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87612" y="1696362"/>
                <a:ext cx="342360" cy="45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AF54F6E8-4D50-434A-AADB-2782B2D75BC8}"/>
              </a:ext>
            </a:extLst>
          </p:cNvPr>
          <p:cNvGrpSpPr/>
          <p:nvPr/>
        </p:nvGrpSpPr>
        <p:grpSpPr>
          <a:xfrm>
            <a:off x="1529572" y="2568642"/>
            <a:ext cx="1330560" cy="1118160"/>
            <a:chOff x="1608702" y="4379857"/>
            <a:chExt cx="1330560" cy="11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46BFE10-160B-4158-86B0-5DEB1117E313}"/>
                    </a:ext>
                  </a:extLst>
                </p14:cNvPr>
                <p14:cNvContentPartPr/>
                <p14:nvPr/>
              </p14:nvContentPartPr>
              <p14:xfrm>
                <a:off x="1608702" y="4379857"/>
                <a:ext cx="1330560" cy="11181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46BFE10-160B-4158-86B0-5DEB1117E3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90702" y="4361857"/>
                  <a:ext cx="1366200" cy="11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1218C92-BDFF-4F99-9D75-A7B81260FF8E}"/>
                    </a:ext>
                  </a:extLst>
                </p14:cNvPr>
                <p14:cNvContentPartPr/>
                <p14:nvPr/>
              </p14:nvContentPartPr>
              <p14:xfrm>
                <a:off x="1961502" y="4929217"/>
                <a:ext cx="365400" cy="4374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1218C92-BDFF-4F99-9D75-A7B81260FF8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3502" y="4911577"/>
                  <a:ext cx="401040" cy="47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933439CC-F1AD-4628-8EAF-367D777E594C}"/>
              </a:ext>
            </a:extLst>
          </p:cNvPr>
          <p:cNvGrpSpPr/>
          <p:nvPr/>
        </p:nvGrpSpPr>
        <p:grpSpPr>
          <a:xfrm>
            <a:off x="3525412" y="1555602"/>
            <a:ext cx="1867320" cy="1150560"/>
            <a:chOff x="3604542" y="3366817"/>
            <a:chExt cx="1867320" cy="11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9228CB9-3DF1-439A-8E4B-EA2638879949}"/>
                    </a:ext>
                  </a:extLst>
                </p14:cNvPr>
                <p14:cNvContentPartPr/>
                <p14:nvPr/>
              </p14:nvContentPartPr>
              <p14:xfrm>
                <a:off x="3604542" y="3366817"/>
                <a:ext cx="1867320" cy="11505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9228CB9-3DF1-439A-8E4B-EA26388799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86542" y="3349177"/>
                  <a:ext cx="1902960" cy="11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CB553B9-BF96-4319-8086-FC2D0F77A969}"/>
                    </a:ext>
                  </a:extLst>
                </p14:cNvPr>
                <p14:cNvContentPartPr/>
                <p14:nvPr/>
              </p14:nvContentPartPr>
              <p14:xfrm>
                <a:off x="4474662" y="3463657"/>
                <a:ext cx="147600" cy="1623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CB553B9-BF96-4319-8086-FC2D0F77A9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57022" y="3446017"/>
                  <a:ext cx="183240" cy="19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E817E4C3-956F-4991-AD43-65CBC961C1CD}"/>
                  </a:ext>
                </a:extLst>
              </p14:cNvPr>
              <p14:cNvContentPartPr/>
              <p14:nvPr/>
            </p14:nvContentPartPr>
            <p14:xfrm>
              <a:off x="3428572" y="2682402"/>
              <a:ext cx="2088000" cy="118620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E817E4C3-956F-4991-AD43-65CBC961C1C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10932" y="2664402"/>
                <a:ext cx="2123640" cy="12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DF3BCA8B-5E7F-478F-99D7-8CF923FB60B6}"/>
                  </a:ext>
                </a:extLst>
              </p14:cNvPr>
              <p14:cNvContentPartPr/>
              <p14:nvPr/>
            </p14:nvContentPartPr>
            <p14:xfrm>
              <a:off x="4423612" y="3424362"/>
              <a:ext cx="267120" cy="38376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DF3BCA8B-5E7F-478F-99D7-8CF923FB60B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05612" y="3406722"/>
                <a:ext cx="302760" cy="41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6" name="Group 375">
            <a:extLst>
              <a:ext uri="{FF2B5EF4-FFF2-40B4-BE49-F238E27FC236}">
                <a16:creationId xmlns:a16="http://schemas.microsoft.com/office/drawing/2014/main" id="{D57AE59B-6A66-41FD-BC99-A3823EBF0722}"/>
              </a:ext>
            </a:extLst>
          </p:cNvPr>
          <p:cNvGrpSpPr/>
          <p:nvPr/>
        </p:nvGrpSpPr>
        <p:grpSpPr>
          <a:xfrm>
            <a:off x="3454852" y="3234282"/>
            <a:ext cx="4628520" cy="1208520"/>
            <a:chOff x="3533982" y="5045497"/>
            <a:chExt cx="4628520" cy="12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FBCE60A0-818E-4F66-8074-82A356394E1C}"/>
                    </a:ext>
                  </a:extLst>
                </p14:cNvPr>
                <p14:cNvContentPartPr/>
                <p14:nvPr/>
              </p14:nvContentPartPr>
              <p14:xfrm>
                <a:off x="3533982" y="5045497"/>
                <a:ext cx="4628520" cy="8974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FBCE60A0-818E-4F66-8074-82A356394E1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16342" y="5027497"/>
                  <a:ext cx="4664160" cy="9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548AD6CC-A210-45C2-8F6C-44EE61B19C6F}"/>
                    </a:ext>
                  </a:extLst>
                </p14:cNvPr>
                <p14:cNvContentPartPr/>
                <p14:nvPr/>
              </p14:nvContentPartPr>
              <p14:xfrm>
                <a:off x="6611622" y="5688097"/>
                <a:ext cx="134640" cy="56592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548AD6CC-A210-45C2-8F6C-44EE61B19C6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93622" y="5670457"/>
                  <a:ext cx="170280" cy="60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32698D2-0DAE-41D2-8892-90F258DDFC3F}"/>
              </a:ext>
            </a:extLst>
          </p:cNvPr>
          <p:cNvGrpSpPr/>
          <p:nvPr/>
        </p:nvGrpSpPr>
        <p:grpSpPr>
          <a:xfrm>
            <a:off x="5943172" y="860082"/>
            <a:ext cx="1374120" cy="1434960"/>
            <a:chOff x="6022302" y="2671297"/>
            <a:chExt cx="1374120" cy="14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AE35B11A-CE74-4A77-A25F-3714FB1ECBCF}"/>
                    </a:ext>
                  </a:extLst>
                </p14:cNvPr>
                <p14:cNvContentPartPr/>
                <p14:nvPr/>
              </p14:nvContentPartPr>
              <p14:xfrm>
                <a:off x="6022302" y="2671297"/>
                <a:ext cx="1374120" cy="143496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AE35B11A-CE74-4A77-A25F-3714FB1ECB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04662" y="2653297"/>
                  <a:ext cx="1409760" cy="14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7CEB4F56-3DCB-41F6-BE30-A0492A24FFEE}"/>
                    </a:ext>
                  </a:extLst>
                </p14:cNvPr>
                <p14:cNvContentPartPr/>
                <p14:nvPr/>
              </p14:nvContentPartPr>
              <p14:xfrm>
                <a:off x="6249462" y="3041737"/>
                <a:ext cx="329040" cy="36936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7CEB4F56-3DCB-41F6-BE30-A0492A24FFE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31822" y="3023737"/>
                  <a:ext cx="364680" cy="40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6550EEEE-B5AE-4427-A933-DBC3AF032199}"/>
                  </a:ext>
                </a:extLst>
              </p14:cNvPr>
              <p14:cNvContentPartPr/>
              <p14:nvPr/>
            </p14:nvContentPartPr>
            <p14:xfrm>
              <a:off x="8651092" y="3130602"/>
              <a:ext cx="1737720" cy="47988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6550EEEE-B5AE-4427-A933-DBC3AF03219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33452" y="3112602"/>
                <a:ext cx="177336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85041E28-D22C-4CDC-90A1-B7CE59D43B97}"/>
                  </a:ext>
                </a:extLst>
              </p14:cNvPr>
              <p14:cNvContentPartPr/>
              <p14:nvPr/>
            </p14:nvContentPartPr>
            <p14:xfrm>
              <a:off x="9537412" y="3656202"/>
              <a:ext cx="320400" cy="45612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85041E28-D22C-4CDC-90A1-B7CE59D43B9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519412" y="3638202"/>
                <a:ext cx="356040" cy="49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6" name="Group 405">
            <a:extLst>
              <a:ext uri="{FF2B5EF4-FFF2-40B4-BE49-F238E27FC236}">
                <a16:creationId xmlns:a16="http://schemas.microsoft.com/office/drawing/2014/main" id="{65BE7BF5-74CD-436F-BB7B-C077C3983E78}"/>
              </a:ext>
            </a:extLst>
          </p:cNvPr>
          <p:cNvGrpSpPr/>
          <p:nvPr/>
        </p:nvGrpSpPr>
        <p:grpSpPr>
          <a:xfrm>
            <a:off x="8624812" y="1318362"/>
            <a:ext cx="2525040" cy="1846800"/>
            <a:chOff x="8703942" y="3129577"/>
            <a:chExt cx="2525040" cy="184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27F42199-6B5B-4DBC-A2DB-8E7DE4B4AE22}"/>
                    </a:ext>
                  </a:extLst>
                </p14:cNvPr>
                <p14:cNvContentPartPr/>
                <p14:nvPr/>
              </p14:nvContentPartPr>
              <p14:xfrm>
                <a:off x="8703942" y="3629977"/>
                <a:ext cx="713880" cy="13464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27F42199-6B5B-4DBC-A2DB-8E7DE4B4AE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86302" y="3611977"/>
                  <a:ext cx="74952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396B04D8-EDD5-4896-B828-386560C7C6CF}"/>
                    </a:ext>
                  </a:extLst>
                </p14:cNvPr>
                <p14:cNvContentPartPr/>
                <p14:nvPr/>
              </p14:nvContentPartPr>
              <p14:xfrm>
                <a:off x="9222342" y="4465537"/>
                <a:ext cx="254520" cy="2916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396B04D8-EDD5-4896-B828-386560C7C6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04702" y="4447537"/>
                  <a:ext cx="2901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AEE46709-1447-4A57-B7F6-4E68A28C408E}"/>
                    </a:ext>
                  </a:extLst>
                </p14:cNvPr>
                <p14:cNvContentPartPr/>
                <p14:nvPr/>
              </p14:nvContentPartPr>
              <p14:xfrm>
                <a:off x="9477582" y="3129577"/>
                <a:ext cx="1751400" cy="11451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AEE46709-1447-4A57-B7F6-4E68A28C408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59942" y="3111937"/>
                  <a:ext cx="1787040" cy="118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D87FEDB1-0F61-4E9B-B6A1-E0E1ECA04C98}"/>
                  </a:ext>
                </a:extLst>
              </p14:cNvPr>
              <p14:cNvContentPartPr/>
              <p14:nvPr/>
            </p14:nvContentPartPr>
            <p14:xfrm>
              <a:off x="10168492" y="1905522"/>
              <a:ext cx="461520" cy="33804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D87FEDB1-0F61-4E9B-B6A1-E0E1ECA04C9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150492" y="1887882"/>
                <a:ext cx="497160" cy="37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" name="Group 409">
            <a:extLst>
              <a:ext uri="{FF2B5EF4-FFF2-40B4-BE49-F238E27FC236}">
                <a16:creationId xmlns:a16="http://schemas.microsoft.com/office/drawing/2014/main" id="{A9301675-DBF9-40E7-8DD5-57BB38F6C32B}"/>
              </a:ext>
            </a:extLst>
          </p:cNvPr>
          <p:cNvGrpSpPr/>
          <p:nvPr/>
        </p:nvGrpSpPr>
        <p:grpSpPr>
          <a:xfrm>
            <a:off x="11139412" y="2548842"/>
            <a:ext cx="414360" cy="924120"/>
            <a:chOff x="11218542" y="4360057"/>
            <a:chExt cx="414360" cy="92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89EA2D5C-8EF8-42D1-99C4-EB536FB60E3C}"/>
                    </a:ext>
                  </a:extLst>
                </p14:cNvPr>
                <p14:cNvContentPartPr/>
                <p14:nvPr/>
              </p14:nvContentPartPr>
              <p14:xfrm>
                <a:off x="11218542" y="4360057"/>
                <a:ext cx="280080" cy="92412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89EA2D5C-8EF8-42D1-99C4-EB536FB60E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200902" y="4342057"/>
                  <a:ext cx="31572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BA7B2FD-DA9C-4394-B60E-D48040232834}"/>
                    </a:ext>
                  </a:extLst>
                </p14:cNvPr>
                <p14:cNvContentPartPr/>
                <p14:nvPr/>
              </p14:nvContentPartPr>
              <p14:xfrm>
                <a:off x="11376942" y="4865137"/>
                <a:ext cx="255960" cy="26172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BA7B2FD-DA9C-4394-B60E-D4804023283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358942" y="4847497"/>
                  <a:ext cx="29160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74692B98-A6DE-4847-BB6E-DA6A02672C59}"/>
              </a:ext>
            </a:extLst>
          </p:cNvPr>
          <p:cNvGrpSpPr/>
          <p:nvPr/>
        </p:nvGrpSpPr>
        <p:grpSpPr>
          <a:xfrm>
            <a:off x="10930252" y="568482"/>
            <a:ext cx="719640" cy="1480320"/>
            <a:chOff x="11009382" y="2379697"/>
            <a:chExt cx="719640" cy="14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526ED5A5-F0DD-44B8-BDA3-093429E99057}"/>
                    </a:ext>
                  </a:extLst>
                </p14:cNvPr>
                <p14:cNvContentPartPr/>
                <p14:nvPr/>
              </p14:nvContentPartPr>
              <p14:xfrm>
                <a:off x="11009382" y="2379697"/>
                <a:ext cx="375840" cy="148032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526ED5A5-F0DD-44B8-BDA3-093429E9905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91742" y="2361697"/>
                  <a:ext cx="411480" cy="15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D525F47E-6791-424B-BEB3-837BE68F4A40}"/>
                    </a:ext>
                  </a:extLst>
                </p14:cNvPr>
                <p14:cNvContentPartPr/>
                <p14:nvPr/>
              </p14:nvContentPartPr>
              <p14:xfrm>
                <a:off x="11488182" y="2953897"/>
                <a:ext cx="240840" cy="39600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D525F47E-6791-424B-BEB3-837BE68F4A4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470182" y="2936257"/>
                  <a:ext cx="276480" cy="4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47F6E1B6-00BF-485B-9EE6-3E664F210070}"/>
              </a:ext>
            </a:extLst>
          </p:cNvPr>
          <p:cNvGrpSpPr/>
          <p:nvPr/>
        </p:nvGrpSpPr>
        <p:grpSpPr>
          <a:xfrm>
            <a:off x="7622572" y="227922"/>
            <a:ext cx="3021120" cy="624960"/>
            <a:chOff x="7701702" y="2039137"/>
            <a:chExt cx="3021120" cy="62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8B2CC8D4-6AE6-4FC3-9856-3A36EE7FA9C6}"/>
                    </a:ext>
                  </a:extLst>
                </p14:cNvPr>
                <p14:cNvContentPartPr/>
                <p14:nvPr/>
              </p14:nvContentPartPr>
              <p14:xfrm>
                <a:off x="7701702" y="2039137"/>
                <a:ext cx="3021120" cy="46296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8B2CC8D4-6AE6-4FC3-9856-3A36EE7FA9C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84062" y="2021137"/>
                  <a:ext cx="3056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BEA99E5-18CA-463B-A3C5-9F21FC72D748}"/>
                    </a:ext>
                  </a:extLst>
                </p14:cNvPr>
                <p14:cNvContentPartPr/>
                <p14:nvPr/>
              </p14:nvContentPartPr>
              <p14:xfrm>
                <a:off x="9452382" y="2388337"/>
                <a:ext cx="281880" cy="27576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BEA99E5-18CA-463B-A3C5-9F21FC72D74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34382" y="2370697"/>
                  <a:ext cx="3175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6256F939-9B8E-40B9-966B-1FE095AF9A5F}"/>
                    </a:ext>
                  </a:extLst>
                </p14:cNvPr>
                <p14:cNvContentPartPr/>
                <p14:nvPr/>
              </p14:nvContentPartPr>
              <p14:xfrm>
                <a:off x="9697542" y="2533057"/>
                <a:ext cx="87480" cy="6084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6256F939-9B8E-40B9-966B-1FE095AF9A5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79902" y="2515057"/>
                  <a:ext cx="123120" cy="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0E8CA0-8D32-428C-A63B-D1A51A28CCF3}"/>
                  </a:ext>
                </a:extLst>
              </p14:cNvPr>
              <p14:cNvContentPartPr/>
              <p14:nvPr/>
            </p14:nvContentPartPr>
            <p14:xfrm>
              <a:off x="254382" y="606378"/>
              <a:ext cx="42480" cy="37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0E8CA0-8D32-428C-A63B-D1A51A28CCF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36742" y="588378"/>
                <a:ext cx="781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7C01BC-2814-4B74-B583-A8481EDB6469}"/>
                  </a:ext>
                </a:extLst>
              </p14:cNvPr>
              <p14:cNvContentPartPr/>
              <p14:nvPr/>
            </p14:nvContentPartPr>
            <p14:xfrm>
              <a:off x="228102" y="606018"/>
              <a:ext cx="501120" cy="38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7C01BC-2814-4B74-B583-A8481EDB646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0462" y="588018"/>
                <a:ext cx="536760" cy="42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3C10F13-03BC-48B6-9E4D-0AA1E96618A4}"/>
              </a:ext>
            </a:extLst>
          </p:cNvPr>
          <p:cNvGrpSpPr/>
          <p:nvPr/>
        </p:nvGrpSpPr>
        <p:grpSpPr>
          <a:xfrm>
            <a:off x="245382" y="218298"/>
            <a:ext cx="463680" cy="407160"/>
            <a:chOff x="245382" y="218298"/>
            <a:chExt cx="46368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1D41AD6-F0C3-4A7B-9AD1-756B8B8FF90F}"/>
                    </a:ext>
                  </a:extLst>
                </p14:cNvPr>
                <p14:cNvContentPartPr/>
                <p14:nvPr/>
              </p14:nvContentPartPr>
              <p14:xfrm>
                <a:off x="245382" y="237018"/>
                <a:ext cx="9360" cy="277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1D41AD6-F0C3-4A7B-9AD1-756B8B8FF9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7742" y="219378"/>
                  <a:ext cx="450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DB1003-5BC1-46F8-955D-4BE858A54010}"/>
                    </a:ext>
                  </a:extLst>
                </p14:cNvPr>
                <p14:cNvContentPartPr/>
                <p14:nvPr/>
              </p14:nvContentPartPr>
              <p14:xfrm>
                <a:off x="272022" y="218298"/>
                <a:ext cx="437040" cy="407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DB1003-5BC1-46F8-955D-4BE858A5401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4382" y="200298"/>
                  <a:ext cx="472680" cy="44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C9A378-CDD0-4DDB-82DF-64D7118C9E3A}"/>
              </a:ext>
            </a:extLst>
          </p:cNvPr>
          <p:cNvGrpSpPr/>
          <p:nvPr/>
        </p:nvGrpSpPr>
        <p:grpSpPr>
          <a:xfrm>
            <a:off x="913902" y="-63222"/>
            <a:ext cx="2184120" cy="504720"/>
            <a:chOff x="913902" y="-63222"/>
            <a:chExt cx="2184120" cy="50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8CBCD4E-92D6-46D1-ADAA-43F92655C4F0}"/>
                    </a:ext>
                  </a:extLst>
                </p14:cNvPr>
                <p14:cNvContentPartPr/>
                <p14:nvPr/>
              </p14:nvContentPartPr>
              <p14:xfrm>
                <a:off x="913902" y="184098"/>
                <a:ext cx="170280" cy="257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8CBCD4E-92D6-46D1-ADAA-43F92655C4F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96262" y="166458"/>
                  <a:ext cx="2059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1E52E4-F2BF-42CF-AA9D-D31B812D9CE5}"/>
                    </a:ext>
                  </a:extLst>
                </p14:cNvPr>
                <p14:cNvContentPartPr/>
                <p14:nvPr/>
              </p14:nvContentPartPr>
              <p14:xfrm>
                <a:off x="1124862" y="298578"/>
                <a:ext cx="167760" cy="12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1E52E4-F2BF-42CF-AA9D-D31B812D9CE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6862" y="280578"/>
                  <a:ext cx="203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6C11B87-9FDD-4CF5-A157-30BA986A662E}"/>
                    </a:ext>
                  </a:extLst>
                </p14:cNvPr>
                <p14:cNvContentPartPr/>
                <p14:nvPr/>
              </p14:nvContentPartPr>
              <p14:xfrm>
                <a:off x="1336182" y="131538"/>
                <a:ext cx="140400" cy="142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6C11B87-9FDD-4CF5-A157-30BA986A662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18182" y="113538"/>
                  <a:ext cx="176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75F3AE-27B3-45EF-A07A-2D8C480FCCEE}"/>
                    </a:ext>
                  </a:extLst>
                </p14:cNvPr>
                <p14:cNvContentPartPr/>
                <p14:nvPr/>
              </p14:nvContentPartPr>
              <p14:xfrm>
                <a:off x="1362462" y="166458"/>
                <a:ext cx="184680" cy="232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75F3AE-27B3-45EF-A07A-2D8C480FCCE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44462" y="148818"/>
                  <a:ext cx="2203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55BB84-B19D-471B-91DD-59E2FF046E28}"/>
                    </a:ext>
                  </a:extLst>
                </p14:cNvPr>
                <p14:cNvContentPartPr/>
                <p14:nvPr/>
              </p14:nvContentPartPr>
              <p14:xfrm>
                <a:off x="1265622" y="254298"/>
                <a:ext cx="174960" cy="62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55BB84-B19D-471B-91DD-59E2FF046E2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47982" y="236658"/>
                  <a:ext cx="210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C775158-D3B3-4F02-B764-35F2128C6B1E}"/>
                    </a:ext>
                  </a:extLst>
                </p14:cNvPr>
                <p14:cNvContentPartPr/>
                <p14:nvPr/>
              </p14:nvContentPartPr>
              <p14:xfrm>
                <a:off x="1588182" y="159618"/>
                <a:ext cx="284760" cy="230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C775158-D3B3-4F02-B764-35F2128C6B1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70542" y="141978"/>
                  <a:ext cx="3204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B72A36E-BAFA-4EC8-8071-C3F98C4B2CD5}"/>
                    </a:ext>
                  </a:extLst>
                </p14:cNvPr>
                <p14:cNvContentPartPr/>
                <p14:nvPr/>
              </p14:nvContentPartPr>
              <p14:xfrm>
                <a:off x="1961862" y="105258"/>
                <a:ext cx="83520" cy="210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B72A36E-BAFA-4EC8-8071-C3F98C4B2CD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44222" y="87258"/>
                  <a:ext cx="1191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555A2E-C7A0-41C3-95C3-F3CB6005CD91}"/>
                    </a:ext>
                  </a:extLst>
                </p14:cNvPr>
                <p14:cNvContentPartPr/>
                <p14:nvPr/>
              </p14:nvContentPartPr>
              <p14:xfrm>
                <a:off x="1890222" y="196338"/>
                <a:ext cx="134640" cy="32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555A2E-C7A0-41C3-95C3-F3CB6005CD9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72222" y="178338"/>
                  <a:ext cx="170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11E848-3816-485E-9FDF-4384D8C919AC}"/>
                    </a:ext>
                  </a:extLst>
                </p14:cNvPr>
                <p14:cNvContentPartPr/>
                <p14:nvPr/>
              </p14:nvContentPartPr>
              <p14:xfrm>
                <a:off x="2329422" y="149178"/>
                <a:ext cx="9720" cy="185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11E848-3816-485E-9FDF-4384D8C919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11422" y="131178"/>
                  <a:ext cx="45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202550B-7081-4698-9AA5-81B9F90D4E1C}"/>
                    </a:ext>
                  </a:extLst>
                </p14:cNvPr>
                <p14:cNvContentPartPr/>
                <p14:nvPr/>
              </p14:nvContentPartPr>
              <p14:xfrm>
                <a:off x="2206302" y="-63222"/>
                <a:ext cx="325800" cy="221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202550B-7081-4698-9AA5-81B9F90D4E1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88662" y="-80862"/>
                  <a:ext cx="361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9F46530-2A94-4FE2-869E-0F5ACB65C64B}"/>
                    </a:ext>
                  </a:extLst>
                </p14:cNvPr>
                <p14:cNvContentPartPr/>
                <p14:nvPr/>
              </p14:nvContentPartPr>
              <p14:xfrm>
                <a:off x="2470182" y="193057"/>
                <a:ext cx="18360" cy="51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9F46530-2A94-4FE2-869E-0F5ACB65C64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52542" y="175417"/>
                  <a:ext cx="54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2960FB3-0C7B-422F-9CEA-8B98FB59AA7D}"/>
                    </a:ext>
                  </a:extLst>
                </p14:cNvPr>
                <p14:cNvContentPartPr/>
                <p14:nvPr/>
              </p14:nvContentPartPr>
              <p14:xfrm>
                <a:off x="2452542" y="113857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2960FB3-0C7B-422F-9CEA-8B98FB59AA7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34902" y="962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9A4905-E605-4639-8BCF-08B5BAB55FA6}"/>
                    </a:ext>
                  </a:extLst>
                </p14:cNvPr>
                <p14:cNvContentPartPr/>
                <p14:nvPr/>
              </p14:nvContentPartPr>
              <p14:xfrm>
                <a:off x="2523102" y="102697"/>
                <a:ext cx="352800" cy="130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9A4905-E605-4639-8BCF-08B5BAB55FA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05462" y="85057"/>
                  <a:ext cx="388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B1A92B-2EA8-4630-8EB4-0A856CE727C2}"/>
                    </a:ext>
                  </a:extLst>
                </p14:cNvPr>
                <p14:cNvContentPartPr/>
                <p14:nvPr/>
              </p14:nvContentPartPr>
              <p14:xfrm>
                <a:off x="2952582" y="23497"/>
                <a:ext cx="145440" cy="169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B1A92B-2EA8-4630-8EB4-0A856CE727C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34942" y="5857"/>
                  <a:ext cx="18108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849557-13FD-427A-93FA-246308D8983E}"/>
              </a:ext>
            </a:extLst>
          </p:cNvPr>
          <p:cNvGrpSpPr/>
          <p:nvPr/>
        </p:nvGrpSpPr>
        <p:grpSpPr>
          <a:xfrm>
            <a:off x="1008582" y="182617"/>
            <a:ext cx="2447640" cy="749880"/>
            <a:chOff x="1008582" y="182617"/>
            <a:chExt cx="2447640" cy="74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2E6AF1-A160-4C55-A7D5-FD82867EF15E}"/>
                    </a:ext>
                  </a:extLst>
                </p14:cNvPr>
                <p14:cNvContentPartPr/>
                <p14:nvPr/>
              </p14:nvContentPartPr>
              <p14:xfrm>
                <a:off x="1008582" y="641257"/>
                <a:ext cx="153720" cy="285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2E6AF1-A160-4C55-A7D5-FD82867EF15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0942" y="623617"/>
                  <a:ext cx="189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E104E8-643B-44CD-835B-805A435BF9E7}"/>
                    </a:ext>
                  </a:extLst>
                </p14:cNvPr>
                <p14:cNvContentPartPr/>
                <p14:nvPr/>
              </p14:nvContentPartPr>
              <p14:xfrm>
                <a:off x="1054662" y="807577"/>
                <a:ext cx="208440" cy="18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E104E8-643B-44CD-835B-805A435BF9E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37022" y="789937"/>
                  <a:ext cx="244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2EA8997-F210-4641-9428-8B68CF05BBC3}"/>
                    </a:ext>
                  </a:extLst>
                </p14:cNvPr>
                <p14:cNvContentPartPr/>
                <p14:nvPr/>
              </p14:nvContentPartPr>
              <p14:xfrm>
                <a:off x="1331142" y="773377"/>
                <a:ext cx="202680" cy="159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2EA8997-F210-4641-9428-8B68CF05BBC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13502" y="755377"/>
                  <a:ext cx="238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9DE5AD2-0B85-434E-978C-A326B348DF7B}"/>
                    </a:ext>
                  </a:extLst>
                </p14:cNvPr>
                <p14:cNvContentPartPr/>
                <p14:nvPr/>
              </p14:nvContentPartPr>
              <p14:xfrm>
                <a:off x="1556862" y="694177"/>
                <a:ext cx="118800" cy="144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9DE5AD2-0B85-434E-978C-A326B348DF7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39222" y="676537"/>
                  <a:ext cx="154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4ECA812-CC0C-4E91-A6CB-2B007FBA5E6A}"/>
                    </a:ext>
                  </a:extLst>
                </p14:cNvPr>
                <p14:cNvContentPartPr/>
                <p14:nvPr/>
              </p14:nvContentPartPr>
              <p14:xfrm>
                <a:off x="1685742" y="597337"/>
                <a:ext cx="115200" cy="230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4ECA812-CC0C-4E91-A6CB-2B007FBA5E6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67742" y="579697"/>
                  <a:ext cx="150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4B4FD1-ACD0-490C-B61F-6CA4CB2CDE64}"/>
                    </a:ext>
                  </a:extLst>
                </p14:cNvPr>
                <p14:cNvContentPartPr/>
                <p14:nvPr/>
              </p14:nvContentPartPr>
              <p14:xfrm>
                <a:off x="1845942" y="650257"/>
                <a:ext cx="26640" cy="114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4B4FD1-ACD0-490C-B61F-6CA4CB2CDE6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827942" y="632617"/>
                  <a:ext cx="62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B2151F-FDC6-4762-B74F-7B2A37C36D1C}"/>
                    </a:ext>
                  </a:extLst>
                </p14:cNvPr>
                <p14:cNvContentPartPr/>
                <p14:nvPr/>
              </p14:nvContentPartPr>
              <p14:xfrm>
                <a:off x="1811022" y="597337"/>
                <a:ext cx="39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B2151F-FDC6-4762-B74F-7B2A37C36D1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93022" y="579697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448BC4-4C57-4584-B8B0-0E97C9C0E8DF}"/>
                    </a:ext>
                  </a:extLst>
                </p14:cNvPr>
                <p14:cNvContentPartPr/>
                <p14:nvPr/>
              </p14:nvContentPartPr>
              <p14:xfrm>
                <a:off x="1897782" y="560617"/>
                <a:ext cx="309960" cy="263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448BC4-4C57-4584-B8B0-0E97C9C0E8D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79782" y="542617"/>
                  <a:ext cx="3456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9B5EF82-7B70-44B1-9DE8-C94DF6C201C4}"/>
                    </a:ext>
                  </a:extLst>
                </p14:cNvPr>
                <p14:cNvContentPartPr/>
                <p14:nvPr/>
              </p14:nvContentPartPr>
              <p14:xfrm>
                <a:off x="2223942" y="527137"/>
                <a:ext cx="92160" cy="165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9B5EF82-7B70-44B1-9DE8-C94DF6C201C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05942" y="509137"/>
                  <a:ext cx="1278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04FA298-BB86-4711-B7A9-204791153FB1}"/>
                    </a:ext>
                  </a:extLst>
                </p14:cNvPr>
                <p14:cNvContentPartPr/>
                <p14:nvPr/>
              </p14:nvContentPartPr>
              <p14:xfrm>
                <a:off x="2162742" y="579337"/>
                <a:ext cx="105120" cy="27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04FA298-BB86-4711-B7A9-204791153F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44742" y="561697"/>
                  <a:ext cx="140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75B633-0801-40EE-A426-A7363DD6CC75}"/>
                    </a:ext>
                  </a:extLst>
                </p14:cNvPr>
                <p14:cNvContentPartPr/>
                <p14:nvPr/>
              </p14:nvContentPartPr>
              <p14:xfrm>
                <a:off x="2584302" y="447937"/>
                <a:ext cx="22320" cy="172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75B633-0801-40EE-A426-A7363DD6CC7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66662" y="430297"/>
                  <a:ext cx="57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0DD3BB-F58B-4880-AB89-698C5F398222}"/>
                    </a:ext>
                  </a:extLst>
                </p14:cNvPr>
                <p14:cNvContentPartPr/>
                <p14:nvPr/>
              </p14:nvContentPartPr>
              <p14:xfrm>
                <a:off x="2470182" y="392137"/>
                <a:ext cx="174960" cy="65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0DD3BB-F58B-4880-AB89-698C5F39822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52542" y="374137"/>
                  <a:ext cx="210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22B6426-A640-4C4B-B3F7-193E7E8881D3}"/>
                    </a:ext>
                  </a:extLst>
                </p14:cNvPr>
                <p14:cNvContentPartPr/>
                <p14:nvPr/>
              </p14:nvContentPartPr>
              <p14:xfrm>
                <a:off x="2681502" y="492217"/>
                <a:ext cx="50040" cy="87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22B6426-A640-4C4B-B3F7-193E7E8881D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63502" y="474217"/>
                  <a:ext cx="856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8EACFF-5B45-4F4D-8BD6-4CB27D8E359D}"/>
                    </a:ext>
                  </a:extLst>
                </p14:cNvPr>
                <p14:cNvContentPartPr/>
                <p14:nvPr/>
              </p14:nvContentPartPr>
              <p14:xfrm>
                <a:off x="2725062" y="435697"/>
                <a:ext cx="360" cy="3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8EACFF-5B45-4F4D-8BD6-4CB27D8E359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07422" y="418057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DD0DE78-A91C-42B2-9F6E-DC6E78E588CF}"/>
                    </a:ext>
                  </a:extLst>
                </p14:cNvPr>
                <p14:cNvContentPartPr/>
                <p14:nvPr/>
              </p14:nvContentPartPr>
              <p14:xfrm>
                <a:off x="2804262" y="356857"/>
                <a:ext cx="288000" cy="162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DD0DE78-A91C-42B2-9F6E-DC6E78E588C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86622" y="339217"/>
                  <a:ext cx="3236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C4498F7-8E34-4B23-8209-71A9D4DADD3F}"/>
                    </a:ext>
                  </a:extLst>
                </p14:cNvPr>
                <p14:cNvContentPartPr/>
                <p14:nvPr/>
              </p14:nvContentPartPr>
              <p14:xfrm>
                <a:off x="3156342" y="182617"/>
                <a:ext cx="299880" cy="258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C4498F7-8E34-4B23-8209-71A9D4DADD3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38342" y="164617"/>
                  <a:ext cx="335520" cy="29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AB908BF-EDBF-4D6C-A515-03F596E32464}"/>
                  </a:ext>
                </a:extLst>
              </p14:cNvPr>
              <p14:cNvContentPartPr/>
              <p14:nvPr/>
            </p14:nvContentPartPr>
            <p14:xfrm>
              <a:off x="389742" y="2875777"/>
              <a:ext cx="521640" cy="360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AB908BF-EDBF-4D6C-A515-03F596E3246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71742" y="2858137"/>
                <a:ext cx="5572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551AD4B-BD83-40F3-8F8D-B9756618EFB1}"/>
                  </a:ext>
                </a:extLst>
              </p14:cNvPr>
              <p14:cNvContentPartPr/>
              <p14:nvPr/>
            </p14:nvContentPartPr>
            <p14:xfrm>
              <a:off x="3209622" y="1027537"/>
              <a:ext cx="436320" cy="258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551AD4B-BD83-40F3-8F8D-B9756618EFB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191622" y="1009537"/>
                <a:ext cx="4719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6B5F38B-628B-4306-A2B4-87A74DB4AEB4}"/>
                  </a:ext>
                </a:extLst>
              </p14:cNvPr>
              <p14:cNvContentPartPr/>
              <p14:nvPr/>
            </p14:nvContentPartPr>
            <p14:xfrm>
              <a:off x="2927742" y="4667497"/>
              <a:ext cx="477360" cy="336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6B5F38B-628B-4306-A2B4-87A74DB4AEB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909742" y="4649497"/>
                <a:ext cx="5130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0C59764-DFD4-4771-ABCF-34C64F67A13C}"/>
                  </a:ext>
                </a:extLst>
              </p14:cNvPr>
              <p14:cNvContentPartPr/>
              <p14:nvPr/>
            </p14:nvContentPartPr>
            <p14:xfrm>
              <a:off x="5320302" y="1763377"/>
              <a:ext cx="358200" cy="335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0C59764-DFD4-4771-ABCF-34C64F67A13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302662" y="1745737"/>
                <a:ext cx="393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DA4F716-379C-4748-ADDE-671652DFD5D9}"/>
                  </a:ext>
                </a:extLst>
              </p14:cNvPr>
              <p14:cNvContentPartPr/>
              <p14:nvPr/>
            </p14:nvContentPartPr>
            <p14:xfrm>
              <a:off x="6619182" y="415177"/>
              <a:ext cx="359640" cy="253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DA4F716-379C-4748-ADDE-671652DFD5D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601542" y="397537"/>
                <a:ext cx="3952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2C472CE-8BE6-4835-ADBB-B60C8FAA1F1B}"/>
                  </a:ext>
                </a:extLst>
              </p14:cNvPr>
              <p14:cNvContentPartPr/>
              <p14:nvPr/>
            </p14:nvContentPartPr>
            <p14:xfrm>
              <a:off x="8221182" y="4377697"/>
              <a:ext cx="313200" cy="306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2C472CE-8BE6-4835-ADBB-B60C8FAA1F1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203542" y="4359697"/>
                <a:ext cx="3488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46F04DB-F786-49B4-98FC-C7BF6CC3EBB7}"/>
                  </a:ext>
                </a:extLst>
              </p14:cNvPr>
              <p14:cNvContentPartPr/>
              <p14:nvPr/>
            </p14:nvContentPartPr>
            <p14:xfrm>
              <a:off x="8466702" y="1420657"/>
              <a:ext cx="471240" cy="354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46F04DB-F786-49B4-98FC-C7BF6CC3EBB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449062" y="1402657"/>
                <a:ext cx="50688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2E42904-717A-454D-8DDD-AFB04B2296A9}"/>
                  </a:ext>
                </a:extLst>
              </p14:cNvPr>
              <p14:cNvContentPartPr/>
              <p14:nvPr/>
            </p14:nvContentPartPr>
            <p14:xfrm>
              <a:off x="10685022" y="4414057"/>
              <a:ext cx="406440" cy="348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2E42904-717A-454D-8DDD-AFB04B2296A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667022" y="4396417"/>
                <a:ext cx="4420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4D3FE57-D0EE-45AE-9D12-FA20AD736412}"/>
                  </a:ext>
                </a:extLst>
              </p14:cNvPr>
              <p14:cNvContentPartPr/>
              <p14:nvPr/>
            </p14:nvContentPartPr>
            <p14:xfrm>
              <a:off x="11675742" y="2300137"/>
              <a:ext cx="348840" cy="380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4D3FE57-D0EE-45AE-9D12-FA20AD73641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658102" y="2282137"/>
                <a:ext cx="38448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4527613-7134-4EE0-9ED0-AC9A558EE492}"/>
                  </a:ext>
                </a:extLst>
              </p14:cNvPr>
              <p14:cNvContentPartPr/>
              <p14:nvPr/>
            </p14:nvContentPartPr>
            <p14:xfrm>
              <a:off x="11359302" y="256777"/>
              <a:ext cx="495000" cy="313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4527613-7134-4EE0-9ED0-AC9A558EE49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41302" y="239137"/>
                <a:ext cx="5306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EB66F8A-47F4-4E55-B19B-DB5B5506BE7C}"/>
                  </a:ext>
                </a:extLst>
              </p14:cNvPr>
              <p14:cNvContentPartPr/>
              <p14:nvPr/>
            </p14:nvContentPartPr>
            <p14:xfrm>
              <a:off x="386502" y="2567257"/>
              <a:ext cx="74520" cy="311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EB66F8A-47F4-4E55-B19B-DB5B5506BE7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68502" y="2549257"/>
                <a:ext cx="1101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6681869-009A-4309-B77A-84E1990BBD5A}"/>
                  </a:ext>
                </a:extLst>
              </p14:cNvPr>
              <p14:cNvContentPartPr/>
              <p14:nvPr/>
            </p14:nvContentPartPr>
            <p14:xfrm>
              <a:off x="391902" y="2513977"/>
              <a:ext cx="416520" cy="359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6681869-009A-4309-B77A-84E1990BBD5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73902" y="2495977"/>
                <a:ext cx="452160" cy="39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C4AF0F-C86B-4D7C-ABBA-88848BAB88FD}"/>
              </a:ext>
            </a:extLst>
          </p:cNvPr>
          <p:cNvGrpSpPr/>
          <p:nvPr/>
        </p:nvGrpSpPr>
        <p:grpSpPr>
          <a:xfrm>
            <a:off x="3191262" y="789937"/>
            <a:ext cx="423000" cy="237960"/>
            <a:chOff x="3191262" y="789937"/>
            <a:chExt cx="42300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42A5AB6-DFC8-4837-9B26-683A7B76042D}"/>
                    </a:ext>
                  </a:extLst>
                </p14:cNvPr>
                <p14:cNvContentPartPr/>
                <p14:nvPr/>
              </p14:nvContentPartPr>
              <p14:xfrm>
                <a:off x="3191262" y="800017"/>
                <a:ext cx="53280" cy="227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42A5AB6-DFC8-4837-9B26-683A7B76042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73622" y="782017"/>
                  <a:ext cx="889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C83F734-2693-4F1F-BA24-E7C12D6518C4}"/>
                    </a:ext>
                  </a:extLst>
                </p14:cNvPr>
                <p14:cNvContentPartPr/>
                <p14:nvPr/>
              </p14:nvContentPartPr>
              <p14:xfrm>
                <a:off x="3199902" y="789937"/>
                <a:ext cx="414360" cy="237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C83F734-2693-4F1F-BA24-E7C12D6518C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82262" y="771937"/>
                  <a:ext cx="45000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EC1055A-26C7-43AE-B128-FD0C87EABB6D}"/>
              </a:ext>
            </a:extLst>
          </p:cNvPr>
          <p:cNvGrpSpPr/>
          <p:nvPr/>
        </p:nvGrpSpPr>
        <p:grpSpPr>
          <a:xfrm>
            <a:off x="2962662" y="4472377"/>
            <a:ext cx="353520" cy="252360"/>
            <a:chOff x="2962662" y="4472377"/>
            <a:chExt cx="35352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57D7044-282C-4475-A2DB-F7AE3A5E79F1}"/>
                    </a:ext>
                  </a:extLst>
                </p14:cNvPr>
                <p14:cNvContentPartPr/>
                <p14:nvPr/>
              </p14:nvContentPartPr>
              <p14:xfrm>
                <a:off x="2962662" y="4518817"/>
                <a:ext cx="59400" cy="205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57D7044-282C-4475-A2DB-F7AE3A5E79F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45022" y="4500817"/>
                  <a:ext cx="950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C5A29B4-14B2-4FA4-9434-9C600CBD0DCA}"/>
                    </a:ext>
                  </a:extLst>
                </p14:cNvPr>
                <p14:cNvContentPartPr/>
                <p14:nvPr/>
              </p14:nvContentPartPr>
              <p14:xfrm>
                <a:off x="2962662" y="4472377"/>
                <a:ext cx="353520" cy="223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C5A29B4-14B2-4FA4-9434-9C600CBD0DC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945022" y="4454377"/>
                  <a:ext cx="38916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3AF5546-AD7E-455B-A140-1CD27831EF31}"/>
              </a:ext>
            </a:extLst>
          </p:cNvPr>
          <p:cNvGrpSpPr/>
          <p:nvPr/>
        </p:nvGrpSpPr>
        <p:grpSpPr>
          <a:xfrm>
            <a:off x="5327862" y="1486897"/>
            <a:ext cx="321840" cy="300960"/>
            <a:chOff x="5327862" y="1486897"/>
            <a:chExt cx="32184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F18B63F-8877-4A7C-B870-552F602CD52E}"/>
                    </a:ext>
                  </a:extLst>
                </p14:cNvPr>
                <p14:cNvContentPartPr/>
                <p14:nvPr/>
              </p14:nvContentPartPr>
              <p14:xfrm>
                <a:off x="5327862" y="1556017"/>
                <a:ext cx="62640" cy="2019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F18B63F-8877-4A7C-B870-552F602CD52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309862" y="1538017"/>
                  <a:ext cx="98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42F8651-E6EC-43D1-B3A6-AFB5C707E328}"/>
                    </a:ext>
                  </a:extLst>
                </p14:cNvPr>
                <p14:cNvContentPartPr/>
                <p14:nvPr/>
              </p14:nvContentPartPr>
              <p14:xfrm>
                <a:off x="5327862" y="1486897"/>
                <a:ext cx="321840" cy="300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42F8651-E6EC-43D1-B3A6-AFB5C707E32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309862" y="1468897"/>
                  <a:ext cx="357480" cy="33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3F7A645-93BC-4AB6-8FAF-AB0775BA16DE}"/>
              </a:ext>
            </a:extLst>
          </p:cNvPr>
          <p:cNvGrpSpPr/>
          <p:nvPr/>
        </p:nvGrpSpPr>
        <p:grpSpPr>
          <a:xfrm>
            <a:off x="6523422" y="135457"/>
            <a:ext cx="491400" cy="324000"/>
            <a:chOff x="6523422" y="135457"/>
            <a:chExt cx="49140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4E8A3DE-8E0C-4D2C-8278-C09BD4327581}"/>
                    </a:ext>
                  </a:extLst>
                </p14:cNvPr>
                <p14:cNvContentPartPr/>
                <p14:nvPr/>
              </p14:nvContentPartPr>
              <p14:xfrm>
                <a:off x="6541062" y="236977"/>
                <a:ext cx="86760" cy="185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4E8A3DE-8E0C-4D2C-8278-C09BD432758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523422" y="218977"/>
                  <a:ext cx="122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189EFD0-6541-4B20-867B-333C6C8CA0A8}"/>
                    </a:ext>
                  </a:extLst>
                </p14:cNvPr>
                <p14:cNvContentPartPr/>
                <p14:nvPr/>
              </p14:nvContentPartPr>
              <p14:xfrm>
                <a:off x="6523422" y="135457"/>
                <a:ext cx="491400" cy="324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189EFD0-6541-4B20-867B-333C6C8CA0A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05782" y="117457"/>
                  <a:ext cx="527040" cy="35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74C4E18-4795-4CCA-B4D8-0CC744C9DD6A}"/>
              </a:ext>
            </a:extLst>
          </p:cNvPr>
          <p:cNvGrpSpPr/>
          <p:nvPr/>
        </p:nvGrpSpPr>
        <p:grpSpPr>
          <a:xfrm>
            <a:off x="8106342" y="4056217"/>
            <a:ext cx="388080" cy="391680"/>
            <a:chOff x="8106342" y="4056217"/>
            <a:chExt cx="388080" cy="3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77100A2-42E6-40C7-9F83-9AE5301ED185}"/>
                    </a:ext>
                  </a:extLst>
                </p14:cNvPr>
                <p14:cNvContentPartPr/>
                <p14:nvPr/>
              </p14:nvContentPartPr>
              <p14:xfrm>
                <a:off x="8114622" y="4087897"/>
                <a:ext cx="106200" cy="3600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77100A2-42E6-40C7-9F83-9AE5301ED18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96982" y="4070257"/>
                  <a:ext cx="1418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E317D75-5759-45C9-A9EF-327D0B2C722E}"/>
                    </a:ext>
                  </a:extLst>
                </p14:cNvPr>
                <p14:cNvContentPartPr/>
                <p14:nvPr/>
              </p14:nvContentPartPr>
              <p14:xfrm>
                <a:off x="8106342" y="4056217"/>
                <a:ext cx="388080" cy="3862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E317D75-5759-45C9-A9EF-327D0B2C722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088342" y="4038217"/>
                  <a:ext cx="423720" cy="42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9451C6A-0226-4AF1-B324-314172FBAEB2}"/>
              </a:ext>
            </a:extLst>
          </p:cNvPr>
          <p:cNvGrpSpPr/>
          <p:nvPr/>
        </p:nvGrpSpPr>
        <p:grpSpPr>
          <a:xfrm>
            <a:off x="8395422" y="1126897"/>
            <a:ext cx="503280" cy="331200"/>
            <a:chOff x="8395422" y="1126897"/>
            <a:chExt cx="50328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7F677EE-27CD-4814-9ECB-596995B9EBE5}"/>
                    </a:ext>
                  </a:extLst>
                </p14:cNvPr>
                <p14:cNvContentPartPr/>
                <p14:nvPr/>
              </p14:nvContentPartPr>
              <p14:xfrm>
                <a:off x="8395422" y="1221937"/>
                <a:ext cx="87840" cy="236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7F677EE-27CD-4814-9ECB-596995B9EBE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377422" y="1203937"/>
                  <a:ext cx="123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4520790-BDCE-468B-978B-5692271D857F}"/>
                    </a:ext>
                  </a:extLst>
                </p14:cNvPr>
                <p14:cNvContentPartPr/>
                <p14:nvPr/>
              </p14:nvContentPartPr>
              <p14:xfrm>
                <a:off x="8414142" y="1126897"/>
                <a:ext cx="484560" cy="287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4520790-BDCE-468B-978B-5692271D857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396142" y="1108897"/>
                  <a:ext cx="52020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0B2FACE-0818-4CAA-BA71-02BC6C75BE79}"/>
              </a:ext>
            </a:extLst>
          </p:cNvPr>
          <p:cNvGrpSpPr/>
          <p:nvPr/>
        </p:nvGrpSpPr>
        <p:grpSpPr>
          <a:xfrm>
            <a:off x="11244822" y="20977"/>
            <a:ext cx="475560" cy="324360"/>
            <a:chOff x="11244822" y="20977"/>
            <a:chExt cx="47556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4C4AB4-E713-49FD-8459-1E4EF7D77142}"/>
                    </a:ext>
                  </a:extLst>
                </p14:cNvPr>
                <p14:cNvContentPartPr/>
                <p14:nvPr/>
              </p14:nvContentPartPr>
              <p14:xfrm>
                <a:off x="11262462" y="166777"/>
                <a:ext cx="60120" cy="114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4C4AB4-E713-49FD-8459-1E4EF7D7714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244822" y="149137"/>
                  <a:ext cx="95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7C69142-B29F-47BE-A6F0-1C496D8A0456}"/>
                    </a:ext>
                  </a:extLst>
                </p14:cNvPr>
                <p14:cNvContentPartPr/>
                <p14:nvPr/>
              </p14:nvContentPartPr>
              <p14:xfrm>
                <a:off x="11244822" y="20977"/>
                <a:ext cx="475560" cy="324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7C69142-B29F-47BE-A6F0-1C496D8A045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227182" y="3337"/>
                  <a:ext cx="511200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377D0DF0-EBB4-444D-9A75-A9EF2066ECB1}"/>
              </a:ext>
            </a:extLst>
          </p:cNvPr>
          <p:cNvGrpSpPr/>
          <p:nvPr/>
        </p:nvGrpSpPr>
        <p:grpSpPr>
          <a:xfrm>
            <a:off x="11614542" y="2031937"/>
            <a:ext cx="403200" cy="297360"/>
            <a:chOff x="11614542" y="2031937"/>
            <a:chExt cx="40320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D06D3F5-99FE-41B6-92A4-E0C5499CCD48}"/>
                    </a:ext>
                  </a:extLst>
                </p14:cNvPr>
                <p14:cNvContentPartPr/>
                <p14:nvPr/>
              </p14:nvContentPartPr>
              <p14:xfrm>
                <a:off x="11614542" y="2135977"/>
                <a:ext cx="35280" cy="132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D06D3F5-99FE-41B6-92A4-E0C5499CCD4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596542" y="2118337"/>
                  <a:ext cx="70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6E577A1-8935-4A8B-B241-F82FA86105AC}"/>
                    </a:ext>
                  </a:extLst>
                </p14:cNvPr>
                <p14:cNvContentPartPr/>
                <p14:nvPr/>
              </p14:nvContentPartPr>
              <p14:xfrm>
                <a:off x="11623182" y="2031937"/>
                <a:ext cx="394560" cy="297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6E577A1-8935-4A8B-B241-F82FA86105A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605182" y="2014297"/>
                  <a:ext cx="430200" cy="33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1AE806C-9CBC-4931-A22D-7C8D5768C064}"/>
              </a:ext>
            </a:extLst>
          </p:cNvPr>
          <p:cNvGrpSpPr/>
          <p:nvPr/>
        </p:nvGrpSpPr>
        <p:grpSpPr>
          <a:xfrm>
            <a:off x="10559382" y="4035337"/>
            <a:ext cx="556200" cy="448920"/>
            <a:chOff x="10559382" y="4035337"/>
            <a:chExt cx="556200" cy="44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8CE5A93-0F57-41F8-918E-9FFFABC65024}"/>
                    </a:ext>
                  </a:extLst>
                </p14:cNvPr>
                <p14:cNvContentPartPr/>
                <p14:nvPr/>
              </p14:nvContentPartPr>
              <p14:xfrm>
                <a:off x="10559382" y="4176097"/>
                <a:ext cx="144360" cy="2808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8CE5A93-0F57-41F8-918E-9FFFABC6502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541382" y="4158457"/>
                  <a:ext cx="180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46A3A37-95D7-488E-A573-29CDC3AB7297}"/>
                    </a:ext>
                  </a:extLst>
                </p14:cNvPr>
                <p14:cNvContentPartPr/>
                <p14:nvPr/>
              </p14:nvContentPartPr>
              <p14:xfrm>
                <a:off x="10577022" y="4035337"/>
                <a:ext cx="538560" cy="4489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46A3A37-95D7-488E-A573-29CDC3AB729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559022" y="4017697"/>
                  <a:ext cx="574200" cy="48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378E12F-31FA-430D-9937-9949805446A8}"/>
                  </a:ext>
                </a:extLst>
              </p14:cNvPr>
              <p14:cNvContentPartPr/>
              <p14:nvPr/>
            </p14:nvContentPartPr>
            <p14:xfrm>
              <a:off x="535902" y="2982697"/>
              <a:ext cx="124920" cy="1270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378E12F-31FA-430D-9937-9949805446A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17902" y="2965057"/>
                <a:ext cx="1605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77F3D9B-9C2B-46AB-A09D-6C6FCECFF173}"/>
                  </a:ext>
                </a:extLst>
              </p14:cNvPr>
              <p14:cNvContentPartPr/>
              <p14:nvPr/>
            </p14:nvContentPartPr>
            <p14:xfrm>
              <a:off x="3323022" y="1072537"/>
              <a:ext cx="106200" cy="1663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77F3D9B-9C2B-46AB-A09D-6C6FCECFF17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305022" y="1054537"/>
                <a:ext cx="1418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0576088-3276-4BAC-9ED0-88844EB444DF}"/>
                  </a:ext>
                </a:extLst>
              </p14:cNvPr>
              <p14:cNvContentPartPr/>
              <p14:nvPr/>
            </p14:nvContentPartPr>
            <p14:xfrm>
              <a:off x="3182622" y="4808257"/>
              <a:ext cx="23400" cy="1234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0576088-3276-4BAC-9ED0-88844EB444D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164622" y="4790257"/>
                <a:ext cx="590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4EF93A5-DAB4-4E60-8F4C-3E250306AC36}"/>
                  </a:ext>
                </a:extLst>
              </p14:cNvPr>
              <p14:cNvContentPartPr/>
              <p14:nvPr/>
            </p14:nvContentPartPr>
            <p14:xfrm>
              <a:off x="5380422" y="1863457"/>
              <a:ext cx="155880" cy="2192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4EF93A5-DAB4-4E60-8F4C-3E250306AC3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362422" y="1845817"/>
                <a:ext cx="191520" cy="25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8C14B5E-83A4-48AA-AE12-EA36DC06D1A9}"/>
              </a:ext>
            </a:extLst>
          </p:cNvPr>
          <p:cNvGrpSpPr/>
          <p:nvPr/>
        </p:nvGrpSpPr>
        <p:grpSpPr>
          <a:xfrm>
            <a:off x="8309382" y="4488937"/>
            <a:ext cx="335520" cy="293760"/>
            <a:chOff x="8309382" y="4488937"/>
            <a:chExt cx="33552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B94232D-1E68-48F2-A633-C05E046909DA}"/>
                    </a:ext>
                  </a:extLst>
                </p14:cNvPr>
                <p14:cNvContentPartPr/>
                <p14:nvPr/>
              </p14:nvContentPartPr>
              <p14:xfrm>
                <a:off x="8309382" y="4488937"/>
                <a:ext cx="262800" cy="293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B94232D-1E68-48F2-A633-C05E046909D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91382" y="4471297"/>
                  <a:ext cx="2984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FEB136C-EEC4-4335-A0C9-95DBA0391B53}"/>
                    </a:ext>
                  </a:extLst>
                </p14:cNvPr>
                <p14:cNvContentPartPr/>
                <p14:nvPr/>
              </p14:nvContentPartPr>
              <p14:xfrm>
                <a:off x="8396502" y="4623937"/>
                <a:ext cx="248400" cy="106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FEB136C-EEC4-4335-A0C9-95DBA0391B5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378502" y="4606297"/>
                  <a:ext cx="28404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1F9C3D9-EC94-4596-9009-A0FB23C7A85D}"/>
              </a:ext>
            </a:extLst>
          </p:cNvPr>
          <p:cNvGrpSpPr/>
          <p:nvPr/>
        </p:nvGrpSpPr>
        <p:grpSpPr>
          <a:xfrm>
            <a:off x="6698382" y="509497"/>
            <a:ext cx="173160" cy="192960"/>
            <a:chOff x="6698382" y="509497"/>
            <a:chExt cx="17316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DCEEF46-D011-47E0-BCE3-4DB3CB682F02}"/>
                    </a:ext>
                  </a:extLst>
                </p14:cNvPr>
                <p14:cNvContentPartPr/>
                <p14:nvPr/>
              </p14:nvContentPartPr>
              <p14:xfrm>
                <a:off x="6698382" y="509497"/>
                <a:ext cx="18720" cy="1929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DCEEF46-D011-47E0-BCE3-4DB3CB682F0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680742" y="491497"/>
                  <a:ext cx="54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B0B263A-F83A-4183-AC72-99B9D89350E9}"/>
                    </a:ext>
                  </a:extLst>
                </p14:cNvPr>
                <p14:cNvContentPartPr/>
                <p14:nvPr/>
              </p14:nvContentPartPr>
              <p14:xfrm>
                <a:off x="6761382" y="527137"/>
                <a:ext cx="110160" cy="142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B0B263A-F83A-4183-AC72-99B9D89350E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743382" y="509137"/>
                  <a:ext cx="14580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8D48EB2-C7AA-4A95-A1C5-7BC9D0658228}"/>
              </a:ext>
            </a:extLst>
          </p:cNvPr>
          <p:cNvGrpSpPr/>
          <p:nvPr/>
        </p:nvGrpSpPr>
        <p:grpSpPr>
          <a:xfrm>
            <a:off x="8669022" y="1485457"/>
            <a:ext cx="164160" cy="325080"/>
            <a:chOff x="8669022" y="1485457"/>
            <a:chExt cx="16416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138854B-BDCA-4392-B2DF-CFBE041D3F78}"/>
                    </a:ext>
                  </a:extLst>
                </p14:cNvPr>
                <p14:cNvContentPartPr/>
                <p14:nvPr/>
              </p14:nvContentPartPr>
              <p14:xfrm>
                <a:off x="8669022" y="1538377"/>
                <a:ext cx="83880" cy="272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138854B-BDCA-4392-B2DF-CFBE041D3F7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651022" y="1520377"/>
                  <a:ext cx="1195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F8CDB11-0722-4DFE-99DD-6C010EFA90D4}"/>
                    </a:ext>
                  </a:extLst>
                </p14:cNvPr>
                <p14:cNvContentPartPr/>
                <p14:nvPr/>
              </p14:nvContentPartPr>
              <p14:xfrm>
                <a:off x="8756862" y="1485457"/>
                <a:ext cx="76320" cy="231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F8CDB11-0722-4DFE-99DD-6C010EFA90D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739222" y="1467457"/>
                  <a:ext cx="11196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CED906E-638C-405C-A364-76C1FE9D7452}"/>
              </a:ext>
            </a:extLst>
          </p:cNvPr>
          <p:cNvGrpSpPr/>
          <p:nvPr/>
        </p:nvGrpSpPr>
        <p:grpSpPr>
          <a:xfrm>
            <a:off x="10849542" y="4598017"/>
            <a:ext cx="369360" cy="241200"/>
            <a:chOff x="10849542" y="4598017"/>
            <a:chExt cx="36936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2727EC3-76C5-4BC2-98DF-4AAA76985638}"/>
                    </a:ext>
                  </a:extLst>
                </p14:cNvPr>
                <p14:cNvContentPartPr/>
                <p14:nvPr/>
              </p14:nvContentPartPr>
              <p14:xfrm>
                <a:off x="10849542" y="4615657"/>
                <a:ext cx="109800" cy="212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2727EC3-76C5-4BC2-98DF-4AAA769856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831542" y="4598017"/>
                  <a:ext cx="145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9FE835E-A6E3-40BF-B7AE-061AD5AC759B}"/>
                    </a:ext>
                  </a:extLst>
                </p14:cNvPr>
                <p14:cNvContentPartPr/>
                <p14:nvPr/>
              </p14:nvContentPartPr>
              <p14:xfrm>
                <a:off x="10990662" y="4598017"/>
                <a:ext cx="228240" cy="241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9FE835E-A6E3-40BF-B7AE-061AD5AC759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973022" y="4580377"/>
                  <a:ext cx="26388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C9F87EE-A7A7-453A-9774-9A32DBF6F5BE}"/>
              </a:ext>
            </a:extLst>
          </p:cNvPr>
          <p:cNvGrpSpPr/>
          <p:nvPr/>
        </p:nvGrpSpPr>
        <p:grpSpPr>
          <a:xfrm>
            <a:off x="11825502" y="2669137"/>
            <a:ext cx="355320" cy="326520"/>
            <a:chOff x="11825502" y="2669137"/>
            <a:chExt cx="35532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EE833D8-19E0-4DE7-95E0-CAFBD45F4AE7}"/>
                    </a:ext>
                  </a:extLst>
                </p14:cNvPr>
                <p14:cNvContentPartPr/>
                <p14:nvPr/>
              </p14:nvContentPartPr>
              <p14:xfrm>
                <a:off x="11825502" y="2707657"/>
                <a:ext cx="32760" cy="117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EE833D8-19E0-4DE7-95E0-CAFBD45F4AE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807502" y="2690017"/>
                  <a:ext cx="68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D726169-496B-4375-B186-B7F25309A29C}"/>
                    </a:ext>
                  </a:extLst>
                </p14:cNvPr>
                <p14:cNvContentPartPr/>
                <p14:nvPr/>
              </p14:nvContentPartPr>
              <p14:xfrm>
                <a:off x="11903982" y="2669137"/>
                <a:ext cx="219600" cy="326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D726169-496B-4375-B186-B7F25309A29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886342" y="2651497"/>
                  <a:ext cx="2552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D7E3FE4-15FC-4838-AB65-C384D0AD981C}"/>
                    </a:ext>
                  </a:extLst>
                </p14:cNvPr>
                <p14:cNvContentPartPr/>
                <p14:nvPr/>
              </p14:nvContentPartPr>
              <p14:xfrm>
                <a:off x="12036462" y="2879377"/>
                <a:ext cx="144360" cy="65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D7E3FE4-15FC-4838-AB65-C384D0AD981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2018462" y="2861737"/>
                  <a:ext cx="18000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CE025E4-F824-4B5F-B319-C0978C2C1C6F}"/>
              </a:ext>
            </a:extLst>
          </p:cNvPr>
          <p:cNvGrpSpPr/>
          <p:nvPr/>
        </p:nvGrpSpPr>
        <p:grpSpPr>
          <a:xfrm>
            <a:off x="11614182" y="431737"/>
            <a:ext cx="477360" cy="358200"/>
            <a:chOff x="11614182" y="431737"/>
            <a:chExt cx="477360" cy="3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E609EB4-3F8C-4BC4-98D5-623DB5E64F49}"/>
                    </a:ext>
                  </a:extLst>
                </p14:cNvPr>
                <p14:cNvContentPartPr/>
                <p14:nvPr/>
              </p14:nvContentPartPr>
              <p14:xfrm>
                <a:off x="11614182" y="457297"/>
                <a:ext cx="199440" cy="332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E609EB4-3F8C-4BC4-98D5-623DB5E64F4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596542" y="439657"/>
                  <a:ext cx="2350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125DB70-0E8C-484A-9EE7-A581114BA2E0}"/>
                    </a:ext>
                  </a:extLst>
                </p14:cNvPr>
                <p14:cNvContentPartPr/>
                <p14:nvPr/>
              </p14:nvContentPartPr>
              <p14:xfrm>
                <a:off x="11869422" y="431737"/>
                <a:ext cx="222120" cy="300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125DB70-0E8C-484A-9EE7-A581114BA2E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851422" y="413737"/>
                  <a:ext cx="257760" cy="33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7B1826B-C92B-4238-84DC-07A33DA305CB}"/>
                  </a:ext>
                </a:extLst>
              </p14:cNvPr>
              <p14:cNvContentPartPr/>
              <p14:nvPr/>
            </p14:nvContentPartPr>
            <p14:xfrm>
              <a:off x="3866982" y="-12143"/>
              <a:ext cx="2199600" cy="4597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7B1826B-C92B-4238-84DC-07A33DA305CB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849342" y="-29783"/>
                <a:ext cx="223524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56D8FBE3-FE8B-442D-A228-4A174AEA1516}"/>
                  </a:ext>
                </a:extLst>
              </p14:cNvPr>
              <p14:cNvContentPartPr/>
              <p14:nvPr/>
            </p14:nvContentPartPr>
            <p14:xfrm>
              <a:off x="9512862" y="5544097"/>
              <a:ext cx="360" cy="39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56D8FBE3-FE8B-442D-A228-4A174AEA1516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495222" y="5526457"/>
                <a:ext cx="36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D05D8524-947A-4F35-99AF-9059B12D95C4}"/>
                  </a:ext>
                </a:extLst>
              </p14:cNvPr>
              <p14:cNvContentPartPr/>
              <p14:nvPr/>
            </p14:nvContentPartPr>
            <p14:xfrm>
              <a:off x="11359302" y="98017"/>
              <a:ext cx="140040" cy="11952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D05D8524-947A-4F35-99AF-9059B12D95C4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1341302" y="80377"/>
                <a:ext cx="1756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DCE8DD2D-0B6C-4F68-A004-E31C5329578B}"/>
                  </a:ext>
                </a:extLst>
              </p14:cNvPr>
              <p14:cNvContentPartPr/>
              <p14:nvPr/>
            </p14:nvContentPartPr>
            <p14:xfrm>
              <a:off x="11526342" y="18457"/>
              <a:ext cx="316440" cy="15624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DCE8DD2D-0B6C-4F68-A004-E31C5329578B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1508702" y="457"/>
                <a:ext cx="35208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0" name="Group 279">
            <a:extLst>
              <a:ext uri="{FF2B5EF4-FFF2-40B4-BE49-F238E27FC236}">
                <a16:creationId xmlns:a16="http://schemas.microsoft.com/office/drawing/2014/main" id="{88EBA85A-22F7-44E3-9E37-0453245ADB62}"/>
              </a:ext>
            </a:extLst>
          </p:cNvPr>
          <p:cNvGrpSpPr/>
          <p:nvPr/>
        </p:nvGrpSpPr>
        <p:grpSpPr>
          <a:xfrm>
            <a:off x="6620262" y="55537"/>
            <a:ext cx="300960" cy="287640"/>
            <a:chOff x="6620262" y="55537"/>
            <a:chExt cx="30096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11C36E8-0306-43F2-BFBD-29D4F2198403}"/>
                    </a:ext>
                  </a:extLst>
                </p14:cNvPr>
                <p14:cNvContentPartPr/>
                <p14:nvPr/>
              </p14:nvContentPartPr>
              <p14:xfrm>
                <a:off x="6620262" y="131497"/>
                <a:ext cx="72000" cy="1314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11C36E8-0306-43F2-BFBD-29D4F219840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602262" y="113857"/>
                  <a:ext cx="107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5B60E16-F772-4495-92E8-0114E2F41BC1}"/>
                    </a:ext>
                  </a:extLst>
                </p14:cNvPr>
                <p14:cNvContentPartPr/>
                <p14:nvPr/>
              </p14:nvContentPartPr>
              <p14:xfrm>
                <a:off x="6729702" y="55537"/>
                <a:ext cx="191520" cy="2876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5B60E16-F772-4495-92E8-0114E2F41BC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711702" y="37537"/>
                  <a:ext cx="22716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4C6B3F53-8F91-4A40-82F2-9C8CC35E1DE6}"/>
              </a:ext>
            </a:extLst>
          </p:cNvPr>
          <p:cNvGrpSpPr/>
          <p:nvPr/>
        </p:nvGrpSpPr>
        <p:grpSpPr>
          <a:xfrm>
            <a:off x="11640822" y="1815577"/>
            <a:ext cx="384480" cy="261360"/>
            <a:chOff x="11640822" y="1815577"/>
            <a:chExt cx="38448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B8331AB-D720-4CC1-88A3-F5E369339BA8}"/>
                    </a:ext>
                  </a:extLst>
                </p14:cNvPr>
                <p14:cNvContentPartPr/>
                <p14:nvPr/>
              </p14:nvContentPartPr>
              <p14:xfrm>
                <a:off x="11640822" y="1942657"/>
                <a:ext cx="61200" cy="1342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B8331AB-D720-4CC1-88A3-F5E369339BA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622822" y="1925017"/>
                  <a:ext cx="96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E21AEAF-F5FC-4646-A4F9-B4E9FFAA74FF}"/>
                    </a:ext>
                  </a:extLst>
                </p14:cNvPr>
                <p14:cNvContentPartPr/>
                <p14:nvPr/>
              </p14:nvContentPartPr>
              <p14:xfrm>
                <a:off x="11663862" y="1815577"/>
                <a:ext cx="361440" cy="2606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E21AEAF-F5FC-4646-A4F9-B4E9FFAA74F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645862" y="1797577"/>
                  <a:ext cx="3970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B679CDAD-3DB0-4F7C-9CC9-9591B6890B8B}"/>
                    </a:ext>
                  </a:extLst>
                </p14:cNvPr>
                <p14:cNvContentPartPr/>
                <p14:nvPr/>
              </p14:nvContentPartPr>
              <p14:xfrm>
                <a:off x="11887062" y="1947697"/>
                <a:ext cx="127440" cy="482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B679CDAD-3DB0-4F7C-9CC9-9591B6890B8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869062" y="1930057"/>
                  <a:ext cx="16308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8D376926-CCEC-49F9-8FFE-89339F2CA538}"/>
              </a:ext>
            </a:extLst>
          </p:cNvPr>
          <p:cNvGrpSpPr/>
          <p:nvPr/>
        </p:nvGrpSpPr>
        <p:grpSpPr>
          <a:xfrm>
            <a:off x="8440062" y="791017"/>
            <a:ext cx="325080" cy="388800"/>
            <a:chOff x="8440062" y="791017"/>
            <a:chExt cx="32508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39FB92F-A962-43E6-82A5-4373132A5139}"/>
                    </a:ext>
                  </a:extLst>
                </p14:cNvPr>
                <p14:cNvContentPartPr/>
                <p14:nvPr/>
              </p14:nvContentPartPr>
              <p14:xfrm>
                <a:off x="8440062" y="993337"/>
                <a:ext cx="123120" cy="1864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39FB92F-A962-43E6-82A5-4373132A513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422422" y="975337"/>
                  <a:ext cx="158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BB102C1-3F3E-4CBE-BB2B-BB15AF1652BE}"/>
                    </a:ext>
                  </a:extLst>
                </p14:cNvPr>
                <p14:cNvContentPartPr/>
                <p14:nvPr/>
              </p14:nvContentPartPr>
              <p14:xfrm>
                <a:off x="8669022" y="791017"/>
                <a:ext cx="96120" cy="2908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BB102C1-3F3E-4CBE-BB2B-BB15AF1652B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51022" y="773017"/>
                  <a:ext cx="131760" cy="32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4EE6404A-7B2F-490E-9AD6-7061146795A3}"/>
                  </a:ext>
                </a:extLst>
              </p14:cNvPr>
              <p14:cNvContentPartPr/>
              <p14:nvPr/>
            </p14:nvContentPartPr>
            <p14:xfrm>
              <a:off x="10708422" y="4228657"/>
              <a:ext cx="68760" cy="15048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4EE6404A-7B2F-490E-9AD6-7061146795A3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690782" y="4210657"/>
                <a:ext cx="104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1C1D53D6-CDA6-428A-8726-00D94F49F63B}"/>
                  </a:ext>
                </a:extLst>
              </p14:cNvPr>
              <p14:cNvContentPartPr/>
              <p14:nvPr/>
            </p14:nvContentPartPr>
            <p14:xfrm>
              <a:off x="10776102" y="4167097"/>
              <a:ext cx="185760" cy="19116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1C1D53D6-CDA6-428A-8726-00D94F49F63B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0758462" y="4149457"/>
                <a:ext cx="221400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E2E0BD97-C9FB-44B5-B8FB-446EC148209B}"/>
              </a:ext>
            </a:extLst>
          </p:cNvPr>
          <p:cNvGrpSpPr/>
          <p:nvPr/>
        </p:nvGrpSpPr>
        <p:grpSpPr>
          <a:xfrm>
            <a:off x="8232342" y="4126777"/>
            <a:ext cx="221400" cy="172440"/>
            <a:chOff x="8232342" y="4126777"/>
            <a:chExt cx="221400" cy="17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8971C4C-7F6A-4C2F-A164-5D4334964712}"/>
                    </a:ext>
                  </a:extLst>
                </p14:cNvPr>
                <p14:cNvContentPartPr/>
                <p14:nvPr/>
              </p14:nvContentPartPr>
              <p14:xfrm>
                <a:off x="8232342" y="4126777"/>
                <a:ext cx="200520" cy="1724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8971C4C-7F6A-4C2F-A164-5D433496471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214702" y="4108777"/>
                  <a:ext cx="236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CC25EAC-6DA9-4EF0-9613-A9A43D4E0D1C}"/>
                    </a:ext>
                  </a:extLst>
                </p14:cNvPr>
                <p14:cNvContentPartPr/>
                <p14:nvPr/>
              </p14:nvContentPartPr>
              <p14:xfrm>
                <a:off x="8378862" y="4221457"/>
                <a:ext cx="74880" cy="252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CC25EAC-6DA9-4EF0-9613-A9A43D4E0D1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60862" y="4203457"/>
                  <a:ext cx="11052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74DAA3F2-6D31-41FB-8999-3CFE3F48A778}"/>
                  </a:ext>
                </a:extLst>
              </p14:cNvPr>
              <p14:cNvContentPartPr/>
              <p14:nvPr/>
            </p14:nvContentPartPr>
            <p14:xfrm>
              <a:off x="3129702" y="4537537"/>
              <a:ext cx="9720" cy="7956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74DAA3F2-6D31-41FB-8999-3CFE3F48A778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111702" y="4519537"/>
                <a:ext cx="4536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E4C70CE-F934-4881-89E3-70E46155C091}"/>
              </a:ext>
            </a:extLst>
          </p:cNvPr>
          <p:cNvGrpSpPr/>
          <p:nvPr/>
        </p:nvGrpSpPr>
        <p:grpSpPr>
          <a:xfrm>
            <a:off x="5441622" y="1140937"/>
            <a:ext cx="308880" cy="282960"/>
            <a:chOff x="5441622" y="1140937"/>
            <a:chExt cx="30888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A6BDBB8-81EA-497D-A7C8-2920EC66E92E}"/>
                    </a:ext>
                  </a:extLst>
                </p14:cNvPr>
                <p14:cNvContentPartPr/>
                <p14:nvPr/>
              </p14:nvContentPartPr>
              <p14:xfrm>
                <a:off x="5441622" y="1256857"/>
                <a:ext cx="9360" cy="1670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A6BDBB8-81EA-497D-A7C8-2920EC66E92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423982" y="1238857"/>
                  <a:ext cx="45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748BFA7-B2D0-4ED5-B6BD-BE299B1CADD8}"/>
                    </a:ext>
                  </a:extLst>
                </p14:cNvPr>
                <p14:cNvContentPartPr/>
                <p14:nvPr/>
              </p14:nvContentPartPr>
              <p14:xfrm>
                <a:off x="5556462" y="1140937"/>
                <a:ext cx="194040" cy="2062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748BFA7-B2D0-4ED5-B6BD-BE299B1CADD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538462" y="1123297"/>
                  <a:ext cx="22968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044B112B-EA09-4983-828C-7900B4AF5548}"/>
                  </a:ext>
                </a:extLst>
              </p14:cNvPr>
              <p14:cNvContentPartPr/>
              <p14:nvPr/>
            </p14:nvContentPartPr>
            <p14:xfrm>
              <a:off x="3304302" y="519577"/>
              <a:ext cx="185040" cy="24660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044B112B-EA09-4983-828C-7900B4AF5548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3286302" y="501577"/>
                <a:ext cx="2206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671FA343-ED9C-491F-A415-DE00B0E56153}"/>
                  </a:ext>
                </a:extLst>
              </p14:cNvPr>
              <p14:cNvContentPartPr/>
              <p14:nvPr/>
            </p14:nvContentPartPr>
            <p14:xfrm>
              <a:off x="563262" y="2575897"/>
              <a:ext cx="111240" cy="13176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671FA343-ED9C-491F-A415-DE00B0E56153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45622" y="2557897"/>
                <a:ext cx="1468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E384B2CA-02ED-4203-A1DE-344CE3AFA1D5}"/>
                  </a:ext>
                </a:extLst>
              </p14:cNvPr>
              <p14:cNvContentPartPr/>
              <p14:nvPr/>
            </p14:nvContentPartPr>
            <p14:xfrm>
              <a:off x="556062" y="957337"/>
              <a:ext cx="507600" cy="62640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E384B2CA-02ED-4203-A1DE-344CE3AFA1D5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38062" y="939337"/>
                <a:ext cx="54324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B982D58-967D-4DA3-91FE-5632E6F91AA9}"/>
                  </a:ext>
                </a:extLst>
              </p14:cNvPr>
              <p14:cNvContentPartPr/>
              <p14:nvPr/>
            </p14:nvContentPartPr>
            <p14:xfrm>
              <a:off x="1433022" y="3155857"/>
              <a:ext cx="1217520" cy="1128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B982D58-967D-4DA3-91FE-5632E6F91AA9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415022" y="3120217"/>
                <a:ext cx="1253160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EBFF38C-0BD8-4054-9417-791942742F20}"/>
                  </a:ext>
                </a:extLst>
              </p14:cNvPr>
              <p14:cNvContentPartPr/>
              <p14:nvPr/>
            </p14:nvContentPartPr>
            <p14:xfrm>
              <a:off x="3533982" y="3632497"/>
              <a:ext cx="4621320" cy="848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EBFF38C-0BD8-4054-9417-791942742F20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3516342" y="3596857"/>
                <a:ext cx="4656960" cy="9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B707A22-FEE7-44EB-A8E6-0B986E396D1F}"/>
                  </a:ext>
                </a:extLst>
              </p14:cNvPr>
              <p14:cNvContentPartPr/>
              <p14:nvPr/>
            </p14:nvContentPartPr>
            <p14:xfrm>
              <a:off x="8712582" y="3332257"/>
              <a:ext cx="1703520" cy="465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B707A22-FEE7-44EB-A8E6-0B986E396D1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8694942" y="3296257"/>
                <a:ext cx="173916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10FD03A-5C97-49E1-865B-CCBC3EC48E7D}"/>
                  </a:ext>
                </a:extLst>
              </p14:cNvPr>
              <p14:cNvContentPartPr/>
              <p14:nvPr/>
            </p14:nvContentPartPr>
            <p14:xfrm>
              <a:off x="11341302" y="2687857"/>
              <a:ext cx="314640" cy="1122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10FD03A-5C97-49E1-865B-CCBC3EC48E7D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1323302" y="2652217"/>
                <a:ext cx="350280" cy="11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F228BA2-63BA-4256-AF52-8759E0D7F930}"/>
                  </a:ext>
                </a:extLst>
              </p14:cNvPr>
              <p14:cNvContentPartPr/>
              <p14:nvPr/>
            </p14:nvContentPartPr>
            <p14:xfrm>
              <a:off x="11164902" y="542977"/>
              <a:ext cx="494640" cy="16290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F228BA2-63BA-4256-AF52-8759E0D7F930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1147262" y="506977"/>
                <a:ext cx="530280" cy="17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A81B836-A953-4669-A6BD-23393EE877AE}"/>
                  </a:ext>
                </a:extLst>
              </p14:cNvPr>
              <p14:cNvContentPartPr/>
              <p14:nvPr/>
            </p14:nvContentPartPr>
            <p14:xfrm>
              <a:off x="148902" y="2196097"/>
              <a:ext cx="1056240" cy="12088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A81B836-A953-4669-A6BD-23393EE877A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30902" y="2178457"/>
                <a:ext cx="1091880" cy="12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91CFA42-3806-46C0-9F45-27AB2A816161}"/>
                  </a:ext>
                </a:extLst>
              </p14:cNvPr>
              <p14:cNvContentPartPr/>
              <p14:nvPr/>
            </p14:nvContentPartPr>
            <p14:xfrm>
              <a:off x="2803542" y="4315057"/>
              <a:ext cx="652320" cy="7146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91CFA42-3806-46C0-9F45-27AB2A816161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2785542" y="4297417"/>
                <a:ext cx="68796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25B08E2-B1BD-4D82-A0E4-9E50C36B467D}"/>
                  </a:ext>
                </a:extLst>
              </p14:cNvPr>
              <p14:cNvContentPartPr/>
              <p14:nvPr/>
            </p14:nvContentPartPr>
            <p14:xfrm>
              <a:off x="8034342" y="3989257"/>
              <a:ext cx="784440" cy="954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25B08E2-B1BD-4D82-A0E4-9E50C36B467D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016702" y="3971257"/>
                <a:ext cx="820080" cy="9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84213C4-4692-4BB9-97A0-05E5539FFA35}"/>
                  </a:ext>
                </a:extLst>
              </p14:cNvPr>
              <p14:cNvContentPartPr/>
              <p14:nvPr/>
            </p14:nvContentPartPr>
            <p14:xfrm>
              <a:off x="10487382" y="4006177"/>
              <a:ext cx="881640" cy="9975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84213C4-4692-4BB9-97A0-05E5539FFA35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10469742" y="3988537"/>
                <a:ext cx="91728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4A87F92B-6D50-4504-8FCF-CC0E3C98D569}"/>
                  </a:ext>
                </a:extLst>
              </p14:cNvPr>
              <p14:cNvContentPartPr/>
              <p14:nvPr/>
            </p14:nvContentPartPr>
            <p14:xfrm>
              <a:off x="1795902" y="2861737"/>
              <a:ext cx="586080" cy="99864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4A87F92B-6D50-4504-8FCF-CC0E3C98D569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777902" y="2843737"/>
                <a:ext cx="621720" cy="10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CDF2F574-CDB5-4FC7-97A9-0B8D9F30DCD5}"/>
                  </a:ext>
                </a:extLst>
              </p14:cNvPr>
              <p14:cNvContentPartPr/>
              <p14:nvPr/>
            </p14:nvContentPartPr>
            <p14:xfrm>
              <a:off x="6100782" y="3579937"/>
              <a:ext cx="839160" cy="95724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CDF2F574-CDB5-4FC7-97A9-0B8D9F30DCD5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6083142" y="3561937"/>
                <a:ext cx="874800" cy="9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EC25DB9A-C6A0-4A55-92F1-6EA42393ADDF}"/>
                  </a:ext>
                </a:extLst>
              </p14:cNvPr>
              <p14:cNvContentPartPr/>
              <p14:nvPr/>
            </p14:nvContentPartPr>
            <p14:xfrm>
              <a:off x="8280222" y="5714377"/>
              <a:ext cx="259560" cy="44856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EC25DB9A-C6A0-4A55-92F1-6EA42393ADDF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8262222" y="5696737"/>
                <a:ext cx="29520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4C06A8C2-CDB9-4011-99FE-798792C07919}"/>
                  </a:ext>
                </a:extLst>
              </p14:cNvPr>
              <p14:cNvContentPartPr/>
              <p14:nvPr/>
            </p14:nvContentPartPr>
            <p14:xfrm>
              <a:off x="9354102" y="3575617"/>
              <a:ext cx="686880" cy="71748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4C06A8C2-CDB9-4011-99FE-798792C07919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336462" y="3557977"/>
                <a:ext cx="72252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6EA6C30C-B2AF-4235-A7A4-43AD3D6B3A07}"/>
                  </a:ext>
                </a:extLst>
              </p14:cNvPr>
              <p14:cNvContentPartPr/>
              <p14:nvPr/>
            </p14:nvContentPartPr>
            <p14:xfrm>
              <a:off x="11235822" y="2929417"/>
              <a:ext cx="501840" cy="48456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6EA6C30C-B2AF-4235-A7A4-43AD3D6B3A07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11218182" y="2911777"/>
                <a:ext cx="537480" cy="52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3" name="Group 332">
            <a:extLst>
              <a:ext uri="{FF2B5EF4-FFF2-40B4-BE49-F238E27FC236}">
                <a16:creationId xmlns:a16="http://schemas.microsoft.com/office/drawing/2014/main" id="{10E4D543-F706-4CF0-ABCD-24F7583D948C}"/>
              </a:ext>
            </a:extLst>
          </p:cNvPr>
          <p:cNvGrpSpPr/>
          <p:nvPr/>
        </p:nvGrpSpPr>
        <p:grpSpPr>
          <a:xfrm>
            <a:off x="11129622" y="-314903"/>
            <a:ext cx="1453680" cy="3462120"/>
            <a:chOff x="11129622" y="-314903"/>
            <a:chExt cx="1453680" cy="346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805740A-3B14-4944-8887-A6BE46E027AB}"/>
                    </a:ext>
                  </a:extLst>
                </p14:cNvPr>
                <p14:cNvContentPartPr/>
                <p14:nvPr/>
              </p14:nvContentPartPr>
              <p14:xfrm>
                <a:off x="11279742" y="1624777"/>
                <a:ext cx="1214640" cy="1522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805740A-3B14-4944-8887-A6BE46E027A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262102" y="1606777"/>
                  <a:ext cx="1250280" cy="15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56CCF2D-B4C7-4548-95E4-13B2433E50D7}"/>
                    </a:ext>
                  </a:extLst>
                </p14:cNvPr>
                <p14:cNvContentPartPr/>
                <p14:nvPr/>
              </p14:nvContentPartPr>
              <p14:xfrm>
                <a:off x="11129622" y="-314903"/>
                <a:ext cx="1453680" cy="1245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56CCF2D-B4C7-4548-95E4-13B2433E50D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111982" y="-332903"/>
                  <a:ext cx="1489320" cy="12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F500C215-67D2-4B61-A605-A78D2D96B7B0}"/>
                    </a:ext>
                  </a:extLst>
                </p14:cNvPr>
                <p14:cNvContentPartPr/>
                <p14:nvPr/>
              </p14:nvContentPartPr>
              <p14:xfrm>
                <a:off x="11190462" y="1053457"/>
                <a:ext cx="670320" cy="5619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F500C215-67D2-4B61-A605-A78D2D96B7B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172462" y="1035817"/>
                  <a:ext cx="705960" cy="59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C5B0F90-DC6E-49BB-A55C-787E0F7C1560}"/>
              </a:ext>
            </a:extLst>
          </p:cNvPr>
          <p:cNvGrpSpPr/>
          <p:nvPr/>
        </p:nvGrpSpPr>
        <p:grpSpPr>
          <a:xfrm>
            <a:off x="210462" y="4932457"/>
            <a:ext cx="11256840" cy="1913040"/>
            <a:chOff x="210462" y="4932457"/>
            <a:chExt cx="11256840" cy="19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E0C4C79-6984-44EA-85F3-2B762923CBB2}"/>
                    </a:ext>
                  </a:extLst>
                </p14:cNvPr>
                <p14:cNvContentPartPr/>
                <p14:nvPr/>
              </p14:nvContentPartPr>
              <p14:xfrm>
                <a:off x="587742" y="5328097"/>
                <a:ext cx="525240" cy="351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E0C4C79-6984-44EA-85F3-2B762923CBB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69742" y="5310097"/>
                  <a:ext cx="5608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5CD47CC-16AE-4BF8-8C2F-DE1DDF646EA4}"/>
                    </a:ext>
                  </a:extLst>
                </p14:cNvPr>
                <p14:cNvContentPartPr/>
                <p14:nvPr/>
              </p14:nvContentPartPr>
              <p14:xfrm>
                <a:off x="1046022" y="5270497"/>
                <a:ext cx="354960" cy="458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5CD47CC-16AE-4BF8-8C2F-DE1DDF646EA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28382" y="5252497"/>
                  <a:ext cx="3906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3E1ED8F-DE4F-4098-9FC4-B3D68A604951}"/>
                    </a:ext>
                  </a:extLst>
                </p14:cNvPr>
                <p14:cNvContentPartPr/>
                <p14:nvPr/>
              </p14:nvContentPartPr>
              <p14:xfrm>
                <a:off x="1485582" y="5450857"/>
                <a:ext cx="71640" cy="185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3E1ED8F-DE4F-4098-9FC4-B3D68A60495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467942" y="5433217"/>
                  <a:ext cx="107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322E14B-D467-4526-A544-686431ED726A}"/>
                    </a:ext>
                  </a:extLst>
                </p14:cNvPr>
                <p14:cNvContentPartPr/>
                <p14:nvPr/>
              </p14:nvContentPartPr>
              <p14:xfrm>
                <a:off x="1450302" y="5266177"/>
                <a:ext cx="36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322E14B-D467-4526-A544-686431ED726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432662" y="524817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481C7B7-70A5-45F0-81A3-93713DDB68C3}"/>
                    </a:ext>
                  </a:extLst>
                </p14:cNvPr>
                <p14:cNvContentPartPr/>
                <p14:nvPr/>
              </p14:nvContentPartPr>
              <p14:xfrm>
                <a:off x="1600062" y="5125417"/>
                <a:ext cx="206640" cy="458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481C7B7-70A5-45F0-81A3-93713DDB68C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582062" y="5107777"/>
                  <a:ext cx="24228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84652FB-BBCD-4254-AD88-81A98F84AA65}"/>
                    </a:ext>
                  </a:extLst>
                </p14:cNvPr>
                <p14:cNvContentPartPr/>
                <p14:nvPr/>
              </p14:nvContentPartPr>
              <p14:xfrm>
                <a:off x="1582422" y="5348257"/>
                <a:ext cx="223560" cy="50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84652FB-BBCD-4254-AD88-81A98F84AA65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564422" y="5330257"/>
                  <a:ext cx="259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89B990E-D74C-4C3B-9280-246E3C11568D}"/>
                    </a:ext>
                  </a:extLst>
                </p14:cNvPr>
                <p14:cNvContentPartPr/>
                <p14:nvPr/>
              </p14:nvContentPartPr>
              <p14:xfrm>
                <a:off x="1890222" y="5424577"/>
                <a:ext cx="78480" cy="185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89B990E-D74C-4C3B-9280-246E3C11568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872222" y="5406937"/>
                  <a:ext cx="114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7AD7A7D-0990-42C3-BA36-3BA36CBCC419}"/>
                    </a:ext>
                  </a:extLst>
                </p14:cNvPr>
                <p14:cNvContentPartPr/>
                <p14:nvPr/>
              </p14:nvContentPartPr>
              <p14:xfrm>
                <a:off x="1775742" y="5195977"/>
                <a:ext cx="360" cy="9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7AD7A7D-0990-42C3-BA36-3BA36CBCC41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758102" y="5177977"/>
                  <a:ext cx="36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DCCE9E-9880-4B3E-8488-B5A1BA8997D2}"/>
                    </a:ext>
                  </a:extLst>
                </p14:cNvPr>
                <p14:cNvContentPartPr/>
                <p14:nvPr/>
              </p14:nvContentPartPr>
              <p14:xfrm>
                <a:off x="1968702" y="5337457"/>
                <a:ext cx="275040" cy="212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DCCE9E-9880-4B3E-8488-B5A1BA8997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951062" y="5319817"/>
                  <a:ext cx="310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B5D1502-E35B-4912-827E-4F01B6A099C6}"/>
                    </a:ext>
                  </a:extLst>
                </p14:cNvPr>
                <p14:cNvContentPartPr/>
                <p14:nvPr/>
              </p14:nvContentPartPr>
              <p14:xfrm>
                <a:off x="2216382" y="5371657"/>
                <a:ext cx="237240" cy="141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B5D1502-E35B-4912-827E-4F01B6A099C6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198742" y="5353657"/>
                  <a:ext cx="272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0028A02-CFED-4C1A-A58B-F8BC5A5B3FDD}"/>
                    </a:ext>
                  </a:extLst>
                </p14:cNvPr>
                <p14:cNvContentPartPr/>
                <p14:nvPr/>
              </p14:nvContentPartPr>
              <p14:xfrm>
                <a:off x="2399982" y="5222257"/>
                <a:ext cx="157680" cy="169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0028A02-CFED-4C1A-A58B-F8BC5A5B3FD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381982" y="5204257"/>
                  <a:ext cx="1933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21C13A5-A3AC-4AC6-BD84-1FD0BCC885D0}"/>
                    </a:ext>
                  </a:extLst>
                </p14:cNvPr>
                <p14:cNvContentPartPr/>
                <p14:nvPr/>
              </p14:nvContentPartPr>
              <p14:xfrm>
                <a:off x="2866182" y="5166817"/>
                <a:ext cx="145440" cy="274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21C13A5-A3AC-4AC6-BD84-1FD0BCC885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848182" y="5149177"/>
                  <a:ext cx="1810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9509AC0-EF1C-49DC-A98E-DD5860F9B73F}"/>
                    </a:ext>
                  </a:extLst>
                </p14:cNvPr>
                <p14:cNvContentPartPr/>
                <p14:nvPr/>
              </p14:nvContentPartPr>
              <p14:xfrm>
                <a:off x="3000822" y="5265817"/>
                <a:ext cx="370800" cy="152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9509AC0-EF1C-49DC-A98E-DD5860F9B73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983182" y="5248177"/>
                  <a:ext cx="406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2192B4B-2349-4742-A139-CB17A65D5166}"/>
                    </a:ext>
                  </a:extLst>
                </p14:cNvPr>
                <p14:cNvContentPartPr/>
                <p14:nvPr/>
              </p14:nvContentPartPr>
              <p14:xfrm>
                <a:off x="3516342" y="5055217"/>
                <a:ext cx="87120" cy="334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2192B4B-2349-4742-A139-CB17A65D516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498702" y="5037217"/>
                  <a:ext cx="1227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2DF48D3-947C-4E8B-955D-637B4F1ABCE0}"/>
                    </a:ext>
                  </a:extLst>
                </p14:cNvPr>
                <p14:cNvContentPartPr/>
                <p14:nvPr/>
              </p14:nvContentPartPr>
              <p14:xfrm>
                <a:off x="3683742" y="5020297"/>
                <a:ext cx="388440" cy="255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2DF48D3-947C-4E8B-955D-637B4F1ABCE0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665742" y="5002297"/>
                  <a:ext cx="4240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1079FE5-23DC-45E5-B7E2-8AFCF277CEDA}"/>
                    </a:ext>
                  </a:extLst>
                </p14:cNvPr>
                <p14:cNvContentPartPr/>
                <p14:nvPr/>
              </p14:nvContentPartPr>
              <p14:xfrm>
                <a:off x="3507702" y="5116057"/>
                <a:ext cx="254160" cy="71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1079FE5-23DC-45E5-B7E2-8AFCF277CEDA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490062" y="5098417"/>
                  <a:ext cx="2898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0E69404-1FD6-4672-B4DA-FD9EEFE925FC}"/>
                    </a:ext>
                  </a:extLst>
                </p14:cNvPr>
                <p14:cNvContentPartPr/>
                <p14:nvPr/>
              </p14:nvContentPartPr>
              <p14:xfrm>
                <a:off x="4105662" y="5436457"/>
                <a:ext cx="382320" cy="41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0E69404-1FD6-4672-B4DA-FD9EEFE925FC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087662" y="5418457"/>
                  <a:ext cx="417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D1D686F-0B78-4077-8B9C-0111C96EFDB3}"/>
                    </a:ext>
                  </a:extLst>
                </p14:cNvPr>
                <p14:cNvContentPartPr/>
                <p14:nvPr/>
              </p14:nvContentPartPr>
              <p14:xfrm>
                <a:off x="4105662" y="5626177"/>
                <a:ext cx="201600" cy="45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D1D686F-0B78-4077-8B9C-0111C96EFDB3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087662" y="5608537"/>
                  <a:ext cx="237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CF61539-BC89-4EF9-94BB-E7AA6F161C75}"/>
                    </a:ext>
                  </a:extLst>
                </p14:cNvPr>
                <p14:cNvContentPartPr/>
                <p14:nvPr/>
              </p14:nvContentPartPr>
              <p14:xfrm>
                <a:off x="4809102" y="5283817"/>
                <a:ext cx="132840" cy="351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CF61539-BC89-4EF9-94BB-E7AA6F161C7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791462" y="5265817"/>
                  <a:ext cx="1684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FB04C5A-5DE3-4DE9-8A03-4ACB2DF3A712}"/>
                    </a:ext>
                  </a:extLst>
                </p14:cNvPr>
                <p14:cNvContentPartPr/>
                <p14:nvPr/>
              </p14:nvContentPartPr>
              <p14:xfrm>
                <a:off x="5107902" y="5406937"/>
                <a:ext cx="30744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FB04C5A-5DE3-4DE9-8A03-4ACB2DF3A712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089902" y="5389297"/>
                  <a:ext cx="343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3AB4312-0374-4594-B950-F75BDE43A4C4}"/>
                    </a:ext>
                  </a:extLst>
                </p14:cNvPr>
                <p14:cNvContentPartPr/>
                <p14:nvPr/>
              </p14:nvContentPartPr>
              <p14:xfrm>
                <a:off x="5538822" y="5167537"/>
                <a:ext cx="687600" cy="518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3AB4312-0374-4594-B950-F75BDE43A4C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521182" y="5149537"/>
                  <a:ext cx="72324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E7AB2E5-0892-4081-AF4D-EB126440E21E}"/>
                    </a:ext>
                  </a:extLst>
                </p14:cNvPr>
                <p14:cNvContentPartPr/>
                <p14:nvPr/>
              </p14:nvContentPartPr>
              <p14:xfrm>
                <a:off x="6440982" y="5353657"/>
                <a:ext cx="512280" cy="36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E7AB2E5-0892-4081-AF4D-EB126440E21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423342" y="5336017"/>
                  <a:ext cx="547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55CFFD5-0D17-4BBF-ACF9-32D950FB4523}"/>
                    </a:ext>
                  </a:extLst>
                </p14:cNvPr>
                <p14:cNvContentPartPr/>
                <p14:nvPr/>
              </p14:nvContentPartPr>
              <p14:xfrm>
                <a:off x="7235502" y="5134417"/>
                <a:ext cx="414720" cy="343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55CFFD5-0D17-4BBF-ACF9-32D950FB452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217502" y="5116777"/>
                  <a:ext cx="4503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D5FDC9B-48AE-4FA4-983F-CAC8077EDF60}"/>
                    </a:ext>
                  </a:extLst>
                </p14:cNvPr>
                <p14:cNvContentPartPr/>
                <p14:nvPr/>
              </p14:nvContentPartPr>
              <p14:xfrm>
                <a:off x="7754262" y="5274817"/>
                <a:ext cx="298800" cy="27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D5FDC9B-48AE-4FA4-983F-CAC8077EDF6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736622" y="5256817"/>
                  <a:ext cx="3344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C80798B-C3DE-484C-ACA5-83D6602EC728}"/>
                    </a:ext>
                  </a:extLst>
                </p14:cNvPr>
                <p14:cNvContentPartPr/>
                <p14:nvPr/>
              </p14:nvContentPartPr>
              <p14:xfrm>
                <a:off x="8079702" y="5080777"/>
                <a:ext cx="459720" cy="366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C80798B-C3DE-484C-ACA5-83D6602EC728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061702" y="5063137"/>
                  <a:ext cx="4953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D810EB6-83E5-486A-9F9D-B58CAA719E83}"/>
                    </a:ext>
                  </a:extLst>
                </p14:cNvPr>
                <p14:cNvContentPartPr/>
                <p14:nvPr/>
              </p14:nvContentPartPr>
              <p14:xfrm>
                <a:off x="8677662" y="5209657"/>
                <a:ext cx="545040" cy="74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D810EB6-83E5-486A-9F9D-B58CAA719E83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660022" y="5192017"/>
                  <a:ext cx="580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D8FA03E-80DB-4225-AFD2-4D4DD421021B}"/>
                    </a:ext>
                  </a:extLst>
                </p14:cNvPr>
                <p14:cNvContentPartPr/>
                <p14:nvPr/>
              </p14:nvContentPartPr>
              <p14:xfrm>
                <a:off x="9372462" y="4932457"/>
                <a:ext cx="191160" cy="353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D8FA03E-80DB-4225-AFD2-4D4DD421021B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354462" y="4914817"/>
                  <a:ext cx="2268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2209E7-C5AB-447A-B3D1-BC832DD73B81}"/>
                    </a:ext>
                  </a:extLst>
                </p14:cNvPr>
                <p14:cNvContentPartPr/>
                <p14:nvPr/>
              </p14:nvContentPartPr>
              <p14:xfrm>
                <a:off x="9838302" y="5030017"/>
                <a:ext cx="519120" cy="271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2209E7-C5AB-447A-B3D1-BC832DD73B8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820302" y="5012017"/>
                  <a:ext cx="5547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1C90B79-45BE-4E28-BC22-33CD583A3DFD}"/>
                    </a:ext>
                  </a:extLst>
                </p14:cNvPr>
                <p14:cNvContentPartPr/>
                <p14:nvPr/>
              </p14:nvContentPartPr>
              <p14:xfrm>
                <a:off x="10400622" y="5002657"/>
                <a:ext cx="16920" cy="122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1C90B79-45BE-4E28-BC22-33CD583A3DF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0382622" y="4984657"/>
                  <a:ext cx="52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078A0BD-DAED-41AE-81EA-2FACE0443581}"/>
                    </a:ext>
                  </a:extLst>
                </p14:cNvPr>
                <p14:cNvContentPartPr/>
                <p14:nvPr/>
              </p14:nvContentPartPr>
              <p14:xfrm>
                <a:off x="10479102" y="4976017"/>
                <a:ext cx="141840" cy="213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078A0BD-DAED-41AE-81EA-2FACE0443581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461462" y="4958017"/>
                  <a:ext cx="1774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3F152C3-7C5D-47F4-A21A-78B5D26D9A78}"/>
                    </a:ext>
                  </a:extLst>
                </p14:cNvPr>
                <p14:cNvContentPartPr/>
                <p14:nvPr/>
              </p14:nvContentPartPr>
              <p14:xfrm>
                <a:off x="298662" y="6340777"/>
                <a:ext cx="52560" cy="423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3F152C3-7C5D-47F4-A21A-78B5D26D9A78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81022" y="6322777"/>
                  <a:ext cx="882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D772084-26AD-4A29-BDF6-9943B6D0D164}"/>
                    </a:ext>
                  </a:extLst>
                </p14:cNvPr>
                <p14:cNvContentPartPr/>
                <p14:nvPr/>
              </p14:nvContentPartPr>
              <p14:xfrm>
                <a:off x="210462" y="6120097"/>
                <a:ext cx="336600" cy="174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D772084-26AD-4A29-BDF6-9943B6D0D16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92822" y="6102457"/>
                  <a:ext cx="372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326DEB5-BD9C-4C0B-BAAE-C92BC5D84008}"/>
                    </a:ext>
                  </a:extLst>
                </p14:cNvPr>
                <p14:cNvContentPartPr/>
                <p14:nvPr/>
              </p14:nvContentPartPr>
              <p14:xfrm>
                <a:off x="381822" y="6321337"/>
                <a:ext cx="425880" cy="524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326DEB5-BD9C-4C0B-BAAE-C92BC5D8400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63822" y="6303337"/>
                  <a:ext cx="46152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0ACB6B9-8756-4D91-AFE7-EFE2716BD078}"/>
                    </a:ext>
                  </a:extLst>
                </p14:cNvPr>
                <p14:cNvContentPartPr/>
                <p14:nvPr/>
              </p14:nvContentPartPr>
              <p14:xfrm>
                <a:off x="957822" y="6171937"/>
                <a:ext cx="289440" cy="503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0ACB6B9-8756-4D91-AFE7-EFE2716BD078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40182" y="6154297"/>
                  <a:ext cx="32508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D404BF7-102D-42D2-A494-B375748C02CE}"/>
                    </a:ext>
                  </a:extLst>
                </p14:cNvPr>
                <p14:cNvContentPartPr/>
                <p14:nvPr/>
              </p14:nvContentPartPr>
              <p14:xfrm>
                <a:off x="842982" y="6430057"/>
                <a:ext cx="271800" cy="76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D404BF7-102D-42D2-A494-B375748C02C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24982" y="6412417"/>
                  <a:ext cx="3074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207C4A6-6AA4-4BEE-A442-7C1AF537D0B9}"/>
                    </a:ext>
                  </a:extLst>
                </p14:cNvPr>
                <p14:cNvContentPartPr/>
                <p14:nvPr/>
              </p14:nvContentPartPr>
              <p14:xfrm>
                <a:off x="1598622" y="6134857"/>
                <a:ext cx="750600" cy="418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207C4A6-6AA4-4BEE-A442-7C1AF537D0B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580622" y="6116857"/>
                  <a:ext cx="7862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9ECCCC1-4497-4007-931A-225E539A813C}"/>
                    </a:ext>
                  </a:extLst>
                </p14:cNvPr>
                <p14:cNvContentPartPr/>
                <p14:nvPr/>
              </p14:nvContentPartPr>
              <p14:xfrm>
                <a:off x="2725062" y="6079777"/>
                <a:ext cx="90000" cy="473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9ECCCC1-4497-4007-931A-225E539A813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2707422" y="6062137"/>
                  <a:ext cx="12564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65DE43D-7B1D-4954-9F15-CB1C830668E9}"/>
                    </a:ext>
                  </a:extLst>
                </p14:cNvPr>
                <p14:cNvContentPartPr/>
                <p14:nvPr/>
              </p14:nvContentPartPr>
              <p14:xfrm>
                <a:off x="2698782" y="5976097"/>
                <a:ext cx="191880" cy="2725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65DE43D-7B1D-4954-9F15-CB1C830668E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681142" y="5958097"/>
                  <a:ext cx="2275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7977ADA-1C65-4914-BB93-C3EB501DADA6}"/>
                    </a:ext>
                  </a:extLst>
                </p14:cNvPr>
                <p14:cNvContentPartPr/>
                <p14:nvPr/>
              </p14:nvContentPartPr>
              <p14:xfrm>
                <a:off x="2962662" y="6259777"/>
                <a:ext cx="193680" cy="2048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7977ADA-1C65-4914-BB93-C3EB501DADA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945022" y="6241777"/>
                  <a:ext cx="229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E0BC875-866A-45BD-96B3-F3C95C0E074F}"/>
                    </a:ext>
                  </a:extLst>
                </p14:cNvPr>
                <p14:cNvContentPartPr/>
                <p14:nvPr/>
              </p14:nvContentPartPr>
              <p14:xfrm>
                <a:off x="3276582" y="6275977"/>
                <a:ext cx="93240" cy="1152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E0BC875-866A-45BD-96B3-F3C95C0E074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3258582" y="6258337"/>
                  <a:ext cx="1288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D1BD912-EFDB-40F0-AAE7-491C9CACABF0}"/>
                    </a:ext>
                  </a:extLst>
                </p14:cNvPr>
                <p14:cNvContentPartPr/>
                <p14:nvPr/>
              </p14:nvContentPartPr>
              <p14:xfrm>
                <a:off x="3411222" y="6127657"/>
                <a:ext cx="68400" cy="3225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D1BD912-EFDB-40F0-AAE7-491C9CACABF0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3393222" y="6110017"/>
                  <a:ext cx="1040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833EBB7-499A-4A89-BC81-931B8237594F}"/>
                    </a:ext>
                  </a:extLst>
                </p14:cNvPr>
                <p14:cNvContentPartPr/>
                <p14:nvPr/>
              </p14:nvContentPartPr>
              <p14:xfrm>
                <a:off x="3314382" y="5995897"/>
                <a:ext cx="360" cy="3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833EBB7-499A-4A89-BC81-931B8237594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96742" y="597789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F0F5E6B-9E9F-451C-BEA3-9E36B929EC01}"/>
                    </a:ext>
                  </a:extLst>
                </p14:cNvPr>
                <p14:cNvContentPartPr/>
                <p14:nvPr/>
              </p14:nvContentPartPr>
              <p14:xfrm>
                <a:off x="3501582" y="6063937"/>
                <a:ext cx="278640" cy="2829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F0F5E6B-9E9F-451C-BEA3-9E36B929EC0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483582" y="6046297"/>
                  <a:ext cx="314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8585303-9F70-4FE5-B3EE-A46EF1495779}"/>
                    </a:ext>
                  </a:extLst>
                </p14:cNvPr>
                <p14:cNvContentPartPr/>
                <p14:nvPr/>
              </p14:nvContentPartPr>
              <p14:xfrm>
                <a:off x="3800742" y="6119017"/>
                <a:ext cx="204840" cy="2055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8585303-9F70-4FE5-B3EE-A46EF149577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783102" y="6101377"/>
                  <a:ext cx="240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CC6A2C5-D22A-4A1D-B9FC-B345991FA9B2}"/>
                    </a:ext>
                  </a:extLst>
                </p14:cNvPr>
                <p14:cNvContentPartPr/>
                <p14:nvPr/>
              </p14:nvContentPartPr>
              <p14:xfrm>
                <a:off x="4052742" y="6031177"/>
                <a:ext cx="156960" cy="3006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CC6A2C5-D22A-4A1D-B9FC-B345991FA9B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035102" y="6013177"/>
                  <a:ext cx="192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9B8DF7E-2E3C-4452-A03E-693C807A6B1F}"/>
                    </a:ext>
                  </a:extLst>
                </p14:cNvPr>
                <p14:cNvContentPartPr/>
                <p14:nvPr/>
              </p14:nvContentPartPr>
              <p14:xfrm>
                <a:off x="4070382" y="6206137"/>
                <a:ext cx="107640" cy="453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9B8DF7E-2E3C-4452-A03E-693C807A6B1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052742" y="6188497"/>
                  <a:ext cx="143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82A9E9B-8C5B-4324-BE64-EDD44A5AC8E6}"/>
                    </a:ext>
                  </a:extLst>
                </p14:cNvPr>
                <p14:cNvContentPartPr/>
                <p14:nvPr/>
              </p14:nvContentPartPr>
              <p14:xfrm>
                <a:off x="4586982" y="5940817"/>
                <a:ext cx="809640" cy="4773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82A9E9B-8C5B-4324-BE64-EDD44A5AC8E6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568982" y="5923177"/>
                  <a:ext cx="84528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9A0EF65-C760-49E6-AD46-13F00311394A}"/>
                    </a:ext>
                  </a:extLst>
                </p14:cNvPr>
                <p14:cNvContentPartPr/>
                <p14:nvPr/>
              </p14:nvContentPartPr>
              <p14:xfrm>
                <a:off x="5511462" y="6189577"/>
                <a:ext cx="86760" cy="1328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9A0EF65-C760-49E6-AD46-13F00311394A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493462" y="6171577"/>
                  <a:ext cx="122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3451278-4970-4A19-8B10-C0C94925BD1B}"/>
                    </a:ext>
                  </a:extLst>
                </p14:cNvPr>
                <p14:cNvContentPartPr/>
                <p14:nvPr/>
              </p14:nvContentPartPr>
              <p14:xfrm>
                <a:off x="5618022" y="6031177"/>
                <a:ext cx="262800" cy="3884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3451278-4970-4A19-8B10-C0C94925BD1B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600022" y="6013177"/>
                  <a:ext cx="298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8E908AA-057E-4FD9-A7B9-BF226D01400A}"/>
                    </a:ext>
                  </a:extLst>
                </p14:cNvPr>
                <p14:cNvContentPartPr/>
                <p14:nvPr/>
              </p14:nvContentPartPr>
              <p14:xfrm>
                <a:off x="5626662" y="6164377"/>
                <a:ext cx="315720" cy="604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8E908AA-057E-4FD9-A7B9-BF226D01400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608662" y="6146737"/>
                  <a:ext cx="351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598BC2DB-BF91-4B6C-88DB-6CC8984FB92C}"/>
                    </a:ext>
                  </a:extLst>
                </p14:cNvPr>
                <p14:cNvContentPartPr/>
                <p14:nvPr/>
              </p14:nvContentPartPr>
              <p14:xfrm>
                <a:off x="6022302" y="6303337"/>
                <a:ext cx="44640" cy="961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598BC2DB-BF91-4B6C-88DB-6CC8984FB92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004662" y="6285337"/>
                  <a:ext cx="80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3D935140-967D-433C-A0AC-7BFE77BE57ED}"/>
                    </a:ext>
                  </a:extLst>
                </p14:cNvPr>
                <p14:cNvContentPartPr/>
                <p14:nvPr/>
              </p14:nvContentPartPr>
              <p14:xfrm>
                <a:off x="5960742" y="6080497"/>
                <a:ext cx="360" cy="39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3D935140-967D-433C-A0AC-7BFE77BE57E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943102" y="6062497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0984A1E-43B0-4167-AB03-48EB88440635}"/>
                    </a:ext>
                  </a:extLst>
                </p14:cNvPr>
                <p14:cNvContentPartPr/>
                <p14:nvPr/>
              </p14:nvContentPartPr>
              <p14:xfrm>
                <a:off x="6179262" y="6154657"/>
                <a:ext cx="459360" cy="2667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0984A1E-43B0-4167-AB03-48EB88440635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161622" y="6137017"/>
                  <a:ext cx="4950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7F929824-2A66-495F-9D58-CF751E14D9EC}"/>
                    </a:ext>
                  </a:extLst>
                </p14:cNvPr>
                <p14:cNvContentPartPr/>
                <p14:nvPr/>
              </p14:nvContentPartPr>
              <p14:xfrm>
                <a:off x="6773262" y="6002017"/>
                <a:ext cx="338760" cy="1436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7F929824-2A66-495F-9D58-CF751E14D9E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755622" y="5984377"/>
                  <a:ext cx="374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DC5965D-4D97-4F8D-895E-9B8467EB8C44}"/>
                    </a:ext>
                  </a:extLst>
                </p14:cNvPr>
                <p14:cNvContentPartPr/>
                <p14:nvPr/>
              </p14:nvContentPartPr>
              <p14:xfrm>
                <a:off x="6813582" y="6219097"/>
                <a:ext cx="284400" cy="680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DC5965D-4D97-4F8D-895E-9B8467EB8C44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795582" y="6201097"/>
                  <a:ext cx="320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3923F260-4791-4624-8C1E-FDEB99FEDC26}"/>
                    </a:ext>
                  </a:extLst>
                </p14:cNvPr>
                <p14:cNvContentPartPr/>
                <p14:nvPr/>
              </p14:nvContentPartPr>
              <p14:xfrm>
                <a:off x="7411902" y="5925697"/>
                <a:ext cx="89280" cy="3542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3923F260-4791-4624-8C1E-FDEB99FEDC2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393902" y="5908057"/>
                  <a:ext cx="1249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C8BC180-ED5C-4AB1-B553-457278EC2E54}"/>
                    </a:ext>
                  </a:extLst>
                </p14:cNvPr>
                <p14:cNvContentPartPr/>
                <p14:nvPr/>
              </p14:nvContentPartPr>
              <p14:xfrm>
                <a:off x="7622862" y="6074017"/>
                <a:ext cx="515520" cy="543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C8BC180-ED5C-4AB1-B553-457278EC2E5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604862" y="6056017"/>
                  <a:ext cx="5511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3F9170F8-4EF4-4B61-81C0-CAD993D2D8B1}"/>
                    </a:ext>
                  </a:extLst>
                </p14:cNvPr>
                <p14:cNvContentPartPr/>
                <p14:nvPr/>
              </p14:nvContentPartPr>
              <p14:xfrm>
                <a:off x="7868742" y="5969617"/>
                <a:ext cx="150120" cy="3024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3F9170F8-4EF4-4B61-81C0-CAD993D2D8B1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850742" y="5951617"/>
                  <a:ext cx="1857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A060E9D-7CEC-4386-BB50-34876753E448}"/>
                    </a:ext>
                  </a:extLst>
                </p14:cNvPr>
                <p14:cNvContentPartPr/>
                <p14:nvPr/>
              </p14:nvContentPartPr>
              <p14:xfrm>
                <a:off x="8712582" y="6009937"/>
                <a:ext cx="348120" cy="2160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A060E9D-7CEC-4386-BB50-34876753E44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694942" y="5991937"/>
                  <a:ext cx="3837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FD6FB8B-1CF9-43C9-80A7-B798DBD28E75}"/>
                    </a:ext>
                  </a:extLst>
                </p14:cNvPr>
                <p14:cNvContentPartPr/>
                <p14:nvPr/>
              </p14:nvContentPartPr>
              <p14:xfrm>
                <a:off x="8915262" y="5855137"/>
                <a:ext cx="60120" cy="2473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FD6FB8B-1CF9-43C9-80A7-B798DBD28E75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897262" y="5837497"/>
                  <a:ext cx="957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51D433A-68FD-4594-906F-9AFFA3DE25F7}"/>
                    </a:ext>
                  </a:extLst>
                </p14:cNvPr>
                <p14:cNvContentPartPr/>
                <p14:nvPr/>
              </p14:nvContentPartPr>
              <p14:xfrm>
                <a:off x="9383622" y="5668297"/>
                <a:ext cx="350640" cy="4006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51D433A-68FD-4594-906F-9AFFA3DE25F7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365982" y="5650657"/>
                  <a:ext cx="3862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F820BEE-6AC1-4F92-AB6F-2C5307832343}"/>
                    </a:ext>
                  </a:extLst>
                </p14:cNvPr>
                <p14:cNvContentPartPr/>
                <p14:nvPr/>
              </p14:nvContentPartPr>
              <p14:xfrm>
                <a:off x="9820662" y="5835337"/>
                <a:ext cx="405000" cy="291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F820BEE-6AC1-4F92-AB6F-2C5307832343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802662" y="5817337"/>
                  <a:ext cx="440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87F05AD5-BC8D-4539-9279-E7BC2DADD1C7}"/>
                    </a:ext>
                  </a:extLst>
                </p14:cNvPr>
                <p14:cNvContentPartPr/>
                <p14:nvPr/>
              </p14:nvContentPartPr>
              <p14:xfrm>
                <a:off x="10031622" y="5723377"/>
                <a:ext cx="82080" cy="2721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87F05AD5-BC8D-4539-9279-E7BC2DADD1C7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013982" y="5705377"/>
                  <a:ext cx="1177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0283F816-70D0-4E01-80E0-1174EA15C477}"/>
                    </a:ext>
                  </a:extLst>
                </p14:cNvPr>
                <p14:cNvContentPartPr/>
                <p14:nvPr/>
              </p14:nvContentPartPr>
              <p14:xfrm>
                <a:off x="10208382" y="5660017"/>
                <a:ext cx="365040" cy="4496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0283F816-70D0-4E01-80E0-1174EA15C477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0190742" y="5642377"/>
                  <a:ext cx="40068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43A7ABB7-66C8-4375-9F2E-30DA9262CC71}"/>
                    </a:ext>
                  </a:extLst>
                </p14:cNvPr>
                <p14:cNvContentPartPr/>
                <p14:nvPr/>
              </p14:nvContentPartPr>
              <p14:xfrm>
                <a:off x="10638582" y="5803657"/>
                <a:ext cx="392040" cy="5220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43A7ABB7-66C8-4375-9F2E-30DA9262CC71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620582" y="5785657"/>
                  <a:ext cx="4276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835541CB-622A-4D07-A885-CADF142CAE2C}"/>
                    </a:ext>
                  </a:extLst>
                </p14:cNvPr>
                <p14:cNvContentPartPr/>
                <p14:nvPr/>
              </p14:nvContentPartPr>
              <p14:xfrm>
                <a:off x="10822902" y="5688097"/>
                <a:ext cx="115560" cy="2570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835541CB-622A-4D07-A885-CADF142CAE2C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804902" y="5670457"/>
                  <a:ext cx="1512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EC4C2498-1331-434E-904B-EB5E8F875B4B}"/>
                    </a:ext>
                  </a:extLst>
                </p14:cNvPr>
                <p14:cNvContentPartPr/>
                <p14:nvPr/>
              </p14:nvContentPartPr>
              <p14:xfrm>
                <a:off x="11038902" y="5556697"/>
                <a:ext cx="428400" cy="49320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EC4C2498-1331-434E-904B-EB5E8F875B4B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1020902" y="5538697"/>
                  <a:ext cx="46404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5A835210-12C5-481E-8260-14941865D739}"/>
                    </a:ext>
                  </a:extLst>
                </p14:cNvPr>
                <p14:cNvContentPartPr/>
                <p14:nvPr/>
              </p14:nvContentPartPr>
              <p14:xfrm>
                <a:off x="6787302" y="6601417"/>
                <a:ext cx="412200" cy="547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5A835210-12C5-481E-8260-14941865D739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6769662" y="6583417"/>
                  <a:ext cx="447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3FF33DEF-9013-4289-8B8D-5FA0C6A8A26B}"/>
                    </a:ext>
                  </a:extLst>
                </p14:cNvPr>
                <p14:cNvContentPartPr/>
                <p14:nvPr/>
              </p14:nvContentPartPr>
              <p14:xfrm>
                <a:off x="6804942" y="6733897"/>
                <a:ext cx="336240" cy="626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3FF33DEF-9013-4289-8B8D-5FA0C6A8A26B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6786942" y="6715897"/>
                  <a:ext cx="3718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968CA73-8A6F-42C8-AC01-BC0890B40D41}"/>
                    </a:ext>
                  </a:extLst>
                </p14:cNvPr>
                <p14:cNvContentPartPr/>
                <p14:nvPr/>
              </p14:nvContentPartPr>
              <p14:xfrm>
                <a:off x="7727982" y="6549937"/>
                <a:ext cx="296280" cy="26856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968CA73-8A6F-42C8-AC01-BC0890B40D41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7710342" y="6531937"/>
                  <a:ext cx="331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42325A62-17A8-4F3F-B288-2A7AD578A9C9}"/>
                    </a:ext>
                  </a:extLst>
                </p14:cNvPr>
                <p14:cNvContentPartPr/>
                <p14:nvPr/>
              </p14:nvContentPartPr>
              <p14:xfrm>
                <a:off x="8132622" y="6425017"/>
                <a:ext cx="357840" cy="2185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42325A62-17A8-4F3F-B288-2A7AD578A9C9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8114622" y="6407017"/>
                  <a:ext cx="3934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7FB59056-352C-4849-86F3-C83C0B3E3FCF}"/>
                    </a:ext>
                  </a:extLst>
                </p14:cNvPr>
                <p14:cNvContentPartPr/>
                <p14:nvPr/>
              </p14:nvContentPartPr>
              <p14:xfrm>
                <a:off x="8761902" y="6260497"/>
                <a:ext cx="321120" cy="3783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7FB59056-352C-4849-86F3-C83C0B3E3FCF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8744262" y="6242857"/>
                  <a:ext cx="356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47278125-48DE-4E8F-8A9A-B89719812A88}"/>
                    </a:ext>
                  </a:extLst>
                </p14:cNvPr>
                <p14:cNvContentPartPr/>
                <p14:nvPr/>
              </p14:nvContentPartPr>
              <p14:xfrm>
                <a:off x="9048102" y="6392257"/>
                <a:ext cx="316440" cy="9828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47278125-48DE-4E8F-8A9A-B89719812A88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030102" y="6374257"/>
                  <a:ext cx="352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F543C329-53CE-437D-8702-F66F3E6191E3}"/>
                    </a:ext>
                  </a:extLst>
                </p14:cNvPr>
                <p14:cNvContentPartPr/>
                <p14:nvPr/>
              </p14:nvContentPartPr>
              <p14:xfrm>
                <a:off x="9381102" y="6142057"/>
                <a:ext cx="631440" cy="65484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F543C329-53CE-437D-8702-F66F3E6191E3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363102" y="6124057"/>
                  <a:ext cx="667080" cy="69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830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967</Words>
  <Application>Microsoft Office PowerPoint</Application>
  <PresentationFormat>Widescreen</PresentationFormat>
  <Paragraphs>346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Office Theme</vt:lpstr>
      <vt:lpstr>Lecture No 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 the expected duration and variance of each activity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10</cp:revision>
  <dcterms:created xsi:type="dcterms:W3CDTF">2021-01-03T13:04:54Z</dcterms:created>
  <dcterms:modified xsi:type="dcterms:W3CDTF">2021-01-03T14:19:56Z</dcterms:modified>
</cp:coreProperties>
</file>