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889B-4521-4503-B154-FCB17391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7997A-2368-4749-8B38-F20517C7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C464-30F4-424D-A713-4F3CD60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5770-35D4-4AE8-8167-F3AA17B5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08DB-27EE-4391-9A20-D14B0821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6B6B-D3ED-4897-9F27-BD9DD46A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62E7-955C-4C08-ACAF-28F46B9F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CD5A-4031-4A31-A3AF-84881B9D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1DB6-7E72-4663-A1D6-3C4320F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2834-8AC8-4784-8310-46674EE9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8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648F1-DF37-4B26-87D5-F26CA0D22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B1BDF-9F87-4B0C-B8B8-D0A59A82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55C0-64AA-4D3F-A869-9EAFB50D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393B-F052-4637-BD1A-69075258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F9E6-C400-4811-A0CD-480F3E0C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C075-47F8-4071-AFD0-95A83E59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2E1B-3102-426E-8845-4F43CE3E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94CC-E86F-4AA1-BECF-28AC20A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F3CB-FDAC-46EE-9F77-A7B9742B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AE00-16F2-4F40-B1A8-595B7708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73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8E33-F008-4AFA-B494-74A37362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B02C9-50DF-4A8F-B624-BBF339E6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4372-580E-4E57-A38A-261F7BF2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166E-1EB5-4530-AE75-69BA1CF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C843-AC2B-40D8-9DEE-679E2D2B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38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C1C8-D4B0-4E10-9A5A-9D58C16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FDBB-843E-47A1-9C48-07EEDDEE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1D40-C6C9-4FBA-A4A7-F4941334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E6F0F-1E29-4059-8876-306A4076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6FF0-1BD3-4E37-A3D8-FDC22A58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ECDD-360D-4C36-821B-13D49D4F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6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6F2-CE77-47F7-A192-7CE700C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DB0C-A07C-4E32-A35D-D7BA5A1E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36D8C-EAA7-4B5C-9B2E-645F552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700B0-FBBF-4D64-AC0D-07ABCD842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FE610-C274-4C1F-8D9A-0CF50997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3D0E-FDF7-478C-81A5-138EB7EC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33F6-4578-498E-8DDE-82A8626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0AC97-7AFF-4B39-9F89-C4E4B369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812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B07D-6F38-47EA-B843-36B5B65E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D01AB-90FE-4D9C-8EF2-14D63742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0F971-080A-4077-9330-C0539AB2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7948C-9880-485F-96E2-07FCAFE2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2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DE32E-2172-454A-8FCA-01CA01E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4F931-585F-4BC8-BEE8-D63AA129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DB633-E7BD-4C4B-82C8-FC5AC2B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095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F0EC-7369-49E9-A8DA-24E845D4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334E-75B6-4B68-BB99-4611469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DD3C-1E36-4C07-83BE-BF342A889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E1087-E679-454A-BA0A-AFCA1C3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FC56-DD2C-4F74-BC30-F6C0E050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EC58-92E8-48B8-9BDA-CA060865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687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933F-511D-48BD-9BE7-EAC7A850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5FD3-C220-482E-AF8C-C5558FBB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1152B-410F-4071-99F1-C4A9944D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5D71-B175-4DDE-AFD0-2BFC13FF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892FE-9419-45EF-9E81-DDECD055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665B-67F8-4091-929E-4CB607BE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5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A9905-9EF5-49EF-8C03-F8AE2E1C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12D6-746D-4D4A-AED3-C9C24ED3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73F7-07EE-43D5-9BC8-F57835F21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BACD-D87C-4C6A-BA46-A2912CB94420}" type="datetimeFigureOut">
              <a:rPr lang="th-TH" smtClean="0"/>
              <a:t>18/02/64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7D77-3D69-492A-9E68-E3D21CD7C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4F68-342B-4B7B-9CCA-81871DD7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31F6-49A4-4B97-B80E-4C1A7772A3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24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B0-AEC3-47B8-B314-CDF2FABBF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80" y="938676"/>
            <a:ext cx="9144000" cy="1033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Queuing Theory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A10E-903F-4899-940B-2E5F60457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6DA9-2445-489D-837E-308C763E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F029-4E5A-443E-926F-7530415E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F4598-E768-48B0-9C57-C0066DAA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8412" y="1100137"/>
            <a:ext cx="7115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70C4-F97F-4B78-9B8A-354B2EEB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A37F-071B-4C19-9B29-D0B515FE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EBFCF-BBE3-4DB4-98AC-79D73BC9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90500"/>
            <a:ext cx="7172325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EF1A5-7BD7-46EB-A552-23B2AD4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1459706"/>
            <a:ext cx="6953250" cy="412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97FCA-380D-4776-9F01-DE06C1AC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8" y="1690688"/>
            <a:ext cx="6286500" cy="440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20225-D67D-4631-B5E1-8A2C1D9AF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8" y="104775"/>
            <a:ext cx="5734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F22-0F46-447F-9999-03DF094B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25BB-C032-4965-9AC2-0A1036D4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00D78-21B3-49BC-BEB7-FBDBD0F2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7872" y="1703510"/>
            <a:ext cx="11306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B13E-ED28-42CF-B49B-FC51CE8D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294E-C76F-43E3-9E07-5DBEBAFD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Queue: Queue is a line of people or vehicles waiting for something. OR Waiting line is called Queue.</a:t>
            </a:r>
          </a:p>
          <a:p>
            <a:pPr marL="0" indent="0">
              <a:buNone/>
            </a:pPr>
            <a:r>
              <a:rPr lang="en-US" dirty="0"/>
              <a:t>Arrival: 1 Person, Machine, Part, etc. that arrives and demands service is called an Arrival.</a:t>
            </a:r>
          </a:p>
          <a:p>
            <a:pPr marL="0" indent="0">
              <a:buNone/>
            </a:pPr>
            <a:r>
              <a:rPr lang="en-US" dirty="0"/>
              <a:t>Queue Discipline: Rules for determining the order that </a:t>
            </a:r>
            <a:r>
              <a:rPr lang="en-US" dirty="0" err="1"/>
              <a:t>arrivesls</a:t>
            </a:r>
            <a:r>
              <a:rPr lang="en-US" dirty="0"/>
              <a:t> receive service.</a:t>
            </a:r>
          </a:p>
          <a:p>
            <a:pPr marL="0" indent="0">
              <a:buNone/>
            </a:pPr>
            <a:r>
              <a:rPr lang="en-US" dirty="0"/>
              <a:t>Channel: Number of servers is called Channel.</a:t>
            </a:r>
          </a:p>
          <a:p>
            <a:pPr marL="0" indent="0">
              <a:buNone/>
            </a:pPr>
            <a:r>
              <a:rPr lang="en-US" dirty="0"/>
              <a:t>Phase: Number of steps in service is called as Phase.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53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EE3A-B6A0-429E-8749-AF69A3B4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FF37-789A-47DB-B4ED-44F04704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CE118-6FE1-4F98-ADFF-613FF6EF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21" y="2093645"/>
            <a:ext cx="508635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8286F-153C-431C-A914-7C26CCD81CA0}"/>
              </a:ext>
            </a:extLst>
          </p:cNvPr>
          <p:cNvSpPr txBox="1"/>
          <p:nvPr/>
        </p:nvSpPr>
        <p:spPr>
          <a:xfrm>
            <a:off x="3811348" y="2395243"/>
            <a:ext cx="1731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90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DA20-19F2-422B-945C-2A301B2A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A778-030A-419E-8697-913BD6F2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24A64-DC01-4D83-9DE1-D3EBBF0A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438400"/>
            <a:ext cx="9944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E59B-FF11-4911-BD05-C62E64AB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8093-E0B0-4A41-B3D2-375780EC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91" y="231923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major components of Queuing system (1) Customers (2) Queue (3) Service facility.</a:t>
            </a:r>
          </a:p>
          <a:p>
            <a:r>
              <a:rPr lang="en-US" dirty="0"/>
              <a:t>First of all customer arrive.</a:t>
            </a:r>
          </a:p>
          <a:p>
            <a:r>
              <a:rPr lang="en-US" dirty="0"/>
              <a:t>More than one customer arrive to create a line than it is called as Queue or waiting line.</a:t>
            </a:r>
          </a:p>
          <a:p>
            <a:r>
              <a:rPr lang="en-US" dirty="0"/>
              <a:t>Servers are available and to provide service to customer, than such process is known as Service facility.</a:t>
            </a:r>
          </a:p>
          <a:p>
            <a:r>
              <a:rPr lang="en-US" dirty="0"/>
              <a:t>Queue and service facility is the part of system.</a:t>
            </a:r>
          </a:p>
          <a:p>
            <a:r>
              <a:rPr lang="en-US" dirty="0"/>
              <a:t>Customer avail service and out from the system is known as customers departure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729A-72B0-4703-A0C9-E278EAE8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76" y="121381"/>
            <a:ext cx="4179197" cy="20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AA39-199F-4AA4-9071-9E46137C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5CFC-12AD-4669-A5B9-3D06C1C3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18A03-4A6E-4A2F-ADA2-D1D003EE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6" y="871074"/>
            <a:ext cx="92202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C4897-669E-4139-A535-07E79E87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6" y="2280774"/>
            <a:ext cx="1009650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BF271-52DC-4949-8B97-2CAA2267E0C3}"/>
              </a:ext>
            </a:extLst>
          </p:cNvPr>
          <p:cNvSpPr txBox="1"/>
          <p:nvPr/>
        </p:nvSpPr>
        <p:spPr>
          <a:xfrm>
            <a:off x="1516747" y="5107880"/>
            <a:ext cx="8009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Queue does not count customers that being served</a:t>
            </a:r>
          </a:p>
          <a:p>
            <a:r>
              <a:rPr lang="en-US" dirty="0"/>
              <a:t>Suppose 3 people in line and 2 in the front of cashier</a:t>
            </a:r>
          </a:p>
          <a:p>
            <a:r>
              <a:rPr lang="en-US" dirty="0"/>
              <a:t>So queue has only 3 customers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4149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AF3-9591-4302-9DE8-70FF8ED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1E0C-B1D5-4741-A45E-CD33AFC4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1DCAD-2FF3-43D6-B787-361757B1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262187"/>
            <a:ext cx="5667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B89-C114-483E-B36F-E8BE4A5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D73-2272-4F67-A41E-AE1F11B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Arrival distribution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represents the customers arrival into your system. 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65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9778-7551-4843-A4B5-A1510505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Queuing Theory?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D60C-83E4-4452-A599-CB24BBCA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Queuing Theory is a mathematical study of waiting lines, using models to show results, and show opportunities, within arrival, service and departure processes.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05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9A79-DC14-4057-B04F-33E19663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9F36-0E65-4202-92A7-7D5BEF27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D22F3-6F29-47B1-9277-C9686DC1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812" y="795337"/>
            <a:ext cx="6810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Queuing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Queuing Theory?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Theory</dc:title>
  <dc:creator>Wazir laghari</dc:creator>
  <cp:lastModifiedBy>Wazir laghari</cp:lastModifiedBy>
  <cp:revision>10</cp:revision>
  <dcterms:created xsi:type="dcterms:W3CDTF">2020-11-20T10:52:23Z</dcterms:created>
  <dcterms:modified xsi:type="dcterms:W3CDTF">2021-02-18T06:10:34Z</dcterms:modified>
</cp:coreProperties>
</file>