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1FE9-603C-45F9-9FA5-88FB27E0B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89298-CEB0-4667-BE5A-589E24E25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E8A6-2973-4153-A614-65212CE7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D375-FF02-4C56-B99B-480A53800759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A2ED-6941-4A24-B792-B5C21771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130E-628F-4C36-BCD1-0C396380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503F-942C-45AB-A4CC-1B17249C46D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86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A711-DA35-4E04-8A88-9425E2C2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67E6B-29B2-4BD5-94A6-629DEEFF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865B2-CB09-40A9-BEFA-DC39C8BC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D375-FF02-4C56-B99B-480A53800759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09A1-E71C-4514-901F-3E119171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DEE8-1930-43D5-BEC1-C7E73115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503F-942C-45AB-A4CC-1B17249C46D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895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7FB9D-DEB0-428A-8319-33C7545D3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37F97-9578-47F6-A624-9FAC94CFB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817B-6D51-4A8D-9174-5032AECC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D375-FF02-4C56-B99B-480A53800759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AD2E-EE51-4EF6-9C75-0465E116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F521-EBEE-46DD-A199-83B4B205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503F-942C-45AB-A4CC-1B17249C46D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674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F8B-23A1-417B-AC4A-CFC0BEC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B439-C38A-4069-89DD-07F6F121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C7433-69E5-46B9-B693-796149A6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D375-FF02-4C56-B99B-480A53800759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3B075-BE15-44D1-84E7-ADE4E6D4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9B694-143C-4A61-AE10-7BCF1C7D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503F-942C-45AB-A4CC-1B17249C46D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271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70E7-18BD-4CEC-931F-C79AD2A1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4D29-E1FA-4648-AAEE-1002C3719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96F32-BA2F-4A19-AA90-079D7739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D375-FF02-4C56-B99B-480A53800759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B0CC-2668-4138-A6A1-DDD45ED8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306E-0160-4301-952C-D6DA9B2B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503F-942C-45AB-A4CC-1B17249C46D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949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186A-0C7C-4A32-A8C4-479A2B25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8AE1-1F15-43FD-A34F-5BAFCE199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CB1DE-A40B-46B5-9D10-CC574AF9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06A3A-C420-49B3-8267-41707004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D375-FF02-4C56-B99B-480A53800759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3A50-1CE5-4398-A6C0-165BA012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E9A6A-D2D1-4E6B-97F7-FECB6841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503F-942C-45AB-A4CC-1B17249C46D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26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47A6-BAAB-4B47-870D-279A5DC4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3289F-6603-4D50-ACE9-2F43C770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2905E-2945-42A0-A0B5-1C6E71C8F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23ABA-0CDE-449D-9FB5-2B72C8EA3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52F4-37D7-48F2-8E61-D55D244FF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A5795-487C-4CDC-ABCA-299B6805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D375-FF02-4C56-B99B-480A53800759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F620-43B4-483F-A544-9B71563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B3D57-05D6-4916-864D-07FA74AF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503F-942C-45AB-A4CC-1B17249C46D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663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151C-86A9-48AC-9DC2-8B6AFE7A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4CD3E-66FC-400E-8A74-D225AA12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D375-FF02-4C56-B99B-480A53800759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43F0A-5D18-4304-A62B-CAD1EF25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6B630-B3D5-404D-B7CB-7D32473C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503F-942C-45AB-A4CC-1B17249C46D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110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A1A95-8F41-41EE-9216-925AFB8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D375-FF02-4C56-B99B-480A53800759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F508C-9635-4445-A1AF-9F0D48A8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4A142-DF0D-43AF-ACE4-F7CD4266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503F-942C-45AB-A4CC-1B17249C46D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433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D559-C2FD-4DB1-980C-B04FED3A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7A81-1E07-4789-9437-823A4217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9BF7C-473D-452D-87E0-8CCD47B23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E0F90-763C-42BC-ACD4-DDFDC618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D375-FF02-4C56-B99B-480A53800759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799B3-C722-450A-A07D-9EDD413B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EDBC-EE23-4C33-AB60-7790ED85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503F-942C-45AB-A4CC-1B17249C46D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847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A772-5722-4D67-AC0A-E01E19F3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05F24-203F-4F78-8905-E725C70D4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329B-0149-4AF2-80CE-A75663668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FB8E6-1D24-4843-B421-C14A6AD5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D375-FF02-4C56-B99B-480A53800759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8B7DA-516B-4941-B0B6-43475D67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1E085-2732-4704-A636-18478EFD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503F-942C-45AB-A4CC-1B17249C46D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97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9FB92-2738-4A02-A8CF-52B99913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27448-EC3A-4A92-8A7E-09F38E1C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A4D2-79B5-4CBD-8F84-B14644306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5D375-FF02-4C56-B99B-480A53800759}" type="datetimeFigureOut">
              <a:rPr lang="th-TH" smtClean="0"/>
              <a:t>13/12/63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28D44-2062-4915-B25C-951727297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3AD75-7541-4067-B23E-5CE888406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503F-942C-45AB-A4CC-1B17249C46D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612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F1B3A3-8FB7-4B83-B6F4-1979BBF7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681037"/>
            <a:ext cx="97250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7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2582-4EE8-403A-926A-2F2203A3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16D3-9887-4BCF-942A-06FFC0C7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BBA25-BB77-440B-A58C-30A7262D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28600"/>
            <a:ext cx="896302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2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8B8C-995A-428E-A428-1640A581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F70D-226E-46BA-AFAD-B3AEA8CA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5FC0F-D1FC-4D1B-978A-FE191FAC2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890587"/>
            <a:ext cx="120300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37EC-F6EC-4BD7-9AAB-DBFB2712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E2AE-1900-467C-97CB-45E83A79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26761-7637-4F20-A782-C18BEC6E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647700"/>
            <a:ext cx="120110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3664-24C7-408E-A375-BE0C307F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BC5C-EC8B-4C90-B40C-610CED17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035A9-723A-4F6A-9DA1-8F5F4A6A1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909637"/>
            <a:ext cx="113442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3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1655-DF55-4DCD-9873-3A2411C8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D028-8286-4BCC-8AA7-FC6B05AD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B9BFF-3032-4CCC-BBFD-367DDB60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671512"/>
            <a:ext cx="116014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6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</cp:revision>
  <dcterms:created xsi:type="dcterms:W3CDTF">2020-12-13T11:13:17Z</dcterms:created>
  <dcterms:modified xsi:type="dcterms:W3CDTF">2020-12-13T11:18:21Z</dcterms:modified>
</cp:coreProperties>
</file>